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ppt/charts/chart10.xml" ContentType="application/vnd.openxmlformats-officedocument.drawingml.chart+xml"/>
  <Override PartName="/ppt/charts/chart11.xml" ContentType="application/vnd.openxmlformats-officedocument.drawingml.chart+xml"/>
  <Override PartName="/ppt/charts/style6.xml" ContentType="application/vnd.ms-office.chartstyle+xml"/>
  <Override PartName="/ppt/charts/colors6.xml" ContentType="application/vnd.ms-office.chartcolorstyle+xml"/>
  <Override PartName="/ppt/charts/chart12.xml" ContentType="application/vnd.openxmlformats-officedocument.drawingml.chart+xml"/>
  <Override PartName="/ppt/charts/style7.xml" ContentType="application/vnd.ms-office.chartstyle+xml"/>
  <Override PartName="/ppt/charts/colors7.xml" ContentType="application/vnd.ms-office.chartcolorstyle+xml"/>
  <Override PartName="/ppt/charts/chart13.xml" ContentType="application/vnd.openxmlformats-officedocument.drawingml.chart+xml"/>
  <Override PartName="/ppt/charts/style8.xml" ContentType="application/vnd.ms-office.chartstyle+xml"/>
  <Override PartName="/ppt/charts/colors8.xml" ContentType="application/vnd.ms-office.chartcolorstyle+xml"/>
  <Override PartName="/ppt/charts/chart14.xml" ContentType="application/vnd.openxmlformats-officedocument.drawingml.chart+xml"/>
  <Override PartName="/ppt/charts/chart1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94"/>
  </p:handoutMasterIdLst>
  <p:sldIdLst>
    <p:sldId id="258" r:id="rId2"/>
    <p:sldId id="260" r:id="rId3"/>
    <p:sldId id="261" r:id="rId4"/>
    <p:sldId id="262" r:id="rId5"/>
    <p:sldId id="263" r:id="rId6"/>
    <p:sldId id="264" r:id="rId7"/>
    <p:sldId id="265" r:id="rId8"/>
    <p:sldId id="269" r:id="rId9"/>
    <p:sldId id="266" r:id="rId10"/>
    <p:sldId id="268" r:id="rId11"/>
    <p:sldId id="270" r:id="rId12"/>
    <p:sldId id="271" r:id="rId13"/>
    <p:sldId id="272" r:id="rId14"/>
    <p:sldId id="273" r:id="rId15"/>
    <p:sldId id="274" r:id="rId16"/>
    <p:sldId id="275" r:id="rId17"/>
    <p:sldId id="276" r:id="rId18"/>
    <p:sldId id="277" r:id="rId19"/>
    <p:sldId id="278" r:id="rId20"/>
    <p:sldId id="280" r:id="rId21"/>
    <p:sldId id="281"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9" r:id="rId37"/>
    <p:sldId id="300" r:id="rId38"/>
    <p:sldId id="301" r:id="rId39"/>
    <p:sldId id="302" r:id="rId40"/>
    <p:sldId id="303" r:id="rId41"/>
    <p:sldId id="304" r:id="rId42"/>
    <p:sldId id="305" r:id="rId43"/>
    <p:sldId id="306" r:id="rId44"/>
    <p:sldId id="324" r:id="rId45"/>
    <p:sldId id="325" r:id="rId46"/>
    <p:sldId id="327" r:id="rId47"/>
    <p:sldId id="329"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53" r:id="rId66"/>
    <p:sldId id="332" r:id="rId67"/>
    <p:sldId id="333" r:id="rId68"/>
    <p:sldId id="334" r:id="rId69"/>
    <p:sldId id="335" r:id="rId70"/>
    <p:sldId id="336" r:id="rId71"/>
    <p:sldId id="337" r:id="rId72"/>
    <p:sldId id="338" r:id="rId73"/>
    <p:sldId id="339" r:id="rId74"/>
    <p:sldId id="340" r:id="rId75"/>
    <p:sldId id="341" r:id="rId76"/>
    <p:sldId id="342" r:id="rId77"/>
    <p:sldId id="343" r:id="rId78"/>
    <p:sldId id="344" r:id="rId79"/>
    <p:sldId id="345" r:id="rId80"/>
    <p:sldId id="346" r:id="rId81"/>
    <p:sldId id="347" r:id="rId82"/>
    <p:sldId id="348" r:id="rId83"/>
    <p:sldId id="355" r:id="rId84"/>
    <p:sldId id="349" r:id="rId85"/>
    <p:sldId id="350" r:id="rId86"/>
    <p:sldId id="351" r:id="rId87"/>
    <p:sldId id="352" r:id="rId88"/>
    <p:sldId id="357" r:id="rId89"/>
    <p:sldId id="358" r:id="rId90"/>
    <p:sldId id="359" r:id="rId91"/>
    <p:sldId id="360" r:id="rId92"/>
    <p:sldId id="331" r:id="rId93"/>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varScale="1">
        <p:scale>
          <a:sx n="83" d="100"/>
          <a:sy n="83" d="100"/>
        </p:scale>
        <p:origin x="595" y="86"/>
      </p:cViewPr>
      <p:guideLst/>
    </p:cSldViewPr>
  </p:slideViewPr>
  <p:notesTextViewPr>
    <p:cViewPr>
      <p:scale>
        <a:sx n="1" d="1"/>
        <a:sy n="1" d="1"/>
      </p:scale>
      <p:origin x="0" y="0"/>
    </p:cViewPr>
  </p:notesTextViewPr>
  <p:notesViewPr>
    <p:cSldViewPr snapToGrid="0">
      <p:cViewPr varScale="1">
        <p:scale>
          <a:sx n="53" d="100"/>
          <a:sy n="53" d="100"/>
        </p:scale>
        <p:origin x="1986"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6.xml"/><Relationship Id="rId1" Type="http://schemas.microsoft.com/office/2011/relationships/chartStyle" Target="style6.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7.xml"/><Relationship Id="rId1" Type="http://schemas.microsoft.com/office/2011/relationships/chartStyle" Target="style7.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8.xml"/><Relationship Id="rId1" Type="http://schemas.microsoft.com/office/2011/relationships/chartStyle" Target="style8.xml"/></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xml"/><Relationship Id="rId1" Type="http://schemas.microsoft.com/office/2011/relationships/chartStyle" Target="style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xml"/><Relationship Id="rId1" Type="http://schemas.microsoft.com/office/2011/relationships/chartStyle" Target="style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3.xml"/><Relationship Id="rId1" Type="http://schemas.microsoft.com/office/2011/relationships/chartStyle" Target="style3.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4.xml"/><Relationship Id="rId1" Type="http://schemas.microsoft.com/office/2011/relationships/chartStyle" Target="style4.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pPr lvl="0"/>
            <a:endParaRPr lang="tr-TR"/>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Bölge 1</c:v>
                </c:pt>
              </c:strCache>
            </c:strRef>
          </c:tx>
          <c:spPr>
            <a:solidFill>
              <a:srgbClr val="484848"/>
            </a:solidFill>
            <a:ln w="12700" cap="flat">
              <a:noFill/>
              <a:miter lim="400000"/>
            </a:ln>
            <a:effectLst>
              <a:outerShdw blurRad="50800" dist="25400" dir="5400000" algn="tl">
                <a:srgbClr val="000000">
                  <a:alpha val="50000"/>
                </a:srgbClr>
              </a:outerShdw>
            </a:effectLst>
          </c:spPr>
          <c:dPt>
            <c:idx val="0"/>
            <c:bubble3D val="0"/>
            <c:extLst>
              <c:ext xmlns:c16="http://schemas.microsoft.com/office/drawing/2014/chart" uri="{C3380CC4-5D6E-409C-BE32-E72D297353CC}">
                <c16:uniqueId val="{00000000-25B5-4976-818B-E9DECA80BC95}"/>
              </c:ext>
            </c:extLst>
          </c:dPt>
          <c:dPt>
            <c:idx val="1"/>
            <c:bubble3D val="0"/>
            <c:spPr>
              <a:solidFill>
                <a:schemeClr val="accent1"/>
              </a:solidFill>
              <a:ln w="12700" cap="flat">
                <a:noFill/>
                <a:miter lim="400000"/>
              </a:ln>
              <a:effectLst>
                <a:outerShdw blurRad="50800" dist="25400" dir="5400000" algn="tl">
                  <a:srgbClr val="000000">
                    <a:alpha val="50000"/>
                  </a:srgbClr>
                </a:outerShdw>
              </a:effectLst>
            </c:spPr>
            <c:extLst>
              <c:ext xmlns:c16="http://schemas.microsoft.com/office/drawing/2014/chart" uri="{C3380CC4-5D6E-409C-BE32-E72D297353CC}">
                <c16:uniqueId val="{00000002-25B5-4976-818B-E9DECA80BC95}"/>
              </c:ext>
            </c:extLst>
          </c:dPt>
          <c:cat>
            <c:strRef>
              <c:f>Sheet1!$B$1:$C$1</c:f>
              <c:strCache>
                <c:ptCount val="2"/>
                <c:pt idx="0">
                  <c:v>Ağustos</c:v>
                </c:pt>
                <c:pt idx="1">
                  <c:v>Eylül</c:v>
                </c:pt>
              </c:strCache>
            </c:strRef>
          </c:cat>
          <c:val>
            <c:numRef>
              <c:f>Sheet1!$B$2:$C$2</c:f>
              <c:numCache>
                <c:formatCode>General</c:formatCode>
                <c:ptCount val="2"/>
                <c:pt idx="0">
                  <c:v>23</c:v>
                </c:pt>
                <c:pt idx="1">
                  <c:v>56</c:v>
                </c:pt>
              </c:numCache>
            </c:numRef>
          </c:val>
          <c:extLst>
            <c:ext xmlns:c16="http://schemas.microsoft.com/office/drawing/2014/chart" uri="{C3380CC4-5D6E-409C-BE32-E72D297353CC}">
              <c16:uniqueId val="{00000003-25B5-4976-818B-E9DECA80BC95}"/>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lineChart>
        <c:grouping val="standard"/>
        <c:varyColors val="0"/>
        <c:ser>
          <c:idx val="0"/>
          <c:order val="0"/>
          <c:tx>
            <c:strRef>
              <c:f>Sheet1!$B$1</c:f>
              <c:strCache>
                <c:ptCount val="1"/>
                <c:pt idx="0">
                  <c:v>Store1</c:v>
                </c:pt>
              </c:strCache>
            </c:strRef>
          </c:tx>
          <c:spPr>
            <a:ln w="12700" cmpd="sng">
              <a:solidFill>
                <a:schemeClr val="accent1"/>
              </a:solidFill>
            </a:ln>
            <a:effectLst/>
          </c:spPr>
          <c:marker>
            <c:symbol val="circle"/>
            <c:size val="5"/>
            <c:spPr>
              <a:solidFill>
                <a:schemeClr val="accent4"/>
              </a:solidFill>
              <a:ln w="12700" cmpd="sng">
                <a:solidFill>
                  <a:schemeClr val="accent1"/>
                </a:solidFill>
              </a:ln>
              <a:effectLst/>
            </c:spPr>
          </c:marker>
          <c:cat>
            <c:strRef>
              <c:f>Sheet1!$A$2:$A$8</c:f>
              <c:strCache>
                <c:ptCount val="7"/>
                <c:pt idx="0">
                  <c:v>Jan</c:v>
                </c:pt>
                <c:pt idx="1">
                  <c:v>Feb</c:v>
                </c:pt>
                <c:pt idx="2">
                  <c:v>Mar</c:v>
                </c:pt>
                <c:pt idx="3">
                  <c:v>Apr</c:v>
                </c:pt>
                <c:pt idx="4">
                  <c:v>May</c:v>
                </c:pt>
                <c:pt idx="5">
                  <c:v>Jun</c:v>
                </c:pt>
                <c:pt idx="6">
                  <c:v>Jul</c:v>
                </c:pt>
              </c:strCache>
            </c:strRef>
          </c:cat>
          <c:val>
            <c:numRef>
              <c:f>Sheet1!$B$2:$B$8</c:f>
              <c:numCache>
                <c:formatCode>General</c:formatCode>
                <c:ptCount val="7"/>
                <c:pt idx="0">
                  <c:v>50</c:v>
                </c:pt>
                <c:pt idx="1">
                  <c:v>40</c:v>
                </c:pt>
                <c:pt idx="2">
                  <c:v>150</c:v>
                </c:pt>
                <c:pt idx="3">
                  <c:v>70</c:v>
                </c:pt>
                <c:pt idx="4">
                  <c:v>50</c:v>
                </c:pt>
                <c:pt idx="5">
                  <c:v>60</c:v>
                </c:pt>
                <c:pt idx="6">
                  <c:v>80</c:v>
                </c:pt>
              </c:numCache>
            </c:numRef>
          </c:val>
          <c:smooth val="1"/>
          <c:extLst>
            <c:ext xmlns:c16="http://schemas.microsoft.com/office/drawing/2014/chart" uri="{C3380CC4-5D6E-409C-BE32-E72D297353CC}">
              <c16:uniqueId val="{00000000-4A34-49C1-9553-1E9A4AE92B5E}"/>
            </c:ext>
          </c:extLst>
        </c:ser>
        <c:ser>
          <c:idx val="1"/>
          <c:order val="1"/>
          <c:tx>
            <c:strRef>
              <c:f>Sheet1!$C$1</c:f>
              <c:strCache>
                <c:ptCount val="1"/>
                <c:pt idx="0">
                  <c:v>Store2</c:v>
                </c:pt>
              </c:strCache>
            </c:strRef>
          </c:tx>
          <c:spPr>
            <a:ln w="12700" cmpd="sng">
              <a:solidFill>
                <a:schemeClr val="accent2"/>
              </a:solidFill>
            </a:ln>
            <a:effectLst/>
          </c:spPr>
          <c:marker>
            <c:symbol val="circle"/>
            <c:size val="5"/>
            <c:spPr>
              <a:solidFill>
                <a:schemeClr val="accent1"/>
              </a:solidFill>
              <a:ln w="12700" cmpd="sng">
                <a:solidFill>
                  <a:schemeClr val="accent2"/>
                </a:solidFill>
              </a:ln>
              <a:effectLst/>
            </c:spPr>
          </c:marker>
          <c:cat>
            <c:strRef>
              <c:f>Sheet1!$A$2:$A$8</c:f>
              <c:strCache>
                <c:ptCount val="7"/>
                <c:pt idx="0">
                  <c:v>Jan</c:v>
                </c:pt>
                <c:pt idx="1">
                  <c:v>Feb</c:v>
                </c:pt>
                <c:pt idx="2">
                  <c:v>Mar</c:v>
                </c:pt>
                <c:pt idx="3">
                  <c:v>Apr</c:v>
                </c:pt>
                <c:pt idx="4">
                  <c:v>May</c:v>
                </c:pt>
                <c:pt idx="5">
                  <c:v>Jun</c:v>
                </c:pt>
                <c:pt idx="6">
                  <c:v>Jul</c:v>
                </c:pt>
              </c:strCache>
            </c:strRef>
          </c:cat>
          <c:val>
            <c:numRef>
              <c:f>Sheet1!$C$2:$C$8</c:f>
              <c:numCache>
                <c:formatCode>General</c:formatCode>
                <c:ptCount val="7"/>
                <c:pt idx="0">
                  <c:v>130</c:v>
                </c:pt>
                <c:pt idx="1">
                  <c:v>170</c:v>
                </c:pt>
                <c:pt idx="2">
                  <c:v>110</c:v>
                </c:pt>
                <c:pt idx="3">
                  <c:v>210</c:v>
                </c:pt>
                <c:pt idx="4">
                  <c:v>80</c:v>
                </c:pt>
                <c:pt idx="5">
                  <c:v>90</c:v>
                </c:pt>
                <c:pt idx="6">
                  <c:v>140</c:v>
                </c:pt>
              </c:numCache>
            </c:numRef>
          </c:val>
          <c:smooth val="1"/>
          <c:extLst>
            <c:ext xmlns:c16="http://schemas.microsoft.com/office/drawing/2014/chart" uri="{C3380CC4-5D6E-409C-BE32-E72D297353CC}">
              <c16:uniqueId val="{00000001-4A34-49C1-9553-1E9A4AE92B5E}"/>
            </c:ext>
          </c:extLst>
        </c:ser>
        <c:dLbls>
          <c:showLegendKey val="0"/>
          <c:showVal val="0"/>
          <c:showCatName val="0"/>
          <c:showSerName val="0"/>
          <c:showPercent val="0"/>
          <c:showBubbleSize val="0"/>
        </c:dLbls>
        <c:marker val="1"/>
        <c:smooth val="0"/>
        <c:axId val="-2110625360"/>
        <c:axId val="-2109971872"/>
      </c:lineChart>
      <c:catAx>
        <c:axId val="-2110625360"/>
        <c:scaling>
          <c:orientation val="minMax"/>
        </c:scaling>
        <c:delete val="0"/>
        <c:axPos val="b"/>
        <c:numFmt formatCode="General" sourceLinked="0"/>
        <c:majorTickMark val="none"/>
        <c:minorTickMark val="none"/>
        <c:tickLblPos val="nextTo"/>
        <c:spPr>
          <a:ln>
            <a:noFill/>
          </a:ln>
        </c:spPr>
        <c:txPr>
          <a:bodyPr/>
          <a:lstStyle/>
          <a:p>
            <a:pPr algn="ctr">
              <a:defRPr/>
            </a:pPr>
            <a:endParaRPr lang="zh-CN"/>
          </a:p>
        </c:txPr>
        <c:crossAx val="-2109971872"/>
        <c:crosses val="autoZero"/>
        <c:auto val="1"/>
        <c:lblAlgn val="ctr"/>
        <c:lblOffset val="100"/>
        <c:noMultiLvlLbl val="0"/>
      </c:catAx>
      <c:valAx>
        <c:axId val="-2109971872"/>
        <c:scaling>
          <c:orientation val="minMax"/>
        </c:scaling>
        <c:delete val="0"/>
        <c:axPos val="l"/>
        <c:majorGridlines>
          <c:spPr>
            <a:ln w="3175" cmpd="sng">
              <a:solidFill>
                <a:srgbClr val="7F7F7F">
                  <a:alpha val="50000"/>
                </a:srgbClr>
              </a:solidFill>
            </a:ln>
          </c:spPr>
        </c:majorGridlines>
        <c:numFmt formatCode="General" sourceLinked="1"/>
        <c:majorTickMark val="none"/>
        <c:minorTickMark val="none"/>
        <c:tickLblPos val="nextTo"/>
        <c:spPr>
          <a:ln>
            <a:noFill/>
          </a:ln>
        </c:spPr>
        <c:crossAx val="-2110625360"/>
        <c:crosses val="autoZero"/>
        <c:crossBetween val="midCat"/>
      </c:valAx>
      <c:spPr>
        <a:ln w="3175" cmpd="sng">
          <a:solidFill>
            <a:srgbClr val="7F7F7F">
              <a:alpha val="50000"/>
            </a:srgbClr>
          </a:solidFill>
        </a:ln>
      </c:spPr>
    </c:plotArea>
    <c:plotVisOnly val="1"/>
    <c:dispBlanksAs val="gap"/>
    <c:showDLblsOverMax val="0"/>
  </c:chart>
  <c:txPr>
    <a:bodyPr/>
    <a:lstStyle/>
    <a:p>
      <a:pPr>
        <a:defRPr sz="11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2011</c:v>
                </c:pt>
              </c:strCache>
            </c:strRef>
          </c:tx>
          <c:spPr>
            <a:solidFill>
              <a:schemeClr val="accent1"/>
            </a:solidFill>
            <a:ln>
              <a:noFill/>
            </a:ln>
            <a:effectLst/>
          </c:spPr>
          <c:invertIfNegative val="0"/>
          <c:cat>
            <c:strRef>
              <c:f>Sheet1!$A$2:$A$5</c:f>
              <c:strCache>
                <c:ptCount val="4"/>
                <c:pt idx="0">
                  <c:v>Design</c:v>
                </c:pt>
                <c:pt idx="1">
                  <c:v>Powerpoint</c:v>
                </c:pt>
                <c:pt idx="2">
                  <c:v>Web Dev</c:v>
                </c:pt>
                <c:pt idx="3">
                  <c:v>Mail</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19C-4A85-9E02-017421144308}"/>
            </c:ext>
          </c:extLst>
        </c:ser>
        <c:ser>
          <c:idx val="1"/>
          <c:order val="1"/>
          <c:tx>
            <c:strRef>
              <c:f>Sheet1!$C$1</c:f>
              <c:strCache>
                <c:ptCount val="1"/>
                <c:pt idx="0">
                  <c:v>2012</c:v>
                </c:pt>
              </c:strCache>
            </c:strRef>
          </c:tx>
          <c:spPr>
            <a:solidFill>
              <a:schemeClr val="accent2"/>
            </a:solidFill>
            <a:ln>
              <a:noFill/>
            </a:ln>
            <a:effectLst/>
          </c:spPr>
          <c:invertIfNegative val="0"/>
          <c:cat>
            <c:strRef>
              <c:f>Sheet1!$A$2:$A$5</c:f>
              <c:strCache>
                <c:ptCount val="4"/>
                <c:pt idx="0">
                  <c:v>Design</c:v>
                </c:pt>
                <c:pt idx="1">
                  <c:v>Powerpoint</c:v>
                </c:pt>
                <c:pt idx="2">
                  <c:v>Web Dev</c:v>
                </c:pt>
                <c:pt idx="3">
                  <c:v>Mail</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19C-4A85-9E02-017421144308}"/>
            </c:ext>
          </c:extLst>
        </c:ser>
        <c:ser>
          <c:idx val="2"/>
          <c:order val="2"/>
          <c:tx>
            <c:strRef>
              <c:f>Sheet1!$D$1</c:f>
              <c:strCache>
                <c:ptCount val="1"/>
                <c:pt idx="0">
                  <c:v>2013</c:v>
                </c:pt>
              </c:strCache>
            </c:strRef>
          </c:tx>
          <c:spPr>
            <a:solidFill>
              <a:schemeClr val="accent3"/>
            </a:solidFill>
            <a:ln>
              <a:noFill/>
            </a:ln>
            <a:effectLst/>
          </c:spPr>
          <c:invertIfNegative val="0"/>
          <c:cat>
            <c:strRef>
              <c:f>Sheet1!$A$2:$A$5</c:f>
              <c:strCache>
                <c:ptCount val="4"/>
                <c:pt idx="0">
                  <c:v>Design</c:v>
                </c:pt>
                <c:pt idx="1">
                  <c:v>Powerpoint</c:v>
                </c:pt>
                <c:pt idx="2">
                  <c:v>Web Dev</c:v>
                </c:pt>
                <c:pt idx="3">
                  <c:v>Mail</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19C-4A85-9E02-017421144308}"/>
            </c:ext>
          </c:extLst>
        </c:ser>
        <c:dLbls>
          <c:showLegendKey val="0"/>
          <c:showVal val="0"/>
          <c:showCatName val="0"/>
          <c:showSerName val="0"/>
          <c:showPercent val="0"/>
          <c:showBubbleSize val="0"/>
        </c:dLbls>
        <c:gapWidth val="219"/>
        <c:overlap val="-27"/>
        <c:axId val="-2118177104"/>
        <c:axId val="-2118173728"/>
      </c:barChart>
      <c:catAx>
        <c:axId val="-2118177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18173728"/>
        <c:crosses val="autoZero"/>
        <c:auto val="1"/>
        <c:lblAlgn val="ctr"/>
        <c:lblOffset val="100"/>
        <c:noMultiLvlLbl val="0"/>
      </c:catAx>
      <c:valAx>
        <c:axId val="-21181737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181771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Store1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DB0-401D-A6E7-3455FF15420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DB0-401D-A6E7-3455FF15420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DB0-401D-A6E7-3455FF15420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DB0-401D-A6E7-3455FF154209}"/>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Design</c:v>
                </c:pt>
                <c:pt idx="1">
                  <c:v>Web Dev</c:v>
                </c:pt>
                <c:pt idx="2">
                  <c:v>Powerpoint</c:v>
                </c:pt>
                <c:pt idx="3">
                  <c:v>Excel</c:v>
                </c:pt>
              </c:strCache>
            </c:strRef>
          </c:cat>
          <c:val>
            <c:numRef>
              <c:f>Sheet1!$B$2:$B$5</c:f>
              <c:numCache>
                <c:formatCode>General</c:formatCode>
                <c:ptCount val="4"/>
                <c:pt idx="0">
                  <c:v>23</c:v>
                </c:pt>
                <c:pt idx="1">
                  <c:v>12</c:v>
                </c:pt>
                <c:pt idx="2">
                  <c:v>40</c:v>
                </c:pt>
                <c:pt idx="3">
                  <c:v>25</c:v>
                </c:pt>
              </c:numCache>
            </c:numRef>
          </c:val>
          <c:extLst>
            <c:ext xmlns:c16="http://schemas.microsoft.com/office/drawing/2014/chart" uri="{C3380CC4-5D6E-409C-BE32-E72D297353CC}">
              <c16:uniqueId val="{00000008-0DB0-401D-A6E7-3455FF154209}"/>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2014</c:v>
                </c:pt>
              </c:strCache>
            </c:strRef>
          </c:tx>
          <c:spPr>
            <a:ln w="25400" cap="rnd">
              <a:solidFill>
                <a:schemeClr val="accent1"/>
              </a:solidFill>
              <a:round/>
            </a:ln>
            <a:effectLst/>
          </c:spPr>
          <c:marker>
            <c:symbol val="circle"/>
            <c:size val="5"/>
            <c:spPr>
              <a:solidFill>
                <a:schemeClr val="bg1"/>
              </a:solidFill>
              <a:ln w="63500">
                <a:solidFill>
                  <a:schemeClr val="bg2">
                    <a:lumMod val="85000"/>
                    <a:lumOff val="15000"/>
                  </a:schemeClr>
                </a:solidFill>
              </a:ln>
              <a:effectLst/>
            </c:spPr>
          </c:marker>
          <c:cat>
            <c:strRef>
              <c:f>Sheet1!$A$2:$A$13</c:f>
              <c:strCache>
                <c:ptCount val="12"/>
                <c:pt idx="0">
                  <c:v>Jan</c:v>
                </c:pt>
                <c:pt idx="1">
                  <c:v>Feb</c:v>
                </c:pt>
                <c:pt idx="2">
                  <c:v>Mar</c:v>
                </c:pt>
                <c:pt idx="3">
                  <c:v>Apr</c:v>
                </c:pt>
                <c:pt idx="4">
                  <c:v>May</c:v>
                </c:pt>
                <c:pt idx="5">
                  <c:v>Jun</c:v>
                </c:pt>
                <c:pt idx="6">
                  <c:v>Jul</c:v>
                </c:pt>
                <c:pt idx="7">
                  <c:v>Aug</c:v>
                </c:pt>
                <c:pt idx="8">
                  <c:v>Sep</c:v>
                </c:pt>
                <c:pt idx="9">
                  <c:v>Okt</c:v>
                </c:pt>
                <c:pt idx="10">
                  <c:v>Nov</c:v>
                </c:pt>
                <c:pt idx="11">
                  <c:v>Des</c:v>
                </c:pt>
              </c:strCache>
            </c:strRef>
          </c:cat>
          <c:val>
            <c:numRef>
              <c:f>Sheet1!$B$2:$B$13</c:f>
              <c:numCache>
                <c:formatCode>General</c:formatCode>
                <c:ptCount val="12"/>
                <c:pt idx="0">
                  <c:v>60</c:v>
                </c:pt>
                <c:pt idx="1">
                  <c:v>55</c:v>
                </c:pt>
                <c:pt idx="2">
                  <c:v>50</c:v>
                </c:pt>
                <c:pt idx="3">
                  <c:v>40</c:v>
                </c:pt>
                <c:pt idx="4">
                  <c:v>30</c:v>
                </c:pt>
                <c:pt idx="5">
                  <c:v>60</c:v>
                </c:pt>
                <c:pt idx="6">
                  <c:v>65</c:v>
                </c:pt>
                <c:pt idx="7">
                  <c:v>70</c:v>
                </c:pt>
                <c:pt idx="8">
                  <c:v>72</c:v>
                </c:pt>
                <c:pt idx="9">
                  <c:v>73</c:v>
                </c:pt>
                <c:pt idx="10">
                  <c:v>65</c:v>
                </c:pt>
                <c:pt idx="11">
                  <c:v>75</c:v>
                </c:pt>
              </c:numCache>
            </c:numRef>
          </c:val>
          <c:smooth val="0"/>
          <c:extLst>
            <c:ext xmlns:c16="http://schemas.microsoft.com/office/drawing/2014/chart" uri="{C3380CC4-5D6E-409C-BE32-E72D297353CC}">
              <c16:uniqueId val="{00000000-EE49-4409-818D-9A3C994D2C04}"/>
            </c:ext>
          </c:extLst>
        </c:ser>
        <c:ser>
          <c:idx val="1"/>
          <c:order val="1"/>
          <c:tx>
            <c:strRef>
              <c:f>Sheet1!$C$1</c:f>
              <c:strCache>
                <c:ptCount val="1"/>
                <c:pt idx="0">
                  <c:v>2016</c:v>
                </c:pt>
              </c:strCache>
            </c:strRef>
          </c:tx>
          <c:spPr>
            <a:ln w="25400" cap="rnd">
              <a:solidFill>
                <a:schemeClr val="accent4"/>
              </a:solidFill>
              <a:round/>
            </a:ln>
            <a:effectLst/>
          </c:spPr>
          <c:marker>
            <c:symbol val="circle"/>
            <c:size val="5"/>
            <c:spPr>
              <a:solidFill>
                <a:schemeClr val="accent2"/>
              </a:solidFill>
              <a:ln w="63500">
                <a:solidFill>
                  <a:schemeClr val="bg1"/>
                </a:solidFill>
              </a:ln>
              <a:effectLst/>
            </c:spPr>
          </c:marker>
          <c:cat>
            <c:strRef>
              <c:f>Sheet1!$A$2:$A$13</c:f>
              <c:strCache>
                <c:ptCount val="12"/>
                <c:pt idx="0">
                  <c:v>Jan</c:v>
                </c:pt>
                <c:pt idx="1">
                  <c:v>Feb</c:v>
                </c:pt>
                <c:pt idx="2">
                  <c:v>Mar</c:v>
                </c:pt>
                <c:pt idx="3">
                  <c:v>Apr</c:v>
                </c:pt>
                <c:pt idx="4">
                  <c:v>May</c:v>
                </c:pt>
                <c:pt idx="5">
                  <c:v>Jun</c:v>
                </c:pt>
                <c:pt idx="6">
                  <c:v>Jul</c:v>
                </c:pt>
                <c:pt idx="7">
                  <c:v>Aug</c:v>
                </c:pt>
                <c:pt idx="8">
                  <c:v>Sep</c:v>
                </c:pt>
                <c:pt idx="9">
                  <c:v>Okt</c:v>
                </c:pt>
                <c:pt idx="10">
                  <c:v>Nov</c:v>
                </c:pt>
                <c:pt idx="11">
                  <c:v>Des</c:v>
                </c:pt>
              </c:strCache>
            </c:strRef>
          </c:cat>
          <c:val>
            <c:numRef>
              <c:f>Sheet1!$C$2:$C$13</c:f>
              <c:numCache>
                <c:formatCode>General</c:formatCode>
                <c:ptCount val="12"/>
                <c:pt idx="0">
                  <c:v>20</c:v>
                </c:pt>
                <c:pt idx="1">
                  <c:v>25</c:v>
                </c:pt>
                <c:pt idx="2">
                  <c:v>35</c:v>
                </c:pt>
                <c:pt idx="3">
                  <c:v>45</c:v>
                </c:pt>
                <c:pt idx="4">
                  <c:v>60</c:v>
                </c:pt>
                <c:pt idx="5">
                  <c:v>50</c:v>
                </c:pt>
                <c:pt idx="6">
                  <c:v>50</c:v>
                </c:pt>
                <c:pt idx="7">
                  <c:v>54</c:v>
                </c:pt>
                <c:pt idx="8">
                  <c:v>30</c:v>
                </c:pt>
                <c:pt idx="9">
                  <c:v>35</c:v>
                </c:pt>
                <c:pt idx="10">
                  <c:v>45</c:v>
                </c:pt>
                <c:pt idx="11">
                  <c:v>20</c:v>
                </c:pt>
              </c:numCache>
            </c:numRef>
          </c:val>
          <c:smooth val="0"/>
          <c:extLst>
            <c:ext xmlns:c16="http://schemas.microsoft.com/office/drawing/2014/chart" uri="{C3380CC4-5D6E-409C-BE32-E72D297353CC}">
              <c16:uniqueId val="{00000001-EE49-4409-818D-9A3C994D2C04}"/>
            </c:ext>
          </c:extLst>
        </c:ser>
        <c:dLbls>
          <c:showLegendKey val="0"/>
          <c:showVal val="0"/>
          <c:showCatName val="0"/>
          <c:showSerName val="0"/>
          <c:showPercent val="0"/>
          <c:showBubbleSize val="0"/>
        </c:dLbls>
        <c:marker val="1"/>
        <c:smooth val="0"/>
        <c:axId val="-2110550800"/>
        <c:axId val="-2110558912"/>
      </c:lineChart>
      <c:catAx>
        <c:axId val="-2110550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10558912"/>
        <c:crosses val="autoZero"/>
        <c:auto val="1"/>
        <c:lblAlgn val="ctr"/>
        <c:lblOffset val="100"/>
        <c:noMultiLvlLbl val="0"/>
      </c:catAx>
      <c:valAx>
        <c:axId val="-21105589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10550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lineChart>
        <c:grouping val="standard"/>
        <c:varyColors val="0"/>
        <c:ser>
          <c:idx val="0"/>
          <c:order val="0"/>
          <c:tx>
            <c:strRef>
              <c:f>Sheet1!$B$1</c:f>
              <c:strCache>
                <c:ptCount val="1"/>
                <c:pt idx="0">
                  <c:v>Store1</c:v>
                </c:pt>
              </c:strCache>
            </c:strRef>
          </c:tx>
          <c:spPr>
            <a:ln w="12700" cmpd="sng">
              <a:solidFill>
                <a:schemeClr val="accent1"/>
              </a:solidFill>
            </a:ln>
            <a:effectLst/>
          </c:spPr>
          <c:marker>
            <c:symbol val="circle"/>
            <c:size val="5"/>
            <c:spPr>
              <a:solidFill>
                <a:schemeClr val="accent4"/>
              </a:solidFill>
              <a:ln w="12700" cmpd="sng">
                <a:solidFill>
                  <a:schemeClr val="accent1"/>
                </a:solidFill>
              </a:ln>
              <a:effectLst/>
            </c:spPr>
          </c:marker>
          <c:cat>
            <c:strRef>
              <c:f>Sheet1!$A$2:$A$8</c:f>
              <c:strCache>
                <c:ptCount val="7"/>
                <c:pt idx="0">
                  <c:v>Jan</c:v>
                </c:pt>
                <c:pt idx="1">
                  <c:v>Feb</c:v>
                </c:pt>
                <c:pt idx="2">
                  <c:v>Mar</c:v>
                </c:pt>
                <c:pt idx="3">
                  <c:v>Apr</c:v>
                </c:pt>
                <c:pt idx="4">
                  <c:v>May</c:v>
                </c:pt>
                <c:pt idx="5">
                  <c:v>Jun</c:v>
                </c:pt>
                <c:pt idx="6">
                  <c:v>Jul</c:v>
                </c:pt>
              </c:strCache>
            </c:strRef>
          </c:cat>
          <c:val>
            <c:numRef>
              <c:f>Sheet1!$B$2:$B$8</c:f>
              <c:numCache>
                <c:formatCode>General</c:formatCode>
                <c:ptCount val="7"/>
                <c:pt idx="0">
                  <c:v>50</c:v>
                </c:pt>
                <c:pt idx="1">
                  <c:v>40</c:v>
                </c:pt>
                <c:pt idx="2">
                  <c:v>150</c:v>
                </c:pt>
                <c:pt idx="3">
                  <c:v>70</c:v>
                </c:pt>
                <c:pt idx="4">
                  <c:v>50</c:v>
                </c:pt>
                <c:pt idx="5">
                  <c:v>60</c:v>
                </c:pt>
                <c:pt idx="6">
                  <c:v>80</c:v>
                </c:pt>
              </c:numCache>
            </c:numRef>
          </c:val>
          <c:smooth val="1"/>
          <c:extLst>
            <c:ext xmlns:c16="http://schemas.microsoft.com/office/drawing/2014/chart" uri="{C3380CC4-5D6E-409C-BE32-E72D297353CC}">
              <c16:uniqueId val="{00000000-C285-49A1-80AC-6607A78D322C}"/>
            </c:ext>
          </c:extLst>
        </c:ser>
        <c:ser>
          <c:idx val="1"/>
          <c:order val="1"/>
          <c:tx>
            <c:strRef>
              <c:f>Sheet1!$C$1</c:f>
              <c:strCache>
                <c:ptCount val="1"/>
                <c:pt idx="0">
                  <c:v>Store2</c:v>
                </c:pt>
              </c:strCache>
            </c:strRef>
          </c:tx>
          <c:spPr>
            <a:ln w="12700" cmpd="sng">
              <a:solidFill>
                <a:schemeClr val="accent2"/>
              </a:solidFill>
            </a:ln>
            <a:effectLst/>
          </c:spPr>
          <c:marker>
            <c:symbol val="circle"/>
            <c:size val="5"/>
            <c:spPr>
              <a:solidFill>
                <a:schemeClr val="accent1"/>
              </a:solidFill>
              <a:ln w="12700" cmpd="sng">
                <a:solidFill>
                  <a:schemeClr val="accent2"/>
                </a:solidFill>
              </a:ln>
              <a:effectLst/>
            </c:spPr>
          </c:marker>
          <c:cat>
            <c:strRef>
              <c:f>Sheet1!$A$2:$A$8</c:f>
              <c:strCache>
                <c:ptCount val="7"/>
                <c:pt idx="0">
                  <c:v>Jan</c:v>
                </c:pt>
                <c:pt idx="1">
                  <c:v>Feb</c:v>
                </c:pt>
                <c:pt idx="2">
                  <c:v>Mar</c:v>
                </c:pt>
                <c:pt idx="3">
                  <c:v>Apr</c:v>
                </c:pt>
                <c:pt idx="4">
                  <c:v>May</c:v>
                </c:pt>
                <c:pt idx="5">
                  <c:v>Jun</c:v>
                </c:pt>
                <c:pt idx="6">
                  <c:v>Jul</c:v>
                </c:pt>
              </c:strCache>
            </c:strRef>
          </c:cat>
          <c:val>
            <c:numRef>
              <c:f>Sheet1!$C$2:$C$8</c:f>
              <c:numCache>
                <c:formatCode>General</c:formatCode>
                <c:ptCount val="7"/>
                <c:pt idx="0">
                  <c:v>130</c:v>
                </c:pt>
                <c:pt idx="1">
                  <c:v>170</c:v>
                </c:pt>
                <c:pt idx="2">
                  <c:v>110</c:v>
                </c:pt>
                <c:pt idx="3">
                  <c:v>210</c:v>
                </c:pt>
                <c:pt idx="4">
                  <c:v>80</c:v>
                </c:pt>
                <c:pt idx="5">
                  <c:v>90</c:v>
                </c:pt>
                <c:pt idx="6">
                  <c:v>140</c:v>
                </c:pt>
              </c:numCache>
            </c:numRef>
          </c:val>
          <c:smooth val="1"/>
          <c:extLst>
            <c:ext xmlns:c16="http://schemas.microsoft.com/office/drawing/2014/chart" uri="{C3380CC4-5D6E-409C-BE32-E72D297353CC}">
              <c16:uniqueId val="{00000001-C285-49A1-80AC-6607A78D322C}"/>
            </c:ext>
          </c:extLst>
        </c:ser>
        <c:dLbls>
          <c:showLegendKey val="0"/>
          <c:showVal val="0"/>
          <c:showCatName val="0"/>
          <c:showSerName val="0"/>
          <c:showPercent val="0"/>
          <c:showBubbleSize val="0"/>
        </c:dLbls>
        <c:marker val="1"/>
        <c:smooth val="0"/>
        <c:axId val="-2109768064"/>
        <c:axId val="-2110191584"/>
      </c:lineChart>
      <c:catAx>
        <c:axId val="-2109768064"/>
        <c:scaling>
          <c:orientation val="minMax"/>
        </c:scaling>
        <c:delete val="0"/>
        <c:axPos val="b"/>
        <c:numFmt formatCode="General" sourceLinked="0"/>
        <c:majorTickMark val="none"/>
        <c:minorTickMark val="none"/>
        <c:tickLblPos val="nextTo"/>
        <c:spPr>
          <a:ln>
            <a:noFill/>
          </a:ln>
        </c:spPr>
        <c:txPr>
          <a:bodyPr/>
          <a:lstStyle/>
          <a:p>
            <a:pPr algn="ctr">
              <a:defRPr/>
            </a:pPr>
            <a:endParaRPr lang="zh-CN"/>
          </a:p>
        </c:txPr>
        <c:crossAx val="-2110191584"/>
        <c:crosses val="autoZero"/>
        <c:auto val="1"/>
        <c:lblAlgn val="ctr"/>
        <c:lblOffset val="100"/>
        <c:noMultiLvlLbl val="0"/>
      </c:catAx>
      <c:valAx>
        <c:axId val="-2110191584"/>
        <c:scaling>
          <c:orientation val="minMax"/>
        </c:scaling>
        <c:delete val="0"/>
        <c:axPos val="l"/>
        <c:majorGridlines>
          <c:spPr>
            <a:ln w="3175" cmpd="sng">
              <a:solidFill>
                <a:srgbClr val="7F7F7F">
                  <a:alpha val="50000"/>
                </a:srgbClr>
              </a:solidFill>
            </a:ln>
          </c:spPr>
        </c:majorGridlines>
        <c:numFmt formatCode="General" sourceLinked="1"/>
        <c:majorTickMark val="none"/>
        <c:minorTickMark val="none"/>
        <c:tickLblPos val="nextTo"/>
        <c:spPr>
          <a:ln>
            <a:noFill/>
          </a:ln>
        </c:spPr>
        <c:crossAx val="-2109768064"/>
        <c:crosses val="autoZero"/>
        <c:crossBetween val="midCat"/>
      </c:valAx>
      <c:spPr>
        <a:ln w="3175" cmpd="sng">
          <a:solidFill>
            <a:srgbClr val="7F7F7F">
              <a:alpha val="50000"/>
            </a:srgbClr>
          </a:solidFill>
        </a:ln>
      </c:spPr>
    </c:plotArea>
    <c:plotVisOnly val="1"/>
    <c:dispBlanksAs val="gap"/>
    <c:showDLblsOverMax val="0"/>
  </c:chart>
  <c:txPr>
    <a:bodyPr/>
    <a:lstStyle/>
    <a:p>
      <a:pPr>
        <a:defRPr sz="11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pPr lvl="0"/>
            <a:endParaRPr lang="tr-TR"/>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Area1</c:v>
                </c:pt>
              </c:strCache>
            </c:strRef>
          </c:tx>
          <c:spPr>
            <a:solidFill>
              <a:srgbClr val="36A364"/>
            </a:solidFill>
            <a:ln w="12700" cap="flat">
              <a:noFill/>
              <a:miter lim="400000"/>
            </a:ln>
            <a:effectLst/>
          </c:spPr>
          <c:dPt>
            <c:idx val="0"/>
            <c:bubble3D val="0"/>
            <c:spPr>
              <a:solidFill>
                <a:schemeClr val="accent5"/>
              </a:solidFill>
              <a:ln w="12700" cap="flat">
                <a:noFill/>
                <a:miter lim="400000"/>
              </a:ln>
              <a:effectLst/>
            </c:spPr>
            <c:extLst>
              <c:ext xmlns:c16="http://schemas.microsoft.com/office/drawing/2014/chart" uri="{C3380CC4-5D6E-409C-BE32-E72D297353CC}">
                <c16:uniqueId val="{00000001-A5CE-4FAE-8D78-F26D8894DB4B}"/>
              </c:ext>
            </c:extLst>
          </c:dPt>
          <c:dPt>
            <c:idx val="1"/>
            <c:bubble3D val="0"/>
            <c:spPr>
              <a:solidFill>
                <a:schemeClr val="accent2"/>
              </a:solidFill>
              <a:ln w="12700" cap="flat">
                <a:noFill/>
                <a:miter lim="400000"/>
              </a:ln>
              <a:effectLst/>
            </c:spPr>
            <c:extLst>
              <c:ext xmlns:c16="http://schemas.microsoft.com/office/drawing/2014/chart" uri="{C3380CC4-5D6E-409C-BE32-E72D297353CC}">
                <c16:uniqueId val="{00000003-A5CE-4FAE-8D78-F26D8894DB4B}"/>
              </c:ext>
            </c:extLst>
          </c:dPt>
          <c:dPt>
            <c:idx val="2"/>
            <c:bubble3D val="0"/>
            <c:spPr>
              <a:solidFill>
                <a:schemeClr val="accent6"/>
              </a:solidFill>
              <a:ln w="12700" cap="flat">
                <a:noFill/>
                <a:miter lim="400000"/>
              </a:ln>
              <a:effectLst/>
            </c:spPr>
            <c:extLst>
              <c:ext xmlns:c16="http://schemas.microsoft.com/office/drawing/2014/chart" uri="{C3380CC4-5D6E-409C-BE32-E72D297353CC}">
                <c16:uniqueId val="{00000005-A5CE-4FAE-8D78-F26D8894DB4B}"/>
              </c:ext>
            </c:extLst>
          </c:dPt>
          <c:dPt>
            <c:idx val="3"/>
            <c:bubble3D val="0"/>
            <c:spPr>
              <a:solidFill>
                <a:schemeClr val="accent1"/>
              </a:solidFill>
              <a:ln w="12700" cap="flat">
                <a:noFill/>
                <a:miter lim="400000"/>
              </a:ln>
              <a:effectLst/>
            </c:spPr>
            <c:extLst>
              <c:ext xmlns:c16="http://schemas.microsoft.com/office/drawing/2014/chart" uri="{C3380CC4-5D6E-409C-BE32-E72D297353CC}">
                <c16:uniqueId val="{00000007-A5CE-4FAE-8D78-F26D8894DB4B}"/>
              </c:ext>
            </c:extLst>
          </c:dPt>
          <c:cat>
            <c:strRef>
              <c:f>Sheet1!$B$1:$E$1</c:f>
              <c:strCache>
                <c:ptCount val="4"/>
                <c:pt idx="0">
                  <c:v>2000</c:v>
                </c:pt>
                <c:pt idx="1">
                  <c:v>2001</c:v>
                </c:pt>
                <c:pt idx="2">
                  <c:v>2002</c:v>
                </c:pt>
                <c:pt idx="3">
                  <c:v>2003</c:v>
                </c:pt>
              </c:strCache>
            </c:strRef>
          </c:cat>
          <c:val>
            <c:numRef>
              <c:f>Sheet1!$B$2:$E$2</c:f>
              <c:numCache>
                <c:formatCode>General</c:formatCode>
                <c:ptCount val="4"/>
                <c:pt idx="0">
                  <c:v>10</c:v>
                </c:pt>
                <c:pt idx="1">
                  <c:v>10</c:v>
                </c:pt>
                <c:pt idx="2">
                  <c:v>10</c:v>
                </c:pt>
                <c:pt idx="3">
                  <c:v>10</c:v>
                </c:pt>
              </c:numCache>
            </c:numRef>
          </c:val>
          <c:extLst>
            <c:ext xmlns:c16="http://schemas.microsoft.com/office/drawing/2014/chart" uri="{C3380CC4-5D6E-409C-BE32-E72D297353CC}">
              <c16:uniqueId val="{00000008-A5CE-4FAE-8D78-F26D8894DB4B}"/>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pPr lvl="0"/>
            <a:endParaRPr lang="tr-TR"/>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Bölge 1</c:v>
                </c:pt>
              </c:strCache>
            </c:strRef>
          </c:tx>
          <c:spPr>
            <a:solidFill>
              <a:srgbClr val="484848"/>
            </a:solidFill>
            <a:ln w="12700" cap="flat">
              <a:noFill/>
              <a:miter lim="400000"/>
            </a:ln>
            <a:effectLst>
              <a:outerShdw blurRad="50800" dist="25400" dir="5400000" algn="tl">
                <a:srgbClr val="000000">
                  <a:alpha val="50000"/>
                </a:srgbClr>
              </a:outerShdw>
            </a:effectLst>
          </c:spPr>
          <c:dPt>
            <c:idx val="0"/>
            <c:bubble3D val="0"/>
            <c:extLst>
              <c:ext xmlns:c16="http://schemas.microsoft.com/office/drawing/2014/chart" uri="{C3380CC4-5D6E-409C-BE32-E72D297353CC}">
                <c16:uniqueId val="{00000000-5CC8-49E0-8C0B-0649CC2EA539}"/>
              </c:ext>
            </c:extLst>
          </c:dPt>
          <c:dPt>
            <c:idx val="1"/>
            <c:bubble3D val="0"/>
            <c:spPr>
              <a:solidFill>
                <a:schemeClr val="accent3"/>
              </a:solidFill>
              <a:ln w="12700" cap="flat">
                <a:noFill/>
                <a:miter lim="400000"/>
              </a:ln>
              <a:effectLst>
                <a:outerShdw blurRad="50800" dist="25400" dir="5400000" algn="tl">
                  <a:srgbClr val="000000">
                    <a:alpha val="50000"/>
                  </a:srgbClr>
                </a:outerShdw>
              </a:effectLst>
            </c:spPr>
            <c:extLst>
              <c:ext xmlns:c16="http://schemas.microsoft.com/office/drawing/2014/chart" uri="{C3380CC4-5D6E-409C-BE32-E72D297353CC}">
                <c16:uniqueId val="{00000002-5CC8-49E0-8C0B-0649CC2EA539}"/>
              </c:ext>
            </c:extLst>
          </c:dPt>
          <c:cat>
            <c:strRef>
              <c:f>Sheet1!$B$1:$C$1</c:f>
              <c:strCache>
                <c:ptCount val="2"/>
                <c:pt idx="0">
                  <c:v>Ağustos</c:v>
                </c:pt>
                <c:pt idx="1">
                  <c:v>Eylül</c:v>
                </c:pt>
              </c:strCache>
            </c:strRef>
          </c:cat>
          <c:val>
            <c:numRef>
              <c:f>Sheet1!$B$2:$C$2</c:f>
              <c:numCache>
                <c:formatCode>General</c:formatCode>
                <c:ptCount val="2"/>
                <c:pt idx="0">
                  <c:v>40</c:v>
                </c:pt>
                <c:pt idx="1">
                  <c:v>60</c:v>
                </c:pt>
              </c:numCache>
            </c:numRef>
          </c:val>
          <c:extLst>
            <c:ext xmlns:c16="http://schemas.microsoft.com/office/drawing/2014/chart" uri="{C3380CC4-5D6E-409C-BE32-E72D297353CC}">
              <c16:uniqueId val="{00000003-5CC8-49E0-8C0B-0649CC2EA53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pPr lvl="0"/>
            <a:endParaRPr lang="tr-TR"/>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Bölge 1</c:v>
                </c:pt>
              </c:strCache>
            </c:strRef>
          </c:tx>
          <c:spPr>
            <a:solidFill>
              <a:srgbClr val="484848"/>
            </a:solidFill>
            <a:ln w="12700" cap="flat">
              <a:noFill/>
              <a:miter lim="400000"/>
            </a:ln>
            <a:effectLst>
              <a:outerShdw blurRad="50800" dist="25400" dir="5400000" algn="tl">
                <a:srgbClr val="000000">
                  <a:alpha val="50000"/>
                </a:srgbClr>
              </a:outerShdw>
            </a:effectLst>
          </c:spPr>
          <c:dPt>
            <c:idx val="0"/>
            <c:bubble3D val="0"/>
            <c:extLst>
              <c:ext xmlns:c16="http://schemas.microsoft.com/office/drawing/2014/chart" uri="{C3380CC4-5D6E-409C-BE32-E72D297353CC}">
                <c16:uniqueId val="{00000000-D7F9-4A9C-80B0-EEC322DACE65}"/>
              </c:ext>
            </c:extLst>
          </c:dPt>
          <c:dPt>
            <c:idx val="1"/>
            <c:bubble3D val="0"/>
            <c:spPr>
              <a:solidFill>
                <a:schemeClr val="accent2"/>
              </a:solidFill>
              <a:ln w="12700" cap="flat">
                <a:noFill/>
                <a:miter lim="400000"/>
              </a:ln>
              <a:effectLst>
                <a:outerShdw blurRad="50800" dist="25400" dir="5400000" algn="tl">
                  <a:srgbClr val="000000">
                    <a:alpha val="50000"/>
                  </a:srgbClr>
                </a:outerShdw>
              </a:effectLst>
            </c:spPr>
            <c:extLst>
              <c:ext xmlns:c16="http://schemas.microsoft.com/office/drawing/2014/chart" uri="{C3380CC4-5D6E-409C-BE32-E72D297353CC}">
                <c16:uniqueId val="{00000002-D7F9-4A9C-80B0-EEC322DACE65}"/>
              </c:ext>
            </c:extLst>
          </c:dPt>
          <c:cat>
            <c:strRef>
              <c:f>Sheet1!$B$1:$C$1</c:f>
              <c:strCache>
                <c:ptCount val="2"/>
                <c:pt idx="0">
                  <c:v>Ağustos</c:v>
                </c:pt>
                <c:pt idx="1">
                  <c:v>Eylül</c:v>
                </c:pt>
              </c:strCache>
            </c:strRef>
          </c:cat>
          <c:val>
            <c:numRef>
              <c:f>Sheet1!$B$2:$C$2</c:f>
              <c:numCache>
                <c:formatCode>General</c:formatCode>
                <c:ptCount val="2"/>
                <c:pt idx="0">
                  <c:v>15</c:v>
                </c:pt>
                <c:pt idx="1">
                  <c:v>85</c:v>
                </c:pt>
              </c:numCache>
            </c:numRef>
          </c:val>
          <c:extLst>
            <c:ext xmlns:c16="http://schemas.microsoft.com/office/drawing/2014/chart" uri="{C3380CC4-5D6E-409C-BE32-E72D297353CC}">
              <c16:uniqueId val="{00000003-D7F9-4A9C-80B0-EEC322DACE65}"/>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pPr lvl="0"/>
            <a:endParaRPr lang="tr-TR"/>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Bölge 1</c:v>
                </c:pt>
              </c:strCache>
            </c:strRef>
          </c:tx>
          <c:spPr>
            <a:solidFill>
              <a:srgbClr val="484848"/>
            </a:solidFill>
            <a:ln w="12700" cap="flat">
              <a:noFill/>
              <a:miter lim="400000"/>
            </a:ln>
            <a:effectLst>
              <a:outerShdw blurRad="50800" dist="25400" dir="5400000" algn="tl">
                <a:srgbClr val="000000">
                  <a:alpha val="50000"/>
                </a:srgbClr>
              </a:outerShdw>
            </a:effectLst>
          </c:spPr>
          <c:dPt>
            <c:idx val="0"/>
            <c:bubble3D val="0"/>
            <c:extLst>
              <c:ext xmlns:c16="http://schemas.microsoft.com/office/drawing/2014/chart" uri="{C3380CC4-5D6E-409C-BE32-E72D297353CC}">
                <c16:uniqueId val="{00000000-5446-4461-AD33-18F919A6DD9D}"/>
              </c:ext>
            </c:extLst>
          </c:dPt>
          <c:dPt>
            <c:idx val="1"/>
            <c:bubble3D val="0"/>
            <c:spPr>
              <a:solidFill>
                <a:schemeClr val="accent6"/>
              </a:solidFill>
              <a:ln w="12700" cap="flat">
                <a:noFill/>
                <a:miter lim="400000"/>
              </a:ln>
              <a:effectLst>
                <a:outerShdw blurRad="50800" dist="25400" dir="5400000" algn="tl">
                  <a:srgbClr val="000000">
                    <a:alpha val="50000"/>
                  </a:srgbClr>
                </a:outerShdw>
              </a:effectLst>
            </c:spPr>
            <c:extLst>
              <c:ext xmlns:c16="http://schemas.microsoft.com/office/drawing/2014/chart" uri="{C3380CC4-5D6E-409C-BE32-E72D297353CC}">
                <c16:uniqueId val="{00000002-5446-4461-AD33-18F919A6DD9D}"/>
              </c:ext>
            </c:extLst>
          </c:dPt>
          <c:cat>
            <c:strRef>
              <c:f>Sheet1!$B$1:$C$1</c:f>
              <c:strCache>
                <c:ptCount val="2"/>
                <c:pt idx="0">
                  <c:v>Ağustos</c:v>
                </c:pt>
                <c:pt idx="1">
                  <c:v>Eylül</c:v>
                </c:pt>
              </c:strCache>
            </c:strRef>
          </c:cat>
          <c:val>
            <c:numRef>
              <c:f>Sheet1!$B$2:$C$2</c:f>
              <c:numCache>
                <c:formatCode>General</c:formatCode>
                <c:ptCount val="2"/>
                <c:pt idx="0">
                  <c:v>40</c:v>
                </c:pt>
                <c:pt idx="1">
                  <c:v>60</c:v>
                </c:pt>
              </c:numCache>
            </c:numRef>
          </c:val>
          <c:extLst>
            <c:ext xmlns:c16="http://schemas.microsoft.com/office/drawing/2014/chart" uri="{C3380CC4-5D6E-409C-BE32-E72D297353CC}">
              <c16:uniqueId val="{00000003-5446-4461-AD33-18F919A6DD9D}"/>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1-E140-4CD8-8F8E-13E7236BCF7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3-E140-4CD8-8F8E-13E7236BCF79}"/>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E140-4CD8-8F8E-13E7236BCF7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7-E140-4CD8-8F8E-13E7236BCF79}"/>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9-E140-4CD8-8F8E-13E7236BCF79}"/>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2">
                        <a:lumMod val="50000"/>
                        <a:lumOff val="50000"/>
                      </a:schemeClr>
                    </a:solidFill>
                    <a:latin typeface="Kontrapunkt Bob" panose="02000000000000000000" pitchFamily="50"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AA</c:v>
                </c:pt>
                <c:pt idx="1">
                  <c:v>AB</c:v>
                </c:pt>
                <c:pt idx="2">
                  <c:v>AC</c:v>
                </c:pt>
                <c:pt idx="3">
                  <c:v>AD</c:v>
                </c:pt>
                <c:pt idx="4">
                  <c:v>AE</c:v>
                </c:pt>
                <c:pt idx="5">
                  <c:v>AF</c:v>
                </c:pt>
              </c:strCache>
            </c:strRef>
          </c:cat>
          <c:val>
            <c:numRef>
              <c:f>Sheet1!$B$2:$B$7</c:f>
              <c:numCache>
                <c:formatCode>General</c:formatCode>
                <c:ptCount val="6"/>
                <c:pt idx="0">
                  <c:v>80</c:v>
                </c:pt>
                <c:pt idx="1">
                  <c:v>70</c:v>
                </c:pt>
                <c:pt idx="2">
                  <c:v>30</c:v>
                </c:pt>
                <c:pt idx="3">
                  <c:v>40</c:v>
                </c:pt>
                <c:pt idx="4">
                  <c:v>80</c:v>
                </c:pt>
                <c:pt idx="5">
                  <c:v>100</c:v>
                </c:pt>
              </c:numCache>
            </c:numRef>
          </c:val>
          <c:extLst>
            <c:ext xmlns:c16="http://schemas.microsoft.com/office/drawing/2014/chart" uri="{C3380CC4-5D6E-409C-BE32-E72D297353CC}">
              <c16:uniqueId val="{0000000A-E140-4CD8-8F8E-13E7236BCF79}"/>
            </c:ext>
          </c:extLst>
        </c:ser>
        <c:dLbls>
          <c:dLblPos val="outEnd"/>
          <c:showLegendKey val="0"/>
          <c:showVal val="1"/>
          <c:showCatName val="0"/>
          <c:showSerName val="0"/>
          <c:showPercent val="0"/>
          <c:showBubbleSize val="0"/>
        </c:dLbls>
        <c:gapWidth val="142"/>
        <c:overlap val="57"/>
        <c:axId val="2130434464"/>
        <c:axId val="-2107157920"/>
      </c:barChart>
      <c:catAx>
        <c:axId val="2130434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Kontrapunkt Bob" panose="02000000000000000000" pitchFamily="50" charset="0"/>
                <a:ea typeface="+mn-ea"/>
                <a:cs typeface="+mn-cs"/>
              </a:defRPr>
            </a:pPr>
            <a:endParaRPr lang="zh-CN"/>
          </a:p>
        </c:txPr>
        <c:crossAx val="-2107157920"/>
        <c:crosses val="autoZero"/>
        <c:auto val="1"/>
        <c:lblAlgn val="ctr"/>
        <c:lblOffset val="100"/>
        <c:noMultiLvlLbl val="0"/>
      </c:catAx>
      <c:valAx>
        <c:axId val="-2107157920"/>
        <c:scaling>
          <c:orientation val="minMax"/>
        </c:scaling>
        <c:delete val="1"/>
        <c:axPos val="l"/>
        <c:numFmt formatCode="General" sourceLinked="1"/>
        <c:majorTickMark val="none"/>
        <c:minorTickMark val="none"/>
        <c:tickLblPos val="nextTo"/>
        <c:crossAx val="21304344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B40F-4809-A1C3-9A4D8A073A79}"/>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B40F-4809-A1C3-9A4D8A073A79}"/>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5-B40F-4809-A1C3-9A4D8A073A79}"/>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7-B40F-4809-A1C3-9A4D8A073A79}"/>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9-B40F-4809-A1C3-9A4D8A073A79}"/>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2">
                        <a:lumMod val="50000"/>
                        <a:lumOff val="50000"/>
                      </a:schemeClr>
                    </a:solidFill>
                    <a:latin typeface="Kontrapunkt Bob" panose="02000000000000000000" pitchFamily="50"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AA</c:v>
                </c:pt>
                <c:pt idx="1">
                  <c:v>AB</c:v>
                </c:pt>
                <c:pt idx="2">
                  <c:v>AC</c:v>
                </c:pt>
                <c:pt idx="3">
                  <c:v>AD</c:v>
                </c:pt>
                <c:pt idx="4">
                  <c:v>AE</c:v>
                </c:pt>
                <c:pt idx="5">
                  <c:v>AF</c:v>
                </c:pt>
              </c:strCache>
            </c:strRef>
          </c:cat>
          <c:val>
            <c:numRef>
              <c:f>Sheet1!$B$2:$B$7</c:f>
              <c:numCache>
                <c:formatCode>General</c:formatCode>
                <c:ptCount val="6"/>
                <c:pt idx="0">
                  <c:v>40</c:v>
                </c:pt>
                <c:pt idx="1">
                  <c:v>50</c:v>
                </c:pt>
                <c:pt idx="2">
                  <c:v>60</c:v>
                </c:pt>
                <c:pt idx="3">
                  <c:v>70</c:v>
                </c:pt>
                <c:pt idx="4">
                  <c:v>80</c:v>
                </c:pt>
                <c:pt idx="5">
                  <c:v>100</c:v>
                </c:pt>
              </c:numCache>
            </c:numRef>
          </c:val>
          <c:extLst>
            <c:ext xmlns:c16="http://schemas.microsoft.com/office/drawing/2014/chart" uri="{C3380CC4-5D6E-409C-BE32-E72D297353CC}">
              <c16:uniqueId val="{0000000A-B40F-4809-A1C3-9A4D8A073A79}"/>
            </c:ext>
          </c:extLst>
        </c:ser>
        <c:dLbls>
          <c:dLblPos val="outEnd"/>
          <c:showLegendKey val="0"/>
          <c:showVal val="1"/>
          <c:showCatName val="0"/>
          <c:showSerName val="0"/>
          <c:showPercent val="0"/>
          <c:showBubbleSize val="0"/>
        </c:dLbls>
        <c:gapWidth val="142"/>
        <c:overlap val="57"/>
        <c:axId val="2129802848"/>
        <c:axId val="2129753232"/>
      </c:barChart>
      <c:catAx>
        <c:axId val="2129802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Kontrapunkt Bob" panose="02000000000000000000" pitchFamily="50" charset="0"/>
                <a:ea typeface="+mn-ea"/>
                <a:cs typeface="+mn-cs"/>
              </a:defRPr>
            </a:pPr>
            <a:endParaRPr lang="zh-CN"/>
          </a:p>
        </c:txPr>
        <c:crossAx val="2129753232"/>
        <c:crosses val="autoZero"/>
        <c:auto val="1"/>
        <c:lblAlgn val="ctr"/>
        <c:lblOffset val="100"/>
        <c:noMultiLvlLbl val="0"/>
      </c:catAx>
      <c:valAx>
        <c:axId val="2129753232"/>
        <c:scaling>
          <c:orientation val="minMax"/>
        </c:scaling>
        <c:delete val="1"/>
        <c:axPos val="l"/>
        <c:numFmt formatCode="General" sourceLinked="1"/>
        <c:majorTickMark val="none"/>
        <c:minorTickMark val="none"/>
        <c:tickLblPos val="nextTo"/>
        <c:crossAx val="212980284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567F-43EB-A95A-4B530DD64B52}"/>
              </c:ext>
            </c:extLst>
          </c:dPt>
          <c:dPt>
            <c:idx val="1"/>
            <c:bubble3D val="0"/>
            <c:spPr>
              <a:solidFill>
                <a:schemeClr val="tx1">
                  <a:alpha val="10000"/>
                </a:schemeClr>
              </a:solidFill>
              <a:ln w="19050">
                <a:solidFill>
                  <a:schemeClr val="lt1"/>
                </a:solidFill>
              </a:ln>
              <a:effectLst/>
            </c:spPr>
            <c:extLst>
              <c:ext xmlns:c16="http://schemas.microsoft.com/office/drawing/2014/chart" uri="{C3380CC4-5D6E-409C-BE32-E72D297353CC}">
                <c16:uniqueId val="{00000003-567F-43EB-A95A-4B530DD64B52}"/>
              </c:ext>
            </c:extLst>
          </c:dPt>
          <c:cat>
            <c:numRef>
              <c:f>Sheet1!$A$2:$A$3</c:f>
              <c:numCache>
                <c:formatCode>General</c:formatCode>
                <c:ptCount val="2"/>
                <c:pt idx="0">
                  <c:v>1</c:v>
                </c:pt>
                <c:pt idx="1">
                  <c:v>2</c:v>
                </c:pt>
              </c:numCache>
            </c:num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567F-43EB-A95A-4B530DD64B52}"/>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AE1-4441-A2C6-B348D82FE76B}"/>
              </c:ext>
            </c:extLst>
          </c:dPt>
          <c:dPt>
            <c:idx val="1"/>
            <c:bubble3D val="0"/>
            <c:spPr>
              <a:solidFill>
                <a:schemeClr val="tx1">
                  <a:alpha val="10000"/>
                </a:schemeClr>
              </a:solidFill>
              <a:ln w="19050">
                <a:solidFill>
                  <a:schemeClr val="lt1"/>
                </a:solidFill>
              </a:ln>
              <a:effectLst/>
            </c:spPr>
            <c:extLst>
              <c:ext xmlns:c16="http://schemas.microsoft.com/office/drawing/2014/chart" uri="{C3380CC4-5D6E-409C-BE32-E72D297353CC}">
                <c16:uniqueId val="{00000003-CAE1-4441-A2C6-B348D82FE76B}"/>
              </c:ext>
            </c:extLst>
          </c:dPt>
          <c:cat>
            <c:numRef>
              <c:f>Sheet1!$A$2:$A$3</c:f>
              <c:numCache>
                <c:formatCode>General</c:formatCode>
                <c:ptCount val="2"/>
                <c:pt idx="0">
                  <c:v>1</c:v>
                </c:pt>
                <c:pt idx="1">
                  <c:v>2</c:v>
                </c:pt>
              </c:numCache>
            </c:num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CAE1-4441-A2C6-B348D82FE76B}"/>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solidFill>
                  <a:schemeClr val="lt1"/>
                </a:solidFill>
              </a:ln>
              <a:effectLst/>
            </c:spPr>
            <c:extLst>
              <c:ext xmlns:c16="http://schemas.microsoft.com/office/drawing/2014/chart" uri="{C3380CC4-5D6E-409C-BE32-E72D297353CC}">
                <c16:uniqueId val="{00000001-3A23-42BA-8592-F5AEA155FF7F}"/>
              </c:ext>
            </c:extLst>
          </c:dPt>
          <c:dPt>
            <c:idx val="1"/>
            <c:bubble3D val="0"/>
            <c:spPr>
              <a:solidFill>
                <a:schemeClr val="tx1">
                  <a:alpha val="10000"/>
                </a:schemeClr>
              </a:solidFill>
              <a:ln w="19050">
                <a:solidFill>
                  <a:schemeClr val="lt1"/>
                </a:solidFill>
              </a:ln>
              <a:effectLst/>
            </c:spPr>
            <c:extLst>
              <c:ext xmlns:c16="http://schemas.microsoft.com/office/drawing/2014/chart" uri="{C3380CC4-5D6E-409C-BE32-E72D297353CC}">
                <c16:uniqueId val="{00000003-3A23-42BA-8592-F5AEA155FF7F}"/>
              </c:ext>
            </c:extLst>
          </c:dPt>
          <c:cat>
            <c:numRef>
              <c:f>Sheet1!$A$2:$A$3</c:f>
              <c:numCache>
                <c:formatCode>General</c:formatCode>
                <c:ptCount val="2"/>
                <c:pt idx="0">
                  <c:v>1</c:v>
                </c:pt>
                <c:pt idx="1">
                  <c:v>2</c:v>
                </c:pt>
              </c:numCache>
            </c:numRef>
          </c:cat>
          <c:val>
            <c:numRef>
              <c:f>Sheet1!$B$2:$B$3</c:f>
              <c:numCache>
                <c:formatCode>General</c:formatCode>
                <c:ptCount val="2"/>
                <c:pt idx="0">
                  <c:v>80</c:v>
                </c:pt>
                <c:pt idx="1">
                  <c:v>20</c:v>
                </c:pt>
              </c:numCache>
            </c:numRef>
          </c:val>
          <c:extLst>
            <c:ext xmlns:c16="http://schemas.microsoft.com/office/drawing/2014/chart" uri="{C3380CC4-5D6E-409C-BE32-E72D297353CC}">
              <c16:uniqueId val="{00000004-3A23-42BA-8592-F5AEA155FF7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74C7C5-4C69-4311-8DD7-CE6D6F4BEEDB}" type="datetimeFigureOut">
              <a:rPr lang="id-ID" smtClean="0"/>
              <a:t>28/06/2018</a:t>
            </a:fld>
            <a:endParaRPr lang="id-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8174D2-EC76-4537-8A6F-9670822DDD4D}" type="slidenum">
              <a:rPr lang="id-ID" smtClean="0"/>
              <a:t>‹#›</a:t>
            </a:fld>
            <a:endParaRPr lang="id-ID"/>
          </a:p>
        </p:txBody>
      </p:sp>
    </p:spTree>
    <p:extLst>
      <p:ext uri="{BB962C8B-B14F-4D97-AF65-F5344CB8AC3E}">
        <p14:creationId xmlns:p14="http://schemas.microsoft.com/office/powerpoint/2010/main" val="243903159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8961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r Boss Layout ">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169125" y="1437783"/>
            <a:ext cx="1838571" cy="1838571"/>
          </a:xfrm>
          <a:custGeom>
            <a:avLst/>
            <a:gdLst>
              <a:gd name="connsiteX0" fmla="*/ 919286 w 1838571"/>
              <a:gd name="connsiteY0" fmla="*/ 0 h 1838571"/>
              <a:gd name="connsiteX1" fmla="*/ 1838571 w 1838571"/>
              <a:gd name="connsiteY1" fmla="*/ 919286 h 1838571"/>
              <a:gd name="connsiteX2" fmla="*/ 919286 w 1838571"/>
              <a:gd name="connsiteY2" fmla="*/ 1838571 h 1838571"/>
              <a:gd name="connsiteX3" fmla="*/ 0 w 1838571"/>
              <a:gd name="connsiteY3" fmla="*/ 919286 h 1838571"/>
            </a:gdLst>
            <a:ahLst/>
            <a:cxnLst>
              <a:cxn ang="0">
                <a:pos x="connsiteX0" y="connsiteY0"/>
              </a:cxn>
              <a:cxn ang="0">
                <a:pos x="connsiteX1" y="connsiteY1"/>
              </a:cxn>
              <a:cxn ang="0">
                <a:pos x="connsiteX2" y="connsiteY2"/>
              </a:cxn>
              <a:cxn ang="0">
                <a:pos x="connsiteX3" y="connsiteY3"/>
              </a:cxn>
            </a:cxnLst>
            <a:rect l="l" t="t" r="r" b="b"/>
            <a:pathLst>
              <a:path w="1838571" h="1838571">
                <a:moveTo>
                  <a:pt x="919286" y="0"/>
                </a:moveTo>
                <a:lnTo>
                  <a:pt x="1838571" y="919286"/>
                </a:lnTo>
                <a:lnTo>
                  <a:pt x="919286" y="1838571"/>
                </a:lnTo>
                <a:lnTo>
                  <a:pt x="0" y="919286"/>
                </a:lnTo>
                <a:close/>
              </a:path>
            </a:pathLst>
          </a:custGeom>
          <a:pattFill prst="dashVert">
            <a:fgClr>
              <a:schemeClr val="accent1"/>
            </a:fgClr>
            <a:bgClr>
              <a:schemeClr val="bg1"/>
            </a:bgClr>
          </a:pattFill>
        </p:spPr>
        <p:txBody>
          <a:bodyPr wrap="square">
            <a:noAutofit/>
          </a:bodyPr>
          <a:lstStyle>
            <a:lvl1pPr>
              <a:defRPr sz="1000"/>
            </a:lvl1pPr>
          </a:lstStyle>
          <a:p>
            <a:endParaRPr lang="id-ID"/>
          </a:p>
        </p:txBody>
      </p:sp>
    </p:spTree>
    <p:extLst>
      <p:ext uri="{BB962C8B-B14F-4D97-AF65-F5344CB8AC3E}">
        <p14:creationId xmlns:p14="http://schemas.microsoft.com/office/powerpoint/2010/main" val="2383717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hree Image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2306786" y="1946783"/>
            <a:ext cx="2520000" cy="2520000"/>
          </a:xfrm>
          <a:custGeom>
            <a:avLst/>
            <a:gdLst>
              <a:gd name="connsiteX0" fmla="*/ 1440000 w 2880000"/>
              <a:gd name="connsiteY0" fmla="*/ 0 h 2880000"/>
              <a:gd name="connsiteX1" fmla="*/ 2880000 w 2880000"/>
              <a:gd name="connsiteY1" fmla="*/ 1440000 h 2880000"/>
              <a:gd name="connsiteX2" fmla="*/ 1440000 w 2880000"/>
              <a:gd name="connsiteY2" fmla="*/ 2880000 h 2880000"/>
              <a:gd name="connsiteX3" fmla="*/ 0 w 2880000"/>
              <a:gd name="connsiteY3" fmla="*/ 1440000 h 2880000"/>
            </a:gdLst>
            <a:ahLst/>
            <a:cxnLst>
              <a:cxn ang="0">
                <a:pos x="connsiteX0" y="connsiteY0"/>
              </a:cxn>
              <a:cxn ang="0">
                <a:pos x="connsiteX1" y="connsiteY1"/>
              </a:cxn>
              <a:cxn ang="0">
                <a:pos x="connsiteX2" y="connsiteY2"/>
              </a:cxn>
              <a:cxn ang="0">
                <a:pos x="connsiteX3" y="connsiteY3"/>
              </a:cxn>
            </a:cxnLst>
            <a:rect l="l" t="t" r="r" b="b"/>
            <a:pathLst>
              <a:path w="2880000" h="2880000">
                <a:moveTo>
                  <a:pt x="1440000" y="0"/>
                </a:moveTo>
                <a:lnTo>
                  <a:pt x="2880000" y="1440000"/>
                </a:lnTo>
                <a:lnTo>
                  <a:pt x="1440000" y="2880000"/>
                </a:lnTo>
                <a:lnTo>
                  <a:pt x="0" y="1440000"/>
                </a:lnTo>
                <a:close/>
              </a:path>
            </a:pathLst>
          </a:custGeom>
          <a:pattFill prst="dashVert">
            <a:fgClr>
              <a:schemeClr val="accent1"/>
            </a:fgClr>
            <a:bgClr>
              <a:schemeClr val="bg1"/>
            </a:bgClr>
          </a:pattFill>
        </p:spPr>
        <p:txBody>
          <a:bodyPr wrap="square">
            <a:noAutofit/>
          </a:bodyPr>
          <a:lstStyle>
            <a:lvl1pPr>
              <a:defRPr sz="900"/>
            </a:lvl1pPr>
          </a:lstStyle>
          <a:p>
            <a:endParaRPr lang="id-ID" dirty="0"/>
          </a:p>
        </p:txBody>
      </p:sp>
      <p:sp>
        <p:nvSpPr>
          <p:cNvPr id="11" name="Picture Placeholder 10"/>
          <p:cNvSpPr>
            <a:spLocks noGrp="1"/>
          </p:cNvSpPr>
          <p:nvPr>
            <p:ph type="pic" sz="quarter" idx="11"/>
          </p:nvPr>
        </p:nvSpPr>
        <p:spPr>
          <a:xfrm>
            <a:off x="4826786" y="1946783"/>
            <a:ext cx="2520000" cy="2520000"/>
          </a:xfrm>
          <a:custGeom>
            <a:avLst/>
            <a:gdLst>
              <a:gd name="connsiteX0" fmla="*/ 1440000 w 2880000"/>
              <a:gd name="connsiteY0" fmla="*/ 0 h 2880000"/>
              <a:gd name="connsiteX1" fmla="*/ 2880000 w 2880000"/>
              <a:gd name="connsiteY1" fmla="*/ 1440000 h 2880000"/>
              <a:gd name="connsiteX2" fmla="*/ 1440000 w 2880000"/>
              <a:gd name="connsiteY2" fmla="*/ 2880000 h 2880000"/>
              <a:gd name="connsiteX3" fmla="*/ 0 w 2880000"/>
              <a:gd name="connsiteY3" fmla="*/ 1440000 h 2880000"/>
            </a:gdLst>
            <a:ahLst/>
            <a:cxnLst>
              <a:cxn ang="0">
                <a:pos x="connsiteX0" y="connsiteY0"/>
              </a:cxn>
              <a:cxn ang="0">
                <a:pos x="connsiteX1" y="connsiteY1"/>
              </a:cxn>
              <a:cxn ang="0">
                <a:pos x="connsiteX2" y="connsiteY2"/>
              </a:cxn>
              <a:cxn ang="0">
                <a:pos x="connsiteX3" y="connsiteY3"/>
              </a:cxn>
            </a:cxnLst>
            <a:rect l="l" t="t" r="r" b="b"/>
            <a:pathLst>
              <a:path w="2880000" h="2880000">
                <a:moveTo>
                  <a:pt x="1440000" y="0"/>
                </a:moveTo>
                <a:lnTo>
                  <a:pt x="2880000" y="1440000"/>
                </a:lnTo>
                <a:lnTo>
                  <a:pt x="1440000" y="2880000"/>
                </a:lnTo>
                <a:lnTo>
                  <a:pt x="0" y="1440000"/>
                </a:lnTo>
                <a:close/>
              </a:path>
            </a:pathLst>
          </a:custGeom>
          <a:pattFill prst="dashVert">
            <a:fgClr>
              <a:schemeClr val="accent1"/>
            </a:fgClr>
            <a:bgClr>
              <a:schemeClr val="bg1"/>
            </a:bgClr>
          </a:pattFill>
        </p:spPr>
        <p:txBody>
          <a:bodyPr wrap="square">
            <a:noAutofit/>
          </a:bodyPr>
          <a:lstStyle>
            <a:lvl1pPr>
              <a:defRPr sz="900"/>
            </a:lvl1pPr>
          </a:lstStyle>
          <a:p>
            <a:endParaRPr lang="id-ID"/>
          </a:p>
        </p:txBody>
      </p:sp>
      <p:sp>
        <p:nvSpPr>
          <p:cNvPr id="14" name="Picture Placeholder 13"/>
          <p:cNvSpPr>
            <a:spLocks noGrp="1"/>
          </p:cNvSpPr>
          <p:nvPr>
            <p:ph type="pic" sz="quarter" idx="12"/>
          </p:nvPr>
        </p:nvSpPr>
        <p:spPr>
          <a:xfrm>
            <a:off x="7346786" y="1946783"/>
            <a:ext cx="2520000" cy="2520000"/>
          </a:xfrm>
          <a:custGeom>
            <a:avLst/>
            <a:gdLst>
              <a:gd name="connsiteX0" fmla="*/ 1440000 w 2880000"/>
              <a:gd name="connsiteY0" fmla="*/ 0 h 2880000"/>
              <a:gd name="connsiteX1" fmla="*/ 2880000 w 2880000"/>
              <a:gd name="connsiteY1" fmla="*/ 1440000 h 2880000"/>
              <a:gd name="connsiteX2" fmla="*/ 1440000 w 2880000"/>
              <a:gd name="connsiteY2" fmla="*/ 2880000 h 2880000"/>
              <a:gd name="connsiteX3" fmla="*/ 0 w 2880000"/>
              <a:gd name="connsiteY3" fmla="*/ 1440000 h 2880000"/>
            </a:gdLst>
            <a:ahLst/>
            <a:cxnLst>
              <a:cxn ang="0">
                <a:pos x="connsiteX0" y="connsiteY0"/>
              </a:cxn>
              <a:cxn ang="0">
                <a:pos x="connsiteX1" y="connsiteY1"/>
              </a:cxn>
              <a:cxn ang="0">
                <a:pos x="connsiteX2" y="connsiteY2"/>
              </a:cxn>
              <a:cxn ang="0">
                <a:pos x="connsiteX3" y="connsiteY3"/>
              </a:cxn>
            </a:cxnLst>
            <a:rect l="l" t="t" r="r" b="b"/>
            <a:pathLst>
              <a:path w="2880000" h="2880000">
                <a:moveTo>
                  <a:pt x="1440000" y="0"/>
                </a:moveTo>
                <a:lnTo>
                  <a:pt x="2880000" y="1440000"/>
                </a:lnTo>
                <a:lnTo>
                  <a:pt x="1440000" y="2880000"/>
                </a:lnTo>
                <a:lnTo>
                  <a:pt x="0" y="1440000"/>
                </a:lnTo>
                <a:close/>
              </a:path>
            </a:pathLst>
          </a:custGeom>
          <a:pattFill prst="dashVert">
            <a:fgClr>
              <a:schemeClr val="accent1"/>
            </a:fgClr>
            <a:bgClr>
              <a:schemeClr val="bg1"/>
            </a:bgClr>
          </a:pattFill>
        </p:spPr>
        <p:txBody>
          <a:bodyPr wrap="square">
            <a:noAutofit/>
          </a:bodyPr>
          <a:lstStyle>
            <a:lvl1pPr>
              <a:defRPr sz="900"/>
            </a:lvl1pPr>
          </a:lstStyle>
          <a:p>
            <a:endParaRPr lang="id-ID"/>
          </a:p>
        </p:txBody>
      </p:sp>
    </p:spTree>
    <p:extLst>
      <p:ext uri="{BB962C8B-B14F-4D97-AF65-F5344CB8AC3E}">
        <p14:creationId xmlns:p14="http://schemas.microsoft.com/office/powerpoint/2010/main" val="937864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What Our CLient Say">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644339" y="2086710"/>
            <a:ext cx="1479600" cy="1479600"/>
          </a:xfrm>
          <a:custGeom>
            <a:avLst/>
            <a:gdLst>
              <a:gd name="connsiteX0" fmla="*/ 919286 w 1838571"/>
              <a:gd name="connsiteY0" fmla="*/ 0 h 1838571"/>
              <a:gd name="connsiteX1" fmla="*/ 1838571 w 1838571"/>
              <a:gd name="connsiteY1" fmla="*/ 919286 h 1838571"/>
              <a:gd name="connsiteX2" fmla="*/ 919286 w 1838571"/>
              <a:gd name="connsiteY2" fmla="*/ 1838571 h 1838571"/>
              <a:gd name="connsiteX3" fmla="*/ 0 w 1838571"/>
              <a:gd name="connsiteY3" fmla="*/ 919286 h 1838571"/>
            </a:gdLst>
            <a:ahLst/>
            <a:cxnLst>
              <a:cxn ang="0">
                <a:pos x="connsiteX0" y="connsiteY0"/>
              </a:cxn>
              <a:cxn ang="0">
                <a:pos x="connsiteX1" y="connsiteY1"/>
              </a:cxn>
              <a:cxn ang="0">
                <a:pos x="connsiteX2" y="connsiteY2"/>
              </a:cxn>
              <a:cxn ang="0">
                <a:pos x="connsiteX3" y="connsiteY3"/>
              </a:cxn>
            </a:cxnLst>
            <a:rect l="l" t="t" r="r" b="b"/>
            <a:pathLst>
              <a:path w="1838571" h="1838571">
                <a:moveTo>
                  <a:pt x="919286" y="0"/>
                </a:moveTo>
                <a:lnTo>
                  <a:pt x="1838571" y="919286"/>
                </a:lnTo>
                <a:lnTo>
                  <a:pt x="919286" y="1838571"/>
                </a:lnTo>
                <a:lnTo>
                  <a:pt x="0" y="919286"/>
                </a:lnTo>
                <a:close/>
              </a:path>
            </a:pathLst>
          </a:custGeom>
          <a:pattFill prst="dashVert">
            <a:fgClr>
              <a:schemeClr val="accent1"/>
            </a:fgClr>
            <a:bgClr>
              <a:schemeClr val="bg1"/>
            </a:bgClr>
          </a:pattFill>
        </p:spPr>
        <p:txBody>
          <a:bodyPr wrap="square">
            <a:noAutofit/>
          </a:bodyPr>
          <a:lstStyle>
            <a:lvl1pPr>
              <a:defRPr sz="1000"/>
            </a:lvl1pPr>
          </a:lstStyle>
          <a:p>
            <a:endParaRPr lang="id-ID"/>
          </a:p>
        </p:txBody>
      </p:sp>
      <p:sp>
        <p:nvSpPr>
          <p:cNvPr id="4" name="Picture Placeholder 3"/>
          <p:cNvSpPr>
            <a:spLocks noGrp="1"/>
          </p:cNvSpPr>
          <p:nvPr>
            <p:ph type="pic" sz="quarter" idx="11"/>
          </p:nvPr>
        </p:nvSpPr>
        <p:spPr>
          <a:xfrm>
            <a:off x="3507474" y="2086711"/>
            <a:ext cx="1479600" cy="1479600"/>
          </a:xfrm>
          <a:custGeom>
            <a:avLst/>
            <a:gdLst>
              <a:gd name="connsiteX0" fmla="*/ 919286 w 1838571"/>
              <a:gd name="connsiteY0" fmla="*/ 0 h 1838571"/>
              <a:gd name="connsiteX1" fmla="*/ 1838571 w 1838571"/>
              <a:gd name="connsiteY1" fmla="*/ 919286 h 1838571"/>
              <a:gd name="connsiteX2" fmla="*/ 919286 w 1838571"/>
              <a:gd name="connsiteY2" fmla="*/ 1838571 h 1838571"/>
              <a:gd name="connsiteX3" fmla="*/ 0 w 1838571"/>
              <a:gd name="connsiteY3" fmla="*/ 919286 h 1838571"/>
            </a:gdLst>
            <a:ahLst/>
            <a:cxnLst>
              <a:cxn ang="0">
                <a:pos x="connsiteX0" y="connsiteY0"/>
              </a:cxn>
              <a:cxn ang="0">
                <a:pos x="connsiteX1" y="connsiteY1"/>
              </a:cxn>
              <a:cxn ang="0">
                <a:pos x="connsiteX2" y="connsiteY2"/>
              </a:cxn>
              <a:cxn ang="0">
                <a:pos x="connsiteX3" y="connsiteY3"/>
              </a:cxn>
            </a:cxnLst>
            <a:rect l="l" t="t" r="r" b="b"/>
            <a:pathLst>
              <a:path w="1838571" h="1838571">
                <a:moveTo>
                  <a:pt x="919286" y="0"/>
                </a:moveTo>
                <a:lnTo>
                  <a:pt x="1838571" y="919286"/>
                </a:lnTo>
                <a:lnTo>
                  <a:pt x="919286" y="1838571"/>
                </a:lnTo>
                <a:lnTo>
                  <a:pt x="0" y="919286"/>
                </a:lnTo>
                <a:close/>
              </a:path>
            </a:pathLst>
          </a:custGeom>
          <a:pattFill prst="dashVert">
            <a:fgClr>
              <a:schemeClr val="accent1"/>
            </a:fgClr>
            <a:bgClr>
              <a:schemeClr val="bg1"/>
            </a:bgClr>
          </a:pattFill>
        </p:spPr>
        <p:txBody>
          <a:bodyPr wrap="square">
            <a:noAutofit/>
          </a:bodyPr>
          <a:lstStyle>
            <a:lvl1pPr>
              <a:defRPr sz="1000"/>
            </a:lvl1pPr>
          </a:lstStyle>
          <a:p>
            <a:endParaRPr lang="id-ID"/>
          </a:p>
        </p:txBody>
      </p:sp>
      <p:sp>
        <p:nvSpPr>
          <p:cNvPr id="5" name="Picture Placeholder 4"/>
          <p:cNvSpPr>
            <a:spLocks noGrp="1"/>
          </p:cNvSpPr>
          <p:nvPr>
            <p:ph type="pic" sz="quarter" idx="12"/>
          </p:nvPr>
        </p:nvSpPr>
        <p:spPr>
          <a:xfrm>
            <a:off x="5370609" y="1791744"/>
            <a:ext cx="1479600" cy="1479600"/>
          </a:xfrm>
          <a:custGeom>
            <a:avLst/>
            <a:gdLst>
              <a:gd name="connsiteX0" fmla="*/ 919286 w 1838571"/>
              <a:gd name="connsiteY0" fmla="*/ 0 h 1838571"/>
              <a:gd name="connsiteX1" fmla="*/ 1838571 w 1838571"/>
              <a:gd name="connsiteY1" fmla="*/ 919286 h 1838571"/>
              <a:gd name="connsiteX2" fmla="*/ 919286 w 1838571"/>
              <a:gd name="connsiteY2" fmla="*/ 1838571 h 1838571"/>
              <a:gd name="connsiteX3" fmla="*/ 0 w 1838571"/>
              <a:gd name="connsiteY3" fmla="*/ 919286 h 1838571"/>
            </a:gdLst>
            <a:ahLst/>
            <a:cxnLst>
              <a:cxn ang="0">
                <a:pos x="connsiteX0" y="connsiteY0"/>
              </a:cxn>
              <a:cxn ang="0">
                <a:pos x="connsiteX1" y="connsiteY1"/>
              </a:cxn>
              <a:cxn ang="0">
                <a:pos x="connsiteX2" y="connsiteY2"/>
              </a:cxn>
              <a:cxn ang="0">
                <a:pos x="connsiteX3" y="connsiteY3"/>
              </a:cxn>
            </a:cxnLst>
            <a:rect l="l" t="t" r="r" b="b"/>
            <a:pathLst>
              <a:path w="1838571" h="1838571">
                <a:moveTo>
                  <a:pt x="919286" y="0"/>
                </a:moveTo>
                <a:lnTo>
                  <a:pt x="1838571" y="919286"/>
                </a:lnTo>
                <a:lnTo>
                  <a:pt x="919286" y="1838571"/>
                </a:lnTo>
                <a:lnTo>
                  <a:pt x="0" y="919286"/>
                </a:lnTo>
                <a:close/>
              </a:path>
            </a:pathLst>
          </a:custGeom>
          <a:pattFill prst="dashVert">
            <a:fgClr>
              <a:schemeClr val="accent1"/>
            </a:fgClr>
            <a:bgClr>
              <a:schemeClr val="bg1"/>
            </a:bgClr>
          </a:pattFill>
        </p:spPr>
        <p:txBody>
          <a:bodyPr wrap="square">
            <a:noAutofit/>
          </a:bodyPr>
          <a:lstStyle>
            <a:lvl1pPr>
              <a:defRPr sz="1000"/>
            </a:lvl1pPr>
          </a:lstStyle>
          <a:p>
            <a:endParaRPr lang="id-ID"/>
          </a:p>
        </p:txBody>
      </p:sp>
      <p:sp>
        <p:nvSpPr>
          <p:cNvPr id="6" name="Picture Placeholder 5"/>
          <p:cNvSpPr>
            <a:spLocks noGrp="1"/>
          </p:cNvSpPr>
          <p:nvPr>
            <p:ph type="pic" sz="quarter" idx="13"/>
          </p:nvPr>
        </p:nvSpPr>
        <p:spPr>
          <a:xfrm>
            <a:off x="7233744" y="2086710"/>
            <a:ext cx="1479600" cy="1479600"/>
          </a:xfrm>
          <a:custGeom>
            <a:avLst/>
            <a:gdLst>
              <a:gd name="connsiteX0" fmla="*/ 919286 w 1838571"/>
              <a:gd name="connsiteY0" fmla="*/ 0 h 1838571"/>
              <a:gd name="connsiteX1" fmla="*/ 1838571 w 1838571"/>
              <a:gd name="connsiteY1" fmla="*/ 919286 h 1838571"/>
              <a:gd name="connsiteX2" fmla="*/ 919286 w 1838571"/>
              <a:gd name="connsiteY2" fmla="*/ 1838571 h 1838571"/>
              <a:gd name="connsiteX3" fmla="*/ 0 w 1838571"/>
              <a:gd name="connsiteY3" fmla="*/ 919286 h 1838571"/>
            </a:gdLst>
            <a:ahLst/>
            <a:cxnLst>
              <a:cxn ang="0">
                <a:pos x="connsiteX0" y="connsiteY0"/>
              </a:cxn>
              <a:cxn ang="0">
                <a:pos x="connsiteX1" y="connsiteY1"/>
              </a:cxn>
              <a:cxn ang="0">
                <a:pos x="connsiteX2" y="connsiteY2"/>
              </a:cxn>
              <a:cxn ang="0">
                <a:pos x="connsiteX3" y="connsiteY3"/>
              </a:cxn>
            </a:cxnLst>
            <a:rect l="l" t="t" r="r" b="b"/>
            <a:pathLst>
              <a:path w="1838571" h="1838571">
                <a:moveTo>
                  <a:pt x="919286" y="0"/>
                </a:moveTo>
                <a:lnTo>
                  <a:pt x="1838571" y="919286"/>
                </a:lnTo>
                <a:lnTo>
                  <a:pt x="919286" y="1838571"/>
                </a:lnTo>
                <a:lnTo>
                  <a:pt x="0" y="919286"/>
                </a:lnTo>
                <a:close/>
              </a:path>
            </a:pathLst>
          </a:custGeom>
          <a:pattFill prst="dashVert">
            <a:fgClr>
              <a:schemeClr val="accent1"/>
            </a:fgClr>
            <a:bgClr>
              <a:schemeClr val="bg1"/>
            </a:bgClr>
          </a:pattFill>
        </p:spPr>
        <p:txBody>
          <a:bodyPr wrap="square">
            <a:noAutofit/>
          </a:bodyPr>
          <a:lstStyle>
            <a:lvl1pPr>
              <a:defRPr sz="1000"/>
            </a:lvl1pPr>
          </a:lstStyle>
          <a:p>
            <a:endParaRPr lang="id-ID"/>
          </a:p>
        </p:txBody>
      </p:sp>
      <p:sp>
        <p:nvSpPr>
          <p:cNvPr id="7" name="Picture Placeholder 6"/>
          <p:cNvSpPr>
            <a:spLocks noGrp="1"/>
          </p:cNvSpPr>
          <p:nvPr>
            <p:ph type="pic" sz="quarter" idx="14"/>
          </p:nvPr>
        </p:nvSpPr>
        <p:spPr>
          <a:xfrm>
            <a:off x="9096879" y="2086710"/>
            <a:ext cx="1479600" cy="1479600"/>
          </a:xfrm>
          <a:custGeom>
            <a:avLst/>
            <a:gdLst>
              <a:gd name="connsiteX0" fmla="*/ 919286 w 1838571"/>
              <a:gd name="connsiteY0" fmla="*/ 0 h 1838571"/>
              <a:gd name="connsiteX1" fmla="*/ 1838571 w 1838571"/>
              <a:gd name="connsiteY1" fmla="*/ 919286 h 1838571"/>
              <a:gd name="connsiteX2" fmla="*/ 919286 w 1838571"/>
              <a:gd name="connsiteY2" fmla="*/ 1838571 h 1838571"/>
              <a:gd name="connsiteX3" fmla="*/ 0 w 1838571"/>
              <a:gd name="connsiteY3" fmla="*/ 919286 h 1838571"/>
            </a:gdLst>
            <a:ahLst/>
            <a:cxnLst>
              <a:cxn ang="0">
                <a:pos x="connsiteX0" y="connsiteY0"/>
              </a:cxn>
              <a:cxn ang="0">
                <a:pos x="connsiteX1" y="connsiteY1"/>
              </a:cxn>
              <a:cxn ang="0">
                <a:pos x="connsiteX2" y="connsiteY2"/>
              </a:cxn>
              <a:cxn ang="0">
                <a:pos x="connsiteX3" y="connsiteY3"/>
              </a:cxn>
            </a:cxnLst>
            <a:rect l="l" t="t" r="r" b="b"/>
            <a:pathLst>
              <a:path w="1838571" h="1838571">
                <a:moveTo>
                  <a:pt x="919286" y="0"/>
                </a:moveTo>
                <a:lnTo>
                  <a:pt x="1838571" y="919286"/>
                </a:lnTo>
                <a:lnTo>
                  <a:pt x="919286" y="1838571"/>
                </a:lnTo>
                <a:lnTo>
                  <a:pt x="0" y="919286"/>
                </a:lnTo>
                <a:close/>
              </a:path>
            </a:pathLst>
          </a:custGeom>
          <a:pattFill prst="dashVert">
            <a:fgClr>
              <a:schemeClr val="accent1"/>
            </a:fgClr>
            <a:bgClr>
              <a:schemeClr val="bg1"/>
            </a:bgClr>
          </a:pattFill>
        </p:spPr>
        <p:txBody>
          <a:bodyPr wrap="square">
            <a:noAutofit/>
          </a:bodyPr>
          <a:lstStyle>
            <a:lvl1pPr>
              <a:defRPr sz="1000"/>
            </a:lvl1pPr>
          </a:lstStyle>
          <a:p>
            <a:endParaRPr lang="id-ID"/>
          </a:p>
        </p:txBody>
      </p:sp>
      <p:sp>
        <p:nvSpPr>
          <p:cNvPr id="2" name="Rectangle 1"/>
          <p:cNvSpPr/>
          <p:nvPr userDrawn="1"/>
        </p:nvSpPr>
        <p:spPr>
          <a:xfrm>
            <a:off x="0" y="5930153"/>
            <a:ext cx="12192000" cy="927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18839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Four Image Layout">
    <p:spTree>
      <p:nvGrpSpPr>
        <p:cNvPr id="1" name=""/>
        <p:cNvGrpSpPr/>
        <p:nvPr/>
      </p:nvGrpSpPr>
      <p:grpSpPr>
        <a:xfrm>
          <a:off x="0" y="0"/>
          <a:ext cx="0" cy="0"/>
          <a:chOff x="0" y="0"/>
          <a:chExt cx="0" cy="0"/>
        </a:xfrm>
      </p:grpSpPr>
      <p:sp>
        <p:nvSpPr>
          <p:cNvPr id="3" name="Picture Placeholder 1"/>
          <p:cNvSpPr>
            <a:spLocks noGrp="1"/>
          </p:cNvSpPr>
          <p:nvPr>
            <p:ph type="pic" sz="quarter" idx="11"/>
          </p:nvPr>
        </p:nvSpPr>
        <p:spPr>
          <a:xfrm>
            <a:off x="7967002" y="0"/>
            <a:ext cx="4224998" cy="2529840"/>
          </a:xfrm>
          <a:custGeom>
            <a:avLst/>
            <a:gdLst>
              <a:gd name="connsiteX0" fmla="*/ 313365 w 4224998"/>
              <a:gd name="connsiteY0" fmla="*/ 0 h 2529840"/>
              <a:gd name="connsiteX1" fmla="*/ 4224998 w 4224998"/>
              <a:gd name="connsiteY1" fmla="*/ 0 h 2529840"/>
              <a:gd name="connsiteX2" fmla="*/ 4224998 w 4224998"/>
              <a:gd name="connsiteY2" fmla="*/ 713272 h 2529840"/>
              <a:gd name="connsiteX3" fmla="*/ 2328203 w 4224998"/>
              <a:gd name="connsiteY3" fmla="*/ 2529840 h 2529840"/>
              <a:gd name="connsiteX4" fmla="*/ 0 w 4224998"/>
              <a:gd name="connsiteY4" fmla="*/ 300111 h 2529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4998" h="2529840">
                <a:moveTo>
                  <a:pt x="313365" y="0"/>
                </a:moveTo>
                <a:lnTo>
                  <a:pt x="4224998" y="0"/>
                </a:lnTo>
                <a:lnTo>
                  <a:pt x="4224998" y="713272"/>
                </a:lnTo>
                <a:lnTo>
                  <a:pt x="2328203" y="2529840"/>
                </a:lnTo>
                <a:lnTo>
                  <a:pt x="0" y="300111"/>
                </a:lnTo>
                <a:close/>
              </a:path>
            </a:pathLst>
          </a:custGeom>
          <a:pattFill prst="dashVert">
            <a:fgClr>
              <a:schemeClr val="accent1"/>
            </a:fgClr>
            <a:bgClr>
              <a:schemeClr val="bg1"/>
            </a:bgClr>
          </a:pattFill>
        </p:spPr>
      </p:sp>
      <p:sp>
        <p:nvSpPr>
          <p:cNvPr id="4" name="Picture Placeholder 2"/>
          <p:cNvSpPr>
            <a:spLocks noGrp="1"/>
          </p:cNvSpPr>
          <p:nvPr>
            <p:ph type="pic" sz="quarter" idx="10"/>
          </p:nvPr>
        </p:nvSpPr>
        <p:spPr>
          <a:xfrm>
            <a:off x="5486400" y="436098"/>
            <a:ext cx="4656406" cy="4459459"/>
          </a:xfrm>
          <a:custGeom>
            <a:avLst/>
            <a:gdLst>
              <a:gd name="connsiteX0" fmla="*/ 2328203 w 4656406"/>
              <a:gd name="connsiteY0" fmla="*/ 0 h 4459459"/>
              <a:gd name="connsiteX1" fmla="*/ 4656406 w 4656406"/>
              <a:gd name="connsiteY1" fmla="*/ 2229730 h 4459459"/>
              <a:gd name="connsiteX2" fmla="*/ 2328203 w 4656406"/>
              <a:gd name="connsiteY2" fmla="*/ 4459459 h 4459459"/>
              <a:gd name="connsiteX3" fmla="*/ 0 w 4656406"/>
              <a:gd name="connsiteY3" fmla="*/ 2229730 h 4459459"/>
            </a:gdLst>
            <a:ahLst/>
            <a:cxnLst>
              <a:cxn ang="0">
                <a:pos x="connsiteX0" y="connsiteY0"/>
              </a:cxn>
              <a:cxn ang="0">
                <a:pos x="connsiteX1" y="connsiteY1"/>
              </a:cxn>
              <a:cxn ang="0">
                <a:pos x="connsiteX2" y="connsiteY2"/>
              </a:cxn>
              <a:cxn ang="0">
                <a:pos x="connsiteX3" y="connsiteY3"/>
              </a:cxn>
            </a:cxnLst>
            <a:rect l="l" t="t" r="r" b="b"/>
            <a:pathLst>
              <a:path w="4656406" h="4459459">
                <a:moveTo>
                  <a:pt x="2328203" y="0"/>
                </a:moveTo>
                <a:lnTo>
                  <a:pt x="4656406" y="2229730"/>
                </a:lnTo>
                <a:lnTo>
                  <a:pt x="2328203" y="4459459"/>
                </a:lnTo>
                <a:lnTo>
                  <a:pt x="0" y="2229730"/>
                </a:lnTo>
                <a:close/>
              </a:path>
            </a:pathLst>
          </a:custGeom>
          <a:pattFill prst="dashVert">
            <a:fgClr>
              <a:schemeClr val="accent1"/>
            </a:fgClr>
            <a:bgClr>
              <a:schemeClr val="bg1"/>
            </a:bgClr>
          </a:pattFill>
        </p:spPr>
      </p:sp>
      <p:sp>
        <p:nvSpPr>
          <p:cNvPr id="5" name="Picture Placeholder 3"/>
          <p:cNvSpPr>
            <a:spLocks noGrp="1"/>
          </p:cNvSpPr>
          <p:nvPr>
            <p:ph type="pic" sz="quarter" idx="13"/>
          </p:nvPr>
        </p:nvSpPr>
        <p:spPr>
          <a:xfrm>
            <a:off x="7073704" y="3584916"/>
            <a:ext cx="4656406" cy="3273084"/>
          </a:xfrm>
          <a:custGeom>
            <a:avLst/>
            <a:gdLst>
              <a:gd name="connsiteX0" fmla="*/ 2328203 w 4656406"/>
              <a:gd name="connsiteY0" fmla="*/ 0 h 3273084"/>
              <a:gd name="connsiteX1" fmla="*/ 4656406 w 4656406"/>
              <a:gd name="connsiteY1" fmla="*/ 2229730 h 3273084"/>
              <a:gd name="connsiteX2" fmla="*/ 3566973 w 4656406"/>
              <a:gd name="connsiteY2" fmla="*/ 3273084 h 3273084"/>
              <a:gd name="connsiteX3" fmla="*/ 1089433 w 4656406"/>
              <a:gd name="connsiteY3" fmla="*/ 3273084 h 3273084"/>
              <a:gd name="connsiteX4" fmla="*/ 0 w 4656406"/>
              <a:gd name="connsiteY4" fmla="*/ 2229730 h 32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406" h="3273084">
                <a:moveTo>
                  <a:pt x="2328203" y="0"/>
                </a:moveTo>
                <a:lnTo>
                  <a:pt x="4656406" y="2229730"/>
                </a:lnTo>
                <a:lnTo>
                  <a:pt x="3566973" y="3273084"/>
                </a:lnTo>
                <a:lnTo>
                  <a:pt x="1089433" y="3273084"/>
                </a:lnTo>
                <a:lnTo>
                  <a:pt x="0" y="2229730"/>
                </a:lnTo>
                <a:close/>
              </a:path>
            </a:pathLst>
          </a:custGeom>
          <a:pattFill prst="dashVert">
            <a:fgClr>
              <a:schemeClr val="accent1"/>
            </a:fgClr>
            <a:bgClr>
              <a:schemeClr val="bg1"/>
            </a:bgClr>
          </a:pattFill>
        </p:spPr>
      </p:sp>
      <p:sp>
        <p:nvSpPr>
          <p:cNvPr id="6" name="Picture Placeholder 4"/>
          <p:cNvSpPr>
            <a:spLocks noGrp="1"/>
          </p:cNvSpPr>
          <p:nvPr>
            <p:ph type="pic" sz="quarter" idx="12"/>
          </p:nvPr>
        </p:nvSpPr>
        <p:spPr>
          <a:xfrm>
            <a:off x="9554305" y="1219199"/>
            <a:ext cx="2637694" cy="4459459"/>
          </a:xfrm>
          <a:custGeom>
            <a:avLst/>
            <a:gdLst>
              <a:gd name="connsiteX0" fmla="*/ 2328203 w 2637694"/>
              <a:gd name="connsiteY0" fmla="*/ 0 h 4459459"/>
              <a:gd name="connsiteX1" fmla="*/ 2637694 w 2637694"/>
              <a:gd name="connsiteY1" fmla="*/ 296401 h 4459459"/>
              <a:gd name="connsiteX2" fmla="*/ 2637694 w 2637694"/>
              <a:gd name="connsiteY2" fmla="*/ 4163059 h 4459459"/>
              <a:gd name="connsiteX3" fmla="*/ 2328203 w 2637694"/>
              <a:gd name="connsiteY3" fmla="*/ 4459459 h 4459459"/>
              <a:gd name="connsiteX4" fmla="*/ 0 w 2637694"/>
              <a:gd name="connsiteY4" fmla="*/ 2229730 h 4459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7694" h="4459459">
                <a:moveTo>
                  <a:pt x="2328203" y="0"/>
                </a:moveTo>
                <a:lnTo>
                  <a:pt x="2637694" y="296401"/>
                </a:lnTo>
                <a:lnTo>
                  <a:pt x="2637694" y="4163059"/>
                </a:lnTo>
                <a:lnTo>
                  <a:pt x="2328203" y="4459459"/>
                </a:lnTo>
                <a:lnTo>
                  <a:pt x="0" y="2229730"/>
                </a:lnTo>
                <a:close/>
              </a:path>
            </a:pathLst>
          </a:custGeom>
          <a:pattFill prst="dashVert">
            <a:fgClr>
              <a:schemeClr val="accent1"/>
            </a:fgClr>
            <a:bgClr>
              <a:schemeClr val="bg1"/>
            </a:bgClr>
          </a:pattFill>
        </p:spPr>
      </p:sp>
    </p:spTree>
    <p:extLst>
      <p:ext uri="{BB962C8B-B14F-4D97-AF65-F5344CB8AC3E}">
        <p14:creationId xmlns:p14="http://schemas.microsoft.com/office/powerpoint/2010/main" val="2811495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Picture Layout">
    <p:spTree>
      <p:nvGrpSpPr>
        <p:cNvPr id="1" name=""/>
        <p:cNvGrpSpPr/>
        <p:nvPr/>
      </p:nvGrpSpPr>
      <p:grpSpPr>
        <a:xfrm>
          <a:off x="0" y="0"/>
          <a:ext cx="0" cy="0"/>
          <a:chOff x="0" y="0"/>
          <a:chExt cx="0" cy="0"/>
        </a:xfrm>
      </p:grpSpPr>
      <p:sp>
        <p:nvSpPr>
          <p:cNvPr id="3" name="Picture Placeholder 3"/>
          <p:cNvSpPr>
            <a:spLocks noGrp="1"/>
          </p:cNvSpPr>
          <p:nvPr>
            <p:ph type="pic" sz="quarter" idx="13"/>
          </p:nvPr>
        </p:nvSpPr>
        <p:spPr>
          <a:xfrm>
            <a:off x="6098400" y="0"/>
            <a:ext cx="6098400" cy="3427200"/>
          </a:xfrm>
          <a:prstGeom prst="rect">
            <a:avLst/>
          </a:prstGeom>
          <a:pattFill prst="dashVert">
            <a:fgClr>
              <a:schemeClr val="accent1"/>
            </a:fgClr>
            <a:bgClr>
              <a:schemeClr val="bg1"/>
            </a:bgClr>
          </a:pattFill>
        </p:spPr>
      </p:sp>
      <p:sp>
        <p:nvSpPr>
          <p:cNvPr id="4" name="Picture Placeholder 4"/>
          <p:cNvSpPr>
            <a:spLocks noGrp="1"/>
          </p:cNvSpPr>
          <p:nvPr>
            <p:ph type="pic" sz="quarter" idx="14"/>
          </p:nvPr>
        </p:nvSpPr>
        <p:spPr>
          <a:xfrm>
            <a:off x="0" y="3430800"/>
            <a:ext cx="6098400" cy="3427200"/>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35553116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4  Image Layout">
    <p:spTree>
      <p:nvGrpSpPr>
        <p:cNvPr id="1" name=""/>
        <p:cNvGrpSpPr/>
        <p:nvPr/>
      </p:nvGrpSpPr>
      <p:grpSpPr>
        <a:xfrm>
          <a:off x="0" y="0"/>
          <a:ext cx="0" cy="0"/>
          <a:chOff x="0" y="0"/>
          <a:chExt cx="0" cy="0"/>
        </a:xfrm>
      </p:grpSpPr>
      <p:sp>
        <p:nvSpPr>
          <p:cNvPr id="3" name="Picture Placeholder 3"/>
          <p:cNvSpPr>
            <a:spLocks noGrp="1"/>
          </p:cNvSpPr>
          <p:nvPr>
            <p:ph type="pic" sz="quarter" idx="12"/>
          </p:nvPr>
        </p:nvSpPr>
        <p:spPr>
          <a:xfrm>
            <a:off x="5921829" y="0"/>
            <a:ext cx="6270171" cy="3410857"/>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3656324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ottom Half Image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3288890"/>
            <a:ext cx="12192000" cy="3569110"/>
          </a:xfrm>
          <a:prstGeom prst="rect">
            <a:avLst/>
          </a:prstGeom>
          <a:pattFill prst="dashVert">
            <a:fgClr>
              <a:schemeClr val="accent1"/>
            </a:fgClr>
            <a:bgClr>
              <a:schemeClr val="bg1"/>
            </a:bgClr>
          </a:pattFill>
          <a:ln>
            <a:noFill/>
          </a:ln>
        </p:spPr>
        <p:txBody>
          <a:bodyPr/>
          <a:lstStyle/>
          <a:p>
            <a:endParaRPr lang="id-ID"/>
          </a:p>
        </p:txBody>
      </p:sp>
    </p:spTree>
    <p:extLst>
      <p:ext uri="{BB962C8B-B14F-4D97-AF65-F5344CB8AC3E}">
        <p14:creationId xmlns:p14="http://schemas.microsoft.com/office/powerpoint/2010/main" val="12350829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reative Layout">
    <p:spTree>
      <p:nvGrpSpPr>
        <p:cNvPr id="1" name=""/>
        <p:cNvGrpSpPr/>
        <p:nvPr/>
      </p:nvGrpSpPr>
      <p:grpSpPr>
        <a:xfrm>
          <a:off x="0" y="0"/>
          <a:ext cx="0" cy="0"/>
          <a:chOff x="0" y="0"/>
          <a:chExt cx="0" cy="0"/>
        </a:xfrm>
      </p:grpSpPr>
      <p:sp>
        <p:nvSpPr>
          <p:cNvPr id="3" name="Picture Placeholder 3"/>
          <p:cNvSpPr>
            <a:spLocks noGrp="1"/>
          </p:cNvSpPr>
          <p:nvPr>
            <p:ph type="pic" sz="quarter" idx="13"/>
          </p:nvPr>
        </p:nvSpPr>
        <p:spPr>
          <a:xfrm>
            <a:off x="5619135" y="1253613"/>
            <a:ext cx="6140823" cy="4005009"/>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4625685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reative Layout2">
    <p:spTree>
      <p:nvGrpSpPr>
        <p:cNvPr id="1" name=""/>
        <p:cNvGrpSpPr/>
        <p:nvPr/>
      </p:nvGrpSpPr>
      <p:grpSpPr>
        <a:xfrm>
          <a:off x="0" y="0"/>
          <a:ext cx="0" cy="0"/>
          <a:chOff x="0" y="0"/>
          <a:chExt cx="0" cy="0"/>
        </a:xfrm>
      </p:grpSpPr>
      <p:sp>
        <p:nvSpPr>
          <p:cNvPr id="3" name="Picture Placeholder 4"/>
          <p:cNvSpPr>
            <a:spLocks noGrp="1"/>
          </p:cNvSpPr>
          <p:nvPr>
            <p:ph type="pic" sz="quarter" idx="14"/>
          </p:nvPr>
        </p:nvSpPr>
        <p:spPr>
          <a:xfrm>
            <a:off x="5431808" y="3322310"/>
            <a:ext cx="3925178" cy="2177737"/>
          </a:xfrm>
          <a:prstGeom prst="rect">
            <a:avLst/>
          </a:prstGeom>
          <a:pattFill prst="dashVert">
            <a:fgClr>
              <a:schemeClr val="accent1"/>
            </a:fgClr>
            <a:bgClr>
              <a:schemeClr val="bg1"/>
            </a:bgClr>
          </a:pattFill>
        </p:spPr>
      </p:sp>
      <p:sp>
        <p:nvSpPr>
          <p:cNvPr id="4" name="Picture Placeholder 5"/>
          <p:cNvSpPr>
            <a:spLocks noGrp="1"/>
          </p:cNvSpPr>
          <p:nvPr>
            <p:ph type="pic" sz="quarter" idx="15"/>
          </p:nvPr>
        </p:nvSpPr>
        <p:spPr>
          <a:xfrm>
            <a:off x="5431809" y="0"/>
            <a:ext cx="2653371" cy="3138985"/>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2415688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wo Small Image Layout">
    <p:spTree>
      <p:nvGrpSpPr>
        <p:cNvPr id="1" name=""/>
        <p:cNvGrpSpPr/>
        <p:nvPr/>
      </p:nvGrpSpPr>
      <p:grpSpPr>
        <a:xfrm>
          <a:off x="0" y="0"/>
          <a:ext cx="0" cy="0"/>
          <a:chOff x="0" y="0"/>
          <a:chExt cx="0" cy="0"/>
        </a:xfrm>
      </p:grpSpPr>
      <p:sp>
        <p:nvSpPr>
          <p:cNvPr id="3" name="Picture Placeholder 9"/>
          <p:cNvSpPr>
            <a:spLocks noGrp="1"/>
          </p:cNvSpPr>
          <p:nvPr>
            <p:ph type="pic" sz="quarter" idx="10"/>
          </p:nvPr>
        </p:nvSpPr>
        <p:spPr>
          <a:xfrm>
            <a:off x="1283107" y="988135"/>
            <a:ext cx="1800000" cy="180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Lst>
            <a:ahLst/>
            <a:cxnLst>
              <a:cxn ang="0">
                <a:pos x="connsiteX0" y="connsiteY0"/>
              </a:cxn>
              <a:cxn ang="0">
                <a:pos x="connsiteX1" y="connsiteY1"/>
              </a:cxn>
              <a:cxn ang="0">
                <a:pos x="connsiteX2" y="connsiteY2"/>
              </a:cxn>
              <a:cxn ang="0">
                <a:pos x="connsiteX3" y="connsiteY3"/>
              </a:cxn>
            </a:cxnLst>
            <a:rect l="l" t="t" r="r" b="b"/>
            <a:pathLst>
              <a:path w="2160000" h="2160000">
                <a:moveTo>
                  <a:pt x="1080000" y="0"/>
                </a:moveTo>
                <a:lnTo>
                  <a:pt x="2160000" y="1080000"/>
                </a:lnTo>
                <a:lnTo>
                  <a:pt x="1080000" y="2160000"/>
                </a:lnTo>
                <a:lnTo>
                  <a:pt x="0" y="1080000"/>
                </a:lnTo>
                <a:close/>
              </a:path>
            </a:pathLst>
          </a:custGeom>
          <a:pattFill prst="dashVert">
            <a:fgClr>
              <a:schemeClr val="accent1"/>
            </a:fgClr>
            <a:bgClr>
              <a:schemeClr val="bg1"/>
            </a:bgClr>
          </a:pattFill>
        </p:spPr>
        <p:txBody>
          <a:bodyPr wrap="square">
            <a:noAutofit/>
          </a:bodyPr>
          <a:lstStyle>
            <a:lvl1pPr>
              <a:defRPr sz="1050"/>
            </a:lvl1pPr>
          </a:lstStyle>
          <a:p>
            <a:endParaRPr lang="id-ID" dirty="0"/>
          </a:p>
        </p:txBody>
      </p:sp>
      <p:sp>
        <p:nvSpPr>
          <p:cNvPr id="4" name="Picture Placeholder 9"/>
          <p:cNvSpPr>
            <a:spLocks noGrp="1"/>
          </p:cNvSpPr>
          <p:nvPr>
            <p:ph type="pic" sz="quarter" idx="11"/>
          </p:nvPr>
        </p:nvSpPr>
        <p:spPr>
          <a:xfrm>
            <a:off x="8927687" y="3736251"/>
            <a:ext cx="1800000" cy="180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Lst>
            <a:ahLst/>
            <a:cxnLst>
              <a:cxn ang="0">
                <a:pos x="connsiteX0" y="connsiteY0"/>
              </a:cxn>
              <a:cxn ang="0">
                <a:pos x="connsiteX1" y="connsiteY1"/>
              </a:cxn>
              <a:cxn ang="0">
                <a:pos x="connsiteX2" y="connsiteY2"/>
              </a:cxn>
              <a:cxn ang="0">
                <a:pos x="connsiteX3" y="connsiteY3"/>
              </a:cxn>
            </a:cxnLst>
            <a:rect l="l" t="t" r="r" b="b"/>
            <a:pathLst>
              <a:path w="2160000" h="2160000">
                <a:moveTo>
                  <a:pt x="1080000" y="0"/>
                </a:moveTo>
                <a:lnTo>
                  <a:pt x="2160000" y="1080000"/>
                </a:lnTo>
                <a:lnTo>
                  <a:pt x="1080000" y="2160000"/>
                </a:lnTo>
                <a:lnTo>
                  <a:pt x="0" y="1080000"/>
                </a:lnTo>
                <a:close/>
              </a:path>
            </a:pathLst>
          </a:custGeom>
          <a:pattFill prst="dashVert">
            <a:fgClr>
              <a:schemeClr val="accent1"/>
            </a:fgClr>
            <a:bgClr>
              <a:schemeClr val="bg1"/>
            </a:bgClr>
          </a:pattFill>
        </p:spPr>
        <p:txBody>
          <a:bodyPr wrap="square">
            <a:noAutofit/>
          </a:bodyPr>
          <a:lstStyle>
            <a:lvl1pPr>
              <a:defRPr sz="1050"/>
            </a:lvl1pPr>
          </a:lstStyle>
          <a:p>
            <a:endParaRPr lang="id-ID" dirty="0"/>
          </a:p>
        </p:txBody>
      </p:sp>
    </p:spTree>
    <p:extLst>
      <p:ext uri="{BB962C8B-B14F-4D97-AF65-F5344CB8AC3E}">
        <p14:creationId xmlns:p14="http://schemas.microsoft.com/office/powerpoint/2010/main" val="1878046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per Blank Layout">
    <p:spTree>
      <p:nvGrpSpPr>
        <p:cNvPr id="1" name=""/>
        <p:cNvGrpSpPr/>
        <p:nvPr/>
      </p:nvGrpSpPr>
      <p:grpSpPr>
        <a:xfrm>
          <a:off x="0" y="0"/>
          <a:ext cx="0" cy="0"/>
          <a:chOff x="0" y="0"/>
          <a:chExt cx="0" cy="0"/>
        </a:xfrm>
      </p:grpSpPr>
      <p:sp>
        <p:nvSpPr>
          <p:cNvPr id="3" name="Rectangle 2"/>
          <p:cNvSpPr/>
          <p:nvPr userDrawn="1"/>
        </p:nvSpPr>
        <p:spPr>
          <a:xfrm>
            <a:off x="0" y="6066971"/>
            <a:ext cx="12192000" cy="791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8075609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Half Image Layout">
    <p:spTree>
      <p:nvGrpSpPr>
        <p:cNvPr id="1" name=""/>
        <p:cNvGrpSpPr/>
        <p:nvPr/>
      </p:nvGrpSpPr>
      <p:grpSpPr>
        <a:xfrm>
          <a:off x="0" y="0"/>
          <a:ext cx="0" cy="0"/>
          <a:chOff x="0" y="0"/>
          <a:chExt cx="0" cy="0"/>
        </a:xfrm>
      </p:grpSpPr>
      <p:sp>
        <p:nvSpPr>
          <p:cNvPr id="5" name="Rectangle 4"/>
          <p:cNvSpPr/>
          <p:nvPr userDrawn="1"/>
        </p:nvSpPr>
        <p:spPr>
          <a:xfrm>
            <a:off x="0" y="6066971"/>
            <a:ext cx="12192000" cy="791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Picture Placeholder 3"/>
          <p:cNvSpPr>
            <a:spLocks noGrp="1"/>
          </p:cNvSpPr>
          <p:nvPr>
            <p:ph type="pic" sz="quarter" idx="10"/>
          </p:nvPr>
        </p:nvSpPr>
        <p:spPr>
          <a:xfrm>
            <a:off x="0" y="0"/>
            <a:ext cx="6091238" cy="685800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28511634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op Half Image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4070555"/>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26859479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hree Image with icon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631506" y="2128122"/>
            <a:ext cx="2880000" cy="2160000"/>
          </a:xfrm>
          <a:prstGeom prst="rect">
            <a:avLst/>
          </a:prstGeom>
          <a:pattFill prst="dashVert">
            <a:fgClr>
              <a:schemeClr val="accent1"/>
            </a:fgClr>
            <a:bgClr>
              <a:schemeClr val="bg1"/>
            </a:bgClr>
          </a:pattFill>
        </p:spPr>
        <p:txBody>
          <a:bodyPr/>
          <a:lstStyle/>
          <a:p>
            <a:endParaRPr lang="id-ID"/>
          </a:p>
        </p:txBody>
      </p:sp>
      <p:sp>
        <p:nvSpPr>
          <p:cNvPr id="5" name="Picture Placeholder 3"/>
          <p:cNvSpPr>
            <a:spLocks noGrp="1"/>
          </p:cNvSpPr>
          <p:nvPr>
            <p:ph type="pic" sz="quarter" idx="11"/>
          </p:nvPr>
        </p:nvSpPr>
        <p:spPr>
          <a:xfrm>
            <a:off x="1214796" y="2128122"/>
            <a:ext cx="2880000" cy="2160000"/>
          </a:xfrm>
          <a:prstGeom prst="rect">
            <a:avLst/>
          </a:prstGeom>
          <a:pattFill prst="dashVert">
            <a:fgClr>
              <a:schemeClr val="accent1"/>
            </a:fgClr>
            <a:bgClr>
              <a:schemeClr val="bg1"/>
            </a:bgClr>
          </a:pattFill>
        </p:spPr>
        <p:txBody>
          <a:bodyPr/>
          <a:lstStyle/>
          <a:p>
            <a:endParaRPr lang="id-ID"/>
          </a:p>
        </p:txBody>
      </p:sp>
      <p:sp>
        <p:nvSpPr>
          <p:cNvPr id="6" name="Picture Placeholder 3"/>
          <p:cNvSpPr>
            <a:spLocks noGrp="1"/>
          </p:cNvSpPr>
          <p:nvPr>
            <p:ph type="pic" sz="quarter" idx="12"/>
          </p:nvPr>
        </p:nvSpPr>
        <p:spPr>
          <a:xfrm>
            <a:off x="8048216" y="2128122"/>
            <a:ext cx="2880000" cy="216000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17668903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wo Small Image team Layout">
    <p:spTree>
      <p:nvGrpSpPr>
        <p:cNvPr id="1" name=""/>
        <p:cNvGrpSpPr/>
        <p:nvPr/>
      </p:nvGrpSpPr>
      <p:grpSpPr>
        <a:xfrm>
          <a:off x="0" y="0"/>
          <a:ext cx="0" cy="0"/>
          <a:chOff x="0" y="0"/>
          <a:chExt cx="0" cy="0"/>
        </a:xfrm>
      </p:grpSpPr>
      <p:sp>
        <p:nvSpPr>
          <p:cNvPr id="3" name="Picture Placeholder 15"/>
          <p:cNvSpPr>
            <a:spLocks noGrp="1"/>
          </p:cNvSpPr>
          <p:nvPr>
            <p:ph type="pic" sz="quarter" idx="12"/>
          </p:nvPr>
        </p:nvSpPr>
        <p:spPr>
          <a:xfrm>
            <a:off x="5348748" y="1441967"/>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Lst>
            <a:ahLst/>
            <a:cxnLst>
              <a:cxn ang="0">
                <a:pos x="connsiteX0" y="connsiteY0"/>
              </a:cxn>
              <a:cxn ang="0">
                <a:pos x="connsiteX1" y="connsiteY1"/>
              </a:cxn>
              <a:cxn ang="0">
                <a:pos x="connsiteX2" y="connsiteY2"/>
              </a:cxn>
              <a:cxn ang="0">
                <a:pos x="connsiteX3" y="connsiteY3"/>
              </a:cxn>
            </a:cxnLst>
            <a:rect l="l" t="t" r="r" b="b"/>
            <a:pathLst>
              <a:path w="2160000" h="2160000">
                <a:moveTo>
                  <a:pt x="1080000" y="0"/>
                </a:moveTo>
                <a:lnTo>
                  <a:pt x="2160000" y="1080000"/>
                </a:lnTo>
                <a:lnTo>
                  <a:pt x="1080000" y="2160000"/>
                </a:lnTo>
                <a:lnTo>
                  <a:pt x="0" y="1080000"/>
                </a:lnTo>
                <a:close/>
              </a:path>
            </a:pathLst>
          </a:custGeom>
          <a:pattFill prst="dashVert">
            <a:fgClr>
              <a:schemeClr val="accent1"/>
            </a:fgClr>
            <a:bgClr>
              <a:schemeClr val="bg1"/>
            </a:bgClr>
          </a:pattFill>
        </p:spPr>
        <p:txBody>
          <a:bodyPr wrap="square">
            <a:noAutofit/>
          </a:bodyPr>
          <a:lstStyle>
            <a:lvl1pPr>
              <a:defRPr sz="1050"/>
            </a:lvl1pPr>
          </a:lstStyle>
          <a:p>
            <a:endParaRPr lang="id-ID"/>
          </a:p>
        </p:txBody>
      </p:sp>
      <p:sp>
        <p:nvSpPr>
          <p:cNvPr id="4" name="Picture Placeholder 18"/>
          <p:cNvSpPr>
            <a:spLocks noGrp="1"/>
          </p:cNvSpPr>
          <p:nvPr>
            <p:ph type="pic" sz="quarter" idx="13"/>
          </p:nvPr>
        </p:nvSpPr>
        <p:spPr>
          <a:xfrm>
            <a:off x="8775287" y="1441967"/>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Lst>
            <a:ahLst/>
            <a:cxnLst>
              <a:cxn ang="0">
                <a:pos x="connsiteX0" y="connsiteY0"/>
              </a:cxn>
              <a:cxn ang="0">
                <a:pos x="connsiteX1" y="connsiteY1"/>
              </a:cxn>
              <a:cxn ang="0">
                <a:pos x="connsiteX2" y="connsiteY2"/>
              </a:cxn>
              <a:cxn ang="0">
                <a:pos x="connsiteX3" y="connsiteY3"/>
              </a:cxn>
            </a:cxnLst>
            <a:rect l="l" t="t" r="r" b="b"/>
            <a:pathLst>
              <a:path w="2160000" h="2160000">
                <a:moveTo>
                  <a:pt x="1080000" y="0"/>
                </a:moveTo>
                <a:lnTo>
                  <a:pt x="2160000" y="1080000"/>
                </a:lnTo>
                <a:lnTo>
                  <a:pt x="1080000" y="2160000"/>
                </a:lnTo>
                <a:lnTo>
                  <a:pt x="0" y="1080000"/>
                </a:lnTo>
                <a:close/>
              </a:path>
            </a:pathLst>
          </a:custGeom>
          <a:pattFill prst="dashVert">
            <a:fgClr>
              <a:schemeClr val="accent1"/>
            </a:fgClr>
            <a:bgClr>
              <a:schemeClr val="bg1"/>
            </a:bgClr>
          </a:pattFill>
        </p:spPr>
        <p:txBody>
          <a:bodyPr wrap="square">
            <a:noAutofit/>
          </a:bodyPr>
          <a:lstStyle>
            <a:lvl1pPr>
              <a:defRPr sz="1050"/>
            </a:lvl1pPr>
          </a:lstStyle>
          <a:p>
            <a:endParaRPr lang="id-ID"/>
          </a:p>
        </p:txBody>
      </p:sp>
    </p:spTree>
    <p:extLst>
      <p:ext uri="{BB962C8B-B14F-4D97-AF65-F5344CB8AC3E}">
        <p14:creationId xmlns:p14="http://schemas.microsoft.com/office/powerpoint/2010/main" val="10990203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pecial 1/4 Image Layout">
    <p:spTree>
      <p:nvGrpSpPr>
        <p:cNvPr id="1" name=""/>
        <p:cNvGrpSpPr/>
        <p:nvPr/>
      </p:nvGrpSpPr>
      <p:grpSpPr>
        <a:xfrm>
          <a:off x="0" y="0"/>
          <a:ext cx="0" cy="0"/>
          <a:chOff x="0" y="0"/>
          <a:chExt cx="0" cy="0"/>
        </a:xfrm>
      </p:grpSpPr>
      <p:sp>
        <p:nvSpPr>
          <p:cNvPr id="3" name="Picture Placeholder 3"/>
          <p:cNvSpPr>
            <a:spLocks noGrp="1"/>
          </p:cNvSpPr>
          <p:nvPr>
            <p:ph type="pic" sz="quarter" idx="13"/>
          </p:nvPr>
        </p:nvSpPr>
        <p:spPr>
          <a:xfrm>
            <a:off x="5754714" y="0"/>
            <a:ext cx="3504332" cy="6858000"/>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22386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wo Color Layout">
    <p:spTree>
      <p:nvGrpSpPr>
        <p:cNvPr id="1" name=""/>
        <p:cNvGrpSpPr/>
        <p:nvPr/>
      </p:nvGrpSpPr>
      <p:grpSpPr>
        <a:xfrm>
          <a:off x="0" y="0"/>
          <a:ext cx="0" cy="0"/>
          <a:chOff x="0" y="0"/>
          <a:chExt cx="0" cy="0"/>
        </a:xfrm>
      </p:grpSpPr>
      <p:sp>
        <p:nvSpPr>
          <p:cNvPr id="3" name="Rectangle 2"/>
          <p:cNvSpPr/>
          <p:nvPr userDrawn="1"/>
        </p:nvSpPr>
        <p:spPr>
          <a:xfrm>
            <a:off x="0" y="6066971"/>
            <a:ext cx="12192000" cy="791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userDrawn="1"/>
        </p:nvSpPr>
        <p:spPr>
          <a:xfrm>
            <a:off x="0" y="0"/>
            <a:ext cx="613185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Picture Placeholder 5"/>
          <p:cNvSpPr>
            <a:spLocks noGrp="1"/>
          </p:cNvSpPr>
          <p:nvPr>
            <p:ph type="pic" sz="quarter" idx="10"/>
          </p:nvPr>
        </p:nvSpPr>
        <p:spPr>
          <a:xfrm>
            <a:off x="550068" y="434975"/>
            <a:ext cx="11091863" cy="598805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27812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Unique Layout">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userDrawn="1"/>
        </p:nvSpPr>
        <p:spPr>
          <a:xfrm>
            <a:off x="400665" y="324464"/>
            <a:ext cx="11390670" cy="6209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2136330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Four Bot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3687037"/>
            <a:ext cx="3049200" cy="2160000"/>
          </a:xfrm>
          <a:prstGeom prst="rect">
            <a:avLst/>
          </a:prstGeom>
          <a:pattFill prst="dashVert">
            <a:fgClr>
              <a:schemeClr val="accent1"/>
            </a:fgClr>
            <a:bgClr>
              <a:schemeClr val="bg1"/>
            </a:bgClr>
          </a:pattFill>
        </p:spPr>
        <p:txBody>
          <a:bodyPr/>
          <a:lstStyle/>
          <a:p>
            <a:endParaRPr lang="id-ID"/>
          </a:p>
        </p:txBody>
      </p:sp>
      <p:sp>
        <p:nvSpPr>
          <p:cNvPr id="5" name="Picture Placeholder 3"/>
          <p:cNvSpPr>
            <a:spLocks noGrp="1"/>
          </p:cNvSpPr>
          <p:nvPr>
            <p:ph type="pic" sz="quarter" idx="11"/>
          </p:nvPr>
        </p:nvSpPr>
        <p:spPr>
          <a:xfrm>
            <a:off x="3049200" y="3687037"/>
            <a:ext cx="3049200" cy="2160000"/>
          </a:xfrm>
          <a:prstGeom prst="rect">
            <a:avLst/>
          </a:prstGeom>
          <a:pattFill prst="dashVert">
            <a:fgClr>
              <a:schemeClr val="accent1"/>
            </a:fgClr>
            <a:bgClr>
              <a:schemeClr val="bg1"/>
            </a:bgClr>
          </a:pattFill>
        </p:spPr>
        <p:txBody>
          <a:bodyPr/>
          <a:lstStyle/>
          <a:p>
            <a:endParaRPr lang="id-ID"/>
          </a:p>
        </p:txBody>
      </p:sp>
      <p:sp>
        <p:nvSpPr>
          <p:cNvPr id="6" name="Picture Placeholder 3"/>
          <p:cNvSpPr>
            <a:spLocks noGrp="1"/>
          </p:cNvSpPr>
          <p:nvPr>
            <p:ph type="pic" sz="quarter" idx="12"/>
          </p:nvPr>
        </p:nvSpPr>
        <p:spPr>
          <a:xfrm>
            <a:off x="6098400" y="3687037"/>
            <a:ext cx="3049200" cy="2160000"/>
          </a:xfrm>
          <a:prstGeom prst="rect">
            <a:avLst/>
          </a:prstGeom>
          <a:pattFill prst="dashVert">
            <a:fgClr>
              <a:schemeClr val="accent1"/>
            </a:fgClr>
            <a:bgClr>
              <a:schemeClr val="bg1"/>
            </a:bgClr>
          </a:pattFill>
        </p:spPr>
        <p:txBody>
          <a:bodyPr/>
          <a:lstStyle/>
          <a:p>
            <a:endParaRPr lang="id-ID"/>
          </a:p>
        </p:txBody>
      </p:sp>
      <p:sp>
        <p:nvSpPr>
          <p:cNvPr id="7" name="Picture Placeholder 3"/>
          <p:cNvSpPr>
            <a:spLocks noGrp="1"/>
          </p:cNvSpPr>
          <p:nvPr>
            <p:ph type="pic" sz="quarter" idx="13"/>
          </p:nvPr>
        </p:nvSpPr>
        <p:spPr>
          <a:xfrm>
            <a:off x="9147600" y="3687037"/>
            <a:ext cx="3049200" cy="216000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217507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wo Image Right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8232000" y="0"/>
            <a:ext cx="3960000" cy="3430800"/>
          </a:xfrm>
          <a:prstGeom prst="rect">
            <a:avLst/>
          </a:prstGeom>
          <a:pattFill prst="dashVert">
            <a:fgClr>
              <a:schemeClr val="accent1"/>
            </a:fgClr>
            <a:bgClr>
              <a:schemeClr val="bg1"/>
            </a:bgClr>
          </a:pattFill>
        </p:spPr>
        <p:txBody>
          <a:bodyPr/>
          <a:lstStyle/>
          <a:p>
            <a:endParaRPr lang="id-ID"/>
          </a:p>
        </p:txBody>
      </p:sp>
      <p:sp>
        <p:nvSpPr>
          <p:cNvPr id="5" name="Picture Placeholder 3"/>
          <p:cNvSpPr>
            <a:spLocks noGrp="1"/>
          </p:cNvSpPr>
          <p:nvPr>
            <p:ph type="pic" sz="quarter" idx="11"/>
          </p:nvPr>
        </p:nvSpPr>
        <p:spPr>
          <a:xfrm>
            <a:off x="4263003" y="3427200"/>
            <a:ext cx="3960000" cy="343080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36163799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op Timeline Layout">
    <p:spTree>
      <p:nvGrpSpPr>
        <p:cNvPr id="1" name=""/>
        <p:cNvGrpSpPr/>
        <p:nvPr/>
      </p:nvGrpSpPr>
      <p:grpSpPr>
        <a:xfrm>
          <a:off x="0" y="0"/>
          <a:ext cx="0" cy="0"/>
          <a:chOff x="0" y="0"/>
          <a:chExt cx="0" cy="0"/>
        </a:xfrm>
      </p:grpSpPr>
      <p:sp>
        <p:nvSpPr>
          <p:cNvPr id="3" name="Rectangle 2"/>
          <p:cNvSpPr/>
          <p:nvPr userDrawn="1"/>
        </p:nvSpPr>
        <p:spPr>
          <a:xfrm>
            <a:off x="0" y="6066971"/>
            <a:ext cx="12192000" cy="791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Picture Placeholder 4"/>
          <p:cNvSpPr>
            <a:spLocks noGrp="1"/>
          </p:cNvSpPr>
          <p:nvPr>
            <p:ph type="pic" sz="quarter" idx="10"/>
          </p:nvPr>
        </p:nvSpPr>
        <p:spPr>
          <a:xfrm>
            <a:off x="0" y="0"/>
            <a:ext cx="12192000" cy="333375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2167988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ull Blank Image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6564273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wo left Image Layout">
    <p:spTree>
      <p:nvGrpSpPr>
        <p:cNvPr id="1" name=""/>
        <p:cNvGrpSpPr/>
        <p:nvPr/>
      </p:nvGrpSpPr>
      <p:grpSpPr>
        <a:xfrm>
          <a:off x="0" y="0"/>
          <a:ext cx="0" cy="0"/>
          <a:chOff x="0" y="0"/>
          <a:chExt cx="0" cy="0"/>
        </a:xfrm>
      </p:grpSpPr>
      <p:sp>
        <p:nvSpPr>
          <p:cNvPr id="3" name="Picture Placeholder 1"/>
          <p:cNvSpPr>
            <a:spLocks noGrp="1"/>
          </p:cNvSpPr>
          <p:nvPr>
            <p:ph type="pic" sz="quarter" idx="14"/>
          </p:nvPr>
        </p:nvSpPr>
        <p:spPr>
          <a:xfrm>
            <a:off x="4579518" y="0"/>
            <a:ext cx="2823695" cy="4336027"/>
          </a:xfrm>
          <a:prstGeom prst="rect">
            <a:avLst/>
          </a:prstGeom>
          <a:pattFill prst="dashVert">
            <a:fgClr>
              <a:schemeClr val="accent1"/>
            </a:fgClr>
            <a:bgClr>
              <a:schemeClr val="bg1"/>
            </a:bgClr>
          </a:pattFill>
        </p:spPr>
      </p:sp>
      <p:sp>
        <p:nvSpPr>
          <p:cNvPr id="4" name="Picture Placeholder 2"/>
          <p:cNvSpPr>
            <a:spLocks noGrp="1"/>
          </p:cNvSpPr>
          <p:nvPr>
            <p:ph type="pic" sz="quarter" idx="13"/>
          </p:nvPr>
        </p:nvSpPr>
        <p:spPr>
          <a:xfrm>
            <a:off x="1352079" y="2521973"/>
            <a:ext cx="2823695" cy="4336027"/>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34999375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reative Single Image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649630" y="1543960"/>
            <a:ext cx="2836769" cy="3711668"/>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31256354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reative Singe Left Image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8273845" cy="685800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8304957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Right single Image Layout">
    <p:spTree>
      <p:nvGrpSpPr>
        <p:cNvPr id="1" name=""/>
        <p:cNvGrpSpPr/>
        <p:nvPr/>
      </p:nvGrpSpPr>
      <p:grpSpPr>
        <a:xfrm>
          <a:off x="0" y="0"/>
          <a:ext cx="0" cy="0"/>
          <a:chOff x="0" y="0"/>
          <a:chExt cx="0" cy="0"/>
        </a:xfrm>
      </p:grpSpPr>
      <p:sp>
        <p:nvSpPr>
          <p:cNvPr id="3" name="Picture Placeholder 3"/>
          <p:cNvSpPr>
            <a:spLocks noGrp="1"/>
          </p:cNvSpPr>
          <p:nvPr>
            <p:ph type="pic" sz="quarter" idx="12"/>
          </p:nvPr>
        </p:nvSpPr>
        <p:spPr>
          <a:xfrm>
            <a:off x="4267200" y="566057"/>
            <a:ext cx="7924800" cy="6291943"/>
          </a:xfrm>
          <a:prstGeom prst="rect">
            <a:avLst/>
          </a:prstGeom>
          <a:pattFill prst="dashVert">
            <a:fgClr>
              <a:schemeClr val="accent1"/>
            </a:fgClr>
            <a:bgClr>
              <a:schemeClr val="bg1"/>
            </a:bgClr>
          </a:pattFill>
          <a:effectLst>
            <a:outerShdw blurRad="50800" dist="38100" dir="8100000" algn="tr" rotWithShape="0">
              <a:schemeClr val="bg2">
                <a:alpha val="69000"/>
              </a:schemeClr>
            </a:outerShdw>
          </a:effectLst>
        </p:spPr>
      </p:sp>
    </p:spTree>
    <p:extLst>
      <p:ext uri="{BB962C8B-B14F-4D97-AF65-F5344CB8AC3E}">
        <p14:creationId xmlns:p14="http://schemas.microsoft.com/office/powerpoint/2010/main" val="2076176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Mockup Layout1">
    <p:spTree>
      <p:nvGrpSpPr>
        <p:cNvPr id="1" name=""/>
        <p:cNvGrpSpPr/>
        <p:nvPr/>
      </p:nvGrpSpPr>
      <p:grpSpPr>
        <a:xfrm>
          <a:off x="0" y="0"/>
          <a:ext cx="0" cy="0"/>
          <a:chOff x="0" y="0"/>
          <a:chExt cx="0" cy="0"/>
        </a:xfrm>
      </p:grpSpPr>
      <p:sp>
        <p:nvSpPr>
          <p:cNvPr id="3" name="Picture Placeholder 13"/>
          <p:cNvSpPr>
            <a:spLocks noGrp="1"/>
          </p:cNvSpPr>
          <p:nvPr>
            <p:ph type="pic" sz="quarter" idx="22"/>
          </p:nvPr>
        </p:nvSpPr>
        <p:spPr>
          <a:xfrm>
            <a:off x="1901161" y="1707043"/>
            <a:ext cx="1952030" cy="3411367"/>
          </a:xfrm>
          <a:prstGeom prst="rect">
            <a:avLst/>
          </a:prstGeom>
          <a:pattFill prst="dashVert">
            <a:fgClr>
              <a:schemeClr val="accent1"/>
            </a:fgClr>
            <a:bgClr>
              <a:schemeClr val="bg1"/>
            </a:bgClr>
          </a:pattFill>
          <a:effectLst/>
        </p:spPr>
        <p:txBody>
          <a:bodyPr>
            <a:normAutofit/>
          </a:bodyPr>
          <a:lstStyle>
            <a:lvl1pPr marL="0" indent="0">
              <a:buNone/>
              <a:defRPr sz="13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2350060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Mockup Layout2">
    <p:spTree>
      <p:nvGrpSpPr>
        <p:cNvPr id="1" name=""/>
        <p:cNvGrpSpPr/>
        <p:nvPr/>
      </p:nvGrpSpPr>
      <p:grpSpPr>
        <a:xfrm>
          <a:off x="0" y="0"/>
          <a:ext cx="0" cy="0"/>
          <a:chOff x="0" y="0"/>
          <a:chExt cx="0" cy="0"/>
        </a:xfrm>
      </p:grpSpPr>
      <p:sp>
        <p:nvSpPr>
          <p:cNvPr id="3" name="Picture Placeholder 13"/>
          <p:cNvSpPr>
            <a:spLocks noGrp="1"/>
          </p:cNvSpPr>
          <p:nvPr>
            <p:ph type="pic" sz="quarter" idx="21"/>
          </p:nvPr>
        </p:nvSpPr>
        <p:spPr>
          <a:xfrm>
            <a:off x="6970174" y="1623849"/>
            <a:ext cx="3621757" cy="6437586"/>
          </a:xfrm>
          <a:prstGeom prst="rect">
            <a:avLst/>
          </a:prstGeom>
          <a:pattFill prst="dashVert">
            <a:fgClr>
              <a:schemeClr val="accent1"/>
            </a:fgClr>
            <a:bgClr>
              <a:schemeClr val="bg1"/>
            </a:bgClr>
          </a:pattFill>
          <a:effectLst/>
        </p:spPr>
        <p:txBody>
          <a:bodyPr>
            <a:normAutofit/>
          </a:bodyPr>
          <a:lstStyle>
            <a:lvl1pPr marL="0" indent="0">
              <a:buNone/>
              <a:defRPr sz="13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0943316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Mockup Layout3">
    <p:spTree>
      <p:nvGrpSpPr>
        <p:cNvPr id="1" name=""/>
        <p:cNvGrpSpPr/>
        <p:nvPr/>
      </p:nvGrpSpPr>
      <p:grpSpPr>
        <a:xfrm>
          <a:off x="0" y="0"/>
          <a:ext cx="0" cy="0"/>
          <a:chOff x="0" y="0"/>
          <a:chExt cx="0" cy="0"/>
        </a:xfrm>
      </p:grpSpPr>
      <p:sp>
        <p:nvSpPr>
          <p:cNvPr id="7" name="Rectangle 6"/>
          <p:cNvSpPr/>
          <p:nvPr userDrawn="1"/>
        </p:nvSpPr>
        <p:spPr>
          <a:xfrm>
            <a:off x="0" y="6066971"/>
            <a:ext cx="12192000" cy="791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Picture Placeholder 1"/>
          <p:cNvSpPr>
            <a:spLocks noGrp="1"/>
          </p:cNvSpPr>
          <p:nvPr>
            <p:ph type="pic" sz="quarter" idx="19"/>
          </p:nvPr>
        </p:nvSpPr>
        <p:spPr>
          <a:xfrm>
            <a:off x="1348958" y="5355771"/>
            <a:ext cx="1939959" cy="3532202"/>
          </a:xfrm>
          <a:prstGeom prst="rect">
            <a:avLst/>
          </a:prstGeom>
          <a:pattFill prst="dashVert">
            <a:fgClr>
              <a:schemeClr val="accent1"/>
            </a:fgClr>
            <a:bgClr>
              <a:schemeClr val="bg1"/>
            </a:bgClr>
          </a:pattFill>
        </p:spPr>
      </p:sp>
      <p:sp>
        <p:nvSpPr>
          <p:cNvPr id="4" name="Picture Placeholder 2"/>
          <p:cNvSpPr>
            <a:spLocks noGrp="1"/>
          </p:cNvSpPr>
          <p:nvPr>
            <p:ph type="pic" sz="quarter" idx="21"/>
          </p:nvPr>
        </p:nvSpPr>
        <p:spPr>
          <a:xfrm>
            <a:off x="3993366" y="3933371"/>
            <a:ext cx="1939959" cy="3544145"/>
          </a:xfrm>
          <a:prstGeom prst="rect">
            <a:avLst/>
          </a:prstGeom>
          <a:pattFill prst="dashVert">
            <a:fgClr>
              <a:schemeClr val="accent1"/>
            </a:fgClr>
            <a:bgClr>
              <a:schemeClr val="bg1"/>
            </a:bgClr>
          </a:pattFill>
        </p:spPr>
      </p:sp>
      <p:sp>
        <p:nvSpPr>
          <p:cNvPr id="5" name="Picture Placeholder 3"/>
          <p:cNvSpPr>
            <a:spLocks noGrp="1"/>
          </p:cNvSpPr>
          <p:nvPr>
            <p:ph type="pic" sz="quarter" idx="22"/>
          </p:nvPr>
        </p:nvSpPr>
        <p:spPr>
          <a:xfrm>
            <a:off x="6665070" y="5355771"/>
            <a:ext cx="1939959" cy="3532202"/>
          </a:xfrm>
          <a:prstGeom prst="rect">
            <a:avLst/>
          </a:prstGeom>
          <a:pattFill prst="dashVert">
            <a:fgClr>
              <a:schemeClr val="accent1"/>
            </a:fgClr>
            <a:bgClr>
              <a:schemeClr val="bg1"/>
            </a:bgClr>
          </a:pattFill>
        </p:spPr>
      </p:sp>
      <p:sp>
        <p:nvSpPr>
          <p:cNvPr id="6" name="Picture Placeholder 4"/>
          <p:cNvSpPr>
            <a:spLocks noGrp="1"/>
          </p:cNvSpPr>
          <p:nvPr>
            <p:ph type="pic" sz="quarter" idx="23"/>
          </p:nvPr>
        </p:nvSpPr>
        <p:spPr>
          <a:xfrm>
            <a:off x="9323126" y="3933371"/>
            <a:ext cx="1939959" cy="3544145"/>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36963134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Mockup Layout 4">
    <p:spTree>
      <p:nvGrpSpPr>
        <p:cNvPr id="1" name=""/>
        <p:cNvGrpSpPr/>
        <p:nvPr/>
      </p:nvGrpSpPr>
      <p:grpSpPr>
        <a:xfrm>
          <a:off x="0" y="0"/>
          <a:ext cx="0" cy="0"/>
          <a:chOff x="0" y="0"/>
          <a:chExt cx="0" cy="0"/>
        </a:xfrm>
      </p:grpSpPr>
      <p:sp>
        <p:nvSpPr>
          <p:cNvPr id="3" name="Picture Placeholder 13"/>
          <p:cNvSpPr>
            <a:spLocks noGrp="1"/>
          </p:cNvSpPr>
          <p:nvPr>
            <p:ph type="pic" sz="quarter" idx="21"/>
          </p:nvPr>
        </p:nvSpPr>
        <p:spPr>
          <a:xfrm>
            <a:off x="4613294" y="3115099"/>
            <a:ext cx="2919622" cy="5103350"/>
          </a:xfrm>
          <a:prstGeom prst="rect">
            <a:avLst/>
          </a:prstGeom>
          <a:pattFill prst="dashVert">
            <a:fgClr>
              <a:schemeClr val="accent1"/>
            </a:fgClr>
            <a:bgClr>
              <a:schemeClr val="bg1"/>
            </a:bgClr>
          </a:pattFill>
          <a:effectLst/>
        </p:spPr>
        <p:txBody>
          <a:bodyPr>
            <a:normAutofit/>
          </a:bodyPr>
          <a:lstStyle>
            <a:lvl1pPr marL="0" indent="0">
              <a:buNone/>
              <a:defRPr sz="13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831124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Mockup Layout 5">
    <p:spTree>
      <p:nvGrpSpPr>
        <p:cNvPr id="1" name=""/>
        <p:cNvGrpSpPr/>
        <p:nvPr/>
      </p:nvGrpSpPr>
      <p:grpSpPr>
        <a:xfrm>
          <a:off x="0" y="0"/>
          <a:ext cx="0" cy="0"/>
          <a:chOff x="0" y="0"/>
          <a:chExt cx="0" cy="0"/>
        </a:xfrm>
      </p:grpSpPr>
      <p:sp>
        <p:nvSpPr>
          <p:cNvPr id="3" name="Picture Placeholder 1"/>
          <p:cNvSpPr>
            <a:spLocks noGrp="1"/>
          </p:cNvSpPr>
          <p:nvPr>
            <p:ph type="pic" sz="quarter" idx="22"/>
          </p:nvPr>
        </p:nvSpPr>
        <p:spPr>
          <a:xfrm>
            <a:off x="7346032" y="1573578"/>
            <a:ext cx="5958777" cy="3763202"/>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23301659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Mockup Layout 7">
    <p:spTree>
      <p:nvGrpSpPr>
        <p:cNvPr id="1" name=""/>
        <p:cNvGrpSpPr/>
        <p:nvPr/>
      </p:nvGrpSpPr>
      <p:grpSpPr>
        <a:xfrm>
          <a:off x="0" y="0"/>
          <a:ext cx="0" cy="0"/>
          <a:chOff x="0" y="0"/>
          <a:chExt cx="0" cy="0"/>
        </a:xfrm>
      </p:grpSpPr>
      <p:sp>
        <p:nvSpPr>
          <p:cNvPr id="3" name="Picture Placeholder 3"/>
          <p:cNvSpPr>
            <a:spLocks noGrp="1"/>
          </p:cNvSpPr>
          <p:nvPr>
            <p:ph type="pic" sz="quarter" idx="22"/>
          </p:nvPr>
        </p:nvSpPr>
        <p:spPr>
          <a:xfrm>
            <a:off x="7341086" y="3187793"/>
            <a:ext cx="2908549" cy="1847088"/>
          </a:xfrm>
          <a:prstGeom prst="rect">
            <a:avLst/>
          </a:prstGeom>
          <a:pattFill prst="dashVert">
            <a:fgClr>
              <a:schemeClr val="accent1"/>
            </a:fgClr>
            <a:bgClr>
              <a:schemeClr val="bg1"/>
            </a:bgClr>
          </a:pattFill>
        </p:spPr>
      </p:sp>
      <p:sp>
        <p:nvSpPr>
          <p:cNvPr id="4" name="Picture Placeholder 1"/>
          <p:cNvSpPr>
            <a:spLocks noGrp="1"/>
          </p:cNvSpPr>
          <p:nvPr>
            <p:ph type="pic" sz="quarter" idx="24"/>
          </p:nvPr>
        </p:nvSpPr>
        <p:spPr>
          <a:xfrm>
            <a:off x="1930377" y="3187793"/>
            <a:ext cx="2908549" cy="1847088"/>
          </a:xfrm>
          <a:prstGeom prst="rect">
            <a:avLst/>
          </a:prstGeom>
          <a:pattFill prst="dashVert">
            <a:fgClr>
              <a:schemeClr val="accent1"/>
            </a:fgClr>
            <a:bgClr>
              <a:schemeClr val="bg1"/>
            </a:bgClr>
          </a:pattFill>
        </p:spPr>
      </p:sp>
      <p:sp>
        <p:nvSpPr>
          <p:cNvPr id="5" name="Picture Placeholder 2"/>
          <p:cNvSpPr>
            <a:spLocks noGrp="1"/>
          </p:cNvSpPr>
          <p:nvPr>
            <p:ph type="pic" sz="quarter" idx="23"/>
          </p:nvPr>
        </p:nvSpPr>
        <p:spPr>
          <a:xfrm>
            <a:off x="4452513" y="3544622"/>
            <a:ext cx="3281748" cy="2071116"/>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501880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Opening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849074" y="0"/>
            <a:ext cx="2772951" cy="685800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37276377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Mockup Layout 8">
    <p:spTree>
      <p:nvGrpSpPr>
        <p:cNvPr id="1" name=""/>
        <p:cNvGrpSpPr/>
        <p:nvPr/>
      </p:nvGrpSpPr>
      <p:grpSpPr>
        <a:xfrm>
          <a:off x="0" y="0"/>
          <a:ext cx="0" cy="0"/>
          <a:chOff x="0" y="0"/>
          <a:chExt cx="0" cy="0"/>
        </a:xfrm>
      </p:grpSpPr>
      <p:sp>
        <p:nvSpPr>
          <p:cNvPr id="3" name="Picture Placeholder 1"/>
          <p:cNvSpPr>
            <a:spLocks noGrp="1"/>
          </p:cNvSpPr>
          <p:nvPr>
            <p:ph type="pic" sz="quarter" idx="20"/>
          </p:nvPr>
        </p:nvSpPr>
        <p:spPr>
          <a:xfrm>
            <a:off x="6500689" y="2373904"/>
            <a:ext cx="4137675" cy="2610612"/>
          </a:xfrm>
          <a:prstGeom prst="rect">
            <a:avLst/>
          </a:prstGeom>
          <a:pattFill prst="dashVert">
            <a:fgClr>
              <a:schemeClr val="accent1"/>
            </a:fgClr>
            <a:bgClr>
              <a:schemeClr val="bg1"/>
            </a:bgClr>
          </a:pattFill>
        </p:spPr>
      </p:sp>
    </p:spTree>
    <p:extLst>
      <p:ext uri="{BB962C8B-B14F-4D97-AF65-F5344CB8AC3E}">
        <p14:creationId xmlns:p14="http://schemas.microsoft.com/office/powerpoint/2010/main" val="32949016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Break Slide Layout">
    <p:spTree>
      <p:nvGrpSpPr>
        <p:cNvPr id="1" name=""/>
        <p:cNvGrpSpPr/>
        <p:nvPr/>
      </p:nvGrpSpPr>
      <p:grpSpPr>
        <a:xfrm>
          <a:off x="0" y="0"/>
          <a:ext cx="0" cy="0"/>
          <a:chOff x="0" y="0"/>
          <a:chExt cx="0" cy="0"/>
        </a:xfrm>
      </p:grpSpPr>
      <p:sp>
        <p:nvSpPr>
          <p:cNvPr id="3" name="Rectangle 2"/>
          <p:cNvSpPr/>
          <p:nvPr userDrawn="1"/>
        </p:nvSpPr>
        <p:spPr>
          <a:xfrm>
            <a:off x="0" y="6066971"/>
            <a:ext cx="12192000" cy="791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Picture Placeholder 4"/>
          <p:cNvSpPr>
            <a:spLocks noGrp="1"/>
          </p:cNvSpPr>
          <p:nvPr>
            <p:ph type="pic" sz="quarter" idx="10"/>
          </p:nvPr>
        </p:nvSpPr>
        <p:spPr>
          <a:xfrm>
            <a:off x="0" y="0"/>
            <a:ext cx="12192000" cy="6046788"/>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4285862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Right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622026" y="0"/>
            <a:ext cx="5569973" cy="685800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860035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Image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22671" y="856020"/>
            <a:ext cx="5515897" cy="2934315"/>
          </a:xfrm>
          <a:prstGeom prst="rect">
            <a:avLst/>
          </a:prstGeom>
          <a:pattFill prst="dashVert">
            <a:fgClr>
              <a:schemeClr val="accent1"/>
            </a:fgClr>
            <a:bgClr>
              <a:schemeClr val="bg1"/>
            </a:bgClr>
          </a:pattFill>
        </p:spPr>
        <p:txBody>
          <a:bodyPr/>
          <a:lstStyle/>
          <a:p>
            <a:endParaRPr lang="id-ID"/>
          </a:p>
        </p:txBody>
      </p:sp>
      <p:sp>
        <p:nvSpPr>
          <p:cNvPr id="5" name="Picture Placeholder 3"/>
          <p:cNvSpPr>
            <a:spLocks noGrp="1"/>
          </p:cNvSpPr>
          <p:nvPr>
            <p:ph type="pic" sz="quarter" idx="11"/>
          </p:nvPr>
        </p:nvSpPr>
        <p:spPr>
          <a:xfrm>
            <a:off x="6449960" y="3907708"/>
            <a:ext cx="4994787" cy="2109634"/>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1387824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Middle Image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645742" y="1548582"/>
            <a:ext cx="2880000" cy="2880000"/>
          </a:xfrm>
          <a:custGeom>
            <a:avLst/>
            <a:gdLst>
              <a:gd name="connsiteX0" fmla="*/ 1440000 w 2880000"/>
              <a:gd name="connsiteY0" fmla="*/ 0 h 2880000"/>
              <a:gd name="connsiteX1" fmla="*/ 2880000 w 2880000"/>
              <a:gd name="connsiteY1" fmla="*/ 1440000 h 2880000"/>
              <a:gd name="connsiteX2" fmla="*/ 1440000 w 2880000"/>
              <a:gd name="connsiteY2" fmla="*/ 2880000 h 2880000"/>
              <a:gd name="connsiteX3" fmla="*/ 0 w 2880000"/>
              <a:gd name="connsiteY3" fmla="*/ 1440000 h 2880000"/>
            </a:gdLst>
            <a:ahLst/>
            <a:cxnLst>
              <a:cxn ang="0">
                <a:pos x="connsiteX0" y="connsiteY0"/>
              </a:cxn>
              <a:cxn ang="0">
                <a:pos x="connsiteX1" y="connsiteY1"/>
              </a:cxn>
              <a:cxn ang="0">
                <a:pos x="connsiteX2" y="connsiteY2"/>
              </a:cxn>
              <a:cxn ang="0">
                <a:pos x="connsiteX3" y="connsiteY3"/>
              </a:cxn>
            </a:cxnLst>
            <a:rect l="l" t="t" r="r" b="b"/>
            <a:pathLst>
              <a:path w="2880000" h="2880000">
                <a:moveTo>
                  <a:pt x="1440000" y="0"/>
                </a:moveTo>
                <a:lnTo>
                  <a:pt x="2880000" y="1440000"/>
                </a:lnTo>
                <a:lnTo>
                  <a:pt x="1440000" y="2880000"/>
                </a:lnTo>
                <a:lnTo>
                  <a:pt x="0" y="1440000"/>
                </a:lnTo>
                <a:close/>
              </a:path>
            </a:pathLst>
          </a:custGeom>
          <a:pattFill prst="dashVert">
            <a:fgClr>
              <a:schemeClr val="accent1"/>
            </a:fgClr>
            <a:bgClr>
              <a:schemeClr val="bg1"/>
            </a:bgClr>
          </a:pattFill>
        </p:spPr>
        <p:txBody>
          <a:bodyPr wrap="square">
            <a:noAutofit/>
          </a:bodyPr>
          <a:lstStyle/>
          <a:p>
            <a:endParaRPr lang="id-ID"/>
          </a:p>
        </p:txBody>
      </p:sp>
    </p:spTree>
    <p:extLst>
      <p:ext uri="{BB962C8B-B14F-4D97-AF65-F5344CB8AC3E}">
        <p14:creationId xmlns:p14="http://schemas.microsoft.com/office/powerpoint/2010/main" val="72843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Left Image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5737225" cy="6858000"/>
          </a:xfrm>
          <a:prstGeom prst="rect">
            <a:avLst/>
          </a:prstGeom>
          <a:pattFill prst="dashVert">
            <a:fgClr>
              <a:schemeClr val="accent1"/>
            </a:fgClr>
            <a:bgClr>
              <a:schemeClr val="bg1"/>
            </a:bgClr>
          </a:pattFill>
        </p:spPr>
        <p:txBody>
          <a:bodyPr/>
          <a:lstStyle/>
          <a:p>
            <a:endParaRPr lang="id-ID"/>
          </a:p>
        </p:txBody>
      </p:sp>
    </p:spTree>
    <p:extLst>
      <p:ext uri="{BB962C8B-B14F-4D97-AF65-F5344CB8AC3E}">
        <p14:creationId xmlns:p14="http://schemas.microsoft.com/office/powerpoint/2010/main" val="1583294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Meet The Tea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283107" y="2521967"/>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Lst>
            <a:ahLst/>
            <a:cxnLst>
              <a:cxn ang="0">
                <a:pos x="connsiteX0" y="connsiteY0"/>
              </a:cxn>
              <a:cxn ang="0">
                <a:pos x="connsiteX1" y="connsiteY1"/>
              </a:cxn>
              <a:cxn ang="0">
                <a:pos x="connsiteX2" y="connsiteY2"/>
              </a:cxn>
              <a:cxn ang="0">
                <a:pos x="connsiteX3" y="connsiteY3"/>
              </a:cxn>
            </a:cxnLst>
            <a:rect l="l" t="t" r="r" b="b"/>
            <a:pathLst>
              <a:path w="2160000" h="2160000">
                <a:moveTo>
                  <a:pt x="1080000" y="0"/>
                </a:moveTo>
                <a:lnTo>
                  <a:pt x="2160000" y="1080000"/>
                </a:lnTo>
                <a:lnTo>
                  <a:pt x="1080000" y="2160000"/>
                </a:lnTo>
                <a:lnTo>
                  <a:pt x="0" y="1080000"/>
                </a:lnTo>
                <a:close/>
              </a:path>
            </a:pathLst>
          </a:custGeom>
          <a:pattFill prst="dashVert">
            <a:fgClr>
              <a:schemeClr val="accent1"/>
            </a:fgClr>
            <a:bgClr>
              <a:schemeClr val="bg1"/>
            </a:bgClr>
          </a:pattFill>
        </p:spPr>
        <p:txBody>
          <a:bodyPr wrap="square">
            <a:noAutofit/>
          </a:bodyPr>
          <a:lstStyle>
            <a:lvl1pPr>
              <a:defRPr sz="1050"/>
            </a:lvl1pPr>
          </a:lstStyle>
          <a:p>
            <a:endParaRPr lang="id-ID" dirty="0"/>
          </a:p>
        </p:txBody>
      </p:sp>
      <p:sp>
        <p:nvSpPr>
          <p:cNvPr id="13" name="Picture Placeholder 12"/>
          <p:cNvSpPr>
            <a:spLocks noGrp="1"/>
          </p:cNvSpPr>
          <p:nvPr>
            <p:ph type="pic" sz="quarter" idx="11"/>
          </p:nvPr>
        </p:nvSpPr>
        <p:spPr>
          <a:xfrm>
            <a:off x="3780502" y="2005776"/>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Lst>
            <a:ahLst/>
            <a:cxnLst>
              <a:cxn ang="0">
                <a:pos x="connsiteX0" y="connsiteY0"/>
              </a:cxn>
              <a:cxn ang="0">
                <a:pos x="connsiteX1" y="connsiteY1"/>
              </a:cxn>
              <a:cxn ang="0">
                <a:pos x="connsiteX2" y="connsiteY2"/>
              </a:cxn>
              <a:cxn ang="0">
                <a:pos x="connsiteX3" y="connsiteY3"/>
              </a:cxn>
            </a:cxnLst>
            <a:rect l="l" t="t" r="r" b="b"/>
            <a:pathLst>
              <a:path w="2160000" h="2160000">
                <a:moveTo>
                  <a:pt x="1080000" y="0"/>
                </a:moveTo>
                <a:lnTo>
                  <a:pt x="2160000" y="1080000"/>
                </a:lnTo>
                <a:lnTo>
                  <a:pt x="1080000" y="2160000"/>
                </a:lnTo>
                <a:lnTo>
                  <a:pt x="0" y="1080000"/>
                </a:lnTo>
                <a:close/>
              </a:path>
            </a:pathLst>
          </a:custGeom>
          <a:pattFill prst="dashVert">
            <a:fgClr>
              <a:schemeClr val="accent1"/>
            </a:fgClr>
            <a:bgClr>
              <a:schemeClr val="bg1"/>
            </a:bgClr>
          </a:pattFill>
        </p:spPr>
        <p:txBody>
          <a:bodyPr wrap="square">
            <a:noAutofit/>
          </a:bodyPr>
          <a:lstStyle>
            <a:lvl1pPr>
              <a:defRPr sz="1050"/>
            </a:lvl1pPr>
          </a:lstStyle>
          <a:p>
            <a:endParaRPr lang="id-ID"/>
          </a:p>
        </p:txBody>
      </p:sp>
      <p:sp>
        <p:nvSpPr>
          <p:cNvPr id="16" name="Picture Placeholder 15"/>
          <p:cNvSpPr>
            <a:spLocks noGrp="1"/>
          </p:cNvSpPr>
          <p:nvPr>
            <p:ph type="pic" sz="quarter" idx="12"/>
          </p:nvPr>
        </p:nvSpPr>
        <p:spPr>
          <a:xfrm>
            <a:off x="6277896" y="2521968"/>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Lst>
            <a:ahLst/>
            <a:cxnLst>
              <a:cxn ang="0">
                <a:pos x="connsiteX0" y="connsiteY0"/>
              </a:cxn>
              <a:cxn ang="0">
                <a:pos x="connsiteX1" y="connsiteY1"/>
              </a:cxn>
              <a:cxn ang="0">
                <a:pos x="connsiteX2" y="connsiteY2"/>
              </a:cxn>
              <a:cxn ang="0">
                <a:pos x="connsiteX3" y="connsiteY3"/>
              </a:cxn>
            </a:cxnLst>
            <a:rect l="l" t="t" r="r" b="b"/>
            <a:pathLst>
              <a:path w="2160000" h="2160000">
                <a:moveTo>
                  <a:pt x="1080000" y="0"/>
                </a:moveTo>
                <a:lnTo>
                  <a:pt x="2160000" y="1080000"/>
                </a:lnTo>
                <a:lnTo>
                  <a:pt x="1080000" y="2160000"/>
                </a:lnTo>
                <a:lnTo>
                  <a:pt x="0" y="1080000"/>
                </a:lnTo>
                <a:close/>
              </a:path>
            </a:pathLst>
          </a:custGeom>
          <a:pattFill prst="dashVert">
            <a:fgClr>
              <a:schemeClr val="accent1"/>
            </a:fgClr>
            <a:bgClr>
              <a:schemeClr val="bg1"/>
            </a:bgClr>
          </a:pattFill>
        </p:spPr>
        <p:txBody>
          <a:bodyPr wrap="square">
            <a:noAutofit/>
          </a:bodyPr>
          <a:lstStyle>
            <a:lvl1pPr>
              <a:defRPr sz="1050"/>
            </a:lvl1pPr>
          </a:lstStyle>
          <a:p>
            <a:endParaRPr lang="id-ID"/>
          </a:p>
        </p:txBody>
      </p:sp>
      <p:sp>
        <p:nvSpPr>
          <p:cNvPr id="19" name="Picture Placeholder 18"/>
          <p:cNvSpPr>
            <a:spLocks noGrp="1"/>
          </p:cNvSpPr>
          <p:nvPr>
            <p:ph type="pic" sz="quarter" idx="13"/>
          </p:nvPr>
        </p:nvSpPr>
        <p:spPr>
          <a:xfrm>
            <a:off x="8775289" y="2521967"/>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Lst>
            <a:ahLst/>
            <a:cxnLst>
              <a:cxn ang="0">
                <a:pos x="connsiteX0" y="connsiteY0"/>
              </a:cxn>
              <a:cxn ang="0">
                <a:pos x="connsiteX1" y="connsiteY1"/>
              </a:cxn>
              <a:cxn ang="0">
                <a:pos x="connsiteX2" y="connsiteY2"/>
              </a:cxn>
              <a:cxn ang="0">
                <a:pos x="connsiteX3" y="connsiteY3"/>
              </a:cxn>
            </a:cxnLst>
            <a:rect l="l" t="t" r="r" b="b"/>
            <a:pathLst>
              <a:path w="2160000" h="2160000">
                <a:moveTo>
                  <a:pt x="1080000" y="0"/>
                </a:moveTo>
                <a:lnTo>
                  <a:pt x="2160000" y="1080000"/>
                </a:lnTo>
                <a:lnTo>
                  <a:pt x="1080000" y="2160000"/>
                </a:lnTo>
                <a:lnTo>
                  <a:pt x="0" y="1080000"/>
                </a:lnTo>
                <a:close/>
              </a:path>
            </a:pathLst>
          </a:custGeom>
          <a:pattFill prst="dashVert">
            <a:fgClr>
              <a:schemeClr val="accent1"/>
            </a:fgClr>
            <a:bgClr>
              <a:schemeClr val="bg1"/>
            </a:bgClr>
          </a:pattFill>
        </p:spPr>
        <p:txBody>
          <a:bodyPr wrap="square">
            <a:noAutofit/>
          </a:bodyPr>
          <a:lstStyle>
            <a:lvl1pPr>
              <a:defRPr sz="1050"/>
            </a:lvl1pPr>
          </a:lstStyle>
          <a:p>
            <a:endParaRPr lang="id-ID"/>
          </a:p>
        </p:txBody>
      </p:sp>
    </p:spTree>
    <p:extLst>
      <p:ext uri="{BB962C8B-B14F-4D97-AF65-F5344CB8AC3E}">
        <p14:creationId xmlns:p14="http://schemas.microsoft.com/office/powerpoint/2010/main" val="1946438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Box 6"/>
          <p:cNvSpPr txBox="1"/>
          <p:nvPr userDrawn="1"/>
        </p:nvSpPr>
        <p:spPr>
          <a:xfrm>
            <a:off x="430306" y="6360463"/>
            <a:ext cx="803425" cy="276999"/>
          </a:xfrm>
          <a:prstGeom prst="rect">
            <a:avLst/>
          </a:prstGeom>
          <a:noFill/>
        </p:spPr>
        <p:txBody>
          <a:bodyPr wrap="none" rtlCol="0">
            <a:spAutoFit/>
          </a:bodyPr>
          <a:lstStyle/>
          <a:p>
            <a:r>
              <a:rPr lang="id-ID" sz="1200" spc="400" baseline="0" dirty="0">
                <a:latin typeface="+mj-lt"/>
              </a:rPr>
              <a:t>WOLF</a:t>
            </a:r>
          </a:p>
        </p:txBody>
      </p:sp>
      <p:sp>
        <p:nvSpPr>
          <p:cNvPr id="8" name="TextBox 7"/>
          <p:cNvSpPr txBox="1"/>
          <p:nvPr userDrawn="1"/>
        </p:nvSpPr>
        <p:spPr>
          <a:xfrm>
            <a:off x="8583706" y="6375852"/>
            <a:ext cx="2114681" cy="261610"/>
          </a:xfrm>
          <a:prstGeom prst="rect">
            <a:avLst/>
          </a:prstGeom>
          <a:noFill/>
        </p:spPr>
        <p:txBody>
          <a:bodyPr wrap="none" rtlCol="0">
            <a:spAutoFit/>
          </a:bodyPr>
          <a:lstStyle/>
          <a:p>
            <a:r>
              <a:rPr lang="id-ID" sz="1100" spc="400" baseline="0" dirty="0">
                <a:latin typeface="+mn-lt"/>
              </a:rPr>
              <a:t>www.website.com</a:t>
            </a:r>
          </a:p>
        </p:txBody>
      </p:sp>
      <p:sp>
        <p:nvSpPr>
          <p:cNvPr id="9" name="Slide Number Placeholder 5"/>
          <p:cNvSpPr txBox="1">
            <a:spLocks/>
          </p:cNvSpPr>
          <p:nvPr userDrawn="1"/>
        </p:nvSpPr>
        <p:spPr>
          <a:xfrm>
            <a:off x="11382205" y="6445530"/>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1100" b="0" i="0" smtClean="0">
                <a:solidFill>
                  <a:schemeClr val="tx1"/>
                </a:solidFill>
                <a:latin typeface="+mj-lt"/>
                <a:ea typeface="Montserrat" charset="0"/>
                <a:cs typeface="Montserrat" charset="0"/>
              </a:rPr>
              <a:pPr algn="ctr"/>
              <a:t>‹#›</a:t>
            </a:fld>
            <a:endParaRPr lang="en-US" sz="1100" b="0" i="0" dirty="0">
              <a:solidFill>
                <a:schemeClr val="tx1"/>
              </a:solidFill>
              <a:latin typeface="+mj-lt"/>
              <a:ea typeface="Montserrat" charset="0"/>
              <a:cs typeface="Montserrat" charset="0"/>
            </a:endParaRPr>
          </a:p>
        </p:txBody>
      </p:sp>
    </p:spTree>
    <p:extLst>
      <p:ext uri="{BB962C8B-B14F-4D97-AF65-F5344CB8AC3E}">
        <p14:creationId xmlns:p14="http://schemas.microsoft.com/office/powerpoint/2010/main" val="300581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 id="2147483659"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86" r:id="rId31"/>
    <p:sldLayoutId id="2147483687" r:id="rId32"/>
    <p:sldLayoutId id="214748368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9" r:id="rId4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12.xml"/><Relationship Id="rId6" Type="http://schemas.openxmlformats.org/officeDocument/2006/relationships/image" Target="../media/image20.jpeg"/><Relationship Id="rId11" Type="http://schemas.openxmlformats.org/officeDocument/2006/relationships/image" Target="../media/image25.pn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3.xml"/><Relationship Id="rId5" Type="http://schemas.openxmlformats.org/officeDocument/2006/relationships/image" Target="../media/image29.jpe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39.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23.png"/><Relationship Id="rId4" Type="http://schemas.openxmlformats.org/officeDocument/2006/relationships/image" Target="../media/image37.png"/><Relationship Id="rId9"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2.xml"/><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10.jpe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7.xml"/><Relationship Id="rId5" Type="http://schemas.openxmlformats.org/officeDocument/2006/relationships/image" Target="../media/image55.jpeg"/><Relationship Id="rId4" Type="http://schemas.openxmlformats.org/officeDocument/2006/relationships/image" Target="../media/image54.jpeg"/></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33.xml"/></Relationships>
</file>

<file path=ppt/slides/_rels/slide4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png"/><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8.png"/><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9.png"/><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70.png"/><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38.xml"/></Relationships>
</file>

<file path=ppt/slides/_rels/slide5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39.xml"/></Relationships>
</file>

<file path=ppt/slides/_rels/slide5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5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xml"/><Relationship Id="rId4" Type="http://schemas.openxmlformats.org/officeDocument/2006/relationships/chart" Target="../charts/chart9.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9.xml"/><Relationship Id="rId5" Type="http://schemas.openxmlformats.org/officeDocument/2006/relationships/image" Target="../media/image11.jpg"/><Relationship Id="rId4" Type="http://schemas.openxmlformats.org/officeDocument/2006/relationships/image" Target="../media/image10.jpeg"/></Relationships>
</file>

<file path=ppt/slides/_rels/slide7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1.xml"/><Relationship Id="rId4" Type="http://schemas.openxmlformats.org/officeDocument/2006/relationships/image" Target="../media/image14.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2578" b="12578"/>
          <a:stretch>
            <a:fillRect/>
          </a:stretch>
        </p:blipFill>
        <p:spPr/>
      </p:pic>
      <p:sp>
        <p:nvSpPr>
          <p:cNvPr id="4" name="Rectangle 3"/>
          <p:cNvSpPr/>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5" name="Freeform 4"/>
          <p:cNvSpPr/>
          <p:nvPr/>
        </p:nvSpPr>
        <p:spPr>
          <a:xfrm>
            <a:off x="4694903" y="-471010"/>
            <a:ext cx="2802194" cy="2771759"/>
          </a:xfrm>
          <a:custGeom>
            <a:avLst/>
            <a:gdLst>
              <a:gd name="connsiteX0" fmla="*/ 0 w 3033484"/>
              <a:gd name="connsiteY0" fmla="*/ 0 h 5283199"/>
              <a:gd name="connsiteX1" fmla="*/ 3033484 w 3033484"/>
              <a:gd name="connsiteY1" fmla="*/ 0 h 5283199"/>
              <a:gd name="connsiteX2" fmla="*/ 3033484 w 3033484"/>
              <a:gd name="connsiteY2" fmla="*/ 4265980 h 5283199"/>
              <a:gd name="connsiteX3" fmla="*/ 1516742 w 3033484"/>
              <a:gd name="connsiteY3" fmla="*/ 5283199 h 5283199"/>
              <a:gd name="connsiteX4" fmla="*/ 0 w 3033484"/>
              <a:gd name="connsiteY4" fmla="*/ 4265980 h 5283199"/>
              <a:gd name="connsiteX5" fmla="*/ 0 w 3033484"/>
              <a:gd name="connsiteY5" fmla="*/ 0 h 528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3484" h="5283199">
                <a:moveTo>
                  <a:pt x="0" y="0"/>
                </a:moveTo>
                <a:lnTo>
                  <a:pt x="3033484" y="0"/>
                </a:lnTo>
                <a:lnTo>
                  <a:pt x="3033484" y="4265980"/>
                </a:lnTo>
                <a:lnTo>
                  <a:pt x="1516742" y="5283199"/>
                </a:lnTo>
                <a:lnTo>
                  <a:pt x="0" y="4265980"/>
                </a:lnTo>
                <a:lnTo>
                  <a:pt x="0" y="0"/>
                </a:lnTo>
                <a:close/>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8" name="Straight Connector 7"/>
          <p:cNvCxnSpPr/>
          <p:nvPr/>
        </p:nvCxnSpPr>
        <p:spPr>
          <a:xfrm>
            <a:off x="2566769" y="1578077"/>
            <a:ext cx="1975734" cy="914400"/>
          </a:xfrm>
          <a:prstGeom prst="line">
            <a:avLst/>
          </a:prstGeom>
          <a:ln w="254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3048000" y="1814052"/>
            <a:ext cx="5943600" cy="2743199"/>
          </a:xfrm>
          <a:prstGeom prst="line">
            <a:avLst/>
          </a:prstGeom>
          <a:ln w="254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722321" y="2497976"/>
            <a:ext cx="6747361" cy="1862048"/>
          </a:xfrm>
          <a:prstGeom prst="rect">
            <a:avLst/>
          </a:prstGeom>
          <a:noFill/>
        </p:spPr>
        <p:txBody>
          <a:bodyPr wrap="none" rtlCol="0">
            <a:spAutoFit/>
          </a:bodyPr>
          <a:lstStyle/>
          <a:p>
            <a:pPr algn="ctr"/>
            <a:r>
              <a:rPr lang="id-ID" sz="11500" b="1" spc="3000" dirty="0">
                <a:solidFill>
                  <a:schemeClr val="bg1"/>
                </a:solidFill>
                <a:latin typeface="+mj-lt"/>
              </a:rPr>
              <a:t>HONEY</a:t>
            </a:r>
          </a:p>
        </p:txBody>
      </p:sp>
      <p:grpSp>
        <p:nvGrpSpPr>
          <p:cNvPr id="23" name="Group 22"/>
          <p:cNvGrpSpPr/>
          <p:nvPr/>
        </p:nvGrpSpPr>
        <p:grpSpPr>
          <a:xfrm>
            <a:off x="5516740" y="454099"/>
            <a:ext cx="1158520" cy="1241966"/>
            <a:chOff x="438150" y="1027113"/>
            <a:chExt cx="723900" cy="787400"/>
          </a:xfrm>
        </p:grpSpPr>
        <p:sp>
          <p:nvSpPr>
            <p:cNvPr id="24" name="AutoShape 3"/>
            <p:cNvSpPr>
              <a:spLocks noChangeAspect="1" noChangeArrowheads="1" noTextEdit="1"/>
            </p:cNvSpPr>
            <p:nvPr/>
          </p:nvSpPr>
          <p:spPr bwMode="auto">
            <a:xfrm>
              <a:off x="438150" y="1027113"/>
              <a:ext cx="7239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5"/>
            <p:cNvSpPr>
              <a:spLocks noEditPoints="1"/>
            </p:cNvSpPr>
            <p:nvPr/>
          </p:nvSpPr>
          <p:spPr bwMode="auto">
            <a:xfrm>
              <a:off x="438150" y="1027113"/>
              <a:ext cx="723900" cy="787400"/>
            </a:xfrm>
            <a:custGeom>
              <a:avLst/>
              <a:gdLst>
                <a:gd name="T0" fmla="*/ 14315 w 15048"/>
                <a:gd name="T1" fmla="*/ 5343 h 16368"/>
                <a:gd name="T2" fmla="*/ 13462 w 15048"/>
                <a:gd name="T3" fmla="*/ 4298 h 16368"/>
                <a:gd name="T4" fmla="*/ 12760 w 15048"/>
                <a:gd name="T5" fmla="*/ 3724 h 16368"/>
                <a:gd name="T6" fmla="*/ 13185 w 15048"/>
                <a:gd name="T7" fmla="*/ 2297 h 16368"/>
                <a:gd name="T8" fmla="*/ 13500 w 15048"/>
                <a:gd name="T9" fmla="*/ 1866 h 16368"/>
                <a:gd name="T10" fmla="*/ 13613 w 15048"/>
                <a:gd name="T11" fmla="*/ 1271 h 16368"/>
                <a:gd name="T12" fmla="*/ 13461 w 15048"/>
                <a:gd name="T13" fmla="*/ 591 h 16368"/>
                <a:gd name="T14" fmla="*/ 13046 w 15048"/>
                <a:gd name="T15" fmla="*/ 144 h 16368"/>
                <a:gd name="T16" fmla="*/ 2556 w 15048"/>
                <a:gd name="T17" fmla="*/ 0 h 16368"/>
                <a:gd name="T18" fmla="*/ 1956 w 15048"/>
                <a:gd name="T19" fmla="*/ 173 h 16368"/>
                <a:gd name="T20" fmla="*/ 1562 w 15048"/>
                <a:gd name="T21" fmla="*/ 644 h 16368"/>
                <a:gd name="T22" fmla="*/ 1436 w 15048"/>
                <a:gd name="T23" fmla="*/ 1330 h 16368"/>
                <a:gd name="T24" fmla="*/ 1569 w 15048"/>
                <a:gd name="T25" fmla="*/ 1912 h 16368"/>
                <a:gd name="T26" fmla="*/ 1899 w 15048"/>
                <a:gd name="T27" fmla="*/ 2326 h 16368"/>
                <a:gd name="T28" fmla="*/ 2240 w 15048"/>
                <a:gd name="T29" fmla="*/ 3756 h 16368"/>
                <a:gd name="T30" fmla="*/ 1509 w 15048"/>
                <a:gd name="T31" fmla="*/ 4373 h 16368"/>
                <a:gd name="T32" fmla="*/ 660 w 15048"/>
                <a:gd name="T33" fmla="*/ 5462 h 16368"/>
                <a:gd name="T34" fmla="*/ 30 w 15048"/>
                <a:gd name="T35" fmla="*/ 7301 h 16368"/>
                <a:gd name="T36" fmla="*/ 578 w 15048"/>
                <a:gd name="T37" fmla="*/ 10876 h 16368"/>
                <a:gd name="T38" fmla="*/ 1887 w 15048"/>
                <a:gd name="T39" fmla="*/ 13884 h 16368"/>
                <a:gd name="T40" fmla="*/ 2704 w 15048"/>
                <a:gd name="T41" fmla="*/ 15204 h 16368"/>
                <a:gd name="T42" fmla="*/ 3609 w 15048"/>
                <a:gd name="T43" fmla="*/ 15917 h 16368"/>
                <a:gd name="T44" fmla="*/ 4689 w 15048"/>
                <a:gd name="T45" fmla="*/ 16320 h 16368"/>
                <a:gd name="T46" fmla="*/ 10360 w 15048"/>
                <a:gd name="T47" fmla="*/ 16320 h 16368"/>
                <a:gd name="T48" fmla="*/ 11439 w 15048"/>
                <a:gd name="T49" fmla="*/ 15917 h 16368"/>
                <a:gd name="T50" fmla="*/ 12344 w 15048"/>
                <a:gd name="T51" fmla="*/ 15204 h 16368"/>
                <a:gd name="T52" fmla="*/ 13161 w 15048"/>
                <a:gd name="T53" fmla="*/ 13884 h 16368"/>
                <a:gd name="T54" fmla="*/ 14470 w 15048"/>
                <a:gd name="T55" fmla="*/ 10876 h 16368"/>
                <a:gd name="T56" fmla="*/ 15018 w 15048"/>
                <a:gd name="T57" fmla="*/ 7301 h 16368"/>
                <a:gd name="T58" fmla="*/ 2256 w 15048"/>
                <a:gd name="T59" fmla="*/ 1064 h 16368"/>
                <a:gd name="T60" fmla="*/ 2356 w 15048"/>
                <a:gd name="T61" fmla="*/ 875 h 16368"/>
                <a:gd name="T62" fmla="*/ 12492 w 15048"/>
                <a:gd name="T63" fmla="*/ 801 h 16368"/>
                <a:gd name="T64" fmla="*/ 12706 w 15048"/>
                <a:gd name="T65" fmla="*/ 888 h 16368"/>
                <a:gd name="T66" fmla="*/ 12798 w 15048"/>
                <a:gd name="T67" fmla="*/ 1083 h 16368"/>
                <a:gd name="T68" fmla="*/ 12802 w 15048"/>
                <a:gd name="T69" fmla="*/ 1437 h 16368"/>
                <a:gd name="T70" fmla="*/ 12718 w 15048"/>
                <a:gd name="T71" fmla="*/ 1637 h 16368"/>
                <a:gd name="T72" fmla="*/ 12518 w 15048"/>
                <a:gd name="T73" fmla="*/ 1738 h 16368"/>
                <a:gd name="T74" fmla="*/ 2371 w 15048"/>
                <a:gd name="T75" fmla="*/ 1679 h 16368"/>
                <a:gd name="T76" fmla="*/ 2261 w 15048"/>
                <a:gd name="T77" fmla="*/ 1496 h 16368"/>
                <a:gd name="T78" fmla="*/ 11922 w 15048"/>
                <a:gd name="T79" fmla="*/ 14453 h 16368"/>
                <a:gd name="T80" fmla="*/ 11325 w 15048"/>
                <a:gd name="T81" fmla="*/ 15044 h 16368"/>
                <a:gd name="T82" fmla="*/ 10532 w 15048"/>
                <a:gd name="T83" fmla="*/ 15450 h 16368"/>
                <a:gd name="T84" fmla="*/ 5107 w 15048"/>
                <a:gd name="T85" fmla="*/ 15566 h 16368"/>
                <a:gd name="T86" fmla="*/ 4292 w 15048"/>
                <a:gd name="T87" fmla="*/ 15364 h 16368"/>
                <a:gd name="T88" fmla="*/ 3533 w 15048"/>
                <a:gd name="T89" fmla="*/ 14897 h 16368"/>
                <a:gd name="T90" fmla="*/ 2958 w 15048"/>
                <a:gd name="T91" fmla="*/ 14169 h 16368"/>
                <a:gd name="T92" fmla="*/ 1841 w 15048"/>
                <a:gd name="T93" fmla="*/ 11930 h 16368"/>
                <a:gd name="T94" fmla="*/ 844 w 15048"/>
                <a:gd name="T95" fmla="*/ 8604 h 16368"/>
                <a:gd name="T96" fmla="*/ 1190 w 15048"/>
                <a:gd name="T97" fmla="*/ 6166 h 16368"/>
                <a:gd name="T98" fmla="*/ 2063 w 15048"/>
                <a:gd name="T99" fmla="*/ 4955 h 16368"/>
                <a:gd name="T100" fmla="*/ 2778 w 15048"/>
                <a:gd name="T101" fmla="*/ 4358 h 16368"/>
                <a:gd name="T102" fmla="*/ 3032 w 15048"/>
                <a:gd name="T103" fmla="*/ 4144 h 16368"/>
                <a:gd name="T104" fmla="*/ 11962 w 15048"/>
                <a:gd name="T105" fmla="*/ 3943 h 16368"/>
                <a:gd name="T106" fmla="*/ 12062 w 15048"/>
                <a:gd name="T107" fmla="*/ 4208 h 16368"/>
                <a:gd name="T108" fmla="*/ 12414 w 15048"/>
                <a:gd name="T109" fmla="*/ 4460 h 16368"/>
                <a:gd name="T110" fmla="*/ 13234 w 15048"/>
                <a:gd name="T111" fmla="*/ 5224 h 16368"/>
                <a:gd name="T112" fmla="*/ 14043 w 15048"/>
                <a:gd name="T113" fmla="*/ 6602 h 16368"/>
                <a:gd name="T114" fmla="*/ 14032 w 15048"/>
                <a:gd name="T115" fmla="*/ 9525 h 16368"/>
                <a:gd name="T116" fmla="*/ 12849 w 15048"/>
                <a:gd name="T117" fmla="*/ 12718 h 16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48" h="16368">
                  <a:moveTo>
                    <a:pt x="14912" y="6714"/>
                  </a:moveTo>
                  <a:lnTo>
                    <a:pt x="14868" y="6558"/>
                  </a:lnTo>
                  <a:lnTo>
                    <a:pt x="14820" y="6407"/>
                  </a:lnTo>
                  <a:lnTo>
                    <a:pt x="14768" y="6260"/>
                  </a:lnTo>
                  <a:lnTo>
                    <a:pt x="14712" y="6117"/>
                  </a:lnTo>
                  <a:lnTo>
                    <a:pt x="14654" y="5977"/>
                  </a:lnTo>
                  <a:lnTo>
                    <a:pt x="14591" y="5842"/>
                  </a:lnTo>
                  <a:lnTo>
                    <a:pt x="14525" y="5711"/>
                  </a:lnTo>
                  <a:lnTo>
                    <a:pt x="14458" y="5585"/>
                  </a:lnTo>
                  <a:lnTo>
                    <a:pt x="14388" y="5462"/>
                  </a:lnTo>
                  <a:lnTo>
                    <a:pt x="14315" y="5343"/>
                  </a:lnTo>
                  <a:lnTo>
                    <a:pt x="14242" y="5229"/>
                  </a:lnTo>
                  <a:lnTo>
                    <a:pt x="14165" y="5117"/>
                  </a:lnTo>
                  <a:lnTo>
                    <a:pt x="14089" y="5011"/>
                  </a:lnTo>
                  <a:lnTo>
                    <a:pt x="14011" y="4907"/>
                  </a:lnTo>
                  <a:lnTo>
                    <a:pt x="13932" y="4808"/>
                  </a:lnTo>
                  <a:lnTo>
                    <a:pt x="13853" y="4714"/>
                  </a:lnTo>
                  <a:lnTo>
                    <a:pt x="13774" y="4623"/>
                  </a:lnTo>
                  <a:lnTo>
                    <a:pt x="13696" y="4535"/>
                  </a:lnTo>
                  <a:lnTo>
                    <a:pt x="13617" y="4452"/>
                  </a:lnTo>
                  <a:lnTo>
                    <a:pt x="13539" y="4373"/>
                  </a:lnTo>
                  <a:lnTo>
                    <a:pt x="13462" y="4298"/>
                  </a:lnTo>
                  <a:lnTo>
                    <a:pt x="13386" y="4226"/>
                  </a:lnTo>
                  <a:lnTo>
                    <a:pt x="13312" y="4158"/>
                  </a:lnTo>
                  <a:lnTo>
                    <a:pt x="13239" y="4095"/>
                  </a:lnTo>
                  <a:lnTo>
                    <a:pt x="13170" y="4035"/>
                  </a:lnTo>
                  <a:lnTo>
                    <a:pt x="13102" y="3978"/>
                  </a:lnTo>
                  <a:lnTo>
                    <a:pt x="13036" y="3926"/>
                  </a:lnTo>
                  <a:lnTo>
                    <a:pt x="12974" y="3878"/>
                  </a:lnTo>
                  <a:lnTo>
                    <a:pt x="12915" y="3834"/>
                  </a:lnTo>
                  <a:lnTo>
                    <a:pt x="12860" y="3793"/>
                  </a:lnTo>
                  <a:lnTo>
                    <a:pt x="12808" y="3756"/>
                  </a:lnTo>
                  <a:lnTo>
                    <a:pt x="12760" y="3724"/>
                  </a:lnTo>
                  <a:lnTo>
                    <a:pt x="12760" y="2508"/>
                  </a:lnTo>
                  <a:lnTo>
                    <a:pt x="12808" y="2496"/>
                  </a:lnTo>
                  <a:lnTo>
                    <a:pt x="12855" y="2482"/>
                  </a:lnTo>
                  <a:lnTo>
                    <a:pt x="12900" y="2465"/>
                  </a:lnTo>
                  <a:lnTo>
                    <a:pt x="12945" y="2447"/>
                  </a:lnTo>
                  <a:lnTo>
                    <a:pt x="12987" y="2427"/>
                  </a:lnTo>
                  <a:lnTo>
                    <a:pt x="13029" y="2404"/>
                  </a:lnTo>
                  <a:lnTo>
                    <a:pt x="13070" y="2381"/>
                  </a:lnTo>
                  <a:lnTo>
                    <a:pt x="13110" y="2354"/>
                  </a:lnTo>
                  <a:lnTo>
                    <a:pt x="13149" y="2326"/>
                  </a:lnTo>
                  <a:lnTo>
                    <a:pt x="13185" y="2297"/>
                  </a:lnTo>
                  <a:lnTo>
                    <a:pt x="13221" y="2266"/>
                  </a:lnTo>
                  <a:lnTo>
                    <a:pt x="13256" y="2233"/>
                  </a:lnTo>
                  <a:lnTo>
                    <a:pt x="13288" y="2198"/>
                  </a:lnTo>
                  <a:lnTo>
                    <a:pt x="13320" y="2162"/>
                  </a:lnTo>
                  <a:lnTo>
                    <a:pt x="13351" y="2124"/>
                  </a:lnTo>
                  <a:lnTo>
                    <a:pt x="13379" y="2085"/>
                  </a:lnTo>
                  <a:lnTo>
                    <a:pt x="13407" y="2044"/>
                  </a:lnTo>
                  <a:lnTo>
                    <a:pt x="13432" y="2001"/>
                  </a:lnTo>
                  <a:lnTo>
                    <a:pt x="13456" y="1957"/>
                  </a:lnTo>
                  <a:lnTo>
                    <a:pt x="13478" y="1912"/>
                  </a:lnTo>
                  <a:lnTo>
                    <a:pt x="13500" y="1866"/>
                  </a:lnTo>
                  <a:lnTo>
                    <a:pt x="13519" y="1818"/>
                  </a:lnTo>
                  <a:lnTo>
                    <a:pt x="13536" y="1768"/>
                  </a:lnTo>
                  <a:lnTo>
                    <a:pt x="13552" y="1718"/>
                  </a:lnTo>
                  <a:lnTo>
                    <a:pt x="13566" y="1665"/>
                  </a:lnTo>
                  <a:lnTo>
                    <a:pt x="13578" y="1612"/>
                  </a:lnTo>
                  <a:lnTo>
                    <a:pt x="13590" y="1558"/>
                  </a:lnTo>
                  <a:lnTo>
                    <a:pt x="13598" y="1503"/>
                  </a:lnTo>
                  <a:lnTo>
                    <a:pt x="13605" y="1447"/>
                  </a:lnTo>
                  <a:lnTo>
                    <a:pt x="13610" y="1388"/>
                  </a:lnTo>
                  <a:lnTo>
                    <a:pt x="13612" y="1330"/>
                  </a:lnTo>
                  <a:lnTo>
                    <a:pt x="13613" y="1271"/>
                  </a:lnTo>
                  <a:lnTo>
                    <a:pt x="13612" y="1201"/>
                  </a:lnTo>
                  <a:lnTo>
                    <a:pt x="13608" y="1132"/>
                  </a:lnTo>
                  <a:lnTo>
                    <a:pt x="13602" y="1066"/>
                  </a:lnTo>
                  <a:lnTo>
                    <a:pt x="13593" y="1000"/>
                  </a:lnTo>
                  <a:lnTo>
                    <a:pt x="13580" y="937"/>
                  </a:lnTo>
                  <a:lnTo>
                    <a:pt x="13566" y="876"/>
                  </a:lnTo>
                  <a:lnTo>
                    <a:pt x="13550" y="815"/>
                  </a:lnTo>
                  <a:lnTo>
                    <a:pt x="13531" y="756"/>
                  </a:lnTo>
                  <a:lnTo>
                    <a:pt x="13510" y="700"/>
                  </a:lnTo>
                  <a:lnTo>
                    <a:pt x="13486" y="644"/>
                  </a:lnTo>
                  <a:lnTo>
                    <a:pt x="13461" y="591"/>
                  </a:lnTo>
                  <a:lnTo>
                    <a:pt x="13432" y="539"/>
                  </a:lnTo>
                  <a:lnTo>
                    <a:pt x="13403" y="490"/>
                  </a:lnTo>
                  <a:lnTo>
                    <a:pt x="13371" y="443"/>
                  </a:lnTo>
                  <a:lnTo>
                    <a:pt x="13336" y="398"/>
                  </a:lnTo>
                  <a:lnTo>
                    <a:pt x="13301" y="355"/>
                  </a:lnTo>
                  <a:lnTo>
                    <a:pt x="13263" y="314"/>
                  </a:lnTo>
                  <a:lnTo>
                    <a:pt x="13222" y="275"/>
                  </a:lnTo>
                  <a:lnTo>
                    <a:pt x="13181" y="238"/>
                  </a:lnTo>
                  <a:lnTo>
                    <a:pt x="13137" y="205"/>
                  </a:lnTo>
                  <a:lnTo>
                    <a:pt x="13092" y="173"/>
                  </a:lnTo>
                  <a:lnTo>
                    <a:pt x="13046" y="144"/>
                  </a:lnTo>
                  <a:lnTo>
                    <a:pt x="12997" y="118"/>
                  </a:lnTo>
                  <a:lnTo>
                    <a:pt x="12947" y="93"/>
                  </a:lnTo>
                  <a:lnTo>
                    <a:pt x="12894" y="72"/>
                  </a:lnTo>
                  <a:lnTo>
                    <a:pt x="12841" y="53"/>
                  </a:lnTo>
                  <a:lnTo>
                    <a:pt x="12786" y="37"/>
                  </a:lnTo>
                  <a:lnTo>
                    <a:pt x="12730" y="24"/>
                  </a:lnTo>
                  <a:lnTo>
                    <a:pt x="12673" y="13"/>
                  </a:lnTo>
                  <a:lnTo>
                    <a:pt x="12614" y="6"/>
                  </a:lnTo>
                  <a:lnTo>
                    <a:pt x="12554" y="1"/>
                  </a:lnTo>
                  <a:lnTo>
                    <a:pt x="12492" y="0"/>
                  </a:lnTo>
                  <a:lnTo>
                    <a:pt x="2556" y="0"/>
                  </a:lnTo>
                  <a:lnTo>
                    <a:pt x="2494" y="1"/>
                  </a:lnTo>
                  <a:lnTo>
                    <a:pt x="2434" y="6"/>
                  </a:lnTo>
                  <a:lnTo>
                    <a:pt x="2375" y="13"/>
                  </a:lnTo>
                  <a:lnTo>
                    <a:pt x="2318" y="24"/>
                  </a:lnTo>
                  <a:lnTo>
                    <a:pt x="2262" y="37"/>
                  </a:lnTo>
                  <a:lnTo>
                    <a:pt x="2207" y="53"/>
                  </a:lnTo>
                  <a:lnTo>
                    <a:pt x="2154" y="72"/>
                  </a:lnTo>
                  <a:lnTo>
                    <a:pt x="2101" y="93"/>
                  </a:lnTo>
                  <a:lnTo>
                    <a:pt x="2051" y="118"/>
                  </a:lnTo>
                  <a:lnTo>
                    <a:pt x="2002" y="144"/>
                  </a:lnTo>
                  <a:lnTo>
                    <a:pt x="1956" y="173"/>
                  </a:lnTo>
                  <a:lnTo>
                    <a:pt x="1911" y="205"/>
                  </a:lnTo>
                  <a:lnTo>
                    <a:pt x="1867" y="238"/>
                  </a:lnTo>
                  <a:lnTo>
                    <a:pt x="1825" y="275"/>
                  </a:lnTo>
                  <a:lnTo>
                    <a:pt x="1785" y="314"/>
                  </a:lnTo>
                  <a:lnTo>
                    <a:pt x="1747" y="355"/>
                  </a:lnTo>
                  <a:lnTo>
                    <a:pt x="1712" y="398"/>
                  </a:lnTo>
                  <a:lnTo>
                    <a:pt x="1677" y="443"/>
                  </a:lnTo>
                  <a:lnTo>
                    <a:pt x="1645" y="490"/>
                  </a:lnTo>
                  <a:lnTo>
                    <a:pt x="1615" y="539"/>
                  </a:lnTo>
                  <a:lnTo>
                    <a:pt x="1587" y="591"/>
                  </a:lnTo>
                  <a:lnTo>
                    <a:pt x="1562" y="644"/>
                  </a:lnTo>
                  <a:lnTo>
                    <a:pt x="1538" y="700"/>
                  </a:lnTo>
                  <a:lnTo>
                    <a:pt x="1517" y="756"/>
                  </a:lnTo>
                  <a:lnTo>
                    <a:pt x="1498" y="815"/>
                  </a:lnTo>
                  <a:lnTo>
                    <a:pt x="1481" y="876"/>
                  </a:lnTo>
                  <a:lnTo>
                    <a:pt x="1468" y="937"/>
                  </a:lnTo>
                  <a:lnTo>
                    <a:pt x="1455" y="1000"/>
                  </a:lnTo>
                  <a:lnTo>
                    <a:pt x="1446" y="1066"/>
                  </a:lnTo>
                  <a:lnTo>
                    <a:pt x="1440" y="1132"/>
                  </a:lnTo>
                  <a:lnTo>
                    <a:pt x="1436" y="1201"/>
                  </a:lnTo>
                  <a:lnTo>
                    <a:pt x="1435" y="1271"/>
                  </a:lnTo>
                  <a:lnTo>
                    <a:pt x="1436" y="1330"/>
                  </a:lnTo>
                  <a:lnTo>
                    <a:pt x="1438" y="1388"/>
                  </a:lnTo>
                  <a:lnTo>
                    <a:pt x="1443" y="1447"/>
                  </a:lnTo>
                  <a:lnTo>
                    <a:pt x="1450" y="1503"/>
                  </a:lnTo>
                  <a:lnTo>
                    <a:pt x="1458" y="1558"/>
                  </a:lnTo>
                  <a:lnTo>
                    <a:pt x="1470" y="1612"/>
                  </a:lnTo>
                  <a:lnTo>
                    <a:pt x="1482" y="1665"/>
                  </a:lnTo>
                  <a:lnTo>
                    <a:pt x="1495" y="1718"/>
                  </a:lnTo>
                  <a:lnTo>
                    <a:pt x="1512" y="1768"/>
                  </a:lnTo>
                  <a:lnTo>
                    <a:pt x="1529" y="1818"/>
                  </a:lnTo>
                  <a:lnTo>
                    <a:pt x="1548" y="1866"/>
                  </a:lnTo>
                  <a:lnTo>
                    <a:pt x="1569" y="1912"/>
                  </a:lnTo>
                  <a:lnTo>
                    <a:pt x="1591" y="1957"/>
                  </a:lnTo>
                  <a:lnTo>
                    <a:pt x="1616" y="2001"/>
                  </a:lnTo>
                  <a:lnTo>
                    <a:pt x="1641" y="2044"/>
                  </a:lnTo>
                  <a:lnTo>
                    <a:pt x="1669" y="2085"/>
                  </a:lnTo>
                  <a:lnTo>
                    <a:pt x="1697" y="2124"/>
                  </a:lnTo>
                  <a:lnTo>
                    <a:pt x="1728" y="2162"/>
                  </a:lnTo>
                  <a:lnTo>
                    <a:pt x="1760" y="2198"/>
                  </a:lnTo>
                  <a:lnTo>
                    <a:pt x="1792" y="2233"/>
                  </a:lnTo>
                  <a:lnTo>
                    <a:pt x="1827" y="2266"/>
                  </a:lnTo>
                  <a:lnTo>
                    <a:pt x="1863" y="2297"/>
                  </a:lnTo>
                  <a:lnTo>
                    <a:pt x="1899" y="2326"/>
                  </a:lnTo>
                  <a:lnTo>
                    <a:pt x="1938" y="2354"/>
                  </a:lnTo>
                  <a:lnTo>
                    <a:pt x="1978" y="2381"/>
                  </a:lnTo>
                  <a:lnTo>
                    <a:pt x="2019" y="2404"/>
                  </a:lnTo>
                  <a:lnTo>
                    <a:pt x="2061" y="2427"/>
                  </a:lnTo>
                  <a:lnTo>
                    <a:pt x="2105" y="2447"/>
                  </a:lnTo>
                  <a:lnTo>
                    <a:pt x="2148" y="2465"/>
                  </a:lnTo>
                  <a:lnTo>
                    <a:pt x="2194" y="2482"/>
                  </a:lnTo>
                  <a:lnTo>
                    <a:pt x="2241" y="2496"/>
                  </a:lnTo>
                  <a:lnTo>
                    <a:pt x="2288" y="2508"/>
                  </a:lnTo>
                  <a:lnTo>
                    <a:pt x="2288" y="3724"/>
                  </a:lnTo>
                  <a:lnTo>
                    <a:pt x="2240" y="3756"/>
                  </a:lnTo>
                  <a:lnTo>
                    <a:pt x="2189" y="3793"/>
                  </a:lnTo>
                  <a:lnTo>
                    <a:pt x="2133" y="3834"/>
                  </a:lnTo>
                  <a:lnTo>
                    <a:pt x="2074" y="3878"/>
                  </a:lnTo>
                  <a:lnTo>
                    <a:pt x="2012" y="3927"/>
                  </a:lnTo>
                  <a:lnTo>
                    <a:pt x="1946" y="3979"/>
                  </a:lnTo>
                  <a:lnTo>
                    <a:pt x="1879" y="4035"/>
                  </a:lnTo>
                  <a:lnTo>
                    <a:pt x="1809" y="4095"/>
                  </a:lnTo>
                  <a:lnTo>
                    <a:pt x="1736" y="4158"/>
                  </a:lnTo>
                  <a:lnTo>
                    <a:pt x="1662" y="4226"/>
                  </a:lnTo>
                  <a:lnTo>
                    <a:pt x="1586" y="4298"/>
                  </a:lnTo>
                  <a:lnTo>
                    <a:pt x="1509" y="4373"/>
                  </a:lnTo>
                  <a:lnTo>
                    <a:pt x="1432" y="4452"/>
                  </a:lnTo>
                  <a:lnTo>
                    <a:pt x="1353" y="4536"/>
                  </a:lnTo>
                  <a:lnTo>
                    <a:pt x="1274" y="4623"/>
                  </a:lnTo>
                  <a:lnTo>
                    <a:pt x="1195" y="4714"/>
                  </a:lnTo>
                  <a:lnTo>
                    <a:pt x="1116" y="4809"/>
                  </a:lnTo>
                  <a:lnTo>
                    <a:pt x="1037" y="4907"/>
                  </a:lnTo>
                  <a:lnTo>
                    <a:pt x="959" y="5011"/>
                  </a:lnTo>
                  <a:lnTo>
                    <a:pt x="883" y="5117"/>
                  </a:lnTo>
                  <a:lnTo>
                    <a:pt x="807" y="5229"/>
                  </a:lnTo>
                  <a:lnTo>
                    <a:pt x="733" y="5343"/>
                  </a:lnTo>
                  <a:lnTo>
                    <a:pt x="660" y="5462"/>
                  </a:lnTo>
                  <a:lnTo>
                    <a:pt x="590" y="5585"/>
                  </a:lnTo>
                  <a:lnTo>
                    <a:pt x="523" y="5711"/>
                  </a:lnTo>
                  <a:lnTo>
                    <a:pt x="457" y="5843"/>
                  </a:lnTo>
                  <a:lnTo>
                    <a:pt x="395" y="5978"/>
                  </a:lnTo>
                  <a:lnTo>
                    <a:pt x="336" y="6117"/>
                  </a:lnTo>
                  <a:lnTo>
                    <a:pt x="280" y="6260"/>
                  </a:lnTo>
                  <a:lnTo>
                    <a:pt x="228" y="6407"/>
                  </a:lnTo>
                  <a:lnTo>
                    <a:pt x="180" y="6558"/>
                  </a:lnTo>
                  <a:lnTo>
                    <a:pt x="136" y="6714"/>
                  </a:lnTo>
                  <a:lnTo>
                    <a:pt x="72" y="7002"/>
                  </a:lnTo>
                  <a:lnTo>
                    <a:pt x="30" y="7301"/>
                  </a:lnTo>
                  <a:lnTo>
                    <a:pt x="6" y="7608"/>
                  </a:lnTo>
                  <a:lnTo>
                    <a:pt x="0" y="7921"/>
                  </a:lnTo>
                  <a:lnTo>
                    <a:pt x="12" y="8241"/>
                  </a:lnTo>
                  <a:lnTo>
                    <a:pt x="40" y="8567"/>
                  </a:lnTo>
                  <a:lnTo>
                    <a:pt x="83" y="8895"/>
                  </a:lnTo>
                  <a:lnTo>
                    <a:pt x="138" y="9225"/>
                  </a:lnTo>
                  <a:lnTo>
                    <a:pt x="206" y="9558"/>
                  </a:lnTo>
                  <a:lnTo>
                    <a:pt x="286" y="9890"/>
                  </a:lnTo>
                  <a:lnTo>
                    <a:pt x="375" y="10221"/>
                  </a:lnTo>
                  <a:lnTo>
                    <a:pt x="473" y="10550"/>
                  </a:lnTo>
                  <a:lnTo>
                    <a:pt x="578" y="10876"/>
                  </a:lnTo>
                  <a:lnTo>
                    <a:pt x="689" y="11197"/>
                  </a:lnTo>
                  <a:lnTo>
                    <a:pt x="806" y="11511"/>
                  </a:lnTo>
                  <a:lnTo>
                    <a:pt x="927" y="11819"/>
                  </a:lnTo>
                  <a:lnTo>
                    <a:pt x="1049" y="12118"/>
                  </a:lnTo>
                  <a:lnTo>
                    <a:pt x="1175" y="12409"/>
                  </a:lnTo>
                  <a:lnTo>
                    <a:pt x="1299" y="12688"/>
                  </a:lnTo>
                  <a:lnTo>
                    <a:pt x="1424" y="12955"/>
                  </a:lnTo>
                  <a:lnTo>
                    <a:pt x="1545" y="13210"/>
                  </a:lnTo>
                  <a:lnTo>
                    <a:pt x="1665" y="13450"/>
                  </a:lnTo>
                  <a:lnTo>
                    <a:pt x="1779" y="13675"/>
                  </a:lnTo>
                  <a:lnTo>
                    <a:pt x="1887" y="13884"/>
                  </a:lnTo>
                  <a:lnTo>
                    <a:pt x="1989" y="14074"/>
                  </a:lnTo>
                  <a:lnTo>
                    <a:pt x="2082" y="14246"/>
                  </a:lnTo>
                  <a:lnTo>
                    <a:pt x="2167" y="14398"/>
                  </a:lnTo>
                  <a:lnTo>
                    <a:pt x="2240" y="14528"/>
                  </a:lnTo>
                  <a:lnTo>
                    <a:pt x="2352" y="14719"/>
                  </a:lnTo>
                  <a:lnTo>
                    <a:pt x="2407" y="14811"/>
                  </a:lnTo>
                  <a:lnTo>
                    <a:pt x="2459" y="14892"/>
                  </a:lnTo>
                  <a:lnTo>
                    <a:pt x="2515" y="14973"/>
                  </a:lnTo>
                  <a:lnTo>
                    <a:pt x="2574" y="15051"/>
                  </a:lnTo>
                  <a:lnTo>
                    <a:pt x="2637" y="15128"/>
                  </a:lnTo>
                  <a:lnTo>
                    <a:pt x="2704" y="15204"/>
                  </a:lnTo>
                  <a:lnTo>
                    <a:pt x="2773" y="15279"/>
                  </a:lnTo>
                  <a:lnTo>
                    <a:pt x="2845" y="15351"/>
                  </a:lnTo>
                  <a:lnTo>
                    <a:pt x="2921" y="15423"/>
                  </a:lnTo>
                  <a:lnTo>
                    <a:pt x="2999" y="15491"/>
                  </a:lnTo>
                  <a:lnTo>
                    <a:pt x="3080" y="15559"/>
                  </a:lnTo>
                  <a:lnTo>
                    <a:pt x="3163" y="15624"/>
                  </a:lnTo>
                  <a:lnTo>
                    <a:pt x="3249" y="15687"/>
                  </a:lnTo>
                  <a:lnTo>
                    <a:pt x="3335" y="15748"/>
                  </a:lnTo>
                  <a:lnTo>
                    <a:pt x="3425" y="15806"/>
                  </a:lnTo>
                  <a:lnTo>
                    <a:pt x="3516" y="15863"/>
                  </a:lnTo>
                  <a:lnTo>
                    <a:pt x="3609" y="15917"/>
                  </a:lnTo>
                  <a:lnTo>
                    <a:pt x="3703" y="15968"/>
                  </a:lnTo>
                  <a:lnTo>
                    <a:pt x="3799" y="16016"/>
                  </a:lnTo>
                  <a:lnTo>
                    <a:pt x="3896" y="16062"/>
                  </a:lnTo>
                  <a:lnTo>
                    <a:pt x="3993" y="16105"/>
                  </a:lnTo>
                  <a:lnTo>
                    <a:pt x="4091" y="16146"/>
                  </a:lnTo>
                  <a:lnTo>
                    <a:pt x="4190" y="16183"/>
                  </a:lnTo>
                  <a:lnTo>
                    <a:pt x="4290" y="16217"/>
                  </a:lnTo>
                  <a:lnTo>
                    <a:pt x="4389" y="16247"/>
                  </a:lnTo>
                  <a:lnTo>
                    <a:pt x="4489" y="16275"/>
                  </a:lnTo>
                  <a:lnTo>
                    <a:pt x="4589" y="16299"/>
                  </a:lnTo>
                  <a:lnTo>
                    <a:pt x="4689" y="16320"/>
                  </a:lnTo>
                  <a:lnTo>
                    <a:pt x="4788" y="16337"/>
                  </a:lnTo>
                  <a:lnTo>
                    <a:pt x="4887" y="16351"/>
                  </a:lnTo>
                  <a:lnTo>
                    <a:pt x="4985" y="16360"/>
                  </a:lnTo>
                  <a:lnTo>
                    <a:pt x="5082" y="16366"/>
                  </a:lnTo>
                  <a:lnTo>
                    <a:pt x="5178" y="16368"/>
                  </a:lnTo>
                  <a:lnTo>
                    <a:pt x="9870" y="16368"/>
                  </a:lnTo>
                  <a:lnTo>
                    <a:pt x="9966" y="16366"/>
                  </a:lnTo>
                  <a:lnTo>
                    <a:pt x="10063" y="16360"/>
                  </a:lnTo>
                  <a:lnTo>
                    <a:pt x="10162" y="16351"/>
                  </a:lnTo>
                  <a:lnTo>
                    <a:pt x="10260" y="16337"/>
                  </a:lnTo>
                  <a:lnTo>
                    <a:pt x="10360" y="16320"/>
                  </a:lnTo>
                  <a:lnTo>
                    <a:pt x="10459" y="16299"/>
                  </a:lnTo>
                  <a:lnTo>
                    <a:pt x="10559" y="16275"/>
                  </a:lnTo>
                  <a:lnTo>
                    <a:pt x="10659" y="16247"/>
                  </a:lnTo>
                  <a:lnTo>
                    <a:pt x="10758" y="16217"/>
                  </a:lnTo>
                  <a:lnTo>
                    <a:pt x="10858" y="16183"/>
                  </a:lnTo>
                  <a:lnTo>
                    <a:pt x="10957" y="16146"/>
                  </a:lnTo>
                  <a:lnTo>
                    <a:pt x="11055" y="16105"/>
                  </a:lnTo>
                  <a:lnTo>
                    <a:pt x="11152" y="16062"/>
                  </a:lnTo>
                  <a:lnTo>
                    <a:pt x="11249" y="16016"/>
                  </a:lnTo>
                  <a:lnTo>
                    <a:pt x="11345" y="15968"/>
                  </a:lnTo>
                  <a:lnTo>
                    <a:pt x="11439" y="15917"/>
                  </a:lnTo>
                  <a:lnTo>
                    <a:pt x="11532" y="15863"/>
                  </a:lnTo>
                  <a:lnTo>
                    <a:pt x="11623" y="15806"/>
                  </a:lnTo>
                  <a:lnTo>
                    <a:pt x="11713" y="15748"/>
                  </a:lnTo>
                  <a:lnTo>
                    <a:pt x="11799" y="15687"/>
                  </a:lnTo>
                  <a:lnTo>
                    <a:pt x="11885" y="15624"/>
                  </a:lnTo>
                  <a:lnTo>
                    <a:pt x="11968" y="15559"/>
                  </a:lnTo>
                  <a:lnTo>
                    <a:pt x="12049" y="15491"/>
                  </a:lnTo>
                  <a:lnTo>
                    <a:pt x="12127" y="15423"/>
                  </a:lnTo>
                  <a:lnTo>
                    <a:pt x="12203" y="15351"/>
                  </a:lnTo>
                  <a:lnTo>
                    <a:pt x="12275" y="15279"/>
                  </a:lnTo>
                  <a:lnTo>
                    <a:pt x="12344" y="15204"/>
                  </a:lnTo>
                  <a:lnTo>
                    <a:pt x="12411" y="15128"/>
                  </a:lnTo>
                  <a:lnTo>
                    <a:pt x="12474" y="15051"/>
                  </a:lnTo>
                  <a:lnTo>
                    <a:pt x="12533" y="14973"/>
                  </a:lnTo>
                  <a:lnTo>
                    <a:pt x="12589" y="14892"/>
                  </a:lnTo>
                  <a:lnTo>
                    <a:pt x="12641" y="14811"/>
                  </a:lnTo>
                  <a:lnTo>
                    <a:pt x="12696" y="14719"/>
                  </a:lnTo>
                  <a:lnTo>
                    <a:pt x="12808" y="14528"/>
                  </a:lnTo>
                  <a:lnTo>
                    <a:pt x="12881" y="14398"/>
                  </a:lnTo>
                  <a:lnTo>
                    <a:pt x="12965" y="14246"/>
                  </a:lnTo>
                  <a:lnTo>
                    <a:pt x="13059" y="14074"/>
                  </a:lnTo>
                  <a:lnTo>
                    <a:pt x="13161" y="13884"/>
                  </a:lnTo>
                  <a:lnTo>
                    <a:pt x="13269" y="13675"/>
                  </a:lnTo>
                  <a:lnTo>
                    <a:pt x="13383" y="13450"/>
                  </a:lnTo>
                  <a:lnTo>
                    <a:pt x="13502" y="13210"/>
                  </a:lnTo>
                  <a:lnTo>
                    <a:pt x="13624" y="12955"/>
                  </a:lnTo>
                  <a:lnTo>
                    <a:pt x="13749" y="12688"/>
                  </a:lnTo>
                  <a:lnTo>
                    <a:pt x="13873" y="12409"/>
                  </a:lnTo>
                  <a:lnTo>
                    <a:pt x="13998" y="12118"/>
                  </a:lnTo>
                  <a:lnTo>
                    <a:pt x="14121" y="11819"/>
                  </a:lnTo>
                  <a:lnTo>
                    <a:pt x="14242" y="11511"/>
                  </a:lnTo>
                  <a:lnTo>
                    <a:pt x="14359" y="11197"/>
                  </a:lnTo>
                  <a:lnTo>
                    <a:pt x="14470" y="10876"/>
                  </a:lnTo>
                  <a:lnTo>
                    <a:pt x="14575" y="10550"/>
                  </a:lnTo>
                  <a:lnTo>
                    <a:pt x="14673" y="10221"/>
                  </a:lnTo>
                  <a:lnTo>
                    <a:pt x="14762" y="9890"/>
                  </a:lnTo>
                  <a:lnTo>
                    <a:pt x="14842" y="9558"/>
                  </a:lnTo>
                  <a:lnTo>
                    <a:pt x="14910" y="9225"/>
                  </a:lnTo>
                  <a:lnTo>
                    <a:pt x="14965" y="8895"/>
                  </a:lnTo>
                  <a:lnTo>
                    <a:pt x="15008" y="8567"/>
                  </a:lnTo>
                  <a:lnTo>
                    <a:pt x="15036" y="8241"/>
                  </a:lnTo>
                  <a:lnTo>
                    <a:pt x="15048" y="7921"/>
                  </a:lnTo>
                  <a:lnTo>
                    <a:pt x="15042" y="7608"/>
                  </a:lnTo>
                  <a:lnTo>
                    <a:pt x="15018" y="7301"/>
                  </a:lnTo>
                  <a:lnTo>
                    <a:pt x="14976" y="7002"/>
                  </a:lnTo>
                  <a:lnTo>
                    <a:pt x="14912" y="6714"/>
                  </a:lnTo>
                  <a:close/>
                  <a:moveTo>
                    <a:pt x="2233" y="1271"/>
                  </a:moveTo>
                  <a:lnTo>
                    <a:pt x="2233" y="1271"/>
                  </a:lnTo>
                  <a:lnTo>
                    <a:pt x="2233" y="1236"/>
                  </a:lnTo>
                  <a:lnTo>
                    <a:pt x="2235" y="1200"/>
                  </a:lnTo>
                  <a:lnTo>
                    <a:pt x="2238" y="1162"/>
                  </a:lnTo>
                  <a:lnTo>
                    <a:pt x="2243" y="1123"/>
                  </a:lnTo>
                  <a:lnTo>
                    <a:pt x="2247" y="1104"/>
                  </a:lnTo>
                  <a:lnTo>
                    <a:pt x="2250" y="1083"/>
                  </a:lnTo>
                  <a:lnTo>
                    <a:pt x="2256" y="1064"/>
                  </a:lnTo>
                  <a:lnTo>
                    <a:pt x="2261" y="1044"/>
                  </a:lnTo>
                  <a:lnTo>
                    <a:pt x="2267" y="1025"/>
                  </a:lnTo>
                  <a:lnTo>
                    <a:pt x="2273" y="1007"/>
                  </a:lnTo>
                  <a:lnTo>
                    <a:pt x="2280" y="988"/>
                  </a:lnTo>
                  <a:lnTo>
                    <a:pt x="2288" y="970"/>
                  </a:lnTo>
                  <a:lnTo>
                    <a:pt x="2297" y="952"/>
                  </a:lnTo>
                  <a:lnTo>
                    <a:pt x="2308" y="935"/>
                  </a:lnTo>
                  <a:lnTo>
                    <a:pt x="2318" y="919"/>
                  </a:lnTo>
                  <a:lnTo>
                    <a:pt x="2330" y="903"/>
                  </a:lnTo>
                  <a:lnTo>
                    <a:pt x="2342" y="888"/>
                  </a:lnTo>
                  <a:lnTo>
                    <a:pt x="2356" y="875"/>
                  </a:lnTo>
                  <a:lnTo>
                    <a:pt x="2371" y="861"/>
                  </a:lnTo>
                  <a:lnTo>
                    <a:pt x="2386" y="849"/>
                  </a:lnTo>
                  <a:lnTo>
                    <a:pt x="2404" y="839"/>
                  </a:lnTo>
                  <a:lnTo>
                    <a:pt x="2421" y="829"/>
                  </a:lnTo>
                  <a:lnTo>
                    <a:pt x="2440" y="820"/>
                  </a:lnTo>
                  <a:lnTo>
                    <a:pt x="2461" y="814"/>
                  </a:lnTo>
                  <a:lnTo>
                    <a:pt x="2482" y="808"/>
                  </a:lnTo>
                  <a:lnTo>
                    <a:pt x="2506" y="804"/>
                  </a:lnTo>
                  <a:lnTo>
                    <a:pt x="2530" y="802"/>
                  </a:lnTo>
                  <a:lnTo>
                    <a:pt x="2556" y="801"/>
                  </a:lnTo>
                  <a:lnTo>
                    <a:pt x="12492" y="801"/>
                  </a:lnTo>
                  <a:lnTo>
                    <a:pt x="12518" y="802"/>
                  </a:lnTo>
                  <a:lnTo>
                    <a:pt x="12542" y="804"/>
                  </a:lnTo>
                  <a:lnTo>
                    <a:pt x="12565" y="808"/>
                  </a:lnTo>
                  <a:lnTo>
                    <a:pt x="12587" y="814"/>
                  </a:lnTo>
                  <a:lnTo>
                    <a:pt x="12608" y="820"/>
                  </a:lnTo>
                  <a:lnTo>
                    <a:pt x="12627" y="829"/>
                  </a:lnTo>
                  <a:lnTo>
                    <a:pt x="12644" y="839"/>
                  </a:lnTo>
                  <a:lnTo>
                    <a:pt x="12662" y="849"/>
                  </a:lnTo>
                  <a:lnTo>
                    <a:pt x="12677" y="861"/>
                  </a:lnTo>
                  <a:lnTo>
                    <a:pt x="12692" y="875"/>
                  </a:lnTo>
                  <a:lnTo>
                    <a:pt x="12706" y="888"/>
                  </a:lnTo>
                  <a:lnTo>
                    <a:pt x="12718" y="903"/>
                  </a:lnTo>
                  <a:lnTo>
                    <a:pt x="12730" y="919"/>
                  </a:lnTo>
                  <a:lnTo>
                    <a:pt x="12740" y="935"/>
                  </a:lnTo>
                  <a:lnTo>
                    <a:pt x="12751" y="952"/>
                  </a:lnTo>
                  <a:lnTo>
                    <a:pt x="12760" y="970"/>
                  </a:lnTo>
                  <a:lnTo>
                    <a:pt x="12768" y="988"/>
                  </a:lnTo>
                  <a:lnTo>
                    <a:pt x="12775" y="1007"/>
                  </a:lnTo>
                  <a:lnTo>
                    <a:pt x="12782" y="1025"/>
                  </a:lnTo>
                  <a:lnTo>
                    <a:pt x="12787" y="1044"/>
                  </a:lnTo>
                  <a:lnTo>
                    <a:pt x="12792" y="1064"/>
                  </a:lnTo>
                  <a:lnTo>
                    <a:pt x="12798" y="1083"/>
                  </a:lnTo>
                  <a:lnTo>
                    <a:pt x="12802" y="1104"/>
                  </a:lnTo>
                  <a:lnTo>
                    <a:pt x="12805" y="1123"/>
                  </a:lnTo>
                  <a:lnTo>
                    <a:pt x="12810" y="1162"/>
                  </a:lnTo>
                  <a:lnTo>
                    <a:pt x="12814" y="1200"/>
                  </a:lnTo>
                  <a:lnTo>
                    <a:pt x="12815" y="1236"/>
                  </a:lnTo>
                  <a:lnTo>
                    <a:pt x="12816" y="1271"/>
                  </a:lnTo>
                  <a:lnTo>
                    <a:pt x="12815" y="1304"/>
                  </a:lnTo>
                  <a:lnTo>
                    <a:pt x="12814" y="1340"/>
                  </a:lnTo>
                  <a:lnTo>
                    <a:pt x="12810" y="1378"/>
                  </a:lnTo>
                  <a:lnTo>
                    <a:pt x="12805" y="1417"/>
                  </a:lnTo>
                  <a:lnTo>
                    <a:pt x="12802" y="1437"/>
                  </a:lnTo>
                  <a:lnTo>
                    <a:pt x="12798" y="1457"/>
                  </a:lnTo>
                  <a:lnTo>
                    <a:pt x="12792" y="1476"/>
                  </a:lnTo>
                  <a:lnTo>
                    <a:pt x="12787" y="1496"/>
                  </a:lnTo>
                  <a:lnTo>
                    <a:pt x="12782" y="1515"/>
                  </a:lnTo>
                  <a:lnTo>
                    <a:pt x="12775" y="1533"/>
                  </a:lnTo>
                  <a:lnTo>
                    <a:pt x="12768" y="1552"/>
                  </a:lnTo>
                  <a:lnTo>
                    <a:pt x="12760" y="1570"/>
                  </a:lnTo>
                  <a:lnTo>
                    <a:pt x="12751" y="1588"/>
                  </a:lnTo>
                  <a:lnTo>
                    <a:pt x="12740" y="1605"/>
                  </a:lnTo>
                  <a:lnTo>
                    <a:pt x="12730" y="1621"/>
                  </a:lnTo>
                  <a:lnTo>
                    <a:pt x="12718" y="1637"/>
                  </a:lnTo>
                  <a:lnTo>
                    <a:pt x="12706" y="1651"/>
                  </a:lnTo>
                  <a:lnTo>
                    <a:pt x="12692" y="1665"/>
                  </a:lnTo>
                  <a:lnTo>
                    <a:pt x="12677" y="1679"/>
                  </a:lnTo>
                  <a:lnTo>
                    <a:pt x="12662" y="1690"/>
                  </a:lnTo>
                  <a:lnTo>
                    <a:pt x="12644" y="1701"/>
                  </a:lnTo>
                  <a:lnTo>
                    <a:pt x="12627" y="1710"/>
                  </a:lnTo>
                  <a:lnTo>
                    <a:pt x="12608" y="1719"/>
                  </a:lnTo>
                  <a:lnTo>
                    <a:pt x="12587" y="1726"/>
                  </a:lnTo>
                  <a:lnTo>
                    <a:pt x="12565" y="1732"/>
                  </a:lnTo>
                  <a:lnTo>
                    <a:pt x="12542" y="1736"/>
                  </a:lnTo>
                  <a:lnTo>
                    <a:pt x="12518" y="1738"/>
                  </a:lnTo>
                  <a:lnTo>
                    <a:pt x="12492" y="1739"/>
                  </a:lnTo>
                  <a:lnTo>
                    <a:pt x="2556" y="1739"/>
                  </a:lnTo>
                  <a:lnTo>
                    <a:pt x="2530" y="1738"/>
                  </a:lnTo>
                  <a:lnTo>
                    <a:pt x="2506" y="1736"/>
                  </a:lnTo>
                  <a:lnTo>
                    <a:pt x="2482" y="1732"/>
                  </a:lnTo>
                  <a:lnTo>
                    <a:pt x="2461" y="1726"/>
                  </a:lnTo>
                  <a:lnTo>
                    <a:pt x="2440" y="1719"/>
                  </a:lnTo>
                  <a:lnTo>
                    <a:pt x="2421" y="1710"/>
                  </a:lnTo>
                  <a:lnTo>
                    <a:pt x="2404" y="1701"/>
                  </a:lnTo>
                  <a:lnTo>
                    <a:pt x="2386" y="1690"/>
                  </a:lnTo>
                  <a:lnTo>
                    <a:pt x="2371" y="1679"/>
                  </a:lnTo>
                  <a:lnTo>
                    <a:pt x="2356" y="1665"/>
                  </a:lnTo>
                  <a:lnTo>
                    <a:pt x="2342" y="1651"/>
                  </a:lnTo>
                  <a:lnTo>
                    <a:pt x="2330" y="1637"/>
                  </a:lnTo>
                  <a:lnTo>
                    <a:pt x="2318" y="1621"/>
                  </a:lnTo>
                  <a:lnTo>
                    <a:pt x="2308" y="1605"/>
                  </a:lnTo>
                  <a:lnTo>
                    <a:pt x="2297" y="1588"/>
                  </a:lnTo>
                  <a:lnTo>
                    <a:pt x="2288" y="1570"/>
                  </a:lnTo>
                  <a:lnTo>
                    <a:pt x="2280" y="1552"/>
                  </a:lnTo>
                  <a:lnTo>
                    <a:pt x="2273" y="1533"/>
                  </a:lnTo>
                  <a:lnTo>
                    <a:pt x="2267" y="1515"/>
                  </a:lnTo>
                  <a:lnTo>
                    <a:pt x="2261" y="1496"/>
                  </a:lnTo>
                  <a:lnTo>
                    <a:pt x="2256" y="1476"/>
                  </a:lnTo>
                  <a:lnTo>
                    <a:pt x="2250" y="1457"/>
                  </a:lnTo>
                  <a:lnTo>
                    <a:pt x="2247" y="1437"/>
                  </a:lnTo>
                  <a:lnTo>
                    <a:pt x="2243" y="1417"/>
                  </a:lnTo>
                  <a:lnTo>
                    <a:pt x="2238" y="1378"/>
                  </a:lnTo>
                  <a:lnTo>
                    <a:pt x="2235" y="1340"/>
                  </a:lnTo>
                  <a:lnTo>
                    <a:pt x="2233" y="1304"/>
                  </a:lnTo>
                  <a:lnTo>
                    <a:pt x="2233" y="1271"/>
                  </a:lnTo>
                  <a:close/>
                  <a:moveTo>
                    <a:pt x="11960" y="14394"/>
                  </a:moveTo>
                  <a:lnTo>
                    <a:pt x="11960" y="14394"/>
                  </a:lnTo>
                  <a:lnTo>
                    <a:pt x="11922" y="14453"/>
                  </a:lnTo>
                  <a:lnTo>
                    <a:pt x="11881" y="14511"/>
                  </a:lnTo>
                  <a:lnTo>
                    <a:pt x="11836" y="14570"/>
                  </a:lnTo>
                  <a:lnTo>
                    <a:pt x="11789" y="14627"/>
                  </a:lnTo>
                  <a:lnTo>
                    <a:pt x="11739" y="14683"/>
                  </a:lnTo>
                  <a:lnTo>
                    <a:pt x="11687" y="14738"/>
                  </a:lnTo>
                  <a:lnTo>
                    <a:pt x="11632" y="14793"/>
                  </a:lnTo>
                  <a:lnTo>
                    <a:pt x="11575" y="14846"/>
                  </a:lnTo>
                  <a:lnTo>
                    <a:pt x="11515" y="14897"/>
                  </a:lnTo>
                  <a:lnTo>
                    <a:pt x="11453" y="14948"/>
                  </a:lnTo>
                  <a:lnTo>
                    <a:pt x="11390" y="14997"/>
                  </a:lnTo>
                  <a:lnTo>
                    <a:pt x="11325" y="15044"/>
                  </a:lnTo>
                  <a:lnTo>
                    <a:pt x="11257" y="15091"/>
                  </a:lnTo>
                  <a:lnTo>
                    <a:pt x="11189" y="15135"/>
                  </a:lnTo>
                  <a:lnTo>
                    <a:pt x="11120" y="15178"/>
                  </a:lnTo>
                  <a:lnTo>
                    <a:pt x="11049" y="15219"/>
                  </a:lnTo>
                  <a:lnTo>
                    <a:pt x="10977" y="15259"/>
                  </a:lnTo>
                  <a:lnTo>
                    <a:pt x="10904" y="15296"/>
                  </a:lnTo>
                  <a:lnTo>
                    <a:pt x="10831" y="15331"/>
                  </a:lnTo>
                  <a:lnTo>
                    <a:pt x="10756" y="15364"/>
                  </a:lnTo>
                  <a:lnTo>
                    <a:pt x="10682" y="15395"/>
                  </a:lnTo>
                  <a:lnTo>
                    <a:pt x="10606" y="15424"/>
                  </a:lnTo>
                  <a:lnTo>
                    <a:pt x="10532" y="15450"/>
                  </a:lnTo>
                  <a:lnTo>
                    <a:pt x="10456" y="15474"/>
                  </a:lnTo>
                  <a:lnTo>
                    <a:pt x="10381" y="15495"/>
                  </a:lnTo>
                  <a:lnTo>
                    <a:pt x="10306" y="15514"/>
                  </a:lnTo>
                  <a:lnTo>
                    <a:pt x="10232" y="15530"/>
                  </a:lnTo>
                  <a:lnTo>
                    <a:pt x="10158" y="15543"/>
                  </a:lnTo>
                  <a:lnTo>
                    <a:pt x="10085" y="15554"/>
                  </a:lnTo>
                  <a:lnTo>
                    <a:pt x="10012" y="15562"/>
                  </a:lnTo>
                  <a:lnTo>
                    <a:pt x="9941" y="15566"/>
                  </a:lnTo>
                  <a:lnTo>
                    <a:pt x="9870" y="15568"/>
                  </a:lnTo>
                  <a:lnTo>
                    <a:pt x="5178" y="15568"/>
                  </a:lnTo>
                  <a:lnTo>
                    <a:pt x="5107" y="15566"/>
                  </a:lnTo>
                  <a:lnTo>
                    <a:pt x="5036" y="15562"/>
                  </a:lnTo>
                  <a:lnTo>
                    <a:pt x="4963" y="15554"/>
                  </a:lnTo>
                  <a:lnTo>
                    <a:pt x="4890" y="15543"/>
                  </a:lnTo>
                  <a:lnTo>
                    <a:pt x="4816" y="15530"/>
                  </a:lnTo>
                  <a:lnTo>
                    <a:pt x="4742" y="15514"/>
                  </a:lnTo>
                  <a:lnTo>
                    <a:pt x="4667" y="15495"/>
                  </a:lnTo>
                  <a:lnTo>
                    <a:pt x="4592" y="15474"/>
                  </a:lnTo>
                  <a:lnTo>
                    <a:pt x="4516" y="15450"/>
                  </a:lnTo>
                  <a:lnTo>
                    <a:pt x="4442" y="15424"/>
                  </a:lnTo>
                  <a:lnTo>
                    <a:pt x="4366" y="15395"/>
                  </a:lnTo>
                  <a:lnTo>
                    <a:pt x="4292" y="15364"/>
                  </a:lnTo>
                  <a:lnTo>
                    <a:pt x="4218" y="15331"/>
                  </a:lnTo>
                  <a:lnTo>
                    <a:pt x="4144" y="15296"/>
                  </a:lnTo>
                  <a:lnTo>
                    <a:pt x="4071" y="15259"/>
                  </a:lnTo>
                  <a:lnTo>
                    <a:pt x="4000" y="15219"/>
                  </a:lnTo>
                  <a:lnTo>
                    <a:pt x="3928" y="15178"/>
                  </a:lnTo>
                  <a:lnTo>
                    <a:pt x="3859" y="15135"/>
                  </a:lnTo>
                  <a:lnTo>
                    <a:pt x="3791" y="15091"/>
                  </a:lnTo>
                  <a:lnTo>
                    <a:pt x="3724" y="15044"/>
                  </a:lnTo>
                  <a:lnTo>
                    <a:pt x="3659" y="14997"/>
                  </a:lnTo>
                  <a:lnTo>
                    <a:pt x="3595" y="14948"/>
                  </a:lnTo>
                  <a:lnTo>
                    <a:pt x="3533" y="14897"/>
                  </a:lnTo>
                  <a:lnTo>
                    <a:pt x="3474" y="14846"/>
                  </a:lnTo>
                  <a:lnTo>
                    <a:pt x="3417" y="14793"/>
                  </a:lnTo>
                  <a:lnTo>
                    <a:pt x="3362" y="14738"/>
                  </a:lnTo>
                  <a:lnTo>
                    <a:pt x="3309" y="14683"/>
                  </a:lnTo>
                  <a:lnTo>
                    <a:pt x="3259" y="14627"/>
                  </a:lnTo>
                  <a:lnTo>
                    <a:pt x="3212" y="14570"/>
                  </a:lnTo>
                  <a:lnTo>
                    <a:pt x="3168" y="14511"/>
                  </a:lnTo>
                  <a:lnTo>
                    <a:pt x="3126" y="14453"/>
                  </a:lnTo>
                  <a:lnTo>
                    <a:pt x="3088" y="14394"/>
                  </a:lnTo>
                  <a:lnTo>
                    <a:pt x="3052" y="14331"/>
                  </a:lnTo>
                  <a:lnTo>
                    <a:pt x="2958" y="14169"/>
                  </a:lnTo>
                  <a:lnTo>
                    <a:pt x="2892" y="14054"/>
                  </a:lnTo>
                  <a:lnTo>
                    <a:pt x="2816" y="13917"/>
                  </a:lnTo>
                  <a:lnTo>
                    <a:pt x="2730" y="13759"/>
                  </a:lnTo>
                  <a:lnTo>
                    <a:pt x="2636" y="13584"/>
                  </a:lnTo>
                  <a:lnTo>
                    <a:pt x="2535" y="13391"/>
                  </a:lnTo>
                  <a:lnTo>
                    <a:pt x="2428" y="13181"/>
                  </a:lnTo>
                  <a:lnTo>
                    <a:pt x="2316" y="12956"/>
                  </a:lnTo>
                  <a:lnTo>
                    <a:pt x="2199" y="12718"/>
                  </a:lnTo>
                  <a:lnTo>
                    <a:pt x="2081" y="12466"/>
                  </a:lnTo>
                  <a:lnTo>
                    <a:pt x="1962" y="12203"/>
                  </a:lnTo>
                  <a:lnTo>
                    <a:pt x="1841" y="11930"/>
                  </a:lnTo>
                  <a:lnTo>
                    <a:pt x="1723" y="11648"/>
                  </a:lnTo>
                  <a:lnTo>
                    <a:pt x="1605" y="11358"/>
                  </a:lnTo>
                  <a:lnTo>
                    <a:pt x="1492" y="11062"/>
                  </a:lnTo>
                  <a:lnTo>
                    <a:pt x="1383" y="10760"/>
                  </a:lnTo>
                  <a:lnTo>
                    <a:pt x="1280" y="10454"/>
                  </a:lnTo>
                  <a:lnTo>
                    <a:pt x="1183" y="10146"/>
                  </a:lnTo>
                  <a:lnTo>
                    <a:pt x="1095" y="9836"/>
                  </a:lnTo>
                  <a:lnTo>
                    <a:pt x="1016" y="9525"/>
                  </a:lnTo>
                  <a:lnTo>
                    <a:pt x="946" y="9216"/>
                  </a:lnTo>
                  <a:lnTo>
                    <a:pt x="889" y="8908"/>
                  </a:lnTo>
                  <a:lnTo>
                    <a:pt x="844" y="8604"/>
                  </a:lnTo>
                  <a:lnTo>
                    <a:pt x="813" y="8305"/>
                  </a:lnTo>
                  <a:lnTo>
                    <a:pt x="798" y="8011"/>
                  </a:lnTo>
                  <a:lnTo>
                    <a:pt x="798" y="7724"/>
                  </a:lnTo>
                  <a:lnTo>
                    <a:pt x="816" y="7445"/>
                  </a:lnTo>
                  <a:lnTo>
                    <a:pt x="852" y="7176"/>
                  </a:lnTo>
                  <a:lnTo>
                    <a:pt x="908" y="6919"/>
                  </a:lnTo>
                  <a:lnTo>
                    <a:pt x="954" y="6758"/>
                  </a:lnTo>
                  <a:lnTo>
                    <a:pt x="1006" y="6602"/>
                  </a:lnTo>
                  <a:lnTo>
                    <a:pt x="1062" y="6452"/>
                  </a:lnTo>
                  <a:lnTo>
                    <a:pt x="1124" y="6307"/>
                  </a:lnTo>
                  <a:lnTo>
                    <a:pt x="1190" y="6166"/>
                  </a:lnTo>
                  <a:lnTo>
                    <a:pt x="1259" y="6031"/>
                  </a:lnTo>
                  <a:lnTo>
                    <a:pt x="1333" y="5901"/>
                  </a:lnTo>
                  <a:lnTo>
                    <a:pt x="1408" y="5775"/>
                  </a:lnTo>
                  <a:lnTo>
                    <a:pt x="1486" y="5655"/>
                  </a:lnTo>
                  <a:lnTo>
                    <a:pt x="1567" y="5540"/>
                  </a:lnTo>
                  <a:lnTo>
                    <a:pt x="1648" y="5430"/>
                  </a:lnTo>
                  <a:lnTo>
                    <a:pt x="1731" y="5325"/>
                  </a:lnTo>
                  <a:lnTo>
                    <a:pt x="1815" y="5224"/>
                  </a:lnTo>
                  <a:lnTo>
                    <a:pt x="1897" y="5130"/>
                  </a:lnTo>
                  <a:lnTo>
                    <a:pt x="1981" y="5040"/>
                  </a:lnTo>
                  <a:lnTo>
                    <a:pt x="2063" y="4955"/>
                  </a:lnTo>
                  <a:lnTo>
                    <a:pt x="2143" y="4876"/>
                  </a:lnTo>
                  <a:lnTo>
                    <a:pt x="2223" y="4801"/>
                  </a:lnTo>
                  <a:lnTo>
                    <a:pt x="2299" y="4731"/>
                  </a:lnTo>
                  <a:lnTo>
                    <a:pt x="2374" y="4667"/>
                  </a:lnTo>
                  <a:lnTo>
                    <a:pt x="2444" y="4608"/>
                  </a:lnTo>
                  <a:lnTo>
                    <a:pt x="2512" y="4553"/>
                  </a:lnTo>
                  <a:lnTo>
                    <a:pt x="2575" y="4504"/>
                  </a:lnTo>
                  <a:lnTo>
                    <a:pt x="2634" y="4460"/>
                  </a:lnTo>
                  <a:lnTo>
                    <a:pt x="2687" y="4421"/>
                  </a:lnTo>
                  <a:lnTo>
                    <a:pt x="2736" y="4388"/>
                  </a:lnTo>
                  <a:lnTo>
                    <a:pt x="2778" y="4358"/>
                  </a:lnTo>
                  <a:lnTo>
                    <a:pt x="2814" y="4334"/>
                  </a:lnTo>
                  <a:lnTo>
                    <a:pt x="2865" y="4303"/>
                  </a:lnTo>
                  <a:lnTo>
                    <a:pt x="2884" y="4290"/>
                  </a:lnTo>
                  <a:lnTo>
                    <a:pt x="2907" y="4277"/>
                  </a:lnTo>
                  <a:lnTo>
                    <a:pt x="2929" y="4262"/>
                  </a:lnTo>
                  <a:lnTo>
                    <a:pt x="2950" y="4245"/>
                  </a:lnTo>
                  <a:lnTo>
                    <a:pt x="2969" y="4227"/>
                  </a:lnTo>
                  <a:lnTo>
                    <a:pt x="2986" y="4208"/>
                  </a:lnTo>
                  <a:lnTo>
                    <a:pt x="3004" y="4188"/>
                  </a:lnTo>
                  <a:lnTo>
                    <a:pt x="3019" y="4167"/>
                  </a:lnTo>
                  <a:lnTo>
                    <a:pt x="3032" y="4144"/>
                  </a:lnTo>
                  <a:lnTo>
                    <a:pt x="3045" y="4122"/>
                  </a:lnTo>
                  <a:lnTo>
                    <a:pt x="3056" y="4098"/>
                  </a:lnTo>
                  <a:lnTo>
                    <a:pt x="3065" y="4074"/>
                  </a:lnTo>
                  <a:lnTo>
                    <a:pt x="3073" y="4048"/>
                  </a:lnTo>
                  <a:lnTo>
                    <a:pt x="3079" y="4022"/>
                  </a:lnTo>
                  <a:lnTo>
                    <a:pt x="3083" y="3996"/>
                  </a:lnTo>
                  <a:lnTo>
                    <a:pt x="3086" y="3969"/>
                  </a:lnTo>
                  <a:lnTo>
                    <a:pt x="3087" y="3943"/>
                  </a:lnTo>
                  <a:lnTo>
                    <a:pt x="3087" y="2539"/>
                  </a:lnTo>
                  <a:lnTo>
                    <a:pt x="11962" y="2539"/>
                  </a:lnTo>
                  <a:lnTo>
                    <a:pt x="11962" y="3943"/>
                  </a:lnTo>
                  <a:lnTo>
                    <a:pt x="11963" y="3969"/>
                  </a:lnTo>
                  <a:lnTo>
                    <a:pt x="11965" y="3996"/>
                  </a:lnTo>
                  <a:lnTo>
                    <a:pt x="11970" y="4022"/>
                  </a:lnTo>
                  <a:lnTo>
                    <a:pt x="11976" y="4048"/>
                  </a:lnTo>
                  <a:lnTo>
                    <a:pt x="11983" y="4073"/>
                  </a:lnTo>
                  <a:lnTo>
                    <a:pt x="11992" y="4097"/>
                  </a:lnTo>
                  <a:lnTo>
                    <a:pt x="12003" y="4121"/>
                  </a:lnTo>
                  <a:lnTo>
                    <a:pt x="12016" y="4144"/>
                  </a:lnTo>
                  <a:lnTo>
                    <a:pt x="12029" y="4166"/>
                  </a:lnTo>
                  <a:lnTo>
                    <a:pt x="12044" y="4187"/>
                  </a:lnTo>
                  <a:lnTo>
                    <a:pt x="12062" y="4208"/>
                  </a:lnTo>
                  <a:lnTo>
                    <a:pt x="12079" y="4226"/>
                  </a:lnTo>
                  <a:lnTo>
                    <a:pt x="12098" y="4244"/>
                  </a:lnTo>
                  <a:lnTo>
                    <a:pt x="12119" y="4261"/>
                  </a:lnTo>
                  <a:lnTo>
                    <a:pt x="12140" y="4276"/>
                  </a:lnTo>
                  <a:lnTo>
                    <a:pt x="12164" y="4290"/>
                  </a:lnTo>
                  <a:lnTo>
                    <a:pt x="12183" y="4303"/>
                  </a:lnTo>
                  <a:lnTo>
                    <a:pt x="12234" y="4334"/>
                  </a:lnTo>
                  <a:lnTo>
                    <a:pt x="12270" y="4358"/>
                  </a:lnTo>
                  <a:lnTo>
                    <a:pt x="12312" y="4388"/>
                  </a:lnTo>
                  <a:lnTo>
                    <a:pt x="12361" y="4421"/>
                  </a:lnTo>
                  <a:lnTo>
                    <a:pt x="12414" y="4460"/>
                  </a:lnTo>
                  <a:lnTo>
                    <a:pt x="12473" y="4504"/>
                  </a:lnTo>
                  <a:lnTo>
                    <a:pt x="12536" y="4553"/>
                  </a:lnTo>
                  <a:lnTo>
                    <a:pt x="12604" y="4608"/>
                  </a:lnTo>
                  <a:lnTo>
                    <a:pt x="12674" y="4667"/>
                  </a:lnTo>
                  <a:lnTo>
                    <a:pt x="12749" y="4731"/>
                  </a:lnTo>
                  <a:lnTo>
                    <a:pt x="12826" y="4801"/>
                  </a:lnTo>
                  <a:lnTo>
                    <a:pt x="12905" y="4876"/>
                  </a:lnTo>
                  <a:lnTo>
                    <a:pt x="12985" y="4955"/>
                  </a:lnTo>
                  <a:lnTo>
                    <a:pt x="13068" y="5040"/>
                  </a:lnTo>
                  <a:lnTo>
                    <a:pt x="13151" y="5130"/>
                  </a:lnTo>
                  <a:lnTo>
                    <a:pt x="13234" y="5224"/>
                  </a:lnTo>
                  <a:lnTo>
                    <a:pt x="13317" y="5325"/>
                  </a:lnTo>
                  <a:lnTo>
                    <a:pt x="13400" y="5430"/>
                  </a:lnTo>
                  <a:lnTo>
                    <a:pt x="13481" y="5540"/>
                  </a:lnTo>
                  <a:lnTo>
                    <a:pt x="13562" y="5655"/>
                  </a:lnTo>
                  <a:lnTo>
                    <a:pt x="13641" y="5775"/>
                  </a:lnTo>
                  <a:lnTo>
                    <a:pt x="13716" y="5901"/>
                  </a:lnTo>
                  <a:lnTo>
                    <a:pt x="13789" y="6031"/>
                  </a:lnTo>
                  <a:lnTo>
                    <a:pt x="13858" y="6166"/>
                  </a:lnTo>
                  <a:lnTo>
                    <a:pt x="13924" y="6307"/>
                  </a:lnTo>
                  <a:lnTo>
                    <a:pt x="13986" y="6452"/>
                  </a:lnTo>
                  <a:lnTo>
                    <a:pt x="14043" y="6602"/>
                  </a:lnTo>
                  <a:lnTo>
                    <a:pt x="14094" y="6758"/>
                  </a:lnTo>
                  <a:lnTo>
                    <a:pt x="14140" y="6919"/>
                  </a:lnTo>
                  <a:lnTo>
                    <a:pt x="14196" y="7176"/>
                  </a:lnTo>
                  <a:lnTo>
                    <a:pt x="14233" y="7445"/>
                  </a:lnTo>
                  <a:lnTo>
                    <a:pt x="14250" y="7724"/>
                  </a:lnTo>
                  <a:lnTo>
                    <a:pt x="14251" y="8011"/>
                  </a:lnTo>
                  <a:lnTo>
                    <a:pt x="14235" y="8305"/>
                  </a:lnTo>
                  <a:lnTo>
                    <a:pt x="14204" y="8604"/>
                  </a:lnTo>
                  <a:lnTo>
                    <a:pt x="14159" y="8908"/>
                  </a:lnTo>
                  <a:lnTo>
                    <a:pt x="14102" y="9216"/>
                  </a:lnTo>
                  <a:lnTo>
                    <a:pt x="14032" y="9525"/>
                  </a:lnTo>
                  <a:lnTo>
                    <a:pt x="13954" y="9836"/>
                  </a:lnTo>
                  <a:lnTo>
                    <a:pt x="13865" y="10146"/>
                  </a:lnTo>
                  <a:lnTo>
                    <a:pt x="13769" y="10454"/>
                  </a:lnTo>
                  <a:lnTo>
                    <a:pt x="13665" y="10760"/>
                  </a:lnTo>
                  <a:lnTo>
                    <a:pt x="13556" y="11062"/>
                  </a:lnTo>
                  <a:lnTo>
                    <a:pt x="13443" y="11358"/>
                  </a:lnTo>
                  <a:lnTo>
                    <a:pt x="13326" y="11648"/>
                  </a:lnTo>
                  <a:lnTo>
                    <a:pt x="13207" y="11930"/>
                  </a:lnTo>
                  <a:lnTo>
                    <a:pt x="13087" y="12203"/>
                  </a:lnTo>
                  <a:lnTo>
                    <a:pt x="12967" y="12466"/>
                  </a:lnTo>
                  <a:lnTo>
                    <a:pt x="12849" y="12718"/>
                  </a:lnTo>
                  <a:lnTo>
                    <a:pt x="12733" y="12956"/>
                  </a:lnTo>
                  <a:lnTo>
                    <a:pt x="12621" y="13181"/>
                  </a:lnTo>
                  <a:lnTo>
                    <a:pt x="12514" y="13391"/>
                  </a:lnTo>
                  <a:lnTo>
                    <a:pt x="12412" y="13584"/>
                  </a:lnTo>
                  <a:lnTo>
                    <a:pt x="12318" y="13759"/>
                  </a:lnTo>
                  <a:lnTo>
                    <a:pt x="12232" y="13917"/>
                  </a:lnTo>
                  <a:lnTo>
                    <a:pt x="12157" y="14054"/>
                  </a:lnTo>
                  <a:lnTo>
                    <a:pt x="12091" y="14169"/>
                  </a:lnTo>
                  <a:lnTo>
                    <a:pt x="11996" y="14331"/>
                  </a:lnTo>
                  <a:lnTo>
                    <a:pt x="11960" y="143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6"/>
            <p:cNvSpPr>
              <a:spLocks noEditPoints="1"/>
            </p:cNvSpPr>
            <p:nvPr/>
          </p:nvSpPr>
          <p:spPr bwMode="auto">
            <a:xfrm>
              <a:off x="536575" y="1360488"/>
              <a:ext cx="527050" cy="292100"/>
            </a:xfrm>
            <a:custGeom>
              <a:avLst/>
              <a:gdLst>
                <a:gd name="T0" fmla="*/ 9820 w 10932"/>
                <a:gd name="T1" fmla="*/ 136 h 6078"/>
                <a:gd name="T2" fmla="*/ 9742 w 10932"/>
                <a:gd name="T3" fmla="*/ 67 h 6078"/>
                <a:gd name="T4" fmla="*/ 9650 w 10932"/>
                <a:gd name="T5" fmla="*/ 22 h 6078"/>
                <a:gd name="T6" fmla="*/ 9547 w 10932"/>
                <a:gd name="T7" fmla="*/ 2 h 6078"/>
                <a:gd name="T8" fmla="*/ 7441 w 10932"/>
                <a:gd name="T9" fmla="*/ 4 h 6078"/>
                <a:gd name="T10" fmla="*/ 7341 w 10932"/>
                <a:gd name="T11" fmla="*/ 31 h 6078"/>
                <a:gd name="T12" fmla="*/ 7251 w 10932"/>
                <a:gd name="T13" fmla="*/ 82 h 6078"/>
                <a:gd name="T14" fmla="*/ 7178 w 10932"/>
                <a:gd name="T15" fmla="*/ 156 h 6078"/>
                <a:gd name="T16" fmla="*/ 4682 w 10932"/>
                <a:gd name="T17" fmla="*/ 1759 h 6078"/>
                <a:gd name="T18" fmla="*/ 3737 w 10932"/>
                <a:gd name="T19" fmla="*/ 136 h 6078"/>
                <a:gd name="T20" fmla="*/ 3660 w 10932"/>
                <a:gd name="T21" fmla="*/ 67 h 6078"/>
                <a:gd name="T22" fmla="*/ 3568 w 10932"/>
                <a:gd name="T23" fmla="*/ 22 h 6078"/>
                <a:gd name="T24" fmla="*/ 3465 w 10932"/>
                <a:gd name="T25" fmla="*/ 2 h 6078"/>
                <a:gd name="T26" fmla="*/ 1359 w 10932"/>
                <a:gd name="T27" fmla="*/ 4 h 6078"/>
                <a:gd name="T28" fmla="*/ 1259 w 10932"/>
                <a:gd name="T29" fmla="*/ 31 h 6078"/>
                <a:gd name="T30" fmla="*/ 1169 w 10932"/>
                <a:gd name="T31" fmla="*/ 82 h 6078"/>
                <a:gd name="T32" fmla="*/ 1096 w 10932"/>
                <a:gd name="T33" fmla="*/ 156 h 6078"/>
                <a:gd name="T34" fmla="*/ 40 w 10932"/>
                <a:gd name="T35" fmla="*/ 1982 h 6078"/>
                <a:gd name="T36" fmla="*/ 7 w 10932"/>
                <a:gd name="T37" fmla="*/ 2082 h 6078"/>
                <a:gd name="T38" fmla="*/ 0 w 10932"/>
                <a:gd name="T39" fmla="*/ 2185 h 6078"/>
                <a:gd name="T40" fmla="*/ 20 w 10932"/>
                <a:gd name="T41" fmla="*/ 2287 h 6078"/>
                <a:gd name="T42" fmla="*/ 1066 w 10932"/>
                <a:gd name="T43" fmla="*/ 4118 h 6078"/>
                <a:gd name="T44" fmla="*/ 1130 w 10932"/>
                <a:gd name="T45" fmla="*/ 4202 h 6078"/>
                <a:gd name="T46" fmla="*/ 1212 w 10932"/>
                <a:gd name="T47" fmla="*/ 4264 h 6078"/>
                <a:gd name="T48" fmla="*/ 1308 w 10932"/>
                <a:gd name="T49" fmla="*/ 4304 h 6078"/>
                <a:gd name="T50" fmla="*/ 1412 w 10932"/>
                <a:gd name="T51" fmla="*/ 4319 h 6078"/>
                <a:gd name="T52" fmla="*/ 4138 w 10932"/>
                <a:gd name="T53" fmla="*/ 5922 h 6078"/>
                <a:gd name="T54" fmla="*/ 4212 w 10932"/>
                <a:gd name="T55" fmla="*/ 5995 h 6078"/>
                <a:gd name="T56" fmla="*/ 4300 w 10932"/>
                <a:gd name="T57" fmla="*/ 6047 h 6078"/>
                <a:gd name="T58" fmla="*/ 4401 w 10932"/>
                <a:gd name="T59" fmla="*/ 6074 h 6078"/>
                <a:gd name="T60" fmla="*/ 6506 w 10932"/>
                <a:gd name="T61" fmla="*/ 6077 h 6078"/>
                <a:gd name="T62" fmla="*/ 6609 w 10932"/>
                <a:gd name="T63" fmla="*/ 6057 h 6078"/>
                <a:gd name="T64" fmla="*/ 6702 w 10932"/>
                <a:gd name="T65" fmla="*/ 6011 h 6078"/>
                <a:gd name="T66" fmla="*/ 6780 w 10932"/>
                <a:gd name="T67" fmla="*/ 5942 h 6078"/>
                <a:gd name="T68" fmla="*/ 7725 w 10932"/>
                <a:gd name="T69" fmla="*/ 4319 h 6078"/>
                <a:gd name="T70" fmla="*/ 9600 w 10932"/>
                <a:gd name="T71" fmla="*/ 4310 h 6078"/>
                <a:gd name="T72" fmla="*/ 9697 w 10932"/>
                <a:gd name="T73" fmla="*/ 4277 h 6078"/>
                <a:gd name="T74" fmla="*/ 9783 w 10932"/>
                <a:gd name="T75" fmla="*/ 4219 h 6078"/>
                <a:gd name="T76" fmla="*/ 9853 w 10932"/>
                <a:gd name="T77" fmla="*/ 4142 h 6078"/>
                <a:gd name="T78" fmla="*/ 10903 w 10932"/>
                <a:gd name="T79" fmla="*/ 2311 h 6078"/>
                <a:gd name="T80" fmla="*/ 10929 w 10932"/>
                <a:gd name="T81" fmla="*/ 2211 h 6078"/>
                <a:gd name="T82" fmla="*/ 10929 w 10932"/>
                <a:gd name="T83" fmla="*/ 2108 h 6078"/>
                <a:gd name="T84" fmla="*/ 10903 w 10932"/>
                <a:gd name="T85" fmla="*/ 2007 h 6078"/>
                <a:gd name="T86" fmla="*/ 3207 w 10932"/>
                <a:gd name="T87" fmla="*/ 3518 h 6078"/>
                <a:gd name="T88" fmla="*/ 1642 w 10932"/>
                <a:gd name="T89" fmla="*/ 800 h 6078"/>
                <a:gd name="T90" fmla="*/ 6250 w 10932"/>
                <a:gd name="T91" fmla="*/ 5277 h 6078"/>
                <a:gd name="T92" fmla="*/ 4684 w 10932"/>
                <a:gd name="T93" fmla="*/ 2559 h 6078"/>
                <a:gd name="T94" fmla="*/ 6250 w 10932"/>
                <a:gd name="T95" fmla="*/ 5277 h 6078"/>
                <a:gd name="T96" fmla="*/ 7333 w 10932"/>
                <a:gd name="T97" fmla="*/ 2838 h 6078"/>
                <a:gd name="T98" fmla="*/ 10073 w 10932"/>
                <a:gd name="T99" fmla="*/ 2159 h 6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932" h="6078">
                  <a:moveTo>
                    <a:pt x="9866" y="200"/>
                  </a:moveTo>
                  <a:lnTo>
                    <a:pt x="9853" y="177"/>
                  </a:lnTo>
                  <a:lnTo>
                    <a:pt x="9836" y="156"/>
                  </a:lnTo>
                  <a:lnTo>
                    <a:pt x="9820" y="136"/>
                  </a:lnTo>
                  <a:lnTo>
                    <a:pt x="9802" y="116"/>
                  </a:lnTo>
                  <a:lnTo>
                    <a:pt x="9783" y="99"/>
                  </a:lnTo>
                  <a:lnTo>
                    <a:pt x="9763" y="82"/>
                  </a:lnTo>
                  <a:lnTo>
                    <a:pt x="9742" y="67"/>
                  </a:lnTo>
                  <a:lnTo>
                    <a:pt x="9720" y="54"/>
                  </a:lnTo>
                  <a:lnTo>
                    <a:pt x="9697" y="41"/>
                  </a:lnTo>
                  <a:lnTo>
                    <a:pt x="9674" y="31"/>
                  </a:lnTo>
                  <a:lnTo>
                    <a:pt x="9650" y="22"/>
                  </a:lnTo>
                  <a:lnTo>
                    <a:pt x="9625" y="14"/>
                  </a:lnTo>
                  <a:lnTo>
                    <a:pt x="9600" y="8"/>
                  </a:lnTo>
                  <a:lnTo>
                    <a:pt x="9573" y="4"/>
                  </a:lnTo>
                  <a:lnTo>
                    <a:pt x="9547" y="2"/>
                  </a:lnTo>
                  <a:lnTo>
                    <a:pt x="9521" y="0"/>
                  </a:lnTo>
                  <a:lnTo>
                    <a:pt x="7494" y="0"/>
                  </a:lnTo>
                  <a:lnTo>
                    <a:pt x="7467" y="2"/>
                  </a:lnTo>
                  <a:lnTo>
                    <a:pt x="7441" y="4"/>
                  </a:lnTo>
                  <a:lnTo>
                    <a:pt x="7415" y="8"/>
                  </a:lnTo>
                  <a:lnTo>
                    <a:pt x="7390" y="14"/>
                  </a:lnTo>
                  <a:lnTo>
                    <a:pt x="7364" y="22"/>
                  </a:lnTo>
                  <a:lnTo>
                    <a:pt x="7341" y="31"/>
                  </a:lnTo>
                  <a:lnTo>
                    <a:pt x="7317" y="41"/>
                  </a:lnTo>
                  <a:lnTo>
                    <a:pt x="7294" y="54"/>
                  </a:lnTo>
                  <a:lnTo>
                    <a:pt x="7272" y="67"/>
                  </a:lnTo>
                  <a:lnTo>
                    <a:pt x="7251" y="82"/>
                  </a:lnTo>
                  <a:lnTo>
                    <a:pt x="7231" y="99"/>
                  </a:lnTo>
                  <a:lnTo>
                    <a:pt x="7212" y="116"/>
                  </a:lnTo>
                  <a:lnTo>
                    <a:pt x="7194" y="136"/>
                  </a:lnTo>
                  <a:lnTo>
                    <a:pt x="7178" y="156"/>
                  </a:lnTo>
                  <a:lnTo>
                    <a:pt x="7161" y="177"/>
                  </a:lnTo>
                  <a:lnTo>
                    <a:pt x="7147" y="200"/>
                  </a:lnTo>
                  <a:lnTo>
                    <a:pt x="6250" y="1759"/>
                  </a:lnTo>
                  <a:lnTo>
                    <a:pt x="4682" y="1759"/>
                  </a:lnTo>
                  <a:lnTo>
                    <a:pt x="3784" y="200"/>
                  </a:lnTo>
                  <a:lnTo>
                    <a:pt x="3770" y="177"/>
                  </a:lnTo>
                  <a:lnTo>
                    <a:pt x="3754" y="156"/>
                  </a:lnTo>
                  <a:lnTo>
                    <a:pt x="3737" y="136"/>
                  </a:lnTo>
                  <a:lnTo>
                    <a:pt x="3720" y="116"/>
                  </a:lnTo>
                  <a:lnTo>
                    <a:pt x="3700" y="99"/>
                  </a:lnTo>
                  <a:lnTo>
                    <a:pt x="3681" y="82"/>
                  </a:lnTo>
                  <a:lnTo>
                    <a:pt x="3660" y="67"/>
                  </a:lnTo>
                  <a:lnTo>
                    <a:pt x="3638" y="54"/>
                  </a:lnTo>
                  <a:lnTo>
                    <a:pt x="3615" y="41"/>
                  </a:lnTo>
                  <a:lnTo>
                    <a:pt x="3591" y="31"/>
                  </a:lnTo>
                  <a:lnTo>
                    <a:pt x="3568" y="22"/>
                  </a:lnTo>
                  <a:lnTo>
                    <a:pt x="3542" y="14"/>
                  </a:lnTo>
                  <a:lnTo>
                    <a:pt x="3517" y="8"/>
                  </a:lnTo>
                  <a:lnTo>
                    <a:pt x="3491" y="4"/>
                  </a:lnTo>
                  <a:lnTo>
                    <a:pt x="3465" y="2"/>
                  </a:lnTo>
                  <a:lnTo>
                    <a:pt x="3438" y="0"/>
                  </a:lnTo>
                  <a:lnTo>
                    <a:pt x="1412" y="0"/>
                  </a:lnTo>
                  <a:lnTo>
                    <a:pt x="1386" y="2"/>
                  </a:lnTo>
                  <a:lnTo>
                    <a:pt x="1359" y="4"/>
                  </a:lnTo>
                  <a:lnTo>
                    <a:pt x="1334" y="8"/>
                  </a:lnTo>
                  <a:lnTo>
                    <a:pt x="1308" y="14"/>
                  </a:lnTo>
                  <a:lnTo>
                    <a:pt x="1282" y="22"/>
                  </a:lnTo>
                  <a:lnTo>
                    <a:pt x="1259" y="31"/>
                  </a:lnTo>
                  <a:lnTo>
                    <a:pt x="1236" y="41"/>
                  </a:lnTo>
                  <a:lnTo>
                    <a:pt x="1212" y="54"/>
                  </a:lnTo>
                  <a:lnTo>
                    <a:pt x="1191" y="67"/>
                  </a:lnTo>
                  <a:lnTo>
                    <a:pt x="1169" y="82"/>
                  </a:lnTo>
                  <a:lnTo>
                    <a:pt x="1150" y="99"/>
                  </a:lnTo>
                  <a:lnTo>
                    <a:pt x="1130" y="116"/>
                  </a:lnTo>
                  <a:lnTo>
                    <a:pt x="1112" y="136"/>
                  </a:lnTo>
                  <a:lnTo>
                    <a:pt x="1096" y="156"/>
                  </a:lnTo>
                  <a:lnTo>
                    <a:pt x="1080" y="177"/>
                  </a:lnTo>
                  <a:lnTo>
                    <a:pt x="1066" y="200"/>
                  </a:lnTo>
                  <a:lnTo>
                    <a:pt x="53" y="1959"/>
                  </a:lnTo>
                  <a:lnTo>
                    <a:pt x="40" y="1982"/>
                  </a:lnTo>
                  <a:lnTo>
                    <a:pt x="29" y="2007"/>
                  </a:lnTo>
                  <a:lnTo>
                    <a:pt x="20" y="2031"/>
                  </a:lnTo>
                  <a:lnTo>
                    <a:pt x="13" y="2057"/>
                  </a:lnTo>
                  <a:lnTo>
                    <a:pt x="7" y="2082"/>
                  </a:lnTo>
                  <a:lnTo>
                    <a:pt x="3" y="2108"/>
                  </a:lnTo>
                  <a:lnTo>
                    <a:pt x="0" y="2133"/>
                  </a:lnTo>
                  <a:lnTo>
                    <a:pt x="0" y="2159"/>
                  </a:lnTo>
                  <a:lnTo>
                    <a:pt x="0" y="2185"/>
                  </a:lnTo>
                  <a:lnTo>
                    <a:pt x="3" y="2211"/>
                  </a:lnTo>
                  <a:lnTo>
                    <a:pt x="7" y="2237"/>
                  </a:lnTo>
                  <a:lnTo>
                    <a:pt x="13" y="2262"/>
                  </a:lnTo>
                  <a:lnTo>
                    <a:pt x="20" y="2287"/>
                  </a:lnTo>
                  <a:lnTo>
                    <a:pt x="29" y="2311"/>
                  </a:lnTo>
                  <a:lnTo>
                    <a:pt x="40" y="2336"/>
                  </a:lnTo>
                  <a:lnTo>
                    <a:pt x="53" y="2360"/>
                  </a:lnTo>
                  <a:lnTo>
                    <a:pt x="1066" y="4118"/>
                  </a:lnTo>
                  <a:lnTo>
                    <a:pt x="1080" y="4142"/>
                  </a:lnTo>
                  <a:lnTo>
                    <a:pt x="1096" y="4162"/>
                  </a:lnTo>
                  <a:lnTo>
                    <a:pt x="1112" y="4183"/>
                  </a:lnTo>
                  <a:lnTo>
                    <a:pt x="1130" y="4202"/>
                  </a:lnTo>
                  <a:lnTo>
                    <a:pt x="1150" y="4219"/>
                  </a:lnTo>
                  <a:lnTo>
                    <a:pt x="1169" y="4236"/>
                  </a:lnTo>
                  <a:lnTo>
                    <a:pt x="1191" y="4251"/>
                  </a:lnTo>
                  <a:lnTo>
                    <a:pt x="1212" y="4264"/>
                  </a:lnTo>
                  <a:lnTo>
                    <a:pt x="1236" y="4277"/>
                  </a:lnTo>
                  <a:lnTo>
                    <a:pt x="1259" y="4288"/>
                  </a:lnTo>
                  <a:lnTo>
                    <a:pt x="1282" y="4297"/>
                  </a:lnTo>
                  <a:lnTo>
                    <a:pt x="1308" y="4304"/>
                  </a:lnTo>
                  <a:lnTo>
                    <a:pt x="1334" y="4310"/>
                  </a:lnTo>
                  <a:lnTo>
                    <a:pt x="1359" y="4314"/>
                  </a:lnTo>
                  <a:lnTo>
                    <a:pt x="1386" y="4318"/>
                  </a:lnTo>
                  <a:lnTo>
                    <a:pt x="1412" y="4319"/>
                  </a:lnTo>
                  <a:lnTo>
                    <a:pt x="3209" y="4319"/>
                  </a:lnTo>
                  <a:lnTo>
                    <a:pt x="4109" y="5877"/>
                  </a:lnTo>
                  <a:lnTo>
                    <a:pt x="4123" y="5900"/>
                  </a:lnTo>
                  <a:lnTo>
                    <a:pt x="4138" y="5922"/>
                  </a:lnTo>
                  <a:lnTo>
                    <a:pt x="4155" y="5942"/>
                  </a:lnTo>
                  <a:lnTo>
                    <a:pt x="4173" y="5960"/>
                  </a:lnTo>
                  <a:lnTo>
                    <a:pt x="4191" y="5979"/>
                  </a:lnTo>
                  <a:lnTo>
                    <a:pt x="4212" y="5995"/>
                  </a:lnTo>
                  <a:lnTo>
                    <a:pt x="4232" y="6011"/>
                  </a:lnTo>
                  <a:lnTo>
                    <a:pt x="4255" y="6024"/>
                  </a:lnTo>
                  <a:lnTo>
                    <a:pt x="4277" y="6036"/>
                  </a:lnTo>
                  <a:lnTo>
                    <a:pt x="4300" y="6047"/>
                  </a:lnTo>
                  <a:lnTo>
                    <a:pt x="4325" y="6057"/>
                  </a:lnTo>
                  <a:lnTo>
                    <a:pt x="4349" y="6064"/>
                  </a:lnTo>
                  <a:lnTo>
                    <a:pt x="4375" y="6070"/>
                  </a:lnTo>
                  <a:lnTo>
                    <a:pt x="4401" y="6074"/>
                  </a:lnTo>
                  <a:lnTo>
                    <a:pt x="4427" y="6077"/>
                  </a:lnTo>
                  <a:lnTo>
                    <a:pt x="4454" y="6078"/>
                  </a:lnTo>
                  <a:lnTo>
                    <a:pt x="6479" y="6078"/>
                  </a:lnTo>
                  <a:lnTo>
                    <a:pt x="6506" y="6077"/>
                  </a:lnTo>
                  <a:lnTo>
                    <a:pt x="6533" y="6074"/>
                  </a:lnTo>
                  <a:lnTo>
                    <a:pt x="6559" y="6070"/>
                  </a:lnTo>
                  <a:lnTo>
                    <a:pt x="6585" y="6064"/>
                  </a:lnTo>
                  <a:lnTo>
                    <a:pt x="6609" y="6057"/>
                  </a:lnTo>
                  <a:lnTo>
                    <a:pt x="6634" y="6047"/>
                  </a:lnTo>
                  <a:lnTo>
                    <a:pt x="6657" y="6036"/>
                  </a:lnTo>
                  <a:lnTo>
                    <a:pt x="6680" y="6024"/>
                  </a:lnTo>
                  <a:lnTo>
                    <a:pt x="6702" y="6011"/>
                  </a:lnTo>
                  <a:lnTo>
                    <a:pt x="6723" y="5995"/>
                  </a:lnTo>
                  <a:lnTo>
                    <a:pt x="6743" y="5979"/>
                  </a:lnTo>
                  <a:lnTo>
                    <a:pt x="6762" y="5960"/>
                  </a:lnTo>
                  <a:lnTo>
                    <a:pt x="6780" y="5942"/>
                  </a:lnTo>
                  <a:lnTo>
                    <a:pt x="6797" y="5922"/>
                  </a:lnTo>
                  <a:lnTo>
                    <a:pt x="6812" y="5900"/>
                  </a:lnTo>
                  <a:lnTo>
                    <a:pt x="6826" y="5877"/>
                  </a:lnTo>
                  <a:lnTo>
                    <a:pt x="7725" y="4319"/>
                  </a:lnTo>
                  <a:lnTo>
                    <a:pt x="9521" y="4319"/>
                  </a:lnTo>
                  <a:lnTo>
                    <a:pt x="9547" y="4318"/>
                  </a:lnTo>
                  <a:lnTo>
                    <a:pt x="9573" y="4314"/>
                  </a:lnTo>
                  <a:lnTo>
                    <a:pt x="9600" y="4310"/>
                  </a:lnTo>
                  <a:lnTo>
                    <a:pt x="9625" y="4304"/>
                  </a:lnTo>
                  <a:lnTo>
                    <a:pt x="9650" y="4297"/>
                  </a:lnTo>
                  <a:lnTo>
                    <a:pt x="9674" y="4288"/>
                  </a:lnTo>
                  <a:lnTo>
                    <a:pt x="9697" y="4277"/>
                  </a:lnTo>
                  <a:lnTo>
                    <a:pt x="9720" y="4264"/>
                  </a:lnTo>
                  <a:lnTo>
                    <a:pt x="9742" y="4251"/>
                  </a:lnTo>
                  <a:lnTo>
                    <a:pt x="9763" y="4236"/>
                  </a:lnTo>
                  <a:lnTo>
                    <a:pt x="9783" y="4219"/>
                  </a:lnTo>
                  <a:lnTo>
                    <a:pt x="9802" y="4202"/>
                  </a:lnTo>
                  <a:lnTo>
                    <a:pt x="9820" y="4183"/>
                  </a:lnTo>
                  <a:lnTo>
                    <a:pt x="9836" y="4162"/>
                  </a:lnTo>
                  <a:lnTo>
                    <a:pt x="9853" y="4142"/>
                  </a:lnTo>
                  <a:lnTo>
                    <a:pt x="9866" y="4118"/>
                  </a:lnTo>
                  <a:lnTo>
                    <a:pt x="10879" y="2360"/>
                  </a:lnTo>
                  <a:lnTo>
                    <a:pt x="10892" y="2336"/>
                  </a:lnTo>
                  <a:lnTo>
                    <a:pt x="10903" y="2311"/>
                  </a:lnTo>
                  <a:lnTo>
                    <a:pt x="10912" y="2287"/>
                  </a:lnTo>
                  <a:lnTo>
                    <a:pt x="10919" y="2262"/>
                  </a:lnTo>
                  <a:lnTo>
                    <a:pt x="10925" y="2237"/>
                  </a:lnTo>
                  <a:lnTo>
                    <a:pt x="10929" y="2211"/>
                  </a:lnTo>
                  <a:lnTo>
                    <a:pt x="10932" y="2185"/>
                  </a:lnTo>
                  <a:lnTo>
                    <a:pt x="10932" y="2159"/>
                  </a:lnTo>
                  <a:lnTo>
                    <a:pt x="10932" y="2133"/>
                  </a:lnTo>
                  <a:lnTo>
                    <a:pt x="10929" y="2108"/>
                  </a:lnTo>
                  <a:lnTo>
                    <a:pt x="10925" y="2082"/>
                  </a:lnTo>
                  <a:lnTo>
                    <a:pt x="10919" y="2057"/>
                  </a:lnTo>
                  <a:lnTo>
                    <a:pt x="10912" y="2031"/>
                  </a:lnTo>
                  <a:lnTo>
                    <a:pt x="10903" y="2007"/>
                  </a:lnTo>
                  <a:lnTo>
                    <a:pt x="10892" y="1982"/>
                  </a:lnTo>
                  <a:lnTo>
                    <a:pt x="10879" y="1959"/>
                  </a:lnTo>
                  <a:lnTo>
                    <a:pt x="9866" y="200"/>
                  </a:lnTo>
                  <a:close/>
                  <a:moveTo>
                    <a:pt x="3207" y="3518"/>
                  </a:moveTo>
                  <a:lnTo>
                    <a:pt x="3207" y="3518"/>
                  </a:lnTo>
                  <a:lnTo>
                    <a:pt x="1642" y="3518"/>
                  </a:lnTo>
                  <a:lnTo>
                    <a:pt x="859" y="2159"/>
                  </a:lnTo>
                  <a:lnTo>
                    <a:pt x="1642" y="800"/>
                  </a:lnTo>
                  <a:lnTo>
                    <a:pt x="3207" y="800"/>
                  </a:lnTo>
                  <a:lnTo>
                    <a:pt x="3991" y="2159"/>
                  </a:lnTo>
                  <a:lnTo>
                    <a:pt x="3207" y="3518"/>
                  </a:lnTo>
                  <a:close/>
                  <a:moveTo>
                    <a:pt x="6250" y="5277"/>
                  </a:moveTo>
                  <a:lnTo>
                    <a:pt x="6250" y="5277"/>
                  </a:lnTo>
                  <a:lnTo>
                    <a:pt x="4684" y="5277"/>
                  </a:lnTo>
                  <a:lnTo>
                    <a:pt x="3901" y="3919"/>
                  </a:lnTo>
                  <a:lnTo>
                    <a:pt x="4684" y="2559"/>
                  </a:lnTo>
                  <a:lnTo>
                    <a:pt x="6250" y="2559"/>
                  </a:lnTo>
                  <a:lnTo>
                    <a:pt x="6642" y="3239"/>
                  </a:lnTo>
                  <a:lnTo>
                    <a:pt x="7033" y="3919"/>
                  </a:lnTo>
                  <a:lnTo>
                    <a:pt x="6250" y="5277"/>
                  </a:lnTo>
                  <a:close/>
                  <a:moveTo>
                    <a:pt x="9290" y="3518"/>
                  </a:moveTo>
                  <a:lnTo>
                    <a:pt x="9290" y="3518"/>
                  </a:lnTo>
                  <a:lnTo>
                    <a:pt x="7725" y="3518"/>
                  </a:lnTo>
                  <a:lnTo>
                    <a:pt x="7333" y="2838"/>
                  </a:lnTo>
                  <a:lnTo>
                    <a:pt x="6942" y="2159"/>
                  </a:lnTo>
                  <a:lnTo>
                    <a:pt x="7725" y="800"/>
                  </a:lnTo>
                  <a:lnTo>
                    <a:pt x="9290" y="800"/>
                  </a:lnTo>
                  <a:lnTo>
                    <a:pt x="10073" y="2159"/>
                  </a:lnTo>
                  <a:lnTo>
                    <a:pt x="9290" y="35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7" name="Freeform 7"/>
            <p:cNvSpPr>
              <a:spLocks/>
            </p:cNvSpPr>
            <p:nvPr/>
          </p:nvSpPr>
          <p:spPr bwMode="auto">
            <a:xfrm>
              <a:off x="876300" y="1196976"/>
              <a:ext cx="107950" cy="39688"/>
            </a:xfrm>
            <a:custGeom>
              <a:avLst/>
              <a:gdLst>
                <a:gd name="T0" fmla="*/ 1839 w 2218"/>
                <a:gd name="T1" fmla="*/ 800 h 800"/>
                <a:gd name="T2" fmla="*/ 1900 w 2218"/>
                <a:gd name="T3" fmla="*/ 791 h 800"/>
                <a:gd name="T4" fmla="*/ 1956 w 2218"/>
                <a:gd name="T5" fmla="*/ 775 h 800"/>
                <a:gd name="T6" fmla="*/ 2009 w 2218"/>
                <a:gd name="T7" fmla="*/ 752 h 800"/>
                <a:gd name="T8" fmla="*/ 2058 w 2218"/>
                <a:gd name="T9" fmla="*/ 720 h 800"/>
                <a:gd name="T10" fmla="*/ 2102 w 2218"/>
                <a:gd name="T11" fmla="*/ 683 h 800"/>
                <a:gd name="T12" fmla="*/ 2138 w 2218"/>
                <a:gd name="T13" fmla="*/ 639 h 800"/>
                <a:gd name="T14" fmla="*/ 2170 w 2218"/>
                <a:gd name="T15" fmla="*/ 590 h 800"/>
                <a:gd name="T16" fmla="*/ 2194 w 2218"/>
                <a:gd name="T17" fmla="*/ 537 h 800"/>
                <a:gd name="T18" fmla="*/ 2210 w 2218"/>
                <a:gd name="T19" fmla="*/ 480 h 800"/>
                <a:gd name="T20" fmla="*/ 2218 w 2218"/>
                <a:gd name="T21" fmla="*/ 420 h 800"/>
                <a:gd name="T22" fmla="*/ 2216 w 2218"/>
                <a:gd name="T23" fmla="*/ 359 h 800"/>
                <a:gd name="T24" fmla="*/ 2206 w 2218"/>
                <a:gd name="T25" fmla="*/ 299 h 800"/>
                <a:gd name="T26" fmla="*/ 2186 w 2218"/>
                <a:gd name="T27" fmla="*/ 244 h 800"/>
                <a:gd name="T28" fmla="*/ 2161 w 2218"/>
                <a:gd name="T29" fmla="*/ 192 h 800"/>
                <a:gd name="T30" fmla="*/ 2127 w 2218"/>
                <a:gd name="T31" fmla="*/ 145 h 800"/>
                <a:gd name="T32" fmla="*/ 2087 w 2218"/>
                <a:gd name="T33" fmla="*/ 104 h 800"/>
                <a:gd name="T34" fmla="*/ 2043 w 2218"/>
                <a:gd name="T35" fmla="*/ 68 h 800"/>
                <a:gd name="T36" fmla="*/ 1993 w 2218"/>
                <a:gd name="T37" fmla="*/ 39 h 800"/>
                <a:gd name="T38" fmla="*/ 1937 w 2218"/>
                <a:gd name="T39" fmla="*/ 17 h 800"/>
                <a:gd name="T40" fmla="*/ 1879 w 2218"/>
                <a:gd name="T41" fmla="*/ 4 h 800"/>
                <a:gd name="T42" fmla="*/ 1819 w 2218"/>
                <a:gd name="T43" fmla="*/ 0 h 800"/>
                <a:gd name="T44" fmla="*/ 359 w 2218"/>
                <a:gd name="T45" fmla="*/ 2 h 800"/>
                <a:gd name="T46" fmla="*/ 299 w 2218"/>
                <a:gd name="T47" fmla="*/ 12 h 800"/>
                <a:gd name="T48" fmla="*/ 244 w 2218"/>
                <a:gd name="T49" fmla="*/ 31 h 800"/>
                <a:gd name="T50" fmla="*/ 192 w 2218"/>
                <a:gd name="T51" fmla="*/ 57 h 800"/>
                <a:gd name="T52" fmla="*/ 145 w 2218"/>
                <a:gd name="T53" fmla="*/ 91 h 800"/>
                <a:gd name="T54" fmla="*/ 103 w 2218"/>
                <a:gd name="T55" fmla="*/ 131 h 800"/>
                <a:gd name="T56" fmla="*/ 69 w 2218"/>
                <a:gd name="T57" fmla="*/ 176 h 800"/>
                <a:gd name="T58" fmla="*/ 39 w 2218"/>
                <a:gd name="T59" fmla="*/ 227 h 800"/>
                <a:gd name="T60" fmla="*/ 18 w 2218"/>
                <a:gd name="T61" fmla="*/ 281 h 800"/>
                <a:gd name="T62" fmla="*/ 4 w 2218"/>
                <a:gd name="T63" fmla="*/ 339 h 800"/>
                <a:gd name="T64" fmla="*/ 0 w 2218"/>
                <a:gd name="T65" fmla="*/ 400 h 800"/>
                <a:gd name="T66" fmla="*/ 4 w 2218"/>
                <a:gd name="T67" fmla="*/ 461 h 800"/>
                <a:gd name="T68" fmla="*/ 18 w 2218"/>
                <a:gd name="T69" fmla="*/ 518 h 800"/>
                <a:gd name="T70" fmla="*/ 39 w 2218"/>
                <a:gd name="T71" fmla="*/ 574 h 800"/>
                <a:gd name="T72" fmla="*/ 69 w 2218"/>
                <a:gd name="T73" fmla="*/ 624 h 800"/>
                <a:gd name="T74" fmla="*/ 103 w 2218"/>
                <a:gd name="T75" fmla="*/ 669 h 800"/>
                <a:gd name="T76" fmla="*/ 145 w 2218"/>
                <a:gd name="T77" fmla="*/ 709 h 800"/>
                <a:gd name="T78" fmla="*/ 192 w 2218"/>
                <a:gd name="T79" fmla="*/ 741 h 800"/>
                <a:gd name="T80" fmla="*/ 244 w 2218"/>
                <a:gd name="T81" fmla="*/ 768 h 800"/>
                <a:gd name="T82" fmla="*/ 299 w 2218"/>
                <a:gd name="T83" fmla="*/ 787 h 800"/>
                <a:gd name="T84" fmla="*/ 359 w 2218"/>
                <a:gd name="T85" fmla="*/ 79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18" h="800">
                  <a:moveTo>
                    <a:pt x="399" y="800"/>
                  </a:moveTo>
                  <a:lnTo>
                    <a:pt x="1819" y="800"/>
                  </a:lnTo>
                  <a:lnTo>
                    <a:pt x="1839" y="800"/>
                  </a:lnTo>
                  <a:lnTo>
                    <a:pt x="1860" y="798"/>
                  </a:lnTo>
                  <a:lnTo>
                    <a:pt x="1879" y="796"/>
                  </a:lnTo>
                  <a:lnTo>
                    <a:pt x="1900" y="791"/>
                  </a:lnTo>
                  <a:lnTo>
                    <a:pt x="1919" y="787"/>
                  </a:lnTo>
                  <a:lnTo>
                    <a:pt x="1937" y="781"/>
                  </a:lnTo>
                  <a:lnTo>
                    <a:pt x="1956" y="775"/>
                  </a:lnTo>
                  <a:lnTo>
                    <a:pt x="1974" y="768"/>
                  </a:lnTo>
                  <a:lnTo>
                    <a:pt x="1993" y="761"/>
                  </a:lnTo>
                  <a:lnTo>
                    <a:pt x="2009" y="752"/>
                  </a:lnTo>
                  <a:lnTo>
                    <a:pt x="2026" y="741"/>
                  </a:lnTo>
                  <a:lnTo>
                    <a:pt x="2043" y="731"/>
                  </a:lnTo>
                  <a:lnTo>
                    <a:pt x="2058" y="720"/>
                  </a:lnTo>
                  <a:lnTo>
                    <a:pt x="2073" y="709"/>
                  </a:lnTo>
                  <a:lnTo>
                    <a:pt x="2087" y="695"/>
                  </a:lnTo>
                  <a:lnTo>
                    <a:pt x="2102" y="683"/>
                  </a:lnTo>
                  <a:lnTo>
                    <a:pt x="2115" y="669"/>
                  </a:lnTo>
                  <a:lnTo>
                    <a:pt x="2127" y="654"/>
                  </a:lnTo>
                  <a:lnTo>
                    <a:pt x="2138" y="639"/>
                  </a:lnTo>
                  <a:lnTo>
                    <a:pt x="2150" y="624"/>
                  </a:lnTo>
                  <a:lnTo>
                    <a:pt x="2161" y="607"/>
                  </a:lnTo>
                  <a:lnTo>
                    <a:pt x="2170" y="590"/>
                  </a:lnTo>
                  <a:lnTo>
                    <a:pt x="2179" y="574"/>
                  </a:lnTo>
                  <a:lnTo>
                    <a:pt x="2186" y="555"/>
                  </a:lnTo>
                  <a:lnTo>
                    <a:pt x="2194" y="537"/>
                  </a:lnTo>
                  <a:lnTo>
                    <a:pt x="2201" y="518"/>
                  </a:lnTo>
                  <a:lnTo>
                    <a:pt x="2206" y="500"/>
                  </a:lnTo>
                  <a:lnTo>
                    <a:pt x="2210" y="480"/>
                  </a:lnTo>
                  <a:lnTo>
                    <a:pt x="2214" y="461"/>
                  </a:lnTo>
                  <a:lnTo>
                    <a:pt x="2216" y="441"/>
                  </a:lnTo>
                  <a:lnTo>
                    <a:pt x="2218" y="420"/>
                  </a:lnTo>
                  <a:lnTo>
                    <a:pt x="2218" y="400"/>
                  </a:lnTo>
                  <a:lnTo>
                    <a:pt x="2218" y="379"/>
                  </a:lnTo>
                  <a:lnTo>
                    <a:pt x="2216" y="359"/>
                  </a:lnTo>
                  <a:lnTo>
                    <a:pt x="2214" y="339"/>
                  </a:lnTo>
                  <a:lnTo>
                    <a:pt x="2210" y="319"/>
                  </a:lnTo>
                  <a:lnTo>
                    <a:pt x="2206" y="299"/>
                  </a:lnTo>
                  <a:lnTo>
                    <a:pt x="2201" y="281"/>
                  </a:lnTo>
                  <a:lnTo>
                    <a:pt x="2194" y="263"/>
                  </a:lnTo>
                  <a:lnTo>
                    <a:pt x="2186" y="244"/>
                  </a:lnTo>
                  <a:lnTo>
                    <a:pt x="2179" y="227"/>
                  </a:lnTo>
                  <a:lnTo>
                    <a:pt x="2170" y="209"/>
                  </a:lnTo>
                  <a:lnTo>
                    <a:pt x="2161" y="192"/>
                  </a:lnTo>
                  <a:lnTo>
                    <a:pt x="2150" y="176"/>
                  </a:lnTo>
                  <a:lnTo>
                    <a:pt x="2138" y="160"/>
                  </a:lnTo>
                  <a:lnTo>
                    <a:pt x="2127" y="145"/>
                  </a:lnTo>
                  <a:lnTo>
                    <a:pt x="2115" y="131"/>
                  </a:lnTo>
                  <a:lnTo>
                    <a:pt x="2102" y="116"/>
                  </a:lnTo>
                  <a:lnTo>
                    <a:pt x="2087" y="104"/>
                  </a:lnTo>
                  <a:lnTo>
                    <a:pt x="2073" y="91"/>
                  </a:lnTo>
                  <a:lnTo>
                    <a:pt x="2058" y="79"/>
                  </a:lnTo>
                  <a:lnTo>
                    <a:pt x="2043" y="68"/>
                  </a:lnTo>
                  <a:lnTo>
                    <a:pt x="2026" y="57"/>
                  </a:lnTo>
                  <a:lnTo>
                    <a:pt x="2009" y="48"/>
                  </a:lnTo>
                  <a:lnTo>
                    <a:pt x="1993" y="39"/>
                  </a:lnTo>
                  <a:lnTo>
                    <a:pt x="1974" y="31"/>
                  </a:lnTo>
                  <a:lnTo>
                    <a:pt x="1956" y="24"/>
                  </a:lnTo>
                  <a:lnTo>
                    <a:pt x="1937" y="17"/>
                  </a:lnTo>
                  <a:lnTo>
                    <a:pt x="1919" y="12"/>
                  </a:lnTo>
                  <a:lnTo>
                    <a:pt x="1900" y="8"/>
                  </a:lnTo>
                  <a:lnTo>
                    <a:pt x="1879" y="4"/>
                  </a:lnTo>
                  <a:lnTo>
                    <a:pt x="1860" y="2"/>
                  </a:lnTo>
                  <a:lnTo>
                    <a:pt x="1839" y="0"/>
                  </a:lnTo>
                  <a:lnTo>
                    <a:pt x="1819" y="0"/>
                  </a:lnTo>
                  <a:lnTo>
                    <a:pt x="399" y="0"/>
                  </a:lnTo>
                  <a:lnTo>
                    <a:pt x="379" y="0"/>
                  </a:lnTo>
                  <a:lnTo>
                    <a:pt x="359" y="2"/>
                  </a:lnTo>
                  <a:lnTo>
                    <a:pt x="338" y="4"/>
                  </a:lnTo>
                  <a:lnTo>
                    <a:pt x="319" y="8"/>
                  </a:lnTo>
                  <a:lnTo>
                    <a:pt x="299" y="12"/>
                  </a:lnTo>
                  <a:lnTo>
                    <a:pt x="281" y="17"/>
                  </a:lnTo>
                  <a:lnTo>
                    <a:pt x="263" y="24"/>
                  </a:lnTo>
                  <a:lnTo>
                    <a:pt x="244" y="31"/>
                  </a:lnTo>
                  <a:lnTo>
                    <a:pt x="226" y="39"/>
                  </a:lnTo>
                  <a:lnTo>
                    <a:pt x="209" y="48"/>
                  </a:lnTo>
                  <a:lnTo>
                    <a:pt x="192" y="57"/>
                  </a:lnTo>
                  <a:lnTo>
                    <a:pt x="176" y="68"/>
                  </a:lnTo>
                  <a:lnTo>
                    <a:pt x="161" y="79"/>
                  </a:lnTo>
                  <a:lnTo>
                    <a:pt x="145" y="91"/>
                  </a:lnTo>
                  <a:lnTo>
                    <a:pt x="131" y="104"/>
                  </a:lnTo>
                  <a:lnTo>
                    <a:pt x="117" y="116"/>
                  </a:lnTo>
                  <a:lnTo>
                    <a:pt x="103" y="131"/>
                  </a:lnTo>
                  <a:lnTo>
                    <a:pt x="91" y="145"/>
                  </a:lnTo>
                  <a:lnTo>
                    <a:pt x="80" y="160"/>
                  </a:lnTo>
                  <a:lnTo>
                    <a:pt x="69" y="176"/>
                  </a:lnTo>
                  <a:lnTo>
                    <a:pt x="57" y="192"/>
                  </a:lnTo>
                  <a:lnTo>
                    <a:pt x="48" y="209"/>
                  </a:lnTo>
                  <a:lnTo>
                    <a:pt x="39" y="227"/>
                  </a:lnTo>
                  <a:lnTo>
                    <a:pt x="32" y="244"/>
                  </a:lnTo>
                  <a:lnTo>
                    <a:pt x="25" y="263"/>
                  </a:lnTo>
                  <a:lnTo>
                    <a:pt x="18" y="281"/>
                  </a:lnTo>
                  <a:lnTo>
                    <a:pt x="13" y="299"/>
                  </a:lnTo>
                  <a:lnTo>
                    <a:pt x="8" y="319"/>
                  </a:lnTo>
                  <a:lnTo>
                    <a:pt x="4" y="339"/>
                  </a:lnTo>
                  <a:lnTo>
                    <a:pt x="2" y="359"/>
                  </a:lnTo>
                  <a:lnTo>
                    <a:pt x="0" y="379"/>
                  </a:lnTo>
                  <a:lnTo>
                    <a:pt x="0" y="400"/>
                  </a:lnTo>
                  <a:lnTo>
                    <a:pt x="0" y="420"/>
                  </a:lnTo>
                  <a:lnTo>
                    <a:pt x="2" y="441"/>
                  </a:lnTo>
                  <a:lnTo>
                    <a:pt x="4" y="461"/>
                  </a:lnTo>
                  <a:lnTo>
                    <a:pt x="8" y="480"/>
                  </a:lnTo>
                  <a:lnTo>
                    <a:pt x="13" y="500"/>
                  </a:lnTo>
                  <a:lnTo>
                    <a:pt x="18" y="518"/>
                  </a:lnTo>
                  <a:lnTo>
                    <a:pt x="25" y="537"/>
                  </a:lnTo>
                  <a:lnTo>
                    <a:pt x="32" y="555"/>
                  </a:lnTo>
                  <a:lnTo>
                    <a:pt x="39" y="574"/>
                  </a:lnTo>
                  <a:lnTo>
                    <a:pt x="48" y="590"/>
                  </a:lnTo>
                  <a:lnTo>
                    <a:pt x="57" y="607"/>
                  </a:lnTo>
                  <a:lnTo>
                    <a:pt x="69" y="624"/>
                  </a:lnTo>
                  <a:lnTo>
                    <a:pt x="80" y="639"/>
                  </a:lnTo>
                  <a:lnTo>
                    <a:pt x="91" y="654"/>
                  </a:lnTo>
                  <a:lnTo>
                    <a:pt x="103" y="669"/>
                  </a:lnTo>
                  <a:lnTo>
                    <a:pt x="117" y="683"/>
                  </a:lnTo>
                  <a:lnTo>
                    <a:pt x="131" y="695"/>
                  </a:lnTo>
                  <a:lnTo>
                    <a:pt x="145" y="709"/>
                  </a:lnTo>
                  <a:lnTo>
                    <a:pt x="161" y="720"/>
                  </a:lnTo>
                  <a:lnTo>
                    <a:pt x="176" y="731"/>
                  </a:lnTo>
                  <a:lnTo>
                    <a:pt x="192" y="741"/>
                  </a:lnTo>
                  <a:lnTo>
                    <a:pt x="209" y="752"/>
                  </a:lnTo>
                  <a:lnTo>
                    <a:pt x="226" y="761"/>
                  </a:lnTo>
                  <a:lnTo>
                    <a:pt x="244" y="768"/>
                  </a:lnTo>
                  <a:lnTo>
                    <a:pt x="263" y="775"/>
                  </a:lnTo>
                  <a:lnTo>
                    <a:pt x="281" y="781"/>
                  </a:lnTo>
                  <a:lnTo>
                    <a:pt x="299" y="787"/>
                  </a:lnTo>
                  <a:lnTo>
                    <a:pt x="319" y="791"/>
                  </a:lnTo>
                  <a:lnTo>
                    <a:pt x="338" y="796"/>
                  </a:lnTo>
                  <a:lnTo>
                    <a:pt x="359" y="798"/>
                  </a:lnTo>
                  <a:lnTo>
                    <a:pt x="379" y="800"/>
                  </a:lnTo>
                  <a:lnTo>
                    <a:pt x="399" y="8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8" name="Freeform 8"/>
            <p:cNvSpPr>
              <a:spLocks/>
            </p:cNvSpPr>
            <p:nvPr/>
          </p:nvSpPr>
          <p:spPr bwMode="auto">
            <a:xfrm>
              <a:off x="615950" y="1196976"/>
              <a:ext cx="230188" cy="39688"/>
            </a:xfrm>
            <a:custGeom>
              <a:avLst/>
              <a:gdLst>
                <a:gd name="T0" fmla="*/ 4395 w 4773"/>
                <a:gd name="T1" fmla="*/ 800 h 800"/>
                <a:gd name="T2" fmla="*/ 4454 w 4773"/>
                <a:gd name="T3" fmla="*/ 791 h 800"/>
                <a:gd name="T4" fmla="*/ 4511 w 4773"/>
                <a:gd name="T5" fmla="*/ 775 h 800"/>
                <a:gd name="T6" fmla="*/ 4564 w 4773"/>
                <a:gd name="T7" fmla="*/ 752 h 800"/>
                <a:gd name="T8" fmla="*/ 4613 w 4773"/>
                <a:gd name="T9" fmla="*/ 720 h 800"/>
                <a:gd name="T10" fmla="*/ 4656 w 4773"/>
                <a:gd name="T11" fmla="*/ 683 h 800"/>
                <a:gd name="T12" fmla="*/ 4694 w 4773"/>
                <a:gd name="T13" fmla="*/ 639 h 800"/>
                <a:gd name="T14" fmla="*/ 4725 w 4773"/>
                <a:gd name="T15" fmla="*/ 590 h 800"/>
                <a:gd name="T16" fmla="*/ 4749 w 4773"/>
                <a:gd name="T17" fmla="*/ 537 h 800"/>
                <a:gd name="T18" fmla="*/ 4765 w 4773"/>
                <a:gd name="T19" fmla="*/ 480 h 800"/>
                <a:gd name="T20" fmla="*/ 4773 w 4773"/>
                <a:gd name="T21" fmla="*/ 420 h 800"/>
                <a:gd name="T22" fmla="*/ 4771 w 4773"/>
                <a:gd name="T23" fmla="*/ 359 h 800"/>
                <a:gd name="T24" fmla="*/ 4761 w 4773"/>
                <a:gd name="T25" fmla="*/ 299 h 800"/>
                <a:gd name="T26" fmla="*/ 4742 w 4773"/>
                <a:gd name="T27" fmla="*/ 244 h 800"/>
                <a:gd name="T28" fmla="*/ 4715 w 4773"/>
                <a:gd name="T29" fmla="*/ 192 h 800"/>
                <a:gd name="T30" fmla="*/ 4683 w 4773"/>
                <a:gd name="T31" fmla="*/ 145 h 800"/>
                <a:gd name="T32" fmla="*/ 4643 w 4773"/>
                <a:gd name="T33" fmla="*/ 104 h 800"/>
                <a:gd name="T34" fmla="*/ 4597 w 4773"/>
                <a:gd name="T35" fmla="*/ 68 h 800"/>
                <a:gd name="T36" fmla="*/ 4547 w 4773"/>
                <a:gd name="T37" fmla="*/ 39 h 800"/>
                <a:gd name="T38" fmla="*/ 4493 w 4773"/>
                <a:gd name="T39" fmla="*/ 17 h 800"/>
                <a:gd name="T40" fmla="*/ 4435 w 4773"/>
                <a:gd name="T41" fmla="*/ 4 h 800"/>
                <a:gd name="T42" fmla="*/ 4374 w 4773"/>
                <a:gd name="T43" fmla="*/ 0 h 800"/>
                <a:gd name="T44" fmla="*/ 358 w 4773"/>
                <a:gd name="T45" fmla="*/ 2 h 800"/>
                <a:gd name="T46" fmla="*/ 299 w 4773"/>
                <a:gd name="T47" fmla="*/ 12 h 800"/>
                <a:gd name="T48" fmla="*/ 244 w 4773"/>
                <a:gd name="T49" fmla="*/ 31 h 800"/>
                <a:gd name="T50" fmla="*/ 192 w 4773"/>
                <a:gd name="T51" fmla="*/ 57 h 800"/>
                <a:gd name="T52" fmla="*/ 145 w 4773"/>
                <a:gd name="T53" fmla="*/ 91 h 800"/>
                <a:gd name="T54" fmla="*/ 104 w 4773"/>
                <a:gd name="T55" fmla="*/ 131 h 800"/>
                <a:gd name="T56" fmla="*/ 68 w 4773"/>
                <a:gd name="T57" fmla="*/ 176 h 800"/>
                <a:gd name="T58" fmla="*/ 40 w 4773"/>
                <a:gd name="T59" fmla="*/ 227 h 800"/>
                <a:gd name="T60" fmla="*/ 18 w 4773"/>
                <a:gd name="T61" fmla="*/ 281 h 800"/>
                <a:gd name="T62" fmla="*/ 4 w 4773"/>
                <a:gd name="T63" fmla="*/ 339 h 800"/>
                <a:gd name="T64" fmla="*/ 0 w 4773"/>
                <a:gd name="T65" fmla="*/ 400 h 800"/>
                <a:gd name="T66" fmla="*/ 4 w 4773"/>
                <a:gd name="T67" fmla="*/ 461 h 800"/>
                <a:gd name="T68" fmla="*/ 18 w 4773"/>
                <a:gd name="T69" fmla="*/ 518 h 800"/>
                <a:gd name="T70" fmla="*/ 40 w 4773"/>
                <a:gd name="T71" fmla="*/ 574 h 800"/>
                <a:gd name="T72" fmla="*/ 68 w 4773"/>
                <a:gd name="T73" fmla="*/ 624 h 800"/>
                <a:gd name="T74" fmla="*/ 104 w 4773"/>
                <a:gd name="T75" fmla="*/ 669 h 800"/>
                <a:gd name="T76" fmla="*/ 145 w 4773"/>
                <a:gd name="T77" fmla="*/ 709 h 800"/>
                <a:gd name="T78" fmla="*/ 192 w 4773"/>
                <a:gd name="T79" fmla="*/ 741 h 800"/>
                <a:gd name="T80" fmla="*/ 244 w 4773"/>
                <a:gd name="T81" fmla="*/ 768 h 800"/>
                <a:gd name="T82" fmla="*/ 299 w 4773"/>
                <a:gd name="T83" fmla="*/ 787 h 800"/>
                <a:gd name="T84" fmla="*/ 358 w 4773"/>
                <a:gd name="T85" fmla="*/ 79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73" h="800">
                  <a:moveTo>
                    <a:pt x="399" y="800"/>
                  </a:moveTo>
                  <a:lnTo>
                    <a:pt x="4374" y="800"/>
                  </a:lnTo>
                  <a:lnTo>
                    <a:pt x="4395" y="800"/>
                  </a:lnTo>
                  <a:lnTo>
                    <a:pt x="4415" y="798"/>
                  </a:lnTo>
                  <a:lnTo>
                    <a:pt x="4435" y="796"/>
                  </a:lnTo>
                  <a:lnTo>
                    <a:pt x="4454" y="791"/>
                  </a:lnTo>
                  <a:lnTo>
                    <a:pt x="4473" y="787"/>
                  </a:lnTo>
                  <a:lnTo>
                    <a:pt x="4493" y="781"/>
                  </a:lnTo>
                  <a:lnTo>
                    <a:pt x="4511" y="775"/>
                  </a:lnTo>
                  <a:lnTo>
                    <a:pt x="4529" y="768"/>
                  </a:lnTo>
                  <a:lnTo>
                    <a:pt x="4547" y="761"/>
                  </a:lnTo>
                  <a:lnTo>
                    <a:pt x="4564" y="752"/>
                  </a:lnTo>
                  <a:lnTo>
                    <a:pt x="4581" y="741"/>
                  </a:lnTo>
                  <a:lnTo>
                    <a:pt x="4597" y="731"/>
                  </a:lnTo>
                  <a:lnTo>
                    <a:pt x="4613" y="720"/>
                  </a:lnTo>
                  <a:lnTo>
                    <a:pt x="4628" y="709"/>
                  </a:lnTo>
                  <a:lnTo>
                    <a:pt x="4643" y="695"/>
                  </a:lnTo>
                  <a:lnTo>
                    <a:pt x="4656" y="683"/>
                  </a:lnTo>
                  <a:lnTo>
                    <a:pt x="4669" y="669"/>
                  </a:lnTo>
                  <a:lnTo>
                    <a:pt x="4683" y="654"/>
                  </a:lnTo>
                  <a:lnTo>
                    <a:pt x="4694" y="639"/>
                  </a:lnTo>
                  <a:lnTo>
                    <a:pt x="4705" y="624"/>
                  </a:lnTo>
                  <a:lnTo>
                    <a:pt x="4715" y="607"/>
                  </a:lnTo>
                  <a:lnTo>
                    <a:pt x="4725" y="590"/>
                  </a:lnTo>
                  <a:lnTo>
                    <a:pt x="4734" y="574"/>
                  </a:lnTo>
                  <a:lnTo>
                    <a:pt x="4742" y="555"/>
                  </a:lnTo>
                  <a:lnTo>
                    <a:pt x="4749" y="537"/>
                  </a:lnTo>
                  <a:lnTo>
                    <a:pt x="4755" y="518"/>
                  </a:lnTo>
                  <a:lnTo>
                    <a:pt x="4761" y="500"/>
                  </a:lnTo>
                  <a:lnTo>
                    <a:pt x="4765" y="480"/>
                  </a:lnTo>
                  <a:lnTo>
                    <a:pt x="4769" y="461"/>
                  </a:lnTo>
                  <a:lnTo>
                    <a:pt x="4771" y="441"/>
                  </a:lnTo>
                  <a:lnTo>
                    <a:pt x="4773" y="420"/>
                  </a:lnTo>
                  <a:lnTo>
                    <a:pt x="4773" y="400"/>
                  </a:lnTo>
                  <a:lnTo>
                    <a:pt x="4773" y="379"/>
                  </a:lnTo>
                  <a:lnTo>
                    <a:pt x="4771" y="359"/>
                  </a:lnTo>
                  <a:lnTo>
                    <a:pt x="4769" y="339"/>
                  </a:lnTo>
                  <a:lnTo>
                    <a:pt x="4765" y="319"/>
                  </a:lnTo>
                  <a:lnTo>
                    <a:pt x="4761" y="299"/>
                  </a:lnTo>
                  <a:lnTo>
                    <a:pt x="4755" y="281"/>
                  </a:lnTo>
                  <a:lnTo>
                    <a:pt x="4749" y="263"/>
                  </a:lnTo>
                  <a:lnTo>
                    <a:pt x="4742" y="244"/>
                  </a:lnTo>
                  <a:lnTo>
                    <a:pt x="4734" y="227"/>
                  </a:lnTo>
                  <a:lnTo>
                    <a:pt x="4725" y="209"/>
                  </a:lnTo>
                  <a:lnTo>
                    <a:pt x="4715" y="192"/>
                  </a:lnTo>
                  <a:lnTo>
                    <a:pt x="4705" y="176"/>
                  </a:lnTo>
                  <a:lnTo>
                    <a:pt x="4694" y="160"/>
                  </a:lnTo>
                  <a:lnTo>
                    <a:pt x="4683" y="145"/>
                  </a:lnTo>
                  <a:lnTo>
                    <a:pt x="4669" y="131"/>
                  </a:lnTo>
                  <a:lnTo>
                    <a:pt x="4656" y="116"/>
                  </a:lnTo>
                  <a:lnTo>
                    <a:pt x="4643" y="104"/>
                  </a:lnTo>
                  <a:lnTo>
                    <a:pt x="4628" y="91"/>
                  </a:lnTo>
                  <a:lnTo>
                    <a:pt x="4613" y="79"/>
                  </a:lnTo>
                  <a:lnTo>
                    <a:pt x="4597" y="68"/>
                  </a:lnTo>
                  <a:lnTo>
                    <a:pt x="4581" y="57"/>
                  </a:lnTo>
                  <a:lnTo>
                    <a:pt x="4564" y="48"/>
                  </a:lnTo>
                  <a:lnTo>
                    <a:pt x="4547" y="39"/>
                  </a:lnTo>
                  <a:lnTo>
                    <a:pt x="4529" y="31"/>
                  </a:lnTo>
                  <a:lnTo>
                    <a:pt x="4511" y="24"/>
                  </a:lnTo>
                  <a:lnTo>
                    <a:pt x="4493" y="17"/>
                  </a:lnTo>
                  <a:lnTo>
                    <a:pt x="4473" y="12"/>
                  </a:lnTo>
                  <a:lnTo>
                    <a:pt x="4454" y="8"/>
                  </a:lnTo>
                  <a:lnTo>
                    <a:pt x="4435" y="4"/>
                  </a:lnTo>
                  <a:lnTo>
                    <a:pt x="4415" y="2"/>
                  </a:lnTo>
                  <a:lnTo>
                    <a:pt x="4395" y="0"/>
                  </a:lnTo>
                  <a:lnTo>
                    <a:pt x="4374" y="0"/>
                  </a:lnTo>
                  <a:lnTo>
                    <a:pt x="399" y="0"/>
                  </a:lnTo>
                  <a:lnTo>
                    <a:pt x="379" y="0"/>
                  </a:lnTo>
                  <a:lnTo>
                    <a:pt x="358" y="2"/>
                  </a:lnTo>
                  <a:lnTo>
                    <a:pt x="339" y="4"/>
                  </a:lnTo>
                  <a:lnTo>
                    <a:pt x="318" y="8"/>
                  </a:lnTo>
                  <a:lnTo>
                    <a:pt x="299" y="12"/>
                  </a:lnTo>
                  <a:lnTo>
                    <a:pt x="281" y="17"/>
                  </a:lnTo>
                  <a:lnTo>
                    <a:pt x="262" y="24"/>
                  </a:lnTo>
                  <a:lnTo>
                    <a:pt x="244" y="31"/>
                  </a:lnTo>
                  <a:lnTo>
                    <a:pt x="227" y="39"/>
                  </a:lnTo>
                  <a:lnTo>
                    <a:pt x="209" y="48"/>
                  </a:lnTo>
                  <a:lnTo>
                    <a:pt x="192" y="57"/>
                  </a:lnTo>
                  <a:lnTo>
                    <a:pt x="176" y="68"/>
                  </a:lnTo>
                  <a:lnTo>
                    <a:pt x="160" y="79"/>
                  </a:lnTo>
                  <a:lnTo>
                    <a:pt x="145" y="91"/>
                  </a:lnTo>
                  <a:lnTo>
                    <a:pt x="131" y="104"/>
                  </a:lnTo>
                  <a:lnTo>
                    <a:pt x="117" y="116"/>
                  </a:lnTo>
                  <a:lnTo>
                    <a:pt x="104" y="131"/>
                  </a:lnTo>
                  <a:lnTo>
                    <a:pt x="91" y="145"/>
                  </a:lnTo>
                  <a:lnTo>
                    <a:pt x="80" y="160"/>
                  </a:lnTo>
                  <a:lnTo>
                    <a:pt x="68" y="176"/>
                  </a:lnTo>
                  <a:lnTo>
                    <a:pt x="58" y="192"/>
                  </a:lnTo>
                  <a:lnTo>
                    <a:pt x="48" y="209"/>
                  </a:lnTo>
                  <a:lnTo>
                    <a:pt x="40" y="227"/>
                  </a:lnTo>
                  <a:lnTo>
                    <a:pt x="32" y="244"/>
                  </a:lnTo>
                  <a:lnTo>
                    <a:pt x="24" y="263"/>
                  </a:lnTo>
                  <a:lnTo>
                    <a:pt x="18" y="281"/>
                  </a:lnTo>
                  <a:lnTo>
                    <a:pt x="12" y="299"/>
                  </a:lnTo>
                  <a:lnTo>
                    <a:pt x="8" y="319"/>
                  </a:lnTo>
                  <a:lnTo>
                    <a:pt x="4" y="339"/>
                  </a:lnTo>
                  <a:lnTo>
                    <a:pt x="2" y="359"/>
                  </a:lnTo>
                  <a:lnTo>
                    <a:pt x="1" y="379"/>
                  </a:lnTo>
                  <a:lnTo>
                    <a:pt x="0" y="400"/>
                  </a:lnTo>
                  <a:lnTo>
                    <a:pt x="1" y="420"/>
                  </a:lnTo>
                  <a:lnTo>
                    <a:pt x="2" y="441"/>
                  </a:lnTo>
                  <a:lnTo>
                    <a:pt x="4" y="461"/>
                  </a:lnTo>
                  <a:lnTo>
                    <a:pt x="8" y="480"/>
                  </a:lnTo>
                  <a:lnTo>
                    <a:pt x="12" y="500"/>
                  </a:lnTo>
                  <a:lnTo>
                    <a:pt x="18" y="518"/>
                  </a:lnTo>
                  <a:lnTo>
                    <a:pt x="24" y="537"/>
                  </a:lnTo>
                  <a:lnTo>
                    <a:pt x="32" y="555"/>
                  </a:lnTo>
                  <a:lnTo>
                    <a:pt x="40" y="574"/>
                  </a:lnTo>
                  <a:lnTo>
                    <a:pt x="48" y="590"/>
                  </a:lnTo>
                  <a:lnTo>
                    <a:pt x="58" y="607"/>
                  </a:lnTo>
                  <a:lnTo>
                    <a:pt x="68" y="624"/>
                  </a:lnTo>
                  <a:lnTo>
                    <a:pt x="80" y="639"/>
                  </a:lnTo>
                  <a:lnTo>
                    <a:pt x="91" y="654"/>
                  </a:lnTo>
                  <a:lnTo>
                    <a:pt x="104" y="669"/>
                  </a:lnTo>
                  <a:lnTo>
                    <a:pt x="117" y="683"/>
                  </a:lnTo>
                  <a:lnTo>
                    <a:pt x="131" y="695"/>
                  </a:lnTo>
                  <a:lnTo>
                    <a:pt x="145" y="709"/>
                  </a:lnTo>
                  <a:lnTo>
                    <a:pt x="160" y="720"/>
                  </a:lnTo>
                  <a:lnTo>
                    <a:pt x="176" y="731"/>
                  </a:lnTo>
                  <a:lnTo>
                    <a:pt x="192" y="741"/>
                  </a:lnTo>
                  <a:lnTo>
                    <a:pt x="209" y="752"/>
                  </a:lnTo>
                  <a:lnTo>
                    <a:pt x="227" y="761"/>
                  </a:lnTo>
                  <a:lnTo>
                    <a:pt x="244" y="768"/>
                  </a:lnTo>
                  <a:lnTo>
                    <a:pt x="262" y="775"/>
                  </a:lnTo>
                  <a:lnTo>
                    <a:pt x="281" y="781"/>
                  </a:lnTo>
                  <a:lnTo>
                    <a:pt x="299" y="787"/>
                  </a:lnTo>
                  <a:lnTo>
                    <a:pt x="318" y="791"/>
                  </a:lnTo>
                  <a:lnTo>
                    <a:pt x="339" y="796"/>
                  </a:lnTo>
                  <a:lnTo>
                    <a:pt x="358" y="798"/>
                  </a:lnTo>
                  <a:lnTo>
                    <a:pt x="379" y="800"/>
                  </a:lnTo>
                  <a:lnTo>
                    <a:pt x="399" y="8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2" name="文本框 1"/>
          <p:cNvSpPr txBox="1"/>
          <p:nvPr/>
        </p:nvSpPr>
        <p:spPr>
          <a:xfrm>
            <a:off x="3928054" y="5525037"/>
            <a:ext cx="3762568" cy="369332"/>
          </a:xfrm>
          <a:prstGeom prst="rect">
            <a:avLst/>
          </a:prstGeom>
          <a:noFill/>
        </p:spPr>
        <p:txBody>
          <a:bodyPr wrap="none" rtlCol="0">
            <a:spAutoFit/>
          </a:bodyPr>
          <a:lstStyle/>
          <a:p>
            <a:pPr algn="ctr"/>
            <a:r>
              <a:rPr lang="zh-CN" altLang="en-US" b="1" dirty="0">
                <a:solidFill>
                  <a:schemeClr val="bg1"/>
                </a:solidFill>
              </a:rPr>
              <a:t>汇报人：夕小觉   时间：</a:t>
            </a:r>
            <a:r>
              <a:rPr lang="en-US" altLang="zh-CN" b="1" dirty="0">
                <a:solidFill>
                  <a:schemeClr val="bg1"/>
                </a:solidFill>
              </a:rPr>
              <a:t>XX</a:t>
            </a:r>
            <a:r>
              <a:rPr lang="zh-CN" altLang="en-US" b="1" dirty="0">
                <a:solidFill>
                  <a:schemeClr val="bg1"/>
                </a:solidFill>
              </a:rPr>
              <a:t>年</a:t>
            </a:r>
            <a:r>
              <a:rPr lang="en-US" altLang="zh-CN" b="1" dirty="0">
                <a:solidFill>
                  <a:schemeClr val="bg1"/>
                </a:solidFill>
              </a:rPr>
              <a:t>XX</a:t>
            </a:r>
            <a:r>
              <a:rPr lang="zh-CN" altLang="en-US" b="1" dirty="0">
                <a:solidFill>
                  <a:schemeClr val="bg1"/>
                </a:solidFill>
              </a:rPr>
              <a:t>月</a:t>
            </a:r>
          </a:p>
        </p:txBody>
      </p:sp>
    </p:spTree>
    <p:extLst>
      <p:ext uri="{BB962C8B-B14F-4D97-AF65-F5344CB8AC3E}">
        <p14:creationId xmlns:p14="http://schemas.microsoft.com/office/powerpoint/2010/main" val="16966037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Picture Placeholder 2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0968" r="20968"/>
          <a:stretch>
            <a:fillRect/>
          </a:stretch>
        </p:blipFill>
        <p:spPr/>
      </p:pic>
      <p:pic>
        <p:nvPicPr>
          <p:cNvPr id="28" name="Picture Placeholder 27"/>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708" r="16708"/>
          <a:stretch>
            <a:fillRect/>
          </a:stretch>
        </p:blipFill>
        <p:spPr/>
      </p:pic>
      <p:pic>
        <p:nvPicPr>
          <p:cNvPr id="29" name="Picture Placeholder 28"/>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4875" r="14875"/>
          <a:stretch>
            <a:fillRect/>
          </a:stretch>
        </p:blipFill>
        <p:spPr/>
      </p:pic>
      <p:pic>
        <p:nvPicPr>
          <p:cNvPr id="30" name="Picture Placeholder 29"/>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23750" r="23750"/>
          <a:stretch>
            <a:fillRect/>
          </a:stretch>
        </p:blipFill>
        <p:spPr/>
      </p:pic>
      <p:pic>
        <p:nvPicPr>
          <p:cNvPr id="31" name="Picture Placeholder 30"/>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l="15119" r="15119"/>
          <a:stretch>
            <a:fillRect/>
          </a:stretch>
        </p:blipFill>
        <p:spPr/>
      </p:pic>
      <p:sp>
        <p:nvSpPr>
          <p:cNvPr id="7" name="Diamond 6"/>
          <p:cNvSpPr/>
          <p:nvPr/>
        </p:nvSpPr>
        <p:spPr>
          <a:xfrm>
            <a:off x="1464339" y="1906710"/>
            <a:ext cx="1839600" cy="1839600"/>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Diamond 7"/>
          <p:cNvSpPr/>
          <p:nvPr/>
        </p:nvSpPr>
        <p:spPr>
          <a:xfrm>
            <a:off x="3327474" y="1906710"/>
            <a:ext cx="1839600" cy="1839600"/>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Diamond 8"/>
          <p:cNvSpPr/>
          <p:nvPr/>
        </p:nvSpPr>
        <p:spPr>
          <a:xfrm>
            <a:off x="5190609" y="1611744"/>
            <a:ext cx="1839600" cy="18396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Diamond 9"/>
          <p:cNvSpPr/>
          <p:nvPr/>
        </p:nvSpPr>
        <p:spPr>
          <a:xfrm>
            <a:off x="7053744" y="1906710"/>
            <a:ext cx="1839600" cy="1839600"/>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Diamond 10"/>
          <p:cNvSpPr/>
          <p:nvPr/>
        </p:nvSpPr>
        <p:spPr>
          <a:xfrm>
            <a:off x="8916879" y="1906710"/>
            <a:ext cx="1839600" cy="1839600"/>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11"/>
          <p:cNvSpPr/>
          <p:nvPr/>
        </p:nvSpPr>
        <p:spPr>
          <a:xfrm>
            <a:off x="0" y="2864554"/>
            <a:ext cx="12192000" cy="1887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t>“</a:t>
            </a:r>
          </a:p>
        </p:txBody>
      </p:sp>
      <p:cxnSp>
        <p:nvCxnSpPr>
          <p:cNvPr id="13" name="Straight Connector 12"/>
          <p:cNvCxnSpPr/>
          <p:nvPr/>
        </p:nvCxnSpPr>
        <p:spPr>
          <a:xfrm>
            <a:off x="870153" y="2864554"/>
            <a:ext cx="104400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838200" y="51460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solidFill>
                  <a:schemeClr val="accent2"/>
                </a:solidFill>
              </a:rPr>
              <a:t>What Our </a:t>
            </a:r>
            <a:r>
              <a:rPr lang="id-ID" dirty="0"/>
              <a:t>Client Say</a:t>
            </a:r>
            <a:endParaRPr kumimoji="0" lang="en-US" sz="4000" b="1" i="0" u="none" strike="noStrike" kern="1200" cap="none" spc="0" normalizeH="0" baseline="0" noProof="0" dirty="0">
              <a:ln>
                <a:noFill/>
              </a:ln>
              <a:effectLst/>
              <a:uLnTx/>
              <a:uFillTx/>
            </a:endParaRPr>
          </a:p>
        </p:txBody>
      </p:sp>
      <p:sp>
        <p:nvSpPr>
          <p:cNvPr id="15" name="TextBox 14"/>
          <p:cNvSpPr txBox="1"/>
          <p:nvPr/>
        </p:nvSpPr>
        <p:spPr>
          <a:xfrm>
            <a:off x="4475203" y="111464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grpSp>
        <p:nvGrpSpPr>
          <p:cNvPr id="16" name="Group 15"/>
          <p:cNvGrpSpPr/>
          <p:nvPr/>
        </p:nvGrpSpPr>
        <p:grpSpPr>
          <a:xfrm>
            <a:off x="3061020" y="3198291"/>
            <a:ext cx="6164877" cy="2000825"/>
            <a:chOff x="2953239" y="2598871"/>
            <a:chExt cx="6164877" cy="2000825"/>
          </a:xfrm>
        </p:grpSpPr>
        <p:sp>
          <p:nvSpPr>
            <p:cNvPr id="17" name="TextBox 16"/>
            <p:cNvSpPr txBox="1"/>
            <p:nvPr/>
          </p:nvSpPr>
          <p:spPr>
            <a:xfrm>
              <a:off x="3180309" y="2814732"/>
              <a:ext cx="5515897" cy="722505"/>
            </a:xfrm>
            <a:prstGeom prst="rect">
              <a:avLst/>
            </a:prstGeom>
            <a:noFill/>
          </p:spPr>
          <p:txBody>
            <a:bodyPr wrap="square" rtlCol="0">
              <a:spAutoFit/>
            </a:bodyPr>
            <a:lstStyle/>
            <a:p>
              <a:pPr algn="ct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18" name="TextBox 17"/>
            <p:cNvSpPr txBox="1"/>
            <p:nvPr/>
          </p:nvSpPr>
          <p:spPr>
            <a:xfrm>
              <a:off x="2953239" y="2598871"/>
              <a:ext cx="421910" cy="584775"/>
            </a:xfrm>
            <a:prstGeom prst="rect">
              <a:avLst/>
            </a:prstGeom>
            <a:noFill/>
          </p:spPr>
          <p:txBody>
            <a:bodyPr wrap="none" rtlCol="0">
              <a:spAutoFit/>
            </a:bodyPr>
            <a:lstStyle/>
            <a:p>
              <a:r>
                <a:rPr lang="id-ID" sz="3200" dirty="0">
                  <a:latin typeface="+mj-lt"/>
                </a:rPr>
                <a:t>“</a:t>
              </a:r>
              <a:endParaRPr lang="id-ID" dirty="0">
                <a:latin typeface="+mj-lt"/>
              </a:endParaRPr>
            </a:p>
          </p:txBody>
        </p:sp>
        <p:sp>
          <p:nvSpPr>
            <p:cNvPr id="19" name="TextBox 18"/>
            <p:cNvSpPr txBox="1"/>
            <p:nvPr/>
          </p:nvSpPr>
          <p:spPr>
            <a:xfrm>
              <a:off x="8696206" y="2602330"/>
              <a:ext cx="421910" cy="584775"/>
            </a:xfrm>
            <a:prstGeom prst="rect">
              <a:avLst/>
            </a:prstGeom>
            <a:noFill/>
          </p:spPr>
          <p:txBody>
            <a:bodyPr wrap="none" rtlCol="0">
              <a:spAutoFit/>
            </a:bodyPr>
            <a:lstStyle/>
            <a:p>
              <a:r>
                <a:rPr lang="id-ID" sz="3200" dirty="0">
                  <a:latin typeface="+mj-lt"/>
                </a:rPr>
                <a:t>”</a:t>
              </a:r>
              <a:endParaRPr lang="id-ID" dirty="0">
                <a:latin typeface="+mj-lt"/>
              </a:endParaRPr>
            </a:p>
          </p:txBody>
        </p:sp>
        <p:sp>
          <p:nvSpPr>
            <p:cNvPr id="20" name="Title 1"/>
            <p:cNvSpPr txBox="1">
              <a:spLocks/>
            </p:cNvSpPr>
            <p:nvPr/>
          </p:nvSpPr>
          <p:spPr>
            <a:xfrm>
              <a:off x="3164194" y="4223643"/>
              <a:ext cx="551589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solidFill>
                    <a:schemeClr val="accent2"/>
                  </a:solidFill>
                  <a:latin typeface="+mj-lt"/>
                </a:rPr>
                <a:t>输入文本内容</a:t>
              </a:r>
              <a:endParaRPr lang="en-US" sz="1600" spc="200" dirty="0">
                <a:solidFill>
                  <a:schemeClr val="accent2"/>
                </a:solidFill>
                <a:latin typeface="+mj-lt"/>
              </a:endParaRPr>
            </a:p>
          </p:txBody>
        </p:sp>
        <p:sp>
          <p:nvSpPr>
            <p:cNvPr id="21" name="TextBox 20"/>
            <p:cNvSpPr txBox="1"/>
            <p:nvPr/>
          </p:nvSpPr>
          <p:spPr>
            <a:xfrm>
              <a:off x="4516008" y="3857149"/>
              <a:ext cx="2844497" cy="307777"/>
            </a:xfrm>
            <a:prstGeom prst="rect">
              <a:avLst/>
            </a:prstGeom>
            <a:noFill/>
          </p:spPr>
          <p:txBody>
            <a:bodyPr wrap="none" rtlCol="0">
              <a:spAutoFit/>
            </a:bodyPr>
            <a:lstStyle/>
            <a:p>
              <a:pPr algn="ctr"/>
              <a:r>
                <a:rPr lang="id-ID" sz="1400" dirty="0">
                  <a:solidFill>
                    <a:schemeClr val="tx1">
                      <a:alpha val="60000"/>
                    </a:schemeClr>
                  </a:solidFill>
                </a:rPr>
                <a:t>Jhonatan Dhoe, Operation Manager</a:t>
              </a:r>
            </a:p>
          </p:txBody>
        </p:sp>
      </p:grpSp>
      <p:pic>
        <p:nvPicPr>
          <p:cNvPr id="22" name="Picture 21"/>
          <p:cNvPicPr>
            <a:picLocks noChangeAspect="1"/>
          </p:cNvPicPr>
          <p:nvPr/>
        </p:nvPicPr>
        <p:blipFill>
          <a:blip r:embed="rId7">
            <a:duotone>
              <a:prstClr val="black"/>
              <a:srgbClr val="D9C3A5">
                <a:tint val="50000"/>
                <a:satMod val="180000"/>
              </a:srgbClr>
            </a:duotone>
            <a:alphaModFix amt="35000"/>
            <a:extLst>
              <a:ext uri="{28A0092B-C50C-407E-A947-70E740481C1C}">
                <a14:useLocalDpi xmlns:a14="http://schemas.microsoft.com/office/drawing/2010/main" val="0"/>
              </a:ext>
            </a:extLst>
          </a:blip>
          <a:stretch>
            <a:fillRect/>
          </a:stretch>
        </p:blipFill>
        <p:spPr>
          <a:xfrm>
            <a:off x="15102" y="5170838"/>
            <a:ext cx="2509086" cy="1433765"/>
          </a:xfrm>
          <a:prstGeom prst="rect">
            <a:avLst/>
          </a:prstGeom>
        </p:spPr>
      </p:pic>
      <p:pic>
        <p:nvPicPr>
          <p:cNvPr id="24" name="Picture 23"/>
          <p:cNvPicPr>
            <a:picLocks noChangeAspect="1"/>
          </p:cNvPicPr>
          <p:nvPr/>
        </p:nvPicPr>
        <p:blipFill>
          <a:blip r:embed="rId8">
            <a:grayscl/>
            <a:alphaModFix amt="50000"/>
            <a:extLst>
              <a:ext uri="{28A0092B-C50C-407E-A947-70E740481C1C}">
                <a14:useLocalDpi xmlns:a14="http://schemas.microsoft.com/office/drawing/2010/main" val="0"/>
              </a:ext>
            </a:extLst>
          </a:blip>
          <a:stretch>
            <a:fillRect/>
          </a:stretch>
        </p:blipFill>
        <p:spPr>
          <a:xfrm>
            <a:off x="2370137" y="5168090"/>
            <a:ext cx="2509086" cy="1433765"/>
          </a:xfrm>
          <a:prstGeom prst="rect">
            <a:avLst/>
          </a:prstGeom>
        </p:spPr>
      </p:pic>
      <p:pic>
        <p:nvPicPr>
          <p:cNvPr id="25" name="Picture 24"/>
          <p:cNvPicPr>
            <a:picLocks noChangeAspect="1"/>
          </p:cNvPicPr>
          <p:nvPr/>
        </p:nvPicPr>
        <p:blipFill>
          <a:blip r:embed="rId9">
            <a:duotone>
              <a:prstClr val="black"/>
              <a:srgbClr val="D9C3A5">
                <a:tint val="50000"/>
                <a:satMod val="180000"/>
              </a:srgbClr>
            </a:duotone>
            <a:alphaModFix amt="50000"/>
            <a:extLst>
              <a:ext uri="{28A0092B-C50C-407E-A947-70E740481C1C}">
                <a14:useLocalDpi xmlns:a14="http://schemas.microsoft.com/office/drawing/2010/main" val="0"/>
              </a:ext>
            </a:extLst>
          </a:blip>
          <a:stretch>
            <a:fillRect/>
          </a:stretch>
        </p:blipFill>
        <p:spPr>
          <a:xfrm>
            <a:off x="4791722" y="5233260"/>
            <a:ext cx="2280987" cy="1303423"/>
          </a:xfrm>
          <a:prstGeom prst="rect">
            <a:avLst/>
          </a:prstGeom>
        </p:spPr>
      </p:pic>
      <p:pic>
        <p:nvPicPr>
          <p:cNvPr id="26" name="Picture 25"/>
          <p:cNvPicPr>
            <a:picLocks noChangeAspect="1"/>
          </p:cNvPicPr>
          <p:nvPr/>
        </p:nvPicPr>
        <p:blipFill>
          <a:blip r:embed="rId10">
            <a:duotone>
              <a:prstClr val="black"/>
              <a:srgbClr val="D9C3A5">
                <a:tint val="50000"/>
                <a:satMod val="180000"/>
              </a:srgbClr>
            </a:duotone>
            <a:alphaModFix amt="70000"/>
            <a:extLst>
              <a:ext uri="{28A0092B-C50C-407E-A947-70E740481C1C}">
                <a14:useLocalDpi xmlns:a14="http://schemas.microsoft.com/office/drawing/2010/main" val="0"/>
              </a:ext>
            </a:extLst>
          </a:blip>
          <a:stretch>
            <a:fillRect/>
          </a:stretch>
        </p:blipFill>
        <p:spPr>
          <a:xfrm>
            <a:off x="7146757" y="5241701"/>
            <a:ext cx="2280987" cy="1303423"/>
          </a:xfrm>
          <a:prstGeom prst="rect">
            <a:avLst/>
          </a:prstGeom>
        </p:spPr>
      </p:pic>
      <p:pic>
        <p:nvPicPr>
          <p:cNvPr id="27" name="Picture 26"/>
          <p:cNvPicPr>
            <a:picLocks noChangeAspect="1"/>
          </p:cNvPicPr>
          <p:nvPr/>
        </p:nvPicPr>
        <p:blipFill>
          <a:blip r:embed="rId11">
            <a:duotone>
              <a:prstClr val="black"/>
              <a:srgbClr val="D9C3A5">
                <a:tint val="50000"/>
                <a:satMod val="180000"/>
              </a:srgbClr>
            </a:duotone>
            <a:alphaModFix amt="50000"/>
            <a:extLst>
              <a:ext uri="{28A0092B-C50C-407E-A947-70E740481C1C}">
                <a14:useLocalDpi xmlns:a14="http://schemas.microsoft.com/office/drawing/2010/main" val="0"/>
              </a:ext>
            </a:extLst>
          </a:blip>
          <a:stretch>
            <a:fillRect/>
          </a:stretch>
        </p:blipFill>
        <p:spPr>
          <a:xfrm>
            <a:off x="9637220" y="5233259"/>
            <a:ext cx="2280987" cy="1303423"/>
          </a:xfrm>
          <a:prstGeom prst="rect">
            <a:avLst/>
          </a:prstGeom>
        </p:spPr>
      </p:pic>
    </p:spTree>
    <p:extLst>
      <p:ext uri="{BB962C8B-B14F-4D97-AF65-F5344CB8AC3E}">
        <p14:creationId xmlns:p14="http://schemas.microsoft.com/office/powerpoint/2010/main" val="4804232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500" fill="hold"/>
                                        <p:tgtEl>
                                          <p:spTgt spid="22"/>
                                        </p:tgtEl>
                                        <p:attrNameLst>
                                          <p:attrName>ppt_w</p:attrName>
                                        </p:attrNameLst>
                                      </p:cBhvr>
                                      <p:tavLst>
                                        <p:tav tm="0">
                                          <p:val>
                                            <p:fltVal val="0"/>
                                          </p:val>
                                        </p:tav>
                                        <p:tav tm="100000">
                                          <p:val>
                                            <p:strVal val="#ppt_w"/>
                                          </p:val>
                                        </p:tav>
                                      </p:tavLst>
                                    </p:anim>
                                    <p:anim calcmode="lin" valueType="num">
                                      <p:cBhvr>
                                        <p:cTn id="8" dur="1500" fill="hold"/>
                                        <p:tgtEl>
                                          <p:spTgt spid="2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1500" fill="hold"/>
                                        <p:tgtEl>
                                          <p:spTgt spid="24"/>
                                        </p:tgtEl>
                                        <p:attrNameLst>
                                          <p:attrName>ppt_w</p:attrName>
                                        </p:attrNameLst>
                                      </p:cBhvr>
                                      <p:tavLst>
                                        <p:tav tm="0">
                                          <p:val>
                                            <p:fltVal val="0"/>
                                          </p:val>
                                        </p:tav>
                                        <p:tav tm="100000">
                                          <p:val>
                                            <p:strVal val="#ppt_w"/>
                                          </p:val>
                                        </p:tav>
                                      </p:tavLst>
                                    </p:anim>
                                    <p:anim calcmode="lin" valueType="num">
                                      <p:cBhvr>
                                        <p:cTn id="12" dur="1500" fill="hold"/>
                                        <p:tgtEl>
                                          <p:spTgt spid="24"/>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p:cTn id="15" dur="1500" fill="hold"/>
                                        <p:tgtEl>
                                          <p:spTgt spid="25"/>
                                        </p:tgtEl>
                                        <p:attrNameLst>
                                          <p:attrName>ppt_w</p:attrName>
                                        </p:attrNameLst>
                                      </p:cBhvr>
                                      <p:tavLst>
                                        <p:tav tm="0">
                                          <p:val>
                                            <p:fltVal val="0"/>
                                          </p:val>
                                        </p:tav>
                                        <p:tav tm="100000">
                                          <p:val>
                                            <p:strVal val="#ppt_w"/>
                                          </p:val>
                                        </p:tav>
                                      </p:tavLst>
                                    </p:anim>
                                    <p:anim calcmode="lin" valueType="num">
                                      <p:cBhvr>
                                        <p:cTn id="16" dur="1500" fill="hold"/>
                                        <p:tgtEl>
                                          <p:spTgt spid="25"/>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100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500" fill="hold"/>
                                        <p:tgtEl>
                                          <p:spTgt spid="26"/>
                                        </p:tgtEl>
                                        <p:attrNameLst>
                                          <p:attrName>ppt_w</p:attrName>
                                        </p:attrNameLst>
                                      </p:cBhvr>
                                      <p:tavLst>
                                        <p:tav tm="0">
                                          <p:val>
                                            <p:fltVal val="0"/>
                                          </p:val>
                                        </p:tav>
                                        <p:tav tm="100000">
                                          <p:val>
                                            <p:strVal val="#ppt_w"/>
                                          </p:val>
                                        </p:tav>
                                      </p:tavLst>
                                    </p:anim>
                                    <p:anim calcmode="lin" valueType="num">
                                      <p:cBhvr>
                                        <p:cTn id="20" dur="1500" fill="hold"/>
                                        <p:tgtEl>
                                          <p:spTgt spid="2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1750"/>
                                  </p:stCondLst>
                                  <p:childTnLst>
                                    <p:set>
                                      <p:cBhvr>
                                        <p:cTn id="22" dur="1" fill="hold">
                                          <p:stCondLst>
                                            <p:cond delay="0"/>
                                          </p:stCondLst>
                                        </p:cTn>
                                        <p:tgtEl>
                                          <p:spTgt spid="27"/>
                                        </p:tgtEl>
                                        <p:attrNameLst>
                                          <p:attrName>style.visibility</p:attrName>
                                        </p:attrNameLst>
                                      </p:cBhvr>
                                      <p:to>
                                        <p:strVal val="visible"/>
                                      </p:to>
                                    </p:set>
                                    <p:anim calcmode="lin" valueType="num">
                                      <p:cBhvr>
                                        <p:cTn id="23" dur="1500" fill="hold"/>
                                        <p:tgtEl>
                                          <p:spTgt spid="27"/>
                                        </p:tgtEl>
                                        <p:attrNameLst>
                                          <p:attrName>ppt_w</p:attrName>
                                        </p:attrNameLst>
                                      </p:cBhvr>
                                      <p:tavLst>
                                        <p:tav tm="0">
                                          <p:val>
                                            <p:fltVal val="0"/>
                                          </p:val>
                                        </p:tav>
                                        <p:tav tm="100000">
                                          <p:val>
                                            <p:strVal val="#ppt_w"/>
                                          </p:val>
                                        </p:tav>
                                      </p:tavLst>
                                    </p:anim>
                                    <p:anim calcmode="lin" valueType="num">
                                      <p:cBhvr>
                                        <p:cTn id="24" dur="15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 name="Straight Connector 6"/>
          <p:cNvCxnSpPr/>
          <p:nvPr/>
        </p:nvCxnSpPr>
        <p:spPr>
          <a:xfrm>
            <a:off x="921773" y="1058845"/>
            <a:ext cx="825909" cy="678426"/>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18535" y="4375775"/>
            <a:ext cx="5515897" cy="1098558"/>
            <a:chOff x="6087264" y="4762791"/>
            <a:chExt cx="5515897" cy="1098558"/>
          </a:xfrm>
        </p:grpSpPr>
        <p:sp>
          <p:nvSpPr>
            <p:cNvPr id="9" name="TextBox 8"/>
            <p:cNvSpPr txBox="1"/>
            <p:nvPr/>
          </p:nvSpPr>
          <p:spPr>
            <a:xfrm>
              <a:off x="6087264" y="5138844"/>
              <a:ext cx="5515897" cy="722505"/>
            </a:xfrm>
            <a:prstGeom prst="rect">
              <a:avLst/>
            </a:prstGeom>
            <a:noFill/>
          </p:spPr>
          <p:txBody>
            <a:bodyPr wrap="square" rtlCol="0">
              <a:spAutoFit/>
            </a:bodyPr>
            <a:lstStyle/>
            <a:p>
              <a:pP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10" name="Title 1"/>
            <p:cNvSpPr txBox="1">
              <a:spLocks/>
            </p:cNvSpPr>
            <p:nvPr/>
          </p:nvSpPr>
          <p:spPr>
            <a:xfrm>
              <a:off x="6087264" y="4762791"/>
              <a:ext cx="551589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sp>
        <p:nvSpPr>
          <p:cNvPr id="14" name="TextBox 13"/>
          <p:cNvSpPr txBox="1"/>
          <p:nvPr/>
        </p:nvSpPr>
        <p:spPr>
          <a:xfrm>
            <a:off x="818535" y="1796265"/>
            <a:ext cx="4063182" cy="2123658"/>
          </a:xfrm>
          <a:prstGeom prst="rect">
            <a:avLst/>
          </a:prstGeom>
          <a:noFill/>
        </p:spPr>
        <p:txBody>
          <a:bodyPr wrap="square" rtlCol="0">
            <a:spAutoFit/>
          </a:bodyPr>
          <a:lstStyle/>
          <a:p>
            <a:r>
              <a:rPr lang="id-ID" sz="4400" spc="200" dirty="0">
                <a:latin typeface="+mj-lt"/>
              </a:rPr>
              <a:t>HELLO THERE WE ARE </a:t>
            </a:r>
          </a:p>
          <a:p>
            <a:r>
              <a:rPr lang="id-ID" sz="4400" spc="200" dirty="0">
                <a:latin typeface="+mj-lt"/>
              </a:rPr>
              <a:t>HONEY</a:t>
            </a:r>
          </a:p>
        </p:txBody>
      </p:sp>
      <p:grpSp>
        <p:nvGrpSpPr>
          <p:cNvPr id="15" name="Group 14"/>
          <p:cNvGrpSpPr/>
          <p:nvPr/>
        </p:nvGrpSpPr>
        <p:grpSpPr>
          <a:xfrm>
            <a:off x="1266153" y="1146672"/>
            <a:ext cx="3747933" cy="2875936"/>
            <a:chOff x="8205632" y="929148"/>
            <a:chExt cx="3747933" cy="2875936"/>
          </a:xfrm>
        </p:grpSpPr>
        <p:sp>
          <p:nvSpPr>
            <p:cNvPr id="16" name="Right Triangle 15"/>
            <p:cNvSpPr/>
            <p:nvPr/>
          </p:nvSpPr>
          <p:spPr>
            <a:xfrm flipH="1">
              <a:off x="8205632" y="929148"/>
              <a:ext cx="3747933" cy="2875936"/>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7" name="Straight Connector 16"/>
            <p:cNvCxnSpPr/>
            <p:nvPr/>
          </p:nvCxnSpPr>
          <p:spPr>
            <a:xfrm flipH="1">
              <a:off x="8675738" y="1501298"/>
              <a:ext cx="2533036" cy="1927702"/>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6" name="Picture Placeholder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5188" r="15188"/>
          <a:stretch>
            <a:fillRect/>
          </a:stretch>
        </p:blipFill>
        <p:spPr/>
      </p:pic>
      <p:pic>
        <p:nvPicPr>
          <p:cNvPr id="11" name="Picture Placeholder 10"/>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913" b="1913"/>
          <a:stretch>
            <a:fillRect/>
          </a:stretch>
        </p:blipFill>
        <p:spPr/>
      </p:pic>
      <p:pic>
        <p:nvPicPr>
          <p:cNvPr id="13" name="Picture Placeholder 12"/>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20417" r="20417"/>
          <a:stretch>
            <a:fillRect/>
          </a:stretch>
        </p:blipFill>
        <p:spPr/>
      </p:pic>
      <p:pic>
        <p:nvPicPr>
          <p:cNvPr id="12" name="Picture Placeholder 11"/>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2596" r="2596"/>
          <a:stretch>
            <a:fillRect/>
          </a:stretch>
        </p:blipFill>
        <p:spPr/>
      </p:pic>
    </p:spTree>
    <p:extLst>
      <p:ext uri="{BB962C8B-B14F-4D97-AF65-F5344CB8AC3E}">
        <p14:creationId xmlns:p14="http://schemas.microsoft.com/office/powerpoint/2010/main" val="3818784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6445044" y="3972568"/>
            <a:ext cx="1812177" cy="1077218"/>
          </a:xfrm>
          <a:prstGeom prst="rect">
            <a:avLst/>
          </a:prstGeom>
          <a:noFill/>
        </p:spPr>
        <p:txBody>
          <a:bodyPr wrap="square" rtlCol="0">
            <a:spAutoFit/>
          </a:bodyPr>
          <a:lstStyle/>
          <a:p>
            <a:pPr algn="r"/>
            <a:r>
              <a:rPr lang="zh-CN" altLang="en-US" sz="3200" spc="200" dirty="0">
                <a:latin typeface="+mj-lt"/>
              </a:rPr>
              <a:t>输入文本内容</a:t>
            </a:r>
            <a:endParaRPr lang="id-ID" sz="3200" spc="200" dirty="0">
              <a:latin typeface="+mj-lt"/>
            </a:endParaRPr>
          </a:p>
        </p:txBody>
      </p:sp>
      <p:grpSp>
        <p:nvGrpSpPr>
          <p:cNvPr id="9" name="Group 8"/>
          <p:cNvGrpSpPr/>
          <p:nvPr/>
        </p:nvGrpSpPr>
        <p:grpSpPr>
          <a:xfrm>
            <a:off x="291251" y="1510279"/>
            <a:ext cx="5515897" cy="1098558"/>
            <a:chOff x="6087264" y="4762791"/>
            <a:chExt cx="5515897" cy="1098558"/>
          </a:xfrm>
        </p:grpSpPr>
        <p:sp>
          <p:nvSpPr>
            <p:cNvPr id="10" name="TextBox 9"/>
            <p:cNvSpPr txBox="1"/>
            <p:nvPr/>
          </p:nvSpPr>
          <p:spPr>
            <a:xfrm>
              <a:off x="6087264" y="5138844"/>
              <a:ext cx="5515897" cy="722505"/>
            </a:xfrm>
            <a:prstGeom prst="rect">
              <a:avLst/>
            </a:prstGeom>
            <a:noFill/>
          </p:spPr>
          <p:txBody>
            <a:bodyPr wrap="square" rtlCol="0">
              <a:spAutoFit/>
            </a:bodyPr>
            <a:lstStyle/>
            <a:p>
              <a:pP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11" name="Title 1"/>
            <p:cNvSpPr txBox="1">
              <a:spLocks/>
            </p:cNvSpPr>
            <p:nvPr/>
          </p:nvSpPr>
          <p:spPr>
            <a:xfrm>
              <a:off x="6087264" y="4762791"/>
              <a:ext cx="551589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pic>
        <p:nvPicPr>
          <p:cNvPr id="5" name="Picture Placeholder 4"/>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54" b="7854"/>
          <a:stretch>
            <a:fillRect/>
          </a:stretch>
        </p:blipFill>
        <p:spPr/>
      </p:pic>
      <p:pic>
        <p:nvPicPr>
          <p:cNvPr id="4" name="Picture Placeholder 3"/>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7833" b="7833"/>
          <a:stretch>
            <a:fillRect/>
          </a:stretch>
        </p:blipFill>
        <p:spPr/>
      </p:pic>
      <p:sp>
        <p:nvSpPr>
          <p:cNvPr id="7" name="Freeform 6"/>
          <p:cNvSpPr/>
          <p:nvPr/>
        </p:nvSpPr>
        <p:spPr>
          <a:xfrm rot="16200000" flipH="1">
            <a:off x="5569171" y="2807911"/>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3377084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0" y="0"/>
            <a:ext cx="5921829" cy="6858000"/>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p:cNvSpPr txBox="1"/>
          <p:nvPr/>
        </p:nvSpPr>
        <p:spPr>
          <a:xfrm>
            <a:off x="2617839" y="4968296"/>
            <a:ext cx="3037913" cy="738664"/>
          </a:xfrm>
          <a:prstGeom prst="rect">
            <a:avLst/>
          </a:prstGeom>
          <a:noFill/>
        </p:spPr>
        <p:txBody>
          <a:bodyPr wrap="square" rtlCol="0">
            <a:spAutoFit/>
          </a:bodyPr>
          <a:lstStyle/>
          <a:p>
            <a:pPr algn="r"/>
            <a:r>
              <a:rPr lang="en-US" sz="1050" dirty="0">
                <a:solidFill>
                  <a:schemeClr val="bg1">
                    <a:alpha val="80000"/>
                  </a:schemeClr>
                </a:solidFill>
              </a:rPr>
              <a:t>Phenomenon whereby something new and somehow valuable is formed the created item may be intangible such as an idea or a physical object such as an.</a:t>
            </a:r>
          </a:p>
        </p:txBody>
      </p:sp>
      <p:sp>
        <p:nvSpPr>
          <p:cNvPr id="8" name="TextBox 7"/>
          <p:cNvSpPr txBox="1"/>
          <p:nvPr/>
        </p:nvSpPr>
        <p:spPr>
          <a:xfrm>
            <a:off x="3681209" y="2194432"/>
            <a:ext cx="1812177" cy="1077218"/>
          </a:xfrm>
          <a:prstGeom prst="rect">
            <a:avLst/>
          </a:prstGeom>
          <a:noFill/>
        </p:spPr>
        <p:txBody>
          <a:bodyPr wrap="square" rtlCol="0">
            <a:spAutoFit/>
          </a:bodyPr>
          <a:lstStyle/>
          <a:p>
            <a:pPr algn="r"/>
            <a:r>
              <a:rPr lang="zh-CN" altLang="en-US" sz="3200" spc="200" dirty="0">
                <a:solidFill>
                  <a:schemeClr val="bg1"/>
                </a:solidFill>
                <a:latin typeface="+mj-lt"/>
              </a:rPr>
              <a:t>输入文本内容</a:t>
            </a:r>
            <a:endParaRPr lang="id-ID" sz="3200" spc="200" dirty="0">
              <a:solidFill>
                <a:schemeClr val="bg1"/>
              </a:solidFill>
              <a:latin typeface="+mj-lt"/>
            </a:endParaRPr>
          </a:p>
        </p:txBody>
      </p:sp>
      <p:grpSp>
        <p:nvGrpSpPr>
          <p:cNvPr id="9" name="Group 8"/>
          <p:cNvGrpSpPr/>
          <p:nvPr/>
        </p:nvGrpSpPr>
        <p:grpSpPr>
          <a:xfrm>
            <a:off x="6567288" y="4968296"/>
            <a:ext cx="5515897" cy="1098558"/>
            <a:chOff x="6087264" y="4762791"/>
            <a:chExt cx="5515897" cy="1098558"/>
          </a:xfrm>
        </p:grpSpPr>
        <p:sp>
          <p:nvSpPr>
            <p:cNvPr id="10" name="TextBox 9"/>
            <p:cNvSpPr txBox="1"/>
            <p:nvPr/>
          </p:nvSpPr>
          <p:spPr>
            <a:xfrm>
              <a:off x="6087264" y="5138844"/>
              <a:ext cx="5515897" cy="722505"/>
            </a:xfrm>
            <a:prstGeom prst="rect">
              <a:avLst/>
            </a:prstGeom>
            <a:noFill/>
          </p:spPr>
          <p:txBody>
            <a:bodyPr wrap="square" rtlCol="0">
              <a:spAutoFit/>
            </a:bodyPr>
            <a:lstStyle/>
            <a:p>
              <a:pP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11" name="Title 1"/>
            <p:cNvSpPr txBox="1">
              <a:spLocks/>
            </p:cNvSpPr>
            <p:nvPr/>
          </p:nvSpPr>
          <p:spPr>
            <a:xfrm>
              <a:off x="6087264" y="4762791"/>
              <a:ext cx="551589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sp>
        <p:nvSpPr>
          <p:cNvPr id="13" name="TextBox 12"/>
          <p:cNvSpPr txBox="1"/>
          <p:nvPr/>
        </p:nvSpPr>
        <p:spPr>
          <a:xfrm>
            <a:off x="6567288" y="3814662"/>
            <a:ext cx="1834156" cy="1107996"/>
          </a:xfrm>
          <a:prstGeom prst="rect">
            <a:avLst/>
          </a:prstGeom>
          <a:noFill/>
        </p:spPr>
        <p:txBody>
          <a:bodyPr wrap="none" rtlCol="0">
            <a:spAutoFit/>
          </a:bodyPr>
          <a:lstStyle/>
          <a:p>
            <a:r>
              <a:rPr lang="id-ID" sz="6600" dirty="0">
                <a:latin typeface="+mj-lt"/>
              </a:rPr>
              <a:t>80%</a:t>
            </a:r>
          </a:p>
        </p:txBody>
      </p:sp>
      <p:grpSp>
        <p:nvGrpSpPr>
          <p:cNvPr id="14" name="Group 13"/>
          <p:cNvGrpSpPr/>
          <p:nvPr/>
        </p:nvGrpSpPr>
        <p:grpSpPr>
          <a:xfrm rot="2700000">
            <a:off x="531460" y="465094"/>
            <a:ext cx="360000" cy="360000"/>
            <a:chOff x="2358572" y="1016001"/>
            <a:chExt cx="856342" cy="856342"/>
          </a:xfrm>
          <a:effectLst/>
        </p:grpSpPr>
        <p:cxnSp>
          <p:nvCxnSpPr>
            <p:cNvPr id="15" name="Straight Connector 14"/>
            <p:cNvCxnSpPr/>
            <p:nvPr/>
          </p:nvCxnSpPr>
          <p:spPr>
            <a:xfrm flipH="1">
              <a:off x="2786743" y="1016001"/>
              <a:ext cx="0" cy="856342"/>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a:off x="2786743" y="986972"/>
              <a:ext cx="0" cy="856342"/>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4" name="Picture Placeholder 3"/>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9201" b="9201"/>
          <a:stretch>
            <a:fillRect/>
          </a:stretch>
        </p:blipFill>
        <p:spPr/>
      </p:pic>
      <p:sp>
        <p:nvSpPr>
          <p:cNvPr id="7" name="Freeform 6"/>
          <p:cNvSpPr/>
          <p:nvPr/>
        </p:nvSpPr>
        <p:spPr>
          <a:xfrm rot="5400000">
            <a:off x="3456840" y="1141343"/>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249936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1+#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9" presetClass="entr" presetSubtype="0" decel="10000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 calcmode="lin" valueType="num">
                                      <p:cBhvr>
                                        <p:cTn id="25" dur="500" fill="hold"/>
                                        <p:tgtEl>
                                          <p:spTgt spid="14"/>
                                        </p:tgtEl>
                                        <p:attrNameLst>
                                          <p:attrName>style.rotation</p:attrName>
                                        </p:attrNameLst>
                                      </p:cBhvr>
                                      <p:tavLst>
                                        <p:tav tm="0">
                                          <p:val>
                                            <p:fltVal val="360"/>
                                          </p:val>
                                        </p:tav>
                                        <p:tav tm="100000">
                                          <p:val>
                                            <p:fltVal val="0"/>
                                          </p:val>
                                        </p:tav>
                                      </p:tavLst>
                                    </p:anim>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1004116" y="593235"/>
            <a:ext cx="10213259" cy="1323439"/>
          </a:xfrm>
          <a:prstGeom prst="rect">
            <a:avLst/>
          </a:prstGeom>
          <a:noFill/>
        </p:spPr>
        <p:txBody>
          <a:bodyPr wrap="square" rtlCol="0">
            <a:spAutoFit/>
          </a:bodyPr>
          <a:lstStyle/>
          <a:p>
            <a:pPr algn="ctr"/>
            <a:r>
              <a:rPr lang="id-ID" sz="4000" spc="200" dirty="0">
                <a:latin typeface="+mj-lt"/>
              </a:rPr>
              <a:t>HELLO THERE WE ARE </a:t>
            </a:r>
          </a:p>
          <a:p>
            <a:pPr algn="ctr"/>
            <a:r>
              <a:rPr lang="id-ID" sz="4000" spc="200" dirty="0">
                <a:latin typeface="+mj-lt"/>
              </a:rPr>
              <a:t>HONEY</a:t>
            </a:r>
          </a:p>
        </p:txBody>
      </p:sp>
      <p:cxnSp>
        <p:nvCxnSpPr>
          <p:cNvPr id="18" name="Straight Connector 17"/>
          <p:cNvCxnSpPr/>
          <p:nvPr/>
        </p:nvCxnSpPr>
        <p:spPr>
          <a:xfrm>
            <a:off x="2392310" y="412992"/>
            <a:ext cx="825909" cy="678426"/>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6258230" y="-444583"/>
            <a:ext cx="3747933" cy="2875936"/>
            <a:chOff x="8205632" y="929148"/>
            <a:chExt cx="3747933" cy="2875936"/>
          </a:xfrm>
        </p:grpSpPr>
        <p:sp>
          <p:nvSpPr>
            <p:cNvPr id="20" name="Right Triangle 19"/>
            <p:cNvSpPr/>
            <p:nvPr/>
          </p:nvSpPr>
          <p:spPr>
            <a:xfrm flipH="1">
              <a:off x="8205632" y="929148"/>
              <a:ext cx="3747933" cy="2875936"/>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21" name="Straight Connector 20"/>
            <p:cNvCxnSpPr/>
            <p:nvPr/>
          </p:nvCxnSpPr>
          <p:spPr>
            <a:xfrm flipH="1">
              <a:off x="8675738" y="1501298"/>
              <a:ext cx="2533036" cy="1927702"/>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1477893" y="2235512"/>
            <a:ext cx="9265704"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pic>
        <p:nvPicPr>
          <p:cNvPr id="3" name="Picture Placeholder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3989" b="23989"/>
          <a:stretch>
            <a:fillRect/>
          </a:stretch>
        </p:blipFill>
        <p:spPr/>
      </p:pic>
    </p:spTree>
    <p:extLst>
      <p:ext uri="{BB962C8B-B14F-4D97-AF65-F5344CB8AC3E}">
        <p14:creationId xmlns:p14="http://schemas.microsoft.com/office/powerpoint/2010/main" val="13364068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427703" y="1253613"/>
            <a:ext cx="5014452" cy="4005009"/>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3385692" y="1878296"/>
            <a:ext cx="1812177" cy="1077218"/>
          </a:xfrm>
          <a:prstGeom prst="rect">
            <a:avLst/>
          </a:prstGeom>
          <a:noFill/>
        </p:spPr>
        <p:txBody>
          <a:bodyPr wrap="square" rtlCol="0">
            <a:spAutoFit/>
          </a:bodyPr>
          <a:lstStyle/>
          <a:p>
            <a:r>
              <a:rPr lang="zh-CN" altLang="en-US" sz="3200" spc="200" dirty="0">
                <a:solidFill>
                  <a:schemeClr val="bg1"/>
                </a:solidFill>
                <a:latin typeface="+mj-lt"/>
              </a:rPr>
              <a:t>输入文本内容</a:t>
            </a:r>
            <a:endParaRPr lang="id-ID" sz="3200" spc="200" dirty="0">
              <a:solidFill>
                <a:schemeClr val="bg1"/>
              </a:solidFill>
              <a:latin typeface="+mj-lt"/>
            </a:endParaRPr>
          </a:p>
        </p:txBody>
      </p:sp>
      <p:sp>
        <p:nvSpPr>
          <p:cNvPr id="6" name="TextBox 5"/>
          <p:cNvSpPr txBox="1"/>
          <p:nvPr/>
        </p:nvSpPr>
        <p:spPr>
          <a:xfrm>
            <a:off x="857061" y="4129548"/>
            <a:ext cx="4155735" cy="932563"/>
          </a:xfrm>
          <a:prstGeom prst="rect">
            <a:avLst/>
          </a:prstGeom>
          <a:noFill/>
        </p:spPr>
        <p:txBody>
          <a:bodyPr wrap="square" rtlCol="0">
            <a:spAutoFit/>
          </a:bodyPr>
          <a:lstStyle/>
          <a:p>
            <a:pPr>
              <a:lnSpc>
                <a:spcPct val="130000"/>
              </a:lnSpc>
            </a:pPr>
            <a:r>
              <a:rPr lang="en-US" sz="105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7" name="TextBox 6"/>
          <p:cNvSpPr txBox="1"/>
          <p:nvPr/>
        </p:nvSpPr>
        <p:spPr>
          <a:xfrm>
            <a:off x="877443" y="2807700"/>
            <a:ext cx="1834156" cy="1107996"/>
          </a:xfrm>
          <a:prstGeom prst="rect">
            <a:avLst/>
          </a:prstGeom>
          <a:noFill/>
        </p:spPr>
        <p:txBody>
          <a:bodyPr wrap="none" rtlCol="0">
            <a:spAutoFit/>
          </a:bodyPr>
          <a:lstStyle/>
          <a:p>
            <a:r>
              <a:rPr lang="id-ID" sz="6600" dirty="0">
                <a:solidFill>
                  <a:schemeClr val="bg1"/>
                </a:solidFill>
                <a:latin typeface="+mj-lt"/>
              </a:rPr>
              <a:t>80%</a:t>
            </a:r>
          </a:p>
        </p:txBody>
      </p:sp>
      <p:pic>
        <p:nvPicPr>
          <p:cNvPr id="8" name="Picture Placeholder 7"/>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079" b="1079"/>
          <a:stretch>
            <a:fillRect/>
          </a:stretch>
        </p:blipFill>
        <p:spPr/>
      </p:pic>
      <p:sp>
        <p:nvSpPr>
          <p:cNvPr id="4" name="Freeform 3"/>
          <p:cNvSpPr/>
          <p:nvPr/>
        </p:nvSpPr>
        <p:spPr>
          <a:xfrm rot="5400000">
            <a:off x="3194681" y="713640"/>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014951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Making Our Customer Happy</a:t>
            </a:r>
            <a:endParaRPr kumimoji="0" lang="en-US" sz="4000" b="1" i="0" u="none" strike="noStrike" kern="1200" cap="none" spc="0" normalizeH="0" baseline="0" noProof="0" dirty="0">
              <a:ln>
                <a:noFill/>
              </a:ln>
              <a:effectLst/>
              <a:uLnTx/>
              <a:uFillTx/>
            </a:endParaRPr>
          </a:p>
        </p:txBody>
      </p:sp>
      <p:sp>
        <p:nvSpPr>
          <p:cNvPr id="3" name="TextBox 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4" name="Rounded Rectangle 3"/>
          <p:cNvSpPr/>
          <p:nvPr/>
        </p:nvSpPr>
        <p:spPr>
          <a:xfrm>
            <a:off x="1291770" y="2278741"/>
            <a:ext cx="2569029" cy="3352800"/>
          </a:xfrm>
          <a:prstGeom prst="roundRect">
            <a:avLst>
              <a:gd name="adj" fmla="val 9887"/>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1507663" y="4109295"/>
            <a:ext cx="2137233" cy="867930"/>
          </a:xfrm>
          <a:prstGeom prst="rect">
            <a:avLst/>
          </a:prstGeom>
          <a:noFill/>
        </p:spPr>
        <p:txBody>
          <a:bodyPr wrap="square" rtlCol="0">
            <a:spAutoFit/>
          </a:bodyPr>
          <a:lstStyle/>
          <a:p>
            <a:pPr algn="ctr">
              <a:lnSpc>
                <a:spcPct val="120000"/>
              </a:lnSpc>
            </a:pPr>
            <a:r>
              <a:rPr lang="en-US" sz="1400" dirty="0">
                <a:latin typeface="Source Sans Pro" charset="0"/>
                <a:ea typeface="Source Sans Pro" charset="0"/>
                <a:cs typeface="Source Sans Pro" charset="0"/>
              </a:rPr>
              <a:t>Increased revenues through recurring SaaS offering; </a:t>
            </a:r>
          </a:p>
        </p:txBody>
      </p:sp>
      <p:sp>
        <p:nvSpPr>
          <p:cNvPr id="6" name="TextBox 5"/>
          <p:cNvSpPr txBox="1"/>
          <p:nvPr/>
        </p:nvSpPr>
        <p:spPr>
          <a:xfrm>
            <a:off x="2176174" y="2761233"/>
            <a:ext cx="800219" cy="830997"/>
          </a:xfrm>
          <a:prstGeom prst="rect">
            <a:avLst/>
          </a:prstGeom>
          <a:noFill/>
        </p:spPr>
        <p:txBody>
          <a:bodyPr wrap="none" rtlCol="0">
            <a:spAutoFit/>
          </a:bodyPr>
          <a:lstStyle/>
          <a:p>
            <a:r>
              <a:rPr lang="en-US" sz="4800" dirty="0">
                <a:solidFill>
                  <a:schemeClr val="tx2"/>
                </a:solidFill>
                <a:latin typeface="linea-ecommerce-10" charset="0"/>
                <a:ea typeface="linea-ecommerce-10" charset="0"/>
                <a:cs typeface="linea-ecommerce-10" charset="0"/>
              </a:rPr>
              <a:t>U</a:t>
            </a:r>
            <a:endParaRPr lang="en-US" sz="4800" dirty="0">
              <a:solidFill>
                <a:schemeClr val="tx2"/>
              </a:solidFill>
            </a:endParaRPr>
          </a:p>
        </p:txBody>
      </p:sp>
      <p:sp>
        <p:nvSpPr>
          <p:cNvPr id="7" name="Rounded Rectangle 6"/>
          <p:cNvSpPr/>
          <p:nvPr/>
        </p:nvSpPr>
        <p:spPr>
          <a:xfrm>
            <a:off x="4745203" y="2278741"/>
            <a:ext cx="2569029" cy="3352800"/>
          </a:xfrm>
          <a:prstGeom prst="roundRect">
            <a:avLst>
              <a:gd name="adj" fmla="val 9887"/>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5629605" y="2680409"/>
            <a:ext cx="800219" cy="830997"/>
          </a:xfrm>
          <a:prstGeom prst="rect">
            <a:avLst/>
          </a:prstGeom>
          <a:noFill/>
        </p:spPr>
        <p:txBody>
          <a:bodyPr wrap="none" rtlCol="0">
            <a:spAutoFit/>
          </a:bodyPr>
          <a:lstStyle/>
          <a:p>
            <a:r>
              <a:rPr lang="en-US" sz="4800" dirty="0">
                <a:solidFill>
                  <a:schemeClr val="accent2"/>
                </a:solidFill>
                <a:latin typeface="linea-basic-10" panose="02000509000000000000" pitchFamily="49" charset="0"/>
                <a:ea typeface="linea-ecommerce-10" charset="0"/>
                <a:cs typeface="linea-ecommerce-10" charset="0"/>
              </a:rPr>
              <a:t>6</a:t>
            </a:r>
            <a:endParaRPr lang="en-US" sz="4800" dirty="0">
              <a:solidFill>
                <a:schemeClr val="accent2"/>
              </a:solidFill>
              <a:latin typeface="linea-basic-10" panose="02000509000000000000" pitchFamily="49" charset="0"/>
            </a:endParaRPr>
          </a:p>
        </p:txBody>
      </p:sp>
      <p:sp>
        <p:nvSpPr>
          <p:cNvPr id="9" name="Rounded Rectangle 8"/>
          <p:cNvSpPr/>
          <p:nvPr/>
        </p:nvSpPr>
        <p:spPr>
          <a:xfrm>
            <a:off x="8198636" y="2278741"/>
            <a:ext cx="2569029" cy="3352800"/>
          </a:xfrm>
          <a:prstGeom prst="roundRect">
            <a:avLst>
              <a:gd name="adj" fmla="val 9887"/>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9083040" y="2761233"/>
            <a:ext cx="800219" cy="830997"/>
          </a:xfrm>
          <a:prstGeom prst="rect">
            <a:avLst/>
          </a:prstGeom>
          <a:noFill/>
        </p:spPr>
        <p:txBody>
          <a:bodyPr wrap="none" rtlCol="0">
            <a:spAutoFit/>
          </a:bodyPr>
          <a:lstStyle/>
          <a:p>
            <a:r>
              <a:rPr lang="en-US" sz="4800" dirty="0">
                <a:solidFill>
                  <a:schemeClr val="tx2"/>
                </a:solidFill>
                <a:latin typeface="linea-ecommerce-10" charset="0"/>
                <a:ea typeface="linea-ecommerce-10" charset="0"/>
                <a:cs typeface="linea-ecommerce-10" charset="0"/>
              </a:rPr>
              <a:t>b</a:t>
            </a:r>
            <a:endParaRPr lang="en-US" sz="4800" dirty="0">
              <a:solidFill>
                <a:schemeClr val="tx2"/>
              </a:solidFill>
            </a:endParaRPr>
          </a:p>
        </p:txBody>
      </p:sp>
      <p:sp>
        <p:nvSpPr>
          <p:cNvPr id="11" name="Title 1"/>
          <p:cNvSpPr txBox="1">
            <a:spLocks/>
          </p:cNvSpPr>
          <p:nvPr/>
        </p:nvSpPr>
        <p:spPr>
          <a:xfrm>
            <a:off x="1421871" y="3663736"/>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sz="1600" dirty="0"/>
          </a:p>
        </p:txBody>
      </p:sp>
      <p:sp>
        <p:nvSpPr>
          <p:cNvPr id="12" name="Title 1"/>
          <p:cNvSpPr txBox="1">
            <a:spLocks/>
          </p:cNvSpPr>
          <p:nvPr/>
        </p:nvSpPr>
        <p:spPr>
          <a:xfrm>
            <a:off x="4875306" y="3663735"/>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altLang="zh-CN" sz="1600" dirty="0"/>
          </a:p>
        </p:txBody>
      </p:sp>
      <p:sp>
        <p:nvSpPr>
          <p:cNvPr id="13" name="Title 1"/>
          <p:cNvSpPr txBox="1">
            <a:spLocks/>
          </p:cNvSpPr>
          <p:nvPr/>
        </p:nvSpPr>
        <p:spPr>
          <a:xfrm>
            <a:off x="8328739" y="3663580"/>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altLang="zh-CN" sz="1600" dirty="0"/>
          </a:p>
        </p:txBody>
      </p:sp>
      <p:sp>
        <p:nvSpPr>
          <p:cNvPr id="14" name="TextBox 13"/>
          <p:cNvSpPr txBox="1"/>
          <p:nvPr/>
        </p:nvSpPr>
        <p:spPr>
          <a:xfrm>
            <a:off x="4961097" y="4109295"/>
            <a:ext cx="2137233" cy="867930"/>
          </a:xfrm>
          <a:prstGeom prst="rect">
            <a:avLst/>
          </a:prstGeom>
          <a:noFill/>
        </p:spPr>
        <p:txBody>
          <a:bodyPr wrap="square" rtlCol="0">
            <a:spAutoFit/>
          </a:bodyPr>
          <a:lstStyle/>
          <a:p>
            <a:pPr algn="ctr">
              <a:lnSpc>
                <a:spcPct val="120000"/>
              </a:lnSpc>
            </a:pPr>
            <a:r>
              <a:rPr lang="en-US" sz="1400" dirty="0">
                <a:latin typeface="Source Sans Pro" charset="0"/>
                <a:ea typeface="Source Sans Pro" charset="0"/>
                <a:cs typeface="Source Sans Pro" charset="0"/>
              </a:rPr>
              <a:t>Increased revenues through recurring SaaS offering; </a:t>
            </a:r>
          </a:p>
        </p:txBody>
      </p:sp>
      <p:sp>
        <p:nvSpPr>
          <p:cNvPr id="15" name="TextBox 14"/>
          <p:cNvSpPr txBox="1"/>
          <p:nvPr/>
        </p:nvSpPr>
        <p:spPr>
          <a:xfrm>
            <a:off x="8414531" y="4109139"/>
            <a:ext cx="2137233" cy="867930"/>
          </a:xfrm>
          <a:prstGeom prst="rect">
            <a:avLst/>
          </a:prstGeom>
          <a:noFill/>
        </p:spPr>
        <p:txBody>
          <a:bodyPr wrap="square" rtlCol="0">
            <a:spAutoFit/>
          </a:bodyPr>
          <a:lstStyle/>
          <a:p>
            <a:pPr algn="ctr">
              <a:lnSpc>
                <a:spcPct val="120000"/>
              </a:lnSpc>
            </a:pPr>
            <a:r>
              <a:rPr lang="en-US" sz="1400" dirty="0">
                <a:latin typeface="Source Sans Pro" charset="0"/>
                <a:ea typeface="Source Sans Pro" charset="0"/>
                <a:cs typeface="Source Sans Pro" charset="0"/>
              </a:rPr>
              <a:t>Increased revenues through recurring SaaS offering; </a:t>
            </a:r>
          </a:p>
        </p:txBody>
      </p:sp>
    </p:spTree>
    <p:extLst>
      <p:ext uri="{BB962C8B-B14F-4D97-AF65-F5344CB8AC3E}">
        <p14:creationId xmlns:p14="http://schemas.microsoft.com/office/powerpoint/2010/main" val="1251268534"/>
      </p:ext>
    </p:extLst>
  </p:cSld>
  <p:clrMapOvr>
    <a:masterClrMapping/>
  </p:clrMapOvr>
  <mc:AlternateContent xmlns:mc="http://schemas.openxmlformats.org/markup-compatibility/2006" xmlns:p14="http://schemas.microsoft.com/office/powerpoint/2010/main">
    <mc:Choice Requires="p14">
      <p:transition spd="slow" p14:dur="900">
        <p14:flythrough dir="out" hasBounce="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0-#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0-#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0-#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0-#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1000" fill="hold"/>
                                        <p:tgtEl>
                                          <p:spTgt spid="6"/>
                                        </p:tgtEl>
                                        <p:attrNameLst>
                                          <p:attrName>ppt_x</p:attrName>
                                        </p:attrNameLst>
                                      </p:cBhvr>
                                      <p:tavLst>
                                        <p:tav tm="0">
                                          <p:val>
                                            <p:strVal val="0-#ppt_w/2"/>
                                          </p:val>
                                        </p:tav>
                                        <p:tav tm="100000">
                                          <p:val>
                                            <p:strVal val="#ppt_x"/>
                                          </p:val>
                                        </p:tav>
                                      </p:tavLst>
                                    </p:anim>
                                    <p:anim calcmode="lin" valueType="num">
                                      <p:cBhvr additive="base">
                                        <p:cTn id="32" dur="10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0-#ppt_w/2"/>
                                          </p:val>
                                        </p:tav>
                                        <p:tav tm="100000">
                                          <p:val>
                                            <p:strVal val="#ppt_x"/>
                                          </p:val>
                                        </p:tav>
                                      </p:tavLst>
                                    </p:anim>
                                    <p:anim calcmode="lin" valueType="num">
                                      <p:cBhvr additive="base">
                                        <p:cTn id="36" dur="10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1000" fill="hold"/>
                                        <p:tgtEl>
                                          <p:spTgt spid="5"/>
                                        </p:tgtEl>
                                        <p:attrNameLst>
                                          <p:attrName>ppt_x</p:attrName>
                                        </p:attrNameLst>
                                      </p:cBhvr>
                                      <p:tavLst>
                                        <p:tav tm="0">
                                          <p:val>
                                            <p:strVal val="0-#ppt_w/2"/>
                                          </p:val>
                                        </p:tav>
                                        <p:tav tm="100000">
                                          <p:val>
                                            <p:strVal val="#ppt_x"/>
                                          </p:val>
                                        </p:tav>
                                      </p:tavLst>
                                    </p:anim>
                                    <p:anim calcmode="lin" valueType="num">
                                      <p:cBhvr additive="base">
                                        <p:cTn id="40"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noProof="0" dirty="0"/>
              <a:t>Our Mission</a:t>
            </a:r>
            <a:endParaRPr kumimoji="0" lang="en-US" sz="4000" b="1" i="0" u="none" strike="noStrike" kern="1200" cap="none" spc="0" normalizeH="0" baseline="0" noProof="0" dirty="0">
              <a:ln>
                <a:noFill/>
              </a:ln>
              <a:effectLst/>
              <a:uLnTx/>
              <a:uFillTx/>
            </a:endParaRPr>
          </a:p>
        </p:txBody>
      </p:sp>
      <p:sp>
        <p:nvSpPr>
          <p:cNvPr id="3" name="TextBox 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4" name="Round Diagonal Corner Rectangle 3"/>
          <p:cNvSpPr/>
          <p:nvPr/>
        </p:nvSpPr>
        <p:spPr>
          <a:xfrm>
            <a:off x="1447300" y="2554822"/>
            <a:ext cx="1300879" cy="1301218"/>
          </a:xfrm>
          <a:prstGeom prst="round2Diag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a:p>
        </p:txBody>
      </p:sp>
      <p:sp>
        <p:nvSpPr>
          <p:cNvPr id="5" name="Round Diagonal Corner Rectangle 4"/>
          <p:cNvSpPr/>
          <p:nvPr/>
        </p:nvSpPr>
        <p:spPr>
          <a:xfrm rot="5400000">
            <a:off x="4171622" y="2554992"/>
            <a:ext cx="1301218" cy="1300879"/>
          </a:xfrm>
          <a:prstGeom prst="round2DiagRect">
            <a:avLst>
              <a:gd name="adj1" fmla="val 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a:p>
        </p:txBody>
      </p:sp>
      <p:sp>
        <p:nvSpPr>
          <p:cNvPr id="6" name="Round Diagonal Corner Rectangle 5"/>
          <p:cNvSpPr/>
          <p:nvPr/>
        </p:nvSpPr>
        <p:spPr>
          <a:xfrm>
            <a:off x="6739373" y="2552105"/>
            <a:ext cx="1300879" cy="1301218"/>
          </a:xfrm>
          <a:prstGeom prst="round2DiagRect">
            <a:avLst>
              <a:gd name="adj1" fmla="val 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a:p>
        </p:txBody>
      </p:sp>
      <p:sp>
        <p:nvSpPr>
          <p:cNvPr id="7" name="Round Diagonal Corner Rectangle 6"/>
          <p:cNvSpPr/>
          <p:nvPr/>
        </p:nvSpPr>
        <p:spPr>
          <a:xfrm rot="16200000">
            <a:off x="9465768" y="2550765"/>
            <a:ext cx="1301218" cy="1300879"/>
          </a:xfrm>
          <a:prstGeom prst="round2DiagRect">
            <a:avLst>
              <a:gd name="adj1" fmla="val 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a:p>
        </p:txBody>
      </p:sp>
      <p:grpSp>
        <p:nvGrpSpPr>
          <p:cNvPr id="8" name="Group 7"/>
          <p:cNvGrpSpPr/>
          <p:nvPr/>
        </p:nvGrpSpPr>
        <p:grpSpPr>
          <a:xfrm>
            <a:off x="889859" y="4220916"/>
            <a:ext cx="2408906" cy="1106673"/>
            <a:chOff x="889859" y="3820859"/>
            <a:chExt cx="2408906" cy="1106673"/>
          </a:xfrm>
        </p:grpSpPr>
        <p:sp>
          <p:nvSpPr>
            <p:cNvPr id="9" name="TextBox 8"/>
            <p:cNvSpPr txBox="1"/>
            <p:nvPr/>
          </p:nvSpPr>
          <p:spPr>
            <a:xfrm>
              <a:off x="889859" y="4185726"/>
              <a:ext cx="2408905" cy="741806"/>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0" name="Title 1"/>
            <p:cNvSpPr txBox="1">
              <a:spLocks/>
            </p:cNvSpPr>
            <p:nvPr/>
          </p:nvSpPr>
          <p:spPr>
            <a:xfrm>
              <a:off x="889859" y="3820859"/>
              <a:ext cx="240890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1"/>
                  </a:solidFill>
                </a:rPr>
                <a:t>输入文本内容</a:t>
              </a:r>
              <a:endParaRPr lang="en-US" sz="1600" dirty="0">
                <a:solidFill>
                  <a:schemeClr val="accent1"/>
                </a:solidFill>
              </a:endParaRPr>
            </a:p>
          </p:txBody>
        </p:sp>
      </p:grpSp>
      <p:grpSp>
        <p:nvGrpSpPr>
          <p:cNvPr id="11" name="Group 10"/>
          <p:cNvGrpSpPr/>
          <p:nvPr/>
        </p:nvGrpSpPr>
        <p:grpSpPr>
          <a:xfrm>
            <a:off x="3617778" y="4220916"/>
            <a:ext cx="2408906" cy="1106673"/>
            <a:chOff x="889859" y="3820859"/>
            <a:chExt cx="2408906" cy="1106673"/>
          </a:xfrm>
        </p:grpSpPr>
        <p:sp>
          <p:nvSpPr>
            <p:cNvPr id="12" name="TextBox 11"/>
            <p:cNvSpPr txBox="1"/>
            <p:nvPr/>
          </p:nvSpPr>
          <p:spPr>
            <a:xfrm>
              <a:off x="889859" y="4185726"/>
              <a:ext cx="2408905" cy="741806"/>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3" name="Title 1"/>
            <p:cNvSpPr txBox="1">
              <a:spLocks/>
            </p:cNvSpPr>
            <p:nvPr/>
          </p:nvSpPr>
          <p:spPr>
            <a:xfrm>
              <a:off x="889859" y="3820859"/>
              <a:ext cx="240890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2"/>
                  </a:solidFill>
                </a:rPr>
                <a:t>输入文本内容</a:t>
              </a:r>
              <a:endParaRPr lang="en-US" sz="1600" dirty="0">
                <a:solidFill>
                  <a:schemeClr val="accent2"/>
                </a:solidFill>
              </a:endParaRPr>
            </a:p>
          </p:txBody>
        </p:sp>
      </p:grpSp>
      <p:grpSp>
        <p:nvGrpSpPr>
          <p:cNvPr id="14" name="Group 13"/>
          <p:cNvGrpSpPr/>
          <p:nvPr/>
        </p:nvGrpSpPr>
        <p:grpSpPr>
          <a:xfrm>
            <a:off x="6185359" y="4220916"/>
            <a:ext cx="2408906" cy="1106673"/>
            <a:chOff x="889859" y="3820859"/>
            <a:chExt cx="2408906" cy="1106673"/>
          </a:xfrm>
        </p:grpSpPr>
        <p:sp>
          <p:nvSpPr>
            <p:cNvPr id="15" name="TextBox 14"/>
            <p:cNvSpPr txBox="1"/>
            <p:nvPr/>
          </p:nvSpPr>
          <p:spPr>
            <a:xfrm>
              <a:off x="889859" y="4185726"/>
              <a:ext cx="2408905" cy="741806"/>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6" name="Title 1"/>
            <p:cNvSpPr txBox="1">
              <a:spLocks/>
            </p:cNvSpPr>
            <p:nvPr/>
          </p:nvSpPr>
          <p:spPr>
            <a:xfrm>
              <a:off x="889859" y="3820859"/>
              <a:ext cx="240890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3"/>
                  </a:solidFill>
                </a:rPr>
                <a:t>输入文本内容</a:t>
              </a:r>
              <a:endParaRPr lang="en-US" sz="1600" dirty="0">
                <a:solidFill>
                  <a:schemeClr val="accent3"/>
                </a:solidFill>
              </a:endParaRPr>
            </a:p>
          </p:txBody>
        </p:sp>
      </p:grpSp>
      <p:grpSp>
        <p:nvGrpSpPr>
          <p:cNvPr id="17" name="Group 16"/>
          <p:cNvGrpSpPr/>
          <p:nvPr/>
        </p:nvGrpSpPr>
        <p:grpSpPr>
          <a:xfrm>
            <a:off x="8911924" y="4220916"/>
            <a:ext cx="2408906" cy="1106673"/>
            <a:chOff x="889859" y="3820859"/>
            <a:chExt cx="2408906" cy="1106673"/>
          </a:xfrm>
        </p:grpSpPr>
        <p:sp>
          <p:nvSpPr>
            <p:cNvPr id="18" name="TextBox 17"/>
            <p:cNvSpPr txBox="1"/>
            <p:nvPr/>
          </p:nvSpPr>
          <p:spPr>
            <a:xfrm>
              <a:off x="889859" y="4185726"/>
              <a:ext cx="2408905" cy="741806"/>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9" name="Title 1"/>
            <p:cNvSpPr txBox="1">
              <a:spLocks/>
            </p:cNvSpPr>
            <p:nvPr/>
          </p:nvSpPr>
          <p:spPr>
            <a:xfrm>
              <a:off x="889859" y="3820859"/>
              <a:ext cx="240890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4"/>
                  </a:solidFill>
                </a:rPr>
                <a:t>输入文本内容</a:t>
              </a:r>
              <a:endParaRPr lang="en-US" sz="1600" dirty="0">
                <a:solidFill>
                  <a:schemeClr val="accent4"/>
                </a:solidFill>
              </a:endParaRPr>
            </a:p>
          </p:txBody>
        </p:sp>
      </p:grpSp>
      <p:sp>
        <p:nvSpPr>
          <p:cNvPr id="20" name="Rectangle 19"/>
          <p:cNvSpPr/>
          <p:nvPr/>
        </p:nvSpPr>
        <p:spPr>
          <a:xfrm>
            <a:off x="1745497" y="2847261"/>
            <a:ext cx="697627" cy="707886"/>
          </a:xfrm>
          <a:prstGeom prst="rect">
            <a:avLst/>
          </a:prstGeom>
        </p:spPr>
        <p:txBody>
          <a:bodyPr wrap="none">
            <a:spAutoFit/>
          </a:bodyPr>
          <a:lstStyle/>
          <a:p>
            <a:pPr algn="ctr"/>
            <a:r>
              <a:rPr lang="en-US" sz="4000" dirty="0">
                <a:solidFill>
                  <a:schemeClr val="bg1"/>
                </a:solidFill>
                <a:latin typeface="linea-basic-10" charset="0"/>
                <a:ea typeface="linea-basic-10" charset="0"/>
                <a:cs typeface="linea-basic-10" charset="0"/>
              </a:rPr>
              <a:t>c</a:t>
            </a:r>
            <a:endParaRPr lang="id-ID" dirty="0">
              <a:solidFill>
                <a:schemeClr val="bg1"/>
              </a:solidFill>
            </a:endParaRPr>
          </a:p>
        </p:txBody>
      </p:sp>
      <p:sp>
        <p:nvSpPr>
          <p:cNvPr id="21" name="Rectangle 20"/>
          <p:cNvSpPr/>
          <p:nvPr/>
        </p:nvSpPr>
        <p:spPr>
          <a:xfrm>
            <a:off x="4473416" y="2847261"/>
            <a:ext cx="697627" cy="707886"/>
          </a:xfrm>
          <a:prstGeom prst="rect">
            <a:avLst/>
          </a:prstGeom>
        </p:spPr>
        <p:txBody>
          <a:bodyPr wrap="none">
            <a:spAutoFit/>
          </a:bodyPr>
          <a:lstStyle/>
          <a:p>
            <a:pPr algn="ctr"/>
            <a:r>
              <a:rPr lang="en-US" sz="4000" dirty="0">
                <a:solidFill>
                  <a:schemeClr val="bg1"/>
                </a:solidFill>
                <a:latin typeface="linea-basic-10" charset="0"/>
                <a:ea typeface="linea-basic-10" charset="0"/>
                <a:cs typeface="linea-basic-10" charset="0"/>
              </a:rPr>
              <a:t>b</a:t>
            </a:r>
            <a:endParaRPr lang="id-ID" dirty="0">
              <a:solidFill>
                <a:schemeClr val="bg1"/>
              </a:solidFill>
            </a:endParaRPr>
          </a:p>
        </p:txBody>
      </p:sp>
      <p:sp>
        <p:nvSpPr>
          <p:cNvPr id="22" name="Rectangle 21"/>
          <p:cNvSpPr/>
          <p:nvPr/>
        </p:nvSpPr>
        <p:spPr>
          <a:xfrm>
            <a:off x="7040997" y="2847261"/>
            <a:ext cx="697627" cy="707886"/>
          </a:xfrm>
          <a:prstGeom prst="rect">
            <a:avLst/>
          </a:prstGeom>
        </p:spPr>
        <p:txBody>
          <a:bodyPr wrap="none">
            <a:spAutoFit/>
          </a:bodyPr>
          <a:lstStyle/>
          <a:p>
            <a:pPr algn="ctr"/>
            <a:r>
              <a:rPr lang="en-US" sz="4000" dirty="0">
                <a:solidFill>
                  <a:schemeClr val="bg1"/>
                </a:solidFill>
                <a:latin typeface="linea-basic-10" charset="0"/>
                <a:ea typeface="linea-basic-10" charset="0"/>
                <a:cs typeface="linea-basic-10" charset="0"/>
              </a:rPr>
              <a:t>V</a:t>
            </a:r>
            <a:endParaRPr lang="id-ID" dirty="0">
              <a:solidFill>
                <a:schemeClr val="bg1"/>
              </a:solidFill>
            </a:endParaRPr>
          </a:p>
        </p:txBody>
      </p:sp>
      <p:sp>
        <p:nvSpPr>
          <p:cNvPr id="23" name="Rectangle 22"/>
          <p:cNvSpPr/>
          <p:nvPr/>
        </p:nvSpPr>
        <p:spPr>
          <a:xfrm>
            <a:off x="9767562" y="2847261"/>
            <a:ext cx="697627" cy="707886"/>
          </a:xfrm>
          <a:prstGeom prst="rect">
            <a:avLst/>
          </a:prstGeom>
        </p:spPr>
        <p:txBody>
          <a:bodyPr wrap="none">
            <a:spAutoFit/>
          </a:bodyPr>
          <a:lstStyle/>
          <a:p>
            <a:pPr algn="ctr"/>
            <a:r>
              <a:rPr lang="en-US" sz="4000" dirty="0">
                <a:solidFill>
                  <a:schemeClr val="bg1"/>
                </a:solidFill>
                <a:latin typeface="linea-basic-10" charset="0"/>
                <a:ea typeface="linea-basic-10" charset="0"/>
                <a:cs typeface="linea-basic-10" charset="0"/>
              </a:rPr>
              <a:t>E</a:t>
            </a:r>
            <a:endParaRPr lang="id-ID" dirty="0">
              <a:solidFill>
                <a:schemeClr val="bg1"/>
              </a:solidFill>
            </a:endParaRPr>
          </a:p>
        </p:txBody>
      </p:sp>
    </p:spTree>
    <p:extLst>
      <p:ext uri="{BB962C8B-B14F-4D97-AF65-F5344CB8AC3E}">
        <p14:creationId xmlns:p14="http://schemas.microsoft.com/office/powerpoint/2010/main" val="902127831"/>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ubtitle 2"/>
          <p:cNvSpPr txBox="1">
            <a:spLocks/>
          </p:cNvSpPr>
          <p:nvPr/>
        </p:nvSpPr>
        <p:spPr>
          <a:xfrm>
            <a:off x="3735684" y="4022375"/>
            <a:ext cx="2116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tx1"/>
                </a:solidFill>
                <a:latin typeface="+mn-lt"/>
                <a:ea typeface="Lato Light" charset="0"/>
                <a:cs typeface="Lato Light" charset="0"/>
              </a:rPr>
              <a:t>Frequently, your initial font choice</a:t>
            </a:r>
          </a:p>
        </p:txBody>
      </p:sp>
      <p:sp>
        <p:nvSpPr>
          <p:cNvPr id="3" name="TextBox 2"/>
          <p:cNvSpPr txBox="1"/>
          <p:nvPr/>
        </p:nvSpPr>
        <p:spPr>
          <a:xfrm>
            <a:off x="4153687" y="3674960"/>
            <a:ext cx="1261884" cy="307777"/>
          </a:xfrm>
          <a:prstGeom prst="rect">
            <a:avLst/>
          </a:prstGeom>
          <a:noFill/>
        </p:spPr>
        <p:txBody>
          <a:bodyPr wrap="none" rtlCol="0" anchor="ctr" anchorCtr="0">
            <a:spAutoFit/>
          </a:bodyPr>
          <a:lstStyle/>
          <a:p>
            <a:pPr algn="ctr"/>
            <a:r>
              <a:rPr lang="zh-CN" altLang="en-US" sz="1400" b="1" dirty="0">
                <a:ea typeface="Lato Heavy" charset="0"/>
                <a:cs typeface="Lato Heavy" charset="0"/>
              </a:rPr>
              <a:t>输入文本内容</a:t>
            </a:r>
            <a:endParaRPr lang="en-US" altLang="zh-CN" sz="1400" b="1" dirty="0">
              <a:ea typeface="Lato Heavy" charset="0"/>
              <a:cs typeface="Lato Heavy" charset="0"/>
            </a:endParaRPr>
          </a:p>
        </p:txBody>
      </p:sp>
      <p:sp>
        <p:nvSpPr>
          <p:cNvPr id="4" name="Rectangle 3"/>
          <p:cNvSpPr>
            <a:spLocks/>
          </p:cNvSpPr>
          <p:nvPr/>
        </p:nvSpPr>
        <p:spPr bwMode="auto">
          <a:xfrm>
            <a:off x="4384881" y="3000836"/>
            <a:ext cx="822340"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ctr" defTabSz="2286000">
              <a:lnSpc>
                <a:spcPts val="3700"/>
              </a:lnSpc>
            </a:pPr>
            <a:r>
              <a:rPr lang="id-ID" sz="3500" spc="250" dirty="0">
                <a:latin typeface="+mj-lt"/>
                <a:ea typeface="Lato Light" charset="0"/>
                <a:cs typeface="Lato Light" charset="0"/>
                <a:sym typeface="Bebas Neue" charset="0"/>
              </a:rPr>
              <a:t>2</a:t>
            </a:r>
            <a:r>
              <a:rPr lang="en-US" sz="3500" spc="250" dirty="0">
                <a:latin typeface="+mj-lt"/>
                <a:ea typeface="Lato Light" charset="0"/>
                <a:cs typeface="Lato Light" charset="0"/>
                <a:sym typeface="Bebas Neue" charset="0"/>
              </a:rPr>
              <a:t>58</a:t>
            </a:r>
          </a:p>
        </p:txBody>
      </p:sp>
      <p:sp>
        <p:nvSpPr>
          <p:cNvPr id="5" name="Subtitle 2"/>
          <p:cNvSpPr txBox="1">
            <a:spLocks/>
          </p:cNvSpPr>
          <p:nvPr/>
        </p:nvSpPr>
        <p:spPr>
          <a:xfrm>
            <a:off x="9008802" y="4022375"/>
            <a:ext cx="2116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tx1"/>
                </a:solidFill>
                <a:latin typeface="+mn-lt"/>
                <a:ea typeface="Lato Light" charset="0"/>
                <a:cs typeface="Lato Light" charset="0"/>
              </a:rPr>
              <a:t>Frequently, your initial font choice</a:t>
            </a:r>
          </a:p>
        </p:txBody>
      </p:sp>
      <p:sp>
        <p:nvSpPr>
          <p:cNvPr id="6" name="TextBox 5"/>
          <p:cNvSpPr txBox="1"/>
          <p:nvPr/>
        </p:nvSpPr>
        <p:spPr>
          <a:xfrm>
            <a:off x="9426808" y="3674960"/>
            <a:ext cx="1261884" cy="307777"/>
          </a:xfrm>
          <a:prstGeom prst="rect">
            <a:avLst/>
          </a:prstGeom>
          <a:noFill/>
        </p:spPr>
        <p:txBody>
          <a:bodyPr wrap="none" rtlCol="0" anchor="ctr" anchorCtr="0">
            <a:spAutoFit/>
          </a:bodyPr>
          <a:lstStyle/>
          <a:p>
            <a:pPr algn="ctr"/>
            <a:r>
              <a:rPr lang="zh-CN" altLang="en-US" sz="1400" b="1" dirty="0">
                <a:ea typeface="Lato Heavy" charset="0"/>
                <a:cs typeface="Lato Heavy" charset="0"/>
              </a:rPr>
              <a:t>输入文本内容</a:t>
            </a:r>
            <a:endParaRPr lang="en-US" altLang="zh-CN" sz="1400" b="1" dirty="0">
              <a:ea typeface="Lato Heavy" charset="0"/>
              <a:cs typeface="Lato Heavy" charset="0"/>
            </a:endParaRPr>
          </a:p>
        </p:txBody>
      </p:sp>
      <p:sp>
        <p:nvSpPr>
          <p:cNvPr id="7" name="Rectangle 6"/>
          <p:cNvSpPr>
            <a:spLocks/>
          </p:cNvSpPr>
          <p:nvPr/>
        </p:nvSpPr>
        <p:spPr bwMode="auto">
          <a:xfrm>
            <a:off x="9420755" y="3000836"/>
            <a:ext cx="1296830"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ctr" defTabSz="2286000">
              <a:lnSpc>
                <a:spcPts val="3700"/>
              </a:lnSpc>
            </a:pPr>
            <a:r>
              <a:rPr lang="id-ID" sz="3500" spc="250" dirty="0">
                <a:latin typeface="+mj-lt"/>
                <a:ea typeface="Lato Light" charset="0"/>
                <a:cs typeface="Lato Light" charset="0"/>
                <a:sym typeface="Bebas Neue" charset="0"/>
              </a:rPr>
              <a:t>9</a:t>
            </a:r>
            <a:r>
              <a:rPr lang="en-US" sz="3500" spc="250" dirty="0">
                <a:latin typeface="+mj-lt"/>
                <a:ea typeface="Lato Light" charset="0"/>
                <a:cs typeface="Lato Light" charset="0"/>
                <a:sym typeface="Bebas Neue" charset="0"/>
              </a:rPr>
              <a:t>,263</a:t>
            </a:r>
          </a:p>
        </p:txBody>
      </p:sp>
      <p:sp>
        <p:nvSpPr>
          <p:cNvPr id="8" name="Subtitle 2"/>
          <p:cNvSpPr txBox="1">
            <a:spLocks/>
          </p:cNvSpPr>
          <p:nvPr/>
        </p:nvSpPr>
        <p:spPr>
          <a:xfrm>
            <a:off x="1075905" y="4022375"/>
            <a:ext cx="2116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tx1"/>
                </a:solidFill>
                <a:latin typeface="+mn-lt"/>
                <a:ea typeface="Lato Light" charset="0"/>
                <a:cs typeface="Lato Light" charset="0"/>
              </a:rPr>
              <a:t>Frequently, your initial font choice</a:t>
            </a:r>
          </a:p>
        </p:txBody>
      </p:sp>
      <p:sp>
        <p:nvSpPr>
          <p:cNvPr id="9" name="TextBox 8"/>
          <p:cNvSpPr txBox="1"/>
          <p:nvPr/>
        </p:nvSpPr>
        <p:spPr>
          <a:xfrm>
            <a:off x="1493908" y="3674960"/>
            <a:ext cx="1261884" cy="307777"/>
          </a:xfrm>
          <a:prstGeom prst="rect">
            <a:avLst/>
          </a:prstGeom>
          <a:noFill/>
        </p:spPr>
        <p:txBody>
          <a:bodyPr wrap="none" rtlCol="0" anchor="ctr" anchorCtr="0">
            <a:spAutoFit/>
          </a:bodyPr>
          <a:lstStyle/>
          <a:p>
            <a:pPr algn="ctr"/>
            <a:r>
              <a:rPr lang="zh-CN" altLang="en-US" sz="1400" b="1" dirty="0">
                <a:latin typeface="+mj-lt"/>
                <a:ea typeface="Lato Heavy" charset="0"/>
                <a:cs typeface="Lato Heavy" charset="0"/>
              </a:rPr>
              <a:t>输入文本内容</a:t>
            </a:r>
            <a:endParaRPr lang="en-US" sz="1400" b="1" dirty="0">
              <a:latin typeface="+mj-lt"/>
              <a:ea typeface="Lato Heavy" charset="0"/>
              <a:cs typeface="Lato Heavy" charset="0"/>
            </a:endParaRPr>
          </a:p>
        </p:txBody>
      </p:sp>
      <p:sp>
        <p:nvSpPr>
          <p:cNvPr id="10" name="Rectangle 9"/>
          <p:cNvSpPr>
            <a:spLocks/>
          </p:cNvSpPr>
          <p:nvPr/>
        </p:nvSpPr>
        <p:spPr bwMode="auto">
          <a:xfrm>
            <a:off x="1487858" y="3000836"/>
            <a:ext cx="1296830"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ctr" defTabSz="2286000">
              <a:lnSpc>
                <a:spcPts val="3700"/>
              </a:lnSpc>
            </a:pPr>
            <a:r>
              <a:rPr lang="id-ID" sz="3500" spc="250" dirty="0">
                <a:latin typeface="+mj-lt"/>
                <a:ea typeface="Lato Light" charset="0"/>
                <a:cs typeface="Lato Light" charset="0"/>
                <a:sym typeface="Bebas Neue" charset="0"/>
              </a:rPr>
              <a:t>5</a:t>
            </a:r>
            <a:r>
              <a:rPr lang="en-US" sz="3500" spc="250" dirty="0">
                <a:latin typeface="+mj-lt"/>
                <a:ea typeface="Lato Light" charset="0"/>
                <a:cs typeface="Lato Light" charset="0"/>
                <a:sym typeface="Bebas Neue" charset="0"/>
              </a:rPr>
              <a:t>,567</a:t>
            </a:r>
          </a:p>
        </p:txBody>
      </p:sp>
      <p:sp>
        <p:nvSpPr>
          <p:cNvPr id="11" name="Subtitle 2"/>
          <p:cNvSpPr txBox="1">
            <a:spLocks/>
          </p:cNvSpPr>
          <p:nvPr/>
        </p:nvSpPr>
        <p:spPr>
          <a:xfrm>
            <a:off x="6395463" y="4022375"/>
            <a:ext cx="2116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tx1"/>
                </a:solidFill>
                <a:latin typeface="+mn-lt"/>
                <a:ea typeface="Lato Light" charset="0"/>
                <a:cs typeface="Lato Light" charset="0"/>
              </a:rPr>
              <a:t>Frequently, your initial font choice</a:t>
            </a:r>
          </a:p>
        </p:txBody>
      </p:sp>
      <p:sp>
        <p:nvSpPr>
          <p:cNvPr id="12" name="TextBox 11"/>
          <p:cNvSpPr txBox="1"/>
          <p:nvPr/>
        </p:nvSpPr>
        <p:spPr>
          <a:xfrm>
            <a:off x="6813466" y="3674960"/>
            <a:ext cx="1261885" cy="307777"/>
          </a:xfrm>
          <a:prstGeom prst="rect">
            <a:avLst/>
          </a:prstGeom>
          <a:noFill/>
        </p:spPr>
        <p:txBody>
          <a:bodyPr wrap="none" rtlCol="0" anchor="ctr" anchorCtr="0">
            <a:spAutoFit/>
          </a:bodyPr>
          <a:lstStyle/>
          <a:p>
            <a:pPr algn="ctr"/>
            <a:r>
              <a:rPr lang="zh-CN" altLang="en-US" sz="1400" b="1" dirty="0">
                <a:ea typeface="Lato Heavy" charset="0"/>
                <a:cs typeface="Lato Heavy" charset="0"/>
              </a:rPr>
              <a:t>输入文本内容</a:t>
            </a:r>
            <a:endParaRPr lang="en-US" altLang="zh-CN" sz="1400" b="1" dirty="0">
              <a:ea typeface="Lato Heavy" charset="0"/>
              <a:cs typeface="Lato Heavy" charset="0"/>
            </a:endParaRPr>
          </a:p>
        </p:txBody>
      </p:sp>
      <p:sp>
        <p:nvSpPr>
          <p:cNvPr id="13" name="Rectangle 12"/>
          <p:cNvSpPr>
            <a:spLocks/>
          </p:cNvSpPr>
          <p:nvPr/>
        </p:nvSpPr>
        <p:spPr bwMode="auto">
          <a:xfrm>
            <a:off x="6807416" y="3000836"/>
            <a:ext cx="1296830"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ctr" defTabSz="2286000">
              <a:lnSpc>
                <a:spcPts val="3700"/>
              </a:lnSpc>
            </a:pPr>
            <a:r>
              <a:rPr lang="id-ID" sz="3500" spc="250" dirty="0">
                <a:latin typeface="+mj-lt"/>
                <a:ea typeface="Lato Light" charset="0"/>
                <a:cs typeface="Lato Light" charset="0"/>
                <a:sym typeface="Bebas Neue" charset="0"/>
              </a:rPr>
              <a:t>5</a:t>
            </a:r>
            <a:r>
              <a:rPr lang="en-US" sz="3500" spc="250" dirty="0">
                <a:latin typeface="+mj-lt"/>
                <a:ea typeface="Lato Light" charset="0"/>
                <a:cs typeface="Lato Light" charset="0"/>
                <a:sym typeface="Bebas Neue" charset="0"/>
              </a:rPr>
              <a:t>,263</a:t>
            </a:r>
          </a:p>
        </p:txBody>
      </p:sp>
      <p:sp>
        <p:nvSpPr>
          <p:cNvPr id="14"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Our Service</a:t>
            </a:r>
            <a:endParaRPr kumimoji="0" lang="en-US" sz="4000" b="1" i="0" u="none" strike="noStrike" kern="1200" cap="none" spc="0" normalizeH="0" baseline="0" noProof="0" dirty="0">
              <a:ln>
                <a:noFill/>
              </a:ln>
              <a:effectLst/>
              <a:uLnTx/>
              <a:uFillTx/>
            </a:endParaRPr>
          </a:p>
        </p:txBody>
      </p:sp>
      <p:sp>
        <p:nvSpPr>
          <p:cNvPr id="15" name="TextBox 14"/>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Tree>
    <p:extLst>
      <p:ext uri="{BB962C8B-B14F-4D97-AF65-F5344CB8AC3E}">
        <p14:creationId xmlns:p14="http://schemas.microsoft.com/office/powerpoint/2010/main" val="14860348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608940" y="3138985"/>
            <a:ext cx="1834156" cy="1107996"/>
          </a:xfrm>
          <a:prstGeom prst="rect">
            <a:avLst/>
          </a:prstGeom>
          <a:noFill/>
        </p:spPr>
        <p:txBody>
          <a:bodyPr wrap="none" rtlCol="0">
            <a:spAutoFit/>
          </a:bodyPr>
          <a:lstStyle/>
          <a:p>
            <a:r>
              <a:rPr lang="id-ID" sz="6600" dirty="0">
                <a:latin typeface="+mj-lt"/>
              </a:rPr>
              <a:t>80%</a:t>
            </a:r>
          </a:p>
        </p:txBody>
      </p:sp>
      <p:grpSp>
        <p:nvGrpSpPr>
          <p:cNvPr id="8" name="Group 7"/>
          <p:cNvGrpSpPr/>
          <p:nvPr/>
        </p:nvGrpSpPr>
        <p:grpSpPr>
          <a:xfrm>
            <a:off x="608940" y="4401489"/>
            <a:ext cx="4243279" cy="1098558"/>
            <a:chOff x="7875638" y="2834645"/>
            <a:chExt cx="4243279" cy="1098558"/>
          </a:xfrm>
        </p:grpSpPr>
        <p:sp>
          <p:nvSpPr>
            <p:cNvPr id="9" name="TextBox 8"/>
            <p:cNvSpPr txBox="1"/>
            <p:nvPr/>
          </p:nvSpPr>
          <p:spPr>
            <a:xfrm>
              <a:off x="7875639" y="3210698"/>
              <a:ext cx="4243278" cy="722505"/>
            </a:xfrm>
            <a:prstGeom prst="rect">
              <a:avLst/>
            </a:prstGeom>
            <a:noFill/>
          </p:spPr>
          <p:txBody>
            <a:bodyPr wrap="square" rtlCol="0">
              <a:spAutoFit/>
            </a:bodyPr>
            <a:lstStyle/>
            <a:p>
              <a:pP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10"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sp>
        <p:nvSpPr>
          <p:cNvPr id="12" name="TextBox 11"/>
          <p:cNvSpPr txBox="1"/>
          <p:nvPr/>
        </p:nvSpPr>
        <p:spPr>
          <a:xfrm>
            <a:off x="3385692" y="1716065"/>
            <a:ext cx="1812177" cy="1077218"/>
          </a:xfrm>
          <a:prstGeom prst="rect">
            <a:avLst/>
          </a:prstGeom>
          <a:noFill/>
        </p:spPr>
        <p:txBody>
          <a:bodyPr wrap="square" rtlCol="0">
            <a:spAutoFit/>
          </a:bodyPr>
          <a:lstStyle/>
          <a:p>
            <a:r>
              <a:rPr lang="zh-CN" altLang="en-US" sz="3200" spc="200" dirty="0">
                <a:latin typeface="+mj-lt"/>
              </a:rPr>
              <a:t>输入文本内容</a:t>
            </a:r>
            <a:endParaRPr lang="id-ID" sz="3200" spc="200" dirty="0">
              <a:latin typeface="+mj-lt"/>
            </a:endParaRPr>
          </a:p>
        </p:txBody>
      </p:sp>
      <p:sp>
        <p:nvSpPr>
          <p:cNvPr id="13" name="Rectangle 12"/>
          <p:cNvSpPr/>
          <p:nvPr/>
        </p:nvSpPr>
        <p:spPr>
          <a:xfrm>
            <a:off x="8283544" y="1397269"/>
            <a:ext cx="3337203" cy="1741716"/>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4" name="Picture Placeholder 3"/>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l="7739" r="7739"/>
          <a:stretch>
            <a:fillRect/>
          </a:stretch>
        </p:blipFill>
        <p:spPr/>
      </p:pic>
      <p:pic>
        <p:nvPicPr>
          <p:cNvPr id="5" name="Picture Placeholder 4"/>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8379" b="8379"/>
          <a:stretch>
            <a:fillRect/>
          </a:stretch>
        </p:blipFill>
        <p:spPr/>
      </p:pic>
      <p:sp>
        <p:nvSpPr>
          <p:cNvPr id="11" name="Freeform 10"/>
          <p:cNvSpPr/>
          <p:nvPr/>
        </p:nvSpPr>
        <p:spPr>
          <a:xfrm rot="5400000">
            <a:off x="3194681" y="551409"/>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4" name="Group 23"/>
          <p:cNvGrpSpPr/>
          <p:nvPr/>
        </p:nvGrpSpPr>
        <p:grpSpPr>
          <a:xfrm>
            <a:off x="9372885" y="1647144"/>
            <a:ext cx="1158520" cy="1241966"/>
            <a:chOff x="438150" y="1027113"/>
            <a:chExt cx="723900" cy="787400"/>
          </a:xfrm>
        </p:grpSpPr>
        <p:sp>
          <p:nvSpPr>
            <p:cNvPr id="25" name="AutoShape 3"/>
            <p:cNvSpPr>
              <a:spLocks noChangeAspect="1" noChangeArrowheads="1" noTextEdit="1"/>
            </p:cNvSpPr>
            <p:nvPr/>
          </p:nvSpPr>
          <p:spPr bwMode="auto">
            <a:xfrm>
              <a:off x="438150" y="1027113"/>
              <a:ext cx="7239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5"/>
            <p:cNvSpPr>
              <a:spLocks noEditPoints="1"/>
            </p:cNvSpPr>
            <p:nvPr/>
          </p:nvSpPr>
          <p:spPr bwMode="auto">
            <a:xfrm>
              <a:off x="438150" y="1027113"/>
              <a:ext cx="723900" cy="787400"/>
            </a:xfrm>
            <a:custGeom>
              <a:avLst/>
              <a:gdLst>
                <a:gd name="T0" fmla="*/ 14315 w 15048"/>
                <a:gd name="T1" fmla="*/ 5343 h 16368"/>
                <a:gd name="T2" fmla="*/ 13462 w 15048"/>
                <a:gd name="T3" fmla="*/ 4298 h 16368"/>
                <a:gd name="T4" fmla="*/ 12760 w 15048"/>
                <a:gd name="T5" fmla="*/ 3724 h 16368"/>
                <a:gd name="T6" fmla="*/ 13185 w 15048"/>
                <a:gd name="T7" fmla="*/ 2297 h 16368"/>
                <a:gd name="T8" fmla="*/ 13500 w 15048"/>
                <a:gd name="T9" fmla="*/ 1866 h 16368"/>
                <a:gd name="T10" fmla="*/ 13613 w 15048"/>
                <a:gd name="T11" fmla="*/ 1271 h 16368"/>
                <a:gd name="T12" fmla="*/ 13461 w 15048"/>
                <a:gd name="T13" fmla="*/ 591 h 16368"/>
                <a:gd name="T14" fmla="*/ 13046 w 15048"/>
                <a:gd name="T15" fmla="*/ 144 h 16368"/>
                <a:gd name="T16" fmla="*/ 2556 w 15048"/>
                <a:gd name="T17" fmla="*/ 0 h 16368"/>
                <a:gd name="T18" fmla="*/ 1956 w 15048"/>
                <a:gd name="T19" fmla="*/ 173 h 16368"/>
                <a:gd name="T20" fmla="*/ 1562 w 15048"/>
                <a:gd name="T21" fmla="*/ 644 h 16368"/>
                <a:gd name="T22" fmla="*/ 1436 w 15048"/>
                <a:gd name="T23" fmla="*/ 1330 h 16368"/>
                <a:gd name="T24" fmla="*/ 1569 w 15048"/>
                <a:gd name="T25" fmla="*/ 1912 h 16368"/>
                <a:gd name="T26" fmla="*/ 1899 w 15048"/>
                <a:gd name="T27" fmla="*/ 2326 h 16368"/>
                <a:gd name="T28" fmla="*/ 2240 w 15048"/>
                <a:gd name="T29" fmla="*/ 3756 h 16368"/>
                <a:gd name="T30" fmla="*/ 1509 w 15048"/>
                <a:gd name="T31" fmla="*/ 4373 h 16368"/>
                <a:gd name="T32" fmla="*/ 660 w 15048"/>
                <a:gd name="T33" fmla="*/ 5462 h 16368"/>
                <a:gd name="T34" fmla="*/ 30 w 15048"/>
                <a:gd name="T35" fmla="*/ 7301 h 16368"/>
                <a:gd name="T36" fmla="*/ 578 w 15048"/>
                <a:gd name="T37" fmla="*/ 10876 h 16368"/>
                <a:gd name="T38" fmla="*/ 1887 w 15048"/>
                <a:gd name="T39" fmla="*/ 13884 h 16368"/>
                <a:gd name="T40" fmla="*/ 2704 w 15048"/>
                <a:gd name="T41" fmla="*/ 15204 h 16368"/>
                <a:gd name="T42" fmla="*/ 3609 w 15048"/>
                <a:gd name="T43" fmla="*/ 15917 h 16368"/>
                <a:gd name="T44" fmla="*/ 4689 w 15048"/>
                <a:gd name="T45" fmla="*/ 16320 h 16368"/>
                <a:gd name="T46" fmla="*/ 10360 w 15048"/>
                <a:gd name="T47" fmla="*/ 16320 h 16368"/>
                <a:gd name="T48" fmla="*/ 11439 w 15048"/>
                <a:gd name="T49" fmla="*/ 15917 h 16368"/>
                <a:gd name="T50" fmla="*/ 12344 w 15048"/>
                <a:gd name="T51" fmla="*/ 15204 h 16368"/>
                <a:gd name="T52" fmla="*/ 13161 w 15048"/>
                <a:gd name="T53" fmla="*/ 13884 h 16368"/>
                <a:gd name="T54" fmla="*/ 14470 w 15048"/>
                <a:gd name="T55" fmla="*/ 10876 h 16368"/>
                <a:gd name="T56" fmla="*/ 15018 w 15048"/>
                <a:gd name="T57" fmla="*/ 7301 h 16368"/>
                <a:gd name="T58" fmla="*/ 2256 w 15048"/>
                <a:gd name="T59" fmla="*/ 1064 h 16368"/>
                <a:gd name="T60" fmla="*/ 2356 w 15048"/>
                <a:gd name="T61" fmla="*/ 875 h 16368"/>
                <a:gd name="T62" fmla="*/ 12492 w 15048"/>
                <a:gd name="T63" fmla="*/ 801 h 16368"/>
                <a:gd name="T64" fmla="*/ 12706 w 15048"/>
                <a:gd name="T65" fmla="*/ 888 h 16368"/>
                <a:gd name="T66" fmla="*/ 12798 w 15048"/>
                <a:gd name="T67" fmla="*/ 1083 h 16368"/>
                <a:gd name="T68" fmla="*/ 12802 w 15048"/>
                <a:gd name="T69" fmla="*/ 1437 h 16368"/>
                <a:gd name="T70" fmla="*/ 12718 w 15048"/>
                <a:gd name="T71" fmla="*/ 1637 h 16368"/>
                <a:gd name="T72" fmla="*/ 12518 w 15048"/>
                <a:gd name="T73" fmla="*/ 1738 h 16368"/>
                <a:gd name="T74" fmla="*/ 2371 w 15048"/>
                <a:gd name="T75" fmla="*/ 1679 h 16368"/>
                <a:gd name="T76" fmla="*/ 2261 w 15048"/>
                <a:gd name="T77" fmla="*/ 1496 h 16368"/>
                <a:gd name="T78" fmla="*/ 11922 w 15048"/>
                <a:gd name="T79" fmla="*/ 14453 h 16368"/>
                <a:gd name="T80" fmla="*/ 11325 w 15048"/>
                <a:gd name="T81" fmla="*/ 15044 h 16368"/>
                <a:gd name="T82" fmla="*/ 10532 w 15048"/>
                <a:gd name="T83" fmla="*/ 15450 h 16368"/>
                <a:gd name="T84" fmla="*/ 5107 w 15048"/>
                <a:gd name="T85" fmla="*/ 15566 h 16368"/>
                <a:gd name="T86" fmla="*/ 4292 w 15048"/>
                <a:gd name="T87" fmla="*/ 15364 h 16368"/>
                <a:gd name="T88" fmla="*/ 3533 w 15048"/>
                <a:gd name="T89" fmla="*/ 14897 h 16368"/>
                <a:gd name="T90" fmla="*/ 2958 w 15048"/>
                <a:gd name="T91" fmla="*/ 14169 h 16368"/>
                <a:gd name="T92" fmla="*/ 1841 w 15048"/>
                <a:gd name="T93" fmla="*/ 11930 h 16368"/>
                <a:gd name="T94" fmla="*/ 844 w 15048"/>
                <a:gd name="T95" fmla="*/ 8604 h 16368"/>
                <a:gd name="T96" fmla="*/ 1190 w 15048"/>
                <a:gd name="T97" fmla="*/ 6166 h 16368"/>
                <a:gd name="T98" fmla="*/ 2063 w 15048"/>
                <a:gd name="T99" fmla="*/ 4955 h 16368"/>
                <a:gd name="T100" fmla="*/ 2778 w 15048"/>
                <a:gd name="T101" fmla="*/ 4358 h 16368"/>
                <a:gd name="T102" fmla="*/ 3032 w 15048"/>
                <a:gd name="T103" fmla="*/ 4144 h 16368"/>
                <a:gd name="T104" fmla="*/ 11962 w 15048"/>
                <a:gd name="T105" fmla="*/ 3943 h 16368"/>
                <a:gd name="T106" fmla="*/ 12062 w 15048"/>
                <a:gd name="T107" fmla="*/ 4208 h 16368"/>
                <a:gd name="T108" fmla="*/ 12414 w 15048"/>
                <a:gd name="T109" fmla="*/ 4460 h 16368"/>
                <a:gd name="T110" fmla="*/ 13234 w 15048"/>
                <a:gd name="T111" fmla="*/ 5224 h 16368"/>
                <a:gd name="T112" fmla="*/ 14043 w 15048"/>
                <a:gd name="T113" fmla="*/ 6602 h 16368"/>
                <a:gd name="T114" fmla="*/ 14032 w 15048"/>
                <a:gd name="T115" fmla="*/ 9525 h 16368"/>
                <a:gd name="T116" fmla="*/ 12849 w 15048"/>
                <a:gd name="T117" fmla="*/ 12718 h 16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48" h="16368">
                  <a:moveTo>
                    <a:pt x="14912" y="6714"/>
                  </a:moveTo>
                  <a:lnTo>
                    <a:pt x="14868" y="6558"/>
                  </a:lnTo>
                  <a:lnTo>
                    <a:pt x="14820" y="6407"/>
                  </a:lnTo>
                  <a:lnTo>
                    <a:pt x="14768" y="6260"/>
                  </a:lnTo>
                  <a:lnTo>
                    <a:pt x="14712" y="6117"/>
                  </a:lnTo>
                  <a:lnTo>
                    <a:pt x="14654" y="5977"/>
                  </a:lnTo>
                  <a:lnTo>
                    <a:pt x="14591" y="5842"/>
                  </a:lnTo>
                  <a:lnTo>
                    <a:pt x="14525" y="5711"/>
                  </a:lnTo>
                  <a:lnTo>
                    <a:pt x="14458" y="5585"/>
                  </a:lnTo>
                  <a:lnTo>
                    <a:pt x="14388" y="5462"/>
                  </a:lnTo>
                  <a:lnTo>
                    <a:pt x="14315" y="5343"/>
                  </a:lnTo>
                  <a:lnTo>
                    <a:pt x="14242" y="5229"/>
                  </a:lnTo>
                  <a:lnTo>
                    <a:pt x="14165" y="5117"/>
                  </a:lnTo>
                  <a:lnTo>
                    <a:pt x="14089" y="5011"/>
                  </a:lnTo>
                  <a:lnTo>
                    <a:pt x="14011" y="4907"/>
                  </a:lnTo>
                  <a:lnTo>
                    <a:pt x="13932" y="4808"/>
                  </a:lnTo>
                  <a:lnTo>
                    <a:pt x="13853" y="4714"/>
                  </a:lnTo>
                  <a:lnTo>
                    <a:pt x="13774" y="4623"/>
                  </a:lnTo>
                  <a:lnTo>
                    <a:pt x="13696" y="4535"/>
                  </a:lnTo>
                  <a:lnTo>
                    <a:pt x="13617" y="4452"/>
                  </a:lnTo>
                  <a:lnTo>
                    <a:pt x="13539" y="4373"/>
                  </a:lnTo>
                  <a:lnTo>
                    <a:pt x="13462" y="4298"/>
                  </a:lnTo>
                  <a:lnTo>
                    <a:pt x="13386" y="4226"/>
                  </a:lnTo>
                  <a:lnTo>
                    <a:pt x="13312" y="4158"/>
                  </a:lnTo>
                  <a:lnTo>
                    <a:pt x="13239" y="4095"/>
                  </a:lnTo>
                  <a:lnTo>
                    <a:pt x="13170" y="4035"/>
                  </a:lnTo>
                  <a:lnTo>
                    <a:pt x="13102" y="3978"/>
                  </a:lnTo>
                  <a:lnTo>
                    <a:pt x="13036" y="3926"/>
                  </a:lnTo>
                  <a:lnTo>
                    <a:pt x="12974" y="3878"/>
                  </a:lnTo>
                  <a:lnTo>
                    <a:pt x="12915" y="3834"/>
                  </a:lnTo>
                  <a:lnTo>
                    <a:pt x="12860" y="3793"/>
                  </a:lnTo>
                  <a:lnTo>
                    <a:pt x="12808" y="3756"/>
                  </a:lnTo>
                  <a:lnTo>
                    <a:pt x="12760" y="3724"/>
                  </a:lnTo>
                  <a:lnTo>
                    <a:pt x="12760" y="2508"/>
                  </a:lnTo>
                  <a:lnTo>
                    <a:pt x="12808" y="2496"/>
                  </a:lnTo>
                  <a:lnTo>
                    <a:pt x="12855" y="2482"/>
                  </a:lnTo>
                  <a:lnTo>
                    <a:pt x="12900" y="2465"/>
                  </a:lnTo>
                  <a:lnTo>
                    <a:pt x="12945" y="2447"/>
                  </a:lnTo>
                  <a:lnTo>
                    <a:pt x="12987" y="2427"/>
                  </a:lnTo>
                  <a:lnTo>
                    <a:pt x="13029" y="2404"/>
                  </a:lnTo>
                  <a:lnTo>
                    <a:pt x="13070" y="2381"/>
                  </a:lnTo>
                  <a:lnTo>
                    <a:pt x="13110" y="2354"/>
                  </a:lnTo>
                  <a:lnTo>
                    <a:pt x="13149" y="2326"/>
                  </a:lnTo>
                  <a:lnTo>
                    <a:pt x="13185" y="2297"/>
                  </a:lnTo>
                  <a:lnTo>
                    <a:pt x="13221" y="2266"/>
                  </a:lnTo>
                  <a:lnTo>
                    <a:pt x="13256" y="2233"/>
                  </a:lnTo>
                  <a:lnTo>
                    <a:pt x="13288" y="2198"/>
                  </a:lnTo>
                  <a:lnTo>
                    <a:pt x="13320" y="2162"/>
                  </a:lnTo>
                  <a:lnTo>
                    <a:pt x="13351" y="2124"/>
                  </a:lnTo>
                  <a:lnTo>
                    <a:pt x="13379" y="2085"/>
                  </a:lnTo>
                  <a:lnTo>
                    <a:pt x="13407" y="2044"/>
                  </a:lnTo>
                  <a:lnTo>
                    <a:pt x="13432" y="2001"/>
                  </a:lnTo>
                  <a:lnTo>
                    <a:pt x="13456" y="1957"/>
                  </a:lnTo>
                  <a:lnTo>
                    <a:pt x="13478" y="1912"/>
                  </a:lnTo>
                  <a:lnTo>
                    <a:pt x="13500" y="1866"/>
                  </a:lnTo>
                  <a:lnTo>
                    <a:pt x="13519" y="1818"/>
                  </a:lnTo>
                  <a:lnTo>
                    <a:pt x="13536" y="1768"/>
                  </a:lnTo>
                  <a:lnTo>
                    <a:pt x="13552" y="1718"/>
                  </a:lnTo>
                  <a:lnTo>
                    <a:pt x="13566" y="1665"/>
                  </a:lnTo>
                  <a:lnTo>
                    <a:pt x="13578" y="1612"/>
                  </a:lnTo>
                  <a:lnTo>
                    <a:pt x="13590" y="1558"/>
                  </a:lnTo>
                  <a:lnTo>
                    <a:pt x="13598" y="1503"/>
                  </a:lnTo>
                  <a:lnTo>
                    <a:pt x="13605" y="1447"/>
                  </a:lnTo>
                  <a:lnTo>
                    <a:pt x="13610" y="1388"/>
                  </a:lnTo>
                  <a:lnTo>
                    <a:pt x="13612" y="1330"/>
                  </a:lnTo>
                  <a:lnTo>
                    <a:pt x="13613" y="1271"/>
                  </a:lnTo>
                  <a:lnTo>
                    <a:pt x="13612" y="1201"/>
                  </a:lnTo>
                  <a:lnTo>
                    <a:pt x="13608" y="1132"/>
                  </a:lnTo>
                  <a:lnTo>
                    <a:pt x="13602" y="1066"/>
                  </a:lnTo>
                  <a:lnTo>
                    <a:pt x="13593" y="1000"/>
                  </a:lnTo>
                  <a:lnTo>
                    <a:pt x="13580" y="937"/>
                  </a:lnTo>
                  <a:lnTo>
                    <a:pt x="13566" y="876"/>
                  </a:lnTo>
                  <a:lnTo>
                    <a:pt x="13550" y="815"/>
                  </a:lnTo>
                  <a:lnTo>
                    <a:pt x="13531" y="756"/>
                  </a:lnTo>
                  <a:lnTo>
                    <a:pt x="13510" y="700"/>
                  </a:lnTo>
                  <a:lnTo>
                    <a:pt x="13486" y="644"/>
                  </a:lnTo>
                  <a:lnTo>
                    <a:pt x="13461" y="591"/>
                  </a:lnTo>
                  <a:lnTo>
                    <a:pt x="13432" y="539"/>
                  </a:lnTo>
                  <a:lnTo>
                    <a:pt x="13403" y="490"/>
                  </a:lnTo>
                  <a:lnTo>
                    <a:pt x="13371" y="443"/>
                  </a:lnTo>
                  <a:lnTo>
                    <a:pt x="13336" y="398"/>
                  </a:lnTo>
                  <a:lnTo>
                    <a:pt x="13301" y="355"/>
                  </a:lnTo>
                  <a:lnTo>
                    <a:pt x="13263" y="314"/>
                  </a:lnTo>
                  <a:lnTo>
                    <a:pt x="13222" y="275"/>
                  </a:lnTo>
                  <a:lnTo>
                    <a:pt x="13181" y="238"/>
                  </a:lnTo>
                  <a:lnTo>
                    <a:pt x="13137" y="205"/>
                  </a:lnTo>
                  <a:lnTo>
                    <a:pt x="13092" y="173"/>
                  </a:lnTo>
                  <a:lnTo>
                    <a:pt x="13046" y="144"/>
                  </a:lnTo>
                  <a:lnTo>
                    <a:pt x="12997" y="118"/>
                  </a:lnTo>
                  <a:lnTo>
                    <a:pt x="12947" y="93"/>
                  </a:lnTo>
                  <a:lnTo>
                    <a:pt x="12894" y="72"/>
                  </a:lnTo>
                  <a:lnTo>
                    <a:pt x="12841" y="53"/>
                  </a:lnTo>
                  <a:lnTo>
                    <a:pt x="12786" y="37"/>
                  </a:lnTo>
                  <a:lnTo>
                    <a:pt x="12730" y="24"/>
                  </a:lnTo>
                  <a:lnTo>
                    <a:pt x="12673" y="13"/>
                  </a:lnTo>
                  <a:lnTo>
                    <a:pt x="12614" y="6"/>
                  </a:lnTo>
                  <a:lnTo>
                    <a:pt x="12554" y="1"/>
                  </a:lnTo>
                  <a:lnTo>
                    <a:pt x="12492" y="0"/>
                  </a:lnTo>
                  <a:lnTo>
                    <a:pt x="2556" y="0"/>
                  </a:lnTo>
                  <a:lnTo>
                    <a:pt x="2494" y="1"/>
                  </a:lnTo>
                  <a:lnTo>
                    <a:pt x="2434" y="6"/>
                  </a:lnTo>
                  <a:lnTo>
                    <a:pt x="2375" y="13"/>
                  </a:lnTo>
                  <a:lnTo>
                    <a:pt x="2318" y="24"/>
                  </a:lnTo>
                  <a:lnTo>
                    <a:pt x="2262" y="37"/>
                  </a:lnTo>
                  <a:lnTo>
                    <a:pt x="2207" y="53"/>
                  </a:lnTo>
                  <a:lnTo>
                    <a:pt x="2154" y="72"/>
                  </a:lnTo>
                  <a:lnTo>
                    <a:pt x="2101" y="93"/>
                  </a:lnTo>
                  <a:lnTo>
                    <a:pt x="2051" y="118"/>
                  </a:lnTo>
                  <a:lnTo>
                    <a:pt x="2002" y="144"/>
                  </a:lnTo>
                  <a:lnTo>
                    <a:pt x="1956" y="173"/>
                  </a:lnTo>
                  <a:lnTo>
                    <a:pt x="1911" y="205"/>
                  </a:lnTo>
                  <a:lnTo>
                    <a:pt x="1867" y="238"/>
                  </a:lnTo>
                  <a:lnTo>
                    <a:pt x="1825" y="275"/>
                  </a:lnTo>
                  <a:lnTo>
                    <a:pt x="1785" y="314"/>
                  </a:lnTo>
                  <a:lnTo>
                    <a:pt x="1747" y="355"/>
                  </a:lnTo>
                  <a:lnTo>
                    <a:pt x="1712" y="398"/>
                  </a:lnTo>
                  <a:lnTo>
                    <a:pt x="1677" y="443"/>
                  </a:lnTo>
                  <a:lnTo>
                    <a:pt x="1645" y="490"/>
                  </a:lnTo>
                  <a:lnTo>
                    <a:pt x="1615" y="539"/>
                  </a:lnTo>
                  <a:lnTo>
                    <a:pt x="1587" y="591"/>
                  </a:lnTo>
                  <a:lnTo>
                    <a:pt x="1562" y="644"/>
                  </a:lnTo>
                  <a:lnTo>
                    <a:pt x="1538" y="700"/>
                  </a:lnTo>
                  <a:lnTo>
                    <a:pt x="1517" y="756"/>
                  </a:lnTo>
                  <a:lnTo>
                    <a:pt x="1498" y="815"/>
                  </a:lnTo>
                  <a:lnTo>
                    <a:pt x="1481" y="876"/>
                  </a:lnTo>
                  <a:lnTo>
                    <a:pt x="1468" y="937"/>
                  </a:lnTo>
                  <a:lnTo>
                    <a:pt x="1455" y="1000"/>
                  </a:lnTo>
                  <a:lnTo>
                    <a:pt x="1446" y="1066"/>
                  </a:lnTo>
                  <a:lnTo>
                    <a:pt x="1440" y="1132"/>
                  </a:lnTo>
                  <a:lnTo>
                    <a:pt x="1436" y="1201"/>
                  </a:lnTo>
                  <a:lnTo>
                    <a:pt x="1435" y="1271"/>
                  </a:lnTo>
                  <a:lnTo>
                    <a:pt x="1436" y="1330"/>
                  </a:lnTo>
                  <a:lnTo>
                    <a:pt x="1438" y="1388"/>
                  </a:lnTo>
                  <a:lnTo>
                    <a:pt x="1443" y="1447"/>
                  </a:lnTo>
                  <a:lnTo>
                    <a:pt x="1450" y="1503"/>
                  </a:lnTo>
                  <a:lnTo>
                    <a:pt x="1458" y="1558"/>
                  </a:lnTo>
                  <a:lnTo>
                    <a:pt x="1470" y="1612"/>
                  </a:lnTo>
                  <a:lnTo>
                    <a:pt x="1482" y="1665"/>
                  </a:lnTo>
                  <a:lnTo>
                    <a:pt x="1495" y="1718"/>
                  </a:lnTo>
                  <a:lnTo>
                    <a:pt x="1512" y="1768"/>
                  </a:lnTo>
                  <a:lnTo>
                    <a:pt x="1529" y="1818"/>
                  </a:lnTo>
                  <a:lnTo>
                    <a:pt x="1548" y="1866"/>
                  </a:lnTo>
                  <a:lnTo>
                    <a:pt x="1569" y="1912"/>
                  </a:lnTo>
                  <a:lnTo>
                    <a:pt x="1591" y="1957"/>
                  </a:lnTo>
                  <a:lnTo>
                    <a:pt x="1616" y="2001"/>
                  </a:lnTo>
                  <a:lnTo>
                    <a:pt x="1641" y="2044"/>
                  </a:lnTo>
                  <a:lnTo>
                    <a:pt x="1669" y="2085"/>
                  </a:lnTo>
                  <a:lnTo>
                    <a:pt x="1697" y="2124"/>
                  </a:lnTo>
                  <a:lnTo>
                    <a:pt x="1728" y="2162"/>
                  </a:lnTo>
                  <a:lnTo>
                    <a:pt x="1760" y="2198"/>
                  </a:lnTo>
                  <a:lnTo>
                    <a:pt x="1792" y="2233"/>
                  </a:lnTo>
                  <a:lnTo>
                    <a:pt x="1827" y="2266"/>
                  </a:lnTo>
                  <a:lnTo>
                    <a:pt x="1863" y="2297"/>
                  </a:lnTo>
                  <a:lnTo>
                    <a:pt x="1899" y="2326"/>
                  </a:lnTo>
                  <a:lnTo>
                    <a:pt x="1938" y="2354"/>
                  </a:lnTo>
                  <a:lnTo>
                    <a:pt x="1978" y="2381"/>
                  </a:lnTo>
                  <a:lnTo>
                    <a:pt x="2019" y="2404"/>
                  </a:lnTo>
                  <a:lnTo>
                    <a:pt x="2061" y="2427"/>
                  </a:lnTo>
                  <a:lnTo>
                    <a:pt x="2105" y="2447"/>
                  </a:lnTo>
                  <a:lnTo>
                    <a:pt x="2148" y="2465"/>
                  </a:lnTo>
                  <a:lnTo>
                    <a:pt x="2194" y="2482"/>
                  </a:lnTo>
                  <a:lnTo>
                    <a:pt x="2241" y="2496"/>
                  </a:lnTo>
                  <a:lnTo>
                    <a:pt x="2288" y="2508"/>
                  </a:lnTo>
                  <a:lnTo>
                    <a:pt x="2288" y="3724"/>
                  </a:lnTo>
                  <a:lnTo>
                    <a:pt x="2240" y="3756"/>
                  </a:lnTo>
                  <a:lnTo>
                    <a:pt x="2189" y="3793"/>
                  </a:lnTo>
                  <a:lnTo>
                    <a:pt x="2133" y="3834"/>
                  </a:lnTo>
                  <a:lnTo>
                    <a:pt x="2074" y="3878"/>
                  </a:lnTo>
                  <a:lnTo>
                    <a:pt x="2012" y="3927"/>
                  </a:lnTo>
                  <a:lnTo>
                    <a:pt x="1946" y="3979"/>
                  </a:lnTo>
                  <a:lnTo>
                    <a:pt x="1879" y="4035"/>
                  </a:lnTo>
                  <a:lnTo>
                    <a:pt x="1809" y="4095"/>
                  </a:lnTo>
                  <a:lnTo>
                    <a:pt x="1736" y="4158"/>
                  </a:lnTo>
                  <a:lnTo>
                    <a:pt x="1662" y="4226"/>
                  </a:lnTo>
                  <a:lnTo>
                    <a:pt x="1586" y="4298"/>
                  </a:lnTo>
                  <a:lnTo>
                    <a:pt x="1509" y="4373"/>
                  </a:lnTo>
                  <a:lnTo>
                    <a:pt x="1432" y="4452"/>
                  </a:lnTo>
                  <a:lnTo>
                    <a:pt x="1353" y="4536"/>
                  </a:lnTo>
                  <a:lnTo>
                    <a:pt x="1274" y="4623"/>
                  </a:lnTo>
                  <a:lnTo>
                    <a:pt x="1195" y="4714"/>
                  </a:lnTo>
                  <a:lnTo>
                    <a:pt x="1116" y="4809"/>
                  </a:lnTo>
                  <a:lnTo>
                    <a:pt x="1037" y="4907"/>
                  </a:lnTo>
                  <a:lnTo>
                    <a:pt x="959" y="5011"/>
                  </a:lnTo>
                  <a:lnTo>
                    <a:pt x="883" y="5117"/>
                  </a:lnTo>
                  <a:lnTo>
                    <a:pt x="807" y="5229"/>
                  </a:lnTo>
                  <a:lnTo>
                    <a:pt x="733" y="5343"/>
                  </a:lnTo>
                  <a:lnTo>
                    <a:pt x="660" y="5462"/>
                  </a:lnTo>
                  <a:lnTo>
                    <a:pt x="590" y="5585"/>
                  </a:lnTo>
                  <a:lnTo>
                    <a:pt x="523" y="5711"/>
                  </a:lnTo>
                  <a:lnTo>
                    <a:pt x="457" y="5843"/>
                  </a:lnTo>
                  <a:lnTo>
                    <a:pt x="395" y="5978"/>
                  </a:lnTo>
                  <a:lnTo>
                    <a:pt x="336" y="6117"/>
                  </a:lnTo>
                  <a:lnTo>
                    <a:pt x="280" y="6260"/>
                  </a:lnTo>
                  <a:lnTo>
                    <a:pt x="228" y="6407"/>
                  </a:lnTo>
                  <a:lnTo>
                    <a:pt x="180" y="6558"/>
                  </a:lnTo>
                  <a:lnTo>
                    <a:pt x="136" y="6714"/>
                  </a:lnTo>
                  <a:lnTo>
                    <a:pt x="72" y="7002"/>
                  </a:lnTo>
                  <a:lnTo>
                    <a:pt x="30" y="7301"/>
                  </a:lnTo>
                  <a:lnTo>
                    <a:pt x="6" y="7608"/>
                  </a:lnTo>
                  <a:lnTo>
                    <a:pt x="0" y="7921"/>
                  </a:lnTo>
                  <a:lnTo>
                    <a:pt x="12" y="8241"/>
                  </a:lnTo>
                  <a:lnTo>
                    <a:pt x="40" y="8567"/>
                  </a:lnTo>
                  <a:lnTo>
                    <a:pt x="83" y="8895"/>
                  </a:lnTo>
                  <a:lnTo>
                    <a:pt x="138" y="9225"/>
                  </a:lnTo>
                  <a:lnTo>
                    <a:pt x="206" y="9558"/>
                  </a:lnTo>
                  <a:lnTo>
                    <a:pt x="286" y="9890"/>
                  </a:lnTo>
                  <a:lnTo>
                    <a:pt x="375" y="10221"/>
                  </a:lnTo>
                  <a:lnTo>
                    <a:pt x="473" y="10550"/>
                  </a:lnTo>
                  <a:lnTo>
                    <a:pt x="578" y="10876"/>
                  </a:lnTo>
                  <a:lnTo>
                    <a:pt x="689" y="11197"/>
                  </a:lnTo>
                  <a:lnTo>
                    <a:pt x="806" y="11511"/>
                  </a:lnTo>
                  <a:lnTo>
                    <a:pt x="927" y="11819"/>
                  </a:lnTo>
                  <a:lnTo>
                    <a:pt x="1049" y="12118"/>
                  </a:lnTo>
                  <a:lnTo>
                    <a:pt x="1175" y="12409"/>
                  </a:lnTo>
                  <a:lnTo>
                    <a:pt x="1299" y="12688"/>
                  </a:lnTo>
                  <a:lnTo>
                    <a:pt x="1424" y="12955"/>
                  </a:lnTo>
                  <a:lnTo>
                    <a:pt x="1545" y="13210"/>
                  </a:lnTo>
                  <a:lnTo>
                    <a:pt x="1665" y="13450"/>
                  </a:lnTo>
                  <a:lnTo>
                    <a:pt x="1779" y="13675"/>
                  </a:lnTo>
                  <a:lnTo>
                    <a:pt x="1887" y="13884"/>
                  </a:lnTo>
                  <a:lnTo>
                    <a:pt x="1989" y="14074"/>
                  </a:lnTo>
                  <a:lnTo>
                    <a:pt x="2082" y="14246"/>
                  </a:lnTo>
                  <a:lnTo>
                    <a:pt x="2167" y="14398"/>
                  </a:lnTo>
                  <a:lnTo>
                    <a:pt x="2240" y="14528"/>
                  </a:lnTo>
                  <a:lnTo>
                    <a:pt x="2352" y="14719"/>
                  </a:lnTo>
                  <a:lnTo>
                    <a:pt x="2407" y="14811"/>
                  </a:lnTo>
                  <a:lnTo>
                    <a:pt x="2459" y="14892"/>
                  </a:lnTo>
                  <a:lnTo>
                    <a:pt x="2515" y="14973"/>
                  </a:lnTo>
                  <a:lnTo>
                    <a:pt x="2574" y="15051"/>
                  </a:lnTo>
                  <a:lnTo>
                    <a:pt x="2637" y="15128"/>
                  </a:lnTo>
                  <a:lnTo>
                    <a:pt x="2704" y="15204"/>
                  </a:lnTo>
                  <a:lnTo>
                    <a:pt x="2773" y="15279"/>
                  </a:lnTo>
                  <a:lnTo>
                    <a:pt x="2845" y="15351"/>
                  </a:lnTo>
                  <a:lnTo>
                    <a:pt x="2921" y="15423"/>
                  </a:lnTo>
                  <a:lnTo>
                    <a:pt x="2999" y="15491"/>
                  </a:lnTo>
                  <a:lnTo>
                    <a:pt x="3080" y="15559"/>
                  </a:lnTo>
                  <a:lnTo>
                    <a:pt x="3163" y="15624"/>
                  </a:lnTo>
                  <a:lnTo>
                    <a:pt x="3249" y="15687"/>
                  </a:lnTo>
                  <a:lnTo>
                    <a:pt x="3335" y="15748"/>
                  </a:lnTo>
                  <a:lnTo>
                    <a:pt x="3425" y="15806"/>
                  </a:lnTo>
                  <a:lnTo>
                    <a:pt x="3516" y="15863"/>
                  </a:lnTo>
                  <a:lnTo>
                    <a:pt x="3609" y="15917"/>
                  </a:lnTo>
                  <a:lnTo>
                    <a:pt x="3703" y="15968"/>
                  </a:lnTo>
                  <a:lnTo>
                    <a:pt x="3799" y="16016"/>
                  </a:lnTo>
                  <a:lnTo>
                    <a:pt x="3896" y="16062"/>
                  </a:lnTo>
                  <a:lnTo>
                    <a:pt x="3993" y="16105"/>
                  </a:lnTo>
                  <a:lnTo>
                    <a:pt x="4091" y="16146"/>
                  </a:lnTo>
                  <a:lnTo>
                    <a:pt x="4190" y="16183"/>
                  </a:lnTo>
                  <a:lnTo>
                    <a:pt x="4290" y="16217"/>
                  </a:lnTo>
                  <a:lnTo>
                    <a:pt x="4389" y="16247"/>
                  </a:lnTo>
                  <a:lnTo>
                    <a:pt x="4489" y="16275"/>
                  </a:lnTo>
                  <a:lnTo>
                    <a:pt x="4589" y="16299"/>
                  </a:lnTo>
                  <a:lnTo>
                    <a:pt x="4689" y="16320"/>
                  </a:lnTo>
                  <a:lnTo>
                    <a:pt x="4788" y="16337"/>
                  </a:lnTo>
                  <a:lnTo>
                    <a:pt x="4887" y="16351"/>
                  </a:lnTo>
                  <a:lnTo>
                    <a:pt x="4985" y="16360"/>
                  </a:lnTo>
                  <a:lnTo>
                    <a:pt x="5082" y="16366"/>
                  </a:lnTo>
                  <a:lnTo>
                    <a:pt x="5178" y="16368"/>
                  </a:lnTo>
                  <a:lnTo>
                    <a:pt x="9870" y="16368"/>
                  </a:lnTo>
                  <a:lnTo>
                    <a:pt x="9966" y="16366"/>
                  </a:lnTo>
                  <a:lnTo>
                    <a:pt x="10063" y="16360"/>
                  </a:lnTo>
                  <a:lnTo>
                    <a:pt x="10162" y="16351"/>
                  </a:lnTo>
                  <a:lnTo>
                    <a:pt x="10260" y="16337"/>
                  </a:lnTo>
                  <a:lnTo>
                    <a:pt x="10360" y="16320"/>
                  </a:lnTo>
                  <a:lnTo>
                    <a:pt x="10459" y="16299"/>
                  </a:lnTo>
                  <a:lnTo>
                    <a:pt x="10559" y="16275"/>
                  </a:lnTo>
                  <a:lnTo>
                    <a:pt x="10659" y="16247"/>
                  </a:lnTo>
                  <a:lnTo>
                    <a:pt x="10758" y="16217"/>
                  </a:lnTo>
                  <a:lnTo>
                    <a:pt x="10858" y="16183"/>
                  </a:lnTo>
                  <a:lnTo>
                    <a:pt x="10957" y="16146"/>
                  </a:lnTo>
                  <a:lnTo>
                    <a:pt x="11055" y="16105"/>
                  </a:lnTo>
                  <a:lnTo>
                    <a:pt x="11152" y="16062"/>
                  </a:lnTo>
                  <a:lnTo>
                    <a:pt x="11249" y="16016"/>
                  </a:lnTo>
                  <a:lnTo>
                    <a:pt x="11345" y="15968"/>
                  </a:lnTo>
                  <a:lnTo>
                    <a:pt x="11439" y="15917"/>
                  </a:lnTo>
                  <a:lnTo>
                    <a:pt x="11532" y="15863"/>
                  </a:lnTo>
                  <a:lnTo>
                    <a:pt x="11623" y="15806"/>
                  </a:lnTo>
                  <a:lnTo>
                    <a:pt x="11713" y="15748"/>
                  </a:lnTo>
                  <a:lnTo>
                    <a:pt x="11799" y="15687"/>
                  </a:lnTo>
                  <a:lnTo>
                    <a:pt x="11885" y="15624"/>
                  </a:lnTo>
                  <a:lnTo>
                    <a:pt x="11968" y="15559"/>
                  </a:lnTo>
                  <a:lnTo>
                    <a:pt x="12049" y="15491"/>
                  </a:lnTo>
                  <a:lnTo>
                    <a:pt x="12127" y="15423"/>
                  </a:lnTo>
                  <a:lnTo>
                    <a:pt x="12203" y="15351"/>
                  </a:lnTo>
                  <a:lnTo>
                    <a:pt x="12275" y="15279"/>
                  </a:lnTo>
                  <a:lnTo>
                    <a:pt x="12344" y="15204"/>
                  </a:lnTo>
                  <a:lnTo>
                    <a:pt x="12411" y="15128"/>
                  </a:lnTo>
                  <a:lnTo>
                    <a:pt x="12474" y="15051"/>
                  </a:lnTo>
                  <a:lnTo>
                    <a:pt x="12533" y="14973"/>
                  </a:lnTo>
                  <a:lnTo>
                    <a:pt x="12589" y="14892"/>
                  </a:lnTo>
                  <a:lnTo>
                    <a:pt x="12641" y="14811"/>
                  </a:lnTo>
                  <a:lnTo>
                    <a:pt x="12696" y="14719"/>
                  </a:lnTo>
                  <a:lnTo>
                    <a:pt x="12808" y="14528"/>
                  </a:lnTo>
                  <a:lnTo>
                    <a:pt x="12881" y="14398"/>
                  </a:lnTo>
                  <a:lnTo>
                    <a:pt x="12965" y="14246"/>
                  </a:lnTo>
                  <a:lnTo>
                    <a:pt x="13059" y="14074"/>
                  </a:lnTo>
                  <a:lnTo>
                    <a:pt x="13161" y="13884"/>
                  </a:lnTo>
                  <a:lnTo>
                    <a:pt x="13269" y="13675"/>
                  </a:lnTo>
                  <a:lnTo>
                    <a:pt x="13383" y="13450"/>
                  </a:lnTo>
                  <a:lnTo>
                    <a:pt x="13502" y="13210"/>
                  </a:lnTo>
                  <a:lnTo>
                    <a:pt x="13624" y="12955"/>
                  </a:lnTo>
                  <a:lnTo>
                    <a:pt x="13749" y="12688"/>
                  </a:lnTo>
                  <a:lnTo>
                    <a:pt x="13873" y="12409"/>
                  </a:lnTo>
                  <a:lnTo>
                    <a:pt x="13998" y="12118"/>
                  </a:lnTo>
                  <a:lnTo>
                    <a:pt x="14121" y="11819"/>
                  </a:lnTo>
                  <a:lnTo>
                    <a:pt x="14242" y="11511"/>
                  </a:lnTo>
                  <a:lnTo>
                    <a:pt x="14359" y="11197"/>
                  </a:lnTo>
                  <a:lnTo>
                    <a:pt x="14470" y="10876"/>
                  </a:lnTo>
                  <a:lnTo>
                    <a:pt x="14575" y="10550"/>
                  </a:lnTo>
                  <a:lnTo>
                    <a:pt x="14673" y="10221"/>
                  </a:lnTo>
                  <a:lnTo>
                    <a:pt x="14762" y="9890"/>
                  </a:lnTo>
                  <a:lnTo>
                    <a:pt x="14842" y="9558"/>
                  </a:lnTo>
                  <a:lnTo>
                    <a:pt x="14910" y="9225"/>
                  </a:lnTo>
                  <a:lnTo>
                    <a:pt x="14965" y="8895"/>
                  </a:lnTo>
                  <a:lnTo>
                    <a:pt x="15008" y="8567"/>
                  </a:lnTo>
                  <a:lnTo>
                    <a:pt x="15036" y="8241"/>
                  </a:lnTo>
                  <a:lnTo>
                    <a:pt x="15048" y="7921"/>
                  </a:lnTo>
                  <a:lnTo>
                    <a:pt x="15042" y="7608"/>
                  </a:lnTo>
                  <a:lnTo>
                    <a:pt x="15018" y="7301"/>
                  </a:lnTo>
                  <a:lnTo>
                    <a:pt x="14976" y="7002"/>
                  </a:lnTo>
                  <a:lnTo>
                    <a:pt x="14912" y="6714"/>
                  </a:lnTo>
                  <a:close/>
                  <a:moveTo>
                    <a:pt x="2233" y="1271"/>
                  </a:moveTo>
                  <a:lnTo>
                    <a:pt x="2233" y="1271"/>
                  </a:lnTo>
                  <a:lnTo>
                    <a:pt x="2233" y="1236"/>
                  </a:lnTo>
                  <a:lnTo>
                    <a:pt x="2235" y="1200"/>
                  </a:lnTo>
                  <a:lnTo>
                    <a:pt x="2238" y="1162"/>
                  </a:lnTo>
                  <a:lnTo>
                    <a:pt x="2243" y="1123"/>
                  </a:lnTo>
                  <a:lnTo>
                    <a:pt x="2247" y="1104"/>
                  </a:lnTo>
                  <a:lnTo>
                    <a:pt x="2250" y="1083"/>
                  </a:lnTo>
                  <a:lnTo>
                    <a:pt x="2256" y="1064"/>
                  </a:lnTo>
                  <a:lnTo>
                    <a:pt x="2261" y="1044"/>
                  </a:lnTo>
                  <a:lnTo>
                    <a:pt x="2267" y="1025"/>
                  </a:lnTo>
                  <a:lnTo>
                    <a:pt x="2273" y="1007"/>
                  </a:lnTo>
                  <a:lnTo>
                    <a:pt x="2280" y="988"/>
                  </a:lnTo>
                  <a:lnTo>
                    <a:pt x="2288" y="970"/>
                  </a:lnTo>
                  <a:lnTo>
                    <a:pt x="2297" y="952"/>
                  </a:lnTo>
                  <a:lnTo>
                    <a:pt x="2308" y="935"/>
                  </a:lnTo>
                  <a:lnTo>
                    <a:pt x="2318" y="919"/>
                  </a:lnTo>
                  <a:lnTo>
                    <a:pt x="2330" y="903"/>
                  </a:lnTo>
                  <a:lnTo>
                    <a:pt x="2342" y="888"/>
                  </a:lnTo>
                  <a:lnTo>
                    <a:pt x="2356" y="875"/>
                  </a:lnTo>
                  <a:lnTo>
                    <a:pt x="2371" y="861"/>
                  </a:lnTo>
                  <a:lnTo>
                    <a:pt x="2386" y="849"/>
                  </a:lnTo>
                  <a:lnTo>
                    <a:pt x="2404" y="839"/>
                  </a:lnTo>
                  <a:lnTo>
                    <a:pt x="2421" y="829"/>
                  </a:lnTo>
                  <a:lnTo>
                    <a:pt x="2440" y="820"/>
                  </a:lnTo>
                  <a:lnTo>
                    <a:pt x="2461" y="814"/>
                  </a:lnTo>
                  <a:lnTo>
                    <a:pt x="2482" y="808"/>
                  </a:lnTo>
                  <a:lnTo>
                    <a:pt x="2506" y="804"/>
                  </a:lnTo>
                  <a:lnTo>
                    <a:pt x="2530" y="802"/>
                  </a:lnTo>
                  <a:lnTo>
                    <a:pt x="2556" y="801"/>
                  </a:lnTo>
                  <a:lnTo>
                    <a:pt x="12492" y="801"/>
                  </a:lnTo>
                  <a:lnTo>
                    <a:pt x="12518" y="802"/>
                  </a:lnTo>
                  <a:lnTo>
                    <a:pt x="12542" y="804"/>
                  </a:lnTo>
                  <a:lnTo>
                    <a:pt x="12565" y="808"/>
                  </a:lnTo>
                  <a:lnTo>
                    <a:pt x="12587" y="814"/>
                  </a:lnTo>
                  <a:lnTo>
                    <a:pt x="12608" y="820"/>
                  </a:lnTo>
                  <a:lnTo>
                    <a:pt x="12627" y="829"/>
                  </a:lnTo>
                  <a:lnTo>
                    <a:pt x="12644" y="839"/>
                  </a:lnTo>
                  <a:lnTo>
                    <a:pt x="12662" y="849"/>
                  </a:lnTo>
                  <a:lnTo>
                    <a:pt x="12677" y="861"/>
                  </a:lnTo>
                  <a:lnTo>
                    <a:pt x="12692" y="875"/>
                  </a:lnTo>
                  <a:lnTo>
                    <a:pt x="12706" y="888"/>
                  </a:lnTo>
                  <a:lnTo>
                    <a:pt x="12718" y="903"/>
                  </a:lnTo>
                  <a:lnTo>
                    <a:pt x="12730" y="919"/>
                  </a:lnTo>
                  <a:lnTo>
                    <a:pt x="12740" y="935"/>
                  </a:lnTo>
                  <a:lnTo>
                    <a:pt x="12751" y="952"/>
                  </a:lnTo>
                  <a:lnTo>
                    <a:pt x="12760" y="970"/>
                  </a:lnTo>
                  <a:lnTo>
                    <a:pt x="12768" y="988"/>
                  </a:lnTo>
                  <a:lnTo>
                    <a:pt x="12775" y="1007"/>
                  </a:lnTo>
                  <a:lnTo>
                    <a:pt x="12782" y="1025"/>
                  </a:lnTo>
                  <a:lnTo>
                    <a:pt x="12787" y="1044"/>
                  </a:lnTo>
                  <a:lnTo>
                    <a:pt x="12792" y="1064"/>
                  </a:lnTo>
                  <a:lnTo>
                    <a:pt x="12798" y="1083"/>
                  </a:lnTo>
                  <a:lnTo>
                    <a:pt x="12802" y="1104"/>
                  </a:lnTo>
                  <a:lnTo>
                    <a:pt x="12805" y="1123"/>
                  </a:lnTo>
                  <a:lnTo>
                    <a:pt x="12810" y="1162"/>
                  </a:lnTo>
                  <a:lnTo>
                    <a:pt x="12814" y="1200"/>
                  </a:lnTo>
                  <a:lnTo>
                    <a:pt x="12815" y="1236"/>
                  </a:lnTo>
                  <a:lnTo>
                    <a:pt x="12816" y="1271"/>
                  </a:lnTo>
                  <a:lnTo>
                    <a:pt x="12815" y="1304"/>
                  </a:lnTo>
                  <a:lnTo>
                    <a:pt x="12814" y="1340"/>
                  </a:lnTo>
                  <a:lnTo>
                    <a:pt x="12810" y="1378"/>
                  </a:lnTo>
                  <a:lnTo>
                    <a:pt x="12805" y="1417"/>
                  </a:lnTo>
                  <a:lnTo>
                    <a:pt x="12802" y="1437"/>
                  </a:lnTo>
                  <a:lnTo>
                    <a:pt x="12798" y="1457"/>
                  </a:lnTo>
                  <a:lnTo>
                    <a:pt x="12792" y="1476"/>
                  </a:lnTo>
                  <a:lnTo>
                    <a:pt x="12787" y="1496"/>
                  </a:lnTo>
                  <a:lnTo>
                    <a:pt x="12782" y="1515"/>
                  </a:lnTo>
                  <a:lnTo>
                    <a:pt x="12775" y="1533"/>
                  </a:lnTo>
                  <a:lnTo>
                    <a:pt x="12768" y="1552"/>
                  </a:lnTo>
                  <a:lnTo>
                    <a:pt x="12760" y="1570"/>
                  </a:lnTo>
                  <a:lnTo>
                    <a:pt x="12751" y="1588"/>
                  </a:lnTo>
                  <a:lnTo>
                    <a:pt x="12740" y="1605"/>
                  </a:lnTo>
                  <a:lnTo>
                    <a:pt x="12730" y="1621"/>
                  </a:lnTo>
                  <a:lnTo>
                    <a:pt x="12718" y="1637"/>
                  </a:lnTo>
                  <a:lnTo>
                    <a:pt x="12706" y="1651"/>
                  </a:lnTo>
                  <a:lnTo>
                    <a:pt x="12692" y="1665"/>
                  </a:lnTo>
                  <a:lnTo>
                    <a:pt x="12677" y="1679"/>
                  </a:lnTo>
                  <a:lnTo>
                    <a:pt x="12662" y="1690"/>
                  </a:lnTo>
                  <a:lnTo>
                    <a:pt x="12644" y="1701"/>
                  </a:lnTo>
                  <a:lnTo>
                    <a:pt x="12627" y="1710"/>
                  </a:lnTo>
                  <a:lnTo>
                    <a:pt x="12608" y="1719"/>
                  </a:lnTo>
                  <a:lnTo>
                    <a:pt x="12587" y="1726"/>
                  </a:lnTo>
                  <a:lnTo>
                    <a:pt x="12565" y="1732"/>
                  </a:lnTo>
                  <a:lnTo>
                    <a:pt x="12542" y="1736"/>
                  </a:lnTo>
                  <a:lnTo>
                    <a:pt x="12518" y="1738"/>
                  </a:lnTo>
                  <a:lnTo>
                    <a:pt x="12492" y="1739"/>
                  </a:lnTo>
                  <a:lnTo>
                    <a:pt x="2556" y="1739"/>
                  </a:lnTo>
                  <a:lnTo>
                    <a:pt x="2530" y="1738"/>
                  </a:lnTo>
                  <a:lnTo>
                    <a:pt x="2506" y="1736"/>
                  </a:lnTo>
                  <a:lnTo>
                    <a:pt x="2482" y="1732"/>
                  </a:lnTo>
                  <a:lnTo>
                    <a:pt x="2461" y="1726"/>
                  </a:lnTo>
                  <a:lnTo>
                    <a:pt x="2440" y="1719"/>
                  </a:lnTo>
                  <a:lnTo>
                    <a:pt x="2421" y="1710"/>
                  </a:lnTo>
                  <a:lnTo>
                    <a:pt x="2404" y="1701"/>
                  </a:lnTo>
                  <a:lnTo>
                    <a:pt x="2386" y="1690"/>
                  </a:lnTo>
                  <a:lnTo>
                    <a:pt x="2371" y="1679"/>
                  </a:lnTo>
                  <a:lnTo>
                    <a:pt x="2356" y="1665"/>
                  </a:lnTo>
                  <a:lnTo>
                    <a:pt x="2342" y="1651"/>
                  </a:lnTo>
                  <a:lnTo>
                    <a:pt x="2330" y="1637"/>
                  </a:lnTo>
                  <a:lnTo>
                    <a:pt x="2318" y="1621"/>
                  </a:lnTo>
                  <a:lnTo>
                    <a:pt x="2308" y="1605"/>
                  </a:lnTo>
                  <a:lnTo>
                    <a:pt x="2297" y="1588"/>
                  </a:lnTo>
                  <a:lnTo>
                    <a:pt x="2288" y="1570"/>
                  </a:lnTo>
                  <a:lnTo>
                    <a:pt x="2280" y="1552"/>
                  </a:lnTo>
                  <a:lnTo>
                    <a:pt x="2273" y="1533"/>
                  </a:lnTo>
                  <a:lnTo>
                    <a:pt x="2267" y="1515"/>
                  </a:lnTo>
                  <a:lnTo>
                    <a:pt x="2261" y="1496"/>
                  </a:lnTo>
                  <a:lnTo>
                    <a:pt x="2256" y="1476"/>
                  </a:lnTo>
                  <a:lnTo>
                    <a:pt x="2250" y="1457"/>
                  </a:lnTo>
                  <a:lnTo>
                    <a:pt x="2247" y="1437"/>
                  </a:lnTo>
                  <a:lnTo>
                    <a:pt x="2243" y="1417"/>
                  </a:lnTo>
                  <a:lnTo>
                    <a:pt x="2238" y="1378"/>
                  </a:lnTo>
                  <a:lnTo>
                    <a:pt x="2235" y="1340"/>
                  </a:lnTo>
                  <a:lnTo>
                    <a:pt x="2233" y="1304"/>
                  </a:lnTo>
                  <a:lnTo>
                    <a:pt x="2233" y="1271"/>
                  </a:lnTo>
                  <a:close/>
                  <a:moveTo>
                    <a:pt x="11960" y="14394"/>
                  </a:moveTo>
                  <a:lnTo>
                    <a:pt x="11960" y="14394"/>
                  </a:lnTo>
                  <a:lnTo>
                    <a:pt x="11922" y="14453"/>
                  </a:lnTo>
                  <a:lnTo>
                    <a:pt x="11881" y="14511"/>
                  </a:lnTo>
                  <a:lnTo>
                    <a:pt x="11836" y="14570"/>
                  </a:lnTo>
                  <a:lnTo>
                    <a:pt x="11789" y="14627"/>
                  </a:lnTo>
                  <a:lnTo>
                    <a:pt x="11739" y="14683"/>
                  </a:lnTo>
                  <a:lnTo>
                    <a:pt x="11687" y="14738"/>
                  </a:lnTo>
                  <a:lnTo>
                    <a:pt x="11632" y="14793"/>
                  </a:lnTo>
                  <a:lnTo>
                    <a:pt x="11575" y="14846"/>
                  </a:lnTo>
                  <a:lnTo>
                    <a:pt x="11515" y="14897"/>
                  </a:lnTo>
                  <a:lnTo>
                    <a:pt x="11453" y="14948"/>
                  </a:lnTo>
                  <a:lnTo>
                    <a:pt x="11390" y="14997"/>
                  </a:lnTo>
                  <a:lnTo>
                    <a:pt x="11325" y="15044"/>
                  </a:lnTo>
                  <a:lnTo>
                    <a:pt x="11257" y="15091"/>
                  </a:lnTo>
                  <a:lnTo>
                    <a:pt x="11189" y="15135"/>
                  </a:lnTo>
                  <a:lnTo>
                    <a:pt x="11120" y="15178"/>
                  </a:lnTo>
                  <a:lnTo>
                    <a:pt x="11049" y="15219"/>
                  </a:lnTo>
                  <a:lnTo>
                    <a:pt x="10977" y="15259"/>
                  </a:lnTo>
                  <a:lnTo>
                    <a:pt x="10904" y="15296"/>
                  </a:lnTo>
                  <a:lnTo>
                    <a:pt x="10831" y="15331"/>
                  </a:lnTo>
                  <a:lnTo>
                    <a:pt x="10756" y="15364"/>
                  </a:lnTo>
                  <a:lnTo>
                    <a:pt x="10682" y="15395"/>
                  </a:lnTo>
                  <a:lnTo>
                    <a:pt x="10606" y="15424"/>
                  </a:lnTo>
                  <a:lnTo>
                    <a:pt x="10532" y="15450"/>
                  </a:lnTo>
                  <a:lnTo>
                    <a:pt x="10456" y="15474"/>
                  </a:lnTo>
                  <a:lnTo>
                    <a:pt x="10381" y="15495"/>
                  </a:lnTo>
                  <a:lnTo>
                    <a:pt x="10306" y="15514"/>
                  </a:lnTo>
                  <a:lnTo>
                    <a:pt x="10232" y="15530"/>
                  </a:lnTo>
                  <a:lnTo>
                    <a:pt x="10158" y="15543"/>
                  </a:lnTo>
                  <a:lnTo>
                    <a:pt x="10085" y="15554"/>
                  </a:lnTo>
                  <a:lnTo>
                    <a:pt x="10012" y="15562"/>
                  </a:lnTo>
                  <a:lnTo>
                    <a:pt x="9941" y="15566"/>
                  </a:lnTo>
                  <a:lnTo>
                    <a:pt x="9870" y="15568"/>
                  </a:lnTo>
                  <a:lnTo>
                    <a:pt x="5178" y="15568"/>
                  </a:lnTo>
                  <a:lnTo>
                    <a:pt x="5107" y="15566"/>
                  </a:lnTo>
                  <a:lnTo>
                    <a:pt x="5036" y="15562"/>
                  </a:lnTo>
                  <a:lnTo>
                    <a:pt x="4963" y="15554"/>
                  </a:lnTo>
                  <a:lnTo>
                    <a:pt x="4890" y="15543"/>
                  </a:lnTo>
                  <a:lnTo>
                    <a:pt x="4816" y="15530"/>
                  </a:lnTo>
                  <a:lnTo>
                    <a:pt x="4742" y="15514"/>
                  </a:lnTo>
                  <a:lnTo>
                    <a:pt x="4667" y="15495"/>
                  </a:lnTo>
                  <a:lnTo>
                    <a:pt x="4592" y="15474"/>
                  </a:lnTo>
                  <a:lnTo>
                    <a:pt x="4516" y="15450"/>
                  </a:lnTo>
                  <a:lnTo>
                    <a:pt x="4442" y="15424"/>
                  </a:lnTo>
                  <a:lnTo>
                    <a:pt x="4366" y="15395"/>
                  </a:lnTo>
                  <a:lnTo>
                    <a:pt x="4292" y="15364"/>
                  </a:lnTo>
                  <a:lnTo>
                    <a:pt x="4218" y="15331"/>
                  </a:lnTo>
                  <a:lnTo>
                    <a:pt x="4144" y="15296"/>
                  </a:lnTo>
                  <a:lnTo>
                    <a:pt x="4071" y="15259"/>
                  </a:lnTo>
                  <a:lnTo>
                    <a:pt x="4000" y="15219"/>
                  </a:lnTo>
                  <a:lnTo>
                    <a:pt x="3928" y="15178"/>
                  </a:lnTo>
                  <a:lnTo>
                    <a:pt x="3859" y="15135"/>
                  </a:lnTo>
                  <a:lnTo>
                    <a:pt x="3791" y="15091"/>
                  </a:lnTo>
                  <a:lnTo>
                    <a:pt x="3724" y="15044"/>
                  </a:lnTo>
                  <a:lnTo>
                    <a:pt x="3659" y="14997"/>
                  </a:lnTo>
                  <a:lnTo>
                    <a:pt x="3595" y="14948"/>
                  </a:lnTo>
                  <a:lnTo>
                    <a:pt x="3533" y="14897"/>
                  </a:lnTo>
                  <a:lnTo>
                    <a:pt x="3474" y="14846"/>
                  </a:lnTo>
                  <a:lnTo>
                    <a:pt x="3417" y="14793"/>
                  </a:lnTo>
                  <a:lnTo>
                    <a:pt x="3362" y="14738"/>
                  </a:lnTo>
                  <a:lnTo>
                    <a:pt x="3309" y="14683"/>
                  </a:lnTo>
                  <a:lnTo>
                    <a:pt x="3259" y="14627"/>
                  </a:lnTo>
                  <a:lnTo>
                    <a:pt x="3212" y="14570"/>
                  </a:lnTo>
                  <a:lnTo>
                    <a:pt x="3168" y="14511"/>
                  </a:lnTo>
                  <a:lnTo>
                    <a:pt x="3126" y="14453"/>
                  </a:lnTo>
                  <a:lnTo>
                    <a:pt x="3088" y="14394"/>
                  </a:lnTo>
                  <a:lnTo>
                    <a:pt x="3052" y="14331"/>
                  </a:lnTo>
                  <a:lnTo>
                    <a:pt x="2958" y="14169"/>
                  </a:lnTo>
                  <a:lnTo>
                    <a:pt x="2892" y="14054"/>
                  </a:lnTo>
                  <a:lnTo>
                    <a:pt x="2816" y="13917"/>
                  </a:lnTo>
                  <a:lnTo>
                    <a:pt x="2730" y="13759"/>
                  </a:lnTo>
                  <a:lnTo>
                    <a:pt x="2636" y="13584"/>
                  </a:lnTo>
                  <a:lnTo>
                    <a:pt x="2535" y="13391"/>
                  </a:lnTo>
                  <a:lnTo>
                    <a:pt x="2428" y="13181"/>
                  </a:lnTo>
                  <a:lnTo>
                    <a:pt x="2316" y="12956"/>
                  </a:lnTo>
                  <a:lnTo>
                    <a:pt x="2199" y="12718"/>
                  </a:lnTo>
                  <a:lnTo>
                    <a:pt x="2081" y="12466"/>
                  </a:lnTo>
                  <a:lnTo>
                    <a:pt x="1962" y="12203"/>
                  </a:lnTo>
                  <a:lnTo>
                    <a:pt x="1841" y="11930"/>
                  </a:lnTo>
                  <a:lnTo>
                    <a:pt x="1723" y="11648"/>
                  </a:lnTo>
                  <a:lnTo>
                    <a:pt x="1605" y="11358"/>
                  </a:lnTo>
                  <a:lnTo>
                    <a:pt x="1492" y="11062"/>
                  </a:lnTo>
                  <a:lnTo>
                    <a:pt x="1383" y="10760"/>
                  </a:lnTo>
                  <a:lnTo>
                    <a:pt x="1280" y="10454"/>
                  </a:lnTo>
                  <a:lnTo>
                    <a:pt x="1183" y="10146"/>
                  </a:lnTo>
                  <a:lnTo>
                    <a:pt x="1095" y="9836"/>
                  </a:lnTo>
                  <a:lnTo>
                    <a:pt x="1016" y="9525"/>
                  </a:lnTo>
                  <a:lnTo>
                    <a:pt x="946" y="9216"/>
                  </a:lnTo>
                  <a:lnTo>
                    <a:pt x="889" y="8908"/>
                  </a:lnTo>
                  <a:lnTo>
                    <a:pt x="844" y="8604"/>
                  </a:lnTo>
                  <a:lnTo>
                    <a:pt x="813" y="8305"/>
                  </a:lnTo>
                  <a:lnTo>
                    <a:pt x="798" y="8011"/>
                  </a:lnTo>
                  <a:lnTo>
                    <a:pt x="798" y="7724"/>
                  </a:lnTo>
                  <a:lnTo>
                    <a:pt x="816" y="7445"/>
                  </a:lnTo>
                  <a:lnTo>
                    <a:pt x="852" y="7176"/>
                  </a:lnTo>
                  <a:lnTo>
                    <a:pt x="908" y="6919"/>
                  </a:lnTo>
                  <a:lnTo>
                    <a:pt x="954" y="6758"/>
                  </a:lnTo>
                  <a:lnTo>
                    <a:pt x="1006" y="6602"/>
                  </a:lnTo>
                  <a:lnTo>
                    <a:pt x="1062" y="6452"/>
                  </a:lnTo>
                  <a:lnTo>
                    <a:pt x="1124" y="6307"/>
                  </a:lnTo>
                  <a:lnTo>
                    <a:pt x="1190" y="6166"/>
                  </a:lnTo>
                  <a:lnTo>
                    <a:pt x="1259" y="6031"/>
                  </a:lnTo>
                  <a:lnTo>
                    <a:pt x="1333" y="5901"/>
                  </a:lnTo>
                  <a:lnTo>
                    <a:pt x="1408" y="5775"/>
                  </a:lnTo>
                  <a:lnTo>
                    <a:pt x="1486" y="5655"/>
                  </a:lnTo>
                  <a:lnTo>
                    <a:pt x="1567" y="5540"/>
                  </a:lnTo>
                  <a:lnTo>
                    <a:pt x="1648" y="5430"/>
                  </a:lnTo>
                  <a:lnTo>
                    <a:pt x="1731" y="5325"/>
                  </a:lnTo>
                  <a:lnTo>
                    <a:pt x="1815" y="5224"/>
                  </a:lnTo>
                  <a:lnTo>
                    <a:pt x="1897" y="5130"/>
                  </a:lnTo>
                  <a:lnTo>
                    <a:pt x="1981" y="5040"/>
                  </a:lnTo>
                  <a:lnTo>
                    <a:pt x="2063" y="4955"/>
                  </a:lnTo>
                  <a:lnTo>
                    <a:pt x="2143" y="4876"/>
                  </a:lnTo>
                  <a:lnTo>
                    <a:pt x="2223" y="4801"/>
                  </a:lnTo>
                  <a:lnTo>
                    <a:pt x="2299" y="4731"/>
                  </a:lnTo>
                  <a:lnTo>
                    <a:pt x="2374" y="4667"/>
                  </a:lnTo>
                  <a:lnTo>
                    <a:pt x="2444" y="4608"/>
                  </a:lnTo>
                  <a:lnTo>
                    <a:pt x="2512" y="4553"/>
                  </a:lnTo>
                  <a:lnTo>
                    <a:pt x="2575" y="4504"/>
                  </a:lnTo>
                  <a:lnTo>
                    <a:pt x="2634" y="4460"/>
                  </a:lnTo>
                  <a:lnTo>
                    <a:pt x="2687" y="4421"/>
                  </a:lnTo>
                  <a:lnTo>
                    <a:pt x="2736" y="4388"/>
                  </a:lnTo>
                  <a:lnTo>
                    <a:pt x="2778" y="4358"/>
                  </a:lnTo>
                  <a:lnTo>
                    <a:pt x="2814" y="4334"/>
                  </a:lnTo>
                  <a:lnTo>
                    <a:pt x="2865" y="4303"/>
                  </a:lnTo>
                  <a:lnTo>
                    <a:pt x="2884" y="4290"/>
                  </a:lnTo>
                  <a:lnTo>
                    <a:pt x="2907" y="4277"/>
                  </a:lnTo>
                  <a:lnTo>
                    <a:pt x="2929" y="4262"/>
                  </a:lnTo>
                  <a:lnTo>
                    <a:pt x="2950" y="4245"/>
                  </a:lnTo>
                  <a:lnTo>
                    <a:pt x="2969" y="4227"/>
                  </a:lnTo>
                  <a:lnTo>
                    <a:pt x="2986" y="4208"/>
                  </a:lnTo>
                  <a:lnTo>
                    <a:pt x="3004" y="4188"/>
                  </a:lnTo>
                  <a:lnTo>
                    <a:pt x="3019" y="4167"/>
                  </a:lnTo>
                  <a:lnTo>
                    <a:pt x="3032" y="4144"/>
                  </a:lnTo>
                  <a:lnTo>
                    <a:pt x="3045" y="4122"/>
                  </a:lnTo>
                  <a:lnTo>
                    <a:pt x="3056" y="4098"/>
                  </a:lnTo>
                  <a:lnTo>
                    <a:pt x="3065" y="4074"/>
                  </a:lnTo>
                  <a:lnTo>
                    <a:pt x="3073" y="4048"/>
                  </a:lnTo>
                  <a:lnTo>
                    <a:pt x="3079" y="4022"/>
                  </a:lnTo>
                  <a:lnTo>
                    <a:pt x="3083" y="3996"/>
                  </a:lnTo>
                  <a:lnTo>
                    <a:pt x="3086" y="3969"/>
                  </a:lnTo>
                  <a:lnTo>
                    <a:pt x="3087" y="3943"/>
                  </a:lnTo>
                  <a:lnTo>
                    <a:pt x="3087" y="2539"/>
                  </a:lnTo>
                  <a:lnTo>
                    <a:pt x="11962" y="2539"/>
                  </a:lnTo>
                  <a:lnTo>
                    <a:pt x="11962" y="3943"/>
                  </a:lnTo>
                  <a:lnTo>
                    <a:pt x="11963" y="3969"/>
                  </a:lnTo>
                  <a:lnTo>
                    <a:pt x="11965" y="3996"/>
                  </a:lnTo>
                  <a:lnTo>
                    <a:pt x="11970" y="4022"/>
                  </a:lnTo>
                  <a:lnTo>
                    <a:pt x="11976" y="4048"/>
                  </a:lnTo>
                  <a:lnTo>
                    <a:pt x="11983" y="4073"/>
                  </a:lnTo>
                  <a:lnTo>
                    <a:pt x="11992" y="4097"/>
                  </a:lnTo>
                  <a:lnTo>
                    <a:pt x="12003" y="4121"/>
                  </a:lnTo>
                  <a:lnTo>
                    <a:pt x="12016" y="4144"/>
                  </a:lnTo>
                  <a:lnTo>
                    <a:pt x="12029" y="4166"/>
                  </a:lnTo>
                  <a:lnTo>
                    <a:pt x="12044" y="4187"/>
                  </a:lnTo>
                  <a:lnTo>
                    <a:pt x="12062" y="4208"/>
                  </a:lnTo>
                  <a:lnTo>
                    <a:pt x="12079" y="4226"/>
                  </a:lnTo>
                  <a:lnTo>
                    <a:pt x="12098" y="4244"/>
                  </a:lnTo>
                  <a:lnTo>
                    <a:pt x="12119" y="4261"/>
                  </a:lnTo>
                  <a:lnTo>
                    <a:pt x="12140" y="4276"/>
                  </a:lnTo>
                  <a:lnTo>
                    <a:pt x="12164" y="4290"/>
                  </a:lnTo>
                  <a:lnTo>
                    <a:pt x="12183" y="4303"/>
                  </a:lnTo>
                  <a:lnTo>
                    <a:pt x="12234" y="4334"/>
                  </a:lnTo>
                  <a:lnTo>
                    <a:pt x="12270" y="4358"/>
                  </a:lnTo>
                  <a:lnTo>
                    <a:pt x="12312" y="4388"/>
                  </a:lnTo>
                  <a:lnTo>
                    <a:pt x="12361" y="4421"/>
                  </a:lnTo>
                  <a:lnTo>
                    <a:pt x="12414" y="4460"/>
                  </a:lnTo>
                  <a:lnTo>
                    <a:pt x="12473" y="4504"/>
                  </a:lnTo>
                  <a:lnTo>
                    <a:pt x="12536" y="4553"/>
                  </a:lnTo>
                  <a:lnTo>
                    <a:pt x="12604" y="4608"/>
                  </a:lnTo>
                  <a:lnTo>
                    <a:pt x="12674" y="4667"/>
                  </a:lnTo>
                  <a:lnTo>
                    <a:pt x="12749" y="4731"/>
                  </a:lnTo>
                  <a:lnTo>
                    <a:pt x="12826" y="4801"/>
                  </a:lnTo>
                  <a:lnTo>
                    <a:pt x="12905" y="4876"/>
                  </a:lnTo>
                  <a:lnTo>
                    <a:pt x="12985" y="4955"/>
                  </a:lnTo>
                  <a:lnTo>
                    <a:pt x="13068" y="5040"/>
                  </a:lnTo>
                  <a:lnTo>
                    <a:pt x="13151" y="5130"/>
                  </a:lnTo>
                  <a:lnTo>
                    <a:pt x="13234" y="5224"/>
                  </a:lnTo>
                  <a:lnTo>
                    <a:pt x="13317" y="5325"/>
                  </a:lnTo>
                  <a:lnTo>
                    <a:pt x="13400" y="5430"/>
                  </a:lnTo>
                  <a:lnTo>
                    <a:pt x="13481" y="5540"/>
                  </a:lnTo>
                  <a:lnTo>
                    <a:pt x="13562" y="5655"/>
                  </a:lnTo>
                  <a:lnTo>
                    <a:pt x="13641" y="5775"/>
                  </a:lnTo>
                  <a:lnTo>
                    <a:pt x="13716" y="5901"/>
                  </a:lnTo>
                  <a:lnTo>
                    <a:pt x="13789" y="6031"/>
                  </a:lnTo>
                  <a:lnTo>
                    <a:pt x="13858" y="6166"/>
                  </a:lnTo>
                  <a:lnTo>
                    <a:pt x="13924" y="6307"/>
                  </a:lnTo>
                  <a:lnTo>
                    <a:pt x="13986" y="6452"/>
                  </a:lnTo>
                  <a:lnTo>
                    <a:pt x="14043" y="6602"/>
                  </a:lnTo>
                  <a:lnTo>
                    <a:pt x="14094" y="6758"/>
                  </a:lnTo>
                  <a:lnTo>
                    <a:pt x="14140" y="6919"/>
                  </a:lnTo>
                  <a:lnTo>
                    <a:pt x="14196" y="7176"/>
                  </a:lnTo>
                  <a:lnTo>
                    <a:pt x="14233" y="7445"/>
                  </a:lnTo>
                  <a:lnTo>
                    <a:pt x="14250" y="7724"/>
                  </a:lnTo>
                  <a:lnTo>
                    <a:pt x="14251" y="8011"/>
                  </a:lnTo>
                  <a:lnTo>
                    <a:pt x="14235" y="8305"/>
                  </a:lnTo>
                  <a:lnTo>
                    <a:pt x="14204" y="8604"/>
                  </a:lnTo>
                  <a:lnTo>
                    <a:pt x="14159" y="8908"/>
                  </a:lnTo>
                  <a:lnTo>
                    <a:pt x="14102" y="9216"/>
                  </a:lnTo>
                  <a:lnTo>
                    <a:pt x="14032" y="9525"/>
                  </a:lnTo>
                  <a:lnTo>
                    <a:pt x="13954" y="9836"/>
                  </a:lnTo>
                  <a:lnTo>
                    <a:pt x="13865" y="10146"/>
                  </a:lnTo>
                  <a:lnTo>
                    <a:pt x="13769" y="10454"/>
                  </a:lnTo>
                  <a:lnTo>
                    <a:pt x="13665" y="10760"/>
                  </a:lnTo>
                  <a:lnTo>
                    <a:pt x="13556" y="11062"/>
                  </a:lnTo>
                  <a:lnTo>
                    <a:pt x="13443" y="11358"/>
                  </a:lnTo>
                  <a:lnTo>
                    <a:pt x="13326" y="11648"/>
                  </a:lnTo>
                  <a:lnTo>
                    <a:pt x="13207" y="11930"/>
                  </a:lnTo>
                  <a:lnTo>
                    <a:pt x="13087" y="12203"/>
                  </a:lnTo>
                  <a:lnTo>
                    <a:pt x="12967" y="12466"/>
                  </a:lnTo>
                  <a:lnTo>
                    <a:pt x="12849" y="12718"/>
                  </a:lnTo>
                  <a:lnTo>
                    <a:pt x="12733" y="12956"/>
                  </a:lnTo>
                  <a:lnTo>
                    <a:pt x="12621" y="13181"/>
                  </a:lnTo>
                  <a:lnTo>
                    <a:pt x="12514" y="13391"/>
                  </a:lnTo>
                  <a:lnTo>
                    <a:pt x="12412" y="13584"/>
                  </a:lnTo>
                  <a:lnTo>
                    <a:pt x="12318" y="13759"/>
                  </a:lnTo>
                  <a:lnTo>
                    <a:pt x="12232" y="13917"/>
                  </a:lnTo>
                  <a:lnTo>
                    <a:pt x="12157" y="14054"/>
                  </a:lnTo>
                  <a:lnTo>
                    <a:pt x="12091" y="14169"/>
                  </a:lnTo>
                  <a:lnTo>
                    <a:pt x="11996" y="14331"/>
                  </a:lnTo>
                  <a:lnTo>
                    <a:pt x="11960" y="143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7" name="Freeform 6"/>
            <p:cNvSpPr>
              <a:spLocks noEditPoints="1"/>
            </p:cNvSpPr>
            <p:nvPr/>
          </p:nvSpPr>
          <p:spPr bwMode="auto">
            <a:xfrm>
              <a:off x="536575" y="1360488"/>
              <a:ext cx="527050" cy="292100"/>
            </a:xfrm>
            <a:custGeom>
              <a:avLst/>
              <a:gdLst>
                <a:gd name="T0" fmla="*/ 9820 w 10932"/>
                <a:gd name="T1" fmla="*/ 136 h 6078"/>
                <a:gd name="T2" fmla="*/ 9742 w 10932"/>
                <a:gd name="T3" fmla="*/ 67 h 6078"/>
                <a:gd name="T4" fmla="*/ 9650 w 10932"/>
                <a:gd name="T5" fmla="*/ 22 h 6078"/>
                <a:gd name="T6" fmla="*/ 9547 w 10932"/>
                <a:gd name="T7" fmla="*/ 2 h 6078"/>
                <a:gd name="T8" fmla="*/ 7441 w 10932"/>
                <a:gd name="T9" fmla="*/ 4 h 6078"/>
                <a:gd name="T10" fmla="*/ 7341 w 10932"/>
                <a:gd name="T11" fmla="*/ 31 h 6078"/>
                <a:gd name="T12" fmla="*/ 7251 w 10932"/>
                <a:gd name="T13" fmla="*/ 82 h 6078"/>
                <a:gd name="T14" fmla="*/ 7178 w 10932"/>
                <a:gd name="T15" fmla="*/ 156 h 6078"/>
                <a:gd name="T16" fmla="*/ 4682 w 10932"/>
                <a:gd name="T17" fmla="*/ 1759 h 6078"/>
                <a:gd name="T18" fmla="*/ 3737 w 10932"/>
                <a:gd name="T19" fmla="*/ 136 h 6078"/>
                <a:gd name="T20" fmla="*/ 3660 w 10932"/>
                <a:gd name="T21" fmla="*/ 67 h 6078"/>
                <a:gd name="T22" fmla="*/ 3568 w 10932"/>
                <a:gd name="T23" fmla="*/ 22 h 6078"/>
                <a:gd name="T24" fmla="*/ 3465 w 10932"/>
                <a:gd name="T25" fmla="*/ 2 h 6078"/>
                <a:gd name="T26" fmla="*/ 1359 w 10932"/>
                <a:gd name="T27" fmla="*/ 4 h 6078"/>
                <a:gd name="T28" fmla="*/ 1259 w 10932"/>
                <a:gd name="T29" fmla="*/ 31 h 6078"/>
                <a:gd name="T30" fmla="*/ 1169 w 10932"/>
                <a:gd name="T31" fmla="*/ 82 h 6078"/>
                <a:gd name="T32" fmla="*/ 1096 w 10932"/>
                <a:gd name="T33" fmla="*/ 156 h 6078"/>
                <a:gd name="T34" fmla="*/ 40 w 10932"/>
                <a:gd name="T35" fmla="*/ 1982 h 6078"/>
                <a:gd name="T36" fmla="*/ 7 w 10932"/>
                <a:gd name="T37" fmla="*/ 2082 h 6078"/>
                <a:gd name="T38" fmla="*/ 0 w 10932"/>
                <a:gd name="T39" fmla="*/ 2185 h 6078"/>
                <a:gd name="T40" fmla="*/ 20 w 10932"/>
                <a:gd name="T41" fmla="*/ 2287 h 6078"/>
                <a:gd name="T42" fmla="*/ 1066 w 10932"/>
                <a:gd name="T43" fmla="*/ 4118 h 6078"/>
                <a:gd name="T44" fmla="*/ 1130 w 10932"/>
                <a:gd name="T45" fmla="*/ 4202 h 6078"/>
                <a:gd name="T46" fmla="*/ 1212 w 10932"/>
                <a:gd name="T47" fmla="*/ 4264 h 6078"/>
                <a:gd name="T48" fmla="*/ 1308 w 10932"/>
                <a:gd name="T49" fmla="*/ 4304 h 6078"/>
                <a:gd name="T50" fmla="*/ 1412 w 10932"/>
                <a:gd name="T51" fmla="*/ 4319 h 6078"/>
                <a:gd name="T52" fmla="*/ 4138 w 10932"/>
                <a:gd name="T53" fmla="*/ 5922 h 6078"/>
                <a:gd name="T54" fmla="*/ 4212 w 10932"/>
                <a:gd name="T55" fmla="*/ 5995 h 6078"/>
                <a:gd name="T56" fmla="*/ 4300 w 10932"/>
                <a:gd name="T57" fmla="*/ 6047 h 6078"/>
                <a:gd name="T58" fmla="*/ 4401 w 10932"/>
                <a:gd name="T59" fmla="*/ 6074 h 6078"/>
                <a:gd name="T60" fmla="*/ 6506 w 10932"/>
                <a:gd name="T61" fmla="*/ 6077 h 6078"/>
                <a:gd name="T62" fmla="*/ 6609 w 10932"/>
                <a:gd name="T63" fmla="*/ 6057 h 6078"/>
                <a:gd name="T64" fmla="*/ 6702 w 10932"/>
                <a:gd name="T65" fmla="*/ 6011 h 6078"/>
                <a:gd name="T66" fmla="*/ 6780 w 10932"/>
                <a:gd name="T67" fmla="*/ 5942 h 6078"/>
                <a:gd name="T68" fmla="*/ 7725 w 10932"/>
                <a:gd name="T69" fmla="*/ 4319 h 6078"/>
                <a:gd name="T70" fmla="*/ 9600 w 10932"/>
                <a:gd name="T71" fmla="*/ 4310 h 6078"/>
                <a:gd name="T72" fmla="*/ 9697 w 10932"/>
                <a:gd name="T73" fmla="*/ 4277 h 6078"/>
                <a:gd name="T74" fmla="*/ 9783 w 10932"/>
                <a:gd name="T75" fmla="*/ 4219 h 6078"/>
                <a:gd name="T76" fmla="*/ 9853 w 10932"/>
                <a:gd name="T77" fmla="*/ 4142 h 6078"/>
                <a:gd name="T78" fmla="*/ 10903 w 10932"/>
                <a:gd name="T79" fmla="*/ 2311 h 6078"/>
                <a:gd name="T80" fmla="*/ 10929 w 10932"/>
                <a:gd name="T81" fmla="*/ 2211 h 6078"/>
                <a:gd name="T82" fmla="*/ 10929 w 10932"/>
                <a:gd name="T83" fmla="*/ 2108 h 6078"/>
                <a:gd name="T84" fmla="*/ 10903 w 10932"/>
                <a:gd name="T85" fmla="*/ 2007 h 6078"/>
                <a:gd name="T86" fmla="*/ 3207 w 10932"/>
                <a:gd name="T87" fmla="*/ 3518 h 6078"/>
                <a:gd name="T88" fmla="*/ 1642 w 10932"/>
                <a:gd name="T89" fmla="*/ 800 h 6078"/>
                <a:gd name="T90" fmla="*/ 6250 w 10932"/>
                <a:gd name="T91" fmla="*/ 5277 h 6078"/>
                <a:gd name="T92" fmla="*/ 4684 w 10932"/>
                <a:gd name="T93" fmla="*/ 2559 h 6078"/>
                <a:gd name="T94" fmla="*/ 6250 w 10932"/>
                <a:gd name="T95" fmla="*/ 5277 h 6078"/>
                <a:gd name="T96" fmla="*/ 7333 w 10932"/>
                <a:gd name="T97" fmla="*/ 2838 h 6078"/>
                <a:gd name="T98" fmla="*/ 10073 w 10932"/>
                <a:gd name="T99" fmla="*/ 2159 h 6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932" h="6078">
                  <a:moveTo>
                    <a:pt x="9866" y="200"/>
                  </a:moveTo>
                  <a:lnTo>
                    <a:pt x="9853" y="177"/>
                  </a:lnTo>
                  <a:lnTo>
                    <a:pt x="9836" y="156"/>
                  </a:lnTo>
                  <a:lnTo>
                    <a:pt x="9820" y="136"/>
                  </a:lnTo>
                  <a:lnTo>
                    <a:pt x="9802" y="116"/>
                  </a:lnTo>
                  <a:lnTo>
                    <a:pt x="9783" y="99"/>
                  </a:lnTo>
                  <a:lnTo>
                    <a:pt x="9763" y="82"/>
                  </a:lnTo>
                  <a:lnTo>
                    <a:pt x="9742" y="67"/>
                  </a:lnTo>
                  <a:lnTo>
                    <a:pt x="9720" y="54"/>
                  </a:lnTo>
                  <a:lnTo>
                    <a:pt x="9697" y="41"/>
                  </a:lnTo>
                  <a:lnTo>
                    <a:pt x="9674" y="31"/>
                  </a:lnTo>
                  <a:lnTo>
                    <a:pt x="9650" y="22"/>
                  </a:lnTo>
                  <a:lnTo>
                    <a:pt x="9625" y="14"/>
                  </a:lnTo>
                  <a:lnTo>
                    <a:pt x="9600" y="8"/>
                  </a:lnTo>
                  <a:lnTo>
                    <a:pt x="9573" y="4"/>
                  </a:lnTo>
                  <a:lnTo>
                    <a:pt x="9547" y="2"/>
                  </a:lnTo>
                  <a:lnTo>
                    <a:pt x="9521" y="0"/>
                  </a:lnTo>
                  <a:lnTo>
                    <a:pt x="7494" y="0"/>
                  </a:lnTo>
                  <a:lnTo>
                    <a:pt x="7467" y="2"/>
                  </a:lnTo>
                  <a:lnTo>
                    <a:pt x="7441" y="4"/>
                  </a:lnTo>
                  <a:lnTo>
                    <a:pt x="7415" y="8"/>
                  </a:lnTo>
                  <a:lnTo>
                    <a:pt x="7390" y="14"/>
                  </a:lnTo>
                  <a:lnTo>
                    <a:pt x="7364" y="22"/>
                  </a:lnTo>
                  <a:lnTo>
                    <a:pt x="7341" y="31"/>
                  </a:lnTo>
                  <a:lnTo>
                    <a:pt x="7317" y="41"/>
                  </a:lnTo>
                  <a:lnTo>
                    <a:pt x="7294" y="54"/>
                  </a:lnTo>
                  <a:lnTo>
                    <a:pt x="7272" y="67"/>
                  </a:lnTo>
                  <a:lnTo>
                    <a:pt x="7251" y="82"/>
                  </a:lnTo>
                  <a:lnTo>
                    <a:pt x="7231" y="99"/>
                  </a:lnTo>
                  <a:lnTo>
                    <a:pt x="7212" y="116"/>
                  </a:lnTo>
                  <a:lnTo>
                    <a:pt x="7194" y="136"/>
                  </a:lnTo>
                  <a:lnTo>
                    <a:pt x="7178" y="156"/>
                  </a:lnTo>
                  <a:lnTo>
                    <a:pt x="7161" y="177"/>
                  </a:lnTo>
                  <a:lnTo>
                    <a:pt x="7147" y="200"/>
                  </a:lnTo>
                  <a:lnTo>
                    <a:pt x="6250" y="1759"/>
                  </a:lnTo>
                  <a:lnTo>
                    <a:pt x="4682" y="1759"/>
                  </a:lnTo>
                  <a:lnTo>
                    <a:pt x="3784" y="200"/>
                  </a:lnTo>
                  <a:lnTo>
                    <a:pt x="3770" y="177"/>
                  </a:lnTo>
                  <a:lnTo>
                    <a:pt x="3754" y="156"/>
                  </a:lnTo>
                  <a:lnTo>
                    <a:pt x="3737" y="136"/>
                  </a:lnTo>
                  <a:lnTo>
                    <a:pt x="3720" y="116"/>
                  </a:lnTo>
                  <a:lnTo>
                    <a:pt x="3700" y="99"/>
                  </a:lnTo>
                  <a:lnTo>
                    <a:pt x="3681" y="82"/>
                  </a:lnTo>
                  <a:lnTo>
                    <a:pt x="3660" y="67"/>
                  </a:lnTo>
                  <a:lnTo>
                    <a:pt x="3638" y="54"/>
                  </a:lnTo>
                  <a:lnTo>
                    <a:pt x="3615" y="41"/>
                  </a:lnTo>
                  <a:lnTo>
                    <a:pt x="3591" y="31"/>
                  </a:lnTo>
                  <a:lnTo>
                    <a:pt x="3568" y="22"/>
                  </a:lnTo>
                  <a:lnTo>
                    <a:pt x="3542" y="14"/>
                  </a:lnTo>
                  <a:lnTo>
                    <a:pt x="3517" y="8"/>
                  </a:lnTo>
                  <a:lnTo>
                    <a:pt x="3491" y="4"/>
                  </a:lnTo>
                  <a:lnTo>
                    <a:pt x="3465" y="2"/>
                  </a:lnTo>
                  <a:lnTo>
                    <a:pt x="3438" y="0"/>
                  </a:lnTo>
                  <a:lnTo>
                    <a:pt x="1412" y="0"/>
                  </a:lnTo>
                  <a:lnTo>
                    <a:pt x="1386" y="2"/>
                  </a:lnTo>
                  <a:lnTo>
                    <a:pt x="1359" y="4"/>
                  </a:lnTo>
                  <a:lnTo>
                    <a:pt x="1334" y="8"/>
                  </a:lnTo>
                  <a:lnTo>
                    <a:pt x="1308" y="14"/>
                  </a:lnTo>
                  <a:lnTo>
                    <a:pt x="1282" y="22"/>
                  </a:lnTo>
                  <a:lnTo>
                    <a:pt x="1259" y="31"/>
                  </a:lnTo>
                  <a:lnTo>
                    <a:pt x="1236" y="41"/>
                  </a:lnTo>
                  <a:lnTo>
                    <a:pt x="1212" y="54"/>
                  </a:lnTo>
                  <a:lnTo>
                    <a:pt x="1191" y="67"/>
                  </a:lnTo>
                  <a:lnTo>
                    <a:pt x="1169" y="82"/>
                  </a:lnTo>
                  <a:lnTo>
                    <a:pt x="1150" y="99"/>
                  </a:lnTo>
                  <a:lnTo>
                    <a:pt x="1130" y="116"/>
                  </a:lnTo>
                  <a:lnTo>
                    <a:pt x="1112" y="136"/>
                  </a:lnTo>
                  <a:lnTo>
                    <a:pt x="1096" y="156"/>
                  </a:lnTo>
                  <a:lnTo>
                    <a:pt x="1080" y="177"/>
                  </a:lnTo>
                  <a:lnTo>
                    <a:pt x="1066" y="200"/>
                  </a:lnTo>
                  <a:lnTo>
                    <a:pt x="53" y="1959"/>
                  </a:lnTo>
                  <a:lnTo>
                    <a:pt x="40" y="1982"/>
                  </a:lnTo>
                  <a:lnTo>
                    <a:pt x="29" y="2007"/>
                  </a:lnTo>
                  <a:lnTo>
                    <a:pt x="20" y="2031"/>
                  </a:lnTo>
                  <a:lnTo>
                    <a:pt x="13" y="2057"/>
                  </a:lnTo>
                  <a:lnTo>
                    <a:pt x="7" y="2082"/>
                  </a:lnTo>
                  <a:lnTo>
                    <a:pt x="3" y="2108"/>
                  </a:lnTo>
                  <a:lnTo>
                    <a:pt x="0" y="2133"/>
                  </a:lnTo>
                  <a:lnTo>
                    <a:pt x="0" y="2159"/>
                  </a:lnTo>
                  <a:lnTo>
                    <a:pt x="0" y="2185"/>
                  </a:lnTo>
                  <a:lnTo>
                    <a:pt x="3" y="2211"/>
                  </a:lnTo>
                  <a:lnTo>
                    <a:pt x="7" y="2237"/>
                  </a:lnTo>
                  <a:lnTo>
                    <a:pt x="13" y="2262"/>
                  </a:lnTo>
                  <a:lnTo>
                    <a:pt x="20" y="2287"/>
                  </a:lnTo>
                  <a:lnTo>
                    <a:pt x="29" y="2311"/>
                  </a:lnTo>
                  <a:lnTo>
                    <a:pt x="40" y="2336"/>
                  </a:lnTo>
                  <a:lnTo>
                    <a:pt x="53" y="2360"/>
                  </a:lnTo>
                  <a:lnTo>
                    <a:pt x="1066" y="4118"/>
                  </a:lnTo>
                  <a:lnTo>
                    <a:pt x="1080" y="4142"/>
                  </a:lnTo>
                  <a:lnTo>
                    <a:pt x="1096" y="4162"/>
                  </a:lnTo>
                  <a:lnTo>
                    <a:pt x="1112" y="4183"/>
                  </a:lnTo>
                  <a:lnTo>
                    <a:pt x="1130" y="4202"/>
                  </a:lnTo>
                  <a:lnTo>
                    <a:pt x="1150" y="4219"/>
                  </a:lnTo>
                  <a:lnTo>
                    <a:pt x="1169" y="4236"/>
                  </a:lnTo>
                  <a:lnTo>
                    <a:pt x="1191" y="4251"/>
                  </a:lnTo>
                  <a:lnTo>
                    <a:pt x="1212" y="4264"/>
                  </a:lnTo>
                  <a:lnTo>
                    <a:pt x="1236" y="4277"/>
                  </a:lnTo>
                  <a:lnTo>
                    <a:pt x="1259" y="4288"/>
                  </a:lnTo>
                  <a:lnTo>
                    <a:pt x="1282" y="4297"/>
                  </a:lnTo>
                  <a:lnTo>
                    <a:pt x="1308" y="4304"/>
                  </a:lnTo>
                  <a:lnTo>
                    <a:pt x="1334" y="4310"/>
                  </a:lnTo>
                  <a:lnTo>
                    <a:pt x="1359" y="4314"/>
                  </a:lnTo>
                  <a:lnTo>
                    <a:pt x="1386" y="4318"/>
                  </a:lnTo>
                  <a:lnTo>
                    <a:pt x="1412" y="4319"/>
                  </a:lnTo>
                  <a:lnTo>
                    <a:pt x="3209" y="4319"/>
                  </a:lnTo>
                  <a:lnTo>
                    <a:pt x="4109" y="5877"/>
                  </a:lnTo>
                  <a:lnTo>
                    <a:pt x="4123" y="5900"/>
                  </a:lnTo>
                  <a:lnTo>
                    <a:pt x="4138" y="5922"/>
                  </a:lnTo>
                  <a:lnTo>
                    <a:pt x="4155" y="5942"/>
                  </a:lnTo>
                  <a:lnTo>
                    <a:pt x="4173" y="5960"/>
                  </a:lnTo>
                  <a:lnTo>
                    <a:pt x="4191" y="5979"/>
                  </a:lnTo>
                  <a:lnTo>
                    <a:pt x="4212" y="5995"/>
                  </a:lnTo>
                  <a:lnTo>
                    <a:pt x="4232" y="6011"/>
                  </a:lnTo>
                  <a:lnTo>
                    <a:pt x="4255" y="6024"/>
                  </a:lnTo>
                  <a:lnTo>
                    <a:pt x="4277" y="6036"/>
                  </a:lnTo>
                  <a:lnTo>
                    <a:pt x="4300" y="6047"/>
                  </a:lnTo>
                  <a:lnTo>
                    <a:pt x="4325" y="6057"/>
                  </a:lnTo>
                  <a:lnTo>
                    <a:pt x="4349" y="6064"/>
                  </a:lnTo>
                  <a:lnTo>
                    <a:pt x="4375" y="6070"/>
                  </a:lnTo>
                  <a:lnTo>
                    <a:pt x="4401" y="6074"/>
                  </a:lnTo>
                  <a:lnTo>
                    <a:pt x="4427" y="6077"/>
                  </a:lnTo>
                  <a:lnTo>
                    <a:pt x="4454" y="6078"/>
                  </a:lnTo>
                  <a:lnTo>
                    <a:pt x="6479" y="6078"/>
                  </a:lnTo>
                  <a:lnTo>
                    <a:pt x="6506" y="6077"/>
                  </a:lnTo>
                  <a:lnTo>
                    <a:pt x="6533" y="6074"/>
                  </a:lnTo>
                  <a:lnTo>
                    <a:pt x="6559" y="6070"/>
                  </a:lnTo>
                  <a:lnTo>
                    <a:pt x="6585" y="6064"/>
                  </a:lnTo>
                  <a:lnTo>
                    <a:pt x="6609" y="6057"/>
                  </a:lnTo>
                  <a:lnTo>
                    <a:pt x="6634" y="6047"/>
                  </a:lnTo>
                  <a:lnTo>
                    <a:pt x="6657" y="6036"/>
                  </a:lnTo>
                  <a:lnTo>
                    <a:pt x="6680" y="6024"/>
                  </a:lnTo>
                  <a:lnTo>
                    <a:pt x="6702" y="6011"/>
                  </a:lnTo>
                  <a:lnTo>
                    <a:pt x="6723" y="5995"/>
                  </a:lnTo>
                  <a:lnTo>
                    <a:pt x="6743" y="5979"/>
                  </a:lnTo>
                  <a:lnTo>
                    <a:pt x="6762" y="5960"/>
                  </a:lnTo>
                  <a:lnTo>
                    <a:pt x="6780" y="5942"/>
                  </a:lnTo>
                  <a:lnTo>
                    <a:pt x="6797" y="5922"/>
                  </a:lnTo>
                  <a:lnTo>
                    <a:pt x="6812" y="5900"/>
                  </a:lnTo>
                  <a:lnTo>
                    <a:pt x="6826" y="5877"/>
                  </a:lnTo>
                  <a:lnTo>
                    <a:pt x="7725" y="4319"/>
                  </a:lnTo>
                  <a:lnTo>
                    <a:pt x="9521" y="4319"/>
                  </a:lnTo>
                  <a:lnTo>
                    <a:pt x="9547" y="4318"/>
                  </a:lnTo>
                  <a:lnTo>
                    <a:pt x="9573" y="4314"/>
                  </a:lnTo>
                  <a:lnTo>
                    <a:pt x="9600" y="4310"/>
                  </a:lnTo>
                  <a:lnTo>
                    <a:pt x="9625" y="4304"/>
                  </a:lnTo>
                  <a:lnTo>
                    <a:pt x="9650" y="4297"/>
                  </a:lnTo>
                  <a:lnTo>
                    <a:pt x="9674" y="4288"/>
                  </a:lnTo>
                  <a:lnTo>
                    <a:pt x="9697" y="4277"/>
                  </a:lnTo>
                  <a:lnTo>
                    <a:pt x="9720" y="4264"/>
                  </a:lnTo>
                  <a:lnTo>
                    <a:pt x="9742" y="4251"/>
                  </a:lnTo>
                  <a:lnTo>
                    <a:pt x="9763" y="4236"/>
                  </a:lnTo>
                  <a:lnTo>
                    <a:pt x="9783" y="4219"/>
                  </a:lnTo>
                  <a:lnTo>
                    <a:pt x="9802" y="4202"/>
                  </a:lnTo>
                  <a:lnTo>
                    <a:pt x="9820" y="4183"/>
                  </a:lnTo>
                  <a:lnTo>
                    <a:pt x="9836" y="4162"/>
                  </a:lnTo>
                  <a:lnTo>
                    <a:pt x="9853" y="4142"/>
                  </a:lnTo>
                  <a:lnTo>
                    <a:pt x="9866" y="4118"/>
                  </a:lnTo>
                  <a:lnTo>
                    <a:pt x="10879" y="2360"/>
                  </a:lnTo>
                  <a:lnTo>
                    <a:pt x="10892" y="2336"/>
                  </a:lnTo>
                  <a:lnTo>
                    <a:pt x="10903" y="2311"/>
                  </a:lnTo>
                  <a:lnTo>
                    <a:pt x="10912" y="2287"/>
                  </a:lnTo>
                  <a:lnTo>
                    <a:pt x="10919" y="2262"/>
                  </a:lnTo>
                  <a:lnTo>
                    <a:pt x="10925" y="2237"/>
                  </a:lnTo>
                  <a:lnTo>
                    <a:pt x="10929" y="2211"/>
                  </a:lnTo>
                  <a:lnTo>
                    <a:pt x="10932" y="2185"/>
                  </a:lnTo>
                  <a:lnTo>
                    <a:pt x="10932" y="2159"/>
                  </a:lnTo>
                  <a:lnTo>
                    <a:pt x="10932" y="2133"/>
                  </a:lnTo>
                  <a:lnTo>
                    <a:pt x="10929" y="2108"/>
                  </a:lnTo>
                  <a:lnTo>
                    <a:pt x="10925" y="2082"/>
                  </a:lnTo>
                  <a:lnTo>
                    <a:pt x="10919" y="2057"/>
                  </a:lnTo>
                  <a:lnTo>
                    <a:pt x="10912" y="2031"/>
                  </a:lnTo>
                  <a:lnTo>
                    <a:pt x="10903" y="2007"/>
                  </a:lnTo>
                  <a:lnTo>
                    <a:pt x="10892" y="1982"/>
                  </a:lnTo>
                  <a:lnTo>
                    <a:pt x="10879" y="1959"/>
                  </a:lnTo>
                  <a:lnTo>
                    <a:pt x="9866" y="200"/>
                  </a:lnTo>
                  <a:close/>
                  <a:moveTo>
                    <a:pt x="3207" y="3518"/>
                  </a:moveTo>
                  <a:lnTo>
                    <a:pt x="3207" y="3518"/>
                  </a:lnTo>
                  <a:lnTo>
                    <a:pt x="1642" y="3518"/>
                  </a:lnTo>
                  <a:lnTo>
                    <a:pt x="859" y="2159"/>
                  </a:lnTo>
                  <a:lnTo>
                    <a:pt x="1642" y="800"/>
                  </a:lnTo>
                  <a:lnTo>
                    <a:pt x="3207" y="800"/>
                  </a:lnTo>
                  <a:lnTo>
                    <a:pt x="3991" y="2159"/>
                  </a:lnTo>
                  <a:lnTo>
                    <a:pt x="3207" y="3518"/>
                  </a:lnTo>
                  <a:close/>
                  <a:moveTo>
                    <a:pt x="6250" y="5277"/>
                  </a:moveTo>
                  <a:lnTo>
                    <a:pt x="6250" y="5277"/>
                  </a:lnTo>
                  <a:lnTo>
                    <a:pt x="4684" y="5277"/>
                  </a:lnTo>
                  <a:lnTo>
                    <a:pt x="3901" y="3919"/>
                  </a:lnTo>
                  <a:lnTo>
                    <a:pt x="4684" y="2559"/>
                  </a:lnTo>
                  <a:lnTo>
                    <a:pt x="6250" y="2559"/>
                  </a:lnTo>
                  <a:lnTo>
                    <a:pt x="6642" y="3239"/>
                  </a:lnTo>
                  <a:lnTo>
                    <a:pt x="7033" y="3919"/>
                  </a:lnTo>
                  <a:lnTo>
                    <a:pt x="6250" y="5277"/>
                  </a:lnTo>
                  <a:close/>
                  <a:moveTo>
                    <a:pt x="9290" y="3518"/>
                  </a:moveTo>
                  <a:lnTo>
                    <a:pt x="9290" y="3518"/>
                  </a:lnTo>
                  <a:lnTo>
                    <a:pt x="7725" y="3518"/>
                  </a:lnTo>
                  <a:lnTo>
                    <a:pt x="7333" y="2838"/>
                  </a:lnTo>
                  <a:lnTo>
                    <a:pt x="6942" y="2159"/>
                  </a:lnTo>
                  <a:lnTo>
                    <a:pt x="7725" y="800"/>
                  </a:lnTo>
                  <a:lnTo>
                    <a:pt x="9290" y="800"/>
                  </a:lnTo>
                  <a:lnTo>
                    <a:pt x="10073" y="2159"/>
                  </a:lnTo>
                  <a:lnTo>
                    <a:pt x="9290" y="35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8" name="Freeform 7"/>
            <p:cNvSpPr>
              <a:spLocks/>
            </p:cNvSpPr>
            <p:nvPr/>
          </p:nvSpPr>
          <p:spPr bwMode="auto">
            <a:xfrm>
              <a:off x="876300" y="1196976"/>
              <a:ext cx="107950" cy="39688"/>
            </a:xfrm>
            <a:custGeom>
              <a:avLst/>
              <a:gdLst>
                <a:gd name="T0" fmla="*/ 1839 w 2218"/>
                <a:gd name="T1" fmla="*/ 800 h 800"/>
                <a:gd name="T2" fmla="*/ 1900 w 2218"/>
                <a:gd name="T3" fmla="*/ 791 h 800"/>
                <a:gd name="T4" fmla="*/ 1956 w 2218"/>
                <a:gd name="T5" fmla="*/ 775 h 800"/>
                <a:gd name="T6" fmla="*/ 2009 w 2218"/>
                <a:gd name="T7" fmla="*/ 752 h 800"/>
                <a:gd name="T8" fmla="*/ 2058 w 2218"/>
                <a:gd name="T9" fmla="*/ 720 h 800"/>
                <a:gd name="T10" fmla="*/ 2102 w 2218"/>
                <a:gd name="T11" fmla="*/ 683 h 800"/>
                <a:gd name="T12" fmla="*/ 2138 w 2218"/>
                <a:gd name="T13" fmla="*/ 639 h 800"/>
                <a:gd name="T14" fmla="*/ 2170 w 2218"/>
                <a:gd name="T15" fmla="*/ 590 h 800"/>
                <a:gd name="T16" fmla="*/ 2194 w 2218"/>
                <a:gd name="T17" fmla="*/ 537 h 800"/>
                <a:gd name="T18" fmla="*/ 2210 w 2218"/>
                <a:gd name="T19" fmla="*/ 480 h 800"/>
                <a:gd name="T20" fmla="*/ 2218 w 2218"/>
                <a:gd name="T21" fmla="*/ 420 h 800"/>
                <a:gd name="T22" fmla="*/ 2216 w 2218"/>
                <a:gd name="T23" fmla="*/ 359 h 800"/>
                <a:gd name="T24" fmla="*/ 2206 w 2218"/>
                <a:gd name="T25" fmla="*/ 299 h 800"/>
                <a:gd name="T26" fmla="*/ 2186 w 2218"/>
                <a:gd name="T27" fmla="*/ 244 h 800"/>
                <a:gd name="T28" fmla="*/ 2161 w 2218"/>
                <a:gd name="T29" fmla="*/ 192 h 800"/>
                <a:gd name="T30" fmla="*/ 2127 w 2218"/>
                <a:gd name="T31" fmla="*/ 145 h 800"/>
                <a:gd name="T32" fmla="*/ 2087 w 2218"/>
                <a:gd name="T33" fmla="*/ 104 h 800"/>
                <a:gd name="T34" fmla="*/ 2043 w 2218"/>
                <a:gd name="T35" fmla="*/ 68 h 800"/>
                <a:gd name="T36" fmla="*/ 1993 w 2218"/>
                <a:gd name="T37" fmla="*/ 39 h 800"/>
                <a:gd name="T38" fmla="*/ 1937 w 2218"/>
                <a:gd name="T39" fmla="*/ 17 h 800"/>
                <a:gd name="T40" fmla="*/ 1879 w 2218"/>
                <a:gd name="T41" fmla="*/ 4 h 800"/>
                <a:gd name="T42" fmla="*/ 1819 w 2218"/>
                <a:gd name="T43" fmla="*/ 0 h 800"/>
                <a:gd name="T44" fmla="*/ 359 w 2218"/>
                <a:gd name="T45" fmla="*/ 2 h 800"/>
                <a:gd name="T46" fmla="*/ 299 w 2218"/>
                <a:gd name="T47" fmla="*/ 12 h 800"/>
                <a:gd name="T48" fmla="*/ 244 w 2218"/>
                <a:gd name="T49" fmla="*/ 31 h 800"/>
                <a:gd name="T50" fmla="*/ 192 w 2218"/>
                <a:gd name="T51" fmla="*/ 57 h 800"/>
                <a:gd name="T52" fmla="*/ 145 w 2218"/>
                <a:gd name="T53" fmla="*/ 91 h 800"/>
                <a:gd name="T54" fmla="*/ 103 w 2218"/>
                <a:gd name="T55" fmla="*/ 131 h 800"/>
                <a:gd name="T56" fmla="*/ 69 w 2218"/>
                <a:gd name="T57" fmla="*/ 176 h 800"/>
                <a:gd name="T58" fmla="*/ 39 w 2218"/>
                <a:gd name="T59" fmla="*/ 227 h 800"/>
                <a:gd name="T60" fmla="*/ 18 w 2218"/>
                <a:gd name="T61" fmla="*/ 281 h 800"/>
                <a:gd name="T62" fmla="*/ 4 w 2218"/>
                <a:gd name="T63" fmla="*/ 339 h 800"/>
                <a:gd name="T64" fmla="*/ 0 w 2218"/>
                <a:gd name="T65" fmla="*/ 400 h 800"/>
                <a:gd name="T66" fmla="*/ 4 w 2218"/>
                <a:gd name="T67" fmla="*/ 461 h 800"/>
                <a:gd name="T68" fmla="*/ 18 w 2218"/>
                <a:gd name="T69" fmla="*/ 518 h 800"/>
                <a:gd name="T70" fmla="*/ 39 w 2218"/>
                <a:gd name="T71" fmla="*/ 574 h 800"/>
                <a:gd name="T72" fmla="*/ 69 w 2218"/>
                <a:gd name="T73" fmla="*/ 624 h 800"/>
                <a:gd name="T74" fmla="*/ 103 w 2218"/>
                <a:gd name="T75" fmla="*/ 669 h 800"/>
                <a:gd name="T76" fmla="*/ 145 w 2218"/>
                <a:gd name="T77" fmla="*/ 709 h 800"/>
                <a:gd name="T78" fmla="*/ 192 w 2218"/>
                <a:gd name="T79" fmla="*/ 741 h 800"/>
                <a:gd name="T80" fmla="*/ 244 w 2218"/>
                <a:gd name="T81" fmla="*/ 768 h 800"/>
                <a:gd name="T82" fmla="*/ 299 w 2218"/>
                <a:gd name="T83" fmla="*/ 787 h 800"/>
                <a:gd name="T84" fmla="*/ 359 w 2218"/>
                <a:gd name="T85" fmla="*/ 79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18" h="800">
                  <a:moveTo>
                    <a:pt x="399" y="800"/>
                  </a:moveTo>
                  <a:lnTo>
                    <a:pt x="1819" y="800"/>
                  </a:lnTo>
                  <a:lnTo>
                    <a:pt x="1839" y="800"/>
                  </a:lnTo>
                  <a:lnTo>
                    <a:pt x="1860" y="798"/>
                  </a:lnTo>
                  <a:lnTo>
                    <a:pt x="1879" y="796"/>
                  </a:lnTo>
                  <a:lnTo>
                    <a:pt x="1900" y="791"/>
                  </a:lnTo>
                  <a:lnTo>
                    <a:pt x="1919" y="787"/>
                  </a:lnTo>
                  <a:lnTo>
                    <a:pt x="1937" y="781"/>
                  </a:lnTo>
                  <a:lnTo>
                    <a:pt x="1956" y="775"/>
                  </a:lnTo>
                  <a:lnTo>
                    <a:pt x="1974" y="768"/>
                  </a:lnTo>
                  <a:lnTo>
                    <a:pt x="1993" y="761"/>
                  </a:lnTo>
                  <a:lnTo>
                    <a:pt x="2009" y="752"/>
                  </a:lnTo>
                  <a:lnTo>
                    <a:pt x="2026" y="741"/>
                  </a:lnTo>
                  <a:lnTo>
                    <a:pt x="2043" y="731"/>
                  </a:lnTo>
                  <a:lnTo>
                    <a:pt x="2058" y="720"/>
                  </a:lnTo>
                  <a:lnTo>
                    <a:pt x="2073" y="709"/>
                  </a:lnTo>
                  <a:lnTo>
                    <a:pt x="2087" y="695"/>
                  </a:lnTo>
                  <a:lnTo>
                    <a:pt x="2102" y="683"/>
                  </a:lnTo>
                  <a:lnTo>
                    <a:pt x="2115" y="669"/>
                  </a:lnTo>
                  <a:lnTo>
                    <a:pt x="2127" y="654"/>
                  </a:lnTo>
                  <a:lnTo>
                    <a:pt x="2138" y="639"/>
                  </a:lnTo>
                  <a:lnTo>
                    <a:pt x="2150" y="624"/>
                  </a:lnTo>
                  <a:lnTo>
                    <a:pt x="2161" y="607"/>
                  </a:lnTo>
                  <a:lnTo>
                    <a:pt x="2170" y="590"/>
                  </a:lnTo>
                  <a:lnTo>
                    <a:pt x="2179" y="574"/>
                  </a:lnTo>
                  <a:lnTo>
                    <a:pt x="2186" y="555"/>
                  </a:lnTo>
                  <a:lnTo>
                    <a:pt x="2194" y="537"/>
                  </a:lnTo>
                  <a:lnTo>
                    <a:pt x="2201" y="518"/>
                  </a:lnTo>
                  <a:lnTo>
                    <a:pt x="2206" y="500"/>
                  </a:lnTo>
                  <a:lnTo>
                    <a:pt x="2210" y="480"/>
                  </a:lnTo>
                  <a:lnTo>
                    <a:pt x="2214" y="461"/>
                  </a:lnTo>
                  <a:lnTo>
                    <a:pt x="2216" y="441"/>
                  </a:lnTo>
                  <a:lnTo>
                    <a:pt x="2218" y="420"/>
                  </a:lnTo>
                  <a:lnTo>
                    <a:pt x="2218" y="400"/>
                  </a:lnTo>
                  <a:lnTo>
                    <a:pt x="2218" y="379"/>
                  </a:lnTo>
                  <a:lnTo>
                    <a:pt x="2216" y="359"/>
                  </a:lnTo>
                  <a:lnTo>
                    <a:pt x="2214" y="339"/>
                  </a:lnTo>
                  <a:lnTo>
                    <a:pt x="2210" y="319"/>
                  </a:lnTo>
                  <a:lnTo>
                    <a:pt x="2206" y="299"/>
                  </a:lnTo>
                  <a:lnTo>
                    <a:pt x="2201" y="281"/>
                  </a:lnTo>
                  <a:lnTo>
                    <a:pt x="2194" y="263"/>
                  </a:lnTo>
                  <a:lnTo>
                    <a:pt x="2186" y="244"/>
                  </a:lnTo>
                  <a:lnTo>
                    <a:pt x="2179" y="227"/>
                  </a:lnTo>
                  <a:lnTo>
                    <a:pt x="2170" y="209"/>
                  </a:lnTo>
                  <a:lnTo>
                    <a:pt x="2161" y="192"/>
                  </a:lnTo>
                  <a:lnTo>
                    <a:pt x="2150" y="176"/>
                  </a:lnTo>
                  <a:lnTo>
                    <a:pt x="2138" y="160"/>
                  </a:lnTo>
                  <a:lnTo>
                    <a:pt x="2127" y="145"/>
                  </a:lnTo>
                  <a:lnTo>
                    <a:pt x="2115" y="131"/>
                  </a:lnTo>
                  <a:lnTo>
                    <a:pt x="2102" y="116"/>
                  </a:lnTo>
                  <a:lnTo>
                    <a:pt x="2087" y="104"/>
                  </a:lnTo>
                  <a:lnTo>
                    <a:pt x="2073" y="91"/>
                  </a:lnTo>
                  <a:lnTo>
                    <a:pt x="2058" y="79"/>
                  </a:lnTo>
                  <a:lnTo>
                    <a:pt x="2043" y="68"/>
                  </a:lnTo>
                  <a:lnTo>
                    <a:pt x="2026" y="57"/>
                  </a:lnTo>
                  <a:lnTo>
                    <a:pt x="2009" y="48"/>
                  </a:lnTo>
                  <a:lnTo>
                    <a:pt x="1993" y="39"/>
                  </a:lnTo>
                  <a:lnTo>
                    <a:pt x="1974" y="31"/>
                  </a:lnTo>
                  <a:lnTo>
                    <a:pt x="1956" y="24"/>
                  </a:lnTo>
                  <a:lnTo>
                    <a:pt x="1937" y="17"/>
                  </a:lnTo>
                  <a:lnTo>
                    <a:pt x="1919" y="12"/>
                  </a:lnTo>
                  <a:lnTo>
                    <a:pt x="1900" y="8"/>
                  </a:lnTo>
                  <a:lnTo>
                    <a:pt x="1879" y="4"/>
                  </a:lnTo>
                  <a:lnTo>
                    <a:pt x="1860" y="2"/>
                  </a:lnTo>
                  <a:lnTo>
                    <a:pt x="1839" y="0"/>
                  </a:lnTo>
                  <a:lnTo>
                    <a:pt x="1819" y="0"/>
                  </a:lnTo>
                  <a:lnTo>
                    <a:pt x="399" y="0"/>
                  </a:lnTo>
                  <a:lnTo>
                    <a:pt x="379" y="0"/>
                  </a:lnTo>
                  <a:lnTo>
                    <a:pt x="359" y="2"/>
                  </a:lnTo>
                  <a:lnTo>
                    <a:pt x="338" y="4"/>
                  </a:lnTo>
                  <a:lnTo>
                    <a:pt x="319" y="8"/>
                  </a:lnTo>
                  <a:lnTo>
                    <a:pt x="299" y="12"/>
                  </a:lnTo>
                  <a:lnTo>
                    <a:pt x="281" y="17"/>
                  </a:lnTo>
                  <a:lnTo>
                    <a:pt x="263" y="24"/>
                  </a:lnTo>
                  <a:lnTo>
                    <a:pt x="244" y="31"/>
                  </a:lnTo>
                  <a:lnTo>
                    <a:pt x="226" y="39"/>
                  </a:lnTo>
                  <a:lnTo>
                    <a:pt x="209" y="48"/>
                  </a:lnTo>
                  <a:lnTo>
                    <a:pt x="192" y="57"/>
                  </a:lnTo>
                  <a:lnTo>
                    <a:pt x="176" y="68"/>
                  </a:lnTo>
                  <a:lnTo>
                    <a:pt x="161" y="79"/>
                  </a:lnTo>
                  <a:lnTo>
                    <a:pt x="145" y="91"/>
                  </a:lnTo>
                  <a:lnTo>
                    <a:pt x="131" y="104"/>
                  </a:lnTo>
                  <a:lnTo>
                    <a:pt x="117" y="116"/>
                  </a:lnTo>
                  <a:lnTo>
                    <a:pt x="103" y="131"/>
                  </a:lnTo>
                  <a:lnTo>
                    <a:pt x="91" y="145"/>
                  </a:lnTo>
                  <a:lnTo>
                    <a:pt x="80" y="160"/>
                  </a:lnTo>
                  <a:lnTo>
                    <a:pt x="69" y="176"/>
                  </a:lnTo>
                  <a:lnTo>
                    <a:pt x="57" y="192"/>
                  </a:lnTo>
                  <a:lnTo>
                    <a:pt x="48" y="209"/>
                  </a:lnTo>
                  <a:lnTo>
                    <a:pt x="39" y="227"/>
                  </a:lnTo>
                  <a:lnTo>
                    <a:pt x="32" y="244"/>
                  </a:lnTo>
                  <a:lnTo>
                    <a:pt x="25" y="263"/>
                  </a:lnTo>
                  <a:lnTo>
                    <a:pt x="18" y="281"/>
                  </a:lnTo>
                  <a:lnTo>
                    <a:pt x="13" y="299"/>
                  </a:lnTo>
                  <a:lnTo>
                    <a:pt x="8" y="319"/>
                  </a:lnTo>
                  <a:lnTo>
                    <a:pt x="4" y="339"/>
                  </a:lnTo>
                  <a:lnTo>
                    <a:pt x="2" y="359"/>
                  </a:lnTo>
                  <a:lnTo>
                    <a:pt x="0" y="379"/>
                  </a:lnTo>
                  <a:lnTo>
                    <a:pt x="0" y="400"/>
                  </a:lnTo>
                  <a:lnTo>
                    <a:pt x="0" y="420"/>
                  </a:lnTo>
                  <a:lnTo>
                    <a:pt x="2" y="441"/>
                  </a:lnTo>
                  <a:lnTo>
                    <a:pt x="4" y="461"/>
                  </a:lnTo>
                  <a:lnTo>
                    <a:pt x="8" y="480"/>
                  </a:lnTo>
                  <a:lnTo>
                    <a:pt x="13" y="500"/>
                  </a:lnTo>
                  <a:lnTo>
                    <a:pt x="18" y="518"/>
                  </a:lnTo>
                  <a:lnTo>
                    <a:pt x="25" y="537"/>
                  </a:lnTo>
                  <a:lnTo>
                    <a:pt x="32" y="555"/>
                  </a:lnTo>
                  <a:lnTo>
                    <a:pt x="39" y="574"/>
                  </a:lnTo>
                  <a:lnTo>
                    <a:pt x="48" y="590"/>
                  </a:lnTo>
                  <a:lnTo>
                    <a:pt x="57" y="607"/>
                  </a:lnTo>
                  <a:lnTo>
                    <a:pt x="69" y="624"/>
                  </a:lnTo>
                  <a:lnTo>
                    <a:pt x="80" y="639"/>
                  </a:lnTo>
                  <a:lnTo>
                    <a:pt x="91" y="654"/>
                  </a:lnTo>
                  <a:lnTo>
                    <a:pt x="103" y="669"/>
                  </a:lnTo>
                  <a:lnTo>
                    <a:pt x="117" y="683"/>
                  </a:lnTo>
                  <a:lnTo>
                    <a:pt x="131" y="695"/>
                  </a:lnTo>
                  <a:lnTo>
                    <a:pt x="145" y="709"/>
                  </a:lnTo>
                  <a:lnTo>
                    <a:pt x="161" y="720"/>
                  </a:lnTo>
                  <a:lnTo>
                    <a:pt x="176" y="731"/>
                  </a:lnTo>
                  <a:lnTo>
                    <a:pt x="192" y="741"/>
                  </a:lnTo>
                  <a:lnTo>
                    <a:pt x="209" y="752"/>
                  </a:lnTo>
                  <a:lnTo>
                    <a:pt x="226" y="761"/>
                  </a:lnTo>
                  <a:lnTo>
                    <a:pt x="244" y="768"/>
                  </a:lnTo>
                  <a:lnTo>
                    <a:pt x="263" y="775"/>
                  </a:lnTo>
                  <a:lnTo>
                    <a:pt x="281" y="781"/>
                  </a:lnTo>
                  <a:lnTo>
                    <a:pt x="299" y="787"/>
                  </a:lnTo>
                  <a:lnTo>
                    <a:pt x="319" y="791"/>
                  </a:lnTo>
                  <a:lnTo>
                    <a:pt x="338" y="796"/>
                  </a:lnTo>
                  <a:lnTo>
                    <a:pt x="359" y="798"/>
                  </a:lnTo>
                  <a:lnTo>
                    <a:pt x="379" y="800"/>
                  </a:lnTo>
                  <a:lnTo>
                    <a:pt x="399" y="8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8"/>
            <p:cNvSpPr>
              <a:spLocks/>
            </p:cNvSpPr>
            <p:nvPr/>
          </p:nvSpPr>
          <p:spPr bwMode="auto">
            <a:xfrm>
              <a:off x="615950" y="1196976"/>
              <a:ext cx="230188" cy="39688"/>
            </a:xfrm>
            <a:custGeom>
              <a:avLst/>
              <a:gdLst>
                <a:gd name="T0" fmla="*/ 4395 w 4773"/>
                <a:gd name="T1" fmla="*/ 800 h 800"/>
                <a:gd name="T2" fmla="*/ 4454 w 4773"/>
                <a:gd name="T3" fmla="*/ 791 h 800"/>
                <a:gd name="T4" fmla="*/ 4511 w 4773"/>
                <a:gd name="T5" fmla="*/ 775 h 800"/>
                <a:gd name="T6" fmla="*/ 4564 w 4773"/>
                <a:gd name="T7" fmla="*/ 752 h 800"/>
                <a:gd name="T8" fmla="*/ 4613 w 4773"/>
                <a:gd name="T9" fmla="*/ 720 h 800"/>
                <a:gd name="T10" fmla="*/ 4656 w 4773"/>
                <a:gd name="T11" fmla="*/ 683 h 800"/>
                <a:gd name="T12" fmla="*/ 4694 w 4773"/>
                <a:gd name="T13" fmla="*/ 639 h 800"/>
                <a:gd name="T14" fmla="*/ 4725 w 4773"/>
                <a:gd name="T15" fmla="*/ 590 h 800"/>
                <a:gd name="T16" fmla="*/ 4749 w 4773"/>
                <a:gd name="T17" fmla="*/ 537 h 800"/>
                <a:gd name="T18" fmla="*/ 4765 w 4773"/>
                <a:gd name="T19" fmla="*/ 480 h 800"/>
                <a:gd name="T20" fmla="*/ 4773 w 4773"/>
                <a:gd name="T21" fmla="*/ 420 h 800"/>
                <a:gd name="T22" fmla="*/ 4771 w 4773"/>
                <a:gd name="T23" fmla="*/ 359 h 800"/>
                <a:gd name="T24" fmla="*/ 4761 w 4773"/>
                <a:gd name="T25" fmla="*/ 299 h 800"/>
                <a:gd name="T26" fmla="*/ 4742 w 4773"/>
                <a:gd name="T27" fmla="*/ 244 h 800"/>
                <a:gd name="T28" fmla="*/ 4715 w 4773"/>
                <a:gd name="T29" fmla="*/ 192 h 800"/>
                <a:gd name="T30" fmla="*/ 4683 w 4773"/>
                <a:gd name="T31" fmla="*/ 145 h 800"/>
                <a:gd name="T32" fmla="*/ 4643 w 4773"/>
                <a:gd name="T33" fmla="*/ 104 h 800"/>
                <a:gd name="T34" fmla="*/ 4597 w 4773"/>
                <a:gd name="T35" fmla="*/ 68 h 800"/>
                <a:gd name="T36" fmla="*/ 4547 w 4773"/>
                <a:gd name="T37" fmla="*/ 39 h 800"/>
                <a:gd name="T38" fmla="*/ 4493 w 4773"/>
                <a:gd name="T39" fmla="*/ 17 h 800"/>
                <a:gd name="T40" fmla="*/ 4435 w 4773"/>
                <a:gd name="T41" fmla="*/ 4 h 800"/>
                <a:gd name="T42" fmla="*/ 4374 w 4773"/>
                <a:gd name="T43" fmla="*/ 0 h 800"/>
                <a:gd name="T44" fmla="*/ 358 w 4773"/>
                <a:gd name="T45" fmla="*/ 2 h 800"/>
                <a:gd name="T46" fmla="*/ 299 w 4773"/>
                <a:gd name="T47" fmla="*/ 12 h 800"/>
                <a:gd name="T48" fmla="*/ 244 w 4773"/>
                <a:gd name="T49" fmla="*/ 31 h 800"/>
                <a:gd name="T50" fmla="*/ 192 w 4773"/>
                <a:gd name="T51" fmla="*/ 57 h 800"/>
                <a:gd name="T52" fmla="*/ 145 w 4773"/>
                <a:gd name="T53" fmla="*/ 91 h 800"/>
                <a:gd name="T54" fmla="*/ 104 w 4773"/>
                <a:gd name="T55" fmla="*/ 131 h 800"/>
                <a:gd name="T56" fmla="*/ 68 w 4773"/>
                <a:gd name="T57" fmla="*/ 176 h 800"/>
                <a:gd name="T58" fmla="*/ 40 w 4773"/>
                <a:gd name="T59" fmla="*/ 227 h 800"/>
                <a:gd name="T60" fmla="*/ 18 w 4773"/>
                <a:gd name="T61" fmla="*/ 281 h 800"/>
                <a:gd name="T62" fmla="*/ 4 w 4773"/>
                <a:gd name="T63" fmla="*/ 339 h 800"/>
                <a:gd name="T64" fmla="*/ 0 w 4773"/>
                <a:gd name="T65" fmla="*/ 400 h 800"/>
                <a:gd name="T66" fmla="*/ 4 w 4773"/>
                <a:gd name="T67" fmla="*/ 461 h 800"/>
                <a:gd name="T68" fmla="*/ 18 w 4773"/>
                <a:gd name="T69" fmla="*/ 518 h 800"/>
                <a:gd name="T70" fmla="*/ 40 w 4773"/>
                <a:gd name="T71" fmla="*/ 574 h 800"/>
                <a:gd name="T72" fmla="*/ 68 w 4773"/>
                <a:gd name="T73" fmla="*/ 624 h 800"/>
                <a:gd name="T74" fmla="*/ 104 w 4773"/>
                <a:gd name="T75" fmla="*/ 669 h 800"/>
                <a:gd name="T76" fmla="*/ 145 w 4773"/>
                <a:gd name="T77" fmla="*/ 709 h 800"/>
                <a:gd name="T78" fmla="*/ 192 w 4773"/>
                <a:gd name="T79" fmla="*/ 741 h 800"/>
                <a:gd name="T80" fmla="*/ 244 w 4773"/>
                <a:gd name="T81" fmla="*/ 768 h 800"/>
                <a:gd name="T82" fmla="*/ 299 w 4773"/>
                <a:gd name="T83" fmla="*/ 787 h 800"/>
                <a:gd name="T84" fmla="*/ 358 w 4773"/>
                <a:gd name="T85" fmla="*/ 79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73" h="800">
                  <a:moveTo>
                    <a:pt x="399" y="800"/>
                  </a:moveTo>
                  <a:lnTo>
                    <a:pt x="4374" y="800"/>
                  </a:lnTo>
                  <a:lnTo>
                    <a:pt x="4395" y="800"/>
                  </a:lnTo>
                  <a:lnTo>
                    <a:pt x="4415" y="798"/>
                  </a:lnTo>
                  <a:lnTo>
                    <a:pt x="4435" y="796"/>
                  </a:lnTo>
                  <a:lnTo>
                    <a:pt x="4454" y="791"/>
                  </a:lnTo>
                  <a:lnTo>
                    <a:pt x="4473" y="787"/>
                  </a:lnTo>
                  <a:lnTo>
                    <a:pt x="4493" y="781"/>
                  </a:lnTo>
                  <a:lnTo>
                    <a:pt x="4511" y="775"/>
                  </a:lnTo>
                  <a:lnTo>
                    <a:pt x="4529" y="768"/>
                  </a:lnTo>
                  <a:lnTo>
                    <a:pt x="4547" y="761"/>
                  </a:lnTo>
                  <a:lnTo>
                    <a:pt x="4564" y="752"/>
                  </a:lnTo>
                  <a:lnTo>
                    <a:pt x="4581" y="741"/>
                  </a:lnTo>
                  <a:lnTo>
                    <a:pt x="4597" y="731"/>
                  </a:lnTo>
                  <a:lnTo>
                    <a:pt x="4613" y="720"/>
                  </a:lnTo>
                  <a:lnTo>
                    <a:pt x="4628" y="709"/>
                  </a:lnTo>
                  <a:lnTo>
                    <a:pt x="4643" y="695"/>
                  </a:lnTo>
                  <a:lnTo>
                    <a:pt x="4656" y="683"/>
                  </a:lnTo>
                  <a:lnTo>
                    <a:pt x="4669" y="669"/>
                  </a:lnTo>
                  <a:lnTo>
                    <a:pt x="4683" y="654"/>
                  </a:lnTo>
                  <a:lnTo>
                    <a:pt x="4694" y="639"/>
                  </a:lnTo>
                  <a:lnTo>
                    <a:pt x="4705" y="624"/>
                  </a:lnTo>
                  <a:lnTo>
                    <a:pt x="4715" y="607"/>
                  </a:lnTo>
                  <a:lnTo>
                    <a:pt x="4725" y="590"/>
                  </a:lnTo>
                  <a:lnTo>
                    <a:pt x="4734" y="574"/>
                  </a:lnTo>
                  <a:lnTo>
                    <a:pt x="4742" y="555"/>
                  </a:lnTo>
                  <a:lnTo>
                    <a:pt x="4749" y="537"/>
                  </a:lnTo>
                  <a:lnTo>
                    <a:pt x="4755" y="518"/>
                  </a:lnTo>
                  <a:lnTo>
                    <a:pt x="4761" y="500"/>
                  </a:lnTo>
                  <a:lnTo>
                    <a:pt x="4765" y="480"/>
                  </a:lnTo>
                  <a:lnTo>
                    <a:pt x="4769" y="461"/>
                  </a:lnTo>
                  <a:lnTo>
                    <a:pt x="4771" y="441"/>
                  </a:lnTo>
                  <a:lnTo>
                    <a:pt x="4773" y="420"/>
                  </a:lnTo>
                  <a:lnTo>
                    <a:pt x="4773" y="400"/>
                  </a:lnTo>
                  <a:lnTo>
                    <a:pt x="4773" y="379"/>
                  </a:lnTo>
                  <a:lnTo>
                    <a:pt x="4771" y="359"/>
                  </a:lnTo>
                  <a:lnTo>
                    <a:pt x="4769" y="339"/>
                  </a:lnTo>
                  <a:lnTo>
                    <a:pt x="4765" y="319"/>
                  </a:lnTo>
                  <a:lnTo>
                    <a:pt x="4761" y="299"/>
                  </a:lnTo>
                  <a:lnTo>
                    <a:pt x="4755" y="281"/>
                  </a:lnTo>
                  <a:lnTo>
                    <a:pt x="4749" y="263"/>
                  </a:lnTo>
                  <a:lnTo>
                    <a:pt x="4742" y="244"/>
                  </a:lnTo>
                  <a:lnTo>
                    <a:pt x="4734" y="227"/>
                  </a:lnTo>
                  <a:lnTo>
                    <a:pt x="4725" y="209"/>
                  </a:lnTo>
                  <a:lnTo>
                    <a:pt x="4715" y="192"/>
                  </a:lnTo>
                  <a:lnTo>
                    <a:pt x="4705" y="176"/>
                  </a:lnTo>
                  <a:lnTo>
                    <a:pt x="4694" y="160"/>
                  </a:lnTo>
                  <a:lnTo>
                    <a:pt x="4683" y="145"/>
                  </a:lnTo>
                  <a:lnTo>
                    <a:pt x="4669" y="131"/>
                  </a:lnTo>
                  <a:lnTo>
                    <a:pt x="4656" y="116"/>
                  </a:lnTo>
                  <a:lnTo>
                    <a:pt x="4643" y="104"/>
                  </a:lnTo>
                  <a:lnTo>
                    <a:pt x="4628" y="91"/>
                  </a:lnTo>
                  <a:lnTo>
                    <a:pt x="4613" y="79"/>
                  </a:lnTo>
                  <a:lnTo>
                    <a:pt x="4597" y="68"/>
                  </a:lnTo>
                  <a:lnTo>
                    <a:pt x="4581" y="57"/>
                  </a:lnTo>
                  <a:lnTo>
                    <a:pt x="4564" y="48"/>
                  </a:lnTo>
                  <a:lnTo>
                    <a:pt x="4547" y="39"/>
                  </a:lnTo>
                  <a:lnTo>
                    <a:pt x="4529" y="31"/>
                  </a:lnTo>
                  <a:lnTo>
                    <a:pt x="4511" y="24"/>
                  </a:lnTo>
                  <a:lnTo>
                    <a:pt x="4493" y="17"/>
                  </a:lnTo>
                  <a:lnTo>
                    <a:pt x="4473" y="12"/>
                  </a:lnTo>
                  <a:lnTo>
                    <a:pt x="4454" y="8"/>
                  </a:lnTo>
                  <a:lnTo>
                    <a:pt x="4435" y="4"/>
                  </a:lnTo>
                  <a:lnTo>
                    <a:pt x="4415" y="2"/>
                  </a:lnTo>
                  <a:lnTo>
                    <a:pt x="4395" y="0"/>
                  </a:lnTo>
                  <a:lnTo>
                    <a:pt x="4374" y="0"/>
                  </a:lnTo>
                  <a:lnTo>
                    <a:pt x="399" y="0"/>
                  </a:lnTo>
                  <a:lnTo>
                    <a:pt x="379" y="0"/>
                  </a:lnTo>
                  <a:lnTo>
                    <a:pt x="358" y="2"/>
                  </a:lnTo>
                  <a:lnTo>
                    <a:pt x="339" y="4"/>
                  </a:lnTo>
                  <a:lnTo>
                    <a:pt x="318" y="8"/>
                  </a:lnTo>
                  <a:lnTo>
                    <a:pt x="299" y="12"/>
                  </a:lnTo>
                  <a:lnTo>
                    <a:pt x="281" y="17"/>
                  </a:lnTo>
                  <a:lnTo>
                    <a:pt x="262" y="24"/>
                  </a:lnTo>
                  <a:lnTo>
                    <a:pt x="244" y="31"/>
                  </a:lnTo>
                  <a:lnTo>
                    <a:pt x="227" y="39"/>
                  </a:lnTo>
                  <a:lnTo>
                    <a:pt x="209" y="48"/>
                  </a:lnTo>
                  <a:lnTo>
                    <a:pt x="192" y="57"/>
                  </a:lnTo>
                  <a:lnTo>
                    <a:pt x="176" y="68"/>
                  </a:lnTo>
                  <a:lnTo>
                    <a:pt x="160" y="79"/>
                  </a:lnTo>
                  <a:lnTo>
                    <a:pt x="145" y="91"/>
                  </a:lnTo>
                  <a:lnTo>
                    <a:pt x="131" y="104"/>
                  </a:lnTo>
                  <a:lnTo>
                    <a:pt x="117" y="116"/>
                  </a:lnTo>
                  <a:lnTo>
                    <a:pt x="104" y="131"/>
                  </a:lnTo>
                  <a:lnTo>
                    <a:pt x="91" y="145"/>
                  </a:lnTo>
                  <a:lnTo>
                    <a:pt x="80" y="160"/>
                  </a:lnTo>
                  <a:lnTo>
                    <a:pt x="68" y="176"/>
                  </a:lnTo>
                  <a:lnTo>
                    <a:pt x="58" y="192"/>
                  </a:lnTo>
                  <a:lnTo>
                    <a:pt x="48" y="209"/>
                  </a:lnTo>
                  <a:lnTo>
                    <a:pt x="40" y="227"/>
                  </a:lnTo>
                  <a:lnTo>
                    <a:pt x="32" y="244"/>
                  </a:lnTo>
                  <a:lnTo>
                    <a:pt x="24" y="263"/>
                  </a:lnTo>
                  <a:lnTo>
                    <a:pt x="18" y="281"/>
                  </a:lnTo>
                  <a:lnTo>
                    <a:pt x="12" y="299"/>
                  </a:lnTo>
                  <a:lnTo>
                    <a:pt x="8" y="319"/>
                  </a:lnTo>
                  <a:lnTo>
                    <a:pt x="4" y="339"/>
                  </a:lnTo>
                  <a:lnTo>
                    <a:pt x="2" y="359"/>
                  </a:lnTo>
                  <a:lnTo>
                    <a:pt x="1" y="379"/>
                  </a:lnTo>
                  <a:lnTo>
                    <a:pt x="0" y="400"/>
                  </a:lnTo>
                  <a:lnTo>
                    <a:pt x="1" y="420"/>
                  </a:lnTo>
                  <a:lnTo>
                    <a:pt x="2" y="441"/>
                  </a:lnTo>
                  <a:lnTo>
                    <a:pt x="4" y="461"/>
                  </a:lnTo>
                  <a:lnTo>
                    <a:pt x="8" y="480"/>
                  </a:lnTo>
                  <a:lnTo>
                    <a:pt x="12" y="500"/>
                  </a:lnTo>
                  <a:lnTo>
                    <a:pt x="18" y="518"/>
                  </a:lnTo>
                  <a:lnTo>
                    <a:pt x="24" y="537"/>
                  </a:lnTo>
                  <a:lnTo>
                    <a:pt x="32" y="555"/>
                  </a:lnTo>
                  <a:lnTo>
                    <a:pt x="40" y="574"/>
                  </a:lnTo>
                  <a:lnTo>
                    <a:pt x="48" y="590"/>
                  </a:lnTo>
                  <a:lnTo>
                    <a:pt x="58" y="607"/>
                  </a:lnTo>
                  <a:lnTo>
                    <a:pt x="68" y="624"/>
                  </a:lnTo>
                  <a:lnTo>
                    <a:pt x="80" y="639"/>
                  </a:lnTo>
                  <a:lnTo>
                    <a:pt x="91" y="654"/>
                  </a:lnTo>
                  <a:lnTo>
                    <a:pt x="104" y="669"/>
                  </a:lnTo>
                  <a:lnTo>
                    <a:pt x="117" y="683"/>
                  </a:lnTo>
                  <a:lnTo>
                    <a:pt x="131" y="695"/>
                  </a:lnTo>
                  <a:lnTo>
                    <a:pt x="145" y="709"/>
                  </a:lnTo>
                  <a:lnTo>
                    <a:pt x="160" y="720"/>
                  </a:lnTo>
                  <a:lnTo>
                    <a:pt x="176" y="731"/>
                  </a:lnTo>
                  <a:lnTo>
                    <a:pt x="192" y="741"/>
                  </a:lnTo>
                  <a:lnTo>
                    <a:pt x="209" y="752"/>
                  </a:lnTo>
                  <a:lnTo>
                    <a:pt x="227" y="761"/>
                  </a:lnTo>
                  <a:lnTo>
                    <a:pt x="244" y="768"/>
                  </a:lnTo>
                  <a:lnTo>
                    <a:pt x="262" y="775"/>
                  </a:lnTo>
                  <a:lnTo>
                    <a:pt x="281" y="781"/>
                  </a:lnTo>
                  <a:lnTo>
                    <a:pt x="299" y="787"/>
                  </a:lnTo>
                  <a:lnTo>
                    <a:pt x="318" y="791"/>
                  </a:lnTo>
                  <a:lnTo>
                    <a:pt x="339" y="796"/>
                  </a:lnTo>
                  <a:lnTo>
                    <a:pt x="358" y="798"/>
                  </a:lnTo>
                  <a:lnTo>
                    <a:pt x="379" y="800"/>
                  </a:lnTo>
                  <a:lnTo>
                    <a:pt x="399" y="8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3041181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9688" r="19688"/>
          <a:stretch>
            <a:fillRect/>
          </a:stretch>
        </p:blipFill>
        <p:spPr/>
      </p:pic>
      <p:sp>
        <p:nvSpPr>
          <p:cNvPr id="3" name="Rectangle 2"/>
          <p:cNvSpPr/>
          <p:nvPr/>
        </p:nvSpPr>
        <p:spPr>
          <a:xfrm>
            <a:off x="0" y="0"/>
            <a:ext cx="384907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extBox 3"/>
          <p:cNvSpPr txBox="1"/>
          <p:nvPr/>
        </p:nvSpPr>
        <p:spPr>
          <a:xfrm>
            <a:off x="1981234" y="1728459"/>
            <a:ext cx="1462260" cy="707886"/>
          </a:xfrm>
          <a:prstGeom prst="rect">
            <a:avLst/>
          </a:prstGeom>
          <a:noFill/>
        </p:spPr>
        <p:txBody>
          <a:bodyPr wrap="none" rtlCol="0">
            <a:spAutoFit/>
          </a:bodyPr>
          <a:lstStyle/>
          <a:p>
            <a:pPr algn="r"/>
            <a:r>
              <a:rPr lang="id-ID" sz="2000" dirty="0">
                <a:solidFill>
                  <a:schemeClr val="bg1"/>
                </a:solidFill>
              </a:rPr>
              <a:t>Christy Lex</a:t>
            </a:r>
          </a:p>
          <a:p>
            <a:pPr algn="r"/>
            <a:r>
              <a:rPr lang="id-ID" sz="2000" dirty="0">
                <a:solidFill>
                  <a:schemeClr val="bg1"/>
                </a:solidFill>
              </a:rPr>
              <a:t>CEO’</a:t>
            </a:r>
          </a:p>
        </p:txBody>
      </p:sp>
      <p:sp>
        <p:nvSpPr>
          <p:cNvPr id="5" name="TextBox 4"/>
          <p:cNvSpPr txBox="1"/>
          <p:nvPr/>
        </p:nvSpPr>
        <p:spPr>
          <a:xfrm>
            <a:off x="405581" y="4577683"/>
            <a:ext cx="3037913" cy="738664"/>
          </a:xfrm>
          <a:prstGeom prst="rect">
            <a:avLst/>
          </a:prstGeom>
          <a:noFill/>
        </p:spPr>
        <p:txBody>
          <a:bodyPr wrap="square" rtlCol="0">
            <a:spAutoFit/>
          </a:bodyPr>
          <a:lstStyle/>
          <a:p>
            <a:pPr algn="r"/>
            <a:r>
              <a:rPr lang="en-US" sz="1050" dirty="0">
                <a:solidFill>
                  <a:schemeClr val="bg1">
                    <a:alpha val="60000"/>
                  </a:schemeClr>
                </a:solidFill>
              </a:rPr>
              <a:t>Phenomenon whereby something new and somehow valuable is formed the created item may be intangible such as an idea or a physical object such as an.</a:t>
            </a:r>
          </a:p>
        </p:txBody>
      </p:sp>
      <p:sp>
        <p:nvSpPr>
          <p:cNvPr id="7" name="Rectangle 6"/>
          <p:cNvSpPr/>
          <p:nvPr/>
        </p:nvSpPr>
        <p:spPr>
          <a:xfrm>
            <a:off x="1017131" y="1179871"/>
            <a:ext cx="3225517" cy="1740310"/>
          </a:xfrm>
          <a:prstGeom prst="rect">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8" name="Group 7"/>
          <p:cNvGrpSpPr/>
          <p:nvPr/>
        </p:nvGrpSpPr>
        <p:grpSpPr>
          <a:xfrm>
            <a:off x="7035023" y="3827577"/>
            <a:ext cx="4534826" cy="648203"/>
            <a:chOff x="6577823" y="2843078"/>
            <a:chExt cx="4534826" cy="648203"/>
          </a:xfrm>
        </p:grpSpPr>
        <p:cxnSp>
          <p:nvCxnSpPr>
            <p:cNvPr id="9" name="Straight Connector 8"/>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669741" y="3158917"/>
              <a:ext cx="376517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dirty="0">
                  <a:latin typeface="+mj-lt"/>
                </a:rPr>
                <a:t>SKILL NAME</a:t>
              </a:r>
            </a:p>
          </p:txBody>
        </p:sp>
        <p:sp>
          <p:nvSpPr>
            <p:cNvPr id="12" name="Title 1"/>
            <p:cNvSpPr txBox="1">
              <a:spLocks/>
            </p:cNvSpPr>
            <p:nvPr/>
          </p:nvSpPr>
          <p:spPr>
            <a:xfrm>
              <a:off x="10189943"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a:latin typeface="+mj-lt"/>
                </a:rPr>
                <a:t>90%</a:t>
              </a:r>
              <a:endParaRPr lang="en-US" sz="1100" dirty="0">
                <a:latin typeface="+mj-lt"/>
              </a:endParaRPr>
            </a:p>
          </p:txBody>
        </p:sp>
      </p:grpSp>
      <p:grpSp>
        <p:nvGrpSpPr>
          <p:cNvPr id="13" name="Group 12"/>
          <p:cNvGrpSpPr/>
          <p:nvPr/>
        </p:nvGrpSpPr>
        <p:grpSpPr>
          <a:xfrm>
            <a:off x="7035023" y="4446712"/>
            <a:ext cx="4534826" cy="648203"/>
            <a:chOff x="6577823" y="2843078"/>
            <a:chExt cx="4534826" cy="648203"/>
          </a:xfrm>
        </p:grpSpPr>
        <p:cxnSp>
          <p:nvCxnSpPr>
            <p:cNvPr id="14" name="Straight Connector 13"/>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669741" y="3158917"/>
              <a:ext cx="197940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dirty="0">
                  <a:latin typeface="+mj-lt"/>
                </a:rPr>
                <a:t>SKILL NAME</a:t>
              </a:r>
            </a:p>
          </p:txBody>
        </p:sp>
        <p:sp>
          <p:nvSpPr>
            <p:cNvPr id="17" name="Title 1"/>
            <p:cNvSpPr txBox="1">
              <a:spLocks/>
            </p:cNvSpPr>
            <p:nvPr/>
          </p:nvSpPr>
          <p:spPr>
            <a:xfrm>
              <a:off x="839948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46%</a:t>
              </a:r>
            </a:p>
          </p:txBody>
        </p:sp>
      </p:grpSp>
      <p:grpSp>
        <p:nvGrpSpPr>
          <p:cNvPr id="18" name="Group 17"/>
          <p:cNvGrpSpPr/>
          <p:nvPr/>
        </p:nvGrpSpPr>
        <p:grpSpPr>
          <a:xfrm>
            <a:off x="7035023" y="5065847"/>
            <a:ext cx="4534826" cy="648203"/>
            <a:chOff x="6577823" y="2843078"/>
            <a:chExt cx="4534826" cy="648203"/>
          </a:xfrm>
        </p:grpSpPr>
        <p:cxnSp>
          <p:nvCxnSpPr>
            <p:cNvPr id="19" name="Straight Connector 18"/>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669741" y="3158917"/>
              <a:ext cx="29691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a:latin typeface="+mj-lt"/>
                </a:rPr>
                <a:t>SKILL NAME</a:t>
              </a:r>
              <a:endParaRPr lang="en-US" sz="1200" dirty="0">
                <a:latin typeface="+mj-lt"/>
              </a:endParaRPr>
            </a:p>
          </p:txBody>
        </p:sp>
        <p:sp>
          <p:nvSpPr>
            <p:cNvPr id="22" name="Title 1"/>
            <p:cNvSpPr txBox="1">
              <a:spLocks/>
            </p:cNvSpPr>
            <p:nvPr/>
          </p:nvSpPr>
          <p:spPr>
            <a:xfrm>
              <a:off x="937236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65%</a:t>
              </a:r>
            </a:p>
          </p:txBody>
        </p:sp>
      </p:grpSp>
      <p:sp>
        <p:nvSpPr>
          <p:cNvPr id="23" name="TextBox 22"/>
          <p:cNvSpPr txBox="1"/>
          <p:nvPr/>
        </p:nvSpPr>
        <p:spPr>
          <a:xfrm>
            <a:off x="7027605" y="1117840"/>
            <a:ext cx="4063182" cy="2123658"/>
          </a:xfrm>
          <a:prstGeom prst="rect">
            <a:avLst/>
          </a:prstGeom>
          <a:noFill/>
        </p:spPr>
        <p:txBody>
          <a:bodyPr wrap="square" rtlCol="0">
            <a:spAutoFit/>
          </a:bodyPr>
          <a:lstStyle/>
          <a:p>
            <a:r>
              <a:rPr lang="id-ID" sz="4400" spc="200" dirty="0">
                <a:latin typeface="+mj-lt"/>
              </a:rPr>
              <a:t>HELLO THERE WE ARE </a:t>
            </a:r>
          </a:p>
          <a:p>
            <a:r>
              <a:rPr lang="id-ID" sz="4400" spc="200" dirty="0">
                <a:latin typeface="+mj-lt"/>
              </a:rPr>
              <a:t>HONEY</a:t>
            </a:r>
          </a:p>
        </p:txBody>
      </p:sp>
      <p:grpSp>
        <p:nvGrpSpPr>
          <p:cNvPr id="25" name="Group 24"/>
          <p:cNvGrpSpPr/>
          <p:nvPr/>
        </p:nvGrpSpPr>
        <p:grpSpPr>
          <a:xfrm>
            <a:off x="7475223" y="468247"/>
            <a:ext cx="3747933" cy="2875936"/>
            <a:chOff x="8205632" y="929148"/>
            <a:chExt cx="3747933" cy="2875936"/>
          </a:xfrm>
        </p:grpSpPr>
        <p:sp>
          <p:nvSpPr>
            <p:cNvPr id="26" name="Right Triangle 25"/>
            <p:cNvSpPr/>
            <p:nvPr/>
          </p:nvSpPr>
          <p:spPr>
            <a:xfrm flipH="1">
              <a:off x="8205632" y="929148"/>
              <a:ext cx="3747933" cy="2875936"/>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27" name="Straight Connector 26"/>
            <p:cNvCxnSpPr/>
            <p:nvPr/>
          </p:nvCxnSpPr>
          <p:spPr>
            <a:xfrm flipH="1">
              <a:off x="8675738" y="1501298"/>
              <a:ext cx="2533036" cy="1927702"/>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7745443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750"/>
                                        <p:tgtEl>
                                          <p:spTgt spid="8"/>
                                        </p:tgtEl>
                                      </p:cBhvr>
                                    </p:animEffect>
                                  </p:childTnLst>
                                </p:cTn>
                              </p:par>
                              <p:par>
                                <p:cTn id="15" presetID="22" presetClass="entr" presetSubtype="8" fill="hold" nodeType="withEffect">
                                  <p:stCondLst>
                                    <p:cond delay="25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750"/>
                                        <p:tgtEl>
                                          <p:spTgt spid="13"/>
                                        </p:tgtEl>
                                      </p:cBhvr>
                                    </p:animEffect>
                                  </p:childTnLst>
                                </p:cTn>
                              </p:par>
                              <p:par>
                                <p:cTn id="18" presetID="22" presetClass="entr" presetSubtype="8"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43"/>
          <p:cNvSpPr/>
          <p:nvPr/>
        </p:nvSpPr>
        <p:spPr>
          <a:xfrm>
            <a:off x="1064023" y="856766"/>
            <a:ext cx="10063949" cy="86177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5400">
                <a:solidFill>
                  <a:srgbClr val="BFBFBF"/>
                </a:solidFill>
                <a:latin typeface="Helvetica"/>
                <a:ea typeface="Helvetica"/>
                <a:cs typeface="Helvetica"/>
                <a:sym typeface="Helvetica"/>
              </a:defRPr>
            </a:lvl1pPr>
          </a:lstStyle>
          <a:p>
            <a:pPr lvl="0" algn="ctr">
              <a:defRPr sz="1800">
                <a:solidFill>
                  <a:srgbClr val="000000"/>
                </a:solidFill>
              </a:defRPr>
            </a:pPr>
            <a:r>
              <a:rPr sz="2800" dirty="0">
                <a:solidFill>
                  <a:schemeClr val="tx1"/>
                </a:solidFill>
                <a:latin typeface="+mn-lt"/>
                <a:ea typeface="Roboto" panose="02000000000000000000" pitchFamily="2" charset="0"/>
                <a:cs typeface="Roboto" panose="02000000000000000000" pitchFamily="2" charset="0"/>
              </a:rPr>
              <a:t>WE ARE READY TO IMPROVE YOUR BUSSINESS AND HELP ACHIEVE EXPECTED SUCCESS</a:t>
            </a:r>
          </a:p>
        </p:txBody>
      </p:sp>
      <p:sp>
        <p:nvSpPr>
          <p:cNvPr id="3" name="TextBox 2"/>
          <p:cNvSpPr txBox="1"/>
          <p:nvPr/>
        </p:nvSpPr>
        <p:spPr>
          <a:xfrm>
            <a:off x="1179938" y="5519085"/>
            <a:ext cx="9832117" cy="646331"/>
          </a:xfrm>
          <a:prstGeom prst="rect">
            <a:avLst/>
          </a:prstGeom>
          <a:noFill/>
        </p:spPr>
        <p:txBody>
          <a:bodyPr wrap="square" rtlCol="0">
            <a:spAutoFit/>
          </a:bodyPr>
          <a:lstStyle/>
          <a:p>
            <a:pPr algn="ctr"/>
            <a:r>
              <a:rPr lang="en-US" sz="1200" dirty="0">
                <a:solidFill>
                  <a:schemeClr val="tx1">
                    <a:alpha val="60000"/>
                  </a:schemeClr>
                </a:solidFill>
              </a:rPr>
              <a:t>Phenomenon whereby something new and somehow valuable is formed the created item may be intangible such as an idea or a physical object such as an invention, a literary work or a painting scholarly interest in creativity involves many definitions and concepts pertaining to a number of disciplines in a summary.</a:t>
            </a:r>
          </a:p>
        </p:txBody>
      </p:sp>
      <p:sp>
        <p:nvSpPr>
          <p:cNvPr id="5" name="Shape 145"/>
          <p:cNvSpPr/>
          <p:nvPr/>
        </p:nvSpPr>
        <p:spPr>
          <a:xfrm>
            <a:off x="1557426" y="2361021"/>
            <a:ext cx="1986192" cy="2679431"/>
          </a:xfrm>
          <a:prstGeom prst="roundRect">
            <a:avLst>
              <a:gd name="adj" fmla="val 4796"/>
            </a:avLst>
          </a:prstGeom>
          <a:noFill/>
          <a:ln w="25400" cap="flat">
            <a:solidFill>
              <a:srgbClr val="777777">
                <a:alpha val="71000"/>
              </a:srgbClr>
            </a:solidFill>
            <a:prstDash val="solid"/>
            <a:miter lim="400000"/>
          </a:ln>
          <a:effectLst/>
        </p:spPr>
        <p:txBody>
          <a:bodyPr wrap="square" lIns="0" tIns="0" rIns="0" bIns="0" numCol="1" anchor="ctr">
            <a:noAutofit/>
          </a:bodyPr>
          <a:lstStyle/>
          <a:p>
            <a:pPr lvl="0">
              <a:defRPr sz="3600"/>
            </a:pPr>
            <a:endParaRPr sz="1800"/>
          </a:p>
        </p:txBody>
      </p:sp>
      <p:sp>
        <p:nvSpPr>
          <p:cNvPr id="6" name="Shape 146"/>
          <p:cNvSpPr/>
          <p:nvPr/>
        </p:nvSpPr>
        <p:spPr>
          <a:xfrm>
            <a:off x="2281217" y="2999898"/>
            <a:ext cx="628377" cy="7540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9800">
                <a:solidFill>
                  <a:srgbClr val="E4E4E4"/>
                </a:solidFill>
                <a:latin typeface="FontAwesome"/>
                <a:ea typeface="FontAwesome"/>
                <a:cs typeface="FontAwesome"/>
                <a:sym typeface="FontAwesome"/>
              </a:defRPr>
            </a:lvl1pPr>
          </a:lstStyle>
          <a:p>
            <a:pPr lvl="0">
              <a:defRPr sz="1800">
                <a:solidFill>
                  <a:srgbClr val="000000"/>
                </a:solidFill>
              </a:defRPr>
            </a:pPr>
            <a:r>
              <a:rPr sz="4900" dirty="0">
                <a:latin typeface="linea-basic-10" panose="02000509000000000000" pitchFamily="49" charset="0"/>
              </a:rPr>
              <a:t>f</a:t>
            </a:r>
          </a:p>
        </p:txBody>
      </p:sp>
      <p:sp>
        <p:nvSpPr>
          <p:cNvPr id="7" name="Shape 147"/>
          <p:cNvSpPr/>
          <p:nvPr/>
        </p:nvSpPr>
        <p:spPr>
          <a:xfrm>
            <a:off x="2154676" y="3878498"/>
            <a:ext cx="791692" cy="44627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defRPr sz="5800">
                <a:solidFill>
                  <a:srgbClr val="BFBFBF"/>
                </a:solidFill>
                <a:latin typeface="Helvetica"/>
                <a:ea typeface="Helvetica"/>
                <a:cs typeface="Helvetica"/>
                <a:sym typeface="Helvetica"/>
              </a:defRPr>
            </a:lvl1pPr>
          </a:lstStyle>
          <a:p>
            <a:pPr lvl="0">
              <a:defRPr sz="1800">
                <a:solidFill>
                  <a:srgbClr val="000000"/>
                </a:solidFill>
              </a:defRPr>
            </a:pPr>
            <a:r>
              <a:rPr sz="2900" dirty="0">
                <a:latin typeface="+mn-lt"/>
                <a:ea typeface="Roboto" panose="02000000000000000000" pitchFamily="2" charset="0"/>
                <a:cs typeface="Roboto" panose="02000000000000000000" pitchFamily="2" charset="0"/>
              </a:rPr>
              <a:t>Vault</a:t>
            </a:r>
          </a:p>
        </p:txBody>
      </p:sp>
      <p:sp>
        <p:nvSpPr>
          <p:cNvPr id="9" name="Shape 149"/>
          <p:cNvSpPr/>
          <p:nvPr/>
        </p:nvSpPr>
        <p:spPr>
          <a:xfrm>
            <a:off x="3921078" y="2361021"/>
            <a:ext cx="1986192" cy="2679431"/>
          </a:xfrm>
          <a:prstGeom prst="roundRect">
            <a:avLst>
              <a:gd name="adj" fmla="val 4796"/>
            </a:avLst>
          </a:prstGeom>
          <a:noFill/>
          <a:ln w="25400" cap="flat">
            <a:solidFill>
              <a:srgbClr val="777777">
                <a:alpha val="71000"/>
              </a:srgbClr>
            </a:solidFill>
            <a:prstDash val="solid"/>
            <a:miter lim="400000"/>
          </a:ln>
          <a:effectLst/>
        </p:spPr>
        <p:txBody>
          <a:bodyPr wrap="square" lIns="0" tIns="0" rIns="0" bIns="0" numCol="1" anchor="ctr">
            <a:noAutofit/>
          </a:bodyPr>
          <a:lstStyle/>
          <a:p>
            <a:pPr lvl="0">
              <a:defRPr sz="3600"/>
            </a:pPr>
            <a:endParaRPr sz="1800"/>
          </a:p>
        </p:txBody>
      </p:sp>
      <p:sp>
        <p:nvSpPr>
          <p:cNvPr id="10" name="Shape 150"/>
          <p:cNvSpPr/>
          <p:nvPr/>
        </p:nvSpPr>
        <p:spPr>
          <a:xfrm>
            <a:off x="4616791" y="2999898"/>
            <a:ext cx="628377" cy="7540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9800">
                <a:solidFill>
                  <a:srgbClr val="E4E4E4"/>
                </a:solidFill>
                <a:latin typeface="FontAwesome"/>
                <a:ea typeface="FontAwesome"/>
                <a:cs typeface="FontAwesome"/>
                <a:sym typeface="FontAwesome"/>
              </a:defRPr>
            </a:lvl1pPr>
          </a:lstStyle>
          <a:p>
            <a:pPr lvl="0">
              <a:defRPr sz="1800">
                <a:solidFill>
                  <a:srgbClr val="000000"/>
                </a:solidFill>
              </a:defRPr>
            </a:pPr>
            <a:r>
              <a:rPr sz="4900" dirty="0">
                <a:latin typeface="linea-ecommerce-10" panose="02000509000000000000" pitchFamily="49" charset="0"/>
              </a:rPr>
              <a:t>d</a:t>
            </a:r>
          </a:p>
        </p:txBody>
      </p:sp>
      <p:sp>
        <p:nvSpPr>
          <p:cNvPr id="11" name="Shape 151"/>
          <p:cNvSpPr/>
          <p:nvPr/>
        </p:nvSpPr>
        <p:spPr>
          <a:xfrm>
            <a:off x="4202800" y="3878498"/>
            <a:ext cx="1456361" cy="44627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defRPr sz="5800">
                <a:solidFill>
                  <a:srgbClr val="BFBFBF"/>
                </a:solidFill>
                <a:latin typeface="Helvetica"/>
                <a:ea typeface="Helvetica"/>
                <a:cs typeface="Helvetica"/>
                <a:sym typeface="Helvetica"/>
              </a:defRPr>
            </a:lvl1pPr>
          </a:lstStyle>
          <a:p>
            <a:pPr lvl="0">
              <a:defRPr sz="1800">
                <a:solidFill>
                  <a:srgbClr val="000000"/>
                </a:solidFill>
              </a:defRPr>
            </a:pPr>
            <a:r>
              <a:rPr sz="2900" dirty="0">
                <a:latin typeface="+mn-lt"/>
                <a:ea typeface="Roboto" panose="02000000000000000000" pitchFamily="2" charset="0"/>
                <a:cs typeface="Roboto" panose="02000000000000000000" pitchFamily="2" charset="0"/>
              </a:rPr>
              <a:t>E- Market</a:t>
            </a:r>
          </a:p>
        </p:txBody>
      </p:sp>
      <p:sp>
        <p:nvSpPr>
          <p:cNvPr id="13" name="Shape 153"/>
          <p:cNvSpPr/>
          <p:nvPr/>
        </p:nvSpPr>
        <p:spPr>
          <a:xfrm>
            <a:off x="6284731" y="2361021"/>
            <a:ext cx="1986192" cy="2679431"/>
          </a:xfrm>
          <a:prstGeom prst="roundRect">
            <a:avLst>
              <a:gd name="adj" fmla="val 4796"/>
            </a:avLst>
          </a:prstGeom>
          <a:noFill/>
          <a:ln w="25400" cap="flat">
            <a:solidFill>
              <a:schemeClr val="accent2">
                <a:alpha val="71000"/>
              </a:schemeClr>
            </a:solidFill>
            <a:prstDash val="solid"/>
            <a:miter lim="400000"/>
          </a:ln>
          <a:effectLst/>
        </p:spPr>
        <p:txBody>
          <a:bodyPr wrap="square" lIns="0" tIns="0" rIns="0" bIns="0" numCol="1" anchor="ctr">
            <a:noAutofit/>
          </a:bodyPr>
          <a:lstStyle/>
          <a:p>
            <a:pPr lvl="0">
              <a:defRPr sz="3600"/>
            </a:pPr>
            <a:endParaRPr sz="1800"/>
          </a:p>
        </p:txBody>
      </p:sp>
      <p:sp>
        <p:nvSpPr>
          <p:cNvPr id="14" name="Shape 154"/>
          <p:cNvSpPr/>
          <p:nvPr/>
        </p:nvSpPr>
        <p:spPr>
          <a:xfrm>
            <a:off x="7008305" y="2999898"/>
            <a:ext cx="628377" cy="7540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9800">
                <a:solidFill>
                  <a:srgbClr val="E4E4E4"/>
                </a:solidFill>
                <a:latin typeface="FontAwesome"/>
                <a:ea typeface="FontAwesome"/>
                <a:cs typeface="FontAwesome"/>
                <a:sym typeface="FontAwesome"/>
              </a:defRPr>
            </a:lvl1pPr>
          </a:lstStyle>
          <a:p>
            <a:pPr lvl="0">
              <a:defRPr sz="1800">
                <a:solidFill>
                  <a:srgbClr val="000000"/>
                </a:solidFill>
              </a:defRPr>
            </a:pPr>
            <a:r>
              <a:rPr sz="4900" dirty="0">
                <a:latin typeface="linea-basic-10" panose="02000509000000000000" pitchFamily="49" charset="0"/>
              </a:rPr>
              <a:t>z</a:t>
            </a:r>
          </a:p>
        </p:txBody>
      </p:sp>
      <p:sp>
        <p:nvSpPr>
          <p:cNvPr id="15" name="Shape 155"/>
          <p:cNvSpPr/>
          <p:nvPr/>
        </p:nvSpPr>
        <p:spPr>
          <a:xfrm>
            <a:off x="6578116" y="3878498"/>
            <a:ext cx="1399422" cy="44627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defRPr sz="5800">
                <a:solidFill>
                  <a:srgbClr val="BFBFBF"/>
                </a:solidFill>
                <a:latin typeface="Helvetica"/>
                <a:ea typeface="Helvetica"/>
                <a:cs typeface="Helvetica"/>
                <a:sym typeface="Helvetica"/>
              </a:defRPr>
            </a:lvl1pPr>
          </a:lstStyle>
          <a:p>
            <a:pPr lvl="0">
              <a:defRPr sz="1800">
                <a:solidFill>
                  <a:srgbClr val="000000"/>
                </a:solidFill>
              </a:defRPr>
            </a:pPr>
            <a:r>
              <a:rPr sz="2900" dirty="0">
                <a:latin typeface="+mn-lt"/>
                <a:ea typeface="Roboto" panose="02000000000000000000" pitchFamily="2" charset="0"/>
                <a:cs typeface="Roboto" panose="02000000000000000000" pitchFamily="2" charset="0"/>
              </a:rPr>
              <a:t>Clouding</a:t>
            </a:r>
          </a:p>
        </p:txBody>
      </p:sp>
      <p:sp>
        <p:nvSpPr>
          <p:cNvPr id="17" name="Shape 157"/>
          <p:cNvSpPr/>
          <p:nvPr/>
        </p:nvSpPr>
        <p:spPr>
          <a:xfrm>
            <a:off x="9349733" y="2999898"/>
            <a:ext cx="628377" cy="7540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9800">
                <a:solidFill>
                  <a:srgbClr val="E4E4E4"/>
                </a:solidFill>
                <a:latin typeface="FontAwesome"/>
                <a:ea typeface="FontAwesome"/>
                <a:cs typeface="FontAwesome"/>
                <a:sym typeface="FontAwesome"/>
              </a:defRPr>
            </a:lvl1pPr>
          </a:lstStyle>
          <a:p>
            <a:pPr lvl="0">
              <a:defRPr sz="1800">
                <a:solidFill>
                  <a:srgbClr val="000000"/>
                </a:solidFill>
              </a:defRPr>
            </a:pPr>
            <a:r>
              <a:rPr sz="4900" dirty="0">
                <a:latin typeface="linea-basic-10" panose="02000509000000000000" pitchFamily="49" charset="0"/>
              </a:rPr>
              <a:t>l</a:t>
            </a:r>
          </a:p>
        </p:txBody>
      </p:sp>
      <p:sp>
        <p:nvSpPr>
          <p:cNvPr id="18" name="Shape 158"/>
          <p:cNvSpPr/>
          <p:nvPr/>
        </p:nvSpPr>
        <p:spPr>
          <a:xfrm>
            <a:off x="8648384" y="2361021"/>
            <a:ext cx="1986192" cy="2679431"/>
          </a:xfrm>
          <a:prstGeom prst="roundRect">
            <a:avLst>
              <a:gd name="adj" fmla="val 4796"/>
            </a:avLst>
          </a:prstGeom>
          <a:noFill/>
          <a:ln w="25400" cap="flat">
            <a:solidFill>
              <a:srgbClr val="777777">
                <a:alpha val="71000"/>
              </a:srgbClr>
            </a:solidFill>
            <a:prstDash val="solid"/>
            <a:miter lim="400000"/>
          </a:ln>
          <a:effectLst/>
        </p:spPr>
        <p:txBody>
          <a:bodyPr wrap="square" lIns="0" tIns="0" rIns="0" bIns="0" numCol="1" anchor="ctr">
            <a:noAutofit/>
          </a:bodyPr>
          <a:lstStyle/>
          <a:p>
            <a:pPr lvl="0">
              <a:defRPr sz="3600"/>
            </a:pPr>
            <a:endParaRPr sz="1800"/>
          </a:p>
        </p:txBody>
      </p:sp>
      <p:sp>
        <p:nvSpPr>
          <p:cNvPr id="19" name="Shape 159"/>
          <p:cNvSpPr/>
          <p:nvPr/>
        </p:nvSpPr>
        <p:spPr>
          <a:xfrm>
            <a:off x="9150480" y="3878498"/>
            <a:ext cx="982000" cy="44627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defRPr sz="5800">
                <a:solidFill>
                  <a:srgbClr val="BFBFBF"/>
                </a:solidFill>
                <a:latin typeface="Helvetica"/>
                <a:ea typeface="Helvetica"/>
                <a:cs typeface="Helvetica"/>
                <a:sym typeface="Helvetica"/>
              </a:defRPr>
            </a:lvl1pPr>
          </a:lstStyle>
          <a:p>
            <a:pPr lvl="0">
              <a:defRPr sz="1800">
                <a:solidFill>
                  <a:srgbClr val="000000"/>
                </a:solidFill>
              </a:defRPr>
            </a:pPr>
            <a:r>
              <a:rPr sz="2900" dirty="0">
                <a:latin typeface="+mn-lt"/>
                <a:ea typeface="Roboto" panose="02000000000000000000" pitchFamily="2" charset="0"/>
                <a:cs typeface="Roboto" panose="02000000000000000000" pitchFamily="2" charset="0"/>
              </a:rPr>
              <a:t>Power</a:t>
            </a:r>
          </a:p>
        </p:txBody>
      </p:sp>
    </p:spTree>
    <p:extLst>
      <p:ext uri="{BB962C8B-B14F-4D97-AF65-F5344CB8AC3E}">
        <p14:creationId xmlns:p14="http://schemas.microsoft.com/office/powerpoint/2010/main" val="420919498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4" grpId="0"/>
      <p:bldP spid="15" grpId="0"/>
      <p:bldP spid="17"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sp>
        <p:nvSpPr>
          <p:cNvPr id="4" name="Rectangle 3"/>
          <p:cNvSpPr/>
          <p:nvPr/>
        </p:nvSpPr>
        <p:spPr>
          <a:xfrm>
            <a:off x="0" y="0"/>
            <a:ext cx="12192000" cy="685800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Diamond 4"/>
          <p:cNvSpPr/>
          <p:nvPr/>
        </p:nvSpPr>
        <p:spPr>
          <a:xfrm>
            <a:off x="3743709" y="-898875"/>
            <a:ext cx="4680000" cy="43200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Diamond 5"/>
          <p:cNvSpPr/>
          <p:nvPr/>
        </p:nvSpPr>
        <p:spPr>
          <a:xfrm>
            <a:off x="4800806" y="2367319"/>
            <a:ext cx="2545714" cy="2545714"/>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Diamond 6"/>
          <p:cNvSpPr/>
          <p:nvPr/>
        </p:nvSpPr>
        <p:spPr>
          <a:xfrm>
            <a:off x="4659377" y="2225890"/>
            <a:ext cx="2828571" cy="2828571"/>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Diamond 7"/>
          <p:cNvSpPr/>
          <p:nvPr/>
        </p:nvSpPr>
        <p:spPr>
          <a:xfrm>
            <a:off x="4093663" y="1660176"/>
            <a:ext cx="3960000" cy="39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4581346" y="512244"/>
            <a:ext cx="3029307" cy="584775"/>
          </a:xfrm>
          <a:prstGeom prst="rect">
            <a:avLst/>
          </a:prstGeom>
          <a:noFill/>
        </p:spPr>
        <p:txBody>
          <a:bodyPr wrap="square" rtlCol="0">
            <a:spAutoFit/>
          </a:bodyPr>
          <a:lstStyle/>
          <a:p>
            <a:pPr algn="ctr"/>
            <a:r>
              <a:rPr lang="zh-CN" altLang="en-US" sz="3200" spc="200" dirty="0">
                <a:solidFill>
                  <a:schemeClr val="bg1"/>
                </a:solidFill>
                <a:latin typeface="+mj-lt"/>
              </a:rPr>
              <a:t>输入文本内容</a:t>
            </a:r>
            <a:endParaRPr lang="id-ID" sz="3200" spc="200" dirty="0">
              <a:solidFill>
                <a:schemeClr val="bg1"/>
              </a:solidFill>
              <a:latin typeface="+mj-lt"/>
            </a:endParaRPr>
          </a:p>
        </p:txBody>
      </p:sp>
      <p:grpSp>
        <p:nvGrpSpPr>
          <p:cNvPr id="12" name="Group 11"/>
          <p:cNvGrpSpPr/>
          <p:nvPr/>
        </p:nvGrpSpPr>
        <p:grpSpPr>
          <a:xfrm>
            <a:off x="1329374" y="6094303"/>
            <a:ext cx="9343296" cy="277000"/>
            <a:chOff x="640739" y="6299199"/>
            <a:chExt cx="9343296" cy="277000"/>
          </a:xfrm>
        </p:grpSpPr>
        <p:sp>
          <p:nvSpPr>
            <p:cNvPr id="13" name="TextBox 12"/>
            <p:cNvSpPr txBox="1"/>
            <p:nvPr/>
          </p:nvSpPr>
          <p:spPr>
            <a:xfrm>
              <a:off x="640739" y="6299200"/>
              <a:ext cx="1415773" cy="276999"/>
            </a:xfrm>
            <a:prstGeom prst="rect">
              <a:avLst/>
            </a:prstGeom>
            <a:noFill/>
          </p:spPr>
          <p:txBody>
            <a:bodyPr wrap="none" rtlCol="0">
              <a:spAutoFit/>
            </a:bodyPr>
            <a:lstStyle/>
            <a:p>
              <a:pPr algn="ctr"/>
              <a:r>
                <a:rPr lang="zh-CN" altLang="en-US" sz="1200" spc="400" dirty="0">
                  <a:solidFill>
                    <a:schemeClr val="bg1"/>
                  </a:solidFill>
                </a:rPr>
                <a:t>输入文本内容</a:t>
              </a:r>
              <a:endParaRPr lang="id-ID" sz="1200" spc="400" dirty="0">
                <a:solidFill>
                  <a:schemeClr val="bg1"/>
                </a:solidFill>
              </a:endParaRPr>
            </a:p>
          </p:txBody>
        </p:sp>
        <p:sp>
          <p:nvSpPr>
            <p:cNvPr id="14" name="TextBox 13"/>
            <p:cNvSpPr txBox="1"/>
            <p:nvPr/>
          </p:nvSpPr>
          <p:spPr>
            <a:xfrm>
              <a:off x="3135087" y="6299200"/>
              <a:ext cx="1537600" cy="276999"/>
            </a:xfrm>
            <a:prstGeom prst="rect">
              <a:avLst/>
            </a:prstGeom>
            <a:noFill/>
          </p:spPr>
          <p:txBody>
            <a:bodyPr wrap="none" rtlCol="0">
              <a:spAutoFit/>
            </a:bodyPr>
            <a:lstStyle/>
            <a:p>
              <a:r>
                <a:rPr lang="id-ID" sz="1200" spc="400" dirty="0">
                  <a:solidFill>
                    <a:schemeClr val="bg1"/>
                  </a:solidFill>
                </a:rPr>
                <a:t>PROMOTION</a:t>
              </a:r>
            </a:p>
          </p:txBody>
        </p:sp>
        <p:sp>
          <p:nvSpPr>
            <p:cNvPr id="15" name="TextBox 14"/>
            <p:cNvSpPr txBox="1"/>
            <p:nvPr/>
          </p:nvSpPr>
          <p:spPr>
            <a:xfrm>
              <a:off x="5887807" y="6299199"/>
              <a:ext cx="1361270" cy="276999"/>
            </a:xfrm>
            <a:prstGeom prst="rect">
              <a:avLst/>
            </a:prstGeom>
            <a:noFill/>
          </p:spPr>
          <p:txBody>
            <a:bodyPr wrap="none" rtlCol="0">
              <a:spAutoFit/>
            </a:bodyPr>
            <a:lstStyle/>
            <a:p>
              <a:r>
                <a:rPr lang="id-ID" sz="1200" spc="400" dirty="0">
                  <a:solidFill>
                    <a:schemeClr val="bg1"/>
                  </a:solidFill>
                </a:rPr>
                <a:t>BRANDING</a:t>
              </a:r>
            </a:p>
          </p:txBody>
        </p:sp>
        <p:sp>
          <p:nvSpPr>
            <p:cNvPr id="16" name="TextBox 15"/>
            <p:cNvSpPr txBox="1"/>
            <p:nvPr/>
          </p:nvSpPr>
          <p:spPr>
            <a:xfrm>
              <a:off x="8465671" y="6299199"/>
              <a:ext cx="1518364" cy="276999"/>
            </a:xfrm>
            <a:prstGeom prst="rect">
              <a:avLst/>
            </a:prstGeom>
            <a:noFill/>
          </p:spPr>
          <p:txBody>
            <a:bodyPr wrap="none" rtlCol="0">
              <a:spAutoFit/>
            </a:bodyPr>
            <a:lstStyle/>
            <a:p>
              <a:r>
                <a:rPr lang="id-ID" sz="1200" spc="400" dirty="0">
                  <a:solidFill>
                    <a:schemeClr val="bg1"/>
                  </a:solidFill>
                </a:rPr>
                <a:t>MARKETING</a:t>
              </a:r>
            </a:p>
          </p:txBody>
        </p:sp>
      </p:grpSp>
      <p:cxnSp>
        <p:nvCxnSpPr>
          <p:cNvPr id="17" name="Straight Connector 16"/>
          <p:cNvCxnSpPr/>
          <p:nvPr/>
        </p:nvCxnSpPr>
        <p:spPr>
          <a:xfrm>
            <a:off x="2434129" y="3040629"/>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7850416" y="3079319"/>
            <a:ext cx="2402092" cy="244253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334284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Meet Our Client</a:t>
            </a:r>
            <a:endParaRPr kumimoji="0" lang="en-US" sz="4000" b="1" i="0" u="none" strike="noStrike" kern="1200" cap="none" spc="0" normalizeH="0" baseline="0" noProof="0" dirty="0">
              <a:ln>
                <a:noFill/>
              </a:ln>
              <a:effectLst/>
              <a:uLnTx/>
              <a:uFillTx/>
            </a:endParaRPr>
          </a:p>
        </p:txBody>
      </p:sp>
      <p:sp>
        <p:nvSpPr>
          <p:cNvPr id="3" name="TextBox 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grpSp>
        <p:nvGrpSpPr>
          <p:cNvPr id="4" name="Group 3"/>
          <p:cNvGrpSpPr/>
          <p:nvPr/>
        </p:nvGrpSpPr>
        <p:grpSpPr>
          <a:xfrm>
            <a:off x="1459712" y="2586711"/>
            <a:ext cx="2509086" cy="1433765"/>
            <a:chOff x="1677427" y="2834051"/>
            <a:chExt cx="2509086" cy="1433765"/>
          </a:xfrm>
        </p:grpSpPr>
        <p:sp>
          <p:nvSpPr>
            <p:cNvPr id="5" name="Rectangle 4"/>
            <p:cNvSpPr/>
            <p:nvPr/>
          </p:nvSpPr>
          <p:spPr>
            <a:xfrm>
              <a:off x="1825340" y="2875491"/>
              <a:ext cx="2213260" cy="131550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1">
                    <a:lumMod val="75000"/>
                    <a:lumOff val="25000"/>
                  </a:schemeClr>
                </a:solidFill>
                <a:latin typeface="Source Sans Pro" charset="0"/>
                <a:ea typeface="Source Sans Pro" charset="0"/>
                <a:cs typeface="Source Sans Pro" charset="0"/>
              </a:endParaRPr>
            </a:p>
          </p:txBody>
        </p:sp>
        <p:pic>
          <p:nvPicPr>
            <p:cNvPr id="6" name="Picture 5"/>
            <p:cNvPicPr>
              <a:picLocks noChangeAspect="1"/>
            </p:cNvPicPr>
            <p:nvPr/>
          </p:nvPicPr>
          <p:blipFill>
            <a:blip r:embed="rId2">
              <a:duotone>
                <a:prstClr val="black"/>
                <a:srgbClr val="D9C3A5">
                  <a:tint val="50000"/>
                  <a:satMod val="180000"/>
                </a:srgbClr>
              </a:duotone>
              <a:alphaModFix amt="35000"/>
              <a:extLst>
                <a:ext uri="{28A0092B-C50C-407E-A947-70E740481C1C}">
                  <a14:useLocalDpi xmlns:a14="http://schemas.microsoft.com/office/drawing/2010/main" val="0"/>
                </a:ext>
              </a:extLst>
            </a:blip>
            <a:stretch>
              <a:fillRect/>
            </a:stretch>
          </p:blipFill>
          <p:spPr>
            <a:xfrm>
              <a:off x="1677427" y="2834051"/>
              <a:ext cx="2509086" cy="1433765"/>
            </a:xfrm>
            <a:prstGeom prst="rect">
              <a:avLst/>
            </a:prstGeom>
          </p:spPr>
        </p:pic>
      </p:grpSp>
      <p:grpSp>
        <p:nvGrpSpPr>
          <p:cNvPr id="7" name="Group 6"/>
          <p:cNvGrpSpPr/>
          <p:nvPr/>
        </p:nvGrpSpPr>
        <p:grpSpPr>
          <a:xfrm>
            <a:off x="3741737" y="2586710"/>
            <a:ext cx="2509086" cy="1433765"/>
            <a:chOff x="3959452" y="2834050"/>
            <a:chExt cx="2509086" cy="1433765"/>
          </a:xfrm>
        </p:grpSpPr>
        <p:sp>
          <p:nvSpPr>
            <p:cNvPr id="8" name="Rectangle 7"/>
            <p:cNvSpPr/>
            <p:nvPr/>
          </p:nvSpPr>
          <p:spPr>
            <a:xfrm>
              <a:off x="4122225" y="2875491"/>
              <a:ext cx="2213260" cy="131550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1">
                    <a:lumMod val="75000"/>
                    <a:lumOff val="25000"/>
                  </a:schemeClr>
                </a:solidFill>
                <a:latin typeface="Source Sans Pro" charset="0"/>
                <a:ea typeface="Source Sans Pro" charset="0"/>
                <a:cs typeface="Source Sans Pro" charset="0"/>
              </a:endParaRPr>
            </a:p>
          </p:txBody>
        </p:sp>
        <p:pic>
          <p:nvPicPr>
            <p:cNvPr id="9" name="Picture 8"/>
            <p:cNvPicPr>
              <a:picLocks noChangeAspect="1"/>
            </p:cNvPicPr>
            <p:nvPr/>
          </p:nvPicPr>
          <p:blipFill>
            <a:blip r:embed="rId3">
              <a:grayscl/>
              <a:alphaModFix amt="50000"/>
              <a:extLst>
                <a:ext uri="{28A0092B-C50C-407E-A947-70E740481C1C}">
                  <a14:useLocalDpi xmlns:a14="http://schemas.microsoft.com/office/drawing/2010/main" val="0"/>
                </a:ext>
              </a:extLst>
            </a:blip>
            <a:stretch>
              <a:fillRect/>
            </a:stretch>
          </p:blipFill>
          <p:spPr>
            <a:xfrm>
              <a:off x="3959452" y="2834050"/>
              <a:ext cx="2509086" cy="1433765"/>
            </a:xfrm>
            <a:prstGeom prst="rect">
              <a:avLst/>
            </a:prstGeom>
          </p:spPr>
        </p:pic>
      </p:grpSp>
      <p:grpSp>
        <p:nvGrpSpPr>
          <p:cNvPr id="10" name="Group 9"/>
          <p:cNvGrpSpPr/>
          <p:nvPr/>
        </p:nvGrpSpPr>
        <p:grpSpPr>
          <a:xfrm>
            <a:off x="6186243" y="2628151"/>
            <a:ext cx="2280987" cy="1315509"/>
            <a:chOff x="6403958" y="2875491"/>
            <a:chExt cx="2280987" cy="1315509"/>
          </a:xfrm>
        </p:grpSpPr>
        <p:sp>
          <p:nvSpPr>
            <p:cNvPr id="11" name="Rectangle 10"/>
            <p:cNvSpPr/>
            <p:nvPr/>
          </p:nvSpPr>
          <p:spPr>
            <a:xfrm>
              <a:off x="6419110" y="2875491"/>
              <a:ext cx="2213260" cy="131550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1">
                    <a:lumMod val="75000"/>
                    <a:lumOff val="25000"/>
                  </a:schemeClr>
                </a:solidFill>
                <a:latin typeface="Source Sans Pro" charset="0"/>
                <a:ea typeface="Source Sans Pro" charset="0"/>
                <a:cs typeface="Source Sans Pro" charset="0"/>
              </a:endParaRPr>
            </a:p>
          </p:txBody>
        </p:sp>
        <p:pic>
          <p:nvPicPr>
            <p:cNvPr id="12" name="Picture 11"/>
            <p:cNvPicPr>
              <a:picLocks noChangeAspect="1"/>
            </p:cNvPicPr>
            <p:nvPr/>
          </p:nvPicPr>
          <p:blipFill>
            <a:blip r:embed="rId4">
              <a:duotone>
                <a:prstClr val="black"/>
                <a:srgbClr val="D9C3A5">
                  <a:tint val="50000"/>
                  <a:satMod val="180000"/>
                </a:srgbClr>
              </a:duotone>
              <a:alphaModFix amt="50000"/>
              <a:extLst>
                <a:ext uri="{28A0092B-C50C-407E-A947-70E740481C1C}">
                  <a14:useLocalDpi xmlns:a14="http://schemas.microsoft.com/office/drawing/2010/main" val="0"/>
                </a:ext>
              </a:extLst>
            </a:blip>
            <a:stretch>
              <a:fillRect/>
            </a:stretch>
          </p:blipFill>
          <p:spPr>
            <a:xfrm>
              <a:off x="6403958" y="2887577"/>
              <a:ext cx="2280987" cy="1303423"/>
            </a:xfrm>
            <a:prstGeom prst="rect">
              <a:avLst/>
            </a:prstGeom>
          </p:spPr>
        </p:pic>
      </p:grpSp>
      <p:grpSp>
        <p:nvGrpSpPr>
          <p:cNvPr id="13" name="Group 12"/>
          <p:cNvGrpSpPr/>
          <p:nvPr/>
        </p:nvGrpSpPr>
        <p:grpSpPr>
          <a:xfrm>
            <a:off x="8471191" y="2628151"/>
            <a:ext cx="2280987" cy="1327152"/>
            <a:chOff x="8688906" y="2875491"/>
            <a:chExt cx="2280987" cy="1327152"/>
          </a:xfrm>
        </p:grpSpPr>
        <p:sp>
          <p:nvSpPr>
            <p:cNvPr id="14" name="Rectangle 13"/>
            <p:cNvSpPr/>
            <p:nvPr/>
          </p:nvSpPr>
          <p:spPr>
            <a:xfrm>
              <a:off x="8715995" y="2875491"/>
              <a:ext cx="2213260" cy="131550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1">
                    <a:lumMod val="75000"/>
                    <a:lumOff val="25000"/>
                  </a:schemeClr>
                </a:solidFill>
                <a:latin typeface="Source Sans Pro" charset="0"/>
                <a:ea typeface="Source Sans Pro" charset="0"/>
                <a:cs typeface="Source Sans Pro" charset="0"/>
              </a:endParaRPr>
            </a:p>
          </p:txBody>
        </p:sp>
        <p:pic>
          <p:nvPicPr>
            <p:cNvPr id="15" name="Picture 14"/>
            <p:cNvPicPr>
              <a:picLocks noChangeAspect="1"/>
            </p:cNvPicPr>
            <p:nvPr/>
          </p:nvPicPr>
          <p:blipFill>
            <a:blip r:embed="rId5">
              <a:duotone>
                <a:prstClr val="black"/>
                <a:srgbClr val="D9C3A5">
                  <a:tint val="50000"/>
                  <a:satMod val="180000"/>
                </a:srgbClr>
              </a:duotone>
              <a:alphaModFix amt="50000"/>
              <a:extLst>
                <a:ext uri="{28A0092B-C50C-407E-A947-70E740481C1C}">
                  <a14:useLocalDpi xmlns:a14="http://schemas.microsoft.com/office/drawing/2010/main" val="0"/>
                </a:ext>
              </a:extLst>
            </a:blip>
            <a:stretch>
              <a:fillRect/>
            </a:stretch>
          </p:blipFill>
          <p:spPr>
            <a:xfrm>
              <a:off x="8688906" y="2899220"/>
              <a:ext cx="2280987" cy="1303423"/>
            </a:xfrm>
            <a:prstGeom prst="rect">
              <a:avLst/>
            </a:prstGeom>
          </p:spPr>
        </p:pic>
      </p:grpSp>
      <p:grpSp>
        <p:nvGrpSpPr>
          <p:cNvPr id="16" name="Group 15"/>
          <p:cNvGrpSpPr/>
          <p:nvPr/>
        </p:nvGrpSpPr>
        <p:grpSpPr>
          <a:xfrm>
            <a:off x="1573761" y="4020475"/>
            <a:ext cx="2280987" cy="1315510"/>
            <a:chOff x="1791476" y="4267815"/>
            <a:chExt cx="2280987" cy="1315510"/>
          </a:xfrm>
        </p:grpSpPr>
        <p:sp>
          <p:nvSpPr>
            <p:cNvPr id="17" name="Rectangle 16"/>
            <p:cNvSpPr/>
            <p:nvPr/>
          </p:nvSpPr>
          <p:spPr>
            <a:xfrm>
              <a:off x="1825340" y="4267816"/>
              <a:ext cx="2213260" cy="131550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1">
                    <a:lumMod val="75000"/>
                    <a:lumOff val="25000"/>
                  </a:schemeClr>
                </a:solidFill>
                <a:latin typeface="Source Sans Pro" charset="0"/>
                <a:ea typeface="Source Sans Pro" charset="0"/>
                <a:cs typeface="Source Sans Pro" charset="0"/>
              </a:endParaRPr>
            </a:p>
          </p:txBody>
        </p:sp>
        <p:pic>
          <p:nvPicPr>
            <p:cNvPr id="18" name="Picture 17"/>
            <p:cNvPicPr>
              <a:picLocks noChangeAspect="1"/>
            </p:cNvPicPr>
            <p:nvPr/>
          </p:nvPicPr>
          <p:blipFill>
            <a:blip r:embed="rId6">
              <a:duotone>
                <a:prstClr val="black"/>
                <a:srgbClr val="D9C3A5">
                  <a:tint val="50000"/>
                  <a:satMod val="180000"/>
                </a:srgbClr>
              </a:duotone>
              <a:alphaModFix amt="50000"/>
              <a:extLst>
                <a:ext uri="{28A0092B-C50C-407E-A947-70E740481C1C}">
                  <a14:useLocalDpi xmlns:a14="http://schemas.microsoft.com/office/drawing/2010/main" val="0"/>
                </a:ext>
              </a:extLst>
            </a:blip>
            <a:stretch>
              <a:fillRect/>
            </a:stretch>
          </p:blipFill>
          <p:spPr>
            <a:xfrm>
              <a:off x="1791476" y="4267815"/>
              <a:ext cx="2280987" cy="1303423"/>
            </a:xfrm>
            <a:prstGeom prst="rect">
              <a:avLst/>
            </a:prstGeom>
          </p:spPr>
        </p:pic>
      </p:grpSp>
      <p:grpSp>
        <p:nvGrpSpPr>
          <p:cNvPr id="19" name="Group 18"/>
          <p:cNvGrpSpPr/>
          <p:nvPr/>
        </p:nvGrpSpPr>
        <p:grpSpPr>
          <a:xfrm>
            <a:off x="3870646" y="4020475"/>
            <a:ext cx="2280987" cy="1315510"/>
            <a:chOff x="4088361" y="4267815"/>
            <a:chExt cx="2280987" cy="1315510"/>
          </a:xfrm>
        </p:grpSpPr>
        <p:sp>
          <p:nvSpPr>
            <p:cNvPr id="20" name="Rectangle 19"/>
            <p:cNvSpPr/>
            <p:nvPr/>
          </p:nvSpPr>
          <p:spPr>
            <a:xfrm>
              <a:off x="4122225" y="4267816"/>
              <a:ext cx="2213260" cy="131550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1">
                    <a:lumMod val="75000"/>
                    <a:lumOff val="25000"/>
                  </a:schemeClr>
                </a:solidFill>
                <a:latin typeface="Source Sans Pro" charset="0"/>
                <a:ea typeface="Source Sans Pro" charset="0"/>
                <a:cs typeface="Source Sans Pro" charset="0"/>
              </a:endParaRPr>
            </a:p>
          </p:txBody>
        </p:sp>
        <p:pic>
          <p:nvPicPr>
            <p:cNvPr id="21" name="Picture 20"/>
            <p:cNvPicPr>
              <a:picLocks noChangeAspect="1"/>
            </p:cNvPicPr>
            <p:nvPr/>
          </p:nvPicPr>
          <p:blipFill>
            <a:blip r:embed="rId7">
              <a:duotone>
                <a:prstClr val="black"/>
                <a:srgbClr val="D9C3A5">
                  <a:tint val="50000"/>
                  <a:satMod val="180000"/>
                </a:srgbClr>
              </a:duotone>
              <a:alphaModFix amt="50000"/>
              <a:extLst>
                <a:ext uri="{28A0092B-C50C-407E-A947-70E740481C1C}">
                  <a14:useLocalDpi xmlns:a14="http://schemas.microsoft.com/office/drawing/2010/main" val="0"/>
                </a:ext>
              </a:extLst>
            </a:blip>
            <a:stretch>
              <a:fillRect/>
            </a:stretch>
          </p:blipFill>
          <p:spPr>
            <a:xfrm>
              <a:off x="4088361" y="4267815"/>
              <a:ext cx="2280987" cy="1303423"/>
            </a:xfrm>
            <a:prstGeom prst="rect">
              <a:avLst/>
            </a:prstGeom>
          </p:spPr>
        </p:pic>
      </p:grpSp>
      <p:grpSp>
        <p:nvGrpSpPr>
          <p:cNvPr id="22" name="Group 21"/>
          <p:cNvGrpSpPr/>
          <p:nvPr/>
        </p:nvGrpSpPr>
        <p:grpSpPr>
          <a:xfrm>
            <a:off x="6184463" y="4020475"/>
            <a:ext cx="2280987" cy="1315510"/>
            <a:chOff x="6402178" y="4267815"/>
            <a:chExt cx="2280987" cy="1315510"/>
          </a:xfrm>
        </p:grpSpPr>
        <p:sp>
          <p:nvSpPr>
            <p:cNvPr id="23" name="Rectangle 22"/>
            <p:cNvSpPr/>
            <p:nvPr/>
          </p:nvSpPr>
          <p:spPr>
            <a:xfrm>
              <a:off x="6419110" y="4267816"/>
              <a:ext cx="2213260" cy="131550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1">
                    <a:lumMod val="75000"/>
                    <a:lumOff val="25000"/>
                  </a:schemeClr>
                </a:solidFill>
                <a:latin typeface="Source Sans Pro" charset="0"/>
                <a:ea typeface="Source Sans Pro" charset="0"/>
                <a:cs typeface="Source Sans Pro" charset="0"/>
              </a:endParaRPr>
            </a:p>
          </p:txBody>
        </p:sp>
        <p:pic>
          <p:nvPicPr>
            <p:cNvPr id="24" name="Picture 23"/>
            <p:cNvPicPr>
              <a:picLocks noChangeAspect="1"/>
            </p:cNvPicPr>
            <p:nvPr/>
          </p:nvPicPr>
          <p:blipFill>
            <a:blip r:embed="rId8">
              <a:duotone>
                <a:prstClr val="black"/>
                <a:srgbClr val="D9C3A5">
                  <a:tint val="50000"/>
                  <a:satMod val="180000"/>
                </a:srgbClr>
              </a:duotone>
              <a:alphaModFix amt="50000"/>
              <a:extLst>
                <a:ext uri="{28A0092B-C50C-407E-A947-70E740481C1C}">
                  <a14:useLocalDpi xmlns:a14="http://schemas.microsoft.com/office/drawing/2010/main" val="0"/>
                </a:ext>
              </a:extLst>
            </a:blip>
            <a:stretch>
              <a:fillRect/>
            </a:stretch>
          </p:blipFill>
          <p:spPr>
            <a:xfrm>
              <a:off x="6402178" y="4267815"/>
              <a:ext cx="2280987" cy="1303423"/>
            </a:xfrm>
            <a:prstGeom prst="rect">
              <a:avLst/>
            </a:prstGeom>
          </p:spPr>
        </p:pic>
      </p:grpSp>
      <p:grpSp>
        <p:nvGrpSpPr>
          <p:cNvPr id="25" name="Group 24"/>
          <p:cNvGrpSpPr/>
          <p:nvPr/>
        </p:nvGrpSpPr>
        <p:grpSpPr>
          <a:xfrm>
            <a:off x="8464417" y="4020476"/>
            <a:ext cx="2280987" cy="1315509"/>
            <a:chOff x="8682132" y="4267816"/>
            <a:chExt cx="2280987" cy="1315509"/>
          </a:xfrm>
        </p:grpSpPr>
        <p:sp>
          <p:nvSpPr>
            <p:cNvPr id="26" name="Rectangle 25"/>
            <p:cNvSpPr/>
            <p:nvPr/>
          </p:nvSpPr>
          <p:spPr>
            <a:xfrm>
              <a:off x="8715995" y="4267816"/>
              <a:ext cx="2213260" cy="1315509"/>
            </a:xfrm>
            <a:prstGeom prst="rect">
              <a:avLst/>
            </a:prstGeom>
            <a:noFill/>
            <a:ln>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1">
                    <a:lumMod val="75000"/>
                    <a:lumOff val="25000"/>
                  </a:schemeClr>
                </a:solidFill>
                <a:latin typeface="Source Sans Pro" charset="0"/>
                <a:ea typeface="Source Sans Pro" charset="0"/>
                <a:cs typeface="Source Sans Pro" charset="0"/>
              </a:endParaRPr>
            </a:p>
          </p:txBody>
        </p:sp>
        <p:pic>
          <p:nvPicPr>
            <p:cNvPr id="27" name="Picture 26"/>
            <p:cNvPicPr>
              <a:picLocks noChangeAspect="1"/>
            </p:cNvPicPr>
            <p:nvPr/>
          </p:nvPicPr>
          <p:blipFill>
            <a:blip r:embed="rId9">
              <a:duotone>
                <a:prstClr val="black"/>
                <a:srgbClr val="D9C3A5">
                  <a:tint val="50000"/>
                  <a:satMod val="180000"/>
                </a:srgbClr>
              </a:duotone>
              <a:alphaModFix amt="70000"/>
              <a:extLst>
                <a:ext uri="{28A0092B-C50C-407E-A947-70E740481C1C}">
                  <a14:useLocalDpi xmlns:a14="http://schemas.microsoft.com/office/drawing/2010/main" val="0"/>
                </a:ext>
              </a:extLst>
            </a:blip>
            <a:stretch>
              <a:fillRect/>
            </a:stretch>
          </p:blipFill>
          <p:spPr>
            <a:xfrm>
              <a:off x="8682132" y="4279458"/>
              <a:ext cx="2280987" cy="1303423"/>
            </a:xfrm>
            <a:prstGeom prst="rect">
              <a:avLst/>
            </a:prstGeom>
          </p:spPr>
        </p:pic>
      </p:grpSp>
    </p:spTree>
    <p:extLst>
      <p:ext uri="{BB962C8B-B14F-4D97-AF65-F5344CB8AC3E}">
        <p14:creationId xmlns:p14="http://schemas.microsoft.com/office/powerpoint/2010/main" val="150405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p:cNvGrpSpPr/>
          <p:nvPr/>
        </p:nvGrpSpPr>
        <p:grpSpPr>
          <a:xfrm>
            <a:off x="743107" y="448134"/>
            <a:ext cx="2880000" cy="2880000"/>
            <a:chOff x="743107" y="49928"/>
            <a:chExt cx="3240000" cy="3240000"/>
          </a:xfrm>
        </p:grpSpPr>
        <p:sp>
          <p:nvSpPr>
            <p:cNvPr id="4" name="Diamond 3"/>
            <p:cNvSpPr/>
            <p:nvPr/>
          </p:nvSpPr>
          <p:spPr>
            <a:xfrm>
              <a:off x="923107" y="229928"/>
              <a:ext cx="2880000" cy="288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Diamond 4"/>
            <p:cNvSpPr/>
            <p:nvPr/>
          </p:nvSpPr>
          <p:spPr>
            <a:xfrm>
              <a:off x="743107" y="49928"/>
              <a:ext cx="3240000" cy="3240000"/>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7" name="Group 6"/>
          <p:cNvGrpSpPr/>
          <p:nvPr/>
        </p:nvGrpSpPr>
        <p:grpSpPr>
          <a:xfrm>
            <a:off x="8387687" y="3196251"/>
            <a:ext cx="2880000" cy="2880000"/>
            <a:chOff x="743107" y="49928"/>
            <a:chExt cx="3240000" cy="3240000"/>
          </a:xfrm>
        </p:grpSpPr>
        <p:sp>
          <p:nvSpPr>
            <p:cNvPr id="8" name="Diamond 7"/>
            <p:cNvSpPr/>
            <p:nvPr/>
          </p:nvSpPr>
          <p:spPr>
            <a:xfrm>
              <a:off x="923107" y="229928"/>
              <a:ext cx="2880000" cy="288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Diamond 8"/>
            <p:cNvSpPr/>
            <p:nvPr/>
          </p:nvSpPr>
          <p:spPr>
            <a:xfrm>
              <a:off x="743107" y="49928"/>
              <a:ext cx="3240000" cy="3240000"/>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0" name="Group 9"/>
          <p:cNvGrpSpPr/>
          <p:nvPr/>
        </p:nvGrpSpPr>
        <p:grpSpPr>
          <a:xfrm>
            <a:off x="4003107" y="1338855"/>
            <a:ext cx="5126145" cy="1188583"/>
            <a:chOff x="7875638" y="2834645"/>
            <a:chExt cx="4243279" cy="1188583"/>
          </a:xfrm>
        </p:grpSpPr>
        <p:sp>
          <p:nvSpPr>
            <p:cNvPr id="11" name="TextBox 10"/>
            <p:cNvSpPr txBox="1"/>
            <p:nvPr/>
          </p:nvSpPr>
          <p:spPr>
            <a:xfrm>
              <a:off x="7875639" y="3210698"/>
              <a:ext cx="4243278" cy="812530"/>
            </a:xfrm>
            <a:prstGeom prst="rect">
              <a:avLst/>
            </a:prstGeom>
            <a:noFill/>
          </p:spPr>
          <p:txBody>
            <a:bodyPr wrap="square" rtlCol="0">
              <a:spAutoFit/>
            </a:bodyPr>
            <a:lstStyle/>
            <a:p>
              <a:pP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12"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grpSp>
        <p:nvGrpSpPr>
          <p:cNvPr id="13" name="Group 12"/>
          <p:cNvGrpSpPr/>
          <p:nvPr/>
        </p:nvGrpSpPr>
        <p:grpSpPr>
          <a:xfrm>
            <a:off x="3083108" y="4086972"/>
            <a:ext cx="4924580" cy="1188583"/>
            <a:chOff x="7875638" y="2834645"/>
            <a:chExt cx="4243279" cy="1188583"/>
          </a:xfrm>
        </p:grpSpPr>
        <p:sp>
          <p:nvSpPr>
            <p:cNvPr id="14" name="TextBox 13"/>
            <p:cNvSpPr txBox="1"/>
            <p:nvPr/>
          </p:nvSpPr>
          <p:spPr>
            <a:xfrm>
              <a:off x="7875639" y="3210698"/>
              <a:ext cx="4243278" cy="812530"/>
            </a:xfrm>
            <a:prstGeom prst="rect">
              <a:avLst/>
            </a:prstGeom>
            <a:noFill/>
          </p:spPr>
          <p:txBody>
            <a:bodyPr wrap="square" rtlCol="0">
              <a:spAutoFit/>
            </a:bodyPr>
            <a:lstStyle/>
            <a:p>
              <a:pPr algn="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15"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spc="200" dirty="0">
                  <a:latin typeface="+mj-lt"/>
                </a:rPr>
                <a:t>输入文本内容</a:t>
              </a:r>
              <a:endParaRPr lang="en-US" sz="1600" spc="200" dirty="0">
                <a:latin typeface="+mj-lt"/>
              </a:endParaRPr>
            </a:p>
          </p:txBody>
        </p:sp>
      </p:grpSp>
      <p:cxnSp>
        <p:nvCxnSpPr>
          <p:cNvPr id="16" name="Straight Connector 15"/>
          <p:cNvCxnSpPr/>
          <p:nvPr/>
        </p:nvCxnSpPr>
        <p:spPr>
          <a:xfrm>
            <a:off x="959684" y="2537160"/>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812245" y="2537159"/>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134842" y="1072724"/>
            <a:ext cx="1585690" cy="307777"/>
          </a:xfrm>
          <a:prstGeom prst="rect">
            <a:avLst/>
          </a:prstGeom>
          <a:noFill/>
        </p:spPr>
        <p:txBody>
          <a:bodyPr wrap="none" rtlCol="0">
            <a:spAutoFit/>
          </a:bodyPr>
          <a:lstStyle/>
          <a:p>
            <a:r>
              <a:rPr lang="id-ID" sz="1400" spc="400" dirty="0">
                <a:latin typeface="+mj-lt"/>
              </a:rPr>
              <a:t>15/08/2016</a:t>
            </a:r>
          </a:p>
        </p:txBody>
      </p:sp>
      <p:sp>
        <p:nvSpPr>
          <p:cNvPr id="21" name="TextBox 20"/>
          <p:cNvSpPr txBox="1"/>
          <p:nvPr/>
        </p:nvSpPr>
        <p:spPr>
          <a:xfrm>
            <a:off x="3083107" y="3778248"/>
            <a:ext cx="1585690" cy="307777"/>
          </a:xfrm>
          <a:prstGeom prst="rect">
            <a:avLst/>
          </a:prstGeom>
          <a:noFill/>
        </p:spPr>
        <p:txBody>
          <a:bodyPr wrap="none" rtlCol="0">
            <a:spAutoFit/>
          </a:bodyPr>
          <a:lstStyle/>
          <a:p>
            <a:r>
              <a:rPr lang="id-ID" sz="1400" spc="400" dirty="0">
                <a:latin typeface="+mj-lt"/>
              </a:rPr>
              <a:t>15/08/2016</a:t>
            </a:r>
          </a:p>
        </p:txBody>
      </p:sp>
      <p:pic>
        <p:nvPicPr>
          <p:cNvPr id="18" name="Picture Placeholder 17"/>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708" r="16708"/>
          <a:stretch>
            <a:fillRect/>
          </a:stretch>
        </p:blipFill>
        <p:spPr/>
      </p:pic>
      <p:pic>
        <p:nvPicPr>
          <p:cNvPr id="19" name="Picture Placeholder 18"/>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23727" r="23727"/>
          <a:stretch>
            <a:fillRect/>
          </a:stretch>
        </p:blipFill>
        <p:spPr/>
      </p:pic>
    </p:spTree>
    <p:extLst>
      <p:ext uri="{BB962C8B-B14F-4D97-AF65-F5344CB8AC3E}">
        <p14:creationId xmlns:p14="http://schemas.microsoft.com/office/powerpoint/2010/main" val="33975936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360"/>
                                          </p:val>
                                        </p:tav>
                                        <p:tav tm="100000">
                                          <p:val>
                                            <p:fltVal val="0"/>
                                          </p:val>
                                        </p:tav>
                                      </p:tavLst>
                                    </p:anim>
                                    <p:animEffect transition="in" filter="fade">
                                      <p:cBhvr>
                                        <p:cTn id="10" dur="1000"/>
                                        <p:tgtEl>
                                          <p:spTgt spid="6"/>
                                        </p:tgtEl>
                                      </p:cBhvr>
                                    </p:animEffect>
                                  </p:childTnLst>
                                </p:cTn>
                              </p:par>
                              <p:par>
                                <p:cTn id="11" presetID="49" presetClass="entr" presetSubtype="0" decel="100000" fill="hold" nodeType="with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360"/>
                                          </p:val>
                                        </p:tav>
                                        <p:tav tm="100000">
                                          <p:val>
                                            <p:fltVal val="0"/>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9535" r="19535"/>
          <a:stretch>
            <a:fillRect/>
          </a:stretch>
        </p:blipFill>
        <p:spPr/>
      </p:pic>
      <p:sp>
        <p:nvSpPr>
          <p:cNvPr id="6" name="Rectangle 5"/>
          <p:cNvSpPr/>
          <p:nvPr/>
        </p:nvSpPr>
        <p:spPr>
          <a:xfrm>
            <a:off x="571692" y="656303"/>
            <a:ext cx="11039091" cy="5545393"/>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9" name="Freeform 8"/>
          <p:cNvSpPr/>
          <p:nvPr/>
        </p:nvSpPr>
        <p:spPr>
          <a:xfrm rot="5400000">
            <a:off x="1749339" y="1893512"/>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0" name="TextBox 9"/>
          <p:cNvSpPr txBox="1"/>
          <p:nvPr/>
        </p:nvSpPr>
        <p:spPr>
          <a:xfrm>
            <a:off x="1940350" y="3058168"/>
            <a:ext cx="1812177" cy="1077218"/>
          </a:xfrm>
          <a:prstGeom prst="rect">
            <a:avLst/>
          </a:prstGeom>
          <a:noFill/>
        </p:spPr>
        <p:txBody>
          <a:bodyPr wrap="square" rtlCol="0">
            <a:spAutoFit/>
          </a:bodyPr>
          <a:lstStyle/>
          <a:p>
            <a:r>
              <a:rPr lang="zh-CN" altLang="en-US" sz="3200" spc="200" dirty="0">
                <a:solidFill>
                  <a:schemeClr val="bg1"/>
                </a:solidFill>
                <a:latin typeface="+mj-lt"/>
              </a:rPr>
              <a:t>输入文本内容</a:t>
            </a:r>
            <a:endParaRPr lang="id-ID" sz="3200" spc="200" dirty="0">
              <a:solidFill>
                <a:schemeClr val="bg1"/>
              </a:solidFill>
              <a:latin typeface="+mj-lt"/>
            </a:endParaRPr>
          </a:p>
        </p:txBody>
      </p:sp>
      <p:grpSp>
        <p:nvGrpSpPr>
          <p:cNvPr id="11" name="Group 10"/>
          <p:cNvGrpSpPr/>
          <p:nvPr/>
        </p:nvGrpSpPr>
        <p:grpSpPr>
          <a:xfrm>
            <a:off x="5309235" y="3693133"/>
            <a:ext cx="5126145" cy="1188583"/>
            <a:chOff x="7875638" y="2834645"/>
            <a:chExt cx="4243279" cy="1188583"/>
          </a:xfrm>
        </p:grpSpPr>
        <p:sp>
          <p:nvSpPr>
            <p:cNvPr id="12" name="TextBox 11"/>
            <p:cNvSpPr txBox="1"/>
            <p:nvPr/>
          </p:nvSpPr>
          <p:spPr>
            <a:xfrm>
              <a:off x="7875639" y="3210698"/>
              <a:ext cx="4243278" cy="812530"/>
            </a:xfrm>
            <a:prstGeom prst="rect">
              <a:avLst/>
            </a:prstGeom>
            <a:noFill/>
          </p:spPr>
          <p:txBody>
            <a:bodyPr wrap="square" rtlCol="0">
              <a:spAutoFit/>
            </a:bodyPr>
            <a:lstStyle/>
            <a:p>
              <a:pPr>
                <a:lnSpc>
                  <a:spcPct val="130000"/>
                </a:lnSpc>
              </a:pPr>
              <a:r>
                <a:rPr lang="en-US" sz="120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13"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solidFill>
                    <a:schemeClr val="bg1"/>
                  </a:solidFill>
                  <a:latin typeface="+mj-lt"/>
                </a:rPr>
                <a:t>输入文本内容</a:t>
              </a:r>
              <a:endParaRPr lang="en-US" sz="1600" spc="200" dirty="0">
                <a:solidFill>
                  <a:schemeClr val="bg1"/>
                </a:solidFill>
                <a:latin typeface="+mj-lt"/>
              </a:endParaRPr>
            </a:p>
          </p:txBody>
        </p:sp>
      </p:grpSp>
      <p:sp>
        <p:nvSpPr>
          <p:cNvPr id="14" name="TextBox 13"/>
          <p:cNvSpPr txBox="1"/>
          <p:nvPr/>
        </p:nvSpPr>
        <p:spPr>
          <a:xfrm>
            <a:off x="5269088" y="2212553"/>
            <a:ext cx="1107996" cy="1200329"/>
          </a:xfrm>
          <a:prstGeom prst="rect">
            <a:avLst/>
          </a:prstGeom>
          <a:noFill/>
        </p:spPr>
        <p:txBody>
          <a:bodyPr wrap="none" rtlCol="0">
            <a:spAutoFit/>
          </a:bodyPr>
          <a:lstStyle/>
          <a:p>
            <a:r>
              <a:rPr lang="id-ID" sz="7200" dirty="0">
                <a:solidFill>
                  <a:schemeClr val="bg1"/>
                </a:solidFill>
                <a:latin typeface="linea-basic-10" panose="02000509000000000000" pitchFamily="49" charset="0"/>
              </a:rPr>
              <a:t>K</a:t>
            </a:r>
          </a:p>
        </p:txBody>
      </p:sp>
    </p:spTree>
    <p:extLst>
      <p:ext uri="{BB962C8B-B14F-4D97-AF65-F5344CB8AC3E}">
        <p14:creationId xmlns:p14="http://schemas.microsoft.com/office/powerpoint/2010/main" val="415685356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What We Provide</a:t>
            </a:r>
            <a:endParaRPr kumimoji="0" lang="en-US" sz="4000" b="1" i="0" u="none" strike="noStrike" kern="1200" cap="none" spc="0" normalizeH="0" baseline="0" noProof="0" dirty="0">
              <a:ln>
                <a:noFill/>
              </a:ln>
              <a:effectLst/>
              <a:uLnTx/>
              <a:uFillTx/>
            </a:endParaRPr>
          </a:p>
        </p:txBody>
      </p:sp>
      <p:sp>
        <p:nvSpPr>
          <p:cNvPr id="3" name="TextBox 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grpSp>
        <p:nvGrpSpPr>
          <p:cNvPr id="4" name="Group 3"/>
          <p:cNvGrpSpPr/>
          <p:nvPr/>
        </p:nvGrpSpPr>
        <p:grpSpPr>
          <a:xfrm>
            <a:off x="899852" y="4146559"/>
            <a:ext cx="3041113" cy="1157480"/>
            <a:chOff x="952594" y="4590698"/>
            <a:chExt cx="3041113" cy="1157480"/>
          </a:xfrm>
        </p:grpSpPr>
        <p:sp>
          <p:nvSpPr>
            <p:cNvPr id="5" name="TextBox 4"/>
            <p:cNvSpPr txBox="1"/>
            <p:nvPr/>
          </p:nvSpPr>
          <p:spPr>
            <a:xfrm>
              <a:off x="952595" y="4991048"/>
              <a:ext cx="3041112" cy="757130"/>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 such</a:t>
              </a:r>
            </a:p>
          </p:txBody>
        </p:sp>
        <p:sp>
          <p:nvSpPr>
            <p:cNvPr id="6" name="Title 1"/>
            <p:cNvSpPr txBox="1">
              <a:spLocks/>
            </p:cNvSpPr>
            <p:nvPr/>
          </p:nvSpPr>
          <p:spPr>
            <a:xfrm>
              <a:off x="952594" y="4590698"/>
              <a:ext cx="303426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dirty="0"/>
                <a:t>输入文本内容</a:t>
              </a:r>
              <a:endParaRPr lang="en-US" sz="1800" dirty="0"/>
            </a:p>
          </p:txBody>
        </p:sp>
      </p:grpSp>
      <p:grpSp>
        <p:nvGrpSpPr>
          <p:cNvPr id="7" name="Group 6"/>
          <p:cNvGrpSpPr/>
          <p:nvPr/>
        </p:nvGrpSpPr>
        <p:grpSpPr>
          <a:xfrm>
            <a:off x="4395059" y="4146559"/>
            <a:ext cx="3041113" cy="1157480"/>
            <a:chOff x="952594" y="4590698"/>
            <a:chExt cx="3041113" cy="1157480"/>
          </a:xfrm>
        </p:grpSpPr>
        <p:sp>
          <p:nvSpPr>
            <p:cNvPr id="8" name="TextBox 7"/>
            <p:cNvSpPr txBox="1"/>
            <p:nvPr/>
          </p:nvSpPr>
          <p:spPr>
            <a:xfrm>
              <a:off x="952595" y="4991048"/>
              <a:ext cx="3041112" cy="757130"/>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 such</a:t>
              </a:r>
            </a:p>
          </p:txBody>
        </p:sp>
        <p:sp>
          <p:nvSpPr>
            <p:cNvPr id="9" name="Title 1"/>
            <p:cNvSpPr txBox="1">
              <a:spLocks/>
            </p:cNvSpPr>
            <p:nvPr/>
          </p:nvSpPr>
          <p:spPr>
            <a:xfrm>
              <a:off x="952594" y="4590698"/>
              <a:ext cx="303426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dirty="0">
                  <a:solidFill>
                    <a:schemeClr val="accent2"/>
                  </a:solidFill>
                </a:rPr>
                <a:t>输入文本内容</a:t>
              </a:r>
              <a:endParaRPr lang="en-US" sz="1800" dirty="0">
                <a:solidFill>
                  <a:schemeClr val="accent2"/>
                </a:solidFill>
              </a:endParaRPr>
            </a:p>
          </p:txBody>
        </p:sp>
      </p:grpSp>
      <p:grpSp>
        <p:nvGrpSpPr>
          <p:cNvPr id="10" name="Group 9"/>
          <p:cNvGrpSpPr/>
          <p:nvPr/>
        </p:nvGrpSpPr>
        <p:grpSpPr>
          <a:xfrm>
            <a:off x="7890266" y="4146559"/>
            <a:ext cx="3041113" cy="1157480"/>
            <a:chOff x="952594" y="4590698"/>
            <a:chExt cx="3041113" cy="1157480"/>
          </a:xfrm>
        </p:grpSpPr>
        <p:sp>
          <p:nvSpPr>
            <p:cNvPr id="11" name="TextBox 10"/>
            <p:cNvSpPr txBox="1"/>
            <p:nvPr/>
          </p:nvSpPr>
          <p:spPr>
            <a:xfrm>
              <a:off x="952595" y="4991048"/>
              <a:ext cx="3041112" cy="757130"/>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 such</a:t>
              </a:r>
            </a:p>
          </p:txBody>
        </p:sp>
        <p:sp>
          <p:nvSpPr>
            <p:cNvPr id="12" name="Title 1"/>
            <p:cNvSpPr txBox="1">
              <a:spLocks/>
            </p:cNvSpPr>
            <p:nvPr/>
          </p:nvSpPr>
          <p:spPr>
            <a:xfrm>
              <a:off x="952594" y="4590698"/>
              <a:ext cx="303426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dirty="0"/>
                <a:t>输入文本内容</a:t>
              </a:r>
              <a:endParaRPr lang="en-US" altLang="zh-CN" sz="1800" dirty="0"/>
            </a:p>
          </p:txBody>
        </p:sp>
      </p:grpSp>
      <p:sp>
        <p:nvSpPr>
          <p:cNvPr id="13" name="Rectangle 12"/>
          <p:cNvSpPr/>
          <p:nvPr/>
        </p:nvSpPr>
        <p:spPr>
          <a:xfrm>
            <a:off x="1811688" y="2610428"/>
            <a:ext cx="1210588" cy="1323439"/>
          </a:xfrm>
          <a:prstGeom prst="rect">
            <a:avLst/>
          </a:prstGeom>
        </p:spPr>
        <p:txBody>
          <a:bodyPr wrap="none">
            <a:spAutoFit/>
          </a:bodyPr>
          <a:lstStyle/>
          <a:p>
            <a:pPr algn="ctr"/>
            <a:r>
              <a:rPr lang="en-US" sz="8000" dirty="0">
                <a:solidFill>
                  <a:schemeClr val="tx1">
                    <a:alpha val="70000"/>
                  </a:schemeClr>
                </a:solidFill>
                <a:latin typeface="linea-basic-10" charset="0"/>
                <a:ea typeface="linea-basic-10" charset="0"/>
                <a:cs typeface="linea-basic-10" charset="0"/>
              </a:rPr>
              <a:t>V</a:t>
            </a:r>
            <a:endParaRPr lang="id-ID" sz="2800" dirty="0">
              <a:solidFill>
                <a:schemeClr val="tx1">
                  <a:alpha val="70000"/>
                </a:schemeClr>
              </a:solidFill>
            </a:endParaRPr>
          </a:p>
        </p:txBody>
      </p:sp>
      <p:sp>
        <p:nvSpPr>
          <p:cNvPr id="14" name="Rectangle 13"/>
          <p:cNvSpPr/>
          <p:nvPr/>
        </p:nvSpPr>
        <p:spPr>
          <a:xfrm>
            <a:off x="5306895" y="2610427"/>
            <a:ext cx="1210588" cy="1323439"/>
          </a:xfrm>
          <a:prstGeom prst="rect">
            <a:avLst/>
          </a:prstGeom>
        </p:spPr>
        <p:txBody>
          <a:bodyPr wrap="none">
            <a:spAutoFit/>
          </a:bodyPr>
          <a:lstStyle/>
          <a:p>
            <a:pPr algn="ctr"/>
            <a:r>
              <a:rPr lang="en-US" sz="8000" dirty="0">
                <a:solidFill>
                  <a:schemeClr val="accent2">
                    <a:alpha val="70000"/>
                  </a:schemeClr>
                </a:solidFill>
                <a:latin typeface="linea-basic-10" charset="0"/>
                <a:ea typeface="linea-basic-10" charset="0"/>
                <a:cs typeface="linea-basic-10" charset="0"/>
              </a:rPr>
              <a:t>6</a:t>
            </a:r>
            <a:endParaRPr lang="id-ID" sz="2800" dirty="0">
              <a:solidFill>
                <a:schemeClr val="accent2">
                  <a:alpha val="70000"/>
                </a:schemeClr>
              </a:solidFill>
            </a:endParaRPr>
          </a:p>
        </p:txBody>
      </p:sp>
      <p:sp>
        <p:nvSpPr>
          <p:cNvPr id="15" name="Rectangle 14"/>
          <p:cNvSpPr/>
          <p:nvPr/>
        </p:nvSpPr>
        <p:spPr>
          <a:xfrm>
            <a:off x="8802102" y="2610428"/>
            <a:ext cx="1210588" cy="1323439"/>
          </a:xfrm>
          <a:prstGeom prst="rect">
            <a:avLst/>
          </a:prstGeom>
        </p:spPr>
        <p:txBody>
          <a:bodyPr wrap="none">
            <a:spAutoFit/>
          </a:bodyPr>
          <a:lstStyle/>
          <a:p>
            <a:pPr algn="ctr"/>
            <a:r>
              <a:rPr lang="en-US" sz="8000" dirty="0">
                <a:solidFill>
                  <a:schemeClr val="tx1">
                    <a:alpha val="70000"/>
                  </a:schemeClr>
                </a:solidFill>
                <a:latin typeface="linea-basic-10" charset="0"/>
                <a:ea typeface="linea-basic-10" charset="0"/>
                <a:cs typeface="linea-basic-10" charset="0"/>
              </a:rPr>
              <a:t>B</a:t>
            </a:r>
            <a:endParaRPr lang="id-ID" sz="2800" dirty="0">
              <a:solidFill>
                <a:schemeClr val="tx1">
                  <a:alpha val="70000"/>
                </a:schemeClr>
              </a:solidFill>
            </a:endParaRPr>
          </a:p>
        </p:txBody>
      </p:sp>
    </p:spTree>
    <p:extLst>
      <p:ext uri="{BB962C8B-B14F-4D97-AF65-F5344CB8AC3E}">
        <p14:creationId xmlns:p14="http://schemas.microsoft.com/office/powerpoint/2010/main" val="1763836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4961" b="24961"/>
          <a:stretch>
            <a:fillRect/>
          </a:stretch>
        </p:blipFill>
        <p:spPr/>
      </p:pic>
      <p:sp>
        <p:nvSpPr>
          <p:cNvPr id="6" name="Rectangle 5"/>
          <p:cNvSpPr/>
          <p:nvPr/>
        </p:nvSpPr>
        <p:spPr>
          <a:xfrm>
            <a:off x="0" y="0"/>
            <a:ext cx="12192000" cy="4070555"/>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Freeform 6"/>
          <p:cNvSpPr/>
          <p:nvPr/>
        </p:nvSpPr>
        <p:spPr>
          <a:xfrm rot="5400000">
            <a:off x="864435" y="639899"/>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8" name="TextBox 7"/>
          <p:cNvSpPr txBox="1"/>
          <p:nvPr/>
        </p:nvSpPr>
        <p:spPr>
          <a:xfrm>
            <a:off x="1055446" y="1804555"/>
            <a:ext cx="1812177" cy="1077218"/>
          </a:xfrm>
          <a:prstGeom prst="rect">
            <a:avLst/>
          </a:prstGeom>
          <a:noFill/>
        </p:spPr>
        <p:txBody>
          <a:bodyPr wrap="square" rtlCol="0">
            <a:spAutoFit/>
          </a:bodyPr>
          <a:lstStyle/>
          <a:p>
            <a:r>
              <a:rPr lang="zh-CN" altLang="en-US" sz="3200" spc="200" dirty="0">
                <a:solidFill>
                  <a:schemeClr val="bg1"/>
                </a:solidFill>
                <a:latin typeface="+mj-lt"/>
              </a:rPr>
              <a:t>输入文本内容</a:t>
            </a:r>
            <a:endParaRPr lang="id-ID" sz="3200" spc="200" dirty="0">
              <a:solidFill>
                <a:schemeClr val="bg1"/>
              </a:solidFill>
              <a:latin typeface="+mj-lt"/>
            </a:endParaRPr>
          </a:p>
        </p:txBody>
      </p:sp>
      <p:sp>
        <p:nvSpPr>
          <p:cNvPr id="10" name="TextBox 9"/>
          <p:cNvSpPr txBox="1"/>
          <p:nvPr/>
        </p:nvSpPr>
        <p:spPr>
          <a:xfrm>
            <a:off x="589936" y="4712975"/>
            <a:ext cx="5126144" cy="812530"/>
          </a:xfrm>
          <a:prstGeom prst="rect">
            <a:avLst/>
          </a:prstGeom>
          <a:noFill/>
        </p:spPr>
        <p:txBody>
          <a:bodyPr wrap="square" rtlCol="0">
            <a:spAutoFit/>
          </a:bodyPr>
          <a:lstStyle/>
          <a:p>
            <a:pP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grpSp>
        <p:nvGrpSpPr>
          <p:cNvPr id="16" name="Group 15"/>
          <p:cNvGrpSpPr/>
          <p:nvPr/>
        </p:nvGrpSpPr>
        <p:grpSpPr>
          <a:xfrm>
            <a:off x="6278643" y="2872569"/>
            <a:ext cx="2160000" cy="2160000"/>
            <a:chOff x="6316850" y="2837233"/>
            <a:chExt cx="2880000" cy="2880000"/>
          </a:xfrm>
        </p:grpSpPr>
        <p:sp>
          <p:nvSpPr>
            <p:cNvPr id="12" name="Diamond 11"/>
            <p:cNvSpPr/>
            <p:nvPr/>
          </p:nvSpPr>
          <p:spPr>
            <a:xfrm>
              <a:off x="6856850" y="3377233"/>
              <a:ext cx="1800000" cy="1800000"/>
            </a:xfrm>
            <a:prstGeom prst="diamond">
              <a:avLst/>
            </a:prstGeom>
            <a:solidFill>
              <a:schemeClr val="bg1"/>
            </a:solidFill>
            <a:ln>
              <a:noFill/>
            </a:ln>
            <a:effectLst>
              <a:glow rad="63500">
                <a:schemeClr val="tx1">
                  <a:lumMod val="50000"/>
                  <a:lumOff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3" name="Group 12"/>
            <p:cNvGrpSpPr/>
            <p:nvPr/>
          </p:nvGrpSpPr>
          <p:grpSpPr>
            <a:xfrm>
              <a:off x="6316850" y="2837233"/>
              <a:ext cx="2880000" cy="2880000"/>
              <a:chOff x="743107" y="49928"/>
              <a:chExt cx="3240000" cy="3240000"/>
            </a:xfrm>
          </p:grpSpPr>
          <p:sp>
            <p:nvSpPr>
              <p:cNvPr id="14" name="Diamond 13"/>
              <p:cNvSpPr/>
              <p:nvPr/>
            </p:nvSpPr>
            <p:spPr>
              <a:xfrm>
                <a:off x="923107" y="229928"/>
                <a:ext cx="2880000" cy="288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Diamond 14"/>
              <p:cNvSpPr/>
              <p:nvPr/>
            </p:nvSpPr>
            <p:spPr>
              <a:xfrm>
                <a:off x="743107" y="49928"/>
                <a:ext cx="3240000" cy="3240000"/>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grpSp>
        <p:nvGrpSpPr>
          <p:cNvPr id="25" name="Group 24"/>
          <p:cNvGrpSpPr/>
          <p:nvPr/>
        </p:nvGrpSpPr>
        <p:grpSpPr>
          <a:xfrm>
            <a:off x="6032459" y="5197569"/>
            <a:ext cx="2595349" cy="948517"/>
            <a:chOff x="7875638" y="2834645"/>
            <a:chExt cx="4243279" cy="948517"/>
          </a:xfrm>
        </p:grpSpPr>
        <p:sp>
          <p:nvSpPr>
            <p:cNvPr id="26" name="TextBox 25"/>
            <p:cNvSpPr txBox="1"/>
            <p:nvPr/>
          </p:nvSpPr>
          <p:spPr>
            <a:xfrm>
              <a:off x="7875640" y="3210698"/>
              <a:ext cx="4243277"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27"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grpSp>
        <p:nvGrpSpPr>
          <p:cNvPr id="28" name="Group 27"/>
          <p:cNvGrpSpPr/>
          <p:nvPr/>
        </p:nvGrpSpPr>
        <p:grpSpPr>
          <a:xfrm>
            <a:off x="9074077" y="2872569"/>
            <a:ext cx="2160000" cy="2160000"/>
            <a:chOff x="6316850" y="2837233"/>
            <a:chExt cx="2880000" cy="2880000"/>
          </a:xfrm>
        </p:grpSpPr>
        <p:sp>
          <p:nvSpPr>
            <p:cNvPr id="29" name="Diamond 28"/>
            <p:cNvSpPr/>
            <p:nvPr/>
          </p:nvSpPr>
          <p:spPr>
            <a:xfrm>
              <a:off x="6856850" y="3377233"/>
              <a:ext cx="1800000" cy="1800000"/>
            </a:xfrm>
            <a:prstGeom prst="diamond">
              <a:avLst/>
            </a:prstGeom>
            <a:solidFill>
              <a:schemeClr val="bg1"/>
            </a:solidFill>
            <a:ln>
              <a:noFill/>
            </a:ln>
            <a:effectLst>
              <a:glow rad="63500">
                <a:schemeClr val="bg2">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0" name="Group 29"/>
            <p:cNvGrpSpPr/>
            <p:nvPr/>
          </p:nvGrpSpPr>
          <p:grpSpPr>
            <a:xfrm>
              <a:off x="6316850" y="2837233"/>
              <a:ext cx="2880000" cy="2880000"/>
              <a:chOff x="743107" y="49928"/>
              <a:chExt cx="3240000" cy="3240000"/>
            </a:xfrm>
          </p:grpSpPr>
          <p:sp>
            <p:nvSpPr>
              <p:cNvPr id="31" name="Diamond 30"/>
              <p:cNvSpPr/>
              <p:nvPr/>
            </p:nvSpPr>
            <p:spPr>
              <a:xfrm>
                <a:off x="923107" y="229928"/>
                <a:ext cx="2880000" cy="288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Diamond 31"/>
              <p:cNvSpPr/>
              <p:nvPr/>
            </p:nvSpPr>
            <p:spPr>
              <a:xfrm>
                <a:off x="743107" y="49928"/>
                <a:ext cx="3240000" cy="3240000"/>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grpSp>
        <p:nvGrpSpPr>
          <p:cNvPr id="33" name="Group 32"/>
          <p:cNvGrpSpPr/>
          <p:nvPr/>
        </p:nvGrpSpPr>
        <p:grpSpPr>
          <a:xfrm>
            <a:off x="8827893" y="5197569"/>
            <a:ext cx="2595349" cy="948517"/>
            <a:chOff x="7875638" y="2834645"/>
            <a:chExt cx="4243279" cy="948517"/>
          </a:xfrm>
        </p:grpSpPr>
        <p:sp>
          <p:nvSpPr>
            <p:cNvPr id="34" name="TextBox 33"/>
            <p:cNvSpPr txBox="1"/>
            <p:nvPr/>
          </p:nvSpPr>
          <p:spPr>
            <a:xfrm>
              <a:off x="7875640" y="3210698"/>
              <a:ext cx="4243277"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35"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sp>
        <p:nvSpPr>
          <p:cNvPr id="36" name="TextBox 35"/>
          <p:cNvSpPr txBox="1"/>
          <p:nvPr/>
        </p:nvSpPr>
        <p:spPr>
          <a:xfrm>
            <a:off x="6984181" y="3533408"/>
            <a:ext cx="748923" cy="769441"/>
          </a:xfrm>
          <a:prstGeom prst="rect">
            <a:avLst/>
          </a:prstGeom>
          <a:noFill/>
        </p:spPr>
        <p:txBody>
          <a:bodyPr wrap="none" rtlCol="0">
            <a:spAutoFit/>
          </a:bodyPr>
          <a:lstStyle/>
          <a:p>
            <a:r>
              <a:rPr lang="id-ID" sz="4400" dirty="0">
                <a:latin typeface="linea-ecommerce-10" panose="02000509000000000000" pitchFamily="49" charset="0"/>
              </a:rPr>
              <a:t>f</a:t>
            </a:r>
          </a:p>
        </p:txBody>
      </p:sp>
      <p:sp>
        <p:nvSpPr>
          <p:cNvPr id="37" name="TextBox 36"/>
          <p:cNvSpPr txBox="1"/>
          <p:nvPr/>
        </p:nvSpPr>
        <p:spPr>
          <a:xfrm>
            <a:off x="9765693" y="3555908"/>
            <a:ext cx="748923" cy="769441"/>
          </a:xfrm>
          <a:prstGeom prst="rect">
            <a:avLst/>
          </a:prstGeom>
          <a:noFill/>
        </p:spPr>
        <p:txBody>
          <a:bodyPr wrap="none" rtlCol="0">
            <a:spAutoFit/>
          </a:bodyPr>
          <a:lstStyle/>
          <a:p>
            <a:r>
              <a:rPr lang="id-ID" sz="4400" dirty="0">
                <a:latin typeface="linea-ecommerce-10" panose="02000509000000000000" pitchFamily="49" charset="0"/>
              </a:rPr>
              <a:t>y</a:t>
            </a:r>
          </a:p>
        </p:txBody>
      </p:sp>
    </p:spTree>
    <p:extLst>
      <p:ext uri="{BB962C8B-B14F-4D97-AF65-F5344CB8AC3E}">
        <p14:creationId xmlns:p14="http://schemas.microsoft.com/office/powerpoint/2010/main" val="4137886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250" fill="hold"/>
                                        <p:tgtEl>
                                          <p:spTgt spid="36"/>
                                        </p:tgtEl>
                                        <p:attrNameLst>
                                          <p:attrName>ppt_w</p:attrName>
                                        </p:attrNameLst>
                                      </p:cBhvr>
                                      <p:tavLst>
                                        <p:tav tm="0">
                                          <p:val>
                                            <p:fltVal val="0"/>
                                          </p:val>
                                        </p:tav>
                                        <p:tav tm="100000">
                                          <p:val>
                                            <p:strVal val="#ppt_w"/>
                                          </p:val>
                                        </p:tav>
                                      </p:tavLst>
                                    </p:anim>
                                    <p:anim calcmode="lin" valueType="num">
                                      <p:cBhvr>
                                        <p:cTn id="8" dur="1250" fill="hold"/>
                                        <p:tgtEl>
                                          <p:spTgt spid="36"/>
                                        </p:tgtEl>
                                        <p:attrNameLst>
                                          <p:attrName>ppt_h</p:attrName>
                                        </p:attrNameLst>
                                      </p:cBhvr>
                                      <p:tavLst>
                                        <p:tav tm="0">
                                          <p:val>
                                            <p:fltVal val="0"/>
                                          </p:val>
                                        </p:tav>
                                        <p:tav tm="100000">
                                          <p:val>
                                            <p:strVal val="#ppt_h"/>
                                          </p:val>
                                        </p:tav>
                                      </p:tavLst>
                                    </p:anim>
                                    <p:anim calcmode="lin" valueType="num">
                                      <p:cBhvr>
                                        <p:cTn id="9" dur="1250" fill="hold"/>
                                        <p:tgtEl>
                                          <p:spTgt spid="36"/>
                                        </p:tgtEl>
                                        <p:attrNameLst>
                                          <p:attrName>style.rotation</p:attrName>
                                        </p:attrNameLst>
                                      </p:cBhvr>
                                      <p:tavLst>
                                        <p:tav tm="0">
                                          <p:val>
                                            <p:fltVal val="360"/>
                                          </p:val>
                                        </p:tav>
                                        <p:tav tm="100000">
                                          <p:val>
                                            <p:fltVal val="0"/>
                                          </p:val>
                                        </p:tav>
                                      </p:tavLst>
                                    </p:anim>
                                    <p:animEffect transition="in" filter="fade">
                                      <p:cBhvr>
                                        <p:cTn id="10" dur="1250"/>
                                        <p:tgtEl>
                                          <p:spTgt spid="36"/>
                                        </p:tgtEl>
                                      </p:cBhvr>
                                    </p:animEffect>
                                  </p:childTnLst>
                                </p:cTn>
                              </p:par>
                              <p:par>
                                <p:cTn id="11" presetID="49" presetClass="entr" presetSubtype="0" decel="100000" fill="hold" nodeType="withEffect">
                                  <p:stCondLst>
                                    <p:cond delay="25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250" fill="hold"/>
                                        <p:tgtEl>
                                          <p:spTgt spid="16"/>
                                        </p:tgtEl>
                                        <p:attrNameLst>
                                          <p:attrName>ppt_w</p:attrName>
                                        </p:attrNameLst>
                                      </p:cBhvr>
                                      <p:tavLst>
                                        <p:tav tm="0">
                                          <p:val>
                                            <p:fltVal val="0"/>
                                          </p:val>
                                        </p:tav>
                                        <p:tav tm="100000">
                                          <p:val>
                                            <p:strVal val="#ppt_w"/>
                                          </p:val>
                                        </p:tav>
                                      </p:tavLst>
                                    </p:anim>
                                    <p:anim calcmode="lin" valueType="num">
                                      <p:cBhvr>
                                        <p:cTn id="14" dur="1250" fill="hold"/>
                                        <p:tgtEl>
                                          <p:spTgt spid="16"/>
                                        </p:tgtEl>
                                        <p:attrNameLst>
                                          <p:attrName>ppt_h</p:attrName>
                                        </p:attrNameLst>
                                      </p:cBhvr>
                                      <p:tavLst>
                                        <p:tav tm="0">
                                          <p:val>
                                            <p:fltVal val="0"/>
                                          </p:val>
                                        </p:tav>
                                        <p:tav tm="100000">
                                          <p:val>
                                            <p:strVal val="#ppt_h"/>
                                          </p:val>
                                        </p:tav>
                                      </p:tavLst>
                                    </p:anim>
                                    <p:anim calcmode="lin" valueType="num">
                                      <p:cBhvr>
                                        <p:cTn id="15" dur="1250" fill="hold"/>
                                        <p:tgtEl>
                                          <p:spTgt spid="16"/>
                                        </p:tgtEl>
                                        <p:attrNameLst>
                                          <p:attrName>style.rotation</p:attrName>
                                        </p:attrNameLst>
                                      </p:cBhvr>
                                      <p:tavLst>
                                        <p:tav tm="0">
                                          <p:val>
                                            <p:fltVal val="360"/>
                                          </p:val>
                                        </p:tav>
                                        <p:tav tm="100000">
                                          <p:val>
                                            <p:fltVal val="0"/>
                                          </p:val>
                                        </p:tav>
                                      </p:tavLst>
                                    </p:anim>
                                    <p:animEffect transition="in" filter="fade">
                                      <p:cBhvr>
                                        <p:cTn id="16" dur="1250"/>
                                        <p:tgtEl>
                                          <p:spTgt spid="16"/>
                                        </p:tgtEl>
                                      </p:cBhvr>
                                    </p:animEffect>
                                  </p:childTnLst>
                                </p:cTn>
                              </p:par>
                              <p:par>
                                <p:cTn id="17" presetID="49" presetClass="entr" presetSubtype="0" decel="100000" fill="hold" grpId="0" nodeType="withEffect">
                                  <p:stCondLst>
                                    <p:cond delay="50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250" fill="hold"/>
                                        <p:tgtEl>
                                          <p:spTgt spid="37"/>
                                        </p:tgtEl>
                                        <p:attrNameLst>
                                          <p:attrName>ppt_w</p:attrName>
                                        </p:attrNameLst>
                                      </p:cBhvr>
                                      <p:tavLst>
                                        <p:tav tm="0">
                                          <p:val>
                                            <p:fltVal val="0"/>
                                          </p:val>
                                        </p:tav>
                                        <p:tav tm="100000">
                                          <p:val>
                                            <p:strVal val="#ppt_w"/>
                                          </p:val>
                                        </p:tav>
                                      </p:tavLst>
                                    </p:anim>
                                    <p:anim calcmode="lin" valueType="num">
                                      <p:cBhvr>
                                        <p:cTn id="20" dur="1250" fill="hold"/>
                                        <p:tgtEl>
                                          <p:spTgt spid="37"/>
                                        </p:tgtEl>
                                        <p:attrNameLst>
                                          <p:attrName>ppt_h</p:attrName>
                                        </p:attrNameLst>
                                      </p:cBhvr>
                                      <p:tavLst>
                                        <p:tav tm="0">
                                          <p:val>
                                            <p:fltVal val="0"/>
                                          </p:val>
                                        </p:tav>
                                        <p:tav tm="100000">
                                          <p:val>
                                            <p:strVal val="#ppt_h"/>
                                          </p:val>
                                        </p:tav>
                                      </p:tavLst>
                                    </p:anim>
                                    <p:anim calcmode="lin" valueType="num">
                                      <p:cBhvr>
                                        <p:cTn id="21" dur="1250" fill="hold"/>
                                        <p:tgtEl>
                                          <p:spTgt spid="37"/>
                                        </p:tgtEl>
                                        <p:attrNameLst>
                                          <p:attrName>style.rotation</p:attrName>
                                        </p:attrNameLst>
                                      </p:cBhvr>
                                      <p:tavLst>
                                        <p:tav tm="0">
                                          <p:val>
                                            <p:fltVal val="360"/>
                                          </p:val>
                                        </p:tav>
                                        <p:tav tm="100000">
                                          <p:val>
                                            <p:fltVal val="0"/>
                                          </p:val>
                                        </p:tav>
                                      </p:tavLst>
                                    </p:anim>
                                    <p:animEffect transition="in" filter="fade">
                                      <p:cBhvr>
                                        <p:cTn id="22" dur="1250"/>
                                        <p:tgtEl>
                                          <p:spTgt spid="37"/>
                                        </p:tgtEl>
                                      </p:cBhvr>
                                    </p:animEffect>
                                  </p:childTnLst>
                                </p:cTn>
                              </p:par>
                              <p:par>
                                <p:cTn id="23" presetID="49" presetClass="entr" presetSubtype="0" decel="100000" fill="hold" nodeType="withEffect">
                                  <p:stCondLst>
                                    <p:cond delay="7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250" fill="hold"/>
                                        <p:tgtEl>
                                          <p:spTgt spid="28"/>
                                        </p:tgtEl>
                                        <p:attrNameLst>
                                          <p:attrName>ppt_w</p:attrName>
                                        </p:attrNameLst>
                                      </p:cBhvr>
                                      <p:tavLst>
                                        <p:tav tm="0">
                                          <p:val>
                                            <p:fltVal val="0"/>
                                          </p:val>
                                        </p:tav>
                                        <p:tav tm="100000">
                                          <p:val>
                                            <p:strVal val="#ppt_w"/>
                                          </p:val>
                                        </p:tav>
                                      </p:tavLst>
                                    </p:anim>
                                    <p:anim calcmode="lin" valueType="num">
                                      <p:cBhvr>
                                        <p:cTn id="26" dur="1250" fill="hold"/>
                                        <p:tgtEl>
                                          <p:spTgt spid="28"/>
                                        </p:tgtEl>
                                        <p:attrNameLst>
                                          <p:attrName>ppt_h</p:attrName>
                                        </p:attrNameLst>
                                      </p:cBhvr>
                                      <p:tavLst>
                                        <p:tav tm="0">
                                          <p:val>
                                            <p:fltVal val="0"/>
                                          </p:val>
                                        </p:tav>
                                        <p:tav tm="100000">
                                          <p:val>
                                            <p:strVal val="#ppt_h"/>
                                          </p:val>
                                        </p:tav>
                                      </p:tavLst>
                                    </p:anim>
                                    <p:anim calcmode="lin" valueType="num">
                                      <p:cBhvr>
                                        <p:cTn id="27" dur="1250" fill="hold"/>
                                        <p:tgtEl>
                                          <p:spTgt spid="28"/>
                                        </p:tgtEl>
                                        <p:attrNameLst>
                                          <p:attrName>style.rotation</p:attrName>
                                        </p:attrNameLst>
                                      </p:cBhvr>
                                      <p:tavLst>
                                        <p:tav tm="0">
                                          <p:val>
                                            <p:fltVal val="360"/>
                                          </p:val>
                                        </p:tav>
                                        <p:tav tm="100000">
                                          <p:val>
                                            <p:fltVal val="0"/>
                                          </p:val>
                                        </p:tav>
                                      </p:tavLst>
                                    </p:anim>
                                    <p:animEffect transition="in" filter="fade">
                                      <p:cBhvr>
                                        <p:cTn id="28"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sp>
        <p:nvSpPr>
          <p:cNvPr id="4" name="Rectangle 3"/>
          <p:cNvSpPr/>
          <p:nvPr/>
        </p:nvSpPr>
        <p:spPr>
          <a:xfrm>
            <a:off x="0" y="0"/>
            <a:ext cx="12192000" cy="685800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 name="Group 4"/>
          <p:cNvGrpSpPr/>
          <p:nvPr/>
        </p:nvGrpSpPr>
        <p:grpSpPr>
          <a:xfrm>
            <a:off x="1329374" y="6094303"/>
            <a:ext cx="9343296" cy="277000"/>
            <a:chOff x="640739" y="6299199"/>
            <a:chExt cx="9343296" cy="277000"/>
          </a:xfrm>
        </p:grpSpPr>
        <p:sp>
          <p:nvSpPr>
            <p:cNvPr id="6" name="TextBox 5"/>
            <p:cNvSpPr txBox="1"/>
            <p:nvPr/>
          </p:nvSpPr>
          <p:spPr>
            <a:xfrm>
              <a:off x="640739" y="6299200"/>
              <a:ext cx="1415773" cy="276999"/>
            </a:xfrm>
            <a:prstGeom prst="rect">
              <a:avLst/>
            </a:prstGeom>
            <a:noFill/>
          </p:spPr>
          <p:txBody>
            <a:bodyPr wrap="none" rtlCol="0">
              <a:spAutoFit/>
            </a:bodyPr>
            <a:lstStyle/>
            <a:p>
              <a:pPr algn="ctr"/>
              <a:r>
                <a:rPr lang="zh-CN" altLang="en-US" sz="1200" spc="400" dirty="0">
                  <a:solidFill>
                    <a:schemeClr val="bg1"/>
                  </a:solidFill>
                </a:rPr>
                <a:t>输入文本内容</a:t>
              </a:r>
              <a:endParaRPr lang="id-ID" sz="1200" spc="400" dirty="0">
                <a:solidFill>
                  <a:schemeClr val="bg1"/>
                </a:solidFill>
              </a:endParaRPr>
            </a:p>
          </p:txBody>
        </p:sp>
        <p:sp>
          <p:nvSpPr>
            <p:cNvPr id="7" name="TextBox 6"/>
            <p:cNvSpPr txBox="1"/>
            <p:nvPr/>
          </p:nvSpPr>
          <p:spPr>
            <a:xfrm>
              <a:off x="3135087" y="6299200"/>
              <a:ext cx="1537600" cy="276999"/>
            </a:xfrm>
            <a:prstGeom prst="rect">
              <a:avLst/>
            </a:prstGeom>
            <a:noFill/>
          </p:spPr>
          <p:txBody>
            <a:bodyPr wrap="none" rtlCol="0">
              <a:spAutoFit/>
            </a:bodyPr>
            <a:lstStyle/>
            <a:p>
              <a:r>
                <a:rPr lang="id-ID" sz="1200" spc="400" dirty="0">
                  <a:solidFill>
                    <a:schemeClr val="bg1"/>
                  </a:solidFill>
                </a:rPr>
                <a:t>PROMOTION</a:t>
              </a:r>
            </a:p>
          </p:txBody>
        </p:sp>
        <p:sp>
          <p:nvSpPr>
            <p:cNvPr id="8" name="TextBox 7"/>
            <p:cNvSpPr txBox="1"/>
            <p:nvPr/>
          </p:nvSpPr>
          <p:spPr>
            <a:xfrm>
              <a:off x="5887807" y="6299199"/>
              <a:ext cx="1361270" cy="276999"/>
            </a:xfrm>
            <a:prstGeom prst="rect">
              <a:avLst/>
            </a:prstGeom>
            <a:noFill/>
          </p:spPr>
          <p:txBody>
            <a:bodyPr wrap="none" rtlCol="0">
              <a:spAutoFit/>
            </a:bodyPr>
            <a:lstStyle/>
            <a:p>
              <a:r>
                <a:rPr lang="id-ID" sz="1200" spc="400" dirty="0">
                  <a:solidFill>
                    <a:schemeClr val="bg1"/>
                  </a:solidFill>
                </a:rPr>
                <a:t>BRANDING</a:t>
              </a:r>
            </a:p>
          </p:txBody>
        </p:sp>
        <p:sp>
          <p:nvSpPr>
            <p:cNvPr id="9" name="TextBox 8"/>
            <p:cNvSpPr txBox="1"/>
            <p:nvPr/>
          </p:nvSpPr>
          <p:spPr>
            <a:xfrm>
              <a:off x="8465671" y="6299199"/>
              <a:ext cx="1518364" cy="276999"/>
            </a:xfrm>
            <a:prstGeom prst="rect">
              <a:avLst/>
            </a:prstGeom>
            <a:noFill/>
          </p:spPr>
          <p:txBody>
            <a:bodyPr wrap="none" rtlCol="0">
              <a:spAutoFit/>
            </a:bodyPr>
            <a:lstStyle/>
            <a:p>
              <a:r>
                <a:rPr lang="id-ID" sz="1200" spc="400" dirty="0">
                  <a:solidFill>
                    <a:schemeClr val="bg1"/>
                  </a:solidFill>
                </a:rPr>
                <a:t>MARKETING</a:t>
              </a:r>
            </a:p>
          </p:txBody>
        </p:sp>
      </p:grpSp>
      <p:sp>
        <p:nvSpPr>
          <p:cNvPr id="10" name="Freeform 9"/>
          <p:cNvSpPr/>
          <p:nvPr/>
        </p:nvSpPr>
        <p:spPr>
          <a:xfrm rot="5400000">
            <a:off x="1631599" y="1496916"/>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1" name="TextBox 10"/>
          <p:cNvSpPr txBox="1"/>
          <p:nvPr/>
        </p:nvSpPr>
        <p:spPr>
          <a:xfrm>
            <a:off x="1822610" y="2661572"/>
            <a:ext cx="1812177" cy="1077218"/>
          </a:xfrm>
          <a:prstGeom prst="rect">
            <a:avLst/>
          </a:prstGeom>
          <a:noFill/>
        </p:spPr>
        <p:txBody>
          <a:bodyPr wrap="square" rtlCol="0">
            <a:spAutoFit/>
          </a:bodyPr>
          <a:lstStyle/>
          <a:p>
            <a:r>
              <a:rPr lang="zh-CN" altLang="en-US" sz="3200" spc="200" dirty="0">
                <a:solidFill>
                  <a:schemeClr val="bg1"/>
                </a:solidFill>
                <a:latin typeface="+mj-lt"/>
              </a:rPr>
              <a:t>输入文本内容</a:t>
            </a:r>
            <a:endParaRPr lang="id-ID" sz="3200" spc="200" dirty="0">
              <a:solidFill>
                <a:schemeClr val="bg1"/>
              </a:solidFill>
              <a:latin typeface="+mj-lt"/>
            </a:endParaRPr>
          </a:p>
        </p:txBody>
      </p:sp>
      <p:grpSp>
        <p:nvGrpSpPr>
          <p:cNvPr id="12" name="Group 11"/>
          <p:cNvGrpSpPr/>
          <p:nvPr/>
        </p:nvGrpSpPr>
        <p:grpSpPr>
          <a:xfrm rot="2700000">
            <a:off x="11306161" y="427257"/>
            <a:ext cx="360000" cy="360000"/>
            <a:chOff x="2358572" y="1016001"/>
            <a:chExt cx="856342" cy="856342"/>
          </a:xfrm>
          <a:effectLst/>
        </p:grpSpPr>
        <p:cxnSp>
          <p:nvCxnSpPr>
            <p:cNvPr id="13" name="Straight Connector 12"/>
            <p:cNvCxnSpPr/>
            <p:nvPr/>
          </p:nvCxnSpPr>
          <p:spPr>
            <a:xfrm flipH="1">
              <a:off x="2786743" y="1016001"/>
              <a:ext cx="0" cy="856342"/>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a:off x="2786743" y="986972"/>
              <a:ext cx="0" cy="856342"/>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5132255" y="3296537"/>
            <a:ext cx="5126145" cy="1188583"/>
            <a:chOff x="7875638" y="2834645"/>
            <a:chExt cx="4243279" cy="1188583"/>
          </a:xfrm>
        </p:grpSpPr>
        <p:sp>
          <p:nvSpPr>
            <p:cNvPr id="16" name="TextBox 15"/>
            <p:cNvSpPr txBox="1"/>
            <p:nvPr/>
          </p:nvSpPr>
          <p:spPr>
            <a:xfrm>
              <a:off x="7875639" y="3210698"/>
              <a:ext cx="4243278" cy="812530"/>
            </a:xfrm>
            <a:prstGeom prst="rect">
              <a:avLst/>
            </a:prstGeom>
            <a:noFill/>
          </p:spPr>
          <p:txBody>
            <a:bodyPr wrap="square" rtlCol="0">
              <a:spAutoFit/>
            </a:bodyPr>
            <a:lstStyle/>
            <a:p>
              <a:pPr>
                <a:lnSpc>
                  <a:spcPct val="130000"/>
                </a:lnSpc>
              </a:pPr>
              <a:r>
                <a:rPr lang="en-US" sz="120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17"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solidFill>
                    <a:schemeClr val="bg1"/>
                  </a:solidFill>
                  <a:latin typeface="+mj-lt"/>
                </a:rPr>
                <a:t>输入文本内容</a:t>
              </a:r>
              <a:endParaRPr lang="en-US" sz="1600" spc="200" dirty="0">
                <a:solidFill>
                  <a:schemeClr val="bg1"/>
                </a:solidFill>
                <a:latin typeface="+mj-lt"/>
              </a:endParaRPr>
            </a:p>
          </p:txBody>
        </p:sp>
      </p:grpSp>
    </p:spTree>
    <p:extLst>
      <p:ext uri="{BB962C8B-B14F-4D97-AF65-F5344CB8AC3E}">
        <p14:creationId xmlns:p14="http://schemas.microsoft.com/office/powerpoint/2010/main" val="37105454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 calcmode="lin" valueType="num">
                                      <p:cBhvr>
                                        <p:cTn id="16" dur="500" fill="hold"/>
                                        <p:tgtEl>
                                          <p:spTgt spid="12"/>
                                        </p:tgtEl>
                                        <p:attrNameLst>
                                          <p:attrName>style.rotation</p:attrName>
                                        </p:attrNameLst>
                                      </p:cBhvr>
                                      <p:tavLst>
                                        <p:tav tm="0">
                                          <p:val>
                                            <p:fltVal val="360"/>
                                          </p:val>
                                        </p:tav>
                                        <p:tav tm="100000">
                                          <p:val>
                                            <p:fltVal val="0"/>
                                          </p:val>
                                        </p:tav>
                                      </p:tavLst>
                                    </p:anim>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008421" y="3138684"/>
            <a:ext cx="2769099"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3" name="Title 1"/>
          <p:cNvSpPr txBox="1">
            <a:spLocks/>
          </p:cNvSpPr>
          <p:nvPr/>
        </p:nvSpPr>
        <p:spPr>
          <a:xfrm>
            <a:off x="1008421" y="2794091"/>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t>输入文本内容</a:t>
            </a:r>
            <a:endParaRPr lang="en-US" sz="1400" dirty="0"/>
          </a:p>
        </p:txBody>
      </p:sp>
      <p:sp>
        <p:nvSpPr>
          <p:cNvPr id="4" name="TextBox 3"/>
          <p:cNvSpPr txBox="1"/>
          <p:nvPr/>
        </p:nvSpPr>
        <p:spPr>
          <a:xfrm>
            <a:off x="4691879" y="3138684"/>
            <a:ext cx="2914751"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5" name="Title 1"/>
          <p:cNvSpPr txBox="1">
            <a:spLocks/>
          </p:cNvSpPr>
          <p:nvPr/>
        </p:nvSpPr>
        <p:spPr>
          <a:xfrm>
            <a:off x="4691879" y="2794091"/>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t>输入文本内容</a:t>
            </a:r>
            <a:endParaRPr lang="en-US" altLang="zh-CN" sz="1400" dirty="0"/>
          </a:p>
        </p:txBody>
      </p:sp>
      <p:sp>
        <p:nvSpPr>
          <p:cNvPr id="6" name="TextBox 5"/>
          <p:cNvSpPr txBox="1"/>
          <p:nvPr/>
        </p:nvSpPr>
        <p:spPr>
          <a:xfrm>
            <a:off x="1008422" y="4532250"/>
            <a:ext cx="2769098"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7" name="Title 1"/>
          <p:cNvSpPr txBox="1">
            <a:spLocks/>
          </p:cNvSpPr>
          <p:nvPr/>
        </p:nvSpPr>
        <p:spPr>
          <a:xfrm>
            <a:off x="1008421" y="4187657"/>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t>输入文本内容</a:t>
            </a:r>
            <a:endParaRPr lang="en-US" altLang="zh-CN" sz="1400" dirty="0"/>
          </a:p>
        </p:txBody>
      </p:sp>
      <p:sp>
        <p:nvSpPr>
          <p:cNvPr id="8" name="TextBox 7"/>
          <p:cNvSpPr txBox="1"/>
          <p:nvPr/>
        </p:nvSpPr>
        <p:spPr>
          <a:xfrm>
            <a:off x="4691879" y="4532250"/>
            <a:ext cx="2803428"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9" name="Title 1"/>
          <p:cNvSpPr txBox="1">
            <a:spLocks/>
          </p:cNvSpPr>
          <p:nvPr/>
        </p:nvSpPr>
        <p:spPr>
          <a:xfrm>
            <a:off x="4691878" y="4187657"/>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t>输入文本内容</a:t>
            </a:r>
            <a:endParaRPr lang="en-US" altLang="zh-CN" sz="1400" dirty="0"/>
          </a:p>
        </p:txBody>
      </p:sp>
      <p:sp>
        <p:nvSpPr>
          <p:cNvPr id="10" name="TextBox 9"/>
          <p:cNvSpPr txBox="1"/>
          <p:nvPr/>
        </p:nvSpPr>
        <p:spPr>
          <a:xfrm>
            <a:off x="8520991" y="3138684"/>
            <a:ext cx="2769099"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11" name="Title 1"/>
          <p:cNvSpPr txBox="1">
            <a:spLocks/>
          </p:cNvSpPr>
          <p:nvPr/>
        </p:nvSpPr>
        <p:spPr>
          <a:xfrm>
            <a:off x="8520991" y="2794091"/>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t>输入文本内容</a:t>
            </a:r>
            <a:endParaRPr lang="en-US" altLang="zh-CN" sz="1400" dirty="0"/>
          </a:p>
        </p:txBody>
      </p:sp>
      <p:sp>
        <p:nvSpPr>
          <p:cNvPr id="12" name="TextBox 11"/>
          <p:cNvSpPr txBox="1"/>
          <p:nvPr/>
        </p:nvSpPr>
        <p:spPr>
          <a:xfrm>
            <a:off x="8520992" y="4532250"/>
            <a:ext cx="2769098"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13" name="Title 1"/>
          <p:cNvSpPr txBox="1">
            <a:spLocks/>
          </p:cNvSpPr>
          <p:nvPr/>
        </p:nvSpPr>
        <p:spPr>
          <a:xfrm>
            <a:off x="8520991" y="4187657"/>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t>输入文本内容</a:t>
            </a:r>
            <a:endParaRPr lang="en-US" altLang="zh-CN" sz="1400" dirty="0"/>
          </a:p>
        </p:txBody>
      </p:sp>
      <p:sp>
        <p:nvSpPr>
          <p:cNvPr id="14"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Our Service</a:t>
            </a:r>
            <a:endParaRPr kumimoji="0" lang="en-US" sz="4000" b="1" i="0" u="none" strike="noStrike" kern="1200" cap="none" spc="0" normalizeH="0" baseline="0" noProof="0" dirty="0">
              <a:ln>
                <a:noFill/>
              </a:ln>
              <a:effectLst/>
              <a:uLnTx/>
              <a:uFillTx/>
            </a:endParaRPr>
          </a:p>
        </p:txBody>
      </p:sp>
      <p:sp>
        <p:nvSpPr>
          <p:cNvPr id="15" name="TextBox 14"/>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Tree>
    <p:extLst>
      <p:ext uri="{BB962C8B-B14F-4D97-AF65-F5344CB8AC3E}">
        <p14:creationId xmlns:p14="http://schemas.microsoft.com/office/powerpoint/2010/main" val="2329568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ppt_x"/>
                                          </p:val>
                                        </p:tav>
                                        <p:tav tm="100000">
                                          <p:val>
                                            <p:strVal val="#ppt_x"/>
                                          </p:val>
                                        </p:tav>
                                      </p:tavLst>
                                    </p:anim>
                                    <p:anim calcmode="lin" valueType="num">
                                      <p:cBhvr additive="base">
                                        <p:cTn id="24" dur="10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25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ppt_x"/>
                                          </p:val>
                                        </p:tav>
                                        <p:tav tm="100000">
                                          <p:val>
                                            <p:strVal val="#ppt_x"/>
                                          </p:val>
                                        </p:tav>
                                      </p:tavLst>
                                    </p:anim>
                                    <p:anim calcmode="lin" valueType="num">
                                      <p:cBhvr additive="base">
                                        <p:cTn id="28" dur="10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ppt_x"/>
                                          </p:val>
                                        </p:tav>
                                        <p:tav tm="100000">
                                          <p:val>
                                            <p:strVal val="#ppt_x"/>
                                          </p:val>
                                        </p:tav>
                                      </p:tavLst>
                                    </p:anim>
                                    <p:anim calcmode="lin" valueType="num">
                                      <p:cBhvr additive="base">
                                        <p:cTn id="32" dur="10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75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000" fill="hold"/>
                                        <p:tgtEl>
                                          <p:spTgt spid="8"/>
                                        </p:tgtEl>
                                        <p:attrNameLst>
                                          <p:attrName>ppt_x</p:attrName>
                                        </p:attrNameLst>
                                      </p:cBhvr>
                                      <p:tavLst>
                                        <p:tav tm="0">
                                          <p:val>
                                            <p:strVal val="#ppt_x"/>
                                          </p:val>
                                        </p:tav>
                                        <p:tav tm="100000">
                                          <p:val>
                                            <p:strVal val="#ppt_x"/>
                                          </p:val>
                                        </p:tav>
                                      </p:tavLst>
                                    </p:anim>
                                    <p:anim calcmode="lin" valueType="num">
                                      <p:cBhvr additive="base">
                                        <p:cTn id="36" dur="10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1000" fill="hold"/>
                                        <p:tgtEl>
                                          <p:spTgt spid="11"/>
                                        </p:tgtEl>
                                        <p:attrNameLst>
                                          <p:attrName>ppt_x</p:attrName>
                                        </p:attrNameLst>
                                      </p:cBhvr>
                                      <p:tavLst>
                                        <p:tav tm="0">
                                          <p:val>
                                            <p:strVal val="#ppt_x"/>
                                          </p:val>
                                        </p:tav>
                                        <p:tav tm="100000">
                                          <p:val>
                                            <p:strVal val="#ppt_x"/>
                                          </p:val>
                                        </p:tav>
                                      </p:tavLst>
                                    </p:anim>
                                    <p:anim calcmode="lin" valueType="num">
                                      <p:cBhvr additive="base">
                                        <p:cTn id="40" dur="10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25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1000" fill="hold"/>
                                        <p:tgtEl>
                                          <p:spTgt spid="10"/>
                                        </p:tgtEl>
                                        <p:attrNameLst>
                                          <p:attrName>ppt_x</p:attrName>
                                        </p:attrNameLst>
                                      </p:cBhvr>
                                      <p:tavLst>
                                        <p:tav tm="0">
                                          <p:val>
                                            <p:strVal val="#ppt_x"/>
                                          </p:val>
                                        </p:tav>
                                        <p:tav tm="100000">
                                          <p:val>
                                            <p:strVal val="#ppt_x"/>
                                          </p:val>
                                        </p:tav>
                                      </p:tavLst>
                                    </p:anim>
                                    <p:anim calcmode="lin" valueType="num">
                                      <p:cBhvr additive="base">
                                        <p:cTn id="44" dur="10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5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1000" fill="hold"/>
                                        <p:tgtEl>
                                          <p:spTgt spid="13"/>
                                        </p:tgtEl>
                                        <p:attrNameLst>
                                          <p:attrName>ppt_x</p:attrName>
                                        </p:attrNameLst>
                                      </p:cBhvr>
                                      <p:tavLst>
                                        <p:tav tm="0">
                                          <p:val>
                                            <p:strVal val="#ppt_x"/>
                                          </p:val>
                                        </p:tav>
                                        <p:tav tm="100000">
                                          <p:val>
                                            <p:strVal val="#ppt_x"/>
                                          </p:val>
                                        </p:tav>
                                      </p:tavLst>
                                    </p:anim>
                                    <p:anim calcmode="lin" valueType="num">
                                      <p:cBhvr additive="base">
                                        <p:cTn id="48" dur="10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75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1000" fill="hold"/>
                                        <p:tgtEl>
                                          <p:spTgt spid="12"/>
                                        </p:tgtEl>
                                        <p:attrNameLst>
                                          <p:attrName>ppt_x</p:attrName>
                                        </p:attrNameLst>
                                      </p:cBhvr>
                                      <p:tavLst>
                                        <p:tav tm="0">
                                          <p:val>
                                            <p:strVal val="#ppt_x"/>
                                          </p:val>
                                        </p:tav>
                                        <p:tav tm="100000">
                                          <p:val>
                                            <p:strVal val="#ppt_x"/>
                                          </p:val>
                                        </p:tav>
                                      </p:tavLst>
                                    </p:anim>
                                    <p:anim calcmode="lin" valueType="num">
                                      <p:cBhvr additive="base">
                                        <p:cTn id="52"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21885" b="21885"/>
          <a:stretch>
            <a:fillRect/>
          </a:stretch>
        </p:blipFill>
        <p:spPr/>
      </p:pic>
      <p:pic>
        <p:nvPicPr>
          <p:cNvPr id="9" name="Picture Placeholder 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4455" b="24455"/>
          <a:stretch>
            <a:fillRect/>
          </a:stretch>
        </p:blipFill>
        <p:spPr/>
      </p:pic>
      <p:pic>
        <p:nvPicPr>
          <p:cNvPr id="10" name="Picture Placeholder 9"/>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23224" b="23224"/>
          <a:stretch>
            <a:fillRect/>
          </a:stretch>
        </p:blipFill>
        <p:spPr/>
      </p:pic>
      <p:sp>
        <p:nvSpPr>
          <p:cNvPr id="5"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Our Service</a:t>
            </a:r>
            <a:endParaRPr kumimoji="0" lang="en-US" sz="4000" b="1" i="0" u="none" strike="noStrike" kern="1200" cap="none" spc="0" normalizeH="0" baseline="0" noProof="0" dirty="0">
              <a:ln>
                <a:noFill/>
              </a:ln>
              <a:effectLst/>
              <a:uLnTx/>
              <a:uFillTx/>
            </a:endParaRPr>
          </a:p>
        </p:txBody>
      </p:sp>
      <p:sp>
        <p:nvSpPr>
          <p:cNvPr id="6" name="TextBox 5"/>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grpSp>
        <p:nvGrpSpPr>
          <p:cNvPr id="21" name="Group 20"/>
          <p:cNvGrpSpPr/>
          <p:nvPr/>
        </p:nvGrpSpPr>
        <p:grpSpPr>
          <a:xfrm>
            <a:off x="1357121" y="3664763"/>
            <a:ext cx="2595349" cy="2515755"/>
            <a:chOff x="1290938" y="3664763"/>
            <a:chExt cx="2595349" cy="2515755"/>
          </a:xfrm>
        </p:grpSpPr>
        <p:sp>
          <p:nvSpPr>
            <p:cNvPr id="8" name="Diamond 7"/>
            <p:cNvSpPr/>
            <p:nvPr/>
          </p:nvSpPr>
          <p:spPr>
            <a:xfrm>
              <a:off x="1913614" y="3664763"/>
              <a:ext cx="1350000" cy="1350000"/>
            </a:xfrm>
            <a:prstGeom prst="diamond">
              <a:avLst/>
            </a:prstGeom>
            <a:solidFill>
              <a:schemeClr val="bg1"/>
            </a:solidFill>
            <a:ln>
              <a:noFill/>
            </a:ln>
            <a:effectLst>
              <a:glow rad="63500">
                <a:schemeClr val="tx1">
                  <a:lumMod val="50000"/>
                  <a:lumOff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11"/>
            <p:cNvGrpSpPr/>
            <p:nvPr/>
          </p:nvGrpSpPr>
          <p:grpSpPr>
            <a:xfrm>
              <a:off x="1290938" y="5232001"/>
              <a:ext cx="2595349" cy="948517"/>
              <a:chOff x="7875638" y="2834645"/>
              <a:chExt cx="4243279" cy="948517"/>
            </a:xfrm>
          </p:grpSpPr>
          <p:sp>
            <p:nvSpPr>
              <p:cNvPr id="13" name="TextBox 12"/>
              <p:cNvSpPr txBox="1"/>
              <p:nvPr/>
            </p:nvSpPr>
            <p:spPr>
              <a:xfrm>
                <a:off x="7875640" y="3210698"/>
                <a:ext cx="4243277"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14"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sp>
          <p:nvSpPr>
            <p:cNvPr id="15" name="TextBox 14"/>
            <p:cNvSpPr txBox="1"/>
            <p:nvPr/>
          </p:nvSpPr>
          <p:spPr>
            <a:xfrm>
              <a:off x="2214152" y="3882001"/>
              <a:ext cx="748923" cy="769441"/>
            </a:xfrm>
            <a:prstGeom prst="rect">
              <a:avLst/>
            </a:prstGeom>
            <a:noFill/>
          </p:spPr>
          <p:txBody>
            <a:bodyPr wrap="none" rtlCol="0">
              <a:spAutoFit/>
            </a:bodyPr>
            <a:lstStyle/>
            <a:p>
              <a:r>
                <a:rPr lang="id-ID" sz="4400" dirty="0">
                  <a:latin typeface="linea-ecommerce-10" panose="02000509000000000000" pitchFamily="49" charset="0"/>
                </a:rPr>
                <a:t>f</a:t>
              </a:r>
            </a:p>
          </p:txBody>
        </p:sp>
      </p:grpSp>
      <p:grpSp>
        <p:nvGrpSpPr>
          <p:cNvPr id="22" name="Group 21"/>
          <p:cNvGrpSpPr/>
          <p:nvPr/>
        </p:nvGrpSpPr>
        <p:grpSpPr>
          <a:xfrm>
            <a:off x="4798324" y="3667877"/>
            <a:ext cx="2595349" cy="2515755"/>
            <a:chOff x="1290938" y="3664763"/>
            <a:chExt cx="2595349" cy="2515755"/>
          </a:xfrm>
        </p:grpSpPr>
        <p:sp>
          <p:nvSpPr>
            <p:cNvPr id="23" name="Diamond 22"/>
            <p:cNvSpPr/>
            <p:nvPr/>
          </p:nvSpPr>
          <p:spPr>
            <a:xfrm>
              <a:off x="1913614" y="3664763"/>
              <a:ext cx="1350000" cy="1350000"/>
            </a:xfrm>
            <a:prstGeom prst="diamond">
              <a:avLst/>
            </a:prstGeom>
            <a:solidFill>
              <a:schemeClr val="bg1"/>
            </a:solidFill>
            <a:ln>
              <a:noFill/>
            </a:ln>
            <a:effectLst>
              <a:glow rad="63500">
                <a:schemeClr val="tx1">
                  <a:lumMod val="50000"/>
                  <a:lumOff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4" name="Group 23"/>
            <p:cNvGrpSpPr/>
            <p:nvPr/>
          </p:nvGrpSpPr>
          <p:grpSpPr>
            <a:xfrm>
              <a:off x="1290938" y="5232001"/>
              <a:ext cx="2595349" cy="948517"/>
              <a:chOff x="7875638" y="2834645"/>
              <a:chExt cx="4243279" cy="948517"/>
            </a:xfrm>
          </p:grpSpPr>
          <p:sp>
            <p:nvSpPr>
              <p:cNvPr id="26" name="TextBox 25"/>
              <p:cNvSpPr txBox="1"/>
              <p:nvPr/>
            </p:nvSpPr>
            <p:spPr>
              <a:xfrm>
                <a:off x="7875640" y="3210698"/>
                <a:ext cx="4243277"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27"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solidFill>
                      <a:schemeClr val="accent2"/>
                    </a:solidFill>
                    <a:latin typeface="+mj-lt"/>
                  </a:rPr>
                  <a:t>输入文本内容</a:t>
                </a:r>
                <a:endParaRPr lang="en-US" sz="1600" spc="200" dirty="0">
                  <a:solidFill>
                    <a:schemeClr val="accent2"/>
                  </a:solidFill>
                  <a:latin typeface="+mj-lt"/>
                </a:endParaRPr>
              </a:p>
            </p:txBody>
          </p:sp>
        </p:grpSp>
        <p:sp>
          <p:nvSpPr>
            <p:cNvPr id="25" name="TextBox 24"/>
            <p:cNvSpPr txBox="1"/>
            <p:nvPr/>
          </p:nvSpPr>
          <p:spPr>
            <a:xfrm>
              <a:off x="2214152" y="3882001"/>
              <a:ext cx="748923" cy="769441"/>
            </a:xfrm>
            <a:prstGeom prst="rect">
              <a:avLst/>
            </a:prstGeom>
            <a:noFill/>
          </p:spPr>
          <p:txBody>
            <a:bodyPr wrap="none" rtlCol="0">
              <a:spAutoFit/>
            </a:bodyPr>
            <a:lstStyle/>
            <a:p>
              <a:r>
                <a:rPr lang="id-ID" sz="4400" dirty="0">
                  <a:solidFill>
                    <a:schemeClr val="accent2"/>
                  </a:solidFill>
                  <a:latin typeface="linea-ecommerce-10" panose="02000509000000000000" pitchFamily="49" charset="0"/>
                </a:rPr>
                <a:t>g</a:t>
              </a:r>
            </a:p>
          </p:txBody>
        </p:sp>
      </p:grpSp>
      <p:grpSp>
        <p:nvGrpSpPr>
          <p:cNvPr id="28" name="Group 27"/>
          <p:cNvGrpSpPr/>
          <p:nvPr/>
        </p:nvGrpSpPr>
        <p:grpSpPr>
          <a:xfrm>
            <a:off x="8187201" y="3664763"/>
            <a:ext cx="2595349" cy="2515755"/>
            <a:chOff x="1290938" y="3664763"/>
            <a:chExt cx="2595349" cy="2515755"/>
          </a:xfrm>
        </p:grpSpPr>
        <p:sp>
          <p:nvSpPr>
            <p:cNvPr id="29" name="Diamond 28"/>
            <p:cNvSpPr/>
            <p:nvPr/>
          </p:nvSpPr>
          <p:spPr>
            <a:xfrm>
              <a:off x="1913614" y="3664763"/>
              <a:ext cx="1350000" cy="1350000"/>
            </a:xfrm>
            <a:prstGeom prst="diamond">
              <a:avLst/>
            </a:prstGeom>
            <a:solidFill>
              <a:schemeClr val="bg1"/>
            </a:solidFill>
            <a:ln>
              <a:noFill/>
            </a:ln>
            <a:effectLst>
              <a:glow rad="63500">
                <a:schemeClr val="tx1">
                  <a:lumMod val="50000"/>
                  <a:lumOff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0" name="Group 29"/>
            <p:cNvGrpSpPr/>
            <p:nvPr/>
          </p:nvGrpSpPr>
          <p:grpSpPr>
            <a:xfrm>
              <a:off x="1290938" y="5232001"/>
              <a:ext cx="2595349" cy="948517"/>
              <a:chOff x="7875638" y="2834645"/>
              <a:chExt cx="4243279" cy="948517"/>
            </a:xfrm>
          </p:grpSpPr>
          <p:sp>
            <p:nvSpPr>
              <p:cNvPr id="32" name="TextBox 31"/>
              <p:cNvSpPr txBox="1"/>
              <p:nvPr/>
            </p:nvSpPr>
            <p:spPr>
              <a:xfrm>
                <a:off x="7875640" y="3210698"/>
                <a:ext cx="4243277"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33"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sp>
          <p:nvSpPr>
            <p:cNvPr id="31" name="TextBox 30"/>
            <p:cNvSpPr txBox="1"/>
            <p:nvPr/>
          </p:nvSpPr>
          <p:spPr>
            <a:xfrm>
              <a:off x="2214152" y="3882001"/>
              <a:ext cx="748923" cy="769441"/>
            </a:xfrm>
            <a:prstGeom prst="rect">
              <a:avLst/>
            </a:prstGeom>
            <a:noFill/>
          </p:spPr>
          <p:txBody>
            <a:bodyPr wrap="none" rtlCol="0">
              <a:spAutoFit/>
            </a:bodyPr>
            <a:lstStyle/>
            <a:p>
              <a:r>
                <a:rPr lang="id-ID" sz="4400" dirty="0">
                  <a:latin typeface="linea-ecommerce-10" panose="02000509000000000000" pitchFamily="49" charset="0"/>
                </a:rPr>
                <a:t>j</a:t>
              </a:r>
            </a:p>
          </p:txBody>
        </p:sp>
      </p:grpSp>
    </p:spTree>
    <p:extLst>
      <p:ext uri="{BB962C8B-B14F-4D97-AF65-F5344CB8AC3E}">
        <p14:creationId xmlns:p14="http://schemas.microsoft.com/office/powerpoint/2010/main" val="32991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1667" r="21667"/>
          <a:stretch>
            <a:fillRect/>
          </a:stretch>
        </p:blipFill>
        <p:spPr/>
      </p:pic>
      <p:sp>
        <p:nvSpPr>
          <p:cNvPr id="4" name="TextBox 3"/>
          <p:cNvSpPr txBox="1"/>
          <p:nvPr/>
        </p:nvSpPr>
        <p:spPr>
          <a:xfrm>
            <a:off x="471948" y="4564791"/>
            <a:ext cx="5499275" cy="722505"/>
          </a:xfrm>
          <a:prstGeom prst="rect">
            <a:avLst/>
          </a:prstGeom>
          <a:noFill/>
        </p:spPr>
        <p:txBody>
          <a:bodyPr wrap="square" rtlCol="0">
            <a:spAutoFit/>
          </a:bodyPr>
          <a:lstStyle/>
          <a:p>
            <a:pP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8" name="TextBox 7"/>
          <p:cNvSpPr txBox="1"/>
          <p:nvPr/>
        </p:nvSpPr>
        <p:spPr>
          <a:xfrm>
            <a:off x="471948" y="2883690"/>
            <a:ext cx="3250766" cy="1123321"/>
          </a:xfrm>
          <a:prstGeom prst="rect">
            <a:avLst/>
          </a:prstGeom>
          <a:noFill/>
        </p:spPr>
        <p:txBody>
          <a:bodyPr wrap="square" rtlCol="0">
            <a:spAutoFit/>
          </a:bodyPr>
          <a:lstStyle/>
          <a:p>
            <a:pPr>
              <a:lnSpc>
                <a:spcPct val="130000"/>
              </a:lnSpc>
            </a:pPr>
            <a:r>
              <a:rPr lang="en-US" sz="1050" dirty="0">
                <a:solidFill>
                  <a:schemeClr val="tx1">
                    <a:alpha val="60000"/>
                  </a:schemeClr>
                </a:solidFill>
                <a:ea typeface="Source Sans Pro" charset="0"/>
                <a:cs typeface="Source Sans Pro" charset="0"/>
              </a:rPr>
              <a:t>Phenomenon whereby something new and somehow valuable is formed the created item may be intangible such as an idea or a physical object such as an invention, a literary work or a painting scholarly interest in creativity</a:t>
            </a:r>
          </a:p>
        </p:txBody>
      </p:sp>
      <p:grpSp>
        <p:nvGrpSpPr>
          <p:cNvPr id="14" name="Group 13"/>
          <p:cNvGrpSpPr/>
          <p:nvPr/>
        </p:nvGrpSpPr>
        <p:grpSpPr>
          <a:xfrm rot="2700000">
            <a:off x="4616774" y="1608804"/>
            <a:ext cx="360000" cy="360000"/>
            <a:chOff x="2358572" y="1016001"/>
            <a:chExt cx="856342" cy="856342"/>
          </a:xfrm>
          <a:effectLst/>
        </p:grpSpPr>
        <p:cxnSp>
          <p:nvCxnSpPr>
            <p:cNvPr id="15" name="Straight Connector 14"/>
            <p:cNvCxnSpPr/>
            <p:nvPr/>
          </p:nvCxnSpPr>
          <p:spPr>
            <a:xfrm flipH="1">
              <a:off x="2786743" y="1016001"/>
              <a:ext cx="0" cy="856342"/>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a:off x="2786743" y="986972"/>
              <a:ext cx="0" cy="856342"/>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6" name="Freeform 5"/>
          <p:cNvSpPr/>
          <p:nvPr/>
        </p:nvSpPr>
        <p:spPr>
          <a:xfrm rot="5400000">
            <a:off x="4253037" y="1078821"/>
            <a:ext cx="2698956" cy="3225518"/>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TextBox 6"/>
          <p:cNvSpPr txBox="1"/>
          <p:nvPr/>
        </p:nvSpPr>
        <p:spPr>
          <a:xfrm>
            <a:off x="4008033" y="2785607"/>
            <a:ext cx="2595716" cy="1077218"/>
          </a:xfrm>
          <a:prstGeom prst="rect">
            <a:avLst/>
          </a:prstGeom>
          <a:noFill/>
        </p:spPr>
        <p:txBody>
          <a:bodyPr wrap="square" rtlCol="0">
            <a:spAutoFit/>
          </a:bodyPr>
          <a:lstStyle/>
          <a:p>
            <a:pPr algn="r"/>
            <a:r>
              <a:rPr lang="id-ID" sz="3200" spc="200" dirty="0">
                <a:latin typeface="+mj-lt"/>
              </a:rPr>
              <a:t>RIGHT</a:t>
            </a:r>
          </a:p>
          <a:p>
            <a:pPr algn="r"/>
            <a:r>
              <a:rPr lang="id-ID" sz="3200" spc="200" dirty="0">
                <a:latin typeface="+mj-lt"/>
              </a:rPr>
              <a:t>PICTURE</a:t>
            </a:r>
          </a:p>
        </p:txBody>
      </p:sp>
    </p:spTree>
    <p:extLst>
      <p:ext uri="{BB962C8B-B14F-4D97-AF65-F5344CB8AC3E}">
        <p14:creationId xmlns:p14="http://schemas.microsoft.com/office/powerpoint/2010/main" val="387016573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par>
                                <p:cTn id="14" presetID="49" presetClass="entr" presetSubtype="0" decel="10000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 calcmode="lin" valueType="num">
                                      <p:cBhvr>
                                        <p:cTn id="18" dur="500" fill="hold"/>
                                        <p:tgtEl>
                                          <p:spTgt spid="14"/>
                                        </p:tgtEl>
                                        <p:attrNameLst>
                                          <p:attrName>style.rotation</p:attrName>
                                        </p:attrNameLst>
                                      </p:cBhvr>
                                      <p:tavLst>
                                        <p:tav tm="0">
                                          <p:val>
                                            <p:fltVal val="360"/>
                                          </p:val>
                                        </p:tav>
                                        <p:tav tm="100000">
                                          <p:val>
                                            <p:fltVal val="0"/>
                                          </p:val>
                                        </p:tav>
                                      </p:tavLst>
                                    </p:anim>
                                    <p:animEffect transition="in" filter="fade">
                                      <p:cBhvr>
                                        <p:cTn id="19" dur="500"/>
                                        <p:tgtEl>
                                          <p:spTgt spid="14"/>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0-#ppt_w/2"/>
                                          </p:val>
                                        </p:tav>
                                        <p:tav tm="100000">
                                          <p:val>
                                            <p:strVal val="#ppt_x"/>
                                          </p:val>
                                        </p:tav>
                                      </p:tavLst>
                                    </p:anim>
                                    <p:anim calcmode="lin" valueType="num">
                                      <p:cBhvr additive="base">
                                        <p:cTn id="24" dur="10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0-#ppt_w/2"/>
                                          </p:val>
                                        </p:tav>
                                        <p:tav tm="100000">
                                          <p:val>
                                            <p:strVal val="#ppt_x"/>
                                          </p:val>
                                        </p:tav>
                                      </p:tavLst>
                                    </p:anim>
                                    <p:anim calcmode="lin" valueType="num">
                                      <p:cBhvr additive="base">
                                        <p:cTn id="2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6" grpId="0" animBg="1"/>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0333" b="20333"/>
          <a:stretch>
            <a:fillRect/>
          </a:stretch>
        </p:blipFill>
        <p:spPr/>
      </p:pic>
      <p:sp>
        <p:nvSpPr>
          <p:cNvPr id="4" name="Rectangle 3"/>
          <p:cNvSpPr/>
          <p:nvPr/>
        </p:nvSpPr>
        <p:spPr>
          <a:xfrm>
            <a:off x="0" y="-1"/>
            <a:ext cx="12192000" cy="4070555"/>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Diamond 8"/>
          <p:cNvSpPr/>
          <p:nvPr/>
        </p:nvSpPr>
        <p:spPr>
          <a:xfrm>
            <a:off x="3743709" y="-3332352"/>
            <a:ext cx="4680000" cy="43200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3544285" y="1329937"/>
            <a:ext cx="5078848" cy="584775"/>
          </a:xfrm>
          <a:prstGeom prst="rect">
            <a:avLst/>
          </a:prstGeom>
          <a:noFill/>
        </p:spPr>
        <p:txBody>
          <a:bodyPr wrap="square" rtlCol="0">
            <a:spAutoFit/>
          </a:bodyPr>
          <a:lstStyle/>
          <a:p>
            <a:pPr algn="ctr"/>
            <a:r>
              <a:rPr lang="zh-CN" altLang="en-US" sz="3200" spc="200" dirty="0">
                <a:solidFill>
                  <a:schemeClr val="bg1"/>
                </a:solidFill>
                <a:latin typeface="+mj-lt"/>
              </a:rPr>
              <a:t>输入文本内容</a:t>
            </a:r>
            <a:endParaRPr lang="id-ID" sz="3200" spc="200" dirty="0">
              <a:solidFill>
                <a:schemeClr val="bg1"/>
              </a:solidFill>
              <a:latin typeface="+mj-lt"/>
            </a:endParaRPr>
          </a:p>
        </p:txBody>
      </p:sp>
      <p:sp>
        <p:nvSpPr>
          <p:cNvPr id="11" name="TextBox 10"/>
          <p:cNvSpPr txBox="1"/>
          <p:nvPr/>
        </p:nvSpPr>
        <p:spPr>
          <a:xfrm>
            <a:off x="2456387" y="1927461"/>
            <a:ext cx="7279226" cy="572464"/>
          </a:xfrm>
          <a:prstGeom prst="rect">
            <a:avLst/>
          </a:prstGeom>
          <a:noFill/>
        </p:spPr>
        <p:txBody>
          <a:bodyPr wrap="square" rtlCol="0">
            <a:spAutoFit/>
          </a:bodyPr>
          <a:lstStyle/>
          <a:p>
            <a:pPr algn="ctr">
              <a:lnSpc>
                <a:spcPct val="130000"/>
              </a:lnSpc>
            </a:pPr>
            <a:r>
              <a:rPr lang="en-US" sz="120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grpSp>
        <p:nvGrpSpPr>
          <p:cNvPr id="21" name="Group 20"/>
          <p:cNvGrpSpPr/>
          <p:nvPr/>
        </p:nvGrpSpPr>
        <p:grpSpPr>
          <a:xfrm>
            <a:off x="708294" y="2931561"/>
            <a:ext cx="2595349" cy="3273517"/>
            <a:chOff x="6032459" y="2931561"/>
            <a:chExt cx="2595349" cy="3273517"/>
          </a:xfrm>
        </p:grpSpPr>
        <p:grpSp>
          <p:nvGrpSpPr>
            <p:cNvPr id="12" name="Group 11"/>
            <p:cNvGrpSpPr/>
            <p:nvPr/>
          </p:nvGrpSpPr>
          <p:grpSpPr>
            <a:xfrm>
              <a:off x="6278643" y="2931561"/>
              <a:ext cx="2160000" cy="2160000"/>
              <a:chOff x="6316850" y="2837233"/>
              <a:chExt cx="2880000" cy="2880000"/>
            </a:xfrm>
          </p:grpSpPr>
          <p:sp>
            <p:nvSpPr>
              <p:cNvPr id="13" name="Diamond 12"/>
              <p:cNvSpPr/>
              <p:nvPr/>
            </p:nvSpPr>
            <p:spPr>
              <a:xfrm>
                <a:off x="6856850" y="3377233"/>
                <a:ext cx="1800000" cy="1800000"/>
              </a:xfrm>
              <a:prstGeom prst="diamond">
                <a:avLst/>
              </a:prstGeom>
              <a:solidFill>
                <a:schemeClr val="bg1"/>
              </a:solidFill>
              <a:ln>
                <a:noFill/>
              </a:ln>
              <a:effectLst>
                <a:glow rad="63500">
                  <a:schemeClr val="tx1">
                    <a:lumMod val="50000"/>
                    <a:lumOff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4" name="Group 13"/>
              <p:cNvGrpSpPr/>
              <p:nvPr/>
            </p:nvGrpSpPr>
            <p:grpSpPr>
              <a:xfrm>
                <a:off x="6316850" y="2837233"/>
                <a:ext cx="2880000" cy="2880000"/>
                <a:chOff x="743107" y="49928"/>
                <a:chExt cx="3240000" cy="3240000"/>
              </a:xfrm>
            </p:grpSpPr>
            <p:sp>
              <p:nvSpPr>
                <p:cNvPr id="15" name="Diamond 14"/>
                <p:cNvSpPr/>
                <p:nvPr/>
              </p:nvSpPr>
              <p:spPr>
                <a:xfrm>
                  <a:off x="923107" y="229928"/>
                  <a:ext cx="2880000" cy="288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Diamond 15"/>
                <p:cNvSpPr/>
                <p:nvPr/>
              </p:nvSpPr>
              <p:spPr>
                <a:xfrm>
                  <a:off x="743107" y="49928"/>
                  <a:ext cx="3240000" cy="3240000"/>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grpSp>
          <p:nvGrpSpPr>
            <p:cNvPr id="17" name="Group 16"/>
            <p:cNvGrpSpPr/>
            <p:nvPr/>
          </p:nvGrpSpPr>
          <p:grpSpPr>
            <a:xfrm>
              <a:off x="6032459" y="5256561"/>
              <a:ext cx="2595349" cy="948517"/>
              <a:chOff x="7875638" y="2834645"/>
              <a:chExt cx="4243279" cy="948517"/>
            </a:xfrm>
          </p:grpSpPr>
          <p:sp>
            <p:nvSpPr>
              <p:cNvPr id="18" name="TextBox 17"/>
              <p:cNvSpPr txBox="1"/>
              <p:nvPr/>
            </p:nvSpPr>
            <p:spPr>
              <a:xfrm>
                <a:off x="7875640" y="3210698"/>
                <a:ext cx="4243277"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19"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sp>
          <p:nvSpPr>
            <p:cNvPr id="20" name="TextBox 19"/>
            <p:cNvSpPr txBox="1"/>
            <p:nvPr/>
          </p:nvSpPr>
          <p:spPr>
            <a:xfrm>
              <a:off x="6984181" y="3592400"/>
              <a:ext cx="748923" cy="769441"/>
            </a:xfrm>
            <a:prstGeom prst="rect">
              <a:avLst/>
            </a:prstGeom>
            <a:noFill/>
          </p:spPr>
          <p:txBody>
            <a:bodyPr wrap="none" rtlCol="0">
              <a:spAutoFit/>
            </a:bodyPr>
            <a:lstStyle/>
            <a:p>
              <a:r>
                <a:rPr lang="id-ID" sz="4400" dirty="0">
                  <a:latin typeface="linea-basic-10" panose="02000509000000000000" pitchFamily="49" charset="0"/>
                </a:rPr>
                <a:t>5</a:t>
              </a:r>
            </a:p>
          </p:txBody>
        </p:sp>
      </p:grpSp>
      <p:grpSp>
        <p:nvGrpSpPr>
          <p:cNvPr id="50" name="Group 49"/>
          <p:cNvGrpSpPr/>
          <p:nvPr/>
        </p:nvGrpSpPr>
        <p:grpSpPr>
          <a:xfrm>
            <a:off x="4740693" y="2931561"/>
            <a:ext cx="2595349" cy="3273517"/>
            <a:chOff x="3822772" y="2931561"/>
            <a:chExt cx="2595349" cy="3273517"/>
          </a:xfrm>
        </p:grpSpPr>
        <p:grpSp>
          <p:nvGrpSpPr>
            <p:cNvPr id="22" name="Group 21"/>
            <p:cNvGrpSpPr/>
            <p:nvPr/>
          </p:nvGrpSpPr>
          <p:grpSpPr>
            <a:xfrm>
              <a:off x="4068956" y="2931561"/>
              <a:ext cx="2160000" cy="2160000"/>
              <a:chOff x="6316850" y="2837233"/>
              <a:chExt cx="2880000" cy="2880000"/>
            </a:xfrm>
          </p:grpSpPr>
          <p:sp>
            <p:nvSpPr>
              <p:cNvPr id="23" name="Diamond 22"/>
              <p:cNvSpPr/>
              <p:nvPr/>
            </p:nvSpPr>
            <p:spPr>
              <a:xfrm>
                <a:off x="6856850" y="3377233"/>
                <a:ext cx="1800000" cy="1800000"/>
              </a:xfrm>
              <a:prstGeom prst="diamond">
                <a:avLst/>
              </a:prstGeom>
              <a:solidFill>
                <a:schemeClr val="bg1"/>
              </a:solidFill>
              <a:ln>
                <a:noFill/>
              </a:ln>
              <a:effectLst>
                <a:glow rad="63500">
                  <a:schemeClr val="tx1">
                    <a:lumMod val="50000"/>
                    <a:lumOff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4" name="Group 23"/>
              <p:cNvGrpSpPr/>
              <p:nvPr/>
            </p:nvGrpSpPr>
            <p:grpSpPr>
              <a:xfrm>
                <a:off x="6316850" y="2837233"/>
                <a:ext cx="2880000" cy="2880000"/>
                <a:chOff x="743107" y="49928"/>
                <a:chExt cx="3240000" cy="3240000"/>
              </a:xfrm>
            </p:grpSpPr>
            <p:sp>
              <p:nvSpPr>
                <p:cNvPr id="25" name="Diamond 24"/>
                <p:cNvSpPr/>
                <p:nvPr/>
              </p:nvSpPr>
              <p:spPr>
                <a:xfrm>
                  <a:off x="923107" y="229928"/>
                  <a:ext cx="2880000" cy="288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Diamond 25"/>
                <p:cNvSpPr/>
                <p:nvPr/>
              </p:nvSpPr>
              <p:spPr>
                <a:xfrm>
                  <a:off x="743107" y="49928"/>
                  <a:ext cx="3240000" cy="3240000"/>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grpSp>
          <p:nvGrpSpPr>
            <p:cNvPr id="27" name="Group 26"/>
            <p:cNvGrpSpPr/>
            <p:nvPr/>
          </p:nvGrpSpPr>
          <p:grpSpPr>
            <a:xfrm>
              <a:off x="3822772" y="5256561"/>
              <a:ext cx="2595349" cy="948517"/>
              <a:chOff x="7875638" y="2834645"/>
              <a:chExt cx="4243279" cy="948517"/>
            </a:xfrm>
          </p:grpSpPr>
          <p:sp>
            <p:nvSpPr>
              <p:cNvPr id="28" name="TextBox 27"/>
              <p:cNvSpPr txBox="1"/>
              <p:nvPr/>
            </p:nvSpPr>
            <p:spPr>
              <a:xfrm>
                <a:off x="7875640" y="3210698"/>
                <a:ext cx="4243277"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29"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solidFill>
                      <a:schemeClr val="accent2"/>
                    </a:solidFill>
                    <a:latin typeface="+mj-lt"/>
                  </a:rPr>
                  <a:t>输入文本内容</a:t>
                </a:r>
                <a:endParaRPr lang="en-US" sz="1600" spc="200" dirty="0">
                  <a:solidFill>
                    <a:schemeClr val="accent2"/>
                  </a:solidFill>
                  <a:latin typeface="+mj-lt"/>
                </a:endParaRPr>
              </a:p>
            </p:txBody>
          </p:sp>
        </p:grpSp>
        <p:sp>
          <p:nvSpPr>
            <p:cNvPr id="30" name="TextBox 29"/>
            <p:cNvSpPr txBox="1"/>
            <p:nvPr/>
          </p:nvSpPr>
          <p:spPr>
            <a:xfrm>
              <a:off x="4774494" y="3592400"/>
              <a:ext cx="748923" cy="769441"/>
            </a:xfrm>
            <a:prstGeom prst="rect">
              <a:avLst/>
            </a:prstGeom>
            <a:noFill/>
          </p:spPr>
          <p:txBody>
            <a:bodyPr wrap="none" rtlCol="0">
              <a:spAutoFit/>
            </a:bodyPr>
            <a:lstStyle/>
            <a:p>
              <a:r>
                <a:rPr lang="id-ID" sz="4400" dirty="0">
                  <a:solidFill>
                    <a:schemeClr val="accent2"/>
                  </a:solidFill>
                  <a:latin typeface="linea-basic-10" panose="02000509000000000000" pitchFamily="49" charset="0"/>
                </a:rPr>
                <a:t>b</a:t>
              </a:r>
            </a:p>
          </p:txBody>
        </p:sp>
      </p:grpSp>
      <p:grpSp>
        <p:nvGrpSpPr>
          <p:cNvPr id="31" name="Group 30"/>
          <p:cNvGrpSpPr/>
          <p:nvPr/>
        </p:nvGrpSpPr>
        <p:grpSpPr>
          <a:xfrm>
            <a:off x="8776216" y="2931561"/>
            <a:ext cx="2595349" cy="3273517"/>
            <a:chOff x="6032459" y="2931561"/>
            <a:chExt cx="2595349" cy="3273517"/>
          </a:xfrm>
        </p:grpSpPr>
        <p:grpSp>
          <p:nvGrpSpPr>
            <p:cNvPr id="32" name="Group 31"/>
            <p:cNvGrpSpPr/>
            <p:nvPr/>
          </p:nvGrpSpPr>
          <p:grpSpPr>
            <a:xfrm>
              <a:off x="6278643" y="2931561"/>
              <a:ext cx="2160000" cy="2160000"/>
              <a:chOff x="6316850" y="2837233"/>
              <a:chExt cx="2880000" cy="2880000"/>
            </a:xfrm>
          </p:grpSpPr>
          <p:sp>
            <p:nvSpPr>
              <p:cNvPr id="37" name="Diamond 36"/>
              <p:cNvSpPr/>
              <p:nvPr/>
            </p:nvSpPr>
            <p:spPr>
              <a:xfrm>
                <a:off x="6856850" y="3377233"/>
                <a:ext cx="1800000" cy="1800000"/>
              </a:xfrm>
              <a:prstGeom prst="diamond">
                <a:avLst/>
              </a:prstGeom>
              <a:solidFill>
                <a:schemeClr val="bg1"/>
              </a:solidFill>
              <a:ln>
                <a:noFill/>
              </a:ln>
              <a:effectLst>
                <a:glow rad="63500">
                  <a:schemeClr val="tx1">
                    <a:lumMod val="50000"/>
                    <a:lumOff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8" name="Group 37"/>
              <p:cNvGrpSpPr/>
              <p:nvPr/>
            </p:nvGrpSpPr>
            <p:grpSpPr>
              <a:xfrm>
                <a:off x="6316850" y="2837233"/>
                <a:ext cx="2880000" cy="2880000"/>
                <a:chOff x="743107" y="49928"/>
                <a:chExt cx="3240000" cy="3240000"/>
              </a:xfrm>
            </p:grpSpPr>
            <p:sp>
              <p:nvSpPr>
                <p:cNvPr id="39" name="Diamond 38"/>
                <p:cNvSpPr/>
                <p:nvPr/>
              </p:nvSpPr>
              <p:spPr>
                <a:xfrm>
                  <a:off x="923107" y="229928"/>
                  <a:ext cx="2880000" cy="288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Diamond 39"/>
                <p:cNvSpPr/>
                <p:nvPr/>
              </p:nvSpPr>
              <p:spPr>
                <a:xfrm>
                  <a:off x="743107" y="49928"/>
                  <a:ext cx="3240000" cy="3240000"/>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grpSp>
          <p:nvGrpSpPr>
            <p:cNvPr id="33" name="Group 32"/>
            <p:cNvGrpSpPr/>
            <p:nvPr/>
          </p:nvGrpSpPr>
          <p:grpSpPr>
            <a:xfrm>
              <a:off x="6032459" y="5256561"/>
              <a:ext cx="2595349" cy="948517"/>
              <a:chOff x="7875638" y="2834645"/>
              <a:chExt cx="4243279" cy="948517"/>
            </a:xfrm>
          </p:grpSpPr>
          <p:sp>
            <p:nvSpPr>
              <p:cNvPr id="35" name="TextBox 34"/>
              <p:cNvSpPr txBox="1"/>
              <p:nvPr/>
            </p:nvSpPr>
            <p:spPr>
              <a:xfrm>
                <a:off x="7875640" y="3210698"/>
                <a:ext cx="4243277"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36"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sp>
          <p:nvSpPr>
            <p:cNvPr id="34" name="TextBox 33"/>
            <p:cNvSpPr txBox="1"/>
            <p:nvPr/>
          </p:nvSpPr>
          <p:spPr>
            <a:xfrm>
              <a:off x="6984181" y="3592400"/>
              <a:ext cx="748923" cy="769441"/>
            </a:xfrm>
            <a:prstGeom prst="rect">
              <a:avLst/>
            </a:prstGeom>
            <a:noFill/>
          </p:spPr>
          <p:txBody>
            <a:bodyPr wrap="none" rtlCol="0">
              <a:spAutoFit/>
            </a:bodyPr>
            <a:lstStyle/>
            <a:p>
              <a:r>
                <a:rPr lang="id-ID" sz="4400" dirty="0">
                  <a:latin typeface="linea-basic-10" panose="02000509000000000000" pitchFamily="49" charset="0"/>
                </a:rPr>
                <a:t>9</a:t>
              </a:r>
            </a:p>
          </p:txBody>
        </p:sp>
      </p:grpSp>
    </p:spTree>
    <p:extLst>
      <p:ext uri="{BB962C8B-B14F-4D97-AF65-F5344CB8AC3E}">
        <p14:creationId xmlns:p14="http://schemas.microsoft.com/office/powerpoint/2010/main" val="34852944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125" r="22125"/>
          <a:stretch>
            <a:fillRect/>
          </a:stretch>
        </p:blipFill>
        <p:spPr/>
      </p:pic>
      <p:sp>
        <p:nvSpPr>
          <p:cNvPr id="6" name="Freeform 5"/>
          <p:cNvSpPr/>
          <p:nvPr/>
        </p:nvSpPr>
        <p:spPr>
          <a:xfrm rot="16200000" flipH="1">
            <a:off x="5318697" y="1098709"/>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7" name="TextBox 6"/>
          <p:cNvSpPr txBox="1"/>
          <p:nvPr/>
        </p:nvSpPr>
        <p:spPr>
          <a:xfrm>
            <a:off x="6173387" y="2263365"/>
            <a:ext cx="1812177" cy="1077218"/>
          </a:xfrm>
          <a:prstGeom prst="rect">
            <a:avLst/>
          </a:prstGeom>
          <a:noFill/>
        </p:spPr>
        <p:txBody>
          <a:bodyPr wrap="square" rtlCol="0">
            <a:spAutoFit/>
          </a:bodyPr>
          <a:lstStyle/>
          <a:p>
            <a:r>
              <a:rPr lang="zh-CN" altLang="en-US" sz="3200" spc="200" dirty="0">
                <a:latin typeface="+mj-lt"/>
              </a:rPr>
              <a:t>输入文本内容</a:t>
            </a:r>
            <a:endParaRPr lang="id-ID" sz="3200" spc="200" dirty="0">
              <a:latin typeface="+mj-lt"/>
            </a:endParaRPr>
          </a:p>
        </p:txBody>
      </p:sp>
      <p:sp>
        <p:nvSpPr>
          <p:cNvPr id="8" name="TextBox 7"/>
          <p:cNvSpPr txBox="1"/>
          <p:nvPr/>
        </p:nvSpPr>
        <p:spPr>
          <a:xfrm>
            <a:off x="8602569" y="3165105"/>
            <a:ext cx="1834156" cy="1107996"/>
          </a:xfrm>
          <a:prstGeom prst="rect">
            <a:avLst/>
          </a:prstGeom>
          <a:noFill/>
        </p:spPr>
        <p:txBody>
          <a:bodyPr wrap="none" rtlCol="0">
            <a:spAutoFit/>
          </a:bodyPr>
          <a:lstStyle/>
          <a:p>
            <a:r>
              <a:rPr lang="id-ID" sz="6600" dirty="0">
                <a:latin typeface="+mj-lt"/>
              </a:rPr>
              <a:t>80%</a:t>
            </a:r>
          </a:p>
        </p:txBody>
      </p:sp>
      <p:grpSp>
        <p:nvGrpSpPr>
          <p:cNvPr id="9" name="Group 8"/>
          <p:cNvGrpSpPr/>
          <p:nvPr/>
        </p:nvGrpSpPr>
        <p:grpSpPr>
          <a:xfrm>
            <a:off x="6316569" y="4740701"/>
            <a:ext cx="5128179" cy="888501"/>
            <a:chOff x="7875638" y="2834645"/>
            <a:chExt cx="5128179" cy="888501"/>
          </a:xfrm>
        </p:grpSpPr>
        <p:sp>
          <p:nvSpPr>
            <p:cNvPr id="10" name="TextBox 9"/>
            <p:cNvSpPr txBox="1"/>
            <p:nvPr/>
          </p:nvSpPr>
          <p:spPr>
            <a:xfrm>
              <a:off x="7875639" y="3210698"/>
              <a:ext cx="5128178" cy="512448"/>
            </a:xfrm>
            <a:prstGeom prst="rect">
              <a:avLst/>
            </a:prstGeom>
            <a:noFill/>
          </p:spPr>
          <p:txBody>
            <a:bodyPr wrap="square" rtlCol="0">
              <a:spAutoFit/>
            </a:bodyPr>
            <a:lstStyle/>
            <a:p>
              <a:pP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11"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spTree>
    <p:extLst>
      <p:ext uri="{BB962C8B-B14F-4D97-AF65-F5344CB8AC3E}">
        <p14:creationId xmlns:p14="http://schemas.microsoft.com/office/powerpoint/2010/main" val="3707847768"/>
      </p:ext>
    </p:extLst>
  </p:cSld>
  <p:clrMapOvr>
    <a:masterClrMapping/>
  </p:clrMapOvr>
  <mc:AlternateContent xmlns:mc="http://schemas.openxmlformats.org/markup-compatibility/2006" xmlns:p14="http://schemas.microsoft.com/office/powerpoint/2010/main">
    <mc:Choice Requires="p14">
      <p:transition spd="slow" p14:dur="900">
        <p14:flythrough hasBounce="1"/>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0"/>
            <a:ext cx="3715657" cy="6858000"/>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 name="Group 6"/>
          <p:cNvGrpSpPr/>
          <p:nvPr/>
        </p:nvGrpSpPr>
        <p:grpSpPr>
          <a:xfrm>
            <a:off x="4808748" y="901967"/>
            <a:ext cx="3240000" cy="3240000"/>
            <a:chOff x="3715657" y="468580"/>
            <a:chExt cx="2160000" cy="2160000"/>
          </a:xfrm>
        </p:grpSpPr>
        <p:sp>
          <p:nvSpPr>
            <p:cNvPr id="5" name="Diamond 4"/>
            <p:cNvSpPr/>
            <p:nvPr/>
          </p:nvSpPr>
          <p:spPr>
            <a:xfrm>
              <a:off x="3835657" y="588580"/>
              <a:ext cx="1920000" cy="192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Diamond 5"/>
            <p:cNvSpPr/>
            <p:nvPr/>
          </p:nvSpPr>
          <p:spPr>
            <a:xfrm>
              <a:off x="3715657" y="468580"/>
              <a:ext cx="2160000" cy="2160000"/>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8" name="Group 7"/>
          <p:cNvGrpSpPr/>
          <p:nvPr/>
        </p:nvGrpSpPr>
        <p:grpSpPr>
          <a:xfrm>
            <a:off x="8235287" y="901967"/>
            <a:ext cx="3240000" cy="3240000"/>
            <a:chOff x="3715657" y="468580"/>
            <a:chExt cx="2160000" cy="2160000"/>
          </a:xfrm>
        </p:grpSpPr>
        <p:sp>
          <p:nvSpPr>
            <p:cNvPr id="9" name="Diamond 8"/>
            <p:cNvSpPr/>
            <p:nvPr/>
          </p:nvSpPr>
          <p:spPr>
            <a:xfrm>
              <a:off x="3835657" y="588580"/>
              <a:ext cx="1920000" cy="192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Diamond 9"/>
            <p:cNvSpPr/>
            <p:nvPr/>
          </p:nvSpPr>
          <p:spPr>
            <a:xfrm>
              <a:off x="3715657" y="468580"/>
              <a:ext cx="2160000" cy="2160000"/>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3" name="Group 12"/>
          <p:cNvGrpSpPr/>
          <p:nvPr/>
        </p:nvGrpSpPr>
        <p:grpSpPr>
          <a:xfrm>
            <a:off x="5131073" y="4501967"/>
            <a:ext cx="2595349" cy="948517"/>
            <a:chOff x="708294" y="5256561"/>
            <a:chExt cx="2595349" cy="948517"/>
          </a:xfrm>
        </p:grpSpPr>
        <p:sp>
          <p:nvSpPr>
            <p:cNvPr id="11" name="TextBox 10"/>
            <p:cNvSpPr txBox="1"/>
            <p:nvPr/>
          </p:nvSpPr>
          <p:spPr>
            <a:xfrm>
              <a:off x="708295" y="5632614"/>
              <a:ext cx="2595348"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12" name="Title 1"/>
            <p:cNvSpPr txBox="1">
              <a:spLocks/>
            </p:cNvSpPr>
            <p:nvPr/>
          </p:nvSpPr>
          <p:spPr>
            <a:xfrm>
              <a:off x="708294" y="5256561"/>
              <a:ext cx="259534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grpSp>
        <p:nvGrpSpPr>
          <p:cNvPr id="14" name="Group 13"/>
          <p:cNvGrpSpPr/>
          <p:nvPr/>
        </p:nvGrpSpPr>
        <p:grpSpPr>
          <a:xfrm>
            <a:off x="8557612" y="4501967"/>
            <a:ext cx="2595349" cy="948517"/>
            <a:chOff x="708294" y="5256561"/>
            <a:chExt cx="2595349" cy="948517"/>
          </a:xfrm>
        </p:grpSpPr>
        <p:sp>
          <p:nvSpPr>
            <p:cNvPr id="15" name="TextBox 14"/>
            <p:cNvSpPr txBox="1"/>
            <p:nvPr/>
          </p:nvSpPr>
          <p:spPr>
            <a:xfrm>
              <a:off x="708295" y="5632614"/>
              <a:ext cx="2595348"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a:t>
              </a:r>
            </a:p>
          </p:txBody>
        </p:sp>
        <p:sp>
          <p:nvSpPr>
            <p:cNvPr id="16" name="Title 1"/>
            <p:cNvSpPr txBox="1">
              <a:spLocks/>
            </p:cNvSpPr>
            <p:nvPr/>
          </p:nvSpPr>
          <p:spPr>
            <a:xfrm>
              <a:off x="708294" y="5256561"/>
              <a:ext cx="259534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sp>
        <p:nvSpPr>
          <p:cNvPr id="17" name="TextBox 16"/>
          <p:cNvSpPr txBox="1"/>
          <p:nvPr/>
        </p:nvSpPr>
        <p:spPr>
          <a:xfrm>
            <a:off x="838887" y="4157822"/>
            <a:ext cx="2389652" cy="1292662"/>
          </a:xfrm>
          <a:prstGeom prst="rect">
            <a:avLst/>
          </a:prstGeom>
          <a:noFill/>
        </p:spPr>
        <p:txBody>
          <a:bodyPr wrap="square" rtlCol="0">
            <a:spAutoFit/>
          </a:bodyPr>
          <a:lstStyle/>
          <a:p>
            <a:pPr algn="r">
              <a:lnSpc>
                <a:spcPct val="130000"/>
              </a:lnSpc>
            </a:pPr>
            <a:r>
              <a:rPr lang="en-US" sz="120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18" name="Freeform 17"/>
          <p:cNvSpPr/>
          <p:nvPr/>
        </p:nvSpPr>
        <p:spPr>
          <a:xfrm rot="5400000">
            <a:off x="967924" y="567767"/>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9" name="TextBox 18"/>
          <p:cNvSpPr txBox="1"/>
          <p:nvPr/>
        </p:nvSpPr>
        <p:spPr>
          <a:xfrm>
            <a:off x="1233152" y="1737137"/>
            <a:ext cx="1812177" cy="1077218"/>
          </a:xfrm>
          <a:prstGeom prst="rect">
            <a:avLst/>
          </a:prstGeom>
          <a:noFill/>
        </p:spPr>
        <p:txBody>
          <a:bodyPr wrap="square" rtlCol="0">
            <a:spAutoFit/>
          </a:bodyPr>
          <a:lstStyle/>
          <a:p>
            <a:r>
              <a:rPr lang="zh-CN" altLang="en-US" sz="3200" spc="200" dirty="0">
                <a:solidFill>
                  <a:schemeClr val="bg1"/>
                </a:solidFill>
                <a:latin typeface="+mj-lt"/>
              </a:rPr>
              <a:t>输入文本内容</a:t>
            </a:r>
            <a:endParaRPr lang="id-ID" sz="3200" spc="200" dirty="0">
              <a:solidFill>
                <a:schemeClr val="bg1"/>
              </a:solidFill>
              <a:latin typeface="+mj-lt"/>
            </a:endParaRPr>
          </a:p>
        </p:txBody>
      </p:sp>
      <p:cxnSp>
        <p:nvCxnSpPr>
          <p:cNvPr id="24" name="Straight Connector 23"/>
          <p:cNvCxnSpPr/>
          <p:nvPr/>
        </p:nvCxnSpPr>
        <p:spPr>
          <a:xfrm>
            <a:off x="4276046" y="2449563"/>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675854" y="1322876"/>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0" name="Picture Placeholder 19"/>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16708" r="16708"/>
          <a:stretch>
            <a:fillRect/>
          </a:stretch>
        </p:blipFill>
        <p:spPr/>
      </p:pic>
      <p:pic>
        <p:nvPicPr>
          <p:cNvPr id="21" name="Picture Placeholder 20"/>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0989" r="20989"/>
          <a:stretch>
            <a:fillRect/>
          </a:stretch>
        </p:blipFill>
        <p:spPr/>
      </p:pic>
    </p:spTree>
    <p:extLst>
      <p:ext uri="{BB962C8B-B14F-4D97-AF65-F5344CB8AC3E}">
        <p14:creationId xmlns:p14="http://schemas.microsoft.com/office/powerpoint/2010/main" val="34587734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360"/>
                                          </p:val>
                                        </p:tav>
                                        <p:tav tm="100000">
                                          <p:val>
                                            <p:fltVal val="0"/>
                                          </p:val>
                                        </p:tav>
                                      </p:tavLst>
                                    </p:anim>
                                    <p:animEffect transition="in" filter="fade">
                                      <p:cBhvr>
                                        <p:cTn id="10" dur="1000"/>
                                        <p:tgtEl>
                                          <p:spTgt spid="7"/>
                                        </p:tgtEl>
                                      </p:cBhvr>
                                    </p:animEffect>
                                  </p:childTnLst>
                                </p:cTn>
                              </p:par>
                              <p:par>
                                <p:cTn id="11" presetID="49" presetClass="entr" presetSubtype="0" decel="100000" fill="hold" nodeType="withEffect">
                                  <p:stCondLst>
                                    <p:cond delay="75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360"/>
                                          </p:val>
                                        </p:tav>
                                        <p:tav tm="100000">
                                          <p:val>
                                            <p:fltVal val="0"/>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02" b="7802"/>
          <a:stretch>
            <a:fillRect/>
          </a:stretch>
        </p:blipFill>
        <p:spPr/>
      </p:pic>
      <p:sp>
        <p:nvSpPr>
          <p:cNvPr id="6" name="Rectangle 5"/>
          <p:cNvSpPr/>
          <p:nvPr/>
        </p:nvSpPr>
        <p:spPr>
          <a:xfrm>
            <a:off x="0" y="0"/>
            <a:ext cx="12192000" cy="685800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 name="Group 6"/>
          <p:cNvGrpSpPr/>
          <p:nvPr/>
        </p:nvGrpSpPr>
        <p:grpSpPr>
          <a:xfrm>
            <a:off x="1211025" y="3393266"/>
            <a:ext cx="2081996" cy="1996907"/>
            <a:chOff x="1249783" y="2348523"/>
            <a:chExt cx="2081996" cy="1996907"/>
          </a:xfrm>
        </p:grpSpPr>
        <p:sp>
          <p:nvSpPr>
            <p:cNvPr id="8" name="Title 1"/>
            <p:cNvSpPr txBox="1">
              <a:spLocks/>
            </p:cNvSpPr>
            <p:nvPr/>
          </p:nvSpPr>
          <p:spPr>
            <a:xfrm>
              <a:off x="1249783" y="3200399"/>
              <a:ext cx="2081996" cy="403225"/>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Source Sans Pro Black" charset="0"/>
                  <a:ea typeface="Source Sans Pro Black" charset="0"/>
                  <a:cs typeface="Source Sans Pro Black" charset="0"/>
                </a:defRPr>
              </a:lvl1pPr>
            </a:lstStyle>
            <a:p>
              <a:pPr algn="ctr"/>
              <a:r>
                <a:rPr lang="id-ID" sz="2400" dirty="0">
                  <a:solidFill>
                    <a:srgbClr val="FFFFFF"/>
                  </a:solidFill>
                  <a:latin typeface="Source Sans Pro Semibold" charset="0"/>
                  <a:ea typeface="Source Sans Pro Semibold" charset="0"/>
                  <a:cs typeface="Source Sans Pro Semibold" charset="0"/>
                </a:rPr>
                <a:t>3000</a:t>
              </a:r>
              <a:endParaRPr lang="en-US" sz="2400" dirty="0">
                <a:solidFill>
                  <a:srgbClr val="FFFFFF"/>
                </a:solidFill>
                <a:latin typeface="Source Sans Pro Semibold" charset="0"/>
                <a:ea typeface="Source Sans Pro Semibold" charset="0"/>
                <a:cs typeface="Source Sans Pro Semibold" charset="0"/>
              </a:endParaRPr>
            </a:p>
          </p:txBody>
        </p:sp>
        <p:sp>
          <p:nvSpPr>
            <p:cNvPr id="9" name="TextBox 8"/>
            <p:cNvSpPr txBox="1"/>
            <p:nvPr/>
          </p:nvSpPr>
          <p:spPr>
            <a:xfrm>
              <a:off x="1249784" y="3603624"/>
              <a:ext cx="2081994" cy="741806"/>
            </a:xfrm>
            <a:prstGeom prst="rect">
              <a:avLst/>
            </a:prstGeom>
            <a:noFill/>
          </p:spPr>
          <p:txBody>
            <a:bodyPr wrap="square" rtlCol="0">
              <a:spAutoFit/>
            </a:bodyPr>
            <a:lstStyle/>
            <a:p>
              <a:pPr algn="ctr">
                <a:lnSpc>
                  <a:spcPct val="120000"/>
                </a:lnSpc>
              </a:pPr>
              <a:r>
                <a:rPr lang="en-US" sz="1200" dirty="0">
                  <a:solidFill>
                    <a:srgbClr val="FFFFFF">
                      <a:alpha val="60000"/>
                    </a:srgbClr>
                  </a:solidFill>
                  <a:ea typeface="Source Sans Pro" charset="0"/>
                  <a:cs typeface="Source Sans Pro" charset="0"/>
                </a:rPr>
                <a:t>When selecting a typeface for body text, your primary concern should be</a:t>
              </a:r>
            </a:p>
          </p:txBody>
        </p:sp>
        <p:sp>
          <p:nvSpPr>
            <p:cNvPr id="10" name="Rectangle 9"/>
            <p:cNvSpPr/>
            <p:nvPr/>
          </p:nvSpPr>
          <p:spPr>
            <a:xfrm>
              <a:off x="1916318" y="2348523"/>
              <a:ext cx="748923" cy="769441"/>
            </a:xfrm>
            <a:prstGeom prst="rect">
              <a:avLst/>
            </a:prstGeom>
          </p:spPr>
          <p:txBody>
            <a:bodyPr wrap="none">
              <a:spAutoFit/>
            </a:bodyPr>
            <a:lstStyle/>
            <a:p>
              <a:pPr algn="ctr"/>
              <a:r>
                <a:rPr lang="en-US" sz="4400" dirty="0">
                  <a:solidFill>
                    <a:schemeClr val="bg1"/>
                  </a:solidFill>
                  <a:latin typeface="linea-basic-elaboration-10" charset="0"/>
                  <a:ea typeface="linea-basic-elaboration-10" charset="0"/>
                  <a:cs typeface="linea-basic-elaboration-10" charset="0"/>
                </a:rPr>
                <a:t>M</a:t>
              </a:r>
              <a:endParaRPr lang="en-US" sz="4400" dirty="0">
                <a:solidFill>
                  <a:schemeClr val="bg1"/>
                </a:solidFill>
                <a:latin typeface="linea-basic-10" charset="0"/>
                <a:ea typeface="linea-basic-10" charset="0"/>
                <a:cs typeface="linea-basic-10" charset="0"/>
              </a:endParaRPr>
            </a:p>
          </p:txBody>
        </p:sp>
      </p:grpSp>
      <p:grpSp>
        <p:nvGrpSpPr>
          <p:cNvPr id="11" name="Group 10"/>
          <p:cNvGrpSpPr/>
          <p:nvPr/>
        </p:nvGrpSpPr>
        <p:grpSpPr>
          <a:xfrm>
            <a:off x="3782207" y="3393266"/>
            <a:ext cx="2081996" cy="2012231"/>
            <a:chOff x="1249783" y="2348523"/>
            <a:chExt cx="2081996" cy="2012231"/>
          </a:xfrm>
        </p:grpSpPr>
        <p:sp>
          <p:nvSpPr>
            <p:cNvPr id="12" name="Title 1"/>
            <p:cNvSpPr txBox="1">
              <a:spLocks/>
            </p:cNvSpPr>
            <p:nvPr/>
          </p:nvSpPr>
          <p:spPr>
            <a:xfrm>
              <a:off x="1249783" y="3200399"/>
              <a:ext cx="2081996" cy="403225"/>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Source Sans Pro Black" charset="0"/>
                  <a:ea typeface="Source Sans Pro Black" charset="0"/>
                  <a:cs typeface="Source Sans Pro Black" charset="0"/>
                </a:defRPr>
              </a:lvl1pPr>
            </a:lstStyle>
            <a:p>
              <a:pPr algn="ctr"/>
              <a:r>
                <a:rPr lang="en-US" sz="2400" dirty="0">
                  <a:solidFill>
                    <a:srgbClr val="FFFFFF"/>
                  </a:solidFill>
                  <a:latin typeface="Source Sans Pro Semibold" charset="0"/>
                  <a:ea typeface="Source Sans Pro Semibold" charset="0"/>
                  <a:cs typeface="Source Sans Pro Semibold" charset="0"/>
                </a:rPr>
                <a:t>1</a:t>
              </a:r>
              <a:r>
                <a:rPr lang="id-ID" sz="2400" dirty="0">
                  <a:solidFill>
                    <a:srgbClr val="FFFFFF"/>
                  </a:solidFill>
                  <a:latin typeface="Source Sans Pro Semibold" charset="0"/>
                  <a:ea typeface="Source Sans Pro Semibold" charset="0"/>
                  <a:cs typeface="Source Sans Pro Semibold" charset="0"/>
                </a:rPr>
                <a:t>234</a:t>
              </a:r>
              <a:endParaRPr lang="en-US" sz="2400" dirty="0">
                <a:solidFill>
                  <a:srgbClr val="FFFFFF"/>
                </a:solidFill>
                <a:latin typeface="Source Sans Pro Semibold" charset="0"/>
                <a:ea typeface="Source Sans Pro Semibold" charset="0"/>
                <a:cs typeface="Source Sans Pro Semibold" charset="0"/>
              </a:endParaRPr>
            </a:p>
          </p:txBody>
        </p:sp>
        <p:sp>
          <p:nvSpPr>
            <p:cNvPr id="13" name="TextBox 12"/>
            <p:cNvSpPr txBox="1"/>
            <p:nvPr/>
          </p:nvSpPr>
          <p:spPr>
            <a:xfrm>
              <a:off x="1249784" y="3603624"/>
              <a:ext cx="2081994" cy="757130"/>
            </a:xfrm>
            <a:prstGeom prst="rect">
              <a:avLst/>
            </a:prstGeom>
            <a:noFill/>
          </p:spPr>
          <p:txBody>
            <a:bodyPr wrap="square" rtlCol="0">
              <a:spAutoFit/>
            </a:bodyPr>
            <a:lstStyle/>
            <a:p>
              <a:pPr algn="ctr">
                <a:lnSpc>
                  <a:spcPct val="120000"/>
                </a:lnSpc>
              </a:pPr>
              <a:r>
                <a:rPr lang="en-US" sz="1200" dirty="0">
                  <a:solidFill>
                    <a:srgbClr val="FFFFFF">
                      <a:alpha val="60000"/>
                    </a:srgbClr>
                  </a:solidFill>
                  <a:ea typeface="Source Sans Pro" charset="0"/>
                  <a:cs typeface="Source Sans Pro" charset="0"/>
                </a:rPr>
                <a:t>When selecting a typeface for body text, your primary concern should be</a:t>
              </a:r>
            </a:p>
          </p:txBody>
        </p:sp>
        <p:sp>
          <p:nvSpPr>
            <p:cNvPr id="14" name="Rectangle 13"/>
            <p:cNvSpPr/>
            <p:nvPr/>
          </p:nvSpPr>
          <p:spPr>
            <a:xfrm>
              <a:off x="1916318" y="2348523"/>
              <a:ext cx="748923" cy="769441"/>
            </a:xfrm>
            <a:prstGeom prst="rect">
              <a:avLst/>
            </a:prstGeom>
          </p:spPr>
          <p:txBody>
            <a:bodyPr wrap="none">
              <a:spAutoFit/>
            </a:bodyPr>
            <a:lstStyle/>
            <a:p>
              <a:pPr algn="ctr"/>
              <a:r>
                <a:rPr lang="en-US" sz="4400" dirty="0">
                  <a:solidFill>
                    <a:srgbClr val="FFFFFF"/>
                  </a:solidFill>
                  <a:latin typeface="linea-basic-10" charset="0"/>
                  <a:ea typeface="linea-basic-10" charset="0"/>
                  <a:cs typeface="linea-basic-10" charset="0"/>
                </a:rPr>
                <a:t>b</a:t>
              </a:r>
            </a:p>
          </p:txBody>
        </p:sp>
      </p:grpSp>
      <p:grpSp>
        <p:nvGrpSpPr>
          <p:cNvPr id="15" name="Group 14"/>
          <p:cNvGrpSpPr/>
          <p:nvPr/>
        </p:nvGrpSpPr>
        <p:grpSpPr>
          <a:xfrm>
            <a:off x="6353389" y="3393266"/>
            <a:ext cx="2081996" cy="2012231"/>
            <a:chOff x="1249783" y="2348523"/>
            <a:chExt cx="2081996" cy="2012231"/>
          </a:xfrm>
        </p:grpSpPr>
        <p:sp>
          <p:nvSpPr>
            <p:cNvPr id="16" name="Title 1"/>
            <p:cNvSpPr txBox="1">
              <a:spLocks/>
            </p:cNvSpPr>
            <p:nvPr/>
          </p:nvSpPr>
          <p:spPr>
            <a:xfrm>
              <a:off x="1249783" y="3200399"/>
              <a:ext cx="2081996" cy="403225"/>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Source Sans Pro Black" charset="0"/>
                  <a:ea typeface="Source Sans Pro Black" charset="0"/>
                  <a:cs typeface="Source Sans Pro Black" charset="0"/>
                </a:defRPr>
              </a:lvl1pPr>
            </a:lstStyle>
            <a:p>
              <a:pPr algn="ctr"/>
              <a:r>
                <a:rPr lang="id-ID" sz="2400" dirty="0">
                  <a:solidFill>
                    <a:srgbClr val="FFFFFF"/>
                  </a:solidFill>
                  <a:latin typeface="Source Sans Pro Semibold" charset="0"/>
                  <a:ea typeface="Source Sans Pro Semibold" charset="0"/>
                  <a:cs typeface="Source Sans Pro Semibold" charset="0"/>
                </a:rPr>
                <a:t>9876</a:t>
              </a:r>
              <a:endParaRPr lang="en-US" sz="2400" dirty="0">
                <a:solidFill>
                  <a:srgbClr val="FFFFFF"/>
                </a:solidFill>
                <a:latin typeface="Source Sans Pro Semibold" charset="0"/>
                <a:ea typeface="Source Sans Pro Semibold" charset="0"/>
                <a:cs typeface="Source Sans Pro Semibold" charset="0"/>
              </a:endParaRPr>
            </a:p>
          </p:txBody>
        </p:sp>
        <p:sp>
          <p:nvSpPr>
            <p:cNvPr id="17" name="TextBox 16"/>
            <p:cNvSpPr txBox="1"/>
            <p:nvPr/>
          </p:nvSpPr>
          <p:spPr>
            <a:xfrm>
              <a:off x="1249784" y="3603624"/>
              <a:ext cx="2081994" cy="757130"/>
            </a:xfrm>
            <a:prstGeom prst="rect">
              <a:avLst/>
            </a:prstGeom>
            <a:noFill/>
          </p:spPr>
          <p:txBody>
            <a:bodyPr wrap="square" rtlCol="0">
              <a:spAutoFit/>
            </a:bodyPr>
            <a:lstStyle/>
            <a:p>
              <a:pPr algn="ctr">
                <a:lnSpc>
                  <a:spcPct val="120000"/>
                </a:lnSpc>
              </a:pPr>
              <a:r>
                <a:rPr lang="en-US" sz="1200" dirty="0">
                  <a:solidFill>
                    <a:srgbClr val="FFFFFF">
                      <a:alpha val="60000"/>
                    </a:srgbClr>
                  </a:solidFill>
                  <a:ea typeface="Source Sans Pro" charset="0"/>
                  <a:cs typeface="Source Sans Pro" charset="0"/>
                </a:rPr>
                <a:t>When selecting a typeface for body text, your primary concern should be</a:t>
              </a:r>
            </a:p>
          </p:txBody>
        </p:sp>
        <p:sp>
          <p:nvSpPr>
            <p:cNvPr id="18" name="Rectangle 17"/>
            <p:cNvSpPr/>
            <p:nvPr/>
          </p:nvSpPr>
          <p:spPr>
            <a:xfrm>
              <a:off x="1916318" y="2348523"/>
              <a:ext cx="748924" cy="769441"/>
            </a:xfrm>
            <a:prstGeom prst="rect">
              <a:avLst/>
            </a:prstGeom>
          </p:spPr>
          <p:txBody>
            <a:bodyPr wrap="none">
              <a:spAutoFit/>
            </a:bodyPr>
            <a:lstStyle/>
            <a:p>
              <a:pPr algn="ctr"/>
              <a:r>
                <a:rPr lang="en-US" sz="4400" dirty="0">
                  <a:solidFill>
                    <a:srgbClr val="FFFFFF"/>
                  </a:solidFill>
                  <a:latin typeface="linea-basic-10" charset="0"/>
                  <a:ea typeface="linea-basic-10" charset="0"/>
                  <a:cs typeface="linea-basic-10" charset="0"/>
                </a:rPr>
                <a:t>K</a:t>
              </a:r>
            </a:p>
          </p:txBody>
        </p:sp>
      </p:grpSp>
      <p:grpSp>
        <p:nvGrpSpPr>
          <p:cNvPr id="19" name="Group 18"/>
          <p:cNvGrpSpPr/>
          <p:nvPr/>
        </p:nvGrpSpPr>
        <p:grpSpPr>
          <a:xfrm>
            <a:off x="8924571" y="3393266"/>
            <a:ext cx="2081996" cy="2012231"/>
            <a:chOff x="1249783" y="2348523"/>
            <a:chExt cx="2081996" cy="2012231"/>
          </a:xfrm>
        </p:grpSpPr>
        <p:sp>
          <p:nvSpPr>
            <p:cNvPr id="20" name="Title 1"/>
            <p:cNvSpPr txBox="1">
              <a:spLocks/>
            </p:cNvSpPr>
            <p:nvPr/>
          </p:nvSpPr>
          <p:spPr>
            <a:xfrm>
              <a:off x="1249783" y="3200399"/>
              <a:ext cx="2081996" cy="403225"/>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Source Sans Pro Black" charset="0"/>
                  <a:ea typeface="Source Sans Pro Black" charset="0"/>
                  <a:cs typeface="Source Sans Pro Black" charset="0"/>
                </a:defRPr>
              </a:lvl1pPr>
            </a:lstStyle>
            <a:p>
              <a:pPr algn="ctr"/>
              <a:r>
                <a:rPr lang="id-ID" sz="2400" dirty="0">
                  <a:solidFill>
                    <a:srgbClr val="FFFFFF"/>
                  </a:solidFill>
                  <a:latin typeface="Source Sans Pro Semibold" charset="0"/>
                  <a:ea typeface="Source Sans Pro Semibold" charset="0"/>
                  <a:cs typeface="Source Sans Pro Semibold" charset="0"/>
                </a:rPr>
                <a:t>6574</a:t>
              </a:r>
              <a:endParaRPr lang="en-US" sz="2400" dirty="0">
                <a:solidFill>
                  <a:srgbClr val="FFFFFF"/>
                </a:solidFill>
                <a:latin typeface="Source Sans Pro Semibold" charset="0"/>
                <a:ea typeface="Source Sans Pro Semibold" charset="0"/>
                <a:cs typeface="Source Sans Pro Semibold" charset="0"/>
              </a:endParaRPr>
            </a:p>
          </p:txBody>
        </p:sp>
        <p:sp>
          <p:nvSpPr>
            <p:cNvPr id="21" name="TextBox 20"/>
            <p:cNvSpPr txBox="1"/>
            <p:nvPr/>
          </p:nvSpPr>
          <p:spPr>
            <a:xfrm>
              <a:off x="1249784" y="3603624"/>
              <a:ext cx="2081994" cy="757130"/>
            </a:xfrm>
            <a:prstGeom prst="rect">
              <a:avLst/>
            </a:prstGeom>
            <a:noFill/>
          </p:spPr>
          <p:txBody>
            <a:bodyPr wrap="square" rtlCol="0">
              <a:spAutoFit/>
            </a:bodyPr>
            <a:lstStyle/>
            <a:p>
              <a:pPr algn="ctr">
                <a:lnSpc>
                  <a:spcPct val="120000"/>
                </a:lnSpc>
              </a:pPr>
              <a:r>
                <a:rPr lang="en-US" sz="1200" dirty="0">
                  <a:solidFill>
                    <a:srgbClr val="FFFFFF">
                      <a:alpha val="60000"/>
                    </a:srgbClr>
                  </a:solidFill>
                  <a:ea typeface="Source Sans Pro" charset="0"/>
                  <a:cs typeface="Source Sans Pro" charset="0"/>
                </a:rPr>
                <a:t>When selecting a typeface for body text, your primary concern should be</a:t>
              </a:r>
            </a:p>
          </p:txBody>
        </p:sp>
        <p:sp>
          <p:nvSpPr>
            <p:cNvPr id="22" name="Rectangle 21"/>
            <p:cNvSpPr/>
            <p:nvPr/>
          </p:nvSpPr>
          <p:spPr>
            <a:xfrm>
              <a:off x="1916318" y="2348523"/>
              <a:ext cx="748924" cy="769441"/>
            </a:xfrm>
            <a:prstGeom prst="rect">
              <a:avLst/>
            </a:prstGeom>
          </p:spPr>
          <p:txBody>
            <a:bodyPr wrap="none">
              <a:spAutoFit/>
            </a:bodyPr>
            <a:lstStyle/>
            <a:p>
              <a:pPr algn="ctr"/>
              <a:r>
                <a:rPr lang="en-US" sz="4400" dirty="0">
                  <a:solidFill>
                    <a:srgbClr val="FFFFFF"/>
                  </a:solidFill>
                  <a:latin typeface="linea-basic-10" charset="0"/>
                  <a:ea typeface="linea-basic-10" charset="0"/>
                  <a:cs typeface="linea-basic-10" charset="0"/>
                </a:rPr>
                <a:t>7</a:t>
              </a:r>
            </a:p>
          </p:txBody>
        </p:sp>
      </p:grpSp>
      <p:cxnSp>
        <p:nvCxnSpPr>
          <p:cNvPr id="23" name="Straight Connector 22"/>
          <p:cNvCxnSpPr/>
          <p:nvPr/>
        </p:nvCxnSpPr>
        <p:spPr>
          <a:xfrm>
            <a:off x="3557640" y="3393266"/>
            <a:ext cx="0" cy="2012231"/>
          </a:xfrm>
          <a:prstGeom prst="line">
            <a:avLst/>
          </a:prstGeom>
          <a:noFill/>
          <a:ln w="6350" cap="flat" cmpd="sng" algn="ctr">
            <a:solidFill>
              <a:srgbClr val="FFFFFF">
                <a:alpha val="20000"/>
              </a:srgbClr>
            </a:solidFill>
            <a:prstDash val="solid"/>
            <a:miter lim="800000"/>
          </a:ln>
          <a:effectLst/>
        </p:spPr>
      </p:cxnSp>
      <p:cxnSp>
        <p:nvCxnSpPr>
          <p:cNvPr id="24" name="Straight Connector 23"/>
          <p:cNvCxnSpPr/>
          <p:nvPr/>
        </p:nvCxnSpPr>
        <p:spPr>
          <a:xfrm>
            <a:off x="6132674" y="3393266"/>
            <a:ext cx="0" cy="2012231"/>
          </a:xfrm>
          <a:prstGeom prst="line">
            <a:avLst/>
          </a:prstGeom>
          <a:noFill/>
          <a:ln w="6350" cap="flat" cmpd="sng" algn="ctr">
            <a:solidFill>
              <a:srgbClr val="FFFFFF">
                <a:alpha val="20000"/>
              </a:srgbClr>
            </a:solidFill>
            <a:prstDash val="solid"/>
            <a:miter lim="800000"/>
          </a:ln>
          <a:effectLst/>
        </p:spPr>
      </p:cxnSp>
      <p:cxnSp>
        <p:nvCxnSpPr>
          <p:cNvPr id="25" name="Straight Connector 24"/>
          <p:cNvCxnSpPr/>
          <p:nvPr/>
        </p:nvCxnSpPr>
        <p:spPr>
          <a:xfrm>
            <a:off x="8781280" y="3393266"/>
            <a:ext cx="0" cy="2012231"/>
          </a:xfrm>
          <a:prstGeom prst="line">
            <a:avLst/>
          </a:prstGeom>
          <a:noFill/>
          <a:ln w="6350" cap="flat" cmpd="sng" algn="ctr">
            <a:solidFill>
              <a:srgbClr val="FFFFFF">
                <a:alpha val="20000"/>
              </a:srgbClr>
            </a:solidFill>
            <a:prstDash val="solid"/>
            <a:miter lim="800000"/>
          </a:ln>
          <a:effectLst/>
        </p:spPr>
      </p:cxnSp>
      <p:sp>
        <p:nvSpPr>
          <p:cNvPr id="26" name="Diamond 25"/>
          <p:cNvSpPr/>
          <p:nvPr/>
        </p:nvSpPr>
        <p:spPr>
          <a:xfrm>
            <a:off x="3743709" y="-3332352"/>
            <a:ext cx="4680000" cy="43200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TextBox 26"/>
          <p:cNvSpPr txBox="1"/>
          <p:nvPr/>
        </p:nvSpPr>
        <p:spPr>
          <a:xfrm>
            <a:off x="3544285" y="1329937"/>
            <a:ext cx="5078848" cy="584775"/>
          </a:xfrm>
          <a:prstGeom prst="rect">
            <a:avLst/>
          </a:prstGeom>
          <a:noFill/>
        </p:spPr>
        <p:txBody>
          <a:bodyPr wrap="square" rtlCol="0">
            <a:spAutoFit/>
          </a:bodyPr>
          <a:lstStyle/>
          <a:p>
            <a:pPr algn="ctr"/>
            <a:r>
              <a:rPr lang="zh-CN" altLang="en-US" sz="3200" spc="200" dirty="0">
                <a:solidFill>
                  <a:schemeClr val="bg1"/>
                </a:solidFill>
                <a:latin typeface="+mj-lt"/>
              </a:rPr>
              <a:t>输入文本内容</a:t>
            </a:r>
            <a:endParaRPr lang="id-ID" sz="3200" spc="200" dirty="0">
              <a:solidFill>
                <a:schemeClr val="bg1"/>
              </a:solidFill>
              <a:latin typeface="+mj-lt"/>
            </a:endParaRPr>
          </a:p>
        </p:txBody>
      </p:sp>
      <p:sp>
        <p:nvSpPr>
          <p:cNvPr id="28" name="TextBox 27"/>
          <p:cNvSpPr txBox="1"/>
          <p:nvPr/>
        </p:nvSpPr>
        <p:spPr>
          <a:xfrm>
            <a:off x="2456387" y="1927461"/>
            <a:ext cx="7279226" cy="572464"/>
          </a:xfrm>
          <a:prstGeom prst="rect">
            <a:avLst/>
          </a:prstGeom>
          <a:noFill/>
        </p:spPr>
        <p:txBody>
          <a:bodyPr wrap="square" rtlCol="0">
            <a:spAutoFit/>
          </a:bodyPr>
          <a:lstStyle/>
          <a:p>
            <a:pPr algn="ctr">
              <a:lnSpc>
                <a:spcPct val="130000"/>
              </a:lnSpc>
            </a:pPr>
            <a:r>
              <a:rPr lang="en-US" sz="1200" dirty="0">
                <a:solidFill>
                  <a:schemeClr val="bg1"/>
                </a:solidFill>
                <a:ea typeface="Source Sans Pro" charset="0"/>
                <a:cs typeface="Source Sans Pro" charset="0"/>
              </a:rPr>
              <a:t>When selecting a typeface for body text, your primary concern should be readability. Don’t concern yourself with personality at this stage. I’m of the school of.</a:t>
            </a:r>
          </a:p>
        </p:txBody>
      </p:sp>
      <p:grpSp>
        <p:nvGrpSpPr>
          <p:cNvPr id="32" name="Group 31"/>
          <p:cNvGrpSpPr/>
          <p:nvPr/>
        </p:nvGrpSpPr>
        <p:grpSpPr>
          <a:xfrm rot="2700000">
            <a:off x="11306161" y="427257"/>
            <a:ext cx="360000" cy="360000"/>
            <a:chOff x="2358572" y="1016001"/>
            <a:chExt cx="856342" cy="856342"/>
          </a:xfrm>
          <a:effectLst/>
        </p:grpSpPr>
        <p:cxnSp>
          <p:nvCxnSpPr>
            <p:cNvPr id="33" name="Straight Connector 32"/>
            <p:cNvCxnSpPr/>
            <p:nvPr/>
          </p:nvCxnSpPr>
          <p:spPr>
            <a:xfrm flipH="1">
              <a:off x="2786743" y="1016001"/>
              <a:ext cx="0" cy="856342"/>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flipH="1">
              <a:off x="2786743" y="986972"/>
              <a:ext cx="0" cy="856342"/>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123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ppt_x"/>
                                          </p:val>
                                        </p:tav>
                                        <p:tav tm="100000">
                                          <p:val>
                                            <p:strVal val="#ppt_x"/>
                                          </p:val>
                                        </p:tav>
                                      </p:tavLst>
                                    </p:anim>
                                    <p:anim calcmode="lin" valueType="num">
                                      <p:cBhvr additive="base">
                                        <p:cTn id="12" dur="75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ppt_x"/>
                                          </p:val>
                                        </p:tav>
                                        <p:tav tm="100000">
                                          <p:val>
                                            <p:strVal val="#ppt_x"/>
                                          </p:val>
                                        </p:tav>
                                      </p:tavLst>
                                    </p:anim>
                                    <p:anim calcmode="lin" valueType="num">
                                      <p:cBhvr additive="base">
                                        <p:cTn id="16" dur="75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par>
                                <p:cTn id="25" presetID="2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par>
                                <p:cTn id="28" presetID="22" presetClass="entr" presetSubtype="1"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 name="Picture Placeholder 30"/>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2055" r="32055"/>
          <a:stretch>
            <a:fillRect/>
          </a:stretch>
        </p:blipFill>
        <p:spPr/>
      </p:pic>
      <p:sp>
        <p:nvSpPr>
          <p:cNvPr id="3" name="Rectangle 2"/>
          <p:cNvSpPr/>
          <p:nvPr/>
        </p:nvSpPr>
        <p:spPr>
          <a:xfrm>
            <a:off x="9259046" y="0"/>
            <a:ext cx="2932954" cy="6858000"/>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 name="Group 3"/>
          <p:cNvGrpSpPr/>
          <p:nvPr/>
        </p:nvGrpSpPr>
        <p:grpSpPr>
          <a:xfrm>
            <a:off x="501484" y="3827577"/>
            <a:ext cx="4534826" cy="648203"/>
            <a:chOff x="6577823" y="2843078"/>
            <a:chExt cx="4534826" cy="648203"/>
          </a:xfrm>
        </p:grpSpPr>
        <p:cxnSp>
          <p:nvCxnSpPr>
            <p:cNvPr id="5" name="Straight Connector 4"/>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669741" y="3158917"/>
              <a:ext cx="376517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dirty="0">
                  <a:latin typeface="+mj-lt"/>
                </a:rPr>
                <a:t>SKILL NAME</a:t>
              </a:r>
            </a:p>
          </p:txBody>
        </p:sp>
        <p:sp>
          <p:nvSpPr>
            <p:cNvPr id="8" name="Title 1"/>
            <p:cNvSpPr txBox="1">
              <a:spLocks/>
            </p:cNvSpPr>
            <p:nvPr/>
          </p:nvSpPr>
          <p:spPr>
            <a:xfrm>
              <a:off x="10189943"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a:latin typeface="+mj-lt"/>
                </a:rPr>
                <a:t>90%</a:t>
              </a:r>
              <a:endParaRPr lang="en-US" sz="1100" dirty="0">
                <a:latin typeface="+mj-lt"/>
              </a:endParaRPr>
            </a:p>
          </p:txBody>
        </p:sp>
      </p:grpSp>
      <p:grpSp>
        <p:nvGrpSpPr>
          <p:cNvPr id="9" name="Group 8"/>
          <p:cNvGrpSpPr/>
          <p:nvPr/>
        </p:nvGrpSpPr>
        <p:grpSpPr>
          <a:xfrm>
            <a:off x="501484" y="4446712"/>
            <a:ext cx="4534826" cy="648203"/>
            <a:chOff x="6577823" y="2843078"/>
            <a:chExt cx="4534826" cy="648203"/>
          </a:xfrm>
        </p:grpSpPr>
        <p:cxnSp>
          <p:nvCxnSpPr>
            <p:cNvPr id="10" name="Straight Connector 9"/>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669741" y="3158917"/>
              <a:ext cx="197940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dirty="0">
                  <a:latin typeface="+mj-lt"/>
                </a:rPr>
                <a:t>SKILL NAME</a:t>
              </a:r>
            </a:p>
          </p:txBody>
        </p:sp>
        <p:sp>
          <p:nvSpPr>
            <p:cNvPr id="13" name="Title 1"/>
            <p:cNvSpPr txBox="1">
              <a:spLocks/>
            </p:cNvSpPr>
            <p:nvPr/>
          </p:nvSpPr>
          <p:spPr>
            <a:xfrm>
              <a:off x="839948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46%</a:t>
              </a:r>
            </a:p>
          </p:txBody>
        </p:sp>
      </p:grpSp>
      <p:grpSp>
        <p:nvGrpSpPr>
          <p:cNvPr id="14" name="Group 13"/>
          <p:cNvGrpSpPr/>
          <p:nvPr/>
        </p:nvGrpSpPr>
        <p:grpSpPr>
          <a:xfrm>
            <a:off x="501484" y="5065847"/>
            <a:ext cx="4534826" cy="648203"/>
            <a:chOff x="6577823" y="2843078"/>
            <a:chExt cx="4534826" cy="648203"/>
          </a:xfrm>
        </p:grpSpPr>
        <p:cxnSp>
          <p:nvCxnSpPr>
            <p:cNvPr id="15" name="Straight Connector 14"/>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669741" y="3158917"/>
              <a:ext cx="29691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a:latin typeface="+mj-lt"/>
                </a:rPr>
                <a:t>SKILL NAME</a:t>
              </a:r>
              <a:endParaRPr lang="en-US" sz="1200" dirty="0">
                <a:latin typeface="+mj-lt"/>
              </a:endParaRPr>
            </a:p>
          </p:txBody>
        </p:sp>
        <p:sp>
          <p:nvSpPr>
            <p:cNvPr id="18" name="Title 1"/>
            <p:cNvSpPr txBox="1">
              <a:spLocks/>
            </p:cNvSpPr>
            <p:nvPr/>
          </p:nvSpPr>
          <p:spPr>
            <a:xfrm>
              <a:off x="937236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65%</a:t>
              </a:r>
            </a:p>
          </p:txBody>
        </p:sp>
      </p:grpSp>
      <p:grpSp>
        <p:nvGrpSpPr>
          <p:cNvPr id="21" name="Group 20"/>
          <p:cNvGrpSpPr/>
          <p:nvPr/>
        </p:nvGrpSpPr>
        <p:grpSpPr>
          <a:xfrm>
            <a:off x="9614183" y="676030"/>
            <a:ext cx="2081996" cy="1255101"/>
            <a:chOff x="9765092" y="841797"/>
            <a:chExt cx="2081996" cy="1255101"/>
          </a:xfrm>
        </p:grpSpPr>
        <p:sp>
          <p:nvSpPr>
            <p:cNvPr id="19" name="Title 1"/>
            <p:cNvSpPr txBox="1">
              <a:spLocks/>
            </p:cNvSpPr>
            <p:nvPr/>
          </p:nvSpPr>
          <p:spPr>
            <a:xfrm>
              <a:off x="9765092" y="1693673"/>
              <a:ext cx="2081996" cy="403225"/>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Source Sans Pro Black" charset="0"/>
                  <a:ea typeface="Source Sans Pro Black" charset="0"/>
                  <a:cs typeface="Source Sans Pro Black" charset="0"/>
                </a:defRPr>
              </a:lvl1pPr>
            </a:lstStyle>
            <a:p>
              <a:pPr algn="ctr"/>
              <a:r>
                <a:rPr lang="id-ID" sz="2400" dirty="0">
                  <a:solidFill>
                    <a:srgbClr val="FFFFFF"/>
                  </a:solidFill>
                  <a:latin typeface="Source Sans Pro Semibold" charset="0"/>
                  <a:ea typeface="Source Sans Pro Semibold" charset="0"/>
                  <a:cs typeface="Source Sans Pro Semibold" charset="0"/>
                </a:rPr>
                <a:t>3000</a:t>
              </a:r>
              <a:endParaRPr lang="en-US" sz="2400" dirty="0">
                <a:solidFill>
                  <a:srgbClr val="FFFFFF"/>
                </a:solidFill>
                <a:latin typeface="Source Sans Pro Semibold" charset="0"/>
                <a:ea typeface="Source Sans Pro Semibold" charset="0"/>
                <a:cs typeface="Source Sans Pro Semibold" charset="0"/>
              </a:endParaRPr>
            </a:p>
          </p:txBody>
        </p:sp>
        <p:sp>
          <p:nvSpPr>
            <p:cNvPr id="20" name="Rectangle 19"/>
            <p:cNvSpPr/>
            <p:nvPr/>
          </p:nvSpPr>
          <p:spPr>
            <a:xfrm>
              <a:off x="10431627" y="841797"/>
              <a:ext cx="748923" cy="769441"/>
            </a:xfrm>
            <a:prstGeom prst="rect">
              <a:avLst/>
            </a:prstGeom>
          </p:spPr>
          <p:txBody>
            <a:bodyPr wrap="none">
              <a:spAutoFit/>
            </a:bodyPr>
            <a:lstStyle/>
            <a:p>
              <a:pPr algn="ctr"/>
              <a:r>
                <a:rPr lang="id-ID" sz="4400" dirty="0">
                  <a:solidFill>
                    <a:schemeClr val="bg1"/>
                  </a:solidFill>
                  <a:latin typeface="linea-basic-10" panose="02000509000000000000" pitchFamily="49" charset="0"/>
                  <a:ea typeface="linea-basic-elaboration-10" charset="0"/>
                  <a:cs typeface="linea-basic-elaboration-10" charset="0"/>
                </a:rPr>
                <a:t>b</a:t>
              </a:r>
              <a:endParaRPr lang="en-US" sz="4400" dirty="0">
                <a:solidFill>
                  <a:schemeClr val="bg1"/>
                </a:solidFill>
                <a:latin typeface="linea-basic-10" panose="02000509000000000000" pitchFamily="49" charset="0"/>
                <a:ea typeface="linea-basic-10" charset="0"/>
                <a:cs typeface="linea-basic-10" charset="0"/>
              </a:endParaRPr>
            </a:p>
          </p:txBody>
        </p:sp>
      </p:grpSp>
      <p:grpSp>
        <p:nvGrpSpPr>
          <p:cNvPr id="22" name="Group 21"/>
          <p:cNvGrpSpPr/>
          <p:nvPr/>
        </p:nvGrpSpPr>
        <p:grpSpPr>
          <a:xfrm>
            <a:off x="9684525" y="2736687"/>
            <a:ext cx="2081996" cy="1255101"/>
            <a:chOff x="9765092" y="841797"/>
            <a:chExt cx="2081996" cy="1255101"/>
          </a:xfrm>
        </p:grpSpPr>
        <p:sp>
          <p:nvSpPr>
            <p:cNvPr id="23" name="Title 1"/>
            <p:cNvSpPr txBox="1">
              <a:spLocks/>
            </p:cNvSpPr>
            <p:nvPr/>
          </p:nvSpPr>
          <p:spPr>
            <a:xfrm>
              <a:off x="9765092" y="1693673"/>
              <a:ext cx="2081996" cy="403225"/>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Source Sans Pro Black" charset="0"/>
                  <a:ea typeface="Source Sans Pro Black" charset="0"/>
                  <a:cs typeface="Source Sans Pro Black" charset="0"/>
                </a:defRPr>
              </a:lvl1pPr>
            </a:lstStyle>
            <a:p>
              <a:pPr algn="ctr"/>
              <a:r>
                <a:rPr lang="id-ID" sz="2400" dirty="0">
                  <a:solidFill>
                    <a:srgbClr val="FFFFFF"/>
                  </a:solidFill>
                  <a:latin typeface="Source Sans Pro Semibold" charset="0"/>
                  <a:ea typeface="Source Sans Pro Semibold" charset="0"/>
                  <a:cs typeface="Source Sans Pro Semibold" charset="0"/>
                </a:rPr>
                <a:t>120</a:t>
              </a:r>
              <a:endParaRPr lang="en-US" sz="2400" dirty="0">
                <a:solidFill>
                  <a:srgbClr val="FFFFFF"/>
                </a:solidFill>
                <a:latin typeface="Source Sans Pro Semibold" charset="0"/>
                <a:ea typeface="Source Sans Pro Semibold" charset="0"/>
                <a:cs typeface="Source Sans Pro Semibold" charset="0"/>
              </a:endParaRPr>
            </a:p>
          </p:txBody>
        </p:sp>
        <p:sp>
          <p:nvSpPr>
            <p:cNvPr id="24" name="Rectangle 23"/>
            <p:cNvSpPr/>
            <p:nvPr/>
          </p:nvSpPr>
          <p:spPr>
            <a:xfrm>
              <a:off x="10431627" y="841797"/>
              <a:ext cx="748923" cy="769441"/>
            </a:xfrm>
            <a:prstGeom prst="rect">
              <a:avLst/>
            </a:prstGeom>
          </p:spPr>
          <p:txBody>
            <a:bodyPr wrap="none">
              <a:spAutoFit/>
            </a:bodyPr>
            <a:lstStyle/>
            <a:p>
              <a:pPr algn="ctr"/>
              <a:r>
                <a:rPr lang="id-ID" sz="4400" dirty="0">
                  <a:solidFill>
                    <a:schemeClr val="bg1"/>
                  </a:solidFill>
                  <a:latin typeface="linea-basic-10" panose="02000509000000000000" pitchFamily="49" charset="0"/>
                  <a:ea typeface="linea-basic-elaboration-10" charset="0"/>
                  <a:cs typeface="linea-basic-elaboration-10" charset="0"/>
                </a:rPr>
                <a:t>5</a:t>
              </a:r>
              <a:endParaRPr lang="en-US" sz="4400" dirty="0">
                <a:solidFill>
                  <a:schemeClr val="bg1"/>
                </a:solidFill>
                <a:latin typeface="linea-basic-10" panose="02000509000000000000" pitchFamily="49" charset="0"/>
                <a:ea typeface="linea-basic-10" charset="0"/>
                <a:cs typeface="linea-basic-10" charset="0"/>
              </a:endParaRPr>
            </a:p>
          </p:txBody>
        </p:sp>
      </p:grpSp>
      <p:grpSp>
        <p:nvGrpSpPr>
          <p:cNvPr id="25" name="Group 24"/>
          <p:cNvGrpSpPr/>
          <p:nvPr/>
        </p:nvGrpSpPr>
        <p:grpSpPr>
          <a:xfrm>
            <a:off x="9684525" y="4797343"/>
            <a:ext cx="2081996" cy="1255101"/>
            <a:chOff x="9765092" y="841797"/>
            <a:chExt cx="2081996" cy="1255101"/>
          </a:xfrm>
        </p:grpSpPr>
        <p:sp>
          <p:nvSpPr>
            <p:cNvPr id="26" name="Title 1"/>
            <p:cNvSpPr txBox="1">
              <a:spLocks/>
            </p:cNvSpPr>
            <p:nvPr/>
          </p:nvSpPr>
          <p:spPr>
            <a:xfrm>
              <a:off x="9765092" y="1693673"/>
              <a:ext cx="2081996" cy="403225"/>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Source Sans Pro Black" charset="0"/>
                  <a:ea typeface="Source Sans Pro Black" charset="0"/>
                  <a:cs typeface="Source Sans Pro Black" charset="0"/>
                </a:defRPr>
              </a:lvl1pPr>
            </a:lstStyle>
            <a:p>
              <a:pPr algn="ctr"/>
              <a:r>
                <a:rPr lang="id-ID" sz="2400" dirty="0">
                  <a:solidFill>
                    <a:srgbClr val="FFFFFF"/>
                  </a:solidFill>
                  <a:latin typeface="Source Sans Pro Semibold" charset="0"/>
                  <a:ea typeface="Source Sans Pro Semibold" charset="0"/>
                  <a:cs typeface="Source Sans Pro Semibold" charset="0"/>
                </a:rPr>
                <a:t>10. K</a:t>
              </a:r>
              <a:endParaRPr lang="en-US" sz="2400" dirty="0">
                <a:solidFill>
                  <a:srgbClr val="FFFFFF"/>
                </a:solidFill>
                <a:latin typeface="Source Sans Pro Semibold" charset="0"/>
                <a:ea typeface="Source Sans Pro Semibold" charset="0"/>
                <a:cs typeface="Source Sans Pro Semibold" charset="0"/>
              </a:endParaRPr>
            </a:p>
          </p:txBody>
        </p:sp>
        <p:sp>
          <p:nvSpPr>
            <p:cNvPr id="27" name="Rectangle 26"/>
            <p:cNvSpPr/>
            <p:nvPr/>
          </p:nvSpPr>
          <p:spPr>
            <a:xfrm>
              <a:off x="10431627" y="841797"/>
              <a:ext cx="748923" cy="769441"/>
            </a:xfrm>
            <a:prstGeom prst="rect">
              <a:avLst/>
            </a:prstGeom>
          </p:spPr>
          <p:txBody>
            <a:bodyPr wrap="none">
              <a:spAutoFit/>
            </a:bodyPr>
            <a:lstStyle/>
            <a:p>
              <a:pPr algn="ctr"/>
              <a:r>
                <a:rPr lang="id-ID" sz="4400" dirty="0">
                  <a:solidFill>
                    <a:schemeClr val="bg1"/>
                  </a:solidFill>
                  <a:latin typeface="linea-basic-10" panose="02000509000000000000" pitchFamily="49" charset="0"/>
                  <a:ea typeface="linea-basic-elaboration-10" charset="0"/>
                  <a:cs typeface="linea-basic-elaboration-10" charset="0"/>
                </a:rPr>
                <a:t>K</a:t>
              </a:r>
              <a:endParaRPr lang="en-US" sz="4400" dirty="0">
                <a:solidFill>
                  <a:schemeClr val="bg1"/>
                </a:solidFill>
                <a:latin typeface="linea-basic-10" panose="02000509000000000000" pitchFamily="49" charset="0"/>
                <a:ea typeface="linea-basic-10" charset="0"/>
                <a:cs typeface="linea-basic-10" charset="0"/>
              </a:endParaRPr>
            </a:p>
          </p:txBody>
        </p:sp>
      </p:grpSp>
      <p:sp>
        <p:nvSpPr>
          <p:cNvPr id="28" name="Freeform 27"/>
          <p:cNvSpPr/>
          <p:nvPr/>
        </p:nvSpPr>
        <p:spPr>
          <a:xfrm rot="5400000">
            <a:off x="3125367" y="316781"/>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9" name="TextBox 28"/>
          <p:cNvSpPr txBox="1"/>
          <p:nvPr/>
        </p:nvSpPr>
        <p:spPr>
          <a:xfrm>
            <a:off x="3390595" y="1486151"/>
            <a:ext cx="1812177" cy="1077218"/>
          </a:xfrm>
          <a:prstGeom prst="rect">
            <a:avLst/>
          </a:prstGeom>
          <a:noFill/>
        </p:spPr>
        <p:txBody>
          <a:bodyPr wrap="square" rtlCol="0">
            <a:spAutoFit/>
          </a:bodyPr>
          <a:lstStyle/>
          <a:p>
            <a:r>
              <a:rPr lang="zh-CN" altLang="en-US" sz="3200" spc="200" dirty="0">
                <a:latin typeface="+mj-lt"/>
              </a:rPr>
              <a:t>输入文本内容</a:t>
            </a:r>
            <a:endParaRPr lang="id-ID" sz="3200" spc="200" dirty="0">
              <a:latin typeface="+mj-lt"/>
            </a:endParaRPr>
          </a:p>
        </p:txBody>
      </p:sp>
      <p:sp>
        <p:nvSpPr>
          <p:cNvPr id="30" name="TextBox 29"/>
          <p:cNvSpPr txBox="1"/>
          <p:nvPr/>
        </p:nvSpPr>
        <p:spPr>
          <a:xfrm>
            <a:off x="498206" y="2012323"/>
            <a:ext cx="2389652" cy="1292662"/>
          </a:xfrm>
          <a:prstGeom prst="rect">
            <a:avLst/>
          </a:prstGeom>
          <a:noFill/>
        </p:spPr>
        <p:txBody>
          <a:bodyPr wrap="square" rtlCol="0">
            <a:spAutoFit/>
          </a:bodyPr>
          <a:lstStyle/>
          <a:p>
            <a:pPr algn="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Tree>
    <p:extLst>
      <p:ext uri="{BB962C8B-B14F-4D97-AF65-F5344CB8AC3E}">
        <p14:creationId xmlns:p14="http://schemas.microsoft.com/office/powerpoint/2010/main" val="26147878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ppt_x"/>
                                          </p:val>
                                        </p:tav>
                                        <p:tav tm="100000">
                                          <p:val>
                                            <p:strVal val="#ppt_x"/>
                                          </p:val>
                                        </p:tav>
                                      </p:tavLst>
                                    </p:anim>
                                    <p:anim calcmode="lin" valueType="num">
                                      <p:cBhvr additive="base">
                                        <p:cTn id="8" dur="75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ppt_x"/>
                                          </p:val>
                                        </p:tav>
                                        <p:tav tm="100000">
                                          <p:val>
                                            <p:strVal val="#ppt_x"/>
                                          </p:val>
                                        </p:tav>
                                      </p:tavLst>
                                    </p:anim>
                                    <p:anim calcmode="lin" valueType="num">
                                      <p:cBhvr additive="base">
                                        <p:cTn id="12" dur="75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ppt_x"/>
                                          </p:val>
                                        </p:tav>
                                        <p:tav tm="100000">
                                          <p:val>
                                            <p:strVal val="#ppt_x"/>
                                          </p:val>
                                        </p:tav>
                                      </p:tavLst>
                                    </p:anim>
                                    <p:anim calcmode="lin" valueType="num">
                                      <p:cBhvr additive="base">
                                        <p:cTn id="16"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511" b="9511"/>
          <a:stretch>
            <a:fillRect/>
          </a:stretch>
        </p:blipFill>
        <p:spPr/>
      </p:pic>
      <p:sp>
        <p:nvSpPr>
          <p:cNvPr id="11" name="Rectangle 10"/>
          <p:cNvSpPr/>
          <p:nvPr/>
        </p:nvSpPr>
        <p:spPr>
          <a:xfrm>
            <a:off x="550068" y="434975"/>
            <a:ext cx="11091863" cy="598805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11"/>
          <p:cNvGrpSpPr/>
          <p:nvPr/>
        </p:nvGrpSpPr>
        <p:grpSpPr>
          <a:xfrm rot="2700000">
            <a:off x="5555999" y="789112"/>
            <a:ext cx="1080000" cy="1080000"/>
            <a:chOff x="2358572" y="1016001"/>
            <a:chExt cx="856342" cy="856342"/>
          </a:xfrm>
          <a:effectLst/>
        </p:grpSpPr>
        <p:cxnSp>
          <p:nvCxnSpPr>
            <p:cNvPr id="13" name="Straight Connector 12"/>
            <p:cNvCxnSpPr/>
            <p:nvPr/>
          </p:nvCxnSpPr>
          <p:spPr>
            <a:xfrm flipH="1">
              <a:off x="2786743" y="1016001"/>
              <a:ext cx="0" cy="856342"/>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a:off x="2786743" y="986972"/>
              <a:ext cx="0" cy="856342"/>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a:off x="4287913" y="2230644"/>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5828825" y="1978174"/>
            <a:ext cx="2402092" cy="244253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4200203" y="-707143"/>
            <a:ext cx="3960000" cy="3960000"/>
            <a:chOff x="4200203" y="-707143"/>
            <a:chExt cx="3960000" cy="3960000"/>
          </a:xfrm>
        </p:grpSpPr>
        <p:sp>
          <p:nvSpPr>
            <p:cNvPr id="17" name="Diamond 16"/>
            <p:cNvSpPr/>
            <p:nvPr/>
          </p:nvSpPr>
          <p:spPr>
            <a:xfrm>
              <a:off x="4907346" y="0"/>
              <a:ext cx="2545714" cy="2545714"/>
            </a:xfrm>
            <a:prstGeom prst="diamond">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Diamond 17"/>
            <p:cNvSpPr/>
            <p:nvPr/>
          </p:nvSpPr>
          <p:spPr>
            <a:xfrm>
              <a:off x="4765917" y="-141429"/>
              <a:ext cx="2828571" cy="2828571"/>
            </a:xfrm>
            <a:prstGeom prst="diamond">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Diamond 18"/>
            <p:cNvSpPr/>
            <p:nvPr/>
          </p:nvSpPr>
          <p:spPr>
            <a:xfrm>
              <a:off x="4200203" y="-707143"/>
              <a:ext cx="3960000" cy="3960000"/>
            </a:xfrm>
            <a:prstGeom prst="diamond">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4" name="Group 23"/>
          <p:cNvGrpSpPr/>
          <p:nvPr/>
        </p:nvGrpSpPr>
        <p:grpSpPr>
          <a:xfrm>
            <a:off x="3532926" y="4855682"/>
            <a:ext cx="5126145" cy="1188583"/>
            <a:chOff x="7875638" y="2834645"/>
            <a:chExt cx="4243279" cy="1188583"/>
          </a:xfrm>
        </p:grpSpPr>
        <p:sp>
          <p:nvSpPr>
            <p:cNvPr id="25" name="TextBox 24"/>
            <p:cNvSpPr txBox="1"/>
            <p:nvPr/>
          </p:nvSpPr>
          <p:spPr>
            <a:xfrm>
              <a:off x="7875639" y="3210698"/>
              <a:ext cx="4243278" cy="812530"/>
            </a:xfrm>
            <a:prstGeom prst="rect">
              <a:avLst/>
            </a:prstGeom>
            <a:noFill/>
          </p:spPr>
          <p:txBody>
            <a:bodyPr wrap="square" rtlCol="0">
              <a:spAutoFit/>
            </a:bodyPr>
            <a:lstStyle/>
            <a:p>
              <a:pPr algn="ctr">
                <a:lnSpc>
                  <a:spcPct val="130000"/>
                </a:lnSpc>
              </a:pPr>
              <a:r>
                <a:rPr lang="en-US" sz="120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26" name="Title 1"/>
            <p:cNvSpPr txBox="1">
              <a:spLocks/>
            </p:cNvSpPr>
            <p:nvPr/>
          </p:nvSpPr>
          <p:spPr>
            <a:xfrm>
              <a:off x="7875638" y="2834645"/>
              <a:ext cx="424327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solidFill>
                    <a:schemeClr val="bg1"/>
                  </a:solidFill>
                  <a:latin typeface="+mj-lt"/>
                </a:rPr>
                <a:t>输入文本内容</a:t>
              </a:r>
              <a:endParaRPr lang="en-US" sz="1600" spc="200" dirty="0">
                <a:solidFill>
                  <a:schemeClr val="bg1"/>
                </a:solidFill>
                <a:latin typeface="+mj-lt"/>
              </a:endParaRPr>
            </a:p>
          </p:txBody>
        </p:sp>
      </p:grpSp>
    </p:spTree>
    <p:extLst>
      <p:ext uri="{BB962C8B-B14F-4D97-AF65-F5344CB8AC3E}">
        <p14:creationId xmlns:p14="http://schemas.microsoft.com/office/powerpoint/2010/main" val="75013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3539613" y="1135624"/>
            <a:ext cx="4680000" cy="4680000"/>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extBox 2"/>
          <p:cNvSpPr txBox="1"/>
          <p:nvPr/>
        </p:nvSpPr>
        <p:spPr>
          <a:xfrm>
            <a:off x="3423885" y="874912"/>
            <a:ext cx="4911453" cy="5201424"/>
          </a:xfrm>
          <a:prstGeom prst="rect">
            <a:avLst/>
          </a:prstGeom>
          <a:noFill/>
        </p:spPr>
        <p:txBody>
          <a:bodyPr wrap="square" rtlCol="0">
            <a:spAutoFit/>
          </a:bodyPr>
          <a:lstStyle/>
          <a:p>
            <a:pPr algn="ctr"/>
            <a:r>
              <a:rPr lang="id-ID" sz="16600" dirty="0">
                <a:latin typeface="+mj-lt"/>
              </a:rPr>
              <a:t>SQUARE</a:t>
            </a:r>
          </a:p>
        </p:txBody>
      </p:sp>
      <p:sp>
        <p:nvSpPr>
          <p:cNvPr id="4" name="Rectangle 3"/>
          <p:cNvSpPr/>
          <p:nvPr/>
        </p:nvSpPr>
        <p:spPr>
          <a:xfrm>
            <a:off x="4349611" y="1945624"/>
            <a:ext cx="3060000" cy="3060000"/>
          </a:xfrm>
          <a:prstGeom prst="rect">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5144442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0" y="5847036"/>
            <a:ext cx="12192000" cy="1010963"/>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 name="Group 6"/>
          <p:cNvGrpSpPr/>
          <p:nvPr/>
        </p:nvGrpSpPr>
        <p:grpSpPr>
          <a:xfrm>
            <a:off x="1329374" y="6212288"/>
            <a:ext cx="9343296" cy="277000"/>
            <a:chOff x="640739" y="6299199"/>
            <a:chExt cx="9343296" cy="277000"/>
          </a:xfrm>
        </p:grpSpPr>
        <p:sp>
          <p:nvSpPr>
            <p:cNvPr id="8" name="TextBox 7"/>
            <p:cNvSpPr txBox="1"/>
            <p:nvPr/>
          </p:nvSpPr>
          <p:spPr>
            <a:xfrm>
              <a:off x="640739" y="6299200"/>
              <a:ext cx="1415773" cy="276999"/>
            </a:xfrm>
            <a:prstGeom prst="rect">
              <a:avLst/>
            </a:prstGeom>
            <a:noFill/>
          </p:spPr>
          <p:txBody>
            <a:bodyPr wrap="none" rtlCol="0">
              <a:spAutoFit/>
            </a:bodyPr>
            <a:lstStyle/>
            <a:p>
              <a:pPr algn="ctr"/>
              <a:r>
                <a:rPr lang="zh-CN" altLang="en-US" sz="1200" spc="400" dirty="0">
                  <a:solidFill>
                    <a:schemeClr val="bg1"/>
                  </a:solidFill>
                </a:rPr>
                <a:t>输入文本内容</a:t>
              </a:r>
              <a:endParaRPr lang="id-ID" sz="1200" spc="400" dirty="0">
                <a:solidFill>
                  <a:schemeClr val="bg1"/>
                </a:solidFill>
              </a:endParaRPr>
            </a:p>
          </p:txBody>
        </p:sp>
        <p:sp>
          <p:nvSpPr>
            <p:cNvPr id="9" name="TextBox 8"/>
            <p:cNvSpPr txBox="1"/>
            <p:nvPr/>
          </p:nvSpPr>
          <p:spPr>
            <a:xfrm>
              <a:off x="3135087" y="6299200"/>
              <a:ext cx="1537600" cy="276999"/>
            </a:xfrm>
            <a:prstGeom prst="rect">
              <a:avLst/>
            </a:prstGeom>
            <a:noFill/>
          </p:spPr>
          <p:txBody>
            <a:bodyPr wrap="none" rtlCol="0">
              <a:spAutoFit/>
            </a:bodyPr>
            <a:lstStyle/>
            <a:p>
              <a:r>
                <a:rPr lang="id-ID" sz="1200" spc="400" dirty="0">
                  <a:solidFill>
                    <a:schemeClr val="bg1"/>
                  </a:solidFill>
                </a:rPr>
                <a:t>PROMOTION</a:t>
              </a:r>
            </a:p>
          </p:txBody>
        </p:sp>
        <p:sp>
          <p:nvSpPr>
            <p:cNvPr id="10" name="TextBox 9"/>
            <p:cNvSpPr txBox="1"/>
            <p:nvPr/>
          </p:nvSpPr>
          <p:spPr>
            <a:xfrm>
              <a:off x="5887807" y="6299199"/>
              <a:ext cx="1361270" cy="276999"/>
            </a:xfrm>
            <a:prstGeom prst="rect">
              <a:avLst/>
            </a:prstGeom>
            <a:noFill/>
          </p:spPr>
          <p:txBody>
            <a:bodyPr wrap="none" rtlCol="0">
              <a:spAutoFit/>
            </a:bodyPr>
            <a:lstStyle/>
            <a:p>
              <a:r>
                <a:rPr lang="id-ID" sz="1200" spc="400" dirty="0">
                  <a:solidFill>
                    <a:schemeClr val="bg1"/>
                  </a:solidFill>
                </a:rPr>
                <a:t>BRANDING</a:t>
              </a:r>
            </a:p>
          </p:txBody>
        </p:sp>
        <p:sp>
          <p:nvSpPr>
            <p:cNvPr id="11" name="TextBox 10"/>
            <p:cNvSpPr txBox="1"/>
            <p:nvPr/>
          </p:nvSpPr>
          <p:spPr>
            <a:xfrm>
              <a:off x="8465671" y="6299199"/>
              <a:ext cx="1518364" cy="276999"/>
            </a:xfrm>
            <a:prstGeom prst="rect">
              <a:avLst/>
            </a:prstGeom>
            <a:noFill/>
          </p:spPr>
          <p:txBody>
            <a:bodyPr wrap="none" rtlCol="0">
              <a:spAutoFit/>
            </a:bodyPr>
            <a:lstStyle/>
            <a:p>
              <a:r>
                <a:rPr lang="id-ID" sz="1200" spc="400" dirty="0">
                  <a:solidFill>
                    <a:schemeClr val="bg1"/>
                  </a:solidFill>
                </a:rPr>
                <a:t>MARKETING</a:t>
              </a:r>
            </a:p>
          </p:txBody>
        </p:sp>
      </p:grpSp>
      <p:sp>
        <p:nvSpPr>
          <p:cNvPr id="12" name="Diamond 11"/>
          <p:cNvSpPr/>
          <p:nvPr/>
        </p:nvSpPr>
        <p:spPr>
          <a:xfrm>
            <a:off x="3743709" y="-3125876"/>
            <a:ext cx="4680000" cy="43200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3544285" y="1536413"/>
            <a:ext cx="5078848" cy="584775"/>
          </a:xfrm>
          <a:prstGeom prst="rect">
            <a:avLst/>
          </a:prstGeom>
          <a:noFill/>
        </p:spPr>
        <p:txBody>
          <a:bodyPr wrap="square" rtlCol="0">
            <a:spAutoFit/>
          </a:bodyPr>
          <a:lstStyle/>
          <a:p>
            <a:pPr algn="ctr"/>
            <a:r>
              <a:rPr lang="zh-CN" altLang="en-US" sz="3200" spc="200" dirty="0">
                <a:latin typeface="+mj-lt"/>
              </a:rPr>
              <a:t>输入文本内容</a:t>
            </a:r>
            <a:endParaRPr lang="id-ID" sz="3200" spc="200" dirty="0">
              <a:latin typeface="+mj-lt"/>
            </a:endParaRPr>
          </a:p>
        </p:txBody>
      </p:sp>
      <p:sp>
        <p:nvSpPr>
          <p:cNvPr id="14" name="TextBox 13"/>
          <p:cNvSpPr txBox="1"/>
          <p:nvPr/>
        </p:nvSpPr>
        <p:spPr>
          <a:xfrm>
            <a:off x="1913993" y="2285616"/>
            <a:ext cx="8339432" cy="812530"/>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Phenomenon whereby something new and somehow valuable is formed the created item may be intangible such as an idea or a physical object such as an invention, a literary work or a painting scholarly interest in creativity involves many definitions and concepts pertaining to a number of disciplines in a summary.</a:t>
            </a:r>
          </a:p>
        </p:txBody>
      </p:sp>
      <p:pic>
        <p:nvPicPr>
          <p:cNvPr id="15" name="Picture Placeholder 14"/>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4716" b="24716"/>
          <a:stretch>
            <a:fillRect/>
          </a:stretch>
        </p:blipFill>
        <p:spPr/>
      </p:pic>
      <p:pic>
        <p:nvPicPr>
          <p:cNvPr id="16" name="Picture Placeholder 15"/>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7255" b="7255"/>
          <a:stretch>
            <a:fillRect/>
          </a:stretch>
        </p:blipFill>
        <p:spPr/>
      </p:pic>
      <p:pic>
        <p:nvPicPr>
          <p:cNvPr id="17" name="Picture Placeholder 16"/>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25852" b="25852"/>
          <a:stretch>
            <a:fillRect/>
          </a:stretch>
        </p:blipFill>
        <p:spPr/>
      </p:pic>
      <p:pic>
        <p:nvPicPr>
          <p:cNvPr id="18" name="Picture Placeholder 17"/>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2946" r="2946"/>
          <a:stretch>
            <a:fillRect/>
          </a:stretch>
        </p:blipFill>
        <p:spPr/>
      </p:pic>
    </p:spTree>
    <p:extLst>
      <p:ext uri="{BB962C8B-B14F-4D97-AF65-F5344CB8AC3E}">
        <p14:creationId xmlns:p14="http://schemas.microsoft.com/office/powerpoint/2010/main" val="38746289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0"/>
            <a:ext cx="4263003" cy="6857999"/>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p:cNvSpPr txBox="1"/>
          <p:nvPr/>
        </p:nvSpPr>
        <p:spPr>
          <a:xfrm>
            <a:off x="8903503" y="3993377"/>
            <a:ext cx="1812177" cy="1077218"/>
          </a:xfrm>
          <a:prstGeom prst="rect">
            <a:avLst/>
          </a:prstGeom>
          <a:noFill/>
        </p:spPr>
        <p:txBody>
          <a:bodyPr wrap="square" rtlCol="0">
            <a:spAutoFit/>
          </a:bodyPr>
          <a:lstStyle/>
          <a:p>
            <a:r>
              <a:rPr lang="zh-CN" altLang="en-US" sz="3200" spc="200" dirty="0">
                <a:latin typeface="+mj-lt"/>
              </a:rPr>
              <a:t>输入文本内容</a:t>
            </a:r>
            <a:endParaRPr lang="id-ID" sz="3200" spc="200" dirty="0">
              <a:latin typeface="+mj-lt"/>
            </a:endParaRPr>
          </a:p>
        </p:txBody>
      </p:sp>
      <p:sp>
        <p:nvSpPr>
          <p:cNvPr id="7" name="TextBox 6"/>
          <p:cNvSpPr txBox="1"/>
          <p:nvPr/>
        </p:nvSpPr>
        <p:spPr>
          <a:xfrm>
            <a:off x="409716" y="4510441"/>
            <a:ext cx="3287766" cy="1052596"/>
          </a:xfrm>
          <a:prstGeom prst="rect">
            <a:avLst/>
          </a:prstGeom>
          <a:noFill/>
        </p:spPr>
        <p:txBody>
          <a:bodyPr wrap="square" rtlCol="0">
            <a:spAutoFit/>
          </a:bodyPr>
          <a:lstStyle/>
          <a:p>
            <a:pPr>
              <a:lnSpc>
                <a:spcPct val="130000"/>
              </a:lnSpc>
            </a:pPr>
            <a:r>
              <a:rPr lang="en-US" sz="120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8" name="TextBox 7"/>
          <p:cNvSpPr txBox="1"/>
          <p:nvPr/>
        </p:nvSpPr>
        <p:spPr>
          <a:xfrm>
            <a:off x="409716" y="1041430"/>
            <a:ext cx="3608677" cy="2800767"/>
          </a:xfrm>
          <a:prstGeom prst="rect">
            <a:avLst/>
          </a:prstGeom>
          <a:noFill/>
        </p:spPr>
        <p:txBody>
          <a:bodyPr wrap="square" rtlCol="0">
            <a:spAutoFit/>
          </a:bodyPr>
          <a:lstStyle/>
          <a:p>
            <a:r>
              <a:rPr lang="id-ID" sz="4400" spc="200" dirty="0">
                <a:solidFill>
                  <a:schemeClr val="bg1"/>
                </a:solidFill>
                <a:latin typeface="+mj-lt"/>
              </a:rPr>
              <a:t>HELLO THERE WE ARE </a:t>
            </a:r>
          </a:p>
          <a:p>
            <a:r>
              <a:rPr lang="id-ID" sz="4400" spc="200" dirty="0">
                <a:solidFill>
                  <a:schemeClr val="bg1"/>
                </a:solidFill>
                <a:latin typeface="+mj-lt"/>
              </a:rPr>
              <a:t>HONEY</a:t>
            </a:r>
          </a:p>
        </p:txBody>
      </p:sp>
      <p:grpSp>
        <p:nvGrpSpPr>
          <p:cNvPr id="15" name="Group 14"/>
          <p:cNvGrpSpPr/>
          <p:nvPr/>
        </p:nvGrpSpPr>
        <p:grpSpPr>
          <a:xfrm>
            <a:off x="4945328" y="1241141"/>
            <a:ext cx="2595349" cy="1648774"/>
            <a:chOff x="708294" y="5256561"/>
            <a:chExt cx="2595349" cy="1648774"/>
          </a:xfrm>
        </p:grpSpPr>
        <p:sp>
          <p:nvSpPr>
            <p:cNvPr id="16" name="TextBox 15"/>
            <p:cNvSpPr txBox="1"/>
            <p:nvPr/>
          </p:nvSpPr>
          <p:spPr>
            <a:xfrm>
              <a:off x="708295" y="5632614"/>
              <a:ext cx="2595348" cy="1272721"/>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17" name="Title 1"/>
            <p:cNvSpPr txBox="1">
              <a:spLocks/>
            </p:cNvSpPr>
            <p:nvPr/>
          </p:nvSpPr>
          <p:spPr>
            <a:xfrm>
              <a:off x="708294" y="5256561"/>
              <a:ext cx="259534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grpSp>
        <p:nvGrpSpPr>
          <p:cNvPr id="18" name="Group 17"/>
          <p:cNvGrpSpPr/>
          <p:nvPr/>
        </p:nvGrpSpPr>
        <p:grpSpPr>
          <a:xfrm rot="2700000">
            <a:off x="539832" y="427257"/>
            <a:ext cx="360000" cy="360000"/>
            <a:chOff x="2358572" y="1016001"/>
            <a:chExt cx="856342" cy="856342"/>
          </a:xfrm>
          <a:effectLst/>
        </p:grpSpPr>
        <p:cxnSp>
          <p:nvCxnSpPr>
            <p:cNvPr id="19" name="Straight Connector 18"/>
            <p:cNvCxnSpPr/>
            <p:nvPr/>
          </p:nvCxnSpPr>
          <p:spPr>
            <a:xfrm flipH="1">
              <a:off x="2786743" y="1016001"/>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a:off x="2786743" y="986972"/>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9" name="Picture Placeholder 8"/>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1494" r="11494"/>
          <a:stretch>
            <a:fillRect/>
          </a:stretch>
        </p:blipFill>
        <p:spPr/>
      </p:pic>
      <p:pic>
        <p:nvPicPr>
          <p:cNvPr id="10" name="Picture Placeholder 9"/>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1530" r="11530"/>
          <a:stretch>
            <a:fillRect/>
          </a:stretch>
        </p:blipFill>
        <p:spPr/>
      </p:pic>
      <p:sp>
        <p:nvSpPr>
          <p:cNvPr id="5" name="Freeform 4"/>
          <p:cNvSpPr/>
          <p:nvPr/>
        </p:nvSpPr>
        <p:spPr>
          <a:xfrm rot="5400000">
            <a:off x="8638275" y="2824007"/>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Tree>
    <p:extLst>
      <p:ext uri="{BB962C8B-B14F-4D97-AF65-F5344CB8AC3E}">
        <p14:creationId xmlns:p14="http://schemas.microsoft.com/office/powerpoint/2010/main" val="4230081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style.rotation</p:attrName>
                                        </p:attrNameLst>
                                      </p:cBhvr>
                                      <p:tavLst>
                                        <p:tav tm="0">
                                          <p:val>
                                            <p:fltVal val="360"/>
                                          </p:val>
                                        </p:tav>
                                        <p:tav tm="100000">
                                          <p:val>
                                            <p:fltVal val="0"/>
                                          </p:val>
                                        </p:tav>
                                      </p:tavLst>
                                    </p:anim>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9415" b="29415"/>
          <a:stretch>
            <a:fillRect/>
          </a:stretch>
        </p:blipFill>
        <p:spPr/>
      </p:pic>
      <p:sp>
        <p:nvSpPr>
          <p:cNvPr id="4" name="Rectangle 3"/>
          <p:cNvSpPr/>
          <p:nvPr/>
        </p:nvSpPr>
        <p:spPr>
          <a:xfrm>
            <a:off x="0" y="1"/>
            <a:ext cx="12192000" cy="333375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Diamond 5"/>
          <p:cNvSpPr/>
          <p:nvPr/>
        </p:nvSpPr>
        <p:spPr>
          <a:xfrm>
            <a:off x="3743709" y="-3273358"/>
            <a:ext cx="4680000" cy="43200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TextBox 6"/>
          <p:cNvSpPr txBox="1"/>
          <p:nvPr/>
        </p:nvSpPr>
        <p:spPr>
          <a:xfrm>
            <a:off x="3544285" y="1535022"/>
            <a:ext cx="5078848" cy="830997"/>
          </a:xfrm>
          <a:prstGeom prst="rect">
            <a:avLst/>
          </a:prstGeom>
          <a:noFill/>
        </p:spPr>
        <p:txBody>
          <a:bodyPr wrap="square" rtlCol="0">
            <a:spAutoFit/>
          </a:bodyPr>
          <a:lstStyle/>
          <a:p>
            <a:pPr algn="ctr"/>
            <a:r>
              <a:rPr lang="zh-CN" altLang="en-US" sz="4800" spc="200" dirty="0">
                <a:solidFill>
                  <a:schemeClr val="bg1"/>
                </a:solidFill>
                <a:latin typeface="+mj-lt"/>
              </a:rPr>
              <a:t>输入文本内容</a:t>
            </a:r>
            <a:endParaRPr lang="id-ID" sz="4800" spc="200" dirty="0">
              <a:solidFill>
                <a:schemeClr val="bg1"/>
              </a:solidFill>
              <a:latin typeface="+mj-lt"/>
            </a:endParaRPr>
          </a:p>
        </p:txBody>
      </p:sp>
      <p:grpSp>
        <p:nvGrpSpPr>
          <p:cNvPr id="8" name="Group 7"/>
          <p:cNvGrpSpPr/>
          <p:nvPr/>
        </p:nvGrpSpPr>
        <p:grpSpPr>
          <a:xfrm rot="2700000">
            <a:off x="8958044" y="2139851"/>
            <a:ext cx="360000" cy="360000"/>
            <a:chOff x="2358572" y="1016001"/>
            <a:chExt cx="856342" cy="856342"/>
          </a:xfrm>
          <a:effectLst/>
        </p:grpSpPr>
        <p:cxnSp>
          <p:nvCxnSpPr>
            <p:cNvPr id="9" name="Straight Connector 8"/>
            <p:cNvCxnSpPr/>
            <p:nvPr/>
          </p:nvCxnSpPr>
          <p:spPr>
            <a:xfrm flipH="1">
              <a:off x="2786743" y="1016001"/>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a:off x="2786743" y="986972"/>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5903709" y="5448544"/>
            <a:ext cx="360000" cy="360000"/>
            <a:chOff x="5471652" y="4748980"/>
            <a:chExt cx="575187" cy="576000"/>
          </a:xfrm>
        </p:grpSpPr>
        <p:sp>
          <p:nvSpPr>
            <p:cNvPr id="5" name="Diamond 4"/>
            <p:cNvSpPr/>
            <p:nvPr/>
          </p:nvSpPr>
          <p:spPr>
            <a:xfrm>
              <a:off x="5471652" y="4748980"/>
              <a:ext cx="575187" cy="576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Diamond 10"/>
            <p:cNvSpPr/>
            <p:nvPr/>
          </p:nvSpPr>
          <p:spPr>
            <a:xfrm>
              <a:off x="5579245" y="4856980"/>
              <a:ext cx="360000" cy="3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4" name="Straight Connector 13"/>
          <p:cNvCxnSpPr/>
          <p:nvPr/>
        </p:nvCxnSpPr>
        <p:spPr>
          <a:xfrm>
            <a:off x="6083709" y="5884607"/>
            <a:ext cx="0" cy="936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4258726" y="4175414"/>
            <a:ext cx="3649965" cy="928577"/>
            <a:chOff x="708294" y="5256561"/>
            <a:chExt cx="2595349" cy="928577"/>
          </a:xfrm>
        </p:grpSpPr>
        <p:sp>
          <p:nvSpPr>
            <p:cNvPr id="17" name="TextBox 16"/>
            <p:cNvSpPr txBox="1"/>
            <p:nvPr/>
          </p:nvSpPr>
          <p:spPr>
            <a:xfrm>
              <a:off x="708295" y="5632614"/>
              <a:ext cx="2595348" cy="552524"/>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a:t>
              </a:r>
            </a:p>
          </p:txBody>
        </p:sp>
        <p:sp>
          <p:nvSpPr>
            <p:cNvPr id="18" name="Title 1"/>
            <p:cNvSpPr txBox="1">
              <a:spLocks/>
            </p:cNvSpPr>
            <p:nvPr/>
          </p:nvSpPr>
          <p:spPr>
            <a:xfrm>
              <a:off x="708294" y="5256561"/>
              <a:ext cx="259534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spc="200" dirty="0">
                  <a:latin typeface="+mj-lt"/>
                </a:rPr>
                <a:t>输入文本内容</a:t>
              </a:r>
              <a:endParaRPr lang="en-US" sz="1800" spc="200" dirty="0">
                <a:latin typeface="+mj-lt"/>
              </a:endParaRPr>
            </a:p>
          </p:txBody>
        </p:sp>
      </p:grpSp>
      <p:sp>
        <p:nvSpPr>
          <p:cNvPr id="19" name="TextBox 18"/>
          <p:cNvSpPr txBox="1"/>
          <p:nvPr/>
        </p:nvSpPr>
        <p:spPr>
          <a:xfrm>
            <a:off x="4475203" y="1350610"/>
            <a:ext cx="3241593" cy="253916"/>
          </a:xfrm>
          <a:prstGeom prst="rect">
            <a:avLst/>
          </a:prstGeom>
          <a:noFill/>
        </p:spPr>
        <p:txBody>
          <a:bodyPr wrap="none" rtlCol="0">
            <a:spAutoFit/>
          </a:bodyPr>
          <a:lstStyle/>
          <a:p>
            <a:pPr lvl="0"/>
            <a:r>
              <a:rPr lang="id-ID" sz="1050" spc="300" dirty="0">
                <a:solidFill>
                  <a:schemeClr val="bg1">
                    <a:alpha val="50000"/>
                  </a:schemeClr>
                </a:solidFill>
                <a:latin typeface="Source Sans Pro" charset="0"/>
                <a:ea typeface="Source Sans Pro" charset="0"/>
                <a:cs typeface="Source Sans Pro" charset="0"/>
              </a:rPr>
              <a:t>MINIMALIST AND CREATIVE THEME</a:t>
            </a:r>
            <a:endParaRPr lang="en-US" sz="1050" spc="300" dirty="0">
              <a:solidFill>
                <a:schemeClr val="bg1">
                  <a:alpha val="50000"/>
                </a:schemeClr>
              </a:solidFill>
              <a:latin typeface="Source Sans Pro" charset="0"/>
              <a:ea typeface="Source Sans Pro" charset="0"/>
              <a:cs typeface="Source Sans Pro" charset="0"/>
            </a:endParaRPr>
          </a:p>
        </p:txBody>
      </p:sp>
      <p:grpSp>
        <p:nvGrpSpPr>
          <p:cNvPr id="20" name="Group 19"/>
          <p:cNvGrpSpPr/>
          <p:nvPr/>
        </p:nvGrpSpPr>
        <p:grpSpPr>
          <a:xfrm rot="2700000">
            <a:off x="2722095" y="2214255"/>
            <a:ext cx="360000" cy="360000"/>
            <a:chOff x="2358572" y="1016001"/>
            <a:chExt cx="856342" cy="856342"/>
          </a:xfrm>
          <a:effectLst/>
        </p:grpSpPr>
        <p:cxnSp>
          <p:nvCxnSpPr>
            <p:cNvPr id="21" name="Straight Connector 20"/>
            <p:cNvCxnSpPr/>
            <p:nvPr/>
          </p:nvCxnSpPr>
          <p:spPr>
            <a:xfrm flipH="1">
              <a:off x="2786743" y="1016001"/>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H="1">
              <a:off x="2786743" y="986972"/>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31657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750" fill="hold"/>
                                        <p:tgtEl>
                                          <p:spTgt spid="20"/>
                                        </p:tgtEl>
                                        <p:attrNameLst>
                                          <p:attrName>ppt_w</p:attrName>
                                        </p:attrNameLst>
                                      </p:cBhvr>
                                      <p:tavLst>
                                        <p:tav tm="0">
                                          <p:val>
                                            <p:fltVal val="0"/>
                                          </p:val>
                                        </p:tav>
                                        <p:tav tm="100000">
                                          <p:val>
                                            <p:strVal val="#ppt_w"/>
                                          </p:val>
                                        </p:tav>
                                      </p:tavLst>
                                    </p:anim>
                                    <p:anim calcmode="lin" valueType="num">
                                      <p:cBhvr>
                                        <p:cTn id="8" dur="750" fill="hold"/>
                                        <p:tgtEl>
                                          <p:spTgt spid="20"/>
                                        </p:tgtEl>
                                        <p:attrNameLst>
                                          <p:attrName>ppt_h</p:attrName>
                                        </p:attrNameLst>
                                      </p:cBhvr>
                                      <p:tavLst>
                                        <p:tav tm="0">
                                          <p:val>
                                            <p:fltVal val="0"/>
                                          </p:val>
                                        </p:tav>
                                        <p:tav tm="100000">
                                          <p:val>
                                            <p:strVal val="#ppt_h"/>
                                          </p:val>
                                        </p:tav>
                                      </p:tavLst>
                                    </p:anim>
                                    <p:anim calcmode="lin" valueType="num">
                                      <p:cBhvr>
                                        <p:cTn id="9" dur="750" fill="hold"/>
                                        <p:tgtEl>
                                          <p:spTgt spid="20"/>
                                        </p:tgtEl>
                                        <p:attrNameLst>
                                          <p:attrName>style.rotation</p:attrName>
                                        </p:attrNameLst>
                                      </p:cBhvr>
                                      <p:tavLst>
                                        <p:tav tm="0">
                                          <p:val>
                                            <p:fltVal val="360"/>
                                          </p:val>
                                        </p:tav>
                                        <p:tav tm="100000">
                                          <p:val>
                                            <p:fltVal val="0"/>
                                          </p:val>
                                        </p:tav>
                                      </p:tavLst>
                                    </p:anim>
                                    <p:animEffect transition="in" filter="fade">
                                      <p:cBhvr>
                                        <p:cTn id="10" dur="750"/>
                                        <p:tgtEl>
                                          <p:spTgt spid="20"/>
                                        </p:tgtEl>
                                      </p:cBhvr>
                                    </p:animEffect>
                                  </p:childTnLst>
                                </p:cTn>
                              </p:par>
                              <p:par>
                                <p:cTn id="11" presetID="49" presetClass="entr" presetSubtype="0" decel="100000" fill="hold" nodeType="withEffect">
                                  <p:stCondLst>
                                    <p:cond delay="250"/>
                                  </p:stCondLst>
                                  <p:childTnLst>
                                    <p:set>
                                      <p:cBhvr>
                                        <p:cTn id="12" dur="1" fill="hold">
                                          <p:stCondLst>
                                            <p:cond delay="0"/>
                                          </p:stCondLst>
                                        </p:cTn>
                                        <p:tgtEl>
                                          <p:spTgt spid="8"/>
                                        </p:tgtEl>
                                        <p:attrNameLst>
                                          <p:attrName>style.visibility</p:attrName>
                                        </p:attrNameLst>
                                      </p:cBhvr>
                                      <p:to>
                                        <p:strVal val="visible"/>
                                      </p:to>
                                    </p:set>
                                    <p:anim calcmode="lin" valueType="num">
                                      <p:cBhvr>
                                        <p:cTn id="13" dur="750" fill="hold"/>
                                        <p:tgtEl>
                                          <p:spTgt spid="8"/>
                                        </p:tgtEl>
                                        <p:attrNameLst>
                                          <p:attrName>ppt_w</p:attrName>
                                        </p:attrNameLst>
                                      </p:cBhvr>
                                      <p:tavLst>
                                        <p:tav tm="0">
                                          <p:val>
                                            <p:fltVal val="0"/>
                                          </p:val>
                                        </p:tav>
                                        <p:tav tm="100000">
                                          <p:val>
                                            <p:strVal val="#ppt_w"/>
                                          </p:val>
                                        </p:tav>
                                      </p:tavLst>
                                    </p:anim>
                                    <p:anim calcmode="lin" valueType="num">
                                      <p:cBhvr>
                                        <p:cTn id="14" dur="750" fill="hold"/>
                                        <p:tgtEl>
                                          <p:spTgt spid="8"/>
                                        </p:tgtEl>
                                        <p:attrNameLst>
                                          <p:attrName>ppt_h</p:attrName>
                                        </p:attrNameLst>
                                      </p:cBhvr>
                                      <p:tavLst>
                                        <p:tav tm="0">
                                          <p:val>
                                            <p:fltVal val="0"/>
                                          </p:val>
                                        </p:tav>
                                        <p:tav tm="100000">
                                          <p:val>
                                            <p:strVal val="#ppt_h"/>
                                          </p:val>
                                        </p:tav>
                                      </p:tavLst>
                                    </p:anim>
                                    <p:anim calcmode="lin" valueType="num">
                                      <p:cBhvr>
                                        <p:cTn id="15" dur="750" fill="hold"/>
                                        <p:tgtEl>
                                          <p:spTgt spid="8"/>
                                        </p:tgtEl>
                                        <p:attrNameLst>
                                          <p:attrName>style.rotation</p:attrName>
                                        </p:attrNameLst>
                                      </p:cBhvr>
                                      <p:tavLst>
                                        <p:tav tm="0">
                                          <p:val>
                                            <p:fltVal val="360"/>
                                          </p:val>
                                        </p:tav>
                                        <p:tav tm="100000">
                                          <p:val>
                                            <p:fltVal val="0"/>
                                          </p:val>
                                        </p:tav>
                                      </p:tavLst>
                                    </p:anim>
                                    <p:animEffect transition="in" filter="fade">
                                      <p:cBhvr>
                                        <p:cTn id="16" dur="750"/>
                                        <p:tgtEl>
                                          <p:spTgt spid="8"/>
                                        </p:tgtEl>
                                      </p:cBhvr>
                                    </p:animEffect>
                                  </p:childTnLst>
                                </p:cTn>
                              </p:par>
                              <p:par>
                                <p:cTn id="17" presetID="49" presetClass="entr" presetSubtype="0" decel="100000"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750" fill="hold"/>
                                        <p:tgtEl>
                                          <p:spTgt spid="12"/>
                                        </p:tgtEl>
                                        <p:attrNameLst>
                                          <p:attrName>ppt_w</p:attrName>
                                        </p:attrNameLst>
                                      </p:cBhvr>
                                      <p:tavLst>
                                        <p:tav tm="0">
                                          <p:val>
                                            <p:fltVal val="0"/>
                                          </p:val>
                                        </p:tav>
                                        <p:tav tm="100000">
                                          <p:val>
                                            <p:strVal val="#ppt_w"/>
                                          </p:val>
                                        </p:tav>
                                      </p:tavLst>
                                    </p:anim>
                                    <p:anim calcmode="lin" valueType="num">
                                      <p:cBhvr>
                                        <p:cTn id="20" dur="750" fill="hold"/>
                                        <p:tgtEl>
                                          <p:spTgt spid="12"/>
                                        </p:tgtEl>
                                        <p:attrNameLst>
                                          <p:attrName>ppt_h</p:attrName>
                                        </p:attrNameLst>
                                      </p:cBhvr>
                                      <p:tavLst>
                                        <p:tav tm="0">
                                          <p:val>
                                            <p:fltVal val="0"/>
                                          </p:val>
                                        </p:tav>
                                        <p:tav tm="100000">
                                          <p:val>
                                            <p:strVal val="#ppt_h"/>
                                          </p:val>
                                        </p:tav>
                                      </p:tavLst>
                                    </p:anim>
                                    <p:anim calcmode="lin" valueType="num">
                                      <p:cBhvr>
                                        <p:cTn id="21" dur="750" fill="hold"/>
                                        <p:tgtEl>
                                          <p:spTgt spid="12"/>
                                        </p:tgtEl>
                                        <p:attrNameLst>
                                          <p:attrName>style.rotation</p:attrName>
                                        </p:attrNameLst>
                                      </p:cBhvr>
                                      <p:tavLst>
                                        <p:tav tm="0">
                                          <p:val>
                                            <p:fltVal val="360"/>
                                          </p:val>
                                        </p:tav>
                                        <p:tav tm="100000">
                                          <p:val>
                                            <p:fltVal val="0"/>
                                          </p:val>
                                        </p:tav>
                                      </p:tavLst>
                                    </p:anim>
                                    <p:animEffect transition="in" filter="fade">
                                      <p:cBhvr>
                                        <p:cTn id="2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0098" b="10098"/>
          <a:stretch>
            <a:fillRect/>
          </a:stretch>
        </p:blipFill>
        <p:spPr/>
      </p:pic>
      <p:pic>
        <p:nvPicPr>
          <p:cNvPr id="12" name="Picture Placeholder 11"/>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t="45698" b="26230"/>
          <a:stretch/>
        </p:blipFill>
        <p:spPr/>
      </p:pic>
      <p:grpSp>
        <p:nvGrpSpPr>
          <p:cNvPr id="4" name="Group 3"/>
          <p:cNvGrpSpPr/>
          <p:nvPr/>
        </p:nvGrpSpPr>
        <p:grpSpPr>
          <a:xfrm rot="2700000">
            <a:off x="6591391" y="1676166"/>
            <a:ext cx="360000" cy="360000"/>
            <a:chOff x="2358572" y="1016001"/>
            <a:chExt cx="856342" cy="856342"/>
          </a:xfrm>
          <a:effectLst/>
        </p:grpSpPr>
        <p:cxnSp>
          <p:nvCxnSpPr>
            <p:cNvPr id="5" name="Straight Connector 4"/>
            <p:cNvCxnSpPr/>
            <p:nvPr/>
          </p:nvCxnSpPr>
          <p:spPr>
            <a:xfrm flipH="1">
              <a:off x="2786743" y="1016001"/>
              <a:ext cx="0" cy="856342"/>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flipH="1">
              <a:off x="2786743" y="986972"/>
              <a:ext cx="0" cy="856342"/>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7" name="Freeform 6"/>
          <p:cNvSpPr/>
          <p:nvPr/>
        </p:nvSpPr>
        <p:spPr>
          <a:xfrm rot="16200000" flipH="1">
            <a:off x="6085365" y="1318324"/>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6192449" y="2169979"/>
            <a:ext cx="2595716" cy="1569660"/>
          </a:xfrm>
          <a:prstGeom prst="rect">
            <a:avLst/>
          </a:prstGeom>
          <a:noFill/>
        </p:spPr>
        <p:txBody>
          <a:bodyPr wrap="square" rtlCol="0">
            <a:spAutoFit/>
          </a:bodyPr>
          <a:lstStyle/>
          <a:p>
            <a:pPr algn="r"/>
            <a:r>
              <a:rPr lang="id-ID" sz="3200" spc="200" dirty="0">
                <a:latin typeface="+mj-lt"/>
              </a:rPr>
              <a:t>TWO </a:t>
            </a:r>
          </a:p>
          <a:p>
            <a:pPr algn="r"/>
            <a:r>
              <a:rPr lang="id-ID" sz="3200" spc="200" dirty="0">
                <a:latin typeface="+mj-lt"/>
              </a:rPr>
              <a:t>PICTURE</a:t>
            </a:r>
          </a:p>
          <a:p>
            <a:pPr algn="r"/>
            <a:r>
              <a:rPr lang="id-ID" sz="3200" spc="200" dirty="0">
                <a:latin typeface="+mj-lt"/>
              </a:rPr>
              <a:t>SLIDE</a:t>
            </a:r>
          </a:p>
        </p:txBody>
      </p:sp>
      <p:grpSp>
        <p:nvGrpSpPr>
          <p:cNvPr id="13" name="Group 12"/>
          <p:cNvGrpSpPr/>
          <p:nvPr/>
        </p:nvGrpSpPr>
        <p:grpSpPr>
          <a:xfrm>
            <a:off x="676552" y="4962525"/>
            <a:ext cx="5515897" cy="1054817"/>
            <a:chOff x="676552" y="4962525"/>
            <a:chExt cx="5515897" cy="1054817"/>
          </a:xfrm>
        </p:grpSpPr>
        <p:sp>
          <p:nvSpPr>
            <p:cNvPr id="9" name="TextBox 8"/>
            <p:cNvSpPr txBox="1"/>
            <p:nvPr/>
          </p:nvSpPr>
          <p:spPr>
            <a:xfrm>
              <a:off x="676552" y="5294837"/>
              <a:ext cx="5515897" cy="722505"/>
            </a:xfrm>
            <a:prstGeom prst="rect">
              <a:avLst/>
            </a:prstGeom>
            <a:noFill/>
          </p:spPr>
          <p:txBody>
            <a:bodyPr wrap="square" rtlCol="0">
              <a:spAutoFit/>
            </a:bodyPr>
            <a:lstStyle/>
            <a:p>
              <a:pPr algn="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10" name="Title 1"/>
            <p:cNvSpPr txBox="1">
              <a:spLocks/>
            </p:cNvSpPr>
            <p:nvPr/>
          </p:nvSpPr>
          <p:spPr>
            <a:xfrm>
              <a:off x="676552" y="4962525"/>
              <a:ext cx="551589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spc="200" dirty="0">
                  <a:latin typeface="+mj-lt"/>
                </a:rPr>
                <a:t>输入文本内容</a:t>
              </a:r>
              <a:endParaRPr lang="en-US" sz="1600" spc="200" dirty="0">
                <a:latin typeface="+mj-lt"/>
              </a:endParaRPr>
            </a:p>
          </p:txBody>
        </p:sp>
      </p:grpSp>
    </p:spTree>
    <p:extLst>
      <p:ext uri="{BB962C8B-B14F-4D97-AF65-F5344CB8AC3E}">
        <p14:creationId xmlns:p14="http://schemas.microsoft.com/office/powerpoint/2010/main" val="28780911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flipV="1">
            <a:off x="5903709" y="826725"/>
            <a:ext cx="360000" cy="360000"/>
            <a:chOff x="5471652" y="4748980"/>
            <a:chExt cx="575187" cy="576000"/>
          </a:xfrm>
        </p:grpSpPr>
        <p:sp>
          <p:nvSpPr>
            <p:cNvPr id="3" name="Diamond 2"/>
            <p:cNvSpPr/>
            <p:nvPr/>
          </p:nvSpPr>
          <p:spPr>
            <a:xfrm>
              <a:off x="5471652" y="4748980"/>
              <a:ext cx="575187" cy="576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Diamond 3"/>
            <p:cNvSpPr/>
            <p:nvPr/>
          </p:nvSpPr>
          <p:spPr>
            <a:xfrm>
              <a:off x="5579245" y="4856980"/>
              <a:ext cx="360000" cy="3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5" name="Straight Connector 4"/>
          <p:cNvCxnSpPr/>
          <p:nvPr/>
        </p:nvCxnSpPr>
        <p:spPr>
          <a:xfrm flipV="1">
            <a:off x="6083709" y="6389"/>
            <a:ext cx="0" cy="720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6523406" y="726389"/>
            <a:ext cx="4759111" cy="1188583"/>
            <a:chOff x="6523406" y="726389"/>
            <a:chExt cx="4759111" cy="1188583"/>
          </a:xfrm>
        </p:grpSpPr>
        <p:sp>
          <p:nvSpPr>
            <p:cNvPr id="8" name="TextBox 7"/>
            <p:cNvSpPr txBox="1"/>
            <p:nvPr/>
          </p:nvSpPr>
          <p:spPr>
            <a:xfrm>
              <a:off x="6523408" y="1102442"/>
              <a:ext cx="4759109" cy="812530"/>
            </a:xfrm>
            <a:prstGeom prst="rect">
              <a:avLst/>
            </a:prstGeom>
            <a:noFill/>
          </p:spPr>
          <p:txBody>
            <a:bodyPr wrap="square" rtlCol="0">
              <a:spAutoFit/>
            </a:bodyPr>
            <a:lstStyle/>
            <a:p>
              <a:pP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a:t>
              </a:r>
              <a:r>
                <a:rPr lang="id-ID" sz="1200" dirty="0">
                  <a:solidFill>
                    <a:schemeClr val="tx1">
                      <a:alpha val="60000"/>
                    </a:schemeClr>
                  </a:solidFill>
                  <a:ea typeface="Source Sans Pro" charset="0"/>
                  <a:cs typeface="Source Sans Pro" charset="0"/>
                </a:rPr>
                <a:t>f.</a:t>
              </a:r>
              <a:endParaRPr lang="en-US" sz="1200" dirty="0">
                <a:solidFill>
                  <a:schemeClr val="tx1">
                    <a:alpha val="60000"/>
                  </a:schemeClr>
                </a:solidFill>
                <a:ea typeface="Source Sans Pro" charset="0"/>
                <a:cs typeface="Source Sans Pro" charset="0"/>
              </a:endParaRPr>
            </a:p>
          </p:txBody>
        </p:sp>
        <p:sp>
          <p:nvSpPr>
            <p:cNvPr id="9" name="Title 1"/>
            <p:cNvSpPr txBox="1">
              <a:spLocks/>
            </p:cNvSpPr>
            <p:nvPr/>
          </p:nvSpPr>
          <p:spPr>
            <a:xfrm>
              <a:off x="6523406" y="726389"/>
              <a:ext cx="475911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800" spc="200" dirty="0">
                  <a:latin typeface="+mj-lt"/>
                </a:rPr>
                <a:t>输入文本内容</a:t>
              </a:r>
              <a:endParaRPr lang="en-US" sz="1800" spc="200" dirty="0">
                <a:latin typeface="+mj-lt"/>
              </a:endParaRPr>
            </a:p>
          </p:txBody>
        </p:sp>
      </p:grpSp>
      <p:grpSp>
        <p:nvGrpSpPr>
          <p:cNvPr id="11" name="Group 10"/>
          <p:cNvGrpSpPr/>
          <p:nvPr/>
        </p:nvGrpSpPr>
        <p:grpSpPr>
          <a:xfrm flipV="1">
            <a:off x="5903709" y="2393780"/>
            <a:ext cx="360000" cy="360000"/>
            <a:chOff x="5471652" y="4748980"/>
            <a:chExt cx="575187" cy="576000"/>
          </a:xfrm>
        </p:grpSpPr>
        <p:sp>
          <p:nvSpPr>
            <p:cNvPr id="12" name="Diamond 11"/>
            <p:cNvSpPr/>
            <p:nvPr/>
          </p:nvSpPr>
          <p:spPr>
            <a:xfrm>
              <a:off x="5471652" y="4748980"/>
              <a:ext cx="575187" cy="576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Diamond 12"/>
            <p:cNvSpPr/>
            <p:nvPr/>
          </p:nvSpPr>
          <p:spPr>
            <a:xfrm>
              <a:off x="5579245" y="4856980"/>
              <a:ext cx="360000" cy="3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4" name="Straight Connector 13"/>
          <p:cNvCxnSpPr/>
          <p:nvPr/>
        </p:nvCxnSpPr>
        <p:spPr>
          <a:xfrm flipV="1">
            <a:off x="6083709" y="1307975"/>
            <a:ext cx="0" cy="936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656706" y="1623725"/>
            <a:ext cx="4778477" cy="1900109"/>
            <a:chOff x="609601" y="2672102"/>
            <a:chExt cx="4778477" cy="1900109"/>
          </a:xfrm>
        </p:grpSpPr>
        <p:sp>
          <p:nvSpPr>
            <p:cNvPr id="15" name="Rectangle 14"/>
            <p:cNvSpPr/>
            <p:nvPr/>
          </p:nvSpPr>
          <p:spPr>
            <a:xfrm>
              <a:off x="609601" y="3124551"/>
              <a:ext cx="4778477" cy="14476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TextBox 15"/>
            <p:cNvSpPr txBox="1"/>
            <p:nvPr/>
          </p:nvSpPr>
          <p:spPr>
            <a:xfrm>
              <a:off x="1002890" y="3442116"/>
              <a:ext cx="4149214" cy="812530"/>
            </a:xfrm>
            <a:prstGeom prst="rect">
              <a:avLst/>
            </a:prstGeom>
            <a:noFill/>
          </p:spPr>
          <p:txBody>
            <a:bodyPr wrap="square" rtlCol="0">
              <a:spAutoFit/>
            </a:bodyPr>
            <a:lstStyle/>
            <a:p>
              <a:pPr algn="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a:t>
              </a:r>
              <a:r>
                <a:rPr lang="id-ID" sz="1200" dirty="0">
                  <a:solidFill>
                    <a:schemeClr val="tx1">
                      <a:alpha val="60000"/>
                    </a:schemeClr>
                  </a:solidFill>
                  <a:ea typeface="Source Sans Pro" charset="0"/>
                  <a:cs typeface="Source Sans Pro" charset="0"/>
                </a:rPr>
                <a:t>f.</a:t>
              </a:r>
              <a:endParaRPr lang="en-US" sz="1200" dirty="0">
                <a:solidFill>
                  <a:schemeClr val="tx1">
                    <a:alpha val="60000"/>
                  </a:schemeClr>
                </a:solidFill>
                <a:ea typeface="Source Sans Pro" charset="0"/>
                <a:cs typeface="Source Sans Pro" charset="0"/>
              </a:endParaRPr>
            </a:p>
          </p:txBody>
        </p:sp>
        <p:sp>
          <p:nvSpPr>
            <p:cNvPr id="17" name="Title 1"/>
            <p:cNvSpPr txBox="1">
              <a:spLocks/>
            </p:cNvSpPr>
            <p:nvPr/>
          </p:nvSpPr>
          <p:spPr>
            <a:xfrm>
              <a:off x="628967" y="2672102"/>
              <a:ext cx="475911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800" spc="200" dirty="0">
                  <a:latin typeface="+mj-lt"/>
                </a:rPr>
                <a:t>输入文本内容</a:t>
              </a:r>
              <a:endParaRPr lang="en-US" sz="1800" spc="200" dirty="0">
                <a:latin typeface="+mj-lt"/>
              </a:endParaRPr>
            </a:p>
          </p:txBody>
        </p:sp>
      </p:grpSp>
      <p:grpSp>
        <p:nvGrpSpPr>
          <p:cNvPr id="19" name="Group 18"/>
          <p:cNvGrpSpPr/>
          <p:nvPr/>
        </p:nvGrpSpPr>
        <p:grpSpPr>
          <a:xfrm flipV="1">
            <a:off x="5903709" y="3957550"/>
            <a:ext cx="360000" cy="360000"/>
            <a:chOff x="5471652" y="4748980"/>
            <a:chExt cx="575187" cy="576000"/>
          </a:xfrm>
        </p:grpSpPr>
        <p:sp>
          <p:nvSpPr>
            <p:cNvPr id="20" name="Diamond 19"/>
            <p:cNvSpPr/>
            <p:nvPr/>
          </p:nvSpPr>
          <p:spPr>
            <a:xfrm>
              <a:off x="5471652" y="4748980"/>
              <a:ext cx="575187" cy="576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Diamond 20"/>
            <p:cNvSpPr/>
            <p:nvPr/>
          </p:nvSpPr>
          <p:spPr>
            <a:xfrm>
              <a:off x="5579245" y="4856980"/>
              <a:ext cx="360000" cy="3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22" name="Straight Connector 21"/>
          <p:cNvCxnSpPr/>
          <p:nvPr/>
        </p:nvCxnSpPr>
        <p:spPr>
          <a:xfrm flipV="1">
            <a:off x="6083709" y="2871745"/>
            <a:ext cx="0" cy="936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6523406" y="3458576"/>
            <a:ext cx="4759111" cy="2112559"/>
            <a:chOff x="6410335" y="3845442"/>
            <a:chExt cx="4759111" cy="2112559"/>
          </a:xfrm>
        </p:grpSpPr>
        <p:sp>
          <p:nvSpPr>
            <p:cNvPr id="24" name="TextBox 23"/>
            <p:cNvSpPr txBox="1"/>
            <p:nvPr/>
          </p:nvSpPr>
          <p:spPr>
            <a:xfrm>
              <a:off x="6410337" y="5145471"/>
              <a:ext cx="4759109" cy="812530"/>
            </a:xfrm>
            <a:prstGeom prst="rect">
              <a:avLst/>
            </a:prstGeom>
            <a:noFill/>
          </p:spPr>
          <p:txBody>
            <a:bodyPr wrap="square" rtlCol="0">
              <a:spAutoFit/>
            </a:bodyPr>
            <a:lstStyle/>
            <a:p>
              <a:pP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a:t>
              </a:r>
              <a:r>
                <a:rPr lang="id-ID" sz="1200" dirty="0">
                  <a:solidFill>
                    <a:schemeClr val="tx1">
                      <a:alpha val="60000"/>
                    </a:schemeClr>
                  </a:solidFill>
                  <a:ea typeface="Source Sans Pro" charset="0"/>
                  <a:cs typeface="Source Sans Pro" charset="0"/>
                </a:rPr>
                <a:t>f.</a:t>
              </a:r>
              <a:endParaRPr lang="en-US" sz="1200" dirty="0">
                <a:solidFill>
                  <a:schemeClr val="tx1">
                    <a:alpha val="60000"/>
                  </a:schemeClr>
                </a:solidFill>
                <a:ea typeface="Source Sans Pro" charset="0"/>
                <a:cs typeface="Source Sans Pro" charset="0"/>
              </a:endParaRPr>
            </a:p>
          </p:txBody>
        </p:sp>
        <p:sp>
          <p:nvSpPr>
            <p:cNvPr id="25" name="Title 1"/>
            <p:cNvSpPr txBox="1">
              <a:spLocks/>
            </p:cNvSpPr>
            <p:nvPr/>
          </p:nvSpPr>
          <p:spPr>
            <a:xfrm>
              <a:off x="6410335" y="3845442"/>
              <a:ext cx="475911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800" spc="200" dirty="0">
                  <a:latin typeface="+mj-lt"/>
                </a:rPr>
                <a:t>输入文本内容</a:t>
              </a:r>
              <a:endParaRPr lang="en-US" sz="1800" spc="200" dirty="0">
                <a:latin typeface="+mj-lt"/>
              </a:endParaRPr>
            </a:p>
          </p:txBody>
        </p:sp>
        <p:sp>
          <p:nvSpPr>
            <p:cNvPr id="26" name="TextBox 25"/>
            <p:cNvSpPr txBox="1"/>
            <p:nvPr/>
          </p:nvSpPr>
          <p:spPr>
            <a:xfrm>
              <a:off x="6410335" y="4144591"/>
              <a:ext cx="1834156" cy="1107996"/>
            </a:xfrm>
            <a:prstGeom prst="rect">
              <a:avLst/>
            </a:prstGeom>
            <a:noFill/>
          </p:spPr>
          <p:txBody>
            <a:bodyPr wrap="none" rtlCol="0">
              <a:spAutoFit/>
            </a:bodyPr>
            <a:lstStyle/>
            <a:p>
              <a:r>
                <a:rPr lang="id-ID" sz="6600" dirty="0">
                  <a:latin typeface="+mj-lt"/>
                </a:rPr>
                <a:t>80%</a:t>
              </a:r>
            </a:p>
          </p:txBody>
        </p:sp>
      </p:grpSp>
      <p:grpSp>
        <p:nvGrpSpPr>
          <p:cNvPr id="28" name="Group 27"/>
          <p:cNvGrpSpPr/>
          <p:nvPr/>
        </p:nvGrpSpPr>
        <p:grpSpPr>
          <a:xfrm flipV="1">
            <a:off x="5903709" y="5503635"/>
            <a:ext cx="360000" cy="360000"/>
            <a:chOff x="5471652" y="4748980"/>
            <a:chExt cx="575187" cy="576000"/>
          </a:xfrm>
        </p:grpSpPr>
        <p:sp>
          <p:nvSpPr>
            <p:cNvPr id="29" name="Diamond 28"/>
            <p:cNvSpPr/>
            <p:nvPr/>
          </p:nvSpPr>
          <p:spPr>
            <a:xfrm>
              <a:off x="5471652" y="4748980"/>
              <a:ext cx="575187" cy="576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Diamond 29"/>
            <p:cNvSpPr/>
            <p:nvPr/>
          </p:nvSpPr>
          <p:spPr>
            <a:xfrm>
              <a:off x="5579245" y="4856980"/>
              <a:ext cx="360000" cy="3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31" name="Straight Connector 30"/>
          <p:cNvCxnSpPr/>
          <p:nvPr/>
        </p:nvCxnSpPr>
        <p:spPr>
          <a:xfrm flipV="1">
            <a:off x="6083709" y="4417830"/>
            <a:ext cx="0" cy="936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Title 1"/>
          <p:cNvSpPr txBox="1">
            <a:spLocks/>
          </p:cNvSpPr>
          <p:nvPr/>
        </p:nvSpPr>
        <p:spPr>
          <a:xfrm>
            <a:off x="2394952" y="5269454"/>
            <a:ext cx="2081996" cy="403225"/>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Source Sans Pro Black" charset="0"/>
                <a:ea typeface="Source Sans Pro Black" charset="0"/>
                <a:cs typeface="Source Sans Pro Black" charset="0"/>
              </a:defRPr>
            </a:lvl1pPr>
          </a:lstStyle>
          <a:p>
            <a:pPr algn="r"/>
            <a:r>
              <a:rPr lang="id-ID" sz="2400" dirty="0">
                <a:latin typeface="Source Sans Pro Semibold" charset="0"/>
                <a:ea typeface="Source Sans Pro Semibold" charset="0"/>
                <a:cs typeface="Source Sans Pro Semibold" charset="0"/>
              </a:rPr>
              <a:t>3000</a:t>
            </a:r>
            <a:endParaRPr lang="en-US" sz="2400" dirty="0">
              <a:latin typeface="Source Sans Pro Semibold" charset="0"/>
              <a:ea typeface="Source Sans Pro Semibold" charset="0"/>
              <a:cs typeface="Source Sans Pro Semibold" charset="0"/>
            </a:endParaRPr>
          </a:p>
        </p:txBody>
      </p:sp>
      <p:sp>
        <p:nvSpPr>
          <p:cNvPr id="34" name="TextBox 33"/>
          <p:cNvSpPr txBox="1"/>
          <p:nvPr/>
        </p:nvSpPr>
        <p:spPr>
          <a:xfrm>
            <a:off x="1211025" y="5683634"/>
            <a:ext cx="3293020" cy="535531"/>
          </a:xfrm>
          <a:prstGeom prst="rect">
            <a:avLst/>
          </a:prstGeom>
          <a:noFill/>
        </p:spPr>
        <p:txBody>
          <a:bodyPr wrap="square" rtlCol="0">
            <a:spAutoFit/>
          </a:bodyPr>
          <a:lstStyle/>
          <a:p>
            <a:pPr algn="r">
              <a:lnSpc>
                <a:spcPct val="120000"/>
              </a:lnSpc>
            </a:pPr>
            <a:r>
              <a:rPr lang="en-US" sz="1200" dirty="0">
                <a:solidFill>
                  <a:schemeClr val="tx1">
                    <a:alpha val="60000"/>
                  </a:schemeClr>
                </a:solidFill>
                <a:ea typeface="Source Sans Pro" charset="0"/>
                <a:cs typeface="Source Sans Pro" charset="0"/>
              </a:rPr>
              <a:t>When selecting a typeface for body text, your primary concern should be</a:t>
            </a:r>
          </a:p>
        </p:txBody>
      </p:sp>
      <p:sp>
        <p:nvSpPr>
          <p:cNvPr id="35" name="Rectangle 34"/>
          <p:cNvSpPr/>
          <p:nvPr/>
        </p:nvSpPr>
        <p:spPr>
          <a:xfrm>
            <a:off x="4762894" y="5298914"/>
            <a:ext cx="748923" cy="769441"/>
          </a:xfrm>
          <a:prstGeom prst="rect">
            <a:avLst/>
          </a:prstGeom>
        </p:spPr>
        <p:txBody>
          <a:bodyPr wrap="none">
            <a:spAutoFit/>
          </a:bodyPr>
          <a:lstStyle/>
          <a:p>
            <a:pPr algn="ctr"/>
            <a:r>
              <a:rPr lang="en-US" sz="4400" dirty="0">
                <a:latin typeface="linea-basic-elaboration-10" charset="0"/>
                <a:ea typeface="linea-basic-elaboration-10" charset="0"/>
                <a:cs typeface="linea-basic-elaboration-10" charset="0"/>
              </a:rPr>
              <a:t>M</a:t>
            </a:r>
            <a:endParaRPr lang="en-US" sz="4400" dirty="0">
              <a:latin typeface="linea-basic-10" charset="0"/>
              <a:ea typeface="linea-basic-10" charset="0"/>
              <a:cs typeface="linea-basic-10" charset="0"/>
            </a:endParaRPr>
          </a:p>
        </p:txBody>
      </p:sp>
      <p:cxnSp>
        <p:nvCxnSpPr>
          <p:cNvPr id="36" name="Straight Connector 35"/>
          <p:cNvCxnSpPr/>
          <p:nvPr/>
        </p:nvCxnSpPr>
        <p:spPr>
          <a:xfrm flipV="1">
            <a:off x="6083709" y="5951399"/>
            <a:ext cx="0" cy="936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8212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360"/>
                                          </p:val>
                                        </p:tav>
                                        <p:tav tm="100000">
                                          <p:val>
                                            <p:fltVal val="0"/>
                                          </p:val>
                                        </p:tav>
                                      </p:tavLst>
                                    </p:anim>
                                    <p:animEffect transition="in" filter="fade">
                                      <p:cBhvr>
                                        <p:cTn id="10" dur="1000"/>
                                        <p:tgtEl>
                                          <p:spTgt spid="2"/>
                                        </p:tgtEl>
                                      </p:cBhvr>
                                    </p:animEffect>
                                  </p:childTnLst>
                                </p:cTn>
                              </p:par>
                              <p:par>
                                <p:cTn id="11" presetID="49" presetClass="entr" presetSubtype="0" decel="100000" fill="hold" nodeType="withEffect">
                                  <p:stCondLst>
                                    <p:cond delay="5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360"/>
                                          </p:val>
                                        </p:tav>
                                        <p:tav tm="100000">
                                          <p:val>
                                            <p:fltVal val="0"/>
                                          </p:val>
                                        </p:tav>
                                      </p:tavLst>
                                    </p:anim>
                                    <p:animEffect transition="in" filter="fade">
                                      <p:cBhvr>
                                        <p:cTn id="16" dur="1000"/>
                                        <p:tgtEl>
                                          <p:spTgt spid="11"/>
                                        </p:tgtEl>
                                      </p:cBhvr>
                                    </p:animEffect>
                                  </p:childTnLst>
                                </p:cTn>
                              </p:par>
                              <p:par>
                                <p:cTn id="17" presetID="49" presetClass="entr" presetSubtype="0" decel="100000" fill="hold"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360"/>
                                          </p:val>
                                        </p:tav>
                                        <p:tav tm="100000">
                                          <p:val>
                                            <p:fltVal val="0"/>
                                          </p:val>
                                        </p:tav>
                                      </p:tavLst>
                                    </p:anim>
                                    <p:animEffect transition="in" filter="fade">
                                      <p:cBhvr>
                                        <p:cTn id="22" dur="1000"/>
                                        <p:tgtEl>
                                          <p:spTgt spid="19"/>
                                        </p:tgtEl>
                                      </p:cBhvr>
                                    </p:animEffect>
                                  </p:childTnLst>
                                </p:cTn>
                              </p:par>
                              <p:par>
                                <p:cTn id="23" presetID="49" presetClass="entr" presetSubtype="0" decel="100000"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360"/>
                                          </p:val>
                                        </p:tav>
                                        <p:tav tm="100000">
                                          <p:val>
                                            <p:fltVal val="0"/>
                                          </p:val>
                                        </p:tav>
                                      </p:tavLst>
                                    </p:anim>
                                    <p:animEffect transition="in" filter="fade">
                                      <p:cBhvr>
                                        <p:cTn id="2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flipV="1">
            <a:off x="5903709" y="826725"/>
            <a:ext cx="360000" cy="360000"/>
            <a:chOff x="5471652" y="4748980"/>
            <a:chExt cx="575187" cy="576000"/>
          </a:xfrm>
        </p:grpSpPr>
        <p:sp>
          <p:nvSpPr>
            <p:cNvPr id="3" name="Diamond 2"/>
            <p:cNvSpPr/>
            <p:nvPr/>
          </p:nvSpPr>
          <p:spPr>
            <a:xfrm>
              <a:off x="5471652" y="4748980"/>
              <a:ext cx="575187" cy="576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Diamond 3"/>
            <p:cNvSpPr/>
            <p:nvPr/>
          </p:nvSpPr>
          <p:spPr>
            <a:xfrm>
              <a:off x="5579245" y="4856980"/>
              <a:ext cx="360000" cy="3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5" name="Straight Connector 4"/>
          <p:cNvCxnSpPr/>
          <p:nvPr/>
        </p:nvCxnSpPr>
        <p:spPr>
          <a:xfrm flipV="1">
            <a:off x="6083709" y="6389"/>
            <a:ext cx="0" cy="720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523406" y="726389"/>
            <a:ext cx="4759111" cy="1188583"/>
            <a:chOff x="6523406" y="726389"/>
            <a:chExt cx="4759111" cy="1188583"/>
          </a:xfrm>
        </p:grpSpPr>
        <p:sp>
          <p:nvSpPr>
            <p:cNvPr id="7" name="TextBox 6"/>
            <p:cNvSpPr txBox="1"/>
            <p:nvPr/>
          </p:nvSpPr>
          <p:spPr>
            <a:xfrm>
              <a:off x="6523408" y="1102442"/>
              <a:ext cx="4759109" cy="812530"/>
            </a:xfrm>
            <a:prstGeom prst="rect">
              <a:avLst/>
            </a:prstGeom>
            <a:noFill/>
          </p:spPr>
          <p:txBody>
            <a:bodyPr wrap="square" rtlCol="0">
              <a:spAutoFit/>
            </a:bodyPr>
            <a:lstStyle/>
            <a:p>
              <a:pP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a:t>
              </a:r>
              <a:r>
                <a:rPr lang="id-ID" sz="1200" dirty="0">
                  <a:solidFill>
                    <a:schemeClr val="tx1">
                      <a:alpha val="60000"/>
                    </a:schemeClr>
                  </a:solidFill>
                  <a:ea typeface="Source Sans Pro" charset="0"/>
                  <a:cs typeface="Source Sans Pro" charset="0"/>
                </a:rPr>
                <a:t>f.</a:t>
              </a:r>
              <a:endParaRPr lang="en-US" sz="1200" dirty="0">
                <a:solidFill>
                  <a:schemeClr val="tx1">
                    <a:alpha val="60000"/>
                  </a:schemeClr>
                </a:solidFill>
                <a:ea typeface="Source Sans Pro" charset="0"/>
                <a:cs typeface="Source Sans Pro" charset="0"/>
              </a:endParaRPr>
            </a:p>
          </p:txBody>
        </p:sp>
        <p:sp>
          <p:nvSpPr>
            <p:cNvPr id="8" name="Title 1"/>
            <p:cNvSpPr txBox="1">
              <a:spLocks/>
            </p:cNvSpPr>
            <p:nvPr/>
          </p:nvSpPr>
          <p:spPr>
            <a:xfrm>
              <a:off x="6523406" y="726389"/>
              <a:ext cx="475911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800" spc="200" dirty="0">
                  <a:latin typeface="+mj-lt"/>
                </a:rPr>
                <a:t>输入文本内容</a:t>
              </a:r>
              <a:endParaRPr lang="en-US" sz="1800" spc="200" dirty="0">
                <a:latin typeface="+mj-lt"/>
              </a:endParaRPr>
            </a:p>
          </p:txBody>
        </p:sp>
      </p:grpSp>
      <p:grpSp>
        <p:nvGrpSpPr>
          <p:cNvPr id="9" name="Group 8"/>
          <p:cNvGrpSpPr/>
          <p:nvPr/>
        </p:nvGrpSpPr>
        <p:grpSpPr>
          <a:xfrm flipV="1">
            <a:off x="5903709" y="2393780"/>
            <a:ext cx="360000" cy="360000"/>
            <a:chOff x="5471652" y="4748980"/>
            <a:chExt cx="575187" cy="576000"/>
          </a:xfrm>
        </p:grpSpPr>
        <p:sp>
          <p:nvSpPr>
            <p:cNvPr id="10" name="Diamond 9"/>
            <p:cNvSpPr/>
            <p:nvPr/>
          </p:nvSpPr>
          <p:spPr>
            <a:xfrm>
              <a:off x="5471652" y="4748980"/>
              <a:ext cx="575187" cy="576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Diamond 10"/>
            <p:cNvSpPr/>
            <p:nvPr/>
          </p:nvSpPr>
          <p:spPr>
            <a:xfrm>
              <a:off x="5579245" y="4856980"/>
              <a:ext cx="360000" cy="3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2" name="Straight Connector 11"/>
          <p:cNvCxnSpPr/>
          <p:nvPr/>
        </p:nvCxnSpPr>
        <p:spPr>
          <a:xfrm flipV="1">
            <a:off x="6083709" y="1307975"/>
            <a:ext cx="0" cy="936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flipV="1">
            <a:off x="5903709" y="3957550"/>
            <a:ext cx="360000" cy="360000"/>
            <a:chOff x="5471652" y="4748980"/>
            <a:chExt cx="575187" cy="576000"/>
          </a:xfrm>
        </p:grpSpPr>
        <p:sp>
          <p:nvSpPr>
            <p:cNvPr id="18" name="Diamond 17"/>
            <p:cNvSpPr/>
            <p:nvPr/>
          </p:nvSpPr>
          <p:spPr>
            <a:xfrm>
              <a:off x="5471652" y="4748980"/>
              <a:ext cx="575187" cy="576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Diamond 18"/>
            <p:cNvSpPr/>
            <p:nvPr/>
          </p:nvSpPr>
          <p:spPr>
            <a:xfrm>
              <a:off x="5579245" y="4856980"/>
              <a:ext cx="360000" cy="3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20" name="Straight Connector 19"/>
          <p:cNvCxnSpPr/>
          <p:nvPr/>
        </p:nvCxnSpPr>
        <p:spPr>
          <a:xfrm flipV="1">
            <a:off x="6083709" y="2871745"/>
            <a:ext cx="0" cy="936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704899" y="1844991"/>
            <a:ext cx="4759112" cy="2112559"/>
            <a:chOff x="6410334" y="3845442"/>
            <a:chExt cx="4759112" cy="2112559"/>
          </a:xfrm>
        </p:grpSpPr>
        <p:sp>
          <p:nvSpPr>
            <p:cNvPr id="22" name="TextBox 21"/>
            <p:cNvSpPr txBox="1"/>
            <p:nvPr/>
          </p:nvSpPr>
          <p:spPr>
            <a:xfrm>
              <a:off x="6410337" y="5145471"/>
              <a:ext cx="4759109" cy="812530"/>
            </a:xfrm>
            <a:prstGeom prst="rect">
              <a:avLst/>
            </a:prstGeom>
            <a:noFill/>
          </p:spPr>
          <p:txBody>
            <a:bodyPr wrap="square" rtlCol="0">
              <a:spAutoFit/>
            </a:bodyPr>
            <a:lstStyle/>
            <a:p>
              <a:pPr algn="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a:t>
              </a:r>
              <a:r>
                <a:rPr lang="id-ID" sz="1200" dirty="0">
                  <a:solidFill>
                    <a:schemeClr val="tx1">
                      <a:alpha val="60000"/>
                    </a:schemeClr>
                  </a:solidFill>
                  <a:ea typeface="Source Sans Pro" charset="0"/>
                  <a:cs typeface="Source Sans Pro" charset="0"/>
                </a:rPr>
                <a:t>f.</a:t>
              </a:r>
              <a:endParaRPr lang="en-US" sz="1200" dirty="0">
                <a:solidFill>
                  <a:schemeClr val="tx1">
                    <a:alpha val="60000"/>
                  </a:schemeClr>
                </a:solidFill>
                <a:ea typeface="Source Sans Pro" charset="0"/>
                <a:cs typeface="Source Sans Pro" charset="0"/>
              </a:endParaRPr>
            </a:p>
          </p:txBody>
        </p:sp>
        <p:sp>
          <p:nvSpPr>
            <p:cNvPr id="23" name="Title 1"/>
            <p:cNvSpPr txBox="1">
              <a:spLocks/>
            </p:cNvSpPr>
            <p:nvPr/>
          </p:nvSpPr>
          <p:spPr>
            <a:xfrm>
              <a:off x="6410335" y="3845442"/>
              <a:ext cx="475911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id-ID" sz="1800" spc="200" dirty="0">
                  <a:latin typeface="+mj-lt"/>
                </a:rPr>
                <a:t>FINISH TITLE TIMELINE</a:t>
              </a:r>
              <a:endParaRPr lang="en-US" sz="1800" spc="200" dirty="0">
                <a:latin typeface="+mj-lt"/>
              </a:endParaRPr>
            </a:p>
          </p:txBody>
        </p:sp>
        <p:sp>
          <p:nvSpPr>
            <p:cNvPr id="24" name="TextBox 23"/>
            <p:cNvSpPr txBox="1"/>
            <p:nvPr/>
          </p:nvSpPr>
          <p:spPr>
            <a:xfrm>
              <a:off x="6410334" y="4144591"/>
              <a:ext cx="4759111" cy="1107996"/>
            </a:xfrm>
            <a:prstGeom prst="rect">
              <a:avLst/>
            </a:prstGeom>
            <a:noFill/>
          </p:spPr>
          <p:txBody>
            <a:bodyPr wrap="square" rtlCol="0">
              <a:spAutoFit/>
            </a:bodyPr>
            <a:lstStyle/>
            <a:p>
              <a:pPr algn="r"/>
              <a:r>
                <a:rPr lang="id-ID" sz="6600" dirty="0">
                  <a:latin typeface="+mj-lt"/>
                </a:rPr>
                <a:t>120%</a:t>
              </a:r>
            </a:p>
          </p:txBody>
        </p:sp>
      </p:grpSp>
      <p:sp>
        <p:nvSpPr>
          <p:cNvPr id="25" name="Rectangle 24"/>
          <p:cNvSpPr/>
          <p:nvPr/>
        </p:nvSpPr>
        <p:spPr>
          <a:xfrm>
            <a:off x="5709247" y="4467355"/>
            <a:ext cx="748923" cy="769441"/>
          </a:xfrm>
          <a:prstGeom prst="rect">
            <a:avLst/>
          </a:prstGeom>
        </p:spPr>
        <p:txBody>
          <a:bodyPr wrap="none">
            <a:spAutoFit/>
          </a:bodyPr>
          <a:lstStyle/>
          <a:p>
            <a:pPr algn="ctr"/>
            <a:r>
              <a:rPr lang="id-ID" sz="4400" dirty="0">
                <a:latin typeface="linea-basic-10" panose="02000509000000000000" pitchFamily="49" charset="0"/>
                <a:ea typeface="linea-basic-elaboration-10" charset="0"/>
                <a:cs typeface="linea-basic-elaboration-10" charset="0"/>
              </a:rPr>
              <a:t>d</a:t>
            </a:r>
            <a:endParaRPr lang="en-US" sz="4400" dirty="0">
              <a:latin typeface="linea-basic-10" panose="02000509000000000000" pitchFamily="49" charset="0"/>
              <a:ea typeface="linea-basic-10" charset="0"/>
              <a:cs typeface="linea-basic-10" charset="0"/>
            </a:endParaRPr>
          </a:p>
        </p:txBody>
      </p:sp>
    </p:spTree>
    <p:extLst>
      <p:ext uri="{BB962C8B-B14F-4D97-AF65-F5344CB8AC3E}">
        <p14:creationId xmlns:p14="http://schemas.microsoft.com/office/powerpoint/2010/main" val="1313915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360"/>
                                          </p:val>
                                        </p:tav>
                                        <p:tav tm="100000">
                                          <p:val>
                                            <p:fltVal val="0"/>
                                          </p:val>
                                        </p:tav>
                                      </p:tavLst>
                                    </p:anim>
                                    <p:animEffect transition="in" filter="fade">
                                      <p:cBhvr>
                                        <p:cTn id="10" dur="750"/>
                                        <p:tgtEl>
                                          <p:spTgt spid="2"/>
                                        </p:tgtEl>
                                      </p:cBhvr>
                                    </p:animEffect>
                                  </p:childTnLst>
                                </p:cTn>
                              </p:par>
                              <p:par>
                                <p:cTn id="11" presetID="49" presetClass="entr" presetSubtype="0" decel="100000" fill="hold" nodeType="withEffect">
                                  <p:stCondLst>
                                    <p:cond delay="25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fltVal val="0"/>
                                          </p:val>
                                        </p:tav>
                                        <p:tav tm="100000">
                                          <p:val>
                                            <p:strVal val="#ppt_w"/>
                                          </p:val>
                                        </p:tav>
                                      </p:tavLst>
                                    </p:anim>
                                    <p:anim calcmode="lin" valueType="num">
                                      <p:cBhvr>
                                        <p:cTn id="14" dur="750" fill="hold"/>
                                        <p:tgtEl>
                                          <p:spTgt spid="9"/>
                                        </p:tgtEl>
                                        <p:attrNameLst>
                                          <p:attrName>ppt_h</p:attrName>
                                        </p:attrNameLst>
                                      </p:cBhvr>
                                      <p:tavLst>
                                        <p:tav tm="0">
                                          <p:val>
                                            <p:fltVal val="0"/>
                                          </p:val>
                                        </p:tav>
                                        <p:tav tm="100000">
                                          <p:val>
                                            <p:strVal val="#ppt_h"/>
                                          </p:val>
                                        </p:tav>
                                      </p:tavLst>
                                    </p:anim>
                                    <p:anim calcmode="lin" valueType="num">
                                      <p:cBhvr>
                                        <p:cTn id="15" dur="750" fill="hold"/>
                                        <p:tgtEl>
                                          <p:spTgt spid="9"/>
                                        </p:tgtEl>
                                        <p:attrNameLst>
                                          <p:attrName>style.rotation</p:attrName>
                                        </p:attrNameLst>
                                      </p:cBhvr>
                                      <p:tavLst>
                                        <p:tav tm="0">
                                          <p:val>
                                            <p:fltVal val="360"/>
                                          </p:val>
                                        </p:tav>
                                        <p:tav tm="100000">
                                          <p:val>
                                            <p:fltVal val="0"/>
                                          </p:val>
                                        </p:tav>
                                      </p:tavLst>
                                    </p:anim>
                                    <p:animEffect transition="in" filter="fade">
                                      <p:cBhvr>
                                        <p:cTn id="16" dur="750"/>
                                        <p:tgtEl>
                                          <p:spTgt spid="9"/>
                                        </p:tgtEl>
                                      </p:cBhvr>
                                    </p:animEffect>
                                  </p:childTnLst>
                                </p:cTn>
                              </p:par>
                              <p:par>
                                <p:cTn id="17" presetID="49" presetClass="entr" presetSubtype="0" decel="100000" fill="hold"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750" fill="hold"/>
                                        <p:tgtEl>
                                          <p:spTgt spid="17"/>
                                        </p:tgtEl>
                                        <p:attrNameLst>
                                          <p:attrName>ppt_w</p:attrName>
                                        </p:attrNameLst>
                                      </p:cBhvr>
                                      <p:tavLst>
                                        <p:tav tm="0">
                                          <p:val>
                                            <p:fltVal val="0"/>
                                          </p:val>
                                        </p:tav>
                                        <p:tav tm="100000">
                                          <p:val>
                                            <p:strVal val="#ppt_w"/>
                                          </p:val>
                                        </p:tav>
                                      </p:tavLst>
                                    </p:anim>
                                    <p:anim calcmode="lin" valueType="num">
                                      <p:cBhvr>
                                        <p:cTn id="20" dur="750" fill="hold"/>
                                        <p:tgtEl>
                                          <p:spTgt spid="17"/>
                                        </p:tgtEl>
                                        <p:attrNameLst>
                                          <p:attrName>ppt_h</p:attrName>
                                        </p:attrNameLst>
                                      </p:cBhvr>
                                      <p:tavLst>
                                        <p:tav tm="0">
                                          <p:val>
                                            <p:fltVal val="0"/>
                                          </p:val>
                                        </p:tav>
                                        <p:tav tm="100000">
                                          <p:val>
                                            <p:strVal val="#ppt_h"/>
                                          </p:val>
                                        </p:tav>
                                      </p:tavLst>
                                    </p:anim>
                                    <p:anim calcmode="lin" valueType="num">
                                      <p:cBhvr>
                                        <p:cTn id="21" dur="750" fill="hold"/>
                                        <p:tgtEl>
                                          <p:spTgt spid="17"/>
                                        </p:tgtEl>
                                        <p:attrNameLst>
                                          <p:attrName>style.rotation</p:attrName>
                                        </p:attrNameLst>
                                      </p:cBhvr>
                                      <p:tavLst>
                                        <p:tav tm="0">
                                          <p:val>
                                            <p:fltVal val="360"/>
                                          </p:val>
                                        </p:tav>
                                        <p:tav tm="100000">
                                          <p:val>
                                            <p:fltVal val="0"/>
                                          </p:val>
                                        </p:tav>
                                      </p:tavLst>
                                    </p:anim>
                                    <p:animEffect transition="in" filter="fade">
                                      <p:cBhvr>
                                        <p:cTn id="22"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83" b="83"/>
          <a:stretch>
            <a:fillRect/>
          </a:stretch>
        </p:blipFill>
        <p:spPr/>
      </p:pic>
      <p:sp>
        <p:nvSpPr>
          <p:cNvPr id="4" name="Rectangle 3"/>
          <p:cNvSpPr/>
          <p:nvPr/>
        </p:nvSpPr>
        <p:spPr>
          <a:xfrm>
            <a:off x="476864" y="342900"/>
            <a:ext cx="11238271" cy="6172199"/>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1191380" y="2483935"/>
            <a:ext cx="3608677" cy="2800767"/>
          </a:xfrm>
          <a:prstGeom prst="rect">
            <a:avLst/>
          </a:prstGeom>
          <a:noFill/>
        </p:spPr>
        <p:txBody>
          <a:bodyPr wrap="square" rtlCol="0">
            <a:spAutoFit/>
          </a:bodyPr>
          <a:lstStyle/>
          <a:p>
            <a:r>
              <a:rPr lang="id-ID" sz="4400" spc="200" dirty="0">
                <a:solidFill>
                  <a:schemeClr val="bg1"/>
                </a:solidFill>
                <a:latin typeface="+mj-lt"/>
              </a:rPr>
              <a:t>HELLO THERE WE ARE </a:t>
            </a:r>
          </a:p>
          <a:p>
            <a:r>
              <a:rPr lang="id-ID" sz="4400" spc="200" dirty="0">
                <a:solidFill>
                  <a:schemeClr val="bg1"/>
                </a:solidFill>
                <a:latin typeface="+mj-lt"/>
              </a:rPr>
              <a:t>WOLF</a:t>
            </a:r>
          </a:p>
        </p:txBody>
      </p:sp>
      <p:grpSp>
        <p:nvGrpSpPr>
          <p:cNvPr id="11" name="Group 10"/>
          <p:cNvGrpSpPr/>
          <p:nvPr/>
        </p:nvGrpSpPr>
        <p:grpSpPr>
          <a:xfrm rot="2700000">
            <a:off x="10775212" y="704639"/>
            <a:ext cx="360000" cy="360000"/>
            <a:chOff x="2358572" y="1016001"/>
            <a:chExt cx="856342" cy="856342"/>
          </a:xfrm>
          <a:effectLst/>
        </p:grpSpPr>
        <p:cxnSp>
          <p:nvCxnSpPr>
            <p:cNvPr id="12" name="Straight Connector 11"/>
            <p:cNvCxnSpPr/>
            <p:nvPr/>
          </p:nvCxnSpPr>
          <p:spPr>
            <a:xfrm flipH="1">
              <a:off x="2786743" y="1016001"/>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flipH="1">
              <a:off x="2786743" y="986972"/>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6323381" y="3172143"/>
            <a:ext cx="4759111" cy="2112559"/>
            <a:chOff x="6410335" y="3845442"/>
            <a:chExt cx="4759111" cy="2112559"/>
          </a:xfrm>
        </p:grpSpPr>
        <p:sp>
          <p:nvSpPr>
            <p:cNvPr id="15" name="TextBox 14"/>
            <p:cNvSpPr txBox="1"/>
            <p:nvPr/>
          </p:nvSpPr>
          <p:spPr>
            <a:xfrm>
              <a:off x="6410337" y="5145471"/>
              <a:ext cx="4759109" cy="812530"/>
            </a:xfrm>
            <a:prstGeom prst="rect">
              <a:avLst/>
            </a:prstGeom>
            <a:noFill/>
          </p:spPr>
          <p:txBody>
            <a:bodyPr wrap="square" rtlCol="0">
              <a:spAutoFit/>
            </a:bodyPr>
            <a:lstStyle/>
            <a:p>
              <a:pPr>
                <a:lnSpc>
                  <a:spcPct val="130000"/>
                </a:lnSpc>
              </a:pPr>
              <a:r>
                <a:rPr lang="en-US" sz="120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a:t>
              </a:r>
              <a:r>
                <a:rPr lang="id-ID" sz="1200" dirty="0">
                  <a:solidFill>
                    <a:schemeClr val="bg1">
                      <a:alpha val="60000"/>
                    </a:schemeClr>
                  </a:solidFill>
                  <a:ea typeface="Source Sans Pro" charset="0"/>
                  <a:cs typeface="Source Sans Pro" charset="0"/>
                </a:rPr>
                <a:t>f.</a:t>
              </a:r>
              <a:endParaRPr lang="en-US" sz="1200" dirty="0">
                <a:solidFill>
                  <a:schemeClr val="bg1">
                    <a:alpha val="60000"/>
                  </a:schemeClr>
                </a:solidFill>
                <a:ea typeface="Source Sans Pro" charset="0"/>
                <a:cs typeface="Source Sans Pro" charset="0"/>
              </a:endParaRPr>
            </a:p>
          </p:txBody>
        </p:sp>
        <p:sp>
          <p:nvSpPr>
            <p:cNvPr id="16" name="Title 1"/>
            <p:cNvSpPr txBox="1">
              <a:spLocks/>
            </p:cNvSpPr>
            <p:nvPr/>
          </p:nvSpPr>
          <p:spPr>
            <a:xfrm>
              <a:off x="6410335" y="3845442"/>
              <a:ext cx="475911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800" spc="200" dirty="0">
                  <a:solidFill>
                    <a:schemeClr val="bg1"/>
                  </a:solidFill>
                  <a:latin typeface="+mj-lt"/>
                </a:rPr>
                <a:t>输入文本内容</a:t>
              </a:r>
              <a:endParaRPr lang="en-US" sz="1800" spc="200" dirty="0">
                <a:solidFill>
                  <a:schemeClr val="bg1"/>
                </a:solidFill>
                <a:latin typeface="+mj-lt"/>
              </a:endParaRPr>
            </a:p>
          </p:txBody>
        </p:sp>
        <p:sp>
          <p:nvSpPr>
            <p:cNvPr id="17" name="TextBox 16"/>
            <p:cNvSpPr txBox="1"/>
            <p:nvPr/>
          </p:nvSpPr>
          <p:spPr>
            <a:xfrm>
              <a:off x="6410335" y="4144591"/>
              <a:ext cx="1834156" cy="1107996"/>
            </a:xfrm>
            <a:prstGeom prst="rect">
              <a:avLst/>
            </a:prstGeom>
            <a:noFill/>
          </p:spPr>
          <p:txBody>
            <a:bodyPr wrap="none" rtlCol="0">
              <a:spAutoFit/>
            </a:bodyPr>
            <a:lstStyle/>
            <a:p>
              <a:r>
                <a:rPr lang="id-ID" sz="6600" dirty="0">
                  <a:solidFill>
                    <a:schemeClr val="bg1"/>
                  </a:solidFill>
                  <a:latin typeface="+mj-lt"/>
                </a:rPr>
                <a:t>80%</a:t>
              </a:r>
            </a:p>
          </p:txBody>
        </p:sp>
      </p:grpSp>
      <p:grpSp>
        <p:nvGrpSpPr>
          <p:cNvPr id="20" name="Group 19"/>
          <p:cNvGrpSpPr/>
          <p:nvPr/>
        </p:nvGrpSpPr>
        <p:grpSpPr>
          <a:xfrm>
            <a:off x="3310000" y="1530274"/>
            <a:ext cx="3943004" cy="2442533"/>
            <a:chOff x="3973661" y="1686738"/>
            <a:chExt cx="3943004" cy="2442533"/>
          </a:xfrm>
        </p:grpSpPr>
        <p:cxnSp>
          <p:nvCxnSpPr>
            <p:cNvPr id="18" name="Straight Connector 17"/>
            <p:cNvCxnSpPr/>
            <p:nvPr/>
          </p:nvCxnSpPr>
          <p:spPr>
            <a:xfrm>
              <a:off x="3973661" y="1939208"/>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5514573" y="1686738"/>
              <a:ext cx="2402092" cy="244253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3176279"/>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 calcmode="lin" valueType="num">
                                      <p:cBhvr>
                                        <p:cTn id="13" dur="500" fill="hold"/>
                                        <p:tgtEl>
                                          <p:spTgt spid="11"/>
                                        </p:tgtEl>
                                        <p:attrNameLst>
                                          <p:attrName>style.rotation</p:attrName>
                                        </p:attrNameLst>
                                      </p:cBhvr>
                                      <p:tavLst>
                                        <p:tav tm="0">
                                          <p:val>
                                            <p:fltVal val="360"/>
                                          </p:val>
                                        </p:tav>
                                        <p:tav tm="100000">
                                          <p:val>
                                            <p:fltVal val="0"/>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Placeholder 13"/>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172" r="1172"/>
          <a:stretch>
            <a:fillRect/>
          </a:stretch>
        </p:blipFill>
        <p:spPr/>
      </p:pic>
      <p:grpSp>
        <p:nvGrpSpPr>
          <p:cNvPr id="4" name="Group 3"/>
          <p:cNvGrpSpPr/>
          <p:nvPr/>
        </p:nvGrpSpPr>
        <p:grpSpPr>
          <a:xfrm>
            <a:off x="1352079" y="769961"/>
            <a:ext cx="2595349" cy="1188583"/>
            <a:chOff x="708294" y="5256561"/>
            <a:chExt cx="2595349" cy="1188583"/>
          </a:xfrm>
        </p:grpSpPr>
        <p:sp>
          <p:nvSpPr>
            <p:cNvPr id="5" name="TextBox 4"/>
            <p:cNvSpPr txBox="1"/>
            <p:nvPr/>
          </p:nvSpPr>
          <p:spPr>
            <a:xfrm>
              <a:off x="708295" y="5632614"/>
              <a:ext cx="2595348" cy="812530"/>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a:t>
              </a:r>
            </a:p>
          </p:txBody>
        </p:sp>
        <p:sp>
          <p:nvSpPr>
            <p:cNvPr id="6" name="Title 1"/>
            <p:cNvSpPr txBox="1">
              <a:spLocks/>
            </p:cNvSpPr>
            <p:nvPr/>
          </p:nvSpPr>
          <p:spPr>
            <a:xfrm>
              <a:off x="708294" y="5256561"/>
              <a:ext cx="259534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grpSp>
        <p:nvGrpSpPr>
          <p:cNvPr id="7" name="Group 6"/>
          <p:cNvGrpSpPr/>
          <p:nvPr/>
        </p:nvGrpSpPr>
        <p:grpSpPr>
          <a:xfrm>
            <a:off x="4693690" y="4889677"/>
            <a:ext cx="2595349" cy="1188583"/>
            <a:chOff x="708294" y="5256561"/>
            <a:chExt cx="2595349" cy="1188583"/>
          </a:xfrm>
        </p:grpSpPr>
        <p:sp>
          <p:nvSpPr>
            <p:cNvPr id="8" name="TextBox 7"/>
            <p:cNvSpPr txBox="1"/>
            <p:nvPr/>
          </p:nvSpPr>
          <p:spPr>
            <a:xfrm>
              <a:off x="708295" y="5632614"/>
              <a:ext cx="2595348" cy="812530"/>
            </a:xfrm>
            <a:prstGeom prst="rect">
              <a:avLst/>
            </a:prstGeom>
            <a:noFill/>
          </p:spPr>
          <p:txBody>
            <a:bodyPr wrap="square" rtlCol="0">
              <a:spAutoFit/>
            </a:bodyPr>
            <a:lstStyle/>
            <a:p>
              <a:pPr algn="ct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 concern yourself </a:t>
              </a:r>
            </a:p>
          </p:txBody>
        </p:sp>
        <p:sp>
          <p:nvSpPr>
            <p:cNvPr id="9" name="Title 1"/>
            <p:cNvSpPr txBox="1">
              <a:spLocks/>
            </p:cNvSpPr>
            <p:nvPr/>
          </p:nvSpPr>
          <p:spPr>
            <a:xfrm>
              <a:off x="708294" y="5256561"/>
              <a:ext cx="259534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latin typeface="+mj-lt"/>
                </a:rPr>
                <a:t>输入文本内容</a:t>
              </a:r>
              <a:endParaRPr lang="en-US" sz="1600" spc="200" dirty="0">
                <a:latin typeface="+mj-lt"/>
              </a:endParaRPr>
            </a:p>
          </p:txBody>
        </p:sp>
      </p:grpSp>
      <p:sp>
        <p:nvSpPr>
          <p:cNvPr id="10" name="Freeform 9"/>
          <p:cNvSpPr/>
          <p:nvPr/>
        </p:nvSpPr>
        <p:spPr>
          <a:xfrm rot="5400000">
            <a:off x="7163436" y="657692"/>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1" name="TextBox 10"/>
          <p:cNvSpPr txBox="1"/>
          <p:nvPr/>
        </p:nvSpPr>
        <p:spPr>
          <a:xfrm>
            <a:off x="7871338" y="1737143"/>
            <a:ext cx="1812177" cy="1077218"/>
          </a:xfrm>
          <a:prstGeom prst="rect">
            <a:avLst/>
          </a:prstGeom>
          <a:noFill/>
        </p:spPr>
        <p:txBody>
          <a:bodyPr wrap="square" rtlCol="0">
            <a:spAutoFit/>
          </a:bodyPr>
          <a:lstStyle/>
          <a:p>
            <a:r>
              <a:rPr lang="zh-CN" altLang="en-US" sz="3200" spc="200" dirty="0">
                <a:latin typeface="+mj-lt"/>
              </a:rPr>
              <a:t>输入文本内容</a:t>
            </a:r>
            <a:endParaRPr lang="id-ID" sz="3200" spc="200" dirty="0">
              <a:latin typeface="+mj-lt"/>
            </a:endParaRPr>
          </a:p>
        </p:txBody>
      </p:sp>
      <p:sp>
        <p:nvSpPr>
          <p:cNvPr id="12" name="TextBox 11"/>
          <p:cNvSpPr txBox="1"/>
          <p:nvPr/>
        </p:nvSpPr>
        <p:spPr>
          <a:xfrm>
            <a:off x="7806955" y="5265730"/>
            <a:ext cx="3316689" cy="812530"/>
          </a:xfrm>
          <a:prstGeom prst="rect">
            <a:avLst/>
          </a:prstGeom>
          <a:noFill/>
        </p:spPr>
        <p:txBody>
          <a:bodyPr wrap="square" rtlCol="0">
            <a:spAutoFit/>
          </a:bodyPr>
          <a:lstStyle/>
          <a:p>
            <a:pPr>
              <a:lnSpc>
                <a:spcPct val="130000"/>
              </a:lnSpc>
            </a:pPr>
            <a:r>
              <a:rPr lang="en-US" sz="1200" dirty="0">
                <a:solidFill>
                  <a:schemeClr val="tx1">
                    <a:alpha val="60000"/>
                  </a:schemeClr>
                </a:solidFill>
                <a:ea typeface="Source Sans Pro" charset="0"/>
                <a:cs typeface="Source Sans Pro" charset="0"/>
              </a:rPr>
              <a:t>Phenomenon whereby something new and somehow valuable is formed the created item may be intangible such as an idea or a physic</a:t>
            </a:r>
            <a:r>
              <a:rPr lang="id-ID" sz="1200" dirty="0">
                <a:solidFill>
                  <a:schemeClr val="tx1">
                    <a:alpha val="60000"/>
                  </a:schemeClr>
                </a:solidFill>
                <a:ea typeface="Source Sans Pro" charset="0"/>
                <a:cs typeface="Source Sans Pro" charset="0"/>
              </a:rPr>
              <a:t>al</a:t>
            </a:r>
            <a:endParaRPr lang="en-US" sz="1200" dirty="0">
              <a:solidFill>
                <a:schemeClr val="tx1">
                  <a:alpha val="60000"/>
                </a:schemeClr>
              </a:solidFill>
              <a:ea typeface="Source Sans Pro" charset="0"/>
              <a:cs typeface="Source Sans Pro" charset="0"/>
            </a:endParaRPr>
          </a:p>
        </p:txBody>
      </p:sp>
      <p:sp>
        <p:nvSpPr>
          <p:cNvPr id="13" name="TextBox 12"/>
          <p:cNvSpPr txBox="1"/>
          <p:nvPr/>
        </p:nvSpPr>
        <p:spPr>
          <a:xfrm>
            <a:off x="7806955" y="4059080"/>
            <a:ext cx="1834156" cy="1107996"/>
          </a:xfrm>
          <a:prstGeom prst="rect">
            <a:avLst/>
          </a:prstGeom>
          <a:noFill/>
        </p:spPr>
        <p:txBody>
          <a:bodyPr wrap="none" rtlCol="0">
            <a:spAutoFit/>
          </a:bodyPr>
          <a:lstStyle/>
          <a:p>
            <a:r>
              <a:rPr lang="id-ID" sz="6600" dirty="0">
                <a:latin typeface="+mj-lt"/>
              </a:rPr>
              <a:t>80%</a:t>
            </a:r>
          </a:p>
        </p:txBody>
      </p:sp>
      <p:pic>
        <p:nvPicPr>
          <p:cNvPr id="15" name="Picture Placeholder 14"/>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237" r="1237"/>
          <a:stretch>
            <a:fillRect/>
          </a:stretch>
        </p:blipFill>
        <p:spPr/>
      </p:pic>
    </p:spTree>
    <p:extLst>
      <p:ext uri="{BB962C8B-B14F-4D97-AF65-F5344CB8AC3E}">
        <p14:creationId xmlns:p14="http://schemas.microsoft.com/office/powerpoint/2010/main" val="9849051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 y="0"/>
            <a:ext cx="4070554" cy="6857999"/>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 name="Group 5"/>
          <p:cNvGrpSpPr/>
          <p:nvPr/>
        </p:nvGrpSpPr>
        <p:grpSpPr>
          <a:xfrm>
            <a:off x="5881309" y="3586913"/>
            <a:ext cx="5091491" cy="1668715"/>
            <a:chOff x="5896057" y="2377410"/>
            <a:chExt cx="5091491" cy="1668715"/>
          </a:xfrm>
        </p:grpSpPr>
        <p:sp>
          <p:nvSpPr>
            <p:cNvPr id="4" name="TextBox 3"/>
            <p:cNvSpPr txBox="1"/>
            <p:nvPr/>
          </p:nvSpPr>
          <p:spPr>
            <a:xfrm>
              <a:off x="5896057" y="2753463"/>
              <a:ext cx="5091491" cy="1292662"/>
            </a:xfrm>
            <a:prstGeom prst="rect">
              <a:avLst/>
            </a:prstGeom>
            <a:noFill/>
          </p:spPr>
          <p:txBody>
            <a:bodyPr wrap="square" rtlCol="0">
              <a:spAutoFit/>
            </a:bodyPr>
            <a:lstStyle/>
            <a:p>
              <a:pPr>
                <a:lnSpc>
                  <a:spcPct val="130000"/>
                </a:lnSpc>
              </a:pPr>
              <a:r>
                <a:rPr lang="en-US" sz="1200" dirty="0">
                  <a:solidFill>
                    <a:schemeClr val="tx1">
                      <a:alpha val="60000"/>
                    </a:schemeClr>
                  </a:solidFill>
                  <a:ea typeface="Source Sans Pro" charset="0"/>
                  <a:cs typeface="Source Sans Pro" charset="0"/>
                </a:rPr>
                <a:t>Phenomenon whereby something new and somehow valuable is formed the created item may be intangible such as an idea or a physical object such as an invention, a literary work or a painting scholarly interest in creativity involves many definitions and concepts pertaining to a number of disciplines in a summary.</a:t>
              </a:r>
            </a:p>
          </p:txBody>
        </p:sp>
        <p:sp>
          <p:nvSpPr>
            <p:cNvPr id="5" name="Title 1"/>
            <p:cNvSpPr txBox="1">
              <a:spLocks/>
            </p:cNvSpPr>
            <p:nvPr/>
          </p:nvSpPr>
          <p:spPr>
            <a:xfrm>
              <a:off x="5896057" y="2377410"/>
              <a:ext cx="509149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sp>
        <p:nvSpPr>
          <p:cNvPr id="8" name="TextBox 7"/>
          <p:cNvSpPr txBox="1"/>
          <p:nvPr/>
        </p:nvSpPr>
        <p:spPr>
          <a:xfrm>
            <a:off x="592552" y="2377410"/>
            <a:ext cx="1826183" cy="1446550"/>
          </a:xfrm>
          <a:prstGeom prst="rect">
            <a:avLst/>
          </a:prstGeom>
          <a:noFill/>
        </p:spPr>
        <p:txBody>
          <a:bodyPr wrap="square" rtlCol="0">
            <a:spAutoFit/>
          </a:bodyPr>
          <a:lstStyle/>
          <a:p>
            <a:r>
              <a:rPr lang="id-ID" sz="4400" spc="200" dirty="0">
                <a:solidFill>
                  <a:schemeClr val="bg1"/>
                </a:solidFill>
                <a:latin typeface="+mj-lt"/>
              </a:rPr>
              <a:t>JHON</a:t>
            </a:r>
          </a:p>
          <a:p>
            <a:r>
              <a:rPr lang="id-ID" sz="4400" spc="200" dirty="0">
                <a:solidFill>
                  <a:schemeClr val="bg1"/>
                </a:solidFill>
                <a:latin typeface="+mj-lt"/>
              </a:rPr>
              <a:t>DHOE</a:t>
            </a:r>
          </a:p>
        </p:txBody>
      </p:sp>
      <p:grpSp>
        <p:nvGrpSpPr>
          <p:cNvPr id="9" name="Group 8"/>
          <p:cNvGrpSpPr/>
          <p:nvPr/>
        </p:nvGrpSpPr>
        <p:grpSpPr>
          <a:xfrm rot="2700000">
            <a:off x="539832" y="427257"/>
            <a:ext cx="360000" cy="360000"/>
            <a:chOff x="2358572" y="1016001"/>
            <a:chExt cx="856342" cy="856342"/>
          </a:xfrm>
          <a:effectLst/>
        </p:grpSpPr>
        <p:cxnSp>
          <p:nvCxnSpPr>
            <p:cNvPr id="10" name="Straight Connector 9"/>
            <p:cNvCxnSpPr/>
            <p:nvPr/>
          </p:nvCxnSpPr>
          <p:spPr>
            <a:xfrm flipH="1">
              <a:off x="2786743" y="1016001"/>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flipH="1">
              <a:off x="2786743" y="986972"/>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5881309" y="2053308"/>
            <a:ext cx="4534826" cy="648203"/>
            <a:chOff x="6577823" y="2843078"/>
            <a:chExt cx="4534826" cy="648203"/>
          </a:xfrm>
        </p:grpSpPr>
        <p:cxnSp>
          <p:nvCxnSpPr>
            <p:cNvPr id="20" name="Straight Connector 19"/>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669741" y="3158917"/>
              <a:ext cx="197940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dirty="0">
                  <a:latin typeface="+mj-lt"/>
                </a:rPr>
                <a:t>SKILL NAME</a:t>
              </a:r>
            </a:p>
          </p:txBody>
        </p:sp>
        <p:sp>
          <p:nvSpPr>
            <p:cNvPr id="23" name="Title 1"/>
            <p:cNvSpPr txBox="1">
              <a:spLocks/>
            </p:cNvSpPr>
            <p:nvPr/>
          </p:nvSpPr>
          <p:spPr>
            <a:xfrm>
              <a:off x="839948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46%</a:t>
              </a:r>
            </a:p>
          </p:txBody>
        </p:sp>
      </p:grpSp>
      <p:grpSp>
        <p:nvGrpSpPr>
          <p:cNvPr id="24" name="Group 23"/>
          <p:cNvGrpSpPr/>
          <p:nvPr/>
        </p:nvGrpSpPr>
        <p:grpSpPr>
          <a:xfrm>
            <a:off x="5881309" y="2672443"/>
            <a:ext cx="4534826" cy="648203"/>
            <a:chOff x="6577823" y="2843078"/>
            <a:chExt cx="4534826" cy="648203"/>
          </a:xfrm>
        </p:grpSpPr>
        <p:cxnSp>
          <p:nvCxnSpPr>
            <p:cNvPr id="25" name="Straight Connector 24"/>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669741" y="3158917"/>
              <a:ext cx="29691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a:latin typeface="+mj-lt"/>
                </a:rPr>
                <a:t>SKILL NAME</a:t>
              </a:r>
              <a:endParaRPr lang="en-US" sz="1200" dirty="0">
                <a:latin typeface="+mj-lt"/>
              </a:endParaRPr>
            </a:p>
          </p:txBody>
        </p:sp>
        <p:sp>
          <p:nvSpPr>
            <p:cNvPr id="28" name="Title 1"/>
            <p:cNvSpPr txBox="1">
              <a:spLocks/>
            </p:cNvSpPr>
            <p:nvPr/>
          </p:nvSpPr>
          <p:spPr>
            <a:xfrm>
              <a:off x="937236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65%</a:t>
              </a:r>
            </a:p>
          </p:txBody>
        </p:sp>
      </p:grpSp>
      <p:pic>
        <p:nvPicPr>
          <p:cNvPr id="7" name="Picture Placeholder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3339" r="23339"/>
          <a:stretch>
            <a:fillRect/>
          </a:stretch>
        </p:blipFill>
        <p:spPr/>
      </p:pic>
    </p:spTree>
    <p:extLst>
      <p:ext uri="{BB962C8B-B14F-4D97-AF65-F5344CB8AC3E}">
        <p14:creationId xmlns:p14="http://schemas.microsoft.com/office/powerpoint/2010/main" val="303971706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1000"/>
                                        <p:tgtEl>
                                          <p:spTgt spid="19"/>
                                        </p:tgtEl>
                                      </p:cBhvr>
                                    </p:animEffect>
                                  </p:childTnLst>
                                </p:cTn>
                              </p:par>
                              <p:par>
                                <p:cTn id="15" presetID="22" presetClass="entr" presetSubtype="8" fill="hold" nodeType="withEffect">
                                  <p:stCondLst>
                                    <p:cond delay="50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Placeholder 1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931" r="22931"/>
          <a:stretch>
            <a:fillRect/>
          </a:stretch>
        </p:blipFill>
        <p:spPr/>
      </p:pic>
      <p:sp>
        <p:nvSpPr>
          <p:cNvPr id="15" name="Rectangle 14"/>
          <p:cNvSpPr/>
          <p:nvPr/>
        </p:nvSpPr>
        <p:spPr>
          <a:xfrm>
            <a:off x="6622026" y="0"/>
            <a:ext cx="5569973" cy="685799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1002891" y="715296"/>
            <a:ext cx="7374192" cy="5427407"/>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 name="Group 3"/>
          <p:cNvGrpSpPr/>
          <p:nvPr/>
        </p:nvGrpSpPr>
        <p:grpSpPr>
          <a:xfrm>
            <a:off x="1862915" y="3428999"/>
            <a:ext cx="4759111" cy="2112559"/>
            <a:chOff x="6410335" y="3845442"/>
            <a:chExt cx="4759111" cy="2112559"/>
          </a:xfrm>
        </p:grpSpPr>
        <p:sp>
          <p:nvSpPr>
            <p:cNvPr id="5" name="TextBox 4"/>
            <p:cNvSpPr txBox="1"/>
            <p:nvPr/>
          </p:nvSpPr>
          <p:spPr>
            <a:xfrm>
              <a:off x="6410337" y="5145471"/>
              <a:ext cx="4759109" cy="812530"/>
            </a:xfrm>
            <a:prstGeom prst="rect">
              <a:avLst/>
            </a:prstGeom>
            <a:noFill/>
          </p:spPr>
          <p:txBody>
            <a:bodyPr wrap="square" rtlCol="0">
              <a:spAutoFit/>
            </a:bodyPr>
            <a:lstStyle/>
            <a:p>
              <a:pPr>
                <a:lnSpc>
                  <a:spcPct val="130000"/>
                </a:lnSpc>
              </a:pPr>
              <a:r>
                <a:rPr lang="en-US" sz="120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a:t>
              </a:r>
              <a:r>
                <a:rPr lang="id-ID" sz="1200" dirty="0">
                  <a:solidFill>
                    <a:schemeClr val="bg1">
                      <a:alpha val="60000"/>
                    </a:schemeClr>
                  </a:solidFill>
                  <a:ea typeface="Source Sans Pro" charset="0"/>
                  <a:cs typeface="Source Sans Pro" charset="0"/>
                </a:rPr>
                <a:t>f.</a:t>
              </a:r>
              <a:endParaRPr lang="en-US" sz="1200" dirty="0">
                <a:solidFill>
                  <a:schemeClr val="bg1">
                    <a:alpha val="60000"/>
                  </a:schemeClr>
                </a:solidFill>
                <a:ea typeface="Source Sans Pro" charset="0"/>
                <a:cs typeface="Source Sans Pro" charset="0"/>
              </a:endParaRPr>
            </a:p>
          </p:txBody>
        </p:sp>
        <p:sp>
          <p:nvSpPr>
            <p:cNvPr id="6" name="Title 1"/>
            <p:cNvSpPr txBox="1">
              <a:spLocks/>
            </p:cNvSpPr>
            <p:nvPr/>
          </p:nvSpPr>
          <p:spPr>
            <a:xfrm>
              <a:off x="6410335" y="3845442"/>
              <a:ext cx="475911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solidFill>
                    <a:schemeClr val="bg1"/>
                  </a:solidFill>
                  <a:latin typeface="+mj-lt"/>
                </a:rPr>
                <a:t>输入文本内容</a:t>
              </a:r>
              <a:endParaRPr lang="en-US" sz="1600" spc="200" dirty="0">
                <a:solidFill>
                  <a:schemeClr val="bg1"/>
                </a:solidFill>
                <a:latin typeface="+mj-lt"/>
              </a:endParaRPr>
            </a:p>
          </p:txBody>
        </p:sp>
        <p:sp>
          <p:nvSpPr>
            <p:cNvPr id="7" name="TextBox 6"/>
            <p:cNvSpPr txBox="1"/>
            <p:nvPr/>
          </p:nvSpPr>
          <p:spPr>
            <a:xfrm>
              <a:off x="6410335" y="4144591"/>
              <a:ext cx="1834156" cy="1107996"/>
            </a:xfrm>
            <a:prstGeom prst="rect">
              <a:avLst/>
            </a:prstGeom>
            <a:noFill/>
          </p:spPr>
          <p:txBody>
            <a:bodyPr wrap="none" rtlCol="0">
              <a:spAutoFit/>
            </a:bodyPr>
            <a:lstStyle/>
            <a:p>
              <a:r>
                <a:rPr lang="id-ID" sz="6600" dirty="0">
                  <a:solidFill>
                    <a:schemeClr val="bg1"/>
                  </a:solidFill>
                  <a:latin typeface="+mj-lt"/>
                </a:rPr>
                <a:t>80%</a:t>
              </a:r>
            </a:p>
          </p:txBody>
        </p:sp>
      </p:grpSp>
      <p:grpSp>
        <p:nvGrpSpPr>
          <p:cNvPr id="8" name="Group 7"/>
          <p:cNvGrpSpPr/>
          <p:nvPr/>
        </p:nvGrpSpPr>
        <p:grpSpPr>
          <a:xfrm rot="2700000">
            <a:off x="7515819" y="970111"/>
            <a:ext cx="360000" cy="360000"/>
            <a:chOff x="2358572" y="1016001"/>
            <a:chExt cx="856342" cy="856342"/>
          </a:xfrm>
          <a:effectLst/>
        </p:grpSpPr>
        <p:cxnSp>
          <p:nvCxnSpPr>
            <p:cNvPr id="9" name="Straight Connector 8"/>
            <p:cNvCxnSpPr/>
            <p:nvPr/>
          </p:nvCxnSpPr>
          <p:spPr>
            <a:xfrm flipH="1">
              <a:off x="2786743" y="1016001"/>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a:off x="2786743" y="986972"/>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274452" y="1777302"/>
            <a:ext cx="3943004" cy="2442533"/>
            <a:chOff x="3973661" y="1686738"/>
            <a:chExt cx="3943004" cy="2442533"/>
          </a:xfrm>
        </p:grpSpPr>
        <p:cxnSp>
          <p:nvCxnSpPr>
            <p:cNvPr id="12" name="Straight Connector 11"/>
            <p:cNvCxnSpPr/>
            <p:nvPr/>
          </p:nvCxnSpPr>
          <p:spPr>
            <a:xfrm>
              <a:off x="3973661" y="1939208"/>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514573" y="1686738"/>
              <a:ext cx="2402092" cy="244253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959266" y="2745982"/>
            <a:ext cx="3608677" cy="2800767"/>
          </a:xfrm>
          <a:prstGeom prst="rect">
            <a:avLst/>
          </a:prstGeom>
          <a:noFill/>
        </p:spPr>
        <p:txBody>
          <a:bodyPr wrap="square" rtlCol="0">
            <a:spAutoFit/>
          </a:bodyPr>
          <a:lstStyle/>
          <a:p>
            <a:pPr algn="r"/>
            <a:r>
              <a:rPr lang="id-ID" sz="4400" spc="200" dirty="0">
                <a:latin typeface="+mj-lt"/>
              </a:rPr>
              <a:t>HELLO THERE WE ARE </a:t>
            </a:r>
          </a:p>
          <a:p>
            <a:pPr algn="r"/>
            <a:r>
              <a:rPr lang="id-ID" sz="4400" spc="200" dirty="0">
                <a:latin typeface="+mj-lt"/>
              </a:rPr>
              <a:t>HONEY</a:t>
            </a:r>
          </a:p>
        </p:txBody>
      </p:sp>
    </p:spTree>
    <p:extLst>
      <p:ext uri="{BB962C8B-B14F-4D97-AF65-F5344CB8AC3E}">
        <p14:creationId xmlns:p14="http://schemas.microsoft.com/office/powerpoint/2010/main" val="2401326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360"/>
                                          </p:val>
                                        </p:tav>
                                        <p:tav tm="100000">
                                          <p:val>
                                            <p:fltVal val="0"/>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9779" r="9779"/>
          <a:stretch>
            <a:fillRect/>
          </a:stretch>
        </p:blipFill>
        <p:spPr/>
      </p:pic>
      <p:sp>
        <p:nvSpPr>
          <p:cNvPr id="3" name="Rectangle 2"/>
          <p:cNvSpPr/>
          <p:nvPr/>
        </p:nvSpPr>
        <p:spPr>
          <a:xfrm>
            <a:off x="6408276" y="715296"/>
            <a:ext cx="3996812" cy="5427407"/>
          </a:xfrm>
          <a:prstGeom prst="rect">
            <a:avLst/>
          </a:prstGeom>
          <a:solidFill>
            <a:schemeClr val="tx1"/>
          </a:solidFill>
          <a:ln>
            <a:noFill/>
          </a:ln>
          <a:effectLst>
            <a:outerShdw blurRad="50800" dist="38100" dir="4140000" algn="tl"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 name="Group 3"/>
          <p:cNvGrpSpPr/>
          <p:nvPr/>
        </p:nvGrpSpPr>
        <p:grpSpPr>
          <a:xfrm>
            <a:off x="7109007" y="3428999"/>
            <a:ext cx="2595349" cy="1668715"/>
            <a:chOff x="708294" y="5256561"/>
            <a:chExt cx="2595349" cy="1668715"/>
          </a:xfrm>
        </p:grpSpPr>
        <p:sp>
          <p:nvSpPr>
            <p:cNvPr id="5" name="TextBox 4"/>
            <p:cNvSpPr txBox="1"/>
            <p:nvPr/>
          </p:nvSpPr>
          <p:spPr>
            <a:xfrm>
              <a:off x="708295" y="5632614"/>
              <a:ext cx="2595348" cy="1292662"/>
            </a:xfrm>
            <a:prstGeom prst="rect">
              <a:avLst/>
            </a:prstGeom>
            <a:noFill/>
          </p:spPr>
          <p:txBody>
            <a:bodyPr wrap="square" rtlCol="0">
              <a:spAutoFit/>
            </a:bodyPr>
            <a:lstStyle/>
            <a:p>
              <a:pPr algn="ctr">
                <a:lnSpc>
                  <a:spcPct val="130000"/>
                </a:lnSpc>
              </a:pPr>
              <a:r>
                <a:rPr lang="en-US" sz="1200" dirty="0">
                  <a:solidFill>
                    <a:schemeClr val="bg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6" name="Title 1"/>
            <p:cNvSpPr txBox="1">
              <a:spLocks/>
            </p:cNvSpPr>
            <p:nvPr/>
          </p:nvSpPr>
          <p:spPr>
            <a:xfrm>
              <a:off x="708294" y="5256561"/>
              <a:ext cx="2595349"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spc="200" dirty="0">
                  <a:solidFill>
                    <a:schemeClr val="bg1"/>
                  </a:solidFill>
                  <a:latin typeface="+mj-lt"/>
                </a:rPr>
                <a:t>输入文本内容</a:t>
              </a:r>
              <a:endParaRPr lang="en-US" sz="1600" spc="200" dirty="0">
                <a:solidFill>
                  <a:schemeClr val="bg1"/>
                </a:solidFill>
                <a:latin typeface="+mj-lt"/>
              </a:endParaRPr>
            </a:p>
          </p:txBody>
        </p:sp>
      </p:grpSp>
      <p:grpSp>
        <p:nvGrpSpPr>
          <p:cNvPr id="7" name="Group 6"/>
          <p:cNvGrpSpPr/>
          <p:nvPr/>
        </p:nvGrpSpPr>
        <p:grpSpPr>
          <a:xfrm rot="2700000">
            <a:off x="9778914" y="911347"/>
            <a:ext cx="360000" cy="360000"/>
            <a:chOff x="2358572" y="1016001"/>
            <a:chExt cx="856342" cy="856342"/>
          </a:xfrm>
          <a:effectLst/>
        </p:grpSpPr>
        <p:cxnSp>
          <p:nvCxnSpPr>
            <p:cNvPr id="8" name="Straight Connector 7"/>
            <p:cNvCxnSpPr/>
            <p:nvPr/>
          </p:nvCxnSpPr>
          <p:spPr>
            <a:xfrm flipH="1">
              <a:off x="2786743" y="1016001"/>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a:off x="2786743" y="986972"/>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7827421" y="1754077"/>
            <a:ext cx="1158520" cy="1241966"/>
            <a:chOff x="438150" y="1027113"/>
            <a:chExt cx="723900" cy="787400"/>
          </a:xfrm>
        </p:grpSpPr>
        <p:sp>
          <p:nvSpPr>
            <p:cNvPr id="21" name="AutoShape 3"/>
            <p:cNvSpPr>
              <a:spLocks noChangeAspect="1" noChangeArrowheads="1" noTextEdit="1"/>
            </p:cNvSpPr>
            <p:nvPr/>
          </p:nvSpPr>
          <p:spPr bwMode="auto">
            <a:xfrm>
              <a:off x="438150" y="1027113"/>
              <a:ext cx="7239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5"/>
            <p:cNvSpPr>
              <a:spLocks noEditPoints="1"/>
            </p:cNvSpPr>
            <p:nvPr/>
          </p:nvSpPr>
          <p:spPr bwMode="auto">
            <a:xfrm>
              <a:off x="438150" y="1027113"/>
              <a:ext cx="723900" cy="787400"/>
            </a:xfrm>
            <a:custGeom>
              <a:avLst/>
              <a:gdLst>
                <a:gd name="T0" fmla="*/ 14315 w 15048"/>
                <a:gd name="T1" fmla="*/ 5343 h 16368"/>
                <a:gd name="T2" fmla="*/ 13462 w 15048"/>
                <a:gd name="T3" fmla="*/ 4298 h 16368"/>
                <a:gd name="T4" fmla="*/ 12760 w 15048"/>
                <a:gd name="T5" fmla="*/ 3724 h 16368"/>
                <a:gd name="T6" fmla="*/ 13185 w 15048"/>
                <a:gd name="T7" fmla="*/ 2297 h 16368"/>
                <a:gd name="T8" fmla="*/ 13500 w 15048"/>
                <a:gd name="T9" fmla="*/ 1866 h 16368"/>
                <a:gd name="T10" fmla="*/ 13613 w 15048"/>
                <a:gd name="T11" fmla="*/ 1271 h 16368"/>
                <a:gd name="T12" fmla="*/ 13461 w 15048"/>
                <a:gd name="T13" fmla="*/ 591 h 16368"/>
                <a:gd name="T14" fmla="*/ 13046 w 15048"/>
                <a:gd name="T15" fmla="*/ 144 h 16368"/>
                <a:gd name="T16" fmla="*/ 2556 w 15048"/>
                <a:gd name="T17" fmla="*/ 0 h 16368"/>
                <a:gd name="T18" fmla="*/ 1956 w 15048"/>
                <a:gd name="T19" fmla="*/ 173 h 16368"/>
                <a:gd name="T20" fmla="*/ 1562 w 15048"/>
                <a:gd name="T21" fmla="*/ 644 h 16368"/>
                <a:gd name="T22" fmla="*/ 1436 w 15048"/>
                <a:gd name="T23" fmla="*/ 1330 h 16368"/>
                <a:gd name="T24" fmla="*/ 1569 w 15048"/>
                <a:gd name="T25" fmla="*/ 1912 h 16368"/>
                <a:gd name="T26" fmla="*/ 1899 w 15048"/>
                <a:gd name="T27" fmla="*/ 2326 h 16368"/>
                <a:gd name="T28" fmla="*/ 2240 w 15048"/>
                <a:gd name="T29" fmla="*/ 3756 h 16368"/>
                <a:gd name="T30" fmla="*/ 1509 w 15048"/>
                <a:gd name="T31" fmla="*/ 4373 h 16368"/>
                <a:gd name="T32" fmla="*/ 660 w 15048"/>
                <a:gd name="T33" fmla="*/ 5462 h 16368"/>
                <a:gd name="T34" fmla="*/ 30 w 15048"/>
                <a:gd name="T35" fmla="*/ 7301 h 16368"/>
                <a:gd name="T36" fmla="*/ 578 w 15048"/>
                <a:gd name="T37" fmla="*/ 10876 h 16368"/>
                <a:gd name="T38" fmla="*/ 1887 w 15048"/>
                <a:gd name="T39" fmla="*/ 13884 h 16368"/>
                <a:gd name="T40" fmla="*/ 2704 w 15048"/>
                <a:gd name="T41" fmla="*/ 15204 h 16368"/>
                <a:gd name="T42" fmla="*/ 3609 w 15048"/>
                <a:gd name="T43" fmla="*/ 15917 h 16368"/>
                <a:gd name="T44" fmla="*/ 4689 w 15048"/>
                <a:gd name="T45" fmla="*/ 16320 h 16368"/>
                <a:gd name="T46" fmla="*/ 10360 w 15048"/>
                <a:gd name="T47" fmla="*/ 16320 h 16368"/>
                <a:gd name="T48" fmla="*/ 11439 w 15048"/>
                <a:gd name="T49" fmla="*/ 15917 h 16368"/>
                <a:gd name="T50" fmla="*/ 12344 w 15048"/>
                <a:gd name="T51" fmla="*/ 15204 h 16368"/>
                <a:gd name="T52" fmla="*/ 13161 w 15048"/>
                <a:gd name="T53" fmla="*/ 13884 h 16368"/>
                <a:gd name="T54" fmla="*/ 14470 w 15048"/>
                <a:gd name="T55" fmla="*/ 10876 h 16368"/>
                <a:gd name="T56" fmla="*/ 15018 w 15048"/>
                <a:gd name="T57" fmla="*/ 7301 h 16368"/>
                <a:gd name="T58" fmla="*/ 2256 w 15048"/>
                <a:gd name="T59" fmla="*/ 1064 h 16368"/>
                <a:gd name="T60" fmla="*/ 2356 w 15048"/>
                <a:gd name="T61" fmla="*/ 875 h 16368"/>
                <a:gd name="T62" fmla="*/ 12492 w 15048"/>
                <a:gd name="T63" fmla="*/ 801 h 16368"/>
                <a:gd name="T64" fmla="*/ 12706 w 15048"/>
                <a:gd name="T65" fmla="*/ 888 h 16368"/>
                <a:gd name="T66" fmla="*/ 12798 w 15048"/>
                <a:gd name="T67" fmla="*/ 1083 h 16368"/>
                <a:gd name="T68" fmla="*/ 12802 w 15048"/>
                <a:gd name="T69" fmla="*/ 1437 h 16368"/>
                <a:gd name="T70" fmla="*/ 12718 w 15048"/>
                <a:gd name="T71" fmla="*/ 1637 h 16368"/>
                <a:gd name="T72" fmla="*/ 12518 w 15048"/>
                <a:gd name="T73" fmla="*/ 1738 h 16368"/>
                <a:gd name="T74" fmla="*/ 2371 w 15048"/>
                <a:gd name="T75" fmla="*/ 1679 h 16368"/>
                <a:gd name="T76" fmla="*/ 2261 w 15048"/>
                <a:gd name="T77" fmla="*/ 1496 h 16368"/>
                <a:gd name="T78" fmla="*/ 11922 w 15048"/>
                <a:gd name="T79" fmla="*/ 14453 h 16368"/>
                <a:gd name="T80" fmla="*/ 11325 w 15048"/>
                <a:gd name="T81" fmla="*/ 15044 h 16368"/>
                <a:gd name="T82" fmla="*/ 10532 w 15048"/>
                <a:gd name="T83" fmla="*/ 15450 h 16368"/>
                <a:gd name="T84" fmla="*/ 5107 w 15048"/>
                <a:gd name="T85" fmla="*/ 15566 h 16368"/>
                <a:gd name="T86" fmla="*/ 4292 w 15048"/>
                <a:gd name="T87" fmla="*/ 15364 h 16368"/>
                <a:gd name="T88" fmla="*/ 3533 w 15048"/>
                <a:gd name="T89" fmla="*/ 14897 h 16368"/>
                <a:gd name="T90" fmla="*/ 2958 w 15048"/>
                <a:gd name="T91" fmla="*/ 14169 h 16368"/>
                <a:gd name="T92" fmla="*/ 1841 w 15048"/>
                <a:gd name="T93" fmla="*/ 11930 h 16368"/>
                <a:gd name="T94" fmla="*/ 844 w 15048"/>
                <a:gd name="T95" fmla="*/ 8604 h 16368"/>
                <a:gd name="T96" fmla="*/ 1190 w 15048"/>
                <a:gd name="T97" fmla="*/ 6166 h 16368"/>
                <a:gd name="T98" fmla="*/ 2063 w 15048"/>
                <a:gd name="T99" fmla="*/ 4955 h 16368"/>
                <a:gd name="T100" fmla="*/ 2778 w 15048"/>
                <a:gd name="T101" fmla="*/ 4358 h 16368"/>
                <a:gd name="T102" fmla="*/ 3032 w 15048"/>
                <a:gd name="T103" fmla="*/ 4144 h 16368"/>
                <a:gd name="T104" fmla="*/ 11962 w 15048"/>
                <a:gd name="T105" fmla="*/ 3943 h 16368"/>
                <a:gd name="T106" fmla="*/ 12062 w 15048"/>
                <a:gd name="T107" fmla="*/ 4208 h 16368"/>
                <a:gd name="T108" fmla="*/ 12414 w 15048"/>
                <a:gd name="T109" fmla="*/ 4460 h 16368"/>
                <a:gd name="T110" fmla="*/ 13234 w 15048"/>
                <a:gd name="T111" fmla="*/ 5224 h 16368"/>
                <a:gd name="T112" fmla="*/ 14043 w 15048"/>
                <a:gd name="T113" fmla="*/ 6602 h 16368"/>
                <a:gd name="T114" fmla="*/ 14032 w 15048"/>
                <a:gd name="T115" fmla="*/ 9525 h 16368"/>
                <a:gd name="T116" fmla="*/ 12849 w 15048"/>
                <a:gd name="T117" fmla="*/ 12718 h 16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48" h="16368">
                  <a:moveTo>
                    <a:pt x="14912" y="6714"/>
                  </a:moveTo>
                  <a:lnTo>
                    <a:pt x="14868" y="6558"/>
                  </a:lnTo>
                  <a:lnTo>
                    <a:pt x="14820" y="6407"/>
                  </a:lnTo>
                  <a:lnTo>
                    <a:pt x="14768" y="6260"/>
                  </a:lnTo>
                  <a:lnTo>
                    <a:pt x="14712" y="6117"/>
                  </a:lnTo>
                  <a:lnTo>
                    <a:pt x="14654" y="5977"/>
                  </a:lnTo>
                  <a:lnTo>
                    <a:pt x="14591" y="5842"/>
                  </a:lnTo>
                  <a:lnTo>
                    <a:pt x="14525" y="5711"/>
                  </a:lnTo>
                  <a:lnTo>
                    <a:pt x="14458" y="5585"/>
                  </a:lnTo>
                  <a:lnTo>
                    <a:pt x="14388" y="5462"/>
                  </a:lnTo>
                  <a:lnTo>
                    <a:pt x="14315" y="5343"/>
                  </a:lnTo>
                  <a:lnTo>
                    <a:pt x="14242" y="5229"/>
                  </a:lnTo>
                  <a:lnTo>
                    <a:pt x="14165" y="5117"/>
                  </a:lnTo>
                  <a:lnTo>
                    <a:pt x="14089" y="5011"/>
                  </a:lnTo>
                  <a:lnTo>
                    <a:pt x="14011" y="4907"/>
                  </a:lnTo>
                  <a:lnTo>
                    <a:pt x="13932" y="4808"/>
                  </a:lnTo>
                  <a:lnTo>
                    <a:pt x="13853" y="4714"/>
                  </a:lnTo>
                  <a:lnTo>
                    <a:pt x="13774" y="4623"/>
                  </a:lnTo>
                  <a:lnTo>
                    <a:pt x="13696" y="4535"/>
                  </a:lnTo>
                  <a:lnTo>
                    <a:pt x="13617" y="4452"/>
                  </a:lnTo>
                  <a:lnTo>
                    <a:pt x="13539" y="4373"/>
                  </a:lnTo>
                  <a:lnTo>
                    <a:pt x="13462" y="4298"/>
                  </a:lnTo>
                  <a:lnTo>
                    <a:pt x="13386" y="4226"/>
                  </a:lnTo>
                  <a:lnTo>
                    <a:pt x="13312" y="4158"/>
                  </a:lnTo>
                  <a:lnTo>
                    <a:pt x="13239" y="4095"/>
                  </a:lnTo>
                  <a:lnTo>
                    <a:pt x="13170" y="4035"/>
                  </a:lnTo>
                  <a:lnTo>
                    <a:pt x="13102" y="3978"/>
                  </a:lnTo>
                  <a:lnTo>
                    <a:pt x="13036" y="3926"/>
                  </a:lnTo>
                  <a:lnTo>
                    <a:pt x="12974" y="3878"/>
                  </a:lnTo>
                  <a:lnTo>
                    <a:pt x="12915" y="3834"/>
                  </a:lnTo>
                  <a:lnTo>
                    <a:pt x="12860" y="3793"/>
                  </a:lnTo>
                  <a:lnTo>
                    <a:pt x="12808" y="3756"/>
                  </a:lnTo>
                  <a:lnTo>
                    <a:pt x="12760" y="3724"/>
                  </a:lnTo>
                  <a:lnTo>
                    <a:pt x="12760" y="2508"/>
                  </a:lnTo>
                  <a:lnTo>
                    <a:pt x="12808" y="2496"/>
                  </a:lnTo>
                  <a:lnTo>
                    <a:pt x="12855" y="2482"/>
                  </a:lnTo>
                  <a:lnTo>
                    <a:pt x="12900" y="2465"/>
                  </a:lnTo>
                  <a:lnTo>
                    <a:pt x="12945" y="2447"/>
                  </a:lnTo>
                  <a:lnTo>
                    <a:pt x="12987" y="2427"/>
                  </a:lnTo>
                  <a:lnTo>
                    <a:pt x="13029" y="2404"/>
                  </a:lnTo>
                  <a:lnTo>
                    <a:pt x="13070" y="2381"/>
                  </a:lnTo>
                  <a:lnTo>
                    <a:pt x="13110" y="2354"/>
                  </a:lnTo>
                  <a:lnTo>
                    <a:pt x="13149" y="2326"/>
                  </a:lnTo>
                  <a:lnTo>
                    <a:pt x="13185" y="2297"/>
                  </a:lnTo>
                  <a:lnTo>
                    <a:pt x="13221" y="2266"/>
                  </a:lnTo>
                  <a:lnTo>
                    <a:pt x="13256" y="2233"/>
                  </a:lnTo>
                  <a:lnTo>
                    <a:pt x="13288" y="2198"/>
                  </a:lnTo>
                  <a:lnTo>
                    <a:pt x="13320" y="2162"/>
                  </a:lnTo>
                  <a:lnTo>
                    <a:pt x="13351" y="2124"/>
                  </a:lnTo>
                  <a:lnTo>
                    <a:pt x="13379" y="2085"/>
                  </a:lnTo>
                  <a:lnTo>
                    <a:pt x="13407" y="2044"/>
                  </a:lnTo>
                  <a:lnTo>
                    <a:pt x="13432" y="2001"/>
                  </a:lnTo>
                  <a:lnTo>
                    <a:pt x="13456" y="1957"/>
                  </a:lnTo>
                  <a:lnTo>
                    <a:pt x="13478" y="1912"/>
                  </a:lnTo>
                  <a:lnTo>
                    <a:pt x="13500" y="1866"/>
                  </a:lnTo>
                  <a:lnTo>
                    <a:pt x="13519" y="1818"/>
                  </a:lnTo>
                  <a:lnTo>
                    <a:pt x="13536" y="1768"/>
                  </a:lnTo>
                  <a:lnTo>
                    <a:pt x="13552" y="1718"/>
                  </a:lnTo>
                  <a:lnTo>
                    <a:pt x="13566" y="1665"/>
                  </a:lnTo>
                  <a:lnTo>
                    <a:pt x="13578" y="1612"/>
                  </a:lnTo>
                  <a:lnTo>
                    <a:pt x="13590" y="1558"/>
                  </a:lnTo>
                  <a:lnTo>
                    <a:pt x="13598" y="1503"/>
                  </a:lnTo>
                  <a:lnTo>
                    <a:pt x="13605" y="1447"/>
                  </a:lnTo>
                  <a:lnTo>
                    <a:pt x="13610" y="1388"/>
                  </a:lnTo>
                  <a:lnTo>
                    <a:pt x="13612" y="1330"/>
                  </a:lnTo>
                  <a:lnTo>
                    <a:pt x="13613" y="1271"/>
                  </a:lnTo>
                  <a:lnTo>
                    <a:pt x="13612" y="1201"/>
                  </a:lnTo>
                  <a:lnTo>
                    <a:pt x="13608" y="1132"/>
                  </a:lnTo>
                  <a:lnTo>
                    <a:pt x="13602" y="1066"/>
                  </a:lnTo>
                  <a:lnTo>
                    <a:pt x="13593" y="1000"/>
                  </a:lnTo>
                  <a:lnTo>
                    <a:pt x="13580" y="937"/>
                  </a:lnTo>
                  <a:lnTo>
                    <a:pt x="13566" y="876"/>
                  </a:lnTo>
                  <a:lnTo>
                    <a:pt x="13550" y="815"/>
                  </a:lnTo>
                  <a:lnTo>
                    <a:pt x="13531" y="756"/>
                  </a:lnTo>
                  <a:lnTo>
                    <a:pt x="13510" y="700"/>
                  </a:lnTo>
                  <a:lnTo>
                    <a:pt x="13486" y="644"/>
                  </a:lnTo>
                  <a:lnTo>
                    <a:pt x="13461" y="591"/>
                  </a:lnTo>
                  <a:lnTo>
                    <a:pt x="13432" y="539"/>
                  </a:lnTo>
                  <a:lnTo>
                    <a:pt x="13403" y="490"/>
                  </a:lnTo>
                  <a:lnTo>
                    <a:pt x="13371" y="443"/>
                  </a:lnTo>
                  <a:lnTo>
                    <a:pt x="13336" y="398"/>
                  </a:lnTo>
                  <a:lnTo>
                    <a:pt x="13301" y="355"/>
                  </a:lnTo>
                  <a:lnTo>
                    <a:pt x="13263" y="314"/>
                  </a:lnTo>
                  <a:lnTo>
                    <a:pt x="13222" y="275"/>
                  </a:lnTo>
                  <a:lnTo>
                    <a:pt x="13181" y="238"/>
                  </a:lnTo>
                  <a:lnTo>
                    <a:pt x="13137" y="205"/>
                  </a:lnTo>
                  <a:lnTo>
                    <a:pt x="13092" y="173"/>
                  </a:lnTo>
                  <a:lnTo>
                    <a:pt x="13046" y="144"/>
                  </a:lnTo>
                  <a:lnTo>
                    <a:pt x="12997" y="118"/>
                  </a:lnTo>
                  <a:lnTo>
                    <a:pt x="12947" y="93"/>
                  </a:lnTo>
                  <a:lnTo>
                    <a:pt x="12894" y="72"/>
                  </a:lnTo>
                  <a:lnTo>
                    <a:pt x="12841" y="53"/>
                  </a:lnTo>
                  <a:lnTo>
                    <a:pt x="12786" y="37"/>
                  </a:lnTo>
                  <a:lnTo>
                    <a:pt x="12730" y="24"/>
                  </a:lnTo>
                  <a:lnTo>
                    <a:pt x="12673" y="13"/>
                  </a:lnTo>
                  <a:lnTo>
                    <a:pt x="12614" y="6"/>
                  </a:lnTo>
                  <a:lnTo>
                    <a:pt x="12554" y="1"/>
                  </a:lnTo>
                  <a:lnTo>
                    <a:pt x="12492" y="0"/>
                  </a:lnTo>
                  <a:lnTo>
                    <a:pt x="2556" y="0"/>
                  </a:lnTo>
                  <a:lnTo>
                    <a:pt x="2494" y="1"/>
                  </a:lnTo>
                  <a:lnTo>
                    <a:pt x="2434" y="6"/>
                  </a:lnTo>
                  <a:lnTo>
                    <a:pt x="2375" y="13"/>
                  </a:lnTo>
                  <a:lnTo>
                    <a:pt x="2318" y="24"/>
                  </a:lnTo>
                  <a:lnTo>
                    <a:pt x="2262" y="37"/>
                  </a:lnTo>
                  <a:lnTo>
                    <a:pt x="2207" y="53"/>
                  </a:lnTo>
                  <a:lnTo>
                    <a:pt x="2154" y="72"/>
                  </a:lnTo>
                  <a:lnTo>
                    <a:pt x="2101" y="93"/>
                  </a:lnTo>
                  <a:lnTo>
                    <a:pt x="2051" y="118"/>
                  </a:lnTo>
                  <a:lnTo>
                    <a:pt x="2002" y="144"/>
                  </a:lnTo>
                  <a:lnTo>
                    <a:pt x="1956" y="173"/>
                  </a:lnTo>
                  <a:lnTo>
                    <a:pt x="1911" y="205"/>
                  </a:lnTo>
                  <a:lnTo>
                    <a:pt x="1867" y="238"/>
                  </a:lnTo>
                  <a:lnTo>
                    <a:pt x="1825" y="275"/>
                  </a:lnTo>
                  <a:lnTo>
                    <a:pt x="1785" y="314"/>
                  </a:lnTo>
                  <a:lnTo>
                    <a:pt x="1747" y="355"/>
                  </a:lnTo>
                  <a:lnTo>
                    <a:pt x="1712" y="398"/>
                  </a:lnTo>
                  <a:lnTo>
                    <a:pt x="1677" y="443"/>
                  </a:lnTo>
                  <a:lnTo>
                    <a:pt x="1645" y="490"/>
                  </a:lnTo>
                  <a:lnTo>
                    <a:pt x="1615" y="539"/>
                  </a:lnTo>
                  <a:lnTo>
                    <a:pt x="1587" y="591"/>
                  </a:lnTo>
                  <a:lnTo>
                    <a:pt x="1562" y="644"/>
                  </a:lnTo>
                  <a:lnTo>
                    <a:pt x="1538" y="700"/>
                  </a:lnTo>
                  <a:lnTo>
                    <a:pt x="1517" y="756"/>
                  </a:lnTo>
                  <a:lnTo>
                    <a:pt x="1498" y="815"/>
                  </a:lnTo>
                  <a:lnTo>
                    <a:pt x="1481" y="876"/>
                  </a:lnTo>
                  <a:lnTo>
                    <a:pt x="1468" y="937"/>
                  </a:lnTo>
                  <a:lnTo>
                    <a:pt x="1455" y="1000"/>
                  </a:lnTo>
                  <a:lnTo>
                    <a:pt x="1446" y="1066"/>
                  </a:lnTo>
                  <a:lnTo>
                    <a:pt x="1440" y="1132"/>
                  </a:lnTo>
                  <a:lnTo>
                    <a:pt x="1436" y="1201"/>
                  </a:lnTo>
                  <a:lnTo>
                    <a:pt x="1435" y="1271"/>
                  </a:lnTo>
                  <a:lnTo>
                    <a:pt x="1436" y="1330"/>
                  </a:lnTo>
                  <a:lnTo>
                    <a:pt x="1438" y="1388"/>
                  </a:lnTo>
                  <a:lnTo>
                    <a:pt x="1443" y="1447"/>
                  </a:lnTo>
                  <a:lnTo>
                    <a:pt x="1450" y="1503"/>
                  </a:lnTo>
                  <a:lnTo>
                    <a:pt x="1458" y="1558"/>
                  </a:lnTo>
                  <a:lnTo>
                    <a:pt x="1470" y="1612"/>
                  </a:lnTo>
                  <a:lnTo>
                    <a:pt x="1482" y="1665"/>
                  </a:lnTo>
                  <a:lnTo>
                    <a:pt x="1495" y="1718"/>
                  </a:lnTo>
                  <a:lnTo>
                    <a:pt x="1512" y="1768"/>
                  </a:lnTo>
                  <a:lnTo>
                    <a:pt x="1529" y="1818"/>
                  </a:lnTo>
                  <a:lnTo>
                    <a:pt x="1548" y="1866"/>
                  </a:lnTo>
                  <a:lnTo>
                    <a:pt x="1569" y="1912"/>
                  </a:lnTo>
                  <a:lnTo>
                    <a:pt x="1591" y="1957"/>
                  </a:lnTo>
                  <a:lnTo>
                    <a:pt x="1616" y="2001"/>
                  </a:lnTo>
                  <a:lnTo>
                    <a:pt x="1641" y="2044"/>
                  </a:lnTo>
                  <a:lnTo>
                    <a:pt x="1669" y="2085"/>
                  </a:lnTo>
                  <a:lnTo>
                    <a:pt x="1697" y="2124"/>
                  </a:lnTo>
                  <a:lnTo>
                    <a:pt x="1728" y="2162"/>
                  </a:lnTo>
                  <a:lnTo>
                    <a:pt x="1760" y="2198"/>
                  </a:lnTo>
                  <a:lnTo>
                    <a:pt x="1792" y="2233"/>
                  </a:lnTo>
                  <a:lnTo>
                    <a:pt x="1827" y="2266"/>
                  </a:lnTo>
                  <a:lnTo>
                    <a:pt x="1863" y="2297"/>
                  </a:lnTo>
                  <a:lnTo>
                    <a:pt x="1899" y="2326"/>
                  </a:lnTo>
                  <a:lnTo>
                    <a:pt x="1938" y="2354"/>
                  </a:lnTo>
                  <a:lnTo>
                    <a:pt x="1978" y="2381"/>
                  </a:lnTo>
                  <a:lnTo>
                    <a:pt x="2019" y="2404"/>
                  </a:lnTo>
                  <a:lnTo>
                    <a:pt x="2061" y="2427"/>
                  </a:lnTo>
                  <a:lnTo>
                    <a:pt x="2105" y="2447"/>
                  </a:lnTo>
                  <a:lnTo>
                    <a:pt x="2148" y="2465"/>
                  </a:lnTo>
                  <a:lnTo>
                    <a:pt x="2194" y="2482"/>
                  </a:lnTo>
                  <a:lnTo>
                    <a:pt x="2241" y="2496"/>
                  </a:lnTo>
                  <a:lnTo>
                    <a:pt x="2288" y="2508"/>
                  </a:lnTo>
                  <a:lnTo>
                    <a:pt x="2288" y="3724"/>
                  </a:lnTo>
                  <a:lnTo>
                    <a:pt x="2240" y="3756"/>
                  </a:lnTo>
                  <a:lnTo>
                    <a:pt x="2189" y="3793"/>
                  </a:lnTo>
                  <a:lnTo>
                    <a:pt x="2133" y="3834"/>
                  </a:lnTo>
                  <a:lnTo>
                    <a:pt x="2074" y="3878"/>
                  </a:lnTo>
                  <a:lnTo>
                    <a:pt x="2012" y="3927"/>
                  </a:lnTo>
                  <a:lnTo>
                    <a:pt x="1946" y="3979"/>
                  </a:lnTo>
                  <a:lnTo>
                    <a:pt x="1879" y="4035"/>
                  </a:lnTo>
                  <a:lnTo>
                    <a:pt x="1809" y="4095"/>
                  </a:lnTo>
                  <a:lnTo>
                    <a:pt x="1736" y="4158"/>
                  </a:lnTo>
                  <a:lnTo>
                    <a:pt x="1662" y="4226"/>
                  </a:lnTo>
                  <a:lnTo>
                    <a:pt x="1586" y="4298"/>
                  </a:lnTo>
                  <a:lnTo>
                    <a:pt x="1509" y="4373"/>
                  </a:lnTo>
                  <a:lnTo>
                    <a:pt x="1432" y="4452"/>
                  </a:lnTo>
                  <a:lnTo>
                    <a:pt x="1353" y="4536"/>
                  </a:lnTo>
                  <a:lnTo>
                    <a:pt x="1274" y="4623"/>
                  </a:lnTo>
                  <a:lnTo>
                    <a:pt x="1195" y="4714"/>
                  </a:lnTo>
                  <a:lnTo>
                    <a:pt x="1116" y="4809"/>
                  </a:lnTo>
                  <a:lnTo>
                    <a:pt x="1037" y="4907"/>
                  </a:lnTo>
                  <a:lnTo>
                    <a:pt x="959" y="5011"/>
                  </a:lnTo>
                  <a:lnTo>
                    <a:pt x="883" y="5117"/>
                  </a:lnTo>
                  <a:lnTo>
                    <a:pt x="807" y="5229"/>
                  </a:lnTo>
                  <a:lnTo>
                    <a:pt x="733" y="5343"/>
                  </a:lnTo>
                  <a:lnTo>
                    <a:pt x="660" y="5462"/>
                  </a:lnTo>
                  <a:lnTo>
                    <a:pt x="590" y="5585"/>
                  </a:lnTo>
                  <a:lnTo>
                    <a:pt x="523" y="5711"/>
                  </a:lnTo>
                  <a:lnTo>
                    <a:pt x="457" y="5843"/>
                  </a:lnTo>
                  <a:lnTo>
                    <a:pt x="395" y="5978"/>
                  </a:lnTo>
                  <a:lnTo>
                    <a:pt x="336" y="6117"/>
                  </a:lnTo>
                  <a:lnTo>
                    <a:pt x="280" y="6260"/>
                  </a:lnTo>
                  <a:lnTo>
                    <a:pt x="228" y="6407"/>
                  </a:lnTo>
                  <a:lnTo>
                    <a:pt x="180" y="6558"/>
                  </a:lnTo>
                  <a:lnTo>
                    <a:pt x="136" y="6714"/>
                  </a:lnTo>
                  <a:lnTo>
                    <a:pt x="72" y="7002"/>
                  </a:lnTo>
                  <a:lnTo>
                    <a:pt x="30" y="7301"/>
                  </a:lnTo>
                  <a:lnTo>
                    <a:pt x="6" y="7608"/>
                  </a:lnTo>
                  <a:lnTo>
                    <a:pt x="0" y="7921"/>
                  </a:lnTo>
                  <a:lnTo>
                    <a:pt x="12" y="8241"/>
                  </a:lnTo>
                  <a:lnTo>
                    <a:pt x="40" y="8567"/>
                  </a:lnTo>
                  <a:lnTo>
                    <a:pt x="83" y="8895"/>
                  </a:lnTo>
                  <a:lnTo>
                    <a:pt x="138" y="9225"/>
                  </a:lnTo>
                  <a:lnTo>
                    <a:pt x="206" y="9558"/>
                  </a:lnTo>
                  <a:lnTo>
                    <a:pt x="286" y="9890"/>
                  </a:lnTo>
                  <a:lnTo>
                    <a:pt x="375" y="10221"/>
                  </a:lnTo>
                  <a:lnTo>
                    <a:pt x="473" y="10550"/>
                  </a:lnTo>
                  <a:lnTo>
                    <a:pt x="578" y="10876"/>
                  </a:lnTo>
                  <a:lnTo>
                    <a:pt x="689" y="11197"/>
                  </a:lnTo>
                  <a:lnTo>
                    <a:pt x="806" y="11511"/>
                  </a:lnTo>
                  <a:lnTo>
                    <a:pt x="927" y="11819"/>
                  </a:lnTo>
                  <a:lnTo>
                    <a:pt x="1049" y="12118"/>
                  </a:lnTo>
                  <a:lnTo>
                    <a:pt x="1175" y="12409"/>
                  </a:lnTo>
                  <a:lnTo>
                    <a:pt x="1299" y="12688"/>
                  </a:lnTo>
                  <a:lnTo>
                    <a:pt x="1424" y="12955"/>
                  </a:lnTo>
                  <a:lnTo>
                    <a:pt x="1545" y="13210"/>
                  </a:lnTo>
                  <a:lnTo>
                    <a:pt x="1665" y="13450"/>
                  </a:lnTo>
                  <a:lnTo>
                    <a:pt x="1779" y="13675"/>
                  </a:lnTo>
                  <a:lnTo>
                    <a:pt x="1887" y="13884"/>
                  </a:lnTo>
                  <a:lnTo>
                    <a:pt x="1989" y="14074"/>
                  </a:lnTo>
                  <a:lnTo>
                    <a:pt x="2082" y="14246"/>
                  </a:lnTo>
                  <a:lnTo>
                    <a:pt x="2167" y="14398"/>
                  </a:lnTo>
                  <a:lnTo>
                    <a:pt x="2240" y="14528"/>
                  </a:lnTo>
                  <a:lnTo>
                    <a:pt x="2352" y="14719"/>
                  </a:lnTo>
                  <a:lnTo>
                    <a:pt x="2407" y="14811"/>
                  </a:lnTo>
                  <a:lnTo>
                    <a:pt x="2459" y="14892"/>
                  </a:lnTo>
                  <a:lnTo>
                    <a:pt x="2515" y="14973"/>
                  </a:lnTo>
                  <a:lnTo>
                    <a:pt x="2574" y="15051"/>
                  </a:lnTo>
                  <a:lnTo>
                    <a:pt x="2637" y="15128"/>
                  </a:lnTo>
                  <a:lnTo>
                    <a:pt x="2704" y="15204"/>
                  </a:lnTo>
                  <a:lnTo>
                    <a:pt x="2773" y="15279"/>
                  </a:lnTo>
                  <a:lnTo>
                    <a:pt x="2845" y="15351"/>
                  </a:lnTo>
                  <a:lnTo>
                    <a:pt x="2921" y="15423"/>
                  </a:lnTo>
                  <a:lnTo>
                    <a:pt x="2999" y="15491"/>
                  </a:lnTo>
                  <a:lnTo>
                    <a:pt x="3080" y="15559"/>
                  </a:lnTo>
                  <a:lnTo>
                    <a:pt x="3163" y="15624"/>
                  </a:lnTo>
                  <a:lnTo>
                    <a:pt x="3249" y="15687"/>
                  </a:lnTo>
                  <a:lnTo>
                    <a:pt x="3335" y="15748"/>
                  </a:lnTo>
                  <a:lnTo>
                    <a:pt x="3425" y="15806"/>
                  </a:lnTo>
                  <a:lnTo>
                    <a:pt x="3516" y="15863"/>
                  </a:lnTo>
                  <a:lnTo>
                    <a:pt x="3609" y="15917"/>
                  </a:lnTo>
                  <a:lnTo>
                    <a:pt x="3703" y="15968"/>
                  </a:lnTo>
                  <a:lnTo>
                    <a:pt x="3799" y="16016"/>
                  </a:lnTo>
                  <a:lnTo>
                    <a:pt x="3896" y="16062"/>
                  </a:lnTo>
                  <a:lnTo>
                    <a:pt x="3993" y="16105"/>
                  </a:lnTo>
                  <a:lnTo>
                    <a:pt x="4091" y="16146"/>
                  </a:lnTo>
                  <a:lnTo>
                    <a:pt x="4190" y="16183"/>
                  </a:lnTo>
                  <a:lnTo>
                    <a:pt x="4290" y="16217"/>
                  </a:lnTo>
                  <a:lnTo>
                    <a:pt x="4389" y="16247"/>
                  </a:lnTo>
                  <a:lnTo>
                    <a:pt x="4489" y="16275"/>
                  </a:lnTo>
                  <a:lnTo>
                    <a:pt x="4589" y="16299"/>
                  </a:lnTo>
                  <a:lnTo>
                    <a:pt x="4689" y="16320"/>
                  </a:lnTo>
                  <a:lnTo>
                    <a:pt x="4788" y="16337"/>
                  </a:lnTo>
                  <a:lnTo>
                    <a:pt x="4887" y="16351"/>
                  </a:lnTo>
                  <a:lnTo>
                    <a:pt x="4985" y="16360"/>
                  </a:lnTo>
                  <a:lnTo>
                    <a:pt x="5082" y="16366"/>
                  </a:lnTo>
                  <a:lnTo>
                    <a:pt x="5178" y="16368"/>
                  </a:lnTo>
                  <a:lnTo>
                    <a:pt x="9870" y="16368"/>
                  </a:lnTo>
                  <a:lnTo>
                    <a:pt x="9966" y="16366"/>
                  </a:lnTo>
                  <a:lnTo>
                    <a:pt x="10063" y="16360"/>
                  </a:lnTo>
                  <a:lnTo>
                    <a:pt x="10162" y="16351"/>
                  </a:lnTo>
                  <a:lnTo>
                    <a:pt x="10260" y="16337"/>
                  </a:lnTo>
                  <a:lnTo>
                    <a:pt x="10360" y="16320"/>
                  </a:lnTo>
                  <a:lnTo>
                    <a:pt x="10459" y="16299"/>
                  </a:lnTo>
                  <a:lnTo>
                    <a:pt x="10559" y="16275"/>
                  </a:lnTo>
                  <a:lnTo>
                    <a:pt x="10659" y="16247"/>
                  </a:lnTo>
                  <a:lnTo>
                    <a:pt x="10758" y="16217"/>
                  </a:lnTo>
                  <a:lnTo>
                    <a:pt x="10858" y="16183"/>
                  </a:lnTo>
                  <a:lnTo>
                    <a:pt x="10957" y="16146"/>
                  </a:lnTo>
                  <a:lnTo>
                    <a:pt x="11055" y="16105"/>
                  </a:lnTo>
                  <a:lnTo>
                    <a:pt x="11152" y="16062"/>
                  </a:lnTo>
                  <a:lnTo>
                    <a:pt x="11249" y="16016"/>
                  </a:lnTo>
                  <a:lnTo>
                    <a:pt x="11345" y="15968"/>
                  </a:lnTo>
                  <a:lnTo>
                    <a:pt x="11439" y="15917"/>
                  </a:lnTo>
                  <a:lnTo>
                    <a:pt x="11532" y="15863"/>
                  </a:lnTo>
                  <a:lnTo>
                    <a:pt x="11623" y="15806"/>
                  </a:lnTo>
                  <a:lnTo>
                    <a:pt x="11713" y="15748"/>
                  </a:lnTo>
                  <a:lnTo>
                    <a:pt x="11799" y="15687"/>
                  </a:lnTo>
                  <a:lnTo>
                    <a:pt x="11885" y="15624"/>
                  </a:lnTo>
                  <a:lnTo>
                    <a:pt x="11968" y="15559"/>
                  </a:lnTo>
                  <a:lnTo>
                    <a:pt x="12049" y="15491"/>
                  </a:lnTo>
                  <a:lnTo>
                    <a:pt x="12127" y="15423"/>
                  </a:lnTo>
                  <a:lnTo>
                    <a:pt x="12203" y="15351"/>
                  </a:lnTo>
                  <a:lnTo>
                    <a:pt x="12275" y="15279"/>
                  </a:lnTo>
                  <a:lnTo>
                    <a:pt x="12344" y="15204"/>
                  </a:lnTo>
                  <a:lnTo>
                    <a:pt x="12411" y="15128"/>
                  </a:lnTo>
                  <a:lnTo>
                    <a:pt x="12474" y="15051"/>
                  </a:lnTo>
                  <a:lnTo>
                    <a:pt x="12533" y="14973"/>
                  </a:lnTo>
                  <a:lnTo>
                    <a:pt x="12589" y="14892"/>
                  </a:lnTo>
                  <a:lnTo>
                    <a:pt x="12641" y="14811"/>
                  </a:lnTo>
                  <a:lnTo>
                    <a:pt x="12696" y="14719"/>
                  </a:lnTo>
                  <a:lnTo>
                    <a:pt x="12808" y="14528"/>
                  </a:lnTo>
                  <a:lnTo>
                    <a:pt x="12881" y="14398"/>
                  </a:lnTo>
                  <a:lnTo>
                    <a:pt x="12965" y="14246"/>
                  </a:lnTo>
                  <a:lnTo>
                    <a:pt x="13059" y="14074"/>
                  </a:lnTo>
                  <a:lnTo>
                    <a:pt x="13161" y="13884"/>
                  </a:lnTo>
                  <a:lnTo>
                    <a:pt x="13269" y="13675"/>
                  </a:lnTo>
                  <a:lnTo>
                    <a:pt x="13383" y="13450"/>
                  </a:lnTo>
                  <a:lnTo>
                    <a:pt x="13502" y="13210"/>
                  </a:lnTo>
                  <a:lnTo>
                    <a:pt x="13624" y="12955"/>
                  </a:lnTo>
                  <a:lnTo>
                    <a:pt x="13749" y="12688"/>
                  </a:lnTo>
                  <a:lnTo>
                    <a:pt x="13873" y="12409"/>
                  </a:lnTo>
                  <a:lnTo>
                    <a:pt x="13998" y="12118"/>
                  </a:lnTo>
                  <a:lnTo>
                    <a:pt x="14121" y="11819"/>
                  </a:lnTo>
                  <a:lnTo>
                    <a:pt x="14242" y="11511"/>
                  </a:lnTo>
                  <a:lnTo>
                    <a:pt x="14359" y="11197"/>
                  </a:lnTo>
                  <a:lnTo>
                    <a:pt x="14470" y="10876"/>
                  </a:lnTo>
                  <a:lnTo>
                    <a:pt x="14575" y="10550"/>
                  </a:lnTo>
                  <a:lnTo>
                    <a:pt x="14673" y="10221"/>
                  </a:lnTo>
                  <a:lnTo>
                    <a:pt x="14762" y="9890"/>
                  </a:lnTo>
                  <a:lnTo>
                    <a:pt x="14842" y="9558"/>
                  </a:lnTo>
                  <a:lnTo>
                    <a:pt x="14910" y="9225"/>
                  </a:lnTo>
                  <a:lnTo>
                    <a:pt x="14965" y="8895"/>
                  </a:lnTo>
                  <a:lnTo>
                    <a:pt x="15008" y="8567"/>
                  </a:lnTo>
                  <a:lnTo>
                    <a:pt x="15036" y="8241"/>
                  </a:lnTo>
                  <a:lnTo>
                    <a:pt x="15048" y="7921"/>
                  </a:lnTo>
                  <a:lnTo>
                    <a:pt x="15042" y="7608"/>
                  </a:lnTo>
                  <a:lnTo>
                    <a:pt x="15018" y="7301"/>
                  </a:lnTo>
                  <a:lnTo>
                    <a:pt x="14976" y="7002"/>
                  </a:lnTo>
                  <a:lnTo>
                    <a:pt x="14912" y="6714"/>
                  </a:lnTo>
                  <a:close/>
                  <a:moveTo>
                    <a:pt x="2233" y="1271"/>
                  </a:moveTo>
                  <a:lnTo>
                    <a:pt x="2233" y="1271"/>
                  </a:lnTo>
                  <a:lnTo>
                    <a:pt x="2233" y="1236"/>
                  </a:lnTo>
                  <a:lnTo>
                    <a:pt x="2235" y="1200"/>
                  </a:lnTo>
                  <a:lnTo>
                    <a:pt x="2238" y="1162"/>
                  </a:lnTo>
                  <a:lnTo>
                    <a:pt x="2243" y="1123"/>
                  </a:lnTo>
                  <a:lnTo>
                    <a:pt x="2247" y="1104"/>
                  </a:lnTo>
                  <a:lnTo>
                    <a:pt x="2250" y="1083"/>
                  </a:lnTo>
                  <a:lnTo>
                    <a:pt x="2256" y="1064"/>
                  </a:lnTo>
                  <a:lnTo>
                    <a:pt x="2261" y="1044"/>
                  </a:lnTo>
                  <a:lnTo>
                    <a:pt x="2267" y="1025"/>
                  </a:lnTo>
                  <a:lnTo>
                    <a:pt x="2273" y="1007"/>
                  </a:lnTo>
                  <a:lnTo>
                    <a:pt x="2280" y="988"/>
                  </a:lnTo>
                  <a:lnTo>
                    <a:pt x="2288" y="970"/>
                  </a:lnTo>
                  <a:lnTo>
                    <a:pt x="2297" y="952"/>
                  </a:lnTo>
                  <a:lnTo>
                    <a:pt x="2308" y="935"/>
                  </a:lnTo>
                  <a:lnTo>
                    <a:pt x="2318" y="919"/>
                  </a:lnTo>
                  <a:lnTo>
                    <a:pt x="2330" y="903"/>
                  </a:lnTo>
                  <a:lnTo>
                    <a:pt x="2342" y="888"/>
                  </a:lnTo>
                  <a:lnTo>
                    <a:pt x="2356" y="875"/>
                  </a:lnTo>
                  <a:lnTo>
                    <a:pt x="2371" y="861"/>
                  </a:lnTo>
                  <a:lnTo>
                    <a:pt x="2386" y="849"/>
                  </a:lnTo>
                  <a:lnTo>
                    <a:pt x="2404" y="839"/>
                  </a:lnTo>
                  <a:lnTo>
                    <a:pt x="2421" y="829"/>
                  </a:lnTo>
                  <a:lnTo>
                    <a:pt x="2440" y="820"/>
                  </a:lnTo>
                  <a:lnTo>
                    <a:pt x="2461" y="814"/>
                  </a:lnTo>
                  <a:lnTo>
                    <a:pt x="2482" y="808"/>
                  </a:lnTo>
                  <a:lnTo>
                    <a:pt x="2506" y="804"/>
                  </a:lnTo>
                  <a:lnTo>
                    <a:pt x="2530" y="802"/>
                  </a:lnTo>
                  <a:lnTo>
                    <a:pt x="2556" y="801"/>
                  </a:lnTo>
                  <a:lnTo>
                    <a:pt x="12492" y="801"/>
                  </a:lnTo>
                  <a:lnTo>
                    <a:pt x="12518" y="802"/>
                  </a:lnTo>
                  <a:lnTo>
                    <a:pt x="12542" y="804"/>
                  </a:lnTo>
                  <a:lnTo>
                    <a:pt x="12565" y="808"/>
                  </a:lnTo>
                  <a:lnTo>
                    <a:pt x="12587" y="814"/>
                  </a:lnTo>
                  <a:lnTo>
                    <a:pt x="12608" y="820"/>
                  </a:lnTo>
                  <a:lnTo>
                    <a:pt x="12627" y="829"/>
                  </a:lnTo>
                  <a:lnTo>
                    <a:pt x="12644" y="839"/>
                  </a:lnTo>
                  <a:lnTo>
                    <a:pt x="12662" y="849"/>
                  </a:lnTo>
                  <a:lnTo>
                    <a:pt x="12677" y="861"/>
                  </a:lnTo>
                  <a:lnTo>
                    <a:pt x="12692" y="875"/>
                  </a:lnTo>
                  <a:lnTo>
                    <a:pt x="12706" y="888"/>
                  </a:lnTo>
                  <a:lnTo>
                    <a:pt x="12718" y="903"/>
                  </a:lnTo>
                  <a:lnTo>
                    <a:pt x="12730" y="919"/>
                  </a:lnTo>
                  <a:lnTo>
                    <a:pt x="12740" y="935"/>
                  </a:lnTo>
                  <a:lnTo>
                    <a:pt x="12751" y="952"/>
                  </a:lnTo>
                  <a:lnTo>
                    <a:pt x="12760" y="970"/>
                  </a:lnTo>
                  <a:lnTo>
                    <a:pt x="12768" y="988"/>
                  </a:lnTo>
                  <a:lnTo>
                    <a:pt x="12775" y="1007"/>
                  </a:lnTo>
                  <a:lnTo>
                    <a:pt x="12782" y="1025"/>
                  </a:lnTo>
                  <a:lnTo>
                    <a:pt x="12787" y="1044"/>
                  </a:lnTo>
                  <a:lnTo>
                    <a:pt x="12792" y="1064"/>
                  </a:lnTo>
                  <a:lnTo>
                    <a:pt x="12798" y="1083"/>
                  </a:lnTo>
                  <a:lnTo>
                    <a:pt x="12802" y="1104"/>
                  </a:lnTo>
                  <a:lnTo>
                    <a:pt x="12805" y="1123"/>
                  </a:lnTo>
                  <a:lnTo>
                    <a:pt x="12810" y="1162"/>
                  </a:lnTo>
                  <a:lnTo>
                    <a:pt x="12814" y="1200"/>
                  </a:lnTo>
                  <a:lnTo>
                    <a:pt x="12815" y="1236"/>
                  </a:lnTo>
                  <a:lnTo>
                    <a:pt x="12816" y="1271"/>
                  </a:lnTo>
                  <a:lnTo>
                    <a:pt x="12815" y="1304"/>
                  </a:lnTo>
                  <a:lnTo>
                    <a:pt x="12814" y="1340"/>
                  </a:lnTo>
                  <a:lnTo>
                    <a:pt x="12810" y="1378"/>
                  </a:lnTo>
                  <a:lnTo>
                    <a:pt x="12805" y="1417"/>
                  </a:lnTo>
                  <a:lnTo>
                    <a:pt x="12802" y="1437"/>
                  </a:lnTo>
                  <a:lnTo>
                    <a:pt x="12798" y="1457"/>
                  </a:lnTo>
                  <a:lnTo>
                    <a:pt x="12792" y="1476"/>
                  </a:lnTo>
                  <a:lnTo>
                    <a:pt x="12787" y="1496"/>
                  </a:lnTo>
                  <a:lnTo>
                    <a:pt x="12782" y="1515"/>
                  </a:lnTo>
                  <a:lnTo>
                    <a:pt x="12775" y="1533"/>
                  </a:lnTo>
                  <a:lnTo>
                    <a:pt x="12768" y="1552"/>
                  </a:lnTo>
                  <a:lnTo>
                    <a:pt x="12760" y="1570"/>
                  </a:lnTo>
                  <a:lnTo>
                    <a:pt x="12751" y="1588"/>
                  </a:lnTo>
                  <a:lnTo>
                    <a:pt x="12740" y="1605"/>
                  </a:lnTo>
                  <a:lnTo>
                    <a:pt x="12730" y="1621"/>
                  </a:lnTo>
                  <a:lnTo>
                    <a:pt x="12718" y="1637"/>
                  </a:lnTo>
                  <a:lnTo>
                    <a:pt x="12706" y="1651"/>
                  </a:lnTo>
                  <a:lnTo>
                    <a:pt x="12692" y="1665"/>
                  </a:lnTo>
                  <a:lnTo>
                    <a:pt x="12677" y="1679"/>
                  </a:lnTo>
                  <a:lnTo>
                    <a:pt x="12662" y="1690"/>
                  </a:lnTo>
                  <a:lnTo>
                    <a:pt x="12644" y="1701"/>
                  </a:lnTo>
                  <a:lnTo>
                    <a:pt x="12627" y="1710"/>
                  </a:lnTo>
                  <a:lnTo>
                    <a:pt x="12608" y="1719"/>
                  </a:lnTo>
                  <a:lnTo>
                    <a:pt x="12587" y="1726"/>
                  </a:lnTo>
                  <a:lnTo>
                    <a:pt x="12565" y="1732"/>
                  </a:lnTo>
                  <a:lnTo>
                    <a:pt x="12542" y="1736"/>
                  </a:lnTo>
                  <a:lnTo>
                    <a:pt x="12518" y="1738"/>
                  </a:lnTo>
                  <a:lnTo>
                    <a:pt x="12492" y="1739"/>
                  </a:lnTo>
                  <a:lnTo>
                    <a:pt x="2556" y="1739"/>
                  </a:lnTo>
                  <a:lnTo>
                    <a:pt x="2530" y="1738"/>
                  </a:lnTo>
                  <a:lnTo>
                    <a:pt x="2506" y="1736"/>
                  </a:lnTo>
                  <a:lnTo>
                    <a:pt x="2482" y="1732"/>
                  </a:lnTo>
                  <a:lnTo>
                    <a:pt x="2461" y="1726"/>
                  </a:lnTo>
                  <a:lnTo>
                    <a:pt x="2440" y="1719"/>
                  </a:lnTo>
                  <a:lnTo>
                    <a:pt x="2421" y="1710"/>
                  </a:lnTo>
                  <a:lnTo>
                    <a:pt x="2404" y="1701"/>
                  </a:lnTo>
                  <a:lnTo>
                    <a:pt x="2386" y="1690"/>
                  </a:lnTo>
                  <a:lnTo>
                    <a:pt x="2371" y="1679"/>
                  </a:lnTo>
                  <a:lnTo>
                    <a:pt x="2356" y="1665"/>
                  </a:lnTo>
                  <a:lnTo>
                    <a:pt x="2342" y="1651"/>
                  </a:lnTo>
                  <a:lnTo>
                    <a:pt x="2330" y="1637"/>
                  </a:lnTo>
                  <a:lnTo>
                    <a:pt x="2318" y="1621"/>
                  </a:lnTo>
                  <a:lnTo>
                    <a:pt x="2308" y="1605"/>
                  </a:lnTo>
                  <a:lnTo>
                    <a:pt x="2297" y="1588"/>
                  </a:lnTo>
                  <a:lnTo>
                    <a:pt x="2288" y="1570"/>
                  </a:lnTo>
                  <a:lnTo>
                    <a:pt x="2280" y="1552"/>
                  </a:lnTo>
                  <a:lnTo>
                    <a:pt x="2273" y="1533"/>
                  </a:lnTo>
                  <a:lnTo>
                    <a:pt x="2267" y="1515"/>
                  </a:lnTo>
                  <a:lnTo>
                    <a:pt x="2261" y="1496"/>
                  </a:lnTo>
                  <a:lnTo>
                    <a:pt x="2256" y="1476"/>
                  </a:lnTo>
                  <a:lnTo>
                    <a:pt x="2250" y="1457"/>
                  </a:lnTo>
                  <a:lnTo>
                    <a:pt x="2247" y="1437"/>
                  </a:lnTo>
                  <a:lnTo>
                    <a:pt x="2243" y="1417"/>
                  </a:lnTo>
                  <a:lnTo>
                    <a:pt x="2238" y="1378"/>
                  </a:lnTo>
                  <a:lnTo>
                    <a:pt x="2235" y="1340"/>
                  </a:lnTo>
                  <a:lnTo>
                    <a:pt x="2233" y="1304"/>
                  </a:lnTo>
                  <a:lnTo>
                    <a:pt x="2233" y="1271"/>
                  </a:lnTo>
                  <a:close/>
                  <a:moveTo>
                    <a:pt x="11960" y="14394"/>
                  </a:moveTo>
                  <a:lnTo>
                    <a:pt x="11960" y="14394"/>
                  </a:lnTo>
                  <a:lnTo>
                    <a:pt x="11922" y="14453"/>
                  </a:lnTo>
                  <a:lnTo>
                    <a:pt x="11881" y="14511"/>
                  </a:lnTo>
                  <a:lnTo>
                    <a:pt x="11836" y="14570"/>
                  </a:lnTo>
                  <a:lnTo>
                    <a:pt x="11789" y="14627"/>
                  </a:lnTo>
                  <a:lnTo>
                    <a:pt x="11739" y="14683"/>
                  </a:lnTo>
                  <a:lnTo>
                    <a:pt x="11687" y="14738"/>
                  </a:lnTo>
                  <a:lnTo>
                    <a:pt x="11632" y="14793"/>
                  </a:lnTo>
                  <a:lnTo>
                    <a:pt x="11575" y="14846"/>
                  </a:lnTo>
                  <a:lnTo>
                    <a:pt x="11515" y="14897"/>
                  </a:lnTo>
                  <a:lnTo>
                    <a:pt x="11453" y="14948"/>
                  </a:lnTo>
                  <a:lnTo>
                    <a:pt x="11390" y="14997"/>
                  </a:lnTo>
                  <a:lnTo>
                    <a:pt x="11325" y="15044"/>
                  </a:lnTo>
                  <a:lnTo>
                    <a:pt x="11257" y="15091"/>
                  </a:lnTo>
                  <a:lnTo>
                    <a:pt x="11189" y="15135"/>
                  </a:lnTo>
                  <a:lnTo>
                    <a:pt x="11120" y="15178"/>
                  </a:lnTo>
                  <a:lnTo>
                    <a:pt x="11049" y="15219"/>
                  </a:lnTo>
                  <a:lnTo>
                    <a:pt x="10977" y="15259"/>
                  </a:lnTo>
                  <a:lnTo>
                    <a:pt x="10904" y="15296"/>
                  </a:lnTo>
                  <a:lnTo>
                    <a:pt x="10831" y="15331"/>
                  </a:lnTo>
                  <a:lnTo>
                    <a:pt x="10756" y="15364"/>
                  </a:lnTo>
                  <a:lnTo>
                    <a:pt x="10682" y="15395"/>
                  </a:lnTo>
                  <a:lnTo>
                    <a:pt x="10606" y="15424"/>
                  </a:lnTo>
                  <a:lnTo>
                    <a:pt x="10532" y="15450"/>
                  </a:lnTo>
                  <a:lnTo>
                    <a:pt x="10456" y="15474"/>
                  </a:lnTo>
                  <a:lnTo>
                    <a:pt x="10381" y="15495"/>
                  </a:lnTo>
                  <a:lnTo>
                    <a:pt x="10306" y="15514"/>
                  </a:lnTo>
                  <a:lnTo>
                    <a:pt x="10232" y="15530"/>
                  </a:lnTo>
                  <a:lnTo>
                    <a:pt x="10158" y="15543"/>
                  </a:lnTo>
                  <a:lnTo>
                    <a:pt x="10085" y="15554"/>
                  </a:lnTo>
                  <a:lnTo>
                    <a:pt x="10012" y="15562"/>
                  </a:lnTo>
                  <a:lnTo>
                    <a:pt x="9941" y="15566"/>
                  </a:lnTo>
                  <a:lnTo>
                    <a:pt x="9870" y="15568"/>
                  </a:lnTo>
                  <a:lnTo>
                    <a:pt x="5178" y="15568"/>
                  </a:lnTo>
                  <a:lnTo>
                    <a:pt x="5107" y="15566"/>
                  </a:lnTo>
                  <a:lnTo>
                    <a:pt x="5036" y="15562"/>
                  </a:lnTo>
                  <a:lnTo>
                    <a:pt x="4963" y="15554"/>
                  </a:lnTo>
                  <a:lnTo>
                    <a:pt x="4890" y="15543"/>
                  </a:lnTo>
                  <a:lnTo>
                    <a:pt x="4816" y="15530"/>
                  </a:lnTo>
                  <a:lnTo>
                    <a:pt x="4742" y="15514"/>
                  </a:lnTo>
                  <a:lnTo>
                    <a:pt x="4667" y="15495"/>
                  </a:lnTo>
                  <a:lnTo>
                    <a:pt x="4592" y="15474"/>
                  </a:lnTo>
                  <a:lnTo>
                    <a:pt x="4516" y="15450"/>
                  </a:lnTo>
                  <a:lnTo>
                    <a:pt x="4442" y="15424"/>
                  </a:lnTo>
                  <a:lnTo>
                    <a:pt x="4366" y="15395"/>
                  </a:lnTo>
                  <a:lnTo>
                    <a:pt x="4292" y="15364"/>
                  </a:lnTo>
                  <a:lnTo>
                    <a:pt x="4218" y="15331"/>
                  </a:lnTo>
                  <a:lnTo>
                    <a:pt x="4144" y="15296"/>
                  </a:lnTo>
                  <a:lnTo>
                    <a:pt x="4071" y="15259"/>
                  </a:lnTo>
                  <a:lnTo>
                    <a:pt x="4000" y="15219"/>
                  </a:lnTo>
                  <a:lnTo>
                    <a:pt x="3928" y="15178"/>
                  </a:lnTo>
                  <a:lnTo>
                    <a:pt x="3859" y="15135"/>
                  </a:lnTo>
                  <a:lnTo>
                    <a:pt x="3791" y="15091"/>
                  </a:lnTo>
                  <a:lnTo>
                    <a:pt x="3724" y="15044"/>
                  </a:lnTo>
                  <a:lnTo>
                    <a:pt x="3659" y="14997"/>
                  </a:lnTo>
                  <a:lnTo>
                    <a:pt x="3595" y="14948"/>
                  </a:lnTo>
                  <a:lnTo>
                    <a:pt x="3533" y="14897"/>
                  </a:lnTo>
                  <a:lnTo>
                    <a:pt x="3474" y="14846"/>
                  </a:lnTo>
                  <a:lnTo>
                    <a:pt x="3417" y="14793"/>
                  </a:lnTo>
                  <a:lnTo>
                    <a:pt x="3362" y="14738"/>
                  </a:lnTo>
                  <a:lnTo>
                    <a:pt x="3309" y="14683"/>
                  </a:lnTo>
                  <a:lnTo>
                    <a:pt x="3259" y="14627"/>
                  </a:lnTo>
                  <a:lnTo>
                    <a:pt x="3212" y="14570"/>
                  </a:lnTo>
                  <a:lnTo>
                    <a:pt x="3168" y="14511"/>
                  </a:lnTo>
                  <a:lnTo>
                    <a:pt x="3126" y="14453"/>
                  </a:lnTo>
                  <a:lnTo>
                    <a:pt x="3088" y="14394"/>
                  </a:lnTo>
                  <a:lnTo>
                    <a:pt x="3052" y="14331"/>
                  </a:lnTo>
                  <a:lnTo>
                    <a:pt x="2958" y="14169"/>
                  </a:lnTo>
                  <a:lnTo>
                    <a:pt x="2892" y="14054"/>
                  </a:lnTo>
                  <a:lnTo>
                    <a:pt x="2816" y="13917"/>
                  </a:lnTo>
                  <a:lnTo>
                    <a:pt x="2730" y="13759"/>
                  </a:lnTo>
                  <a:lnTo>
                    <a:pt x="2636" y="13584"/>
                  </a:lnTo>
                  <a:lnTo>
                    <a:pt x="2535" y="13391"/>
                  </a:lnTo>
                  <a:lnTo>
                    <a:pt x="2428" y="13181"/>
                  </a:lnTo>
                  <a:lnTo>
                    <a:pt x="2316" y="12956"/>
                  </a:lnTo>
                  <a:lnTo>
                    <a:pt x="2199" y="12718"/>
                  </a:lnTo>
                  <a:lnTo>
                    <a:pt x="2081" y="12466"/>
                  </a:lnTo>
                  <a:lnTo>
                    <a:pt x="1962" y="12203"/>
                  </a:lnTo>
                  <a:lnTo>
                    <a:pt x="1841" y="11930"/>
                  </a:lnTo>
                  <a:lnTo>
                    <a:pt x="1723" y="11648"/>
                  </a:lnTo>
                  <a:lnTo>
                    <a:pt x="1605" y="11358"/>
                  </a:lnTo>
                  <a:lnTo>
                    <a:pt x="1492" y="11062"/>
                  </a:lnTo>
                  <a:lnTo>
                    <a:pt x="1383" y="10760"/>
                  </a:lnTo>
                  <a:lnTo>
                    <a:pt x="1280" y="10454"/>
                  </a:lnTo>
                  <a:lnTo>
                    <a:pt x="1183" y="10146"/>
                  </a:lnTo>
                  <a:lnTo>
                    <a:pt x="1095" y="9836"/>
                  </a:lnTo>
                  <a:lnTo>
                    <a:pt x="1016" y="9525"/>
                  </a:lnTo>
                  <a:lnTo>
                    <a:pt x="946" y="9216"/>
                  </a:lnTo>
                  <a:lnTo>
                    <a:pt x="889" y="8908"/>
                  </a:lnTo>
                  <a:lnTo>
                    <a:pt x="844" y="8604"/>
                  </a:lnTo>
                  <a:lnTo>
                    <a:pt x="813" y="8305"/>
                  </a:lnTo>
                  <a:lnTo>
                    <a:pt x="798" y="8011"/>
                  </a:lnTo>
                  <a:lnTo>
                    <a:pt x="798" y="7724"/>
                  </a:lnTo>
                  <a:lnTo>
                    <a:pt x="816" y="7445"/>
                  </a:lnTo>
                  <a:lnTo>
                    <a:pt x="852" y="7176"/>
                  </a:lnTo>
                  <a:lnTo>
                    <a:pt x="908" y="6919"/>
                  </a:lnTo>
                  <a:lnTo>
                    <a:pt x="954" y="6758"/>
                  </a:lnTo>
                  <a:lnTo>
                    <a:pt x="1006" y="6602"/>
                  </a:lnTo>
                  <a:lnTo>
                    <a:pt x="1062" y="6452"/>
                  </a:lnTo>
                  <a:lnTo>
                    <a:pt x="1124" y="6307"/>
                  </a:lnTo>
                  <a:lnTo>
                    <a:pt x="1190" y="6166"/>
                  </a:lnTo>
                  <a:lnTo>
                    <a:pt x="1259" y="6031"/>
                  </a:lnTo>
                  <a:lnTo>
                    <a:pt x="1333" y="5901"/>
                  </a:lnTo>
                  <a:lnTo>
                    <a:pt x="1408" y="5775"/>
                  </a:lnTo>
                  <a:lnTo>
                    <a:pt x="1486" y="5655"/>
                  </a:lnTo>
                  <a:lnTo>
                    <a:pt x="1567" y="5540"/>
                  </a:lnTo>
                  <a:lnTo>
                    <a:pt x="1648" y="5430"/>
                  </a:lnTo>
                  <a:lnTo>
                    <a:pt x="1731" y="5325"/>
                  </a:lnTo>
                  <a:lnTo>
                    <a:pt x="1815" y="5224"/>
                  </a:lnTo>
                  <a:lnTo>
                    <a:pt x="1897" y="5130"/>
                  </a:lnTo>
                  <a:lnTo>
                    <a:pt x="1981" y="5040"/>
                  </a:lnTo>
                  <a:lnTo>
                    <a:pt x="2063" y="4955"/>
                  </a:lnTo>
                  <a:lnTo>
                    <a:pt x="2143" y="4876"/>
                  </a:lnTo>
                  <a:lnTo>
                    <a:pt x="2223" y="4801"/>
                  </a:lnTo>
                  <a:lnTo>
                    <a:pt x="2299" y="4731"/>
                  </a:lnTo>
                  <a:lnTo>
                    <a:pt x="2374" y="4667"/>
                  </a:lnTo>
                  <a:lnTo>
                    <a:pt x="2444" y="4608"/>
                  </a:lnTo>
                  <a:lnTo>
                    <a:pt x="2512" y="4553"/>
                  </a:lnTo>
                  <a:lnTo>
                    <a:pt x="2575" y="4504"/>
                  </a:lnTo>
                  <a:lnTo>
                    <a:pt x="2634" y="4460"/>
                  </a:lnTo>
                  <a:lnTo>
                    <a:pt x="2687" y="4421"/>
                  </a:lnTo>
                  <a:lnTo>
                    <a:pt x="2736" y="4388"/>
                  </a:lnTo>
                  <a:lnTo>
                    <a:pt x="2778" y="4358"/>
                  </a:lnTo>
                  <a:lnTo>
                    <a:pt x="2814" y="4334"/>
                  </a:lnTo>
                  <a:lnTo>
                    <a:pt x="2865" y="4303"/>
                  </a:lnTo>
                  <a:lnTo>
                    <a:pt x="2884" y="4290"/>
                  </a:lnTo>
                  <a:lnTo>
                    <a:pt x="2907" y="4277"/>
                  </a:lnTo>
                  <a:lnTo>
                    <a:pt x="2929" y="4262"/>
                  </a:lnTo>
                  <a:lnTo>
                    <a:pt x="2950" y="4245"/>
                  </a:lnTo>
                  <a:lnTo>
                    <a:pt x="2969" y="4227"/>
                  </a:lnTo>
                  <a:lnTo>
                    <a:pt x="2986" y="4208"/>
                  </a:lnTo>
                  <a:lnTo>
                    <a:pt x="3004" y="4188"/>
                  </a:lnTo>
                  <a:lnTo>
                    <a:pt x="3019" y="4167"/>
                  </a:lnTo>
                  <a:lnTo>
                    <a:pt x="3032" y="4144"/>
                  </a:lnTo>
                  <a:lnTo>
                    <a:pt x="3045" y="4122"/>
                  </a:lnTo>
                  <a:lnTo>
                    <a:pt x="3056" y="4098"/>
                  </a:lnTo>
                  <a:lnTo>
                    <a:pt x="3065" y="4074"/>
                  </a:lnTo>
                  <a:lnTo>
                    <a:pt x="3073" y="4048"/>
                  </a:lnTo>
                  <a:lnTo>
                    <a:pt x="3079" y="4022"/>
                  </a:lnTo>
                  <a:lnTo>
                    <a:pt x="3083" y="3996"/>
                  </a:lnTo>
                  <a:lnTo>
                    <a:pt x="3086" y="3969"/>
                  </a:lnTo>
                  <a:lnTo>
                    <a:pt x="3087" y="3943"/>
                  </a:lnTo>
                  <a:lnTo>
                    <a:pt x="3087" y="2539"/>
                  </a:lnTo>
                  <a:lnTo>
                    <a:pt x="11962" y="2539"/>
                  </a:lnTo>
                  <a:lnTo>
                    <a:pt x="11962" y="3943"/>
                  </a:lnTo>
                  <a:lnTo>
                    <a:pt x="11963" y="3969"/>
                  </a:lnTo>
                  <a:lnTo>
                    <a:pt x="11965" y="3996"/>
                  </a:lnTo>
                  <a:lnTo>
                    <a:pt x="11970" y="4022"/>
                  </a:lnTo>
                  <a:lnTo>
                    <a:pt x="11976" y="4048"/>
                  </a:lnTo>
                  <a:lnTo>
                    <a:pt x="11983" y="4073"/>
                  </a:lnTo>
                  <a:lnTo>
                    <a:pt x="11992" y="4097"/>
                  </a:lnTo>
                  <a:lnTo>
                    <a:pt x="12003" y="4121"/>
                  </a:lnTo>
                  <a:lnTo>
                    <a:pt x="12016" y="4144"/>
                  </a:lnTo>
                  <a:lnTo>
                    <a:pt x="12029" y="4166"/>
                  </a:lnTo>
                  <a:lnTo>
                    <a:pt x="12044" y="4187"/>
                  </a:lnTo>
                  <a:lnTo>
                    <a:pt x="12062" y="4208"/>
                  </a:lnTo>
                  <a:lnTo>
                    <a:pt x="12079" y="4226"/>
                  </a:lnTo>
                  <a:lnTo>
                    <a:pt x="12098" y="4244"/>
                  </a:lnTo>
                  <a:lnTo>
                    <a:pt x="12119" y="4261"/>
                  </a:lnTo>
                  <a:lnTo>
                    <a:pt x="12140" y="4276"/>
                  </a:lnTo>
                  <a:lnTo>
                    <a:pt x="12164" y="4290"/>
                  </a:lnTo>
                  <a:lnTo>
                    <a:pt x="12183" y="4303"/>
                  </a:lnTo>
                  <a:lnTo>
                    <a:pt x="12234" y="4334"/>
                  </a:lnTo>
                  <a:lnTo>
                    <a:pt x="12270" y="4358"/>
                  </a:lnTo>
                  <a:lnTo>
                    <a:pt x="12312" y="4388"/>
                  </a:lnTo>
                  <a:lnTo>
                    <a:pt x="12361" y="4421"/>
                  </a:lnTo>
                  <a:lnTo>
                    <a:pt x="12414" y="4460"/>
                  </a:lnTo>
                  <a:lnTo>
                    <a:pt x="12473" y="4504"/>
                  </a:lnTo>
                  <a:lnTo>
                    <a:pt x="12536" y="4553"/>
                  </a:lnTo>
                  <a:lnTo>
                    <a:pt x="12604" y="4608"/>
                  </a:lnTo>
                  <a:lnTo>
                    <a:pt x="12674" y="4667"/>
                  </a:lnTo>
                  <a:lnTo>
                    <a:pt x="12749" y="4731"/>
                  </a:lnTo>
                  <a:lnTo>
                    <a:pt x="12826" y="4801"/>
                  </a:lnTo>
                  <a:lnTo>
                    <a:pt x="12905" y="4876"/>
                  </a:lnTo>
                  <a:lnTo>
                    <a:pt x="12985" y="4955"/>
                  </a:lnTo>
                  <a:lnTo>
                    <a:pt x="13068" y="5040"/>
                  </a:lnTo>
                  <a:lnTo>
                    <a:pt x="13151" y="5130"/>
                  </a:lnTo>
                  <a:lnTo>
                    <a:pt x="13234" y="5224"/>
                  </a:lnTo>
                  <a:lnTo>
                    <a:pt x="13317" y="5325"/>
                  </a:lnTo>
                  <a:lnTo>
                    <a:pt x="13400" y="5430"/>
                  </a:lnTo>
                  <a:lnTo>
                    <a:pt x="13481" y="5540"/>
                  </a:lnTo>
                  <a:lnTo>
                    <a:pt x="13562" y="5655"/>
                  </a:lnTo>
                  <a:lnTo>
                    <a:pt x="13641" y="5775"/>
                  </a:lnTo>
                  <a:lnTo>
                    <a:pt x="13716" y="5901"/>
                  </a:lnTo>
                  <a:lnTo>
                    <a:pt x="13789" y="6031"/>
                  </a:lnTo>
                  <a:lnTo>
                    <a:pt x="13858" y="6166"/>
                  </a:lnTo>
                  <a:lnTo>
                    <a:pt x="13924" y="6307"/>
                  </a:lnTo>
                  <a:lnTo>
                    <a:pt x="13986" y="6452"/>
                  </a:lnTo>
                  <a:lnTo>
                    <a:pt x="14043" y="6602"/>
                  </a:lnTo>
                  <a:lnTo>
                    <a:pt x="14094" y="6758"/>
                  </a:lnTo>
                  <a:lnTo>
                    <a:pt x="14140" y="6919"/>
                  </a:lnTo>
                  <a:lnTo>
                    <a:pt x="14196" y="7176"/>
                  </a:lnTo>
                  <a:lnTo>
                    <a:pt x="14233" y="7445"/>
                  </a:lnTo>
                  <a:lnTo>
                    <a:pt x="14250" y="7724"/>
                  </a:lnTo>
                  <a:lnTo>
                    <a:pt x="14251" y="8011"/>
                  </a:lnTo>
                  <a:lnTo>
                    <a:pt x="14235" y="8305"/>
                  </a:lnTo>
                  <a:lnTo>
                    <a:pt x="14204" y="8604"/>
                  </a:lnTo>
                  <a:lnTo>
                    <a:pt x="14159" y="8908"/>
                  </a:lnTo>
                  <a:lnTo>
                    <a:pt x="14102" y="9216"/>
                  </a:lnTo>
                  <a:lnTo>
                    <a:pt x="14032" y="9525"/>
                  </a:lnTo>
                  <a:lnTo>
                    <a:pt x="13954" y="9836"/>
                  </a:lnTo>
                  <a:lnTo>
                    <a:pt x="13865" y="10146"/>
                  </a:lnTo>
                  <a:lnTo>
                    <a:pt x="13769" y="10454"/>
                  </a:lnTo>
                  <a:lnTo>
                    <a:pt x="13665" y="10760"/>
                  </a:lnTo>
                  <a:lnTo>
                    <a:pt x="13556" y="11062"/>
                  </a:lnTo>
                  <a:lnTo>
                    <a:pt x="13443" y="11358"/>
                  </a:lnTo>
                  <a:lnTo>
                    <a:pt x="13326" y="11648"/>
                  </a:lnTo>
                  <a:lnTo>
                    <a:pt x="13207" y="11930"/>
                  </a:lnTo>
                  <a:lnTo>
                    <a:pt x="13087" y="12203"/>
                  </a:lnTo>
                  <a:lnTo>
                    <a:pt x="12967" y="12466"/>
                  </a:lnTo>
                  <a:lnTo>
                    <a:pt x="12849" y="12718"/>
                  </a:lnTo>
                  <a:lnTo>
                    <a:pt x="12733" y="12956"/>
                  </a:lnTo>
                  <a:lnTo>
                    <a:pt x="12621" y="13181"/>
                  </a:lnTo>
                  <a:lnTo>
                    <a:pt x="12514" y="13391"/>
                  </a:lnTo>
                  <a:lnTo>
                    <a:pt x="12412" y="13584"/>
                  </a:lnTo>
                  <a:lnTo>
                    <a:pt x="12318" y="13759"/>
                  </a:lnTo>
                  <a:lnTo>
                    <a:pt x="12232" y="13917"/>
                  </a:lnTo>
                  <a:lnTo>
                    <a:pt x="12157" y="14054"/>
                  </a:lnTo>
                  <a:lnTo>
                    <a:pt x="12091" y="14169"/>
                  </a:lnTo>
                  <a:lnTo>
                    <a:pt x="11996" y="14331"/>
                  </a:lnTo>
                  <a:lnTo>
                    <a:pt x="11960" y="143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3" name="Freeform 6"/>
            <p:cNvSpPr>
              <a:spLocks noEditPoints="1"/>
            </p:cNvSpPr>
            <p:nvPr/>
          </p:nvSpPr>
          <p:spPr bwMode="auto">
            <a:xfrm>
              <a:off x="536575" y="1360488"/>
              <a:ext cx="527050" cy="292100"/>
            </a:xfrm>
            <a:custGeom>
              <a:avLst/>
              <a:gdLst>
                <a:gd name="T0" fmla="*/ 9820 w 10932"/>
                <a:gd name="T1" fmla="*/ 136 h 6078"/>
                <a:gd name="T2" fmla="*/ 9742 w 10932"/>
                <a:gd name="T3" fmla="*/ 67 h 6078"/>
                <a:gd name="T4" fmla="*/ 9650 w 10932"/>
                <a:gd name="T5" fmla="*/ 22 h 6078"/>
                <a:gd name="T6" fmla="*/ 9547 w 10932"/>
                <a:gd name="T7" fmla="*/ 2 h 6078"/>
                <a:gd name="T8" fmla="*/ 7441 w 10932"/>
                <a:gd name="T9" fmla="*/ 4 h 6078"/>
                <a:gd name="T10" fmla="*/ 7341 w 10932"/>
                <a:gd name="T11" fmla="*/ 31 h 6078"/>
                <a:gd name="T12" fmla="*/ 7251 w 10932"/>
                <a:gd name="T13" fmla="*/ 82 h 6078"/>
                <a:gd name="T14" fmla="*/ 7178 w 10932"/>
                <a:gd name="T15" fmla="*/ 156 h 6078"/>
                <a:gd name="T16" fmla="*/ 4682 w 10932"/>
                <a:gd name="T17" fmla="*/ 1759 h 6078"/>
                <a:gd name="T18" fmla="*/ 3737 w 10932"/>
                <a:gd name="T19" fmla="*/ 136 h 6078"/>
                <a:gd name="T20" fmla="*/ 3660 w 10932"/>
                <a:gd name="T21" fmla="*/ 67 h 6078"/>
                <a:gd name="T22" fmla="*/ 3568 w 10932"/>
                <a:gd name="T23" fmla="*/ 22 h 6078"/>
                <a:gd name="T24" fmla="*/ 3465 w 10932"/>
                <a:gd name="T25" fmla="*/ 2 h 6078"/>
                <a:gd name="T26" fmla="*/ 1359 w 10932"/>
                <a:gd name="T27" fmla="*/ 4 h 6078"/>
                <a:gd name="T28" fmla="*/ 1259 w 10932"/>
                <a:gd name="T29" fmla="*/ 31 h 6078"/>
                <a:gd name="T30" fmla="*/ 1169 w 10932"/>
                <a:gd name="T31" fmla="*/ 82 h 6078"/>
                <a:gd name="T32" fmla="*/ 1096 w 10932"/>
                <a:gd name="T33" fmla="*/ 156 h 6078"/>
                <a:gd name="T34" fmla="*/ 40 w 10932"/>
                <a:gd name="T35" fmla="*/ 1982 h 6078"/>
                <a:gd name="T36" fmla="*/ 7 w 10932"/>
                <a:gd name="T37" fmla="*/ 2082 h 6078"/>
                <a:gd name="T38" fmla="*/ 0 w 10932"/>
                <a:gd name="T39" fmla="*/ 2185 h 6078"/>
                <a:gd name="T40" fmla="*/ 20 w 10932"/>
                <a:gd name="T41" fmla="*/ 2287 h 6078"/>
                <a:gd name="T42" fmla="*/ 1066 w 10932"/>
                <a:gd name="T43" fmla="*/ 4118 h 6078"/>
                <a:gd name="T44" fmla="*/ 1130 w 10932"/>
                <a:gd name="T45" fmla="*/ 4202 h 6078"/>
                <a:gd name="T46" fmla="*/ 1212 w 10932"/>
                <a:gd name="T47" fmla="*/ 4264 h 6078"/>
                <a:gd name="T48" fmla="*/ 1308 w 10932"/>
                <a:gd name="T49" fmla="*/ 4304 h 6078"/>
                <a:gd name="T50" fmla="*/ 1412 w 10932"/>
                <a:gd name="T51" fmla="*/ 4319 h 6078"/>
                <a:gd name="T52" fmla="*/ 4138 w 10932"/>
                <a:gd name="T53" fmla="*/ 5922 h 6078"/>
                <a:gd name="T54" fmla="*/ 4212 w 10932"/>
                <a:gd name="T55" fmla="*/ 5995 h 6078"/>
                <a:gd name="T56" fmla="*/ 4300 w 10932"/>
                <a:gd name="T57" fmla="*/ 6047 h 6078"/>
                <a:gd name="T58" fmla="*/ 4401 w 10932"/>
                <a:gd name="T59" fmla="*/ 6074 h 6078"/>
                <a:gd name="T60" fmla="*/ 6506 w 10932"/>
                <a:gd name="T61" fmla="*/ 6077 h 6078"/>
                <a:gd name="T62" fmla="*/ 6609 w 10932"/>
                <a:gd name="T63" fmla="*/ 6057 h 6078"/>
                <a:gd name="T64" fmla="*/ 6702 w 10932"/>
                <a:gd name="T65" fmla="*/ 6011 h 6078"/>
                <a:gd name="T66" fmla="*/ 6780 w 10932"/>
                <a:gd name="T67" fmla="*/ 5942 h 6078"/>
                <a:gd name="T68" fmla="*/ 7725 w 10932"/>
                <a:gd name="T69" fmla="*/ 4319 h 6078"/>
                <a:gd name="T70" fmla="*/ 9600 w 10932"/>
                <a:gd name="T71" fmla="*/ 4310 h 6078"/>
                <a:gd name="T72" fmla="*/ 9697 w 10932"/>
                <a:gd name="T73" fmla="*/ 4277 h 6078"/>
                <a:gd name="T74" fmla="*/ 9783 w 10932"/>
                <a:gd name="T75" fmla="*/ 4219 h 6078"/>
                <a:gd name="T76" fmla="*/ 9853 w 10932"/>
                <a:gd name="T77" fmla="*/ 4142 h 6078"/>
                <a:gd name="T78" fmla="*/ 10903 w 10932"/>
                <a:gd name="T79" fmla="*/ 2311 h 6078"/>
                <a:gd name="T80" fmla="*/ 10929 w 10932"/>
                <a:gd name="T81" fmla="*/ 2211 h 6078"/>
                <a:gd name="T82" fmla="*/ 10929 w 10932"/>
                <a:gd name="T83" fmla="*/ 2108 h 6078"/>
                <a:gd name="T84" fmla="*/ 10903 w 10932"/>
                <a:gd name="T85" fmla="*/ 2007 h 6078"/>
                <a:gd name="T86" fmla="*/ 3207 w 10932"/>
                <a:gd name="T87" fmla="*/ 3518 h 6078"/>
                <a:gd name="T88" fmla="*/ 1642 w 10932"/>
                <a:gd name="T89" fmla="*/ 800 h 6078"/>
                <a:gd name="T90" fmla="*/ 6250 w 10932"/>
                <a:gd name="T91" fmla="*/ 5277 h 6078"/>
                <a:gd name="T92" fmla="*/ 4684 w 10932"/>
                <a:gd name="T93" fmla="*/ 2559 h 6078"/>
                <a:gd name="T94" fmla="*/ 6250 w 10932"/>
                <a:gd name="T95" fmla="*/ 5277 h 6078"/>
                <a:gd name="T96" fmla="*/ 7333 w 10932"/>
                <a:gd name="T97" fmla="*/ 2838 h 6078"/>
                <a:gd name="T98" fmla="*/ 10073 w 10932"/>
                <a:gd name="T99" fmla="*/ 2159 h 6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932" h="6078">
                  <a:moveTo>
                    <a:pt x="9866" y="200"/>
                  </a:moveTo>
                  <a:lnTo>
                    <a:pt x="9853" y="177"/>
                  </a:lnTo>
                  <a:lnTo>
                    <a:pt x="9836" y="156"/>
                  </a:lnTo>
                  <a:lnTo>
                    <a:pt x="9820" y="136"/>
                  </a:lnTo>
                  <a:lnTo>
                    <a:pt x="9802" y="116"/>
                  </a:lnTo>
                  <a:lnTo>
                    <a:pt x="9783" y="99"/>
                  </a:lnTo>
                  <a:lnTo>
                    <a:pt x="9763" y="82"/>
                  </a:lnTo>
                  <a:lnTo>
                    <a:pt x="9742" y="67"/>
                  </a:lnTo>
                  <a:lnTo>
                    <a:pt x="9720" y="54"/>
                  </a:lnTo>
                  <a:lnTo>
                    <a:pt x="9697" y="41"/>
                  </a:lnTo>
                  <a:lnTo>
                    <a:pt x="9674" y="31"/>
                  </a:lnTo>
                  <a:lnTo>
                    <a:pt x="9650" y="22"/>
                  </a:lnTo>
                  <a:lnTo>
                    <a:pt x="9625" y="14"/>
                  </a:lnTo>
                  <a:lnTo>
                    <a:pt x="9600" y="8"/>
                  </a:lnTo>
                  <a:lnTo>
                    <a:pt x="9573" y="4"/>
                  </a:lnTo>
                  <a:lnTo>
                    <a:pt x="9547" y="2"/>
                  </a:lnTo>
                  <a:lnTo>
                    <a:pt x="9521" y="0"/>
                  </a:lnTo>
                  <a:lnTo>
                    <a:pt x="7494" y="0"/>
                  </a:lnTo>
                  <a:lnTo>
                    <a:pt x="7467" y="2"/>
                  </a:lnTo>
                  <a:lnTo>
                    <a:pt x="7441" y="4"/>
                  </a:lnTo>
                  <a:lnTo>
                    <a:pt x="7415" y="8"/>
                  </a:lnTo>
                  <a:lnTo>
                    <a:pt x="7390" y="14"/>
                  </a:lnTo>
                  <a:lnTo>
                    <a:pt x="7364" y="22"/>
                  </a:lnTo>
                  <a:lnTo>
                    <a:pt x="7341" y="31"/>
                  </a:lnTo>
                  <a:lnTo>
                    <a:pt x="7317" y="41"/>
                  </a:lnTo>
                  <a:lnTo>
                    <a:pt x="7294" y="54"/>
                  </a:lnTo>
                  <a:lnTo>
                    <a:pt x="7272" y="67"/>
                  </a:lnTo>
                  <a:lnTo>
                    <a:pt x="7251" y="82"/>
                  </a:lnTo>
                  <a:lnTo>
                    <a:pt x="7231" y="99"/>
                  </a:lnTo>
                  <a:lnTo>
                    <a:pt x="7212" y="116"/>
                  </a:lnTo>
                  <a:lnTo>
                    <a:pt x="7194" y="136"/>
                  </a:lnTo>
                  <a:lnTo>
                    <a:pt x="7178" y="156"/>
                  </a:lnTo>
                  <a:lnTo>
                    <a:pt x="7161" y="177"/>
                  </a:lnTo>
                  <a:lnTo>
                    <a:pt x="7147" y="200"/>
                  </a:lnTo>
                  <a:lnTo>
                    <a:pt x="6250" y="1759"/>
                  </a:lnTo>
                  <a:lnTo>
                    <a:pt x="4682" y="1759"/>
                  </a:lnTo>
                  <a:lnTo>
                    <a:pt x="3784" y="200"/>
                  </a:lnTo>
                  <a:lnTo>
                    <a:pt x="3770" y="177"/>
                  </a:lnTo>
                  <a:lnTo>
                    <a:pt x="3754" y="156"/>
                  </a:lnTo>
                  <a:lnTo>
                    <a:pt x="3737" y="136"/>
                  </a:lnTo>
                  <a:lnTo>
                    <a:pt x="3720" y="116"/>
                  </a:lnTo>
                  <a:lnTo>
                    <a:pt x="3700" y="99"/>
                  </a:lnTo>
                  <a:lnTo>
                    <a:pt x="3681" y="82"/>
                  </a:lnTo>
                  <a:lnTo>
                    <a:pt x="3660" y="67"/>
                  </a:lnTo>
                  <a:lnTo>
                    <a:pt x="3638" y="54"/>
                  </a:lnTo>
                  <a:lnTo>
                    <a:pt x="3615" y="41"/>
                  </a:lnTo>
                  <a:lnTo>
                    <a:pt x="3591" y="31"/>
                  </a:lnTo>
                  <a:lnTo>
                    <a:pt x="3568" y="22"/>
                  </a:lnTo>
                  <a:lnTo>
                    <a:pt x="3542" y="14"/>
                  </a:lnTo>
                  <a:lnTo>
                    <a:pt x="3517" y="8"/>
                  </a:lnTo>
                  <a:lnTo>
                    <a:pt x="3491" y="4"/>
                  </a:lnTo>
                  <a:lnTo>
                    <a:pt x="3465" y="2"/>
                  </a:lnTo>
                  <a:lnTo>
                    <a:pt x="3438" y="0"/>
                  </a:lnTo>
                  <a:lnTo>
                    <a:pt x="1412" y="0"/>
                  </a:lnTo>
                  <a:lnTo>
                    <a:pt x="1386" y="2"/>
                  </a:lnTo>
                  <a:lnTo>
                    <a:pt x="1359" y="4"/>
                  </a:lnTo>
                  <a:lnTo>
                    <a:pt x="1334" y="8"/>
                  </a:lnTo>
                  <a:lnTo>
                    <a:pt x="1308" y="14"/>
                  </a:lnTo>
                  <a:lnTo>
                    <a:pt x="1282" y="22"/>
                  </a:lnTo>
                  <a:lnTo>
                    <a:pt x="1259" y="31"/>
                  </a:lnTo>
                  <a:lnTo>
                    <a:pt x="1236" y="41"/>
                  </a:lnTo>
                  <a:lnTo>
                    <a:pt x="1212" y="54"/>
                  </a:lnTo>
                  <a:lnTo>
                    <a:pt x="1191" y="67"/>
                  </a:lnTo>
                  <a:lnTo>
                    <a:pt x="1169" y="82"/>
                  </a:lnTo>
                  <a:lnTo>
                    <a:pt x="1150" y="99"/>
                  </a:lnTo>
                  <a:lnTo>
                    <a:pt x="1130" y="116"/>
                  </a:lnTo>
                  <a:lnTo>
                    <a:pt x="1112" y="136"/>
                  </a:lnTo>
                  <a:lnTo>
                    <a:pt x="1096" y="156"/>
                  </a:lnTo>
                  <a:lnTo>
                    <a:pt x="1080" y="177"/>
                  </a:lnTo>
                  <a:lnTo>
                    <a:pt x="1066" y="200"/>
                  </a:lnTo>
                  <a:lnTo>
                    <a:pt x="53" y="1959"/>
                  </a:lnTo>
                  <a:lnTo>
                    <a:pt x="40" y="1982"/>
                  </a:lnTo>
                  <a:lnTo>
                    <a:pt x="29" y="2007"/>
                  </a:lnTo>
                  <a:lnTo>
                    <a:pt x="20" y="2031"/>
                  </a:lnTo>
                  <a:lnTo>
                    <a:pt x="13" y="2057"/>
                  </a:lnTo>
                  <a:lnTo>
                    <a:pt x="7" y="2082"/>
                  </a:lnTo>
                  <a:lnTo>
                    <a:pt x="3" y="2108"/>
                  </a:lnTo>
                  <a:lnTo>
                    <a:pt x="0" y="2133"/>
                  </a:lnTo>
                  <a:lnTo>
                    <a:pt x="0" y="2159"/>
                  </a:lnTo>
                  <a:lnTo>
                    <a:pt x="0" y="2185"/>
                  </a:lnTo>
                  <a:lnTo>
                    <a:pt x="3" y="2211"/>
                  </a:lnTo>
                  <a:lnTo>
                    <a:pt x="7" y="2237"/>
                  </a:lnTo>
                  <a:lnTo>
                    <a:pt x="13" y="2262"/>
                  </a:lnTo>
                  <a:lnTo>
                    <a:pt x="20" y="2287"/>
                  </a:lnTo>
                  <a:lnTo>
                    <a:pt x="29" y="2311"/>
                  </a:lnTo>
                  <a:lnTo>
                    <a:pt x="40" y="2336"/>
                  </a:lnTo>
                  <a:lnTo>
                    <a:pt x="53" y="2360"/>
                  </a:lnTo>
                  <a:lnTo>
                    <a:pt x="1066" y="4118"/>
                  </a:lnTo>
                  <a:lnTo>
                    <a:pt x="1080" y="4142"/>
                  </a:lnTo>
                  <a:lnTo>
                    <a:pt x="1096" y="4162"/>
                  </a:lnTo>
                  <a:lnTo>
                    <a:pt x="1112" y="4183"/>
                  </a:lnTo>
                  <a:lnTo>
                    <a:pt x="1130" y="4202"/>
                  </a:lnTo>
                  <a:lnTo>
                    <a:pt x="1150" y="4219"/>
                  </a:lnTo>
                  <a:lnTo>
                    <a:pt x="1169" y="4236"/>
                  </a:lnTo>
                  <a:lnTo>
                    <a:pt x="1191" y="4251"/>
                  </a:lnTo>
                  <a:lnTo>
                    <a:pt x="1212" y="4264"/>
                  </a:lnTo>
                  <a:lnTo>
                    <a:pt x="1236" y="4277"/>
                  </a:lnTo>
                  <a:lnTo>
                    <a:pt x="1259" y="4288"/>
                  </a:lnTo>
                  <a:lnTo>
                    <a:pt x="1282" y="4297"/>
                  </a:lnTo>
                  <a:lnTo>
                    <a:pt x="1308" y="4304"/>
                  </a:lnTo>
                  <a:lnTo>
                    <a:pt x="1334" y="4310"/>
                  </a:lnTo>
                  <a:lnTo>
                    <a:pt x="1359" y="4314"/>
                  </a:lnTo>
                  <a:lnTo>
                    <a:pt x="1386" y="4318"/>
                  </a:lnTo>
                  <a:lnTo>
                    <a:pt x="1412" y="4319"/>
                  </a:lnTo>
                  <a:lnTo>
                    <a:pt x="3209" y="4319"/>
                  </a:lnTo>
                  <a:lnTo>
                    <a:pt x="4109" y="5877"/>
                  </a:lnTo>
                  <a:lnTo>
                    <a:pt x="4123" y="5900"/>
                  </a:lnTo>
                  <a:lnTo>
                    <a:pt x="4138" y="5922"/>
                  </a:lnTo>
                  <a:lnTo>
                    <a:pt x="4155" y="5942"/>
                  </a:lnTo>
                  <a:lnTo>
                    <a:pt x="4173" y="5960"/>
                  </a:lnTo>
                  <a:lnTo>
                    <a:pt x="4191" y="5979"/>
                  </a:lnTo>
                  <a:lnTo>
                    <a:pt x="4212" y="5995"/>
                  </a:lnTo>
                  <a:lnTo>
                    <a:pt x="4232" y="6011"/>
                  </a:lnTo>
                  <a:lnTo>
                    <a:pt x="4255" y="6024"/>
                  </a:lnTo>
                  <a:lnTo>
                    <a:pt x="4277" y="6036"/>
                  </a:lnTo>
                  <a:lnTo>
                    <a:pt x="4300" y="6047"/>
                  </a:lnTo>
                  <a:lnTo>
                    <a:pt x="4325" y="6057"/>
                  </a:lnTo>
                  <a:lnTo>
                    <a:pt x="4349" y="6064"/>
                  </a:lnTo>
                  <a:lnTo>
                    <a:pt x="4375" y="6070"/>
                  </a:lnTo>
                  <a:lnTo>
                    <a:pt x="4401" y="6074"/>
                  </a:lnTo>
                  <a:lnTo>
                    <a:pt x="4427" y="6077"/>
                  </a:lnTo>
                  <a:lnTo>
                    <a:pt x="4454" y="6078"/>
                  </a:lnTo>
                  <a:lnTo>
                    <a:pt x="6479" y="6078"/>
                  </a:lnTo>
                  <a:lnTo>
                    <a:pt x="6506" y="6077"/>
                  </a:lnTo>
                  <a:lnTo>
                    <a:pt x="6533" y="6074"/>
                  </a:lnTo>
                  <a:lnTo>
                    <a:pt x="6559" y="6070"/>
                  </a:lnTo>
                  <a:lnTo>
                    <a:pt x="6585" y="6064"/>
                  </a:lnTo>
                  <a:lnTo>
                    <a:pt x="6609" y="6057"/>
                  </a:lnTo>
                  <a:lnTo>
                    <a:pt x="6634" y="6047"/>
                  </a:lnTo>
                  <a:lnTo>
                    <a:pt x="6657" y="6036"/>
                  </a:lnTo>
                  <a:lnTo>
                    <a:pt x="6680" y="6024"/>
                  </a:lnTo>
                  <a:lnTo>
                    <a:pt x="6702" y="6011"/>
                  </a:lnTo>
                  <a:lnTo>
                    <a:pt x="6723" y="5995"/>
                  </a:lnTo>
                  <a:lnTo>
                    <a:pt x="6743" y="5979"/>
                  </a:lnTo>
                  <a:lnTo>
                    <a:pt x="6762" y="5960"/>
                  </a:lnTo>
                  <a:lnTo>
                    <a:pt x="6780" y="5942"/>
                  </a:lnTo>
                  <a:lnTo>
                    <a:pt x="6797" y="5922"/>
                  </a:lnTo>
                  <a:lnTo>
                    <a:pt x="6812" y="5900"/>
                  </a:lnTo>
                  <a:lnTo>
                    <a:pt x="6826" y="5877"/>
                  </a:lnTo>
                  <a:lnTo>
                    <a:pt x="7725" y="4319"/>
                  </a:lnTo>
                  <a:lnTo>
                    <a:pt x="9521" y="4319"/>
                  </a:lnTo>
                  <a:lnTo>
                    <a:pt x="9547" y="4318"/>
                  </a:lnTo>
                  <a:lnTo>
                    <a:pt x="9573" y="4314"/>
                  </a:lnTo>
                  <a:lnTo>
                    <a:pt x="9600" y="4310"/>
                  </a:lnTo>
                  <a:lnTo>
                    <a:pt x="9625" y="4304"/>
                  </a:lnTo>
                  <a:lnTo>
                    <a:pt x="9650" y="4297"/>
                  </a:lnTo>
                  <a:lnTo>
                    <a:pt x="9674" y="4288"/>
                  </a:lnTo>
                  <a:lnTo>
                    <a:pt x="9697" y="4277"/>
                  </a:lnTo>
                  <a:lnTo>
                    <a:pt x="9720" y="4264"/>
                  </a:lnTo>
                  <a:lnTo>
                    <a:pt x="9742" y="4251"/>
                  </a:lnTo>
                  <a:lnTo>
                    <a:pt x="9763" y="4236"/>
                  </a:lnTo>
                  <a:lnTo>
                    <a:pt x="9783" y="4219"/>
                  </a:lnTo>
                  <a:lnTo>
                    <a:pt x="9802" y="4202"/>
                  </a:lnTo>
                  <a:lnTo>
                    <a:pt x="9820" y="4183"/>
                  </a:lnTo>
                  <a:lnTo>
                    <a:pt x="9836" y="4162"/>
                  </a:lnTo>
                  <a:lnTo>
                    <a:pt x="9853" y="4142"/>
                  </a:lnTo>
                  <a:lnTo>
                    <a:pt x="9866" y="4118"/>
                  </a:lnTo>
                  <a:lnTo>
                    <a:pt x="10879" y="2360"/>
                  </a:lnTo>
                  <a:lnTo>
                    <a:pt x="10892" y="2336"/>
                  </a:lnTo>
                  <a:lnTo>
                    <a:pt x="10903" y="2311"/>
                  </a:lnTo>
                  <a:lnTo>
                    <a:pt x="10912" y="2287"/>
                  </a:lnTo>
                  <a:lnTo>
                    <a:pt x="10919" y="2262"/>
                  </a:lnTo>
                  <a:lnTo>
                    <a:pt x="10925" y="2237"/>
                  </a:lnTo>
                  <a:lnTo>
                    <a:pt x="10929" y="2211"/>
                  </a:lnTo>
                  <a:lnTo>
                    <a:pt x="10932" y="2185"/>
                  </a:lnTo>
                  <a:lnTo>
                    <a:pt x="10932" y="2159"/>
                  </a:lnTo>
                  <a:lnTo>
                    <a:pt x="10932" y="2133"/>
                  </a:lnTo>
                  <a:lnTo>
                    <a:pt x="10929" y="2108"/>
                  </a:lnTo>
                  <a:lnTo>
                    <a:pt x="10925" y="2082"/>
                  </a:lnTo>
                  <a:lnTo>
                    <a:pt x="10919" y="2057"/>
                  </a:lnTo>
                  <a:lnTo>
                    <a:pt x="10912" y="2031"/>
                  </a:lnTo>
                  <a:lnTo>
                    <a:pt x="10903" y="2007"/>
                  </a:lnTo>
                  <a:lnTo>
                    <a:pt x="10892" y="1982"/>
                  </a:lnTo>
                  <a:lnTo>
                    <a:pt x="10879" y="1959"/>
                  </a:lnTo>
                  <a:lnTo>
                    <a:pt x="9866" y="200"/>
                  </a:lnTo>
                  <a:close/>
                  <a:moveTo>
                    <a:pt x="3207" y="3518"/>
                  </a:moveTo>
                  <a:lnTo>
                    <a:pt x="3207" y="3518"/>
                  </a:lnTo>
                  <a:lnTo>
                    <a:pt x="1642" y="3518"/>
                  </a:lnTo>
                  <a:lnTo>
                    <a:pt x="859" y="2159"/>
                  </a:lnTo>
                  <a:lnTo>
                    <a:pt x="1642" y="800"/>
                  </a:lnTo>
                  <a:lnTo>
                    <a:pt x="3207" y="800"/>
                  </a:lnTo>
                  <a:lnTo>
                    <a:pt x="3991" y="2159"/>
                  </a:lnTo>
                  <a:lnTo>
                    <a:pt x="3207" y="3518"/>
                  </a:lnTo>
                  <a:close/>
                  <a:moveTo>
                    <a:pt x="6250" y="5277"/>
                  </a:moveTo>
                  <a:lnTo>
                    <a:pt x="6250" y="5277"/>
                  </a:lnTo>
                  <a:lnTo>
                    <a:pt x="4684" y="5277"/>
                  </a:lnTo>
                  <a:lnTo>
                    <a:pt x="3901" y="3919"/>
                  </a:lnTo>
                  <a:lnTo>
                    <a:pt x="4684" y="2559"/>
                  </a:lnTo>
                  <a:lnTo>
                    <a:pt x="6250" y="2559"/>
                  </a:lnTo>
                  <a:lnTo>
                    <a:pt x="6642" y="3239"/>
                  </a:lnTo>
                  <a:lnTo>
                    <a:pt x="7033" y="3919"/>
                  </a:lnTo>
                  <a:lnTo>
                    <a:pt x="6250" y="5277"/>
                  </a:lnTo>
                  <a:close/>
                  <a:moveTo>
                    <a:pt x="9290" y="3518"/>
                  </a:moveTo>
                  <a:lnTo>
                    <a:pt x="9290" y="3518"/>
                  </a:lnTo>
                  <a:lnTo>
                    <a:pt x="7725" y="3518"/>
                  </a:lnTo>
                  <a:lnTo>
                    <a:pt x="7333" y="2838"/>
                  </a:lnTo>
                  <a:lnTo>
                    <a:pt x="6942" y="2159"/>
                  </a:lnTo>
                  <a:lnTo>
                    <a:pt x="7725" y="800"/>
                  </a:lnTo>
                  <a:lnTo>
                    <a:pt x="9290" y="800"/>
                  </a:lnTo>
                  <a:lnTo>
                    <a:pt x="10073" y="2159"/>
                  </a:lnTo>
                  <a:lnTo>
                    <a:pt x="9290" y="35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Freeform 7"/>
            <p:cNvSpPr>
              <a:spLocks/>
            </p:cNvSpPr>
            <p:nvPr/>
          </p:nvSpPr>
          <p:spPr bwMode="auto">
            <a:xfrm>
              <a:off x="876300" y="1196976"/>
              <a:ext cx="107950" cy="39688"/>
            </a:xfrm>
            <a:custGeom>
              <a:avLst/>
              <a:gdLst>
                <a:gd name="T0" fmla="*/ 1839 w 2218"/>
                <a:gd name="T1" fmla="*/ 800 h 800"/>
                <a:gd name="T2" fmla="*/ 1900 w 2218"/>
                <a:gd name="T3" fmla="*/ 791 h 800"/>
                <a:gd name="T4" fmla="*/ 1956 w 2218"/>
                <a:gd name="T5" fmla="*/ 775 h 800"/>
                <a:gd name="T6" fmla="*/ 2009 w 2218"/>
                <a:gd name="T7" fmla="*/ 752 h 800"/>
                <a:gd name="T8" fmla="*/ 2058 w 2218"/>
                <a:gd name="T9" fmla="*/ 720 h 800"/>
                <a:gd name="T10" fmla="*/ 2102 w 2218"/>
                <a:gd name="T11" fmla="*/ 683 h 800"/>
                <a:gd name="T12" fmla="*/ 2138 w 2218"/>
                <a:gd name="T13" fmla="*/ 639 h 800"/>
                <a:gd name="T14" fmla="*/ 2170 w 2218"/>
                <a:gd name="T15" fmla="*/ 590 h 800"/>
                <a:gd name="T16" fmla="*/ 2194 w 2218"/>
                <a:gd name="T17" fmla="*/ 537 h 800"/>
                <a:gd name="T18" fmla="*/ 2210 w 2218"/>
                <a:gd name="T19" fmla="*/ 480 h 800"/>
                <a:gd name="T20" fmla="*/ 2218 w 2218"/>
                <a:gd name="T21" fmla="*/ 420 h 800"/>
                <a:gd name="T22" fmla="*/ 2216 w 2218"/>
                <a:gd name="T23" fmla="*/ 359 h 800"/>
                <a:gd name="T24" fmla="*/ 2206 w 2218"/>
                <a:gd name="T25" fmla="*/ 299 h 800"/>
                <a:gd name="T26" fmla="*/ 2186 w 2218"/>
                <a:gd name="T27" fmla="*/ 244 h 800"/>
                <a:gd name="T28" fmla="*/ 2161 w 2218"/>
                <a:gd name="T29" fmla="*/ 192 h 800"/>
                <a:gd name="T30" fmla="*/ 2127 w 2218"/>
                <a:gd name="T31" fmla="*/ 145 h 800"/>
                <a:gd name="T32" fmla="*/ 2087 w 2218"/>
                <a:gd name="T33" fmla="*/ 104 h 800"/>
                <a:gd name="T34" fmla="*/ 2043 w 2218"/>
                <a:gd name="T35" fmla="*/ 68 h 800"/>
                <a:gd name="T36" fmla="*/ 1993 w 2218"/>
                <a:gd name="T37" fmla="*/ 39 h 800"/>
                <a:gd name="T38" fmla="*/ 1937 w 2218"/>
                <a:gd name="T39" fmla="*/ 17 h 800"/>
                <a:gd name="T40" fmla="*/ 1879 w 2218"/>
                <a:gd name="T41" fmla="*/ 4 h 800"/>
                <a:gd name="T42" fmla="*/ 1819 w 2218"/>
                <a:gd name="T43" fmla="*/ 0 h 800"/>
                <a:gd name="T44" fmla="*/ 359 w 2218"/>
                <a:gd name="T45" fmla="*/ 2 h 800"/>
                <a:gd name="T46" fmla="*/ 299 w 2218"/>
                <a:gd name="T47" fmla="*/ 12 h 800"/>
                <a:gd name="T48" fmla="*/ 244 w 2218"/>
                <a:gd name="T49" fmla="*/ 31 h 800"/>
                <a:gd name="T50" fmla="*/ 192 w 2218"/>
                <a:gd name="T51" fmla="*/ 57 h 800"/>
                <a:gd name="T52" fmla="*/ 145 w 2218"/>
                <a:gd name="T53" fmla="*/ 91 h 800"/>
                <a:gd name="T54" fmla="*/ 103 w 2218"/>
                <a:gd name="T55" fmla="*/ 131 h 800"/>
                <a:gd name="T56" fmla="*/ 69 w 2218"/>
                <a:gd name="T57" fmla="*/ 176 h 800"/>
                <a:gd name="T58" fmla="*/ 39 w 2218"/>
                <a:gd name="T59" fmla="*/ 227 h 800"/>
                <a:gd name="T60" fmla="*/ 18 w 2218"/>
                <a:gd name="T61" fmla="*/ 281 h 800"/>
                <a:gd name="T62" fmla="*/ 4 w 2218"/>
                <a:gd name="T63" fmla="*/ 339 h 800"/>
                <a:gd name="T64" fmla="*/ 0 w 2218"/>
                <a:gd name="T65" fmla="*/ 400 h 800"/>
                <a:gd name="T66" fmla="*/ 4 w 2218"/>
                <a:gd name="T67" fmla="*/ 461 h 800"/>
                <a:gd name="T68" fmla="*/ 18 w 2218"/>
                <a:gd name="T69" fmla="*/ 518 h 800"/>
                <a:gd name="T70" fmla="*/ 39 w 2218"/>
                <a:gd name="T71" fmla="*/ 574 h 800"/>
                <a:gd name="T72" fmla="*/ 69 w 2218"/>
                <a:gd name="T73" fmla="*/ 624 h 800"/>
                <a:gd name="T74" fmla="*/ 103 w 2218"/>
                <a:gd name="T75" fmla="*/ 669 h 800"/>
                <a:gd name="T76" fmla="*/ 145 w 2218"/>
                <a:gd name="T77" fmla="*/ 709 h 800"/>
                <a:gd name="T78" fmla="*/ 192 w 2218"/>
                <a:gd name="T79" fmla="*/ 741 h 800"/>
                <a:gd name="T80" fmla="*/ 244 w 2218"/>
                <a:gd name="T81" fmla="*/ 768 h 800"/>
                <a:gd name="T82" fmla="*/ 299 w 2218"/>
                <a:gd name="T83" fmla="*/ 787 h 800"/>
                <a:gd name="T84" fmla="*/ 359 w 2218"/>
                <a:gd name="T85" fmla="*/ 79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18" h="800">
                  <a:moveTo>
                    <a:pt x="399" y="800"/>
                  </a:moveTo>
                  <a:lnTo>
                    <a:pt x="1819" y="800"/>
                  </a:lnTo>
                  <a:lnTo>
                    <a:pt x="1839" y="800"/>
                  </a:lnTo>
                  <a:lnTo>
                    <a:pt x="1860" y="798"/>
                  </a:lnTo>
                  <a:lnTo>
                    <a:pt x="1879" y="796"/>
                  </a:lnTo>
                  <a:lnTo>
                    <a:pt x="1900" y="791"/>
                  </a:lnTo>
                  <a:lnTo>
                    <a:pt x="1919" y="787"/>
                  </a:lnTo>
                  <a:lnTo>
                    <a:pt x="1937" y="781"/>
                  </a:lnTo>
                  <a:lnTo>
                    <a:pt x="1956" y="775"/>
                  </a:lnTo>
                  <a:lnTo>
                    <a:pt x="1974" y="768"/>
                  </a:lnTo>
                  <a:lnTo>
                    <a:pt x="1993" y="761"/>
                  </a:lnTo>
                  <a:lnTo>
                    <a:pt x="2009" y="752"/>
                  </a:lnTo>
                  <a:lnTo>
                    <a:pt x="2026" y="741"/>
                  </a:lnTo>
                  <a:lnTo>
                    <a:pt x="2043" y="731"/>
                  </a:lnTo>
                  <a:lnTo>
                    <a:pt x="2058" y="720"/>
                  </a:lnTo>
                  <a:lnTo>
                    <a:pt x="2073" y="709"/>
                  </a:lnTo>
                  <a:lnTo>
                    <a:pt x="2087" y="695"/>
                  </a:lnTo>
                  <a:lnTo>
                    <a:pt x="2102" y="683"/>
                  </a:lnTo>
                  <a:lnTo>
                    <a:pt x="2115" y="669"/>
                  </a:lnTo>
                  <a:lnTo>
                    <a:pt x="2127" y="654"/>
                  </a:lnTo>
                  <a:lnTo>
                    <a:pt x="2138" y="639"/>
                  </a:lnTo>
                  <a:lnTo>
                    <a:pt x="2150" y="624"/>
                  </a:lnTo>
                  <a:lnTo>
                    <a:pt x="2161" y="607"/>
                  </a:lnTo>
                  <a:lnTo>
                    <a:pt x="2170" y="590"/>
                  </a:lnTo>
                  <a:lnTo>
                    <a:pt x="2179" y="574"/>
                  </a:lnTo>
                  <a:lnTo>
                    <a:pt x="2186" y="555"/>
                  </a:lnTo>
                  <a:lnTo>
                    <a:pt x="2194" y="537"/>
                  </a:lnTo>
                  <a:lnTo>
                    <a:pt x="2201" y="518"/>
                  </a:lnTo>
                  <a:lnTo>
                    <a:pt x="2206" y="500"/>
                  </a:lnTo>
                  <a:lnTo>
                    <a:pt x="2210" y="480"/>
                  </a:lnTo>
                  <a:lnTo>
                    <a:pt x="2214" y="461"/>
                  </a:lnTo>
                  <a:lnTo>
                    <a:pt x="2216" y="441"/>
                  </a:lnTo>
                  <a:lnTo>
                    <a:pt x="2218" y="420"/>
                  </a:lnTo>
                  <a:lnTo>
                    <a:pt x="2218" y="400"/>
                  </a:lnTo>
                  <a:lnTo>
                    <a:pt x="2218" y="379"/>
                  </a:lnTo>
                  <a:lnTo>
                    <a:pt x="2216" y="359"/>
                  </a:lnTo>
                  <a:lnTo>
                    <a:pt x="2214" y="339"/>
                  </a:lnTo>
                  <a:lnTo>
                    <a:pt x="2210" y="319"/>
                  </a:lnTo>
                  <a:lnTo>
                    <a:pt x="2206" y="299"/>
                  </a:lnTo>
                  <a:lnTo>
                    <a:pt x="2201" y="281"/>
                  </a:lnTo>
                  <a:lnTo>
                    <a:pt x="2194" y="263"/>
                  </a:lnTo>
                  <a:lnTo>
                    <a:pt x="2186" y="244"/>
                  </a:lnTo>
                  <a:lnTo>
                    <a:pt x="2179" y="227"/>
                  </a:lnTo>
                  <a:lnTo>
                    <a:pt x="2170" y="209"/>
                  </a:lnTo>
                  <a:lnTo>
                    <a:pt x="2161" y="192"/>
                  </a:lnTo>
                  <a:lnTo>
                    <a:pt x="2150" y="176"/>
                  </a:lnTo>
                  <a:lnTo>
                    <a:pt x="2138" y="160"/>
                  </a:lnTo>
                  <a:lnTo>
                    <a:pt x="2127" y="145"/>
                  </a:lnTo>
                  <a:lnTo>
                    <a:pt x="2115" y="131"/>
                  </a:lnTo>
                  <a:lnTo>
                    <a:pt x="2102" y="116"/>
                  </a:lnTo>
                  <a:lnTo>
                    <a:pt x="2087" y="104"/>
                  </a:lnTo>
                  <a:lnTo>
                    <a:pt x="2073" y="91"/>
                  </a:lnTo>
                  <a:lnTo>
                    <a:pt x="2058" y="79"/>
                  </a:lnTo>
                  <a:lnTo>
                    <a:pt x="2043" y="68"/>
                  </a:lnTo>
                  <a:lnTo>
                    <a:pt x="2026" y="57"/>
                  </a:lnTo>
                  <a:lnTo>
                    <a:pt x="2009" y="48"/>
                  </a:lnTo>
                  <a:lnTo>
                    <a:pt x="1993" y="39"/>
                  </a:lnTo>
                  <a:lnTo>
                    <a:pt x="1974" y="31"/>
                  </a:lnTo>
                  <a:lnTo>
                    <a:pt x="1956" y="24"/>
                  </a:lnTo>
                  <a:lnTo>
                    <a:pt x="1937" y="17"/>
                  </a:lnTo>
                  <a:lnTo>
                    <a:pt x="1919" y="12"/>
                  </a:lnTo>
                  <a:lnTo>
                    <a:pt x="1900" y="8"/>
                  </a:lnTo>
                  <a:lnTo>
                    <a:pt x="1879" y="4"/>
                  </a:lnTo>
                  <a:lnTo>
                    <a:pt x="1860" y="2"/>
                  </a:lnTo>
                  <a:lnTo>
                    <a:pt x="1839" y="0"/>
                  </a:lnTo>
                  <a:lnTo>
                    <a:pt x="1819" y="0"/>
                  </a:lnTo>
                  <a:lnTo>
                    <a:pt x="399" y="0"/>
                  </a:lnTo>
                  <a:lnTo>
                    <a:pt x="379" y="0"/>
                  </a:lnTo>
                  <a:lnTo>
                    <a:pt x="359" y="2"/>
                  </a:lnTo>
                  <a:lnTo>
                    <a:pt x="338" y="4"/>
                  </a:lnTo>
                  <a:lnTo>
                    <a:pt x="319" y="8"/>
                  </a:lnTo>
                  <a:lnTo>
                    <a:pt x="299" y="12"/>
                  </a:lnTo>
                  <a:lnTo>
                    <a:pt x="281" y="17"/>
                  </a:lnTo>
                  <a:lnTo>
                    <a:pt x="263" y="24"/>
                  </a:lnTo>
                  <a:lnTo>
                    <a:pt x="244" y="31"/>
                  </a:lnTo>
                  <a:lnTo>
                    <a:pt x="226" y="39"/>
                  </a:lnTo>
                  <a:lnTo>
                    <a:pt x="209" y="48"/>
                  </a:lnTo>
                  <a:lnTo>
                    <a:pt x="192" y="57"/>
                  </a:lnTo>
                  <a:lnTo>
                    <a:pt x="176" y="68"/>
                  </a:lnTo>
                  <a:lnTo>
                    <a:pt x="161" y="79"/>
                  </a:lnTo>
                  <a:lnTo>
                    <a:pt x="145" y="91"/>
                  </a:lnTo>
                  <a:lnTo>
                    <a:pt x="131" y="104"/>
                  </a:lnTo>
                  <a:lnTo>
                    <a:pt x="117" y="116"/>
                  </a:lnTo>
                  <a:lnTo>
                    <a:pt x="103" y="131"/>
                  </a:lnTo>
                  <a:lnTo>
                    <a:pt x="91" y="145"/>
                  </a:lnTo>
                  <a:lnTo>
                    <a:pt x="80" y="160"/>
                  </a:lnTo>
                  <a:lnTo>
                    <a:pt x="69" y="176"/>
                  </a:lnTo>
                  <a:lnTo>
                    <a:pt x="57" y="192"/>
                  </a:lnTo>
                  <a:lnTo>
                    <a:pt x="48" y="209"/>
                  </a:lnTo>
                  <a:lnTo>
                    <a:pt x="39" y="227"/>
                  </a:lnTo>
                  <a:lnTo>
                    <a:pt x="32" y="244"/>
                  </a:lnTo>
                  <a:lnTo>
                    <a:pt x="25" y="263"/>
                  </a:lnTo>
                  <a:lnTo>
                    <a:pt x="18" y="281"/>
                  </a:lnTo>
                  <a:lnTo>
                    <a:pt x="13" y="299"/>
                  </a:lnTo>
                  <a:lnTo>
                    <a:pt x="8" y="319"/>
                  </a:lnTo>
                  <a:lnTo>
                    <a:pt x="4" y="339"/>
                  </a:lnTo>
                  <a:lnTo>
                    <a:pt x="2" y="359"/>
                  </a:lnTo>
                  <a:lnTo>
                    <a:pt x="0" y="379"/>
                  </a:lnTo>
                  <a:lnTo>
                    <a:pt x="0" y="400"/>
                  </a:lnTo>
                  <a:lnTo>
                    <a:pt x="0" y="420"/>
                  </a:lnTo>
                  <a:lnTo>
                    <a:pt x="2" y="441"/>
                  </a:lnTo>
                  <a:lnTo>
                    <a:pt x="4" y="461"/>
                  </a:lnTo>
                  <a:lnTo>
                    <a:pt x="8" y="480"/>
                  </a:lnTo>
                  <a:lnTo>
                    <a:pt x="13" y="500"/>
                  </a:lnTo>
                  <a:lnTo>
                    <a:pt x="18" y="518"/>
                  </a:lnTo>
                  <a:lnTo>
                    <a:pt x="25" y="537"/>
                  </a:lnTo>
                  <a:lnTo>
                    <a:pt x="32" y="555"/>
                  </a:lnTo>
                  <a:lnTo>
                    <a:pt x="39" y="574"/>
                  </a:lnTo>
                  <a:lnTo>
                    <a:pt x="48" y="590"/>
                  </a:lnTo>
                  <a:lnTo>
                    <a:pt x="57" y="607"/>
                  </a:lnTo>
                  <a:lnTo>
                    <a:pt x="69" y="624"/>
                  </a:lnTo>
                  <a:lnTo>
                    <a:pt x="80" y="639"/>
                  </a:lnTo>
                  <a:lnTo>
                    <a:pt x="91" y="654"/>
                  </a:lnTo>
                  <a:lnTo>
                    <a:pt x="103" y="669"/>
                  </a:lnTo>
                  <a:lnTo>
                    <a:pt x="117" y="683"/>
                  </a:lnTo>
                  <a:lnTo>
                    <a:pt x="131" y="695"/>
                  </a:lnTo>
                  <a:lnTo>
                    <a:pt x="145" y="709"/>
                  </a:lnTo>
                  <a:lnTo>
                    <a:pt x="161" y="720"/>
                  </a:lnTo>
                  <a:lnTo>
                    <a:pt x="176" y="731"/>
                  </a:lnTo>
                  <a:lnTo>
                    <a:pt x="192" y="741"/>
                  </a:lnTo>
                  <a:lnTo>
                    <a:pt x="209" y="752"/>
                  </a:lnTo>
                  <a:lnTo>
                    <a:pt x="226" y="761"/>
                  </a:lnTo>
                  <a:lnTo>
                    <a:pt x="244" y="768"/>
                  </a:lnTo>
                  <a:lnTo>
                    <a:pt x="263" y="775"/>
                  </a:lnTo>
                  <a:lnTo>
                    <a:pt x="281" y="781"/>
                  </a:lnTo>
                  <a:lnTo>
                    <a:pt x="299" y="787"/>
                  </a:lnTo>
                  <a:lnTo>
                    <a:pt x="319" y="791"/>
                  </a:lnTo>
                  <a:lnTo>
                    <a:pt x="338" y="796"/>
                  </a:lnTo>
                  <a:lnTo>
                    <a:pt x="359" y="798"/>
                  </a:lnTo>
                  <a:lnTo>
                    <a:pt x="379" y="800"/>
                  </a:lnTo>
                  <a:lnTo>
                    <a:pt x="399" y="8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8"/>
            <p:cNvSpPr>
              <a:spLocks/>
            </p:cNvSpPr>
            <p:nvPr/>
          </p:nvSpPr>
          <p:spPr bwMode="auto">
            <a:xfrm>
              <a:off x="615950" y="1196976"/>
              <a:ext cx="230188" cy="39688"/>
            </a:xfrm>
            <a:custGeom>
              <a:avLst/>
              <a:gdLst>
                <a:gd name="T0" fmla="*/ 4395 w 4773"/>
                <a:gd name="T1" fmla="*/ 800 h 800"/>
                <a:gd name="T2" fmla="*/ 4454 w 4773"/>
                <a:gd name="T3" fmla="*/ 791 h 800"/>
                <a:gd name="T4" fmla="*/ 4511 w 4773"/>
                <a:gd name="T5" fmla="*/ 775 h 800"/>
                <a:gd name="T6" fmla="*/ 4564 w 4773"/>
                <a:gd name="T7" fmla="*/ 752 h 800"/>
                <a:gd name="T8" fmla="*/ 4613 w 4773"/>
                <a:gd name="T9" fmla="*/ 720 h 800"/>
                <a:gd name="T10" fmla="*/ 4656 w 4773"/>
                <a:gd name="T11" fmla="*/ 683 h 800"/>
                <a:gd name="T12" fmla="*/ 4694 w 4773"/>
                <a:gd name="T13" fmla="*/ 639 h 800"/>
                <a:gd name="T14" fmla="*/ 4725 w 4773"/>
                <a:gd name="T15" fmla="*/ 590 h 800"/>
                <a:gd name="T16" fmla="*/ 4749 w 4773"/>
                <a:gd name="T17" fmla="*/ 537 h 800"/>
                <a:gd name="T18" fmla="*/ 4765 w 4773"/>
                <a:gd name="T19" fmla="*/ 480 h 800"/>
                <a:gd name="T20" fmla="*/ 4773 w 4773"/>
                <a:gd name="T21" fmla="*/ 420 h 800"/>
                <a:gd name="T22" fmla="*/ 4771 w 4773"/>
                <a:gd name="T23" fmla="*/ 359 h 800"/>
                <a:gd name="T24" fmla="*/ 4761 w 4773"/>
                <a:gd name="T25" fmla="*/ 299 h 800"/>
                <a:gd name="T26" fmla="*/ 4742 w 4773"/>
                <a:gd name="T27" fmla="*/ 244 h 800"/>
                <a:gd name="T28" fmla="*/ 4715 w 4773"/>
                <a:gd name="T29" fmla="*/ 192 h 800"/>
                <a:gd name="T30" fmla="*/ 4683 w 4773"/>
                <a:gd name="T31" fmla="*/ 145 h 800"/>
                <a:gd name="T32" fmla="*/ 4643 w 4773"/>
                <a:gd name="T33" fmla="*/ 104 h 800"/>
                <a:gd name="T34" fmla="*/ 4597 w 4773"/>
                <a:gd name="T35" fmla="*/ 68 h 800"/>
                <a:gd name="T36" fmla="*/ 4547 w 4773"/>
                <a:gd name="T37" fmla="*/ 39 h 800"/>
                <a:gd name="T38" fmla="*/ 4493 w 4773"/>
                <a:gd name="T39" fmla="*/ 17 h 800"/>
                <a:gd name="T40" fmla="*/ 4435 w 4773"/>
                <a:gd name="T41" fmla="*/ 4 h 800"/>
                <a:gd name="T42" fmla="*/ 4374 w 4773"/>
                <a:gd name="T43" fmla="*/ 0 h 800"/>
                <a:gd name="T44" fmla="*/ 358 w 4773"/>
                <a:gd name="T45" fmla="*/ 2 h 800"/>
                <a:gd name="T46" fmla="*/ 299 w 4773"/>
                <a:gd name="T47" fmla="*/ 12 h 800"/>
                <a:gd name="T48" fmla="*/ 244 w 4773"/>
                <a:gd name="T49" fmla="*/ 31 h 800"/>
                <a:gd name="T50" fmla="*/ 192 w 4773"/>
                <a:gd name="T51" fmla="*/ 57 h 800"/>
                <a:gd name="T52" fmla="*/ 145 w 4773"/>
                <a:gd name="T53" fmla="*/ 91 h 800"/>
                <a:gd name="T54" fmla="*/ 104 w 4773"/>
                <a:gd name="T55" fmla="*/ 131 h 800"/>
                <a:gd name="T56" fmla="*/ 68 w 4773"/>
                <a:gd name="T57" fmla="*/ 176 h 800"/>
                <a:gd name="T58" fmla="*/ 40 w 4773"/>
                <a:gd name="T59" fmla="*/ 227 h 800"/>
                <a:gd name="T60" fmla="*/ 18 w 4773"/>
                <a:gd name="T61" fmla="*/ 281 h 800"/>
                <a:gd name="T62" fmla="*/ 4 w 4773"/>
                <a:gd name="T63" fmla="*/ 339 h 800"/>
                <a:gd name="T64" fmla="*/ 0 w 4773"/>
                <a:gd name="T65" fmla="*/ 400 h 800"/>
                <a:gd name="T66" fmla="*/ 4 w 4773"/>
                <a:gd name="T67" fmla="*/ 461 h 800"/>
                <a:gd name="T68" fmla="*/ 18 w 4773"/>
                <a:gd name="T69" fmla="*/ 518 h 800"/>
                <a:gd name="T70" fmla="*/ 40 w 4773"/>
                <a:gd name="T71" fmla="*/ 574 h 800"/>
                <a:gd name="T72" fmla="*/ 68 w 4773"/>
                <a:gd name="T73" fmla="*/ 624 h 800"/>
                <a:gd name="T74" fmla="*/ 104 w 4773"/>
                <a:gd name="T75" fmla="*/ 669 h 800"/>
                <a:gd name="T76" fmla="*/ 145 w 4773"/>
                <a:gd name="T77" fmla="*/ 709 h 800"/>
                <a:gd name="T78" fmla="*/ 192 w 4773"/>
                <a:gd name="T79" fmla="*/ 741 h 800"/>
                <a:gd name="T80" fmla="*/ 244 w 4773"/>
                <a:gd name="T81" fmla="*/ 768 h 800"/>
                <a:gd name="T82" fmla="*/ 299 w 4773"/>
                <a:gd name="T83" fmla="*/ 787 h 800"/>
                <a:gd name="T84" fmla="*/ 358 w 4773"/>
                <a:gd name="T85" fmla="*/ 79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73" h="800">
                  <a:moveTo>
                    <a:pt x="399" y="800"/>
                  </a:moveTo>
                  <a:lnTo>
                    <a:pt x="4374" y="800"/>
                  </a:lnTo>
                  <a:lnTo>
                    <a:pt x="4395" y="800"/>
                  </a:lnTo>
                  <a:lnTo>
                    <a:pt x="4415" y="798"/>
                  </a:lnTo>
                  <a:lnTo>
                    <a:pt x="4435" y="796"/>
                  </a:lnTo>
                  <a:lnTo>
                    <a:pt x="4454" y="791"/>
                  </a:lnTo>
                  <a:lnTo>
                    <a:pt x="4473" y="787"/>
                  </a:lnTo>
                  <a:lnTo>
                    <a:pt x="4493" y="781"/>
                  </a:lnTo>
                  <a:lnTo>
                    <a:pt x="4511" y="775"/>
                  </a:lnTo>
                  <a:lnTo>
                    <a:pt x="4529" y="768"/>
                  </a:lnTo>
                  <a:lnTo>
                    <a:pt x="4547" y="761"/>
                  </a:lnTo>
                  <a:lnTo>
                    <a:pt x="4564" y="752"/>
                  </a:lnTo>
                  <a:lnTo>
                    <a:pt x="4581" y="741"/>
                  </a:lnTo>
                  <a:lnTo>
                    <a:pt x="4597" y="731"/>
                  </a:lnTo>
                  <a:lnTo>
                    <a:pt x="4613" y="720"/>
                  </a:lnTo>
                  <a:lnTo>
                    <a:pt x="4628" y="709"/>
                  </a:lnTo>
                  <a:lnTo>
                    <a:pt x="4643" y="695"/>
                  </a:lnTo>
                  <a:lnTo>
                    <a:pt x="4656" y="683"/>
                  </a:lnTo>
                  <a:lnTo>
                    <a:pt x="4669" y="669"/>
                  </a:lnTo>
                  <a:lnTo>
                    <a:pt x="4683" y="654"/>
                  </a:lnTo>
                  <a:lnTo>
                    <a:pt x="4694" y="639"/>
                  </a:lnTo>
                  <a:lnTo>
                    <a:pt x="4705" y="624"/>
                  </a:lnTo>
                  <a:lnTo>
                    <a:pt x="4715" y="607"/>
                  </a:lnTo>
                  <a:lnTo>
                    <a:pt x="4725" y="590"/>
                  </a:lnTo>
                  <a:lnTo>
                    <a:pt x="4734" y="574"/>
                  </a:lnTo>
                  <a:lnTo>
                    <a:pt x="4742" y="555"/>
                  </a:lnTo>
                  <a:lnTo>
                    <a:pt x="4749" y="537"/>
                  </a:lnTo>
                  <a:lnTo>
                    <a:pt x="4755" y="518"/>
                  </a:lnTo>
                  <a:lnTo>
                    <a:pt x="4761" y="500"/>
                  </a:lnTo>
                  <a:lnTo>
                    <a:pt x="4765" y="480"/>
                  </a:lnTo>
                  <a:lnTo>
                    <a:pt x="4769" y="461"/>
                  </a:lnTo>
                  <a:lnTo>
                    <a:pt x="4771" y="441"/>
                  </a:lnTo>
                  <a:lnTo>
                    <a:pt x="4773" y="420"/>
                  </a:lnTo>
                  <a:lnTo>
                    <a:pt x="4773" y="400"/>
                  </a:lnTo>
                  <a:lnTo>
                    <a:pt x="4773" y="379"/>
                  </a:lnTo>
                  <a:lnTo>
                    <a:pt x="4771" y="359"/>
                  </a:lnTo>
                  <a:lnTo>
                    <a:pt x="4769" y="339"/>
                  </a:lnTo>
                  <a:lnTo>
                    <a:pt x="4765" y="319"/>
                  </a:lnTo>
                  <a:lnTo>
                    <a:pt x="4761" y="299"/>
                  </a:lnTo>
                  <a:lnTo>
                    <a:pt x="4755" y="281"/>
                  </a:lnTo>
                  <a:lnTo>
                    <a:pt x="4749" y="263"/>
                  </a:lnTo>
                  <a:lnTo>
                    <a:pt x="4742" y="244"/>
                  </a:lnTo>
                  <a:lnTo>
                    <a:pt x="4734" y="227"/>
                  </a:lnTo>
                  <a:lnTo>
                    <a:pt x="4725" y="209"/>
                  </a:lnTo>
                  <a:lnTo>
                    <a:pt x="4715" y="192"/>
                  </a:lnTo>
                  <a:lnTo>
                    <a:pt x="4705" y="176"/>
                  </a:lnTo>
                  <a:lnTo>
                    <a:pt x="4694" y="160"/>
                  </a:lnTo>
                  <a:lnTo>
                    <a:pt x="4683" y="145"/>
                  </a:lnTo>
                  <a:lnTo>
                    <a:pt x="4669" y="131"/>
                  </a:lnTo>
                  <a:lnTo>
                    <a:pt x="4656" y="116"/>
                  </a:lnTo>
                  <a:lnTo>
                    <a:pt x="4643" y="104"/>
                  </a:lnTo>
                  <a:lnTo>
                    <a:pt x="4628" y="91"/>
                  </a:lnTo>
                  <a:lnTo>
                    <a:pt x="4613" y="79"/>
                  </a:lnTo>
                  <a:lnTo>
                    <a:pt x="4597" y="68"/>
                  </a:lnTo>
                  <a:lnTo>
                    <a:pt x="4581" y="57"/>
                  </a:lnTo>
                  <a:lnTo>
                    <a:pt x="4564" y="48"/>
                  </a:lnTo>
                  <a:lnTo>
                    <a:pt x="4547" y="39"/>
                  </a:lnTo>
                  <a:lnTo>
                    <a:pt x="4529" y="31"/>
                  </a:lnTo>
                  <a:lnTo>
                    <a:pt x="4511" y="24"/>
                  </a:lnTo>
                  <a:lnTo>
                    <a:pt x="4493" y="17"/>
                  </a:lnTo>
                  <a:lnTo>
                    <a:pt x="4473" y="12"/>
                  </a:lnTo>
                  <a:lnTo>
                    <a:pt x="4454" y="8"/>
                  </a:lnTo>
                  <a:lnTo>
                    <a:pt x="4435" y="4"/>
                  </a:lnTo>
                  <a:lnTo>
                    <a:pt x="4415" y="2"/>
                  </a:lnTo>
                  <a:lnTo>
                    <a:pt x="4395" y="0"/>
                  </a:lnTo>
                  <a:lnTo>
                    <a:pt x="4374" y="0"/>
                  </a:lnTo>
                  <a:lnTo>
                    <a:pt x="399" y="0"/>
                  </a:lnTo>
                  <a:lnTo>
                    <a:pt x="379" y="0"/>
                  </a:lnTo>
                  <a:lnTo>
                    <a:pt x="358" y="2"/>
                  </a:lnTo>
                  <a:lnTo>
                    <a:pt x="339" y="4"/>
                  </a:lnTo>
                  <a:lnTo>
                    <a:pt x="318" y="8"/>
                  </a:lnTo>
                  <a:lnTo>
                    <a:pt x="299" y="12"/>
                  </a:lnTo>
                  <a:lnTo>
                    <a:pt x="281" y="17"/>
                  </a:lnTo>
                  <a:lnTo>
                    <a:pt x="262" y="24"/>
                  </a:lnTo>
                  <a:lnTo>
                    <a:pt x="244" y="31"/>
                  </a:lnTo>
                  <a:lnTo>
                    <a:pt x="227" y="39"/>
                  </a:lnTo>
                  <a:lnTo>
                    <a:pt x="209" y="48"/>
                  </a:lnTo>
                  <a:lnTo>
                    <a:pt x="192" y="57"/>
                  </a:lnTo>
                  <a:lnTo>
                    <a:pt x="176" y="68"/>
                  </a:lnTo>
                  <a:lnTo>
                    <a:pt x="160" y="79"/>
                  </a:lnTo>
                  <a:lnTo>
                    <a:pt x="145" y="91"/>
                  </a:lnTo>
                  <a:lnTo>
                    <a:pt x="131" y="104"/>
                  </a:lnTo>
                  <a:lnTo>
                    <a:pt x="117" y="116"/>
                  </a:lnTo>
                  <a:lnTo>
                    <a:pt x="104" y="131"/>
                  </a:lnTo>
                  <a:lnTo>
                    <a:pt x="91" y="145"/>
                  </a:lnTo>
                  <a:lnTo>
                    <a:pt x="80" y="160"/>
                  </a:lnTo>
                  <a:lnTo>
                    <a:pt x="68" y="176"/>
                  </a:lnTo>
                  <a:lnTo>
                    <a:pt x="58" y="192"/>
                  </a:lnTo>
                  <a:lnTo>
                    <a:pt x="48" y="209"/>
                  </a:lnTo>
                  <a:lnTo>
                    <a:pt x="40" y="227"/>
                  </a:lnTo>
                  <a:lnTo>
                    <a:pt x="32" y="244"/>
                  </a:lnTo>
                  <a:lnTo>
                    <a:pt x="24" y="263"/>
                  </a:lnTo>
                  <a:lnTo>
                    <a:pt x="18" y="281"/>
                  </a:lnTo>
                  <a:lnTo>
                    <a:pt x="12" y="299"/>
                  </a:lnTo>
                  <a:lnTo>
                    <a:pt x="8" y="319"/>
                  </a:lnTo>
                  <a:lnTo>
                    <a:pt x="4" y="339"/>
                  </a:lnTo>
                  <a:lnTo>
                    <a:pt x="2" y="359"/>
                  </a:lnTo>
                  <a:lnTo>
                    <a:pt x="1" y="379"/>
                  </a:lnTo>
                  <a:lnTo>
                    <a:pt x="0" y="400"/>
                  </a:lnTo>
                  <a:lnTo>
                    <a:pt x="1" y="420"/>
                  </a:lnTo>
                  <a:lnTo>
                    <a:pt x="2" y="441"/>
                  </a:lnTo>
                  <a:lnTo>
                    <a:pt x="4" y="461"/>
                  </a:lnTo>
                  <a:lnTo>
                    <a:pt x="8" y="480"/>
                  </a:lnTo>
                  <a:lnTo>
                    <a:pt x="12" y="500"/>
                  </a:lnTo>
                  <a:lnTo>
                    <a:pt x="18" y="518"/>
                  </a:lnTo>
                  <a:lnTo>
                    <a:pt x="24" y="537"/>
                  </a:lnTo>
                  <a:lnTo>
                    <a:pt x="32" y="555"/>
                  </a:lnTo>
                  <a:lnTo>
                    <a:pt x="40" y="574"/>
                  </a:lnTo>
                  <a:lnTo>
                    <a:pt x="48" y="590"/>
                  </a:lnTo>
                  <a:lnTo>
                    <a:pt x="58" y="607"/>
                  </a:lnTo>
                  <a:lnTo>
                    <a:pt x="68" y="624"/>
                  </a:lnTo>
                  <a:lnTo>
                    <a:pt x="80" y="639"/>
                  </a:lnTo>
                  <a:lnTo>
                    <a:pt x="91" y="654"/>
                  </a:lnTo>
                  <a:lnTo>
                    <a:pt x="104" y="669"/>
                  </a:lnTo>
                  <a:lnTo>
                    <a:pt x="117" y="683"/>
                  </a:lnTo>
                  <a:lnTo>
                    <a:pt x="131" y="695"/>
                  </a:lnTo>
                  <a:lnTo>
                    <a:pt x="145" y="709"/>
                  </a:lnTo>
                  <a:lnTo>
                    <a:pt x="160" y="720"/>
                  </a:lnTo>
                  <a:lnTo>
                    <a:pt x="176" y="731"/>
                  </a:lnTo>
                  <a:lnTo>
                    <a:pt x="192" y="741"/>
                  </a:lnTo>
                  <a:lnTo>
                    <a:pt x="209" y="752"/>
                  </a:lnTo>
                  <a:lnTo>
                    <a:pt x="227" y="761"/>
                  </a:lnTo>
                  <a:lnTo>
                    <a:pt x="244" y="768"/>
                  </a:lnTo>
                  <a:lnTo>
                    <a:pt x="262" y="775"/>
                  </a:lnTo>
                  <a:lnTo>
                    <a:pt x="281" y="781"/>
                  </a:lnTo>
                  <a:lnTo>
                    <a:pt x="299" y="787"/>
                  </a:lnTo>
                  <a:lnTo>
                    <a:pt x="318" y="791"/>
                  </a:lnTo>
                  <a:lnTo>
                    <a:pt x="339" y="796"/>
                  </a:lnTo>
                  <a:lnTo>
                    <a:pt x="358" y="798"/>
                  </a:lnTo>
                  <a:lnTo>
                    <a:pt x="379" y="800"/>
                  </a:lnTo>
                  <a:lnTo>
                    <a:pt x="399" y="8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6501605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105760" y="2142368"/>
            <a:ext cx="1812177" cy="1077218"/>
          </a:xfrm>
          <a:prstGeom prst="rect">
            <a:avLst/>
          </a:prstGeom>
          <a:noFill/>
        </p:spPr>
        <p:txBody>
          <a:bodyPr wrap="square" rtlCol="0">
            <a:spAutoFit/>
          </a:bodyPr>
          <a:lstStyle/>
          <a:p>
            <a:r>
              <a:rPr lang="zh-CN" altLang="en-US" sz="3200" spc="200" dirty="0">
                <a:solidFill>
                  <a:schemeClr val="bg1"/>
                </a:solidFill>
                <a:latin typeface="+mj-lt"/>
              </a:rPr>
              <a:t>输入文本内容</a:t>
            </a:r>
            <a:endParaRPr lang="id-ID" sz="3200" spc="200" dirty="0">
              <a:solidFill>
                <a:schemeClr val="bg1"/>
              </a:solidFill>
              <a:latin typeface="+mj-lt"/>
            </a:endParaRPr>
          </a:p>
        </p:txBody>
      </p:sp>
      <p:grpSp>
        <p:nvGrpSpPr>
          <p:cNvPr id="10" name="Group 9"/>
          <p:cNvGrpSpPr/>
          <p:nvPr/>
        </p:nvGrpSpPr>
        <p:grpSpPr>
          <a:xfrm>
            <a:off x="743737" y="4498728"/>
            <a:ext cx="3174200" cy="1428649"/>
            <a:chOff x="5896057" y="2377410"/>
            <a:chExt cx="5091491" cy="1428649"/>
          </a:xfrm>
        </p:grpSpPr>
        <p:sp>
          <p:nvSpPr>
            <p:cNvPr id="11" name="TextBox 10"/>
            <p:cNvSpPr txBox="1"/>
            <p:nvPr/>
          </p:nvSpPr>
          <p:spPr>
            <a:xfrm>
              <a:off x="5896057" y="2753463"/>
              <a:ext cx="5091491" cy="1052596"/>
            </a:xfrm>
            <a:prstGeom prst="rect">
              <a:avLst/>
            </a:prstGeom>
            <a:noFill/>
          </p:spPr>
          <p:txBody>
            <a:bodyPr wrap="square" rtlCol="0">
              <a:spAutoFit/>
            </a:bodyPr>
            <a:lstStyle/>
            <a:p>
              <a:pPr>
                <a:lnSpc>
                  <a:spcPct val="130000"/>
                </a:lnSpc>
              </a:pPr>
              <a:r>
                <a:rPr lang="en-US" sz="1200" dirty="0">
                  <a:solidFill>
                    <a:schemeClr val="bg1">
                      <a:alpha val="60000"/>
                    </a:schemeClr>
                  </a:solidFill>
                  <a:ea typeface="Source Sans Pro" charset="0"/>
                  <a:cs typeface="Source Sans Pro" charset="0"/>
                </a:rPr>
                <a:t>Phenomenon whereby something new and somehow valuable is formed the created item may be intangible such as an idea or a physical object such as an invention, a literary work or a</a:t>
              </a:r>
            </a:p>
          </p:txBody>
        </p:sp>
        <p:sp>
          <p:nvSpPr>
            <p:cNvPr id="12" name="Title 1"/>
            <p:cNvSpPr txBox="1">
              <a:spLocks/>
            </p:cNvSpPr>
            <p:nvPr/>
          </p:nvSpPr>
          <p:spPr>
            <a:xfrm>
              <a:off x="5896057" y="2377410"/>
              <a:ext cx="509149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solidFill>
                    <a:schemeClr val="bg1"/>
                  </a:solidFill>
                  <a:latin typeface="+mj-lt"/>
                </a:rPr>
                <a:t>输入文本内容</a:t>
              </a:r>
              <a:endParaRPr lang="en-US" sz="1600" spc="200" dirty="0">
                <a:solidFill>
                  <a:schemeClr val="bg1"/>
                </a:solidFill>
                <a:latin typeface="+mj-lt"/>
              </a:endParaRPr>
            </a:p>
          </p:txBody>
        </p:sp>
      </p:grpSp>
      <p:pic>
        <p:nvPicPr>
          <p:cNvPr id="5" name="Picture Placeholder 4"/>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23604" b="23604"/>
          <a:stretch>
            <a:fillRect/>
          </a:stretch>
        </p:blipFill>
        <p:spPr/>
      </p:pic>
      <p:sp>
        <p:nvSpPr>
          <p:cNvPr id="3" name="Freeform 2"/>
          <p:cNvSpPr/>
          <p:nvPr/>
        </p:nvSpPr>
        <p:spPr>
          <a:xfrm rot="5400000">
            <a:off x="1868766" y="982156"/>
            <a:ext cx="2875935" cy="3100473"/>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Tree>
    <p:extLst>
      <p:ext uri="{BB962C8B-B14F-4D97-AF65-F5344CB8AC3E}">
        <p14:creationId xmlns:p14="http://schemas.microsoft.com/office/powerpoint/2010/main" val="109050567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35" b="7835"/>
          <a:stretch>
            <a:fillRect/>
          </a:stretch>
        </p:blipFill>
        <p:spPr/>
      </p:pic>
      <p:sp>
        <p:nvSpPr>
          <p:cNvPr id="20" name="Rectangle 19"/>
          <p:cNvSpPr/>
          <p:nvPr/>
        </p:nvSpPr>
        <p:spPr>
          <a:xfrm>
            <a:off x="0" y="0"/>
            <a:ext cx="12191999" cy="6857999"/>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9" name="Group 18"/>
          <p:cNvGrpSpPr/>
          <p:nvPr/>
        </p:nvGrpSpPr>
        <p:grpSpPr>
          <a:xfrm>
            <a:off x="4154382" y="-1993816"/>
            <a:ext cx="4030714" cy="5127850"/>
            <a:chOff x="4200203" y="-707143"/>
            <a:chExt cx="4030714" cy="5127850"/>
          </a:xfrm>
        </p:grpSpPr>
        <p:grpSp>
          <p:nvGrpSpPr>
            <p:cNvPr id="10" name="Group 9"/>
            <p:cNvGrpSpPr/>
            <p:nvPr/>
          </p:nvGrpSpPr>
          <p:grpSpPr>
            <a:xfrm rot="2700000">
              <a:off x="5555999" y="789112"/>
              <a:ext cx="1080000" cy="1080000"/>
              <a:chOff x="2358572" y="1016001"/>
              <a:chExt cx="856342" cy="856342"/>
            </a:xfrm>
            <a:effectLst/>
          </p:grpSpPr>
          <p:cxnSp>
            <p:nvCxnSpPr>
              <p:cNvPr id="11" name="Straight Connector 10"/>
              <p:cNvCxnSpPr/>
              <p:nvPr/>
            </p:nvCxnSpPr>
            <p:spPr>
              <a:xfrm flipH="1">
                <a:off x="2786743" y="1016001"/>
                <a:ext cx="0" cy="856342"/>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a:off x="2786743" y="986972"/>
                <a:ext cx="0" cy="856342"/>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3" name="Straight Connector 12"/>
            <p:cNvCxnSpPr/>
            <p:nvPr/>
          </p:nvCxnSpPr>
          <p:spPr>
            <a:xfrm>
              <a:off x="4287913" y="2230644"/>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828825" y="1978174"/>
              <a:ext cx="2402092" cy="244253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4200203" y="-707143"/>
              <a:ext cx="3960000" cy="3960000"/>
              <a:chOff x="4200203" y="-707143"/>
              <a:chExt cx="3960000" cy="3960000"/>
            </a:xfrm>
          </p:grpSpPr>
          <p:sp>
            <p:nvSpPr>
              <p:cNvPr id="16" name="Diamond 15"/>
              <p:cNvSpPr/>
              <p:nvPr/>
            </p:nvSpPr>
            <p:spPr>
              <a:xfrm>
                <a:off x="4907346" y="0"/>
                <a:ext cx="2545714" cy="2545714"/>
              </a:xfrm>
              <a:prstGeom prst="diamond">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Diamond 16"/>
              <p:cNvSpPr/>
              <p:nvPr/>
            </p:nvSpPr>
            <p:spPr>
              <a:xfrm>
                <a:off x="4765917" y="-141429"/>
                <a:ext cx="2828571" cy="2828571"/>
              </a:xfrm>
              <a:prstGeom prst="diamond">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Diamond 17"/>
              <p:cNvSpPr/>
              <p:nvPr/>
            </p:nvSpPr>
            <p:spPr>
              <a:xfrm>
                <a:off x="4200203" y="-707143"/>
                <a:ext cx="3960000" cy="3960000"/>
              </a:xfrm>
              <a:prstGeom prst="diamond">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sp>
        <p:nvSpPr>
          <p:cNvPr id="21" name="TextBox 20"/>
          <p:cNvSpPr txBox="1"/>
          <p:nvPr/>
        </p:nvSpPr>
        <p:spPr>
          <a:xfrm>
            <a:off x="1949671" y="3539213"/>
            <a:ext cx="8292655" cy="1015663"/>
          </a:xfrm>
          <a:prstGeom prst="rect">
            <a:avLst/>
          </a:prstGeom>
          <a:noFill/>
        </p:spPr>
        <p:txBody>
          <a:bodyPr wrap="none" rtlCol="0">
            <a:spAutoFit/>
          </a:bodyPr>
          <a:lstStyle/>
          <a:p>
            <a:r>
              <a:rPr lang="id-ID" sz="6000" spc="2200" dirty="0">
                <a:solidFill>
                  <a:schemeClr val="bg1"/>
                </a:solidFill>
                <a:latin typeface="+mj-lt"/>
              </a:rPr>
              <a:t>BREAK SLIDE.</a:t>
            </a:r>
          </a:p>
        </p:txBody>
      </p:sp>
      <p:grpSp>
        <p:nvGrpSpPr>
          <p:cNvPr id="22" name="Group 21"/>
          <p:cNvGrpSpPr/>
          <p:nvPr/>
        </p:nvGrpSpPr>
        <p:grpSpPr>
          <a:xfrm>
            <a:off x="1329374" y="6212288"/>
            <a:ext cx="9343296" cy="277000"/>
            <a:chOff x="640739" y="6299199"/>
            <a:chExt cx="9343296" cy="277000"/>
          </a:xfrm>
        </p:grpSpPr>
        <p:sp>
          <p:nvSpPr>
            <p:cNvPr id="23" name="TextBox 22"/>
            <p:cNvSpPr txBox="1"/>
            <p:nvPr/>
          </p:nvSpPr>
          <p:spPr>
            <a:xfrm>
              <a:off x="640739" y="6299200"/>
              <a:ext cx="1415773" cy="276999"/>
            </a:xfrm>
            <a:prstGeom prst="rect">
              <a:avLst/>
            </a:prstGeom>
            <a:noFill/>
          </p:spPr>
          <p:txBody>
            <a:bodyPr wrap="none" rtlCol="0">
              <a:spAutoFit/>
            </a:bodyPr>
            <a:lstStyle/>
            <a:p>
              <a:pPr algn="ctr"/>
              <a:r>
                <a:rPr lang="zh-CN" altLang="en-US" sz="1200" spc="400" dirty="0">
                  <a:solidFill>
                    <a:schemeClr val="bg1"/>
                  </a:solidFill>
                </a:rPr>
                <a:t>输入文本内容</a:t>
              </a:r>
              <a:endParaRPr lang="id-ID" sz="1200" spc="400" dirty="0">
                <a:solidFill>
                  <a:schemeClr val="bg1"/>
                </a:solidFill>
              </a:endParaRPr>
            </a:p>
          </p:txBody>
        </p:sp>
        <p:sp>
          <p:nvSpPr>
            <p:cNvPr id="24" name="TextBox 23"/>
            <p:cNvSpPr txBox="1"/>
            <p:nvPr/>
          </p:nvSpPr>
          <p:spPr>
            <a:xfrm>
              <a:off x="3135087" y="6299200"/>
              <a:ext cx="1537600" cy="276999"/>
            </a:xfrm>
            <a:prstGeom prst="rect">
              <a:avLst/>
            </a:prstGeom>
            <a:noFill/>
          </p:spPr>
          <p:txBody>
            <a:bodyPr wrap="none" rtlCol="0">
              <a:spAutoFit/>
            </a:bodyPr>
            <a:lstStyle/>
            <a:p>
              <a:r>
                <a:rPr lang="id-ID" sz="1200" spc="400" dirty="0">
                  <a:solidFill>
                    <a:schemeClr val="bg1"/>
                  </a:solidFill>
                </a:rPr>
                <a:t>PROMOTION</a:t>
              </a:r>
            </a:p>
          </p:txBody>
        </p:sp>
        <p:sp>
          <p:nvSpPr>
            <p:cNvPr id="25" name="TextBox 24"/>
            <p:cNvSpPr txBox="1"/>
            <p:nvPr/>
          </p:nvSpPr>
          <p:spPr>
            <a:xfrm>
              <a:off x="5887807" y="6299199"/>
              <a:ext cx="1361270" cy="276999"/>
            </a:xfrm>
            <a:prstGeom prst="rect">
              <a:avLst/>
            </a:prstGeom>
            <a:noFill/>
          </p:spPr>
          <p:txBody>
            <a:bodyPr wrap="none" rtlCol="0">
              <a:spAutoFit/>
            </a:bodyPr>
            <a:lstStyle/>
            <a:p>
              <a:r>
                <a:rPr lang="id-ID" sz="1200" spc="400" dirty="0">
                  <a:solidFill>
                    <a:schemeClr val="bg1"/>
                  </a:solidFill>
                </a:rPr>
                <a:t>BRANDING</a:t>
              </a:r>
            </a:p>
          </p:txBody>
        </p:sp>
        <p:sp>
          <p:nvSpPr>
            <p:cNvPr id="26" name="TextBox 25"/>
            <p:cNvSpPr txBox="1"/>
            <p:nvPr/>
          </p:nvSpPr>
          <p:spPr>
            <a:xfrm>
              <a:off x="8465671" y="6299199"/>
              <a:ext cx="1518364" cy="276999"/>
            </a:xfrm>
            <a:prstGeom prst="rect">
              <a:avLst/>
            </a:prstGeom>
            <a:noFill/>
          </p:spPr>
          <p:txBody>
            <a:bodyPr wrap="none" rtlCol="0">
              <a:spAutoFit/>
            </a:bodyPr>
            <a:lstStyle/>
            <a:p>
              <a:r>
                <a:rPr lang="id-ID" sz="1200" spc="400" dirty="0">
                  <a:solidFill>
                    <a:schemeClr val="bg1"/>
                  </a:solidFill>
                </a:rPr>
                <a:t>MARKETING</a:t>
              </a:r>
            </a:p>
          </p:txBody>
        </p:sp>
      </p:grpSp>
      <p:grpSp>
        <p:nvGrpSpPr>
          <p:cNvPr id="34" name="Group 33"/>
          <p:cNvGrpSpPr/>
          <p:nvPr/>
        </p:nvGrpSpPr>
        <p:grpSpPr>
          <a:xfrm>
            <a:off x="1145776" y="1294578"/>
            <a:ext cx="9977209" cy="360001"/>
            <a:chOff x="1466752" y="1220467"/>
            <a:chExt cx="9977209" cy="360001"/>
          </a:xfrm>
        </p:grpSpPr>
        <p:grpSp>
          <p:nvGrpSpPr>
            <p:cNvPr id="35" name="Group 34"/>
            <p:cNvGrpSpPr/>
            <p:nvPr/>
          </p:nvGrpSpPr>
          <p:grpSpPr>
            <a:xfrm rot="2700000">
              <a:off x="11083961" y="1220468"/>
              <a:ext cx="360000" cy="360000"/>
              <a:chOff x="2358572" y="1016001"/>
              <a:chExt cx="856342" cy="856342"/>
            </a:xfrm>
            <a:effectLst/>
          </p:grpSpPr>
          <p:cxnSp>
            <p:nvCxnSpPr>
              <p:cNvPr id="39" name="Straight Connector 38"/>
              <p:cNvCxnSpPr/>
              <p:nvPr/>
            </p:nvCxnSpPr>
            <p:spPr>
              <a:xfrm flipH="1">
                <a:off x="2786743" y="1016001"/>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flipH="1">
                <a:off x="2786743" y="986972"/>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rot="2700000">
              <a:off x="1466752" y="1220467"/>
              <a:ext cx="360000" cy="360000"/>
              <a:chOff x="2358572" y="1016001"/>
              <a:chExt cx="856342" cy="856342"/>
            </a:xfrm>
            <a:effectLst/>
          </p:grpSpPr>
          <p:cxnSp>
            <p:nvCxnSpPr>
              <p:cNvPr id="37" name="Straight Connector 36"/>
              <p:cNvCxnSpPr/>
              <p:nvPr/>
            </p:nvCxnSpPr>
            <p:spPr>
              <a:xfrm flipH="1">
                <a:off x="2786743" y="1016001"/>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flipH="1">
                <a:off x="2786743" y="986972"/>
                <a:ext cx="0" cy="856342"/>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182987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iPhone6_mockup_front_wh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2033" y="927656"/>
            <a:ext cx="3177465" cy="4970139"/>
          </a:xfrm>
          <a:prstGeom prst="rect">
            <a:avLst/>
          </a:prstGeom>
        </p:spPr>
      </p:pic>
      <p:grpSp>
        <p:nvGrpSpPr>
          <p:cNvPr id="6" name="Group 5"/>
          <p:cNvGrpSpPr/>
          <p:nvPr/>
        </p:nvGrpSpPr>
        <p:grpSpPr>
          <a:xfrm>
            <a:off x="7460583" y="2569578"/>
            <a:ext cx="3498569" cy="948517"/>
            <a:chOff x="6523406" y="726389"/>
            <a:chExt cx="4759111" cy="948517"/>
          </a:xfrm>
        </p:grpSpPr>
        <p:sp>
          <p:nvSpPr>
            <p:cNvPr id="7" name="TextBox 6"/>
            <p:cNvSpPr txBox="1"/>
            <p:nvPr/>
          </p:nvSpPr>
          <p:spPr>
            <a:xfrm>
              <a:off x="6523407" y="1102442"/>
              <a:ext cx="4759110" cy="572464"/>
            </a:xfrm>
            <a:prstGeom prst="rect">
              <a:avLst/>
            </a:prstGeom>
            <a:noFill/>
          </p:spPr>
          <p:txBody>
            <a:bodyPr wrap="square" rtlCol="0">
              <a:spAutoFit/>
            </a:bodyPr>
            <a:lstStyle/>
            <a:p>
              <a:pPr>
                <a:lnSpc>
                  <a:spcPct val="130000"/>
                </a:lnSpc>
              </a:pPr>
              <a:r>
                <a:rPr lang="en-US" sz="1200" dirty="0">
                  <a:solidFill>
                    <a:schemeClr val="tx1">
                      <a:alpha val="60000"/>
                    </a:schemeClr>
                  </a:solidFill>
                  <a:ea typeface="Source Sans Pro" charset="0"/>
                  <a:cs typeface="Source Sans Pro" charset="0"/>
                </a:rPr>
                <a:t>When selecting a typeface for body text, your primary concern should be readability. Don’t</a:t>
              </a:r>
            </a:p>
          </p:txBody>
        </p:sp>
        <p:sp>
          <p:nvSpPr>
            <p:cNvPr id="8" name="Title 1"/>
            <p:cNvSpPr txBox="1">
              <a:spLocks/>
            </p:cNvSpPr>
            <p:nvPr/>
          </p:nvSpPr>
          <p:spPr>
            <a:xfrm>
              <a:off x="6523406" y="726389"/>
              <a:ext cx="475911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sp>
        <p:nvSpPr>
          <p:cNvPr id="9" name="Freeform 8"/>
          <p:cNvSpPr/>
          <p:nvPr/>
        </p:nvSpPr>
        <p:spPr>
          <a:xfrm rot="5400000">
            <a:off x="4501577" y="933500"/>
            <a:ext cx="2536842" cy="2632348"/>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0" name="TextBox 9"/>
          <p:cNvSpPr txBox="1"/>
          <p:nvPr/>
        </p:nvSpPr>
        <p:spPr>
          <a:xfrm>
            <a:off x="4863909" y="1707043"/>
            <a:ext cx="1812177" cy="1569660"/>
          </a:xfrm>
          <a:prstGeom prst="rect">
            <a:avLst/>
          </a:prstGeom>
          <a:noFill/>
        </p:spPr>
        <p:txBody>
          <a:bodyPr wrap="square" rtlCol="0">
            <a:spAutoFit/>
          </a:bodyPr>
          <a:lstStyle/>
          <a:p>
            <a:r>
              <a:rPr lang="id-ID" sz="3200" spc="200" dirty="0">
                <a:latin typeface="+mj-lt"/>
              </a:rPr>
              <a:t>YOUR APP REVIEW</a:t>
            </a:r>
          </a:p>
        </p:txBody>
      </p:sp>
      <p:grpSp>
        <p:nvGrpSpPr>
          <p:cNvPr id="11" name="Group 10"/>
          <p:cNvGrpSpPr/>
          <p:nvPr/>
        </p:nvGrpSpPr>
        <p:grpSpPr>
          <a:xfrm>
            <a:off x="5520122" y="3894148"/>
            <a:ext cx="4534826" cy="648203"/>
            <a:chOff x="6577823" y="2843078"/>
            <a:chExt cx="4534826" cy="648203"/>
          </a:xfrm>
        </p:grpSpPr>
        <p:cxnSp>
          <p:nvCxnSpPr>
            <p:cNvPr id="12" name="Straight Connector 11"/>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669741" y="3158917"/>
              <a:ext cx="376517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id-ID" sz="1200" spc="200" dirty="0">
                  <a:latin typeface="+mj-lt"/>
                </a:rPr>
                <a:t>TAKE PICTURE</a:t>
              </a:r>
              <a:endParaRPr lang="en-US" sz="1200" spc="200" dirty="0">
                <a:latin typeface="+mj-lt"/>
              </a:endParaRPr>
            </a:p>
          </p:txBody>
        </p:sp>
        <p:sp>
          <p:nvSpPr>
            <p:cNvPr id="15" name="Title 1"/>
            <p:cNvSpPr txBox="1">
              <a:spLocks/>
            </p:cNvSpPr>
            <p:nvPr/>
          </p:nvSpPr>
          <p:spPr>
            <a:xfrm>
              <a:off x="10189943"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a:latin typeface="+mj-lt"/>
                </a:rPr>
                <a:t>90%</a:t>
              </a:r>
              <a:endParaRPr lang="en-US" sz="1100" dirty="0">
                <a:latin typeface="+mj-lt"/>
              </a:endParaRPr>
            </a:p>
          </p:txBody>
        </p:sp>
      </p:grpSp>
      <p:grpSp>
        <p:nvGrpSpPr>
          <p:cNvPr id="16" name="Group 15"/>
          <p:cNvGrpSpPr/>
          <p:nvPr/>
        </p:nvGrpSpPr>
        <p:grpSpPr>
          <a:xfrm>
            <a:off x="5520122" y="4513283"/>
            <a:ext cx="4534826" cy="648203"/>
            <a:chOff x="6577823" y="2843078"/>
            <a:chExt cx="4534826" cy="648203"/>
          </a:xfrm>
        </p:grpSpPr>
        <p:cxnSp>
          <p:nvCxnSpPr>
            <p:cNvPr id="17" name="Straight Connector 16"/>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669741" y="3158917"/>
              <a:ext cx="197940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id-ID" sz="1200" spc="200" dirty="0">
                  <a:latin typeface="+mj-lt"/>
                </a:rPr>
                <a:t>TAKE VIDEO</a:t>
              </a:r>
              <a:endParaRPr lang="en-US" sz="1200" spc="200" dirty="0">
                <a:latin typeface="+mj-lt"/>
              </a:endParaRPr>
            </a:p>
          </p:txBody>
        </p:sp>
        <p:sp>
          <p:nvSpPr>
            <p:cNvPr id="20" name="Title 1"/>
            <p:cNvSpPr txBox="1">
              <a:spLocks/>
            </p:cNvSpPr>
            <p:nvPr/>
          </p:nvSpPr>
          <p:spPr>
            <a:xfrm>
              <a:off x="839948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46%</a:t>
              </a:r>
            </a:p>
          </p:txBody>
        </p:sp>
      </p:grpSp>
      <p:grpSp>
        <p:nvGrpSpPr>
          <p:cNvPr id="21" name="Group 20"/>
          <p:cNvGrpSpPr/>
          <p:nvPr/>
        </p:nvGrpSpPr>
        <p:grpSpPr>
          <a:xfrm>
            <a:off x="5520122" y="5132418"/>
            <a:ext cx="4534826" cy="648203"/>
            <a:chOff x="6577823" y="2843078"/>
            <a:chExt cx="4534826" cy="648203"/>
          </a:xfrm>
        </p:grpSpPr>
        <p:cxnSp>
          <p:nvCxnSpPr>
            <p:cNvPr id="22" name="Straight Connector 21"/>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669741" y="3158917"/>
              <a:ext cx="350784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4"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id-ID" sz="1200" spc="200" dirty="0">
                  <a:latin typeface="+mj-lt"/>
                </a:rPr>
                <a:t>CAMERA</a:t>
              </a:r>
              <a:endParaRPr lang="en-US" sz="1200" spc="200" dirty="0">
                <a:latin typeface="+mj-lt"/>
              </a:endParaRPr>
            </a:p>
          </p:txBody>
        </p:sp>
        <p:sp>
          <p:nvSpPr>
            <p:cNvPr id="25" name="Title 1"/>
            <p:cNvSpPr txBox="1">
              <a:spLocks/>
            </p:cNvSpPr>
            <p:nvPr/>
          </p:nvSpPr>
          <p:spPr>
            <a:xfrm>
              <a:off x="9863685"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id-ID" sz="1100" dirty="0">
                  <a:latin typeface="+mj-lt"/>
                </a:rPr>
                <a:t>80</a:t>
              </a:r>
              <a:r>
                <a:rPr lang="en-US" sz="1100" dirty="0">
                  <a:latin typeface="+mj-lt"/>
                </a:rPr>
                <a:t>%</a:t>
              </a:r>
            </a:p>
          </p:txBody>
        </p:sp>
      </p:grpSp>
      <p:pic>
        <p:nvPicPr>
          <p:cNvPr id="4" name="Picture Placeholder 3"/>
          <p:cNvPicPr>
            <a:picLocks noGrp="1" noChangeAspect="1"/>
          </p:cNvPicPr>
          <p:nvPr>
            <p:ph type="pic" sz="quarter" idx="22"/>
          </p:nvPr>
        </p:nvPicPr>
        <p:blipFill>
          <a:blip r:embed="rId3">
            <a:extLst>
              <a:ext uri="{28A0092B-C50C-407E-A947-70E740481C1C}">
                <a14:useLocalDpi xmlns:a14="http://schemas.microsoft.com/office/drawing/2010/main" val="0"/>
              </a:ext>
            </a:extLst>
          </a:blip>
          <a:srcRect l="30937" r="30937"/>
          <a:stretch>
            <a:fillRect/>
          </a:stretch>
        </p:blipFill>
        <p:spPr/>
      </p:pic>
    </p:spTree>
    <p:extLst>
      <p:ext uri="{BB962C8B-B14F-4D97-AF65-F5344CB8AC3E}">
        <p14:creationId xmlns:p14="http://schemas.microsoft.com/office/powerpoint/2010/main" val="25028062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par>
                                <p:cTn id="8" presetID="22" presetClass="entr" presetSubtype="8"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nodeType="withEffect">
                                  <p:stCondLst>
                                    <p:cond delay="75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 name="Diamond 33"/>
          <p:cNvSpPr/>
          <p:nvPr/>
        </p:nvSpPr>
        <p:spPr>
          <a:xfrm>
            <a:off x="3743709" y="-2181982"/>
            <a:ext cx="4680000" cy="43200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itle 1"/>
          <p:cNvSpPr txBox="1">
            <a:spLocks/>
          </p:cNvSpPr>
          <p:nvPr/>
        </p:nvSpPr>
        <p:spPr>
          <a:xfrm>
            <a:off x="5112890" y="538816"/>
            <a:ext cx="1941639" cy="65580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id-ID" sz="2000" spc="200" dirty="0">
                <a:latin typeface="+mj-lt"/>
              </a:rPr>
              <a:t>YOUR</a:t>
            </a:r>
          </a:p>
          <a:p>
            <a:r>
              <a:rPr lang="zh-CN" altLang="en-US" sz="2000" spc="200" dirty="0">
                <a:latin typeface="+mj-lt"/>
              </a:rPr>
              <a:t>输入文本内容</a:t>
            </a:r>
            <a:endParaRPr lang="en-US" sz="2000" spc="200" dirty="0">
              <a:latin typeface="+mj-lt"/>
            </a:endParaRPr>
          </a:p>
        </p:txBody>
      </p:sp>
      <p:sp>
        <p:nvSpPr>
          <p:cNvPr id="5" name="TextBox 4"/>
          <p:cNvSpPr txBox="1"/>
          <p:nvPr/>
        </p:nvSpPr>
        <p:spPr>
          <a:xfrm>
            <a:off x="571367" y="2075214"/>
            <a:ext cx="3370517" cy="1754326"/>
          </a:xfrm>
          <a:prstGeom prst="rect">
            <a:avLst/>
          </a:prstGeom>
          <a:noFill/>
        </p:spPr>
        <p:txBody>
          <a:bodyPr wrap="square" rtlCol="0">
            <a:spAutoFit/>
          </a:bodyPr>
          <a:lstStyle/>
          <a:p>
            <a:r>
              <a:rPr lang="id-ID" sz="3600" spc="200" dirty="0">
                <a:latin typeface="+mj-lt"/>
              </a:rPr>
              <a:t>HELLO THERE WE ARE HONEY</a:t>
            </a:r>
          </a:p>
        </p:txBody>
      </p:sp>
      <p:grpSp>
        <p:nvGrpSpPr>
          <p:cNvPr id="8" name="Group 7"/>
          <p:cNvGrpSpPr/>
          <p:nvPr/>
        </p:nvGrpSpPr>
        <p:grpSpPr>
          <a:xfrm>
            <a:off x="6087264" y="4762791"/>
            <a:ext cx="5515897" cy="1098558"/>
            <a:chOff x="6087264" y="4762791"/>
            <a:chExt cx="5515897" cy="1098558"/>
          </a:xfrm>
        </p:grpSpPr>
        <p:sp>
          <p:nvSpPr>
            <p:cNvPr id="6" name="TextBox 5"/>
            <p:cNvSpPr txBox="1"/>
            <p:nvPr/>
          </p:nvSpPr>
          <p:spPr>
            <a:xfrm>
              <a:off x="6087264" y="5138844"/>
              <a:ext cx="5515897" cy="722505"/>
            </a:xfrm>
            <a:prstGeom prst="rect">
              <a:avLst/>
            </a:prstGeom>
            <a:noFill/>
          </p:spPr>
          <p:txBody>
            <a:bodyPr wrap="square" rtlCol="0">
              <a:spAutoFit/>
            </a:bodyPr>
            <a:lstStyle/>
            <a:p>
              <a:pPr algn="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7" name="Title 1"/>
            <p:cNvSpPr txBox="1">
              <a:spLocks/>
            </p:cNvSpPr>
            <p:nvPr/>
          </p:nvSpPr>
          <p:spPr>
            <a:xfrm>
              <a:off x="6087264" y="4762791"/>
              <a:ext cx="551589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spc="200" dirty="0">
                  <a:latin typeface="+mj-lt"/>
                </a:rPr>
                <a:t>输入文本内容</a:t>
              </a:r>
              <a:endParaRPr lang="en-US" sz="1600" spc="200" dirty="0">
                <a:latin typeface="+mj-lt"/>
              </a:endParaRPr>
            </a:p>
          </p:txBody>
        </p:sp>
      </p:grpSp>
      <p:grpSp>
        <p:nvGrpSpPr>
          <p:cNvPr id="9" name="Group 8"/>
          <p:cNvGrpSpPr/>
          <p:nvPr/>
        </p:nvGrpSpPr>
        <p:grpSpPr>
          <a:xfrm>
            <a:off x="571367" y="4657070"/>
            <a:ext cx="4534826" cy="648203"/>
            <a:chOff x="6577823" y="2843078"/>
            <a:chExt cx="4534826" cy="648203"/>
          </a:xfrm>
        </p:grpSpPr>
        <p:cxnSp>
          <p:nvCxnSpPr>
            <p:cNvPr id="10" name="Straight Connector 9"/>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669741" y="3158917"/>
              <a:ext cx="197940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a:latin typeface="+mj-lt"/>
                </a:rPr>
                <a:t>SKILL NAME</a:t>
              </a:r>
              <a:endParaRPr lang="en-US" sz="1200" dirty="0">
                <a:latin typeface="+mj-lt"/>
              </a:endParaRPr>
            </a:p>
          </p:txBody>
        </p:sp>
        <p:sp>
          <p:nvSpPr>
            <p:cNvPr id="13" name="Title 1"/>
            <p:cNvSpPr txBox="1">
              <a:spLocks/>
            </p:cNvSpPr>
            <p:nvPr/>
          </p:nvSpPr>
          <p:spPr>
            <a:xfrm>
              <a:off x="839948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46%</a:t>
              </a:r>
            </a:p>
          </p:txBody>
        </p:sp>
      </p:grpSp>
      <p:grpSp>
        <p:nvGrpSpPr>
          <p:cNvPr id="14" name="Group 13"/>
          <p:cNvGrpSpPr/>
          <p:nvPr/>
        </p:nvGrpSpPr>
        <p:grpSpPr>
          <a:xfrm>
            <a:off x="571367" y="5276205"/>
            <a:ext cx="4534826" cy="648203"/>
            <a:chOff x="6577823" y="2843078"/>
            <a:chExt cx="4534826" cy="648203"/>
          </a:xfrm>
        </p:grpSpPr>
        <p:cxnSp>
          <p:nvCxnSpPr>
            <p:cNvPr id="15" name="Straight Connector 14"/>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669741" y="3158917"/>
              <a:ext cx="29691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a:latin typeface="+mj-lt"/>
                </a:rPr>
                <a:t>SKILL NAME</a:t>
              </a:r>
              <a:endParaRPr lang="en-US" sz="1200" dirty="0">
                <a:latin typeface="+mj-lt"/>
              </a:endParaRPr>
            </a:p>
          </p:txBody>
        </p:sp>
        <p:sp>
          <p:nvSpPr>
            <p:cNvPr id="18" name="Title 1"/>
            <p:cNvSpPr txBox="1">
              <a:spLocks/>
            </p:cNvSpPr>
            <p:nvPr/>
          </p:nvSpPr>
          <p:spPr>
            <a:xfrm>
              <a:off x="937236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65%</a:t>
              </a:r>
            </a:p>
          </p:txBody>
        </p:sp>
      </p:grpSp>
      <p:grpSp>
        <p:nvGrpSpPr>
          <p:cNvPr id="22" name="Group 21"/>
          <p:cNvGrpSpPr/>
          <p:nvPr/>
        </p:nvGrpSpPr>
        <p:grpSpPr>
          <a:xfrm>
            <a:off x="7875638" y="2834645"/>
            <a:ext cx="3723968" cy="1098558"/>
            <a:chOff x="7875638" y="2834645"/>
            <a:chExt cx="3723968" cy="1098558"/>
          </a:xfrm>
        </p:grpSpPr>
        <p:sp>
          <p:nvSpPr>
            <p:cNvPr id="20" name="TextBox 19"/>
            <p:cNvSpPr txBox="1"/>
            <p:nvPr/>
          </p:nvSpPr>
          <p:spPr>
            <a:xfrm>
              <a:off x="7875639" y="3210698"/>
              <a:ext cx="3723967" cy="722505"/>
            </a:xfrm>
            <a:prstGeom prst="rect">
              <a:avLst/>
            </a:prstGeom>
            <a:noFill/>
          </p:spPr>
          <p:txBody>
            <a:bodyPr wrap="square" rtlCol="0">
              <a:spAutoFit/>
            </a:bodyPr>
            <a:lstStyle/>
            <a:p>
              <a:pPr algn="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21" name="Title 1"/>
            <p:cNvSpPr txBox="1">
              <a:spLocks/>
            </p:cNvSpPr>
            <p:nvPr/>
          </p:nvSpPr>
          <p:spPr>
            <a:xfrm>
              <a:off x="7875638" y="2834645"/>
              <a:ext cx="372396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spc="200" dirty="0">
                  <a:latin typeface="+mj-lt"/>
                </a:rPr>
                <a:t>输入文本内容</a:t>
              </a:r>
              <a:endParaRPr lang="en-US" sz="1600" spc="200" dirty="0">
                <a:latin typeface="+mj-lt"/>
              </a:endParaRPr>
            </a:p>
          </p:txBody>
        </p:sp>
      </p:grpSp>
      <p:grpSp>
        <p:nvGrpSpPr>
          <p:cNvPr id="23" name="Group 22"/>
          <p:cNvGrpSpPr/>
          <p:nvPr/>
        </p:nvGrpSpPr>
        <p:grpSpPr>
          <a:xfrm rot="2700000">
            <a:off x="11165046" y="760062"/>
            <a:ext cx="360000" cy="360000"/>
            <a:chOff x="2358572" y="1016001"/>
            <a:chExt cx="856342" cy="856342"/>
          </a:xfrm>
          <a:effectLst/>
        </p:grpSpPr>
        <p:cxnSp>
          <p:nvCxnSpPr>
            <p:cNvPr id="24" name="Straight Connector 23"/>
            <p:cNvCxnSpPr/>
            <p:nvPr/>
          </p:nvCxnSpPr>
          <p:spPr>
            <a:xfrm flipH="1">
              <a:off x="2786743" y="1016001"/>
              <a:ext cx="0" cy="856342"/>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flipH="1">
              <a:off x="2786743" y="986972"/>
              <a:ext cx="0" cy="856342"/>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a:off x="4601495" y="3534576"/>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5267067" y="3502307"/>
            <a:ext cx="2402092" cy="244253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Placeholder 2"/>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t="33600" b="-267"/>
          <a:stretch/>
        </p:blipFill>
        <p:spPr/>
      </p:pic>
    </p:spTree>
    <p:extLst>
      <p:ext uri="{BB962C8B-B14F-4D97-AF65-F5344CB8AC3E}">
        <p14:creationId xmlns:p14="http://schemas.microsoft.com/office/powerpoint/2010/main" val="656087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iPhone6_mockup_front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7859" y="172629"/>
            <a:ext cx="6002871" cy="9389592"/>
          </a:xfrm>
          <a:prstGeom prst="rect">
            <a:avLst/>
          </a:prstGeom>
        </p:spPr>
      </p:pic>
      <p:sp>
        <p:nvSpPr>
          <p:cNvPr id="4" name="Freeform 3"/>
          <p:cNvSpPr/>
          <p:nvPr/>
        </p:nvSpPr>
        <p:spPr>
          <a:xfrm rot="5400000">
            <a:off x="924042" y="973451"/>
            <a:ext cx="2536842" cy="2632348"/>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5" name="TextBox 4"/>
          <p:cNvSpPr txBox="1"/>
          <p:nvPr/>
        </p:nvSpPr>
        <p:spPr>
          <a:xfrm>
            <a:off x="1286374" y="1746994"/>
            <a:ext cx="1812177" cy="1569660"/>
          </a:xfrm>
          <a:prstGeom prst="rect">
            <a:avLst/>
          </a:prstGeom>
          <a:noFill/>
        </p:spPr>
        <p:txBody>
          <a:bodyPr wrap="square" rtlCol="0">
            <a:spAutoFit/>
          </a:bodyPr>
          <a:lstStyle/>
          <a:p>
            <a:r>
              <a:rPr lang="id-ID" sz="3200" spc="200" dirty="0">
                <a:latin typeface="+mj-lt"/>
              </a:rPr>
              <a:t>YOUR APP REVIEW</a:t>
            </a:r>
          </a:p>
        </p:txBody>
      </p:sp>
      <p:grpSp>
        <p:nvGrpSpPr>
          <p:cNvPr id="6" name="Group 5"/>
          <p:cNvGrpSpPr/>
          <p:nvPr/>
        </p:nvGrpSpPr>
        <p:grpSpPr>
          <a:xfrm>
            <a:off x="876289" y="4468879"/>
            <a:ext cx="2113268" cy="1212283"/>
            <a:chOff x="6827152" y="4659950"/>
            <a:chExt cx="2113268" cy="1212283"/>
          </a:xfrm>
        </p:grpSpPr>
        <p:sp>
          <p:nvSpPr>
            <p:cNvPr id="7" name="Subtitle 2"/>
            <p:cNvSpPr txBox="1">
              <a:spLocks/>
            </p:cNvSpPr>
            <p:nvPr/>
          </p:nvSpPr>
          <p:spPr>
            <a:xfrm>
              <a:off x="6827152" y="4992984"/>
              <a:ext cx="2113268"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a:t>
              </a:r>
            </a:p>
          </p:txBody>
        </p:sp>
        <p:sp>
          <p:nvSpPr>
            <p:cNvPr id="8" name="TextBox 7"/>
            <p:cNvSpPr txBox="1"/>
            <p:nvPr/>
          </p:nvSpPr>
          <p:spPr>
            <a:xfrm>
              <a:off x="6827152" y="4659950"/>
              <a:ext cx="2113267" cy="333034"/>
            </a:xfrm>
            <a:prstGeom prst="rect">
              <a:avLst/>
            </a:prstGeom>
            <a:noFill/>
          </p:spPr>
          <p:txBody>
            <a:bodyPr wrap="square" rtlCol="0" anchor="ctr" anchorCtr="0">
              <a:spAutoFit/>
            </a:bodyPr>
            <a:lstStyle/>
            <a:p>
              <a:r>
                <a:rPr lang="zh-CN" altLang="en-US" sz="1500" b="1" dirty="0">
                  <a:solidFill>
                    <a:schemeClr val="tx2"/>
                  </a:solidFill>
                  <a:latin typeface="+mj-lt"/>
                  <a:ea typeface="Lato" charset="0"/>
                  <a:cs typeface="Lato" charset="0"/>
                </a:rPr>
                <a:t>输入文本内容</a:t>
              </a:r>
              <a:r>
                <a:rPr lang="en-US" sz="1500" b="1" dirty="0">
                  <a:solidFill>
                    <a:schemeClr val="tx2"/>
                  </a:solidFill>
                  <a:latin typeface="+mj-lt"/>
                  <a:ea typeface="Lato" charset="0"/>
                  <a:cs typeface="Lato" charset="0"/>
                </a:rPr>
                <a:t> 01</a:t>
              </a:r>
            </a:p>
          </p:txBody>
        </p:sp>
      </p:grpSp>
      <p:grpSp>
        <p:nvGrpSpPr>
          <p:cNvPr id="9" name="Group 8"/>
          <p:cNvGrpSpPr/>
          <p:nvPr/>
        </p:nvGrpSpPr>
        <p:grpSpPr>
          <a:xfrm>
            <a:off x="3585068" y="4468879"/>
            <a:ext cx="2113269" cy="1212283"/>
            <a:chOff x="9535931" y="4659950"/>
            <a:chExt cx="2113269" cy="1212283"/>
          </a:xfrm>
        </p:grpSpPr>
        <p:sp>
          <p:nvSpPr>
            <p:cNvPr id="10" name="Subtitle 2"/>
            <p:cNvSpPr txBox="1">
              <a:spLocks/>
            </p:cNvSpPr>
            <p:nvPr/>
          </p:nvSpPr>
          <p:spPr>
            <a:xfrm>
              <a:off x="9535932" y="4992984"/>
              <a:ext cx="2113268"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a:t>
              </a:r>
            </a:p>
          </p:txBody>
        </p:sp>
        <p:sp>
          <p:nvSpPr>
            <p:cNvPr id="11" name="TextBox 10"/>
            <p:cNvSpPr txBox="1"/>
            <p:nvPr/>
          </p:nvSpPr>
          <p:spPr>
            <a:xfrm>
              <a:off x="9535931" y="4659950"/>
              <a:ext cx="2113269" cy="333034"/>
            </a:xfrm>
            <a:prstGeom prst="rect">
              <a:avLst/>
            </a:prstGeom>
            <a:noFill/>
          </p:spPr>
          <p:txBody>
            <a:bodyPr wrap="square" rtlCol="0" anchor="ctr" anchorCtr="0">
              <a:spAutoFit/>
            </a:bodyPr>
            <a:lstStyle/>
            <a:p>
              <a:r>
                <a:rPr lang="zh-CN" altLang="en-US" sz="1500" b="1" dirty="0">
                  <a:solidFill>
                    <a:schemeClr val="tx2"/>
                  </a:solidFill>
                  <a:latin typeface="+mj-lt"/>
                  <a:ea typeface="Lato" charset="0"/>
                  <a:cs typeface="Lato" charset="0"/>
                </a:rPr>
                <a:t>输入文本内容</a:t>
              </a:r>
              <a:r>
                <a:rPr lang="en-US" sz="1500" b="1" dirty="0">
                  <a:solidFill>
                    <a:schemeClr val="tx2"/>
                  </a:solidFill>
                  <a:latin typeface="+mj-lt"/>
                  <a:ea typeface="Lato" charset="0"/>
                  <a:cs typeface="Lato" charset="0"/>
                </a:rPr>
                <a:t> 02</a:t>
              </a:r>
            </a:p>
          </p:txBody>
        </p:sp>
      </p:grpSp>
      <p:pic>
        <p:nvPicPr>
          <p:cNvPr id="12" name="Picture Placeholder 11"/>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l="31249" r="31249"/>
          <a:stretch>
            <a:fillRect/>
          </a:stretch>
        </p:blipFill>
        <p:spPr/>
      </p:pic>
    </p:spTree>
    <p:extLst>
      <p:ext uri="{BB962C8B-B14F-4D97-AF65-F5344CB8AC3E}">
        <p14:creationId xmlns:p14="http://schemas.microsoft.com/office/powerpoint/2010/main" val="45238028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iPhone6_mockup_front_wh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2144" y="4571903"/>
            <a:ext cx="3196773" cy="5000340"/>
          </a:xfrm>
          <a:prstGeom prst="rect">
            <a:avLst/>
          </a:prstGeom>
        </p:spPr>
      </p:pic>
      <p:pic>
        <p:nvPicPr>
          <p:cNvPr id="9" name="Picture 8" descr="iPhone6_mockup_front_wh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04770" y="3170859"/>
            <a:ext cx="3196773" cy="5000340"/>
          </a:xfrm>
          <a:prstGeom prst="rect">
            <a:avLst/>
          </a:prstGeom>
        </p:spPr>
      </p:pic>
      <p:pic>
        <p:nvPicPr>
          <p:cNvPr id="10" name="Picture 9" descr="iPhone6_mockup_front_wh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4098" y="4571903"/>
            <a:ext cx="3196773" cy="5000340"/>
          </a:xfrm>
          <a:prstGeom prst="rect">
            <a:avLst/>
          </a:prstGeom>
        </p:spPr>
      </p:pic>
      <p:pic>
        <p:nvPicPr>
          <p:cNvPr id="11" name="Picture 10" descr="iPhone6_mockup_front_wh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6724" y="3170859"/>
            <a:ext cx="3196773" cy="5000340"/>
          </a:xfrm>
          <a:prstGeom prst="rect">
            <a:avLst/>
          </a:prstGeom>
        </p:spPr>
      </p:pic>
      <p:sp>
        <p:nvSpPr>
          <p:cNvPr id="12" name="Subtitle 2"/>
          <p:cNvSpPr txBox="1">
            <a:spLocks/>
          </p:cNvSpPr>
          <p:nvPr/>
        </p:nvSpPr>
        <p:spPr>
          <a:xfrm>
            <a:off x="1971514" y="1971056"/>
            <a:ext cx="8248970"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tx1">
                    <a:alpha val="60000"/>
                  </a:schemeClr>
                </a:solidFill>
                <a:latin typeface="+mn-lt"/>
                <a:ea typeface="Lato Light" panose="020F0502020204030203" pitchFamily="34" charset="0"/>
                <a:cs typeface="Lato Light" panose="020F0502020204030203" pitchFamily="34"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sp>
        <p:nvSpPr>
          <p:cNvPr id="6"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Mockup Mobile Collection</a:t>
            </a:r>
            <a:endParaRPr kumimoji="0" lang="en-US" sz="4000" b="1" i="0" u="none" strike="noStrike" kern="1200" cap="none" spc="0" normalizeH="0" baseline="0" noProof="0" dirty="0">
              <a:ln>
                <a:noFill/>
              </a:ln>
              <a:effectLst/>
              <a:uLnTx/>
              <a:uFillTx/>
            </a:endParaRPr>
          </a:p>
        </p:txBody>
      </p:sp>
      <p:sp>
        <p:nvSpPr>
          <p:cNvPr id="7" name="TextBox 6"/>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pic>
        <p:nvPicPr>
          <p:cNvPr id="13" name="Picture Placeholder 12"/>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31693" r="31693"/>
          <a:stretch>
            <a:fillRect/>
          </a:stretch>
        </p:blipFill>
        <p:spPr/>
      </p:pic>
      <p:pic>
        <p:nvPicPr>
          <p:cNvPr id="14" name="Picture Placeholder 13"/>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l="31750" r="31750"/>
          <a:stretch>
            <a:fillRect/>
          </a:stretch>
        </p:blipFill>
        <p:spPr/>
      </p:pic>
      <p:pic>
        <p:nvPicPr>
          <p:cNvPr id="15" name="Picture Placeholder 14"/>
          <p:cNvPicPr>
            <a:picLocks noGrp="1" noChangeAspect="1"/>
          </p:cNvPicPr>
          <p:nvPr>
            <p:ph type="pic" sz="quarter" idx="22"/>
          </p:nvPr>
        </p:nvPicPr>
        <p:blipFill>
          <a:blip r:embed="rId3">
            <a:extLst>
              <a:ext uri="{28A0092B-C50C-407E-A947-70E740481C1C}">
                <a14:useLocalDpi xmlns:a14="http://schemas.microsoft.com/office/drawing/2010/main" val="0"/>
              </a:ext>
            </a:extLst>
          </a:blip>
          <a:srcRect l="31693" r="31693"/>
          <a:stretch>
            <a:fillRect/>
          </a:stretch>
        </p:blipFill>
        <p:spPr/>
      </p:pic>
      <p:pic>
        <p:nvPicPr>
          <p:cNvPr id="16" name="Picture Placeholder 15"/>
          <p:cNvPicPr>
            <a:picLocks noGrp="1" noChangeAspect="1"/>
          </p:cNvPicPr>
          <p:nvPr>
            <p:ph type="pic" sz="quarter" idx="23"/>
          </p:nvPr>
        </p:nvPicPr>
        <p:blipFill>
          <a:blip r:embed="rId3">
            <a:extLst>
              <a:ext uri="{28A0092B-C50C-407E-A947-70E740481C1C}">
                <a14:useLocalDpi xmlns:a14="http://schemas.microsoft.com/office/drawing/2010/main" val="0"/>
              </a:ext>
            </a:extLst>
          </a:blip>
          <a:srcRect l="31750" r="31750"/>
          <a:stretch>
            <a:fillRect/>
          </a:stretch>
        </p:blipFill>
        <p:spPr/>
      </p:pic>
    </p:spTree>
    <p:extLst>
      <p:ext uri="{BB962C8B-B14F-4D97-AF65-F5344CB8AC3E}">
        <p14:creationId xmlns:p14="http://schemas.microsoft.com/office/powerpoint/2010/main" val="18140249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16" descr="iPhone6_mockup_front_wh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5391" y="1953044"/>
            <a:ext cx="4761123" cy="7447270"/>
          </a:xfrm>
          <a:prstGeom prst="rect">
            <a:avLst/>
          </a:prstGeom>
        </p:spPr>
      </p:pic>
      <p:sp>
        <p:nvSpPr>
          <p:cNvPr id="3" name="Subtitle 2"/>
          <p:cNvSpPr txBox="1">
            <a:spLocks/>
          </p:cNvSpPr>
          <p:nvPr/>
        </p:nvSpPr>
        <p:spPr>
          <a:xfrm>
            <a:off x="1058011" y="5170654"/>
            <a:ext cx="2531870"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panose="020F0502020204030203" pitchFamily="34" charset="0"/>
                <a:cs typeface="Lato Light" panose="020F0502020204030203" pitchFamily="34" charset="0"/>
              </a:rPr>
              <a:t>Phenomenon whereby something new</a:t>
            </a:r>
          </a:p>
        </p:txBody>
      </p:sp>
      <p:sp>
        <p:nvSpPr>
          <p:cNvPr id="4" name="TextBox 3"/>
          <p:cNvSpPr txBox="1"/>
          <p:nvPr/>
        </p:nvSpPr>
        <p:spPr>
          <a:xfrm>
            <a:off x="1116796" y="4845315"/>
            <a:ext cx="1415772" cy="307777"/>
          </a:xfrm>
          <a:prstGeom prst="rect">
            <a:avLst/>
          </a:prstGeom>
          <a:noFill/>
        </p:spPr>
        <p:txBody>
          <a:bodyPr wrap="none" rtlCol="0" anchor="ctr" anchorCtr="0">
            <a:spAutoFit/>
          </a:bodyPr>
          <a:lstStyle/>
          <a:p>
            <a:r>
              <a:rPr lang="zh-CN" altLang="en-US" sz="1400" b="1" spc="200" dirty="0">
                <a:solidFill>
                  <a:schemeClr val="tx2"/>
                </a:solidFill>
                <a:ea typeface="Lato" panose="020F0502020204030203" pitchFamily="34" charset="0"/>
                <a:cs typeface="Lato" panose="020F0502020204030203" pitchFamily="34" charset="0"/>
              </a:rPr>
              <a:t>输入文本内容</a:t>
            </a:r>
            <a:endParaRPr lang="en-US" altLang="zh-CN" sz="1400" b="1" spc="200" dirty="0">
              <a:solidFill>
                <a:schemeClr val="tx2"/>
              </a:solidFill>
              <a:ea typeface="Lato" panose="020F0502020204030203" pitchFamily="34" charset="0"/>
              <a:cs typeface="Lato" panose="020F0502020204030203" pitchFamily="34" charset="0"/>
            </a:endParaRPr>
          </a:p>
        </p:txBody>
      </p:sp>
      <p:sp>
        <p:nvSpPr>
          <p:cNvPr id="5" name="Subtitle 2"/>
          <p:cNvSpPr txBox="1">
            <a:spLocks/>
          </p:cNvSpPr>
          <p:nvPr/>
        </p:nvSpPr>
        <p:spPr>
          <a:xfrm>
            <a:off x="8602024" y="5170654"/>
            <a:ext cx="256392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2020"/>
              </a:lnSpc>
            </a:pPr>
            <a:r>
              <a:rPr lang="en-US" sz="1200" dirty="0">
                <a:solidFill>
                  <a:schemeClr val="tx1">
                    <a:alpha val="60000"/>
                  </a:schemeClr>
                </a:solidFill>
                <a:latin typeface="+mn-lt"/>
                <a:ea typeface="Lato Light" panose="020F0502020204030203" pitchFamily="34" charset="0"/>
                <a:cs typeface="Lato Light" panose="020F0502020204030203" pitchFamily="34" charset="0"/>
              </a:rPr>
              <a:t>Phenomenon whereby something new</a:t>
            </a:r>
          </a:p>
        </p:txBody>
      </p:sp>
      <p:sp>
        <p:nvSpPr>
          <p:cNvPr id="6" name="TextBox 5"/>
          <p:cNvSpPr txBox="1"/>
          <p:nvPr/>
        </p:nvSpPr>
        <p:spPr>
          <a:xfrm>
            <a:off x="9721317" y="4845315"/>
            <a:ext cx="1415772" cy="307777"/>
          </a:xfrm>
          <a:prstGeom prst="rect">
            <a:avLst/>
          </a:prstGeom>
          <a:noFill/>
        </p:spPr>
        <p:txBody>
          <a:bodyPr wrap="none" rtlCol="0" anchor="ctr" anchorCtr="0">
            <a:spAutoFit/>
          </a:bodyPr>
          <a:lstStyle/>
          <a:p>
            <a:pPr algn="r"/>
            <a:r>
              <a:rPr lang="zh-CN" altLang="en-US" sz="1400" b="1" spc="200" dirty="0">
                <a:solidFill>
                  <a:schemeClr val="tx2"/>
                </a:solidFill>
                <a:ea typeface="Lato" panose="020F0502020204030203" pitchFamily="34" charset="0"/>
                <a:cs typeface="Lato" panose="020F0502020204030203" pitchFamily="34" charset="0"/>
              </a:rPr>
              <a:t>输入文本内容</a:t>
            </a:r>
            <a:endParaRPr lang="en-US" altLang="zh-CN" sz="1400" b="1" spc="200" dirty="0">
              <a:solidFill>
                <a:schemeClr val="tx2"/>
              </a:solidFill>
              <a:ea typeface="Lato" panose="020F0502020204030203" pitchFamily="34" charset="0"/>
              <a:cs typeface="Lato" panose="020F0502020204030203" pitchFamily="34" charset="0"/>
            </a:endParaRPr>
          </a:p>
        </p:txBody>
      </p:sp>
      <p:sp>
        <p:nvSpPr>
          <p:cNvPr id="7" name="Subtitle 2"/>
          <p:cNvSpPr txBox="1">
            <a:spLocks/>
          </p:cNvSpPr>
          <p:nvPr/>
        </p:nvSpPr>
        <p:spPr>
          <a:xfrm>
            <a:off x="1087021" y="2660832"/>
            <a:ext cx="2531870"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panose="020F0502020204030203" pitchFamily="34" charset="0"/>
                <a:cs typeface="Lato Light" panose="020F0502020204030203" pitchFamily="34" charset="0"/>
              </a:rPr>
              <a:t>Phenomenon whereby something new</a:t>
            </a:r>
          </a:p>
        </p:txBody>
      </p:sp>
      <p:sp>
        <p:nvSpPr>
          <p:cNvPr id="8" name="TextBox 7"/>
          <p:cNvSpPr txBox="1"/>
          <p:nvPr/>
        </p:nvSpPr>
        <p:spPr>
          <a:xfrm>
            <a:off x="1145806" y="2335493"/>
            <a:ext cx="1415772" cy="307777"/>
          </a:xfrm>
          <a:prstGeom prst="rect">
            <a:avLst/>
          </a:prstGeom>
          <a:noFill/>
        </p:spPr>
        <p:txBody>
          <a:bodyPr wrap="none" rtlCol="0" anchor="ctr" anchorCtr="0">
            <a:spAutoFit/>
          </a:bodyPr>
          <a:lstStyle/>
          <a:p>
            <a:r>
              <a:rPr lang="zh-CN" altLang="en-US" sz="1400" b="1" spc="200" dirty="0">
                <a:solidFill>
                  <a:schemeClr val="tx2"/>
                </a:solidFill>
                <a:ea typeface="Lato" panose="020F0502020204030203" pitchFamily="34" charset="0"/>
                <a:cs typeface="Lato" panose="020F0502020204030203" pitchFamily="34" charset="0"/>
              </a:rPr>
              <a:t>输入文本内容</a:t>
            </a:r>
            <a:endParaRPr lang="en-US" sz="1400" b="1" spc="200" dirty="0">
              <a:solidFill>
                <a:schemeClr val="tx2"/>
              </a:solidFill>
              <a:ea typeface="Lato" panose="020F0502020204030203" pitchFamily="34" charset="0"/>
              <a:cs typeface="Lato" panose="020F0502020204030203" pitchFamily="34" charset="0"/>
            </a:endParaRPr>
          </a:p>
        </p:txBody>
      </p:sp>
      <p:sp>
        <p:nvSpPr>
          <p:cNvPr id="9" name="Subtitle 2"/>
          <p:cNvSpPr txBox="1">
            <a:spLocks/>
          </p:cNvSpPr>
          <p:nvPr/>
        </p:nvSpPr>
        <p:spPr>
          <a:xfrm>
            <a:off x="8631034" y="2665163"/>
            <a:ext cx="256392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2020"/>
              </a:lnSpc>
            </a:pPr>
            <a:r>
              <a:rPr lang="en-US" sz="1200" dirty="0">
                <a:solidFill>
                  <a:schemeClr val="tx1">
                    <a:alpha val="60000"/>
                  </a:schemeClr>
                </a:solidFill>
                <a:latin typeface="+mn-lt"/>
                <a:ea typeface="Lato Light" panose="020F0502020204030203" pitchFamily="34" charset="0"/>
                <a:cs typeface="Lato Light" panose="020F0502020204030203" pitchFamily="34" charset="0"/>
              </a:rPr>
              <a:t>Phenomenon whereby something new</a:t>
            </a:r>
          </a:p>
        </p:txBody>
      </p:sp>
      <p:sp>
        <p:nvSpPr>
          <p:cNvPr id="10" name="TextBox 9"/>
          <p:cNvSpPr txBox="1"/>
          <p:nvPr/>
        </p:nvSpPr>
        <p:spPr>
          <a:xfrm>
            <a:off x="9732338" y="2339824"/>
            <a:ext cx="1415772" cy="307777"/>
          </a:xfrm>
          <a:prstGeom prst="rect">
            <a:avLst/>
          </a:prstGeom>
          <a:noFill/>
        </p:spPr>
        <p:txBody>
          <a:bodyPr wrap="none" rtlCol="0" anchor="ctr" anchorCtr="0">
            <a:spAutoFit/>
          </a:bodyPr>
          <a:lstStyle/>
          <a:p>
            <a:pPr algn="r"/>
            <a:r>
              <a:rPr lang="zh-CN" altLang="en-US" sz="1400" b="1" spc="200" dirty="0">
                <a:solidFill>
                  <a:schemeClr val="tx2"/>
                </a:solidFill>
                <a:ea typeface="Lato" panose="020F0502020204030203" pitchFamily="34" charset="0"/>
                <a:cs typeface="Lato" panose="020F0502020204030203" pitchFamily="34" charset="0"/>
              </a:rPr>
              <a:t>输入文本内容</a:t>
            </a:r>
            <a:endParaRPr lang="en-US" sz="1400" b="1" spc="200" dirty="0">
              <a:solidFill>
                <a:schemeClr val="tx2"/>
              </a:solidFill>
              <a:ea typeface="Lato" panose="020F0502020204030203" pitchFamily="34" charset="0"/>
              <a:cs typeface="Lato" panose="020F0502020204030203" pitchFamily="34" charset="0"/>
            </a:endParaRPr>
          </a:p>
        </p:txBody>
      </p:sp>
      <p:sp>
        <p:nvSpPr>
          <p:cNvPr id="11" name="Subtitle 2"/>
          <p:cNvSpPr txBox="1">
            <a:spLocks/>
          </p:cNvSpPr>
          <p:nvPr/>
        </p:nvSpPr>
        <p:spPr>
          <a:xfrm>
            <a:off x="1087021" y="3896421"/>
            <a:ext cx="2531870"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panose="020F0502020204030203" pitchFamily="34" charset="0"/>
                <a:cs typeface="Lato Light" panose="020F0502020204030203" pitchFamily="34" charset="0"/>
              </a:rPr>
              <a:t>Phenomenon whereby something new</a:t>
            </a:r>
          </a:p>
        </p:txBody>
      </p:sp>
      <p:sp>
        <p:nvSpPr>
          <p:cNvPr id="12" name="TextBox 11"/>
          <p:cNvSpPr txBox="1"/>
          <p:nvPr/>
        </p:nvSpPr>
        <p:spPr>
          <a:xfrm>
            <a:off x="1145806" y="3571082"/>
            <a:ext cx="1415772" cy="307777"/>
          </a:xfrm>
          <a:prstGeom prst="rect">
            <a:avLst/>
          </a:prstGeom>
          <a:noFill/>
        </p:spPr>
        <p:txBody>
          <a:bodyPr wrap="none" rtlCol="0" anchor="ctr" anchorCtr="0">
            <a:spAutoFit/>
          </a:bodyPr>
          <a:lstStyle/>
          <a:p>
            <a:r>
              <a:rPr lang="zh-CN" altLang="en-US" sz="1400" b="1" spc="200" dirty="0">
                <a:solidFill>
                  <a:schemeClr val="tx2"/>
                </a:solidFill>
                <a:ea typeface="Lato" panose="020F0502020204030203" pitchFamily="34" charset="0"/>
                <a:cs typeface="Lato" panose="020F0502020204030203" pitchFamily="34" charset="0"/>
              </a:rPr>
              <a:t>输入文本内容</a:t>
            </a:r>
            <a:endParaRPr lang="en-US" altLang="zh-CN" sz="1400" b="1" spc="200" dirty="0">
              <a:solidFill>
                <a:schemeClr val="tx2"/>
              </a:solidFill>
              <a:ea typeface="Lato" panose="020F0502020204030203" pitchFamily="34" charset="0"/>
              <a:cs typeface="Lato" panose="020F0502020204030203" pitchFamily="34" charset="0"/>
            </a:endParaRPr>
          </a:p>
        </p:txBody>
      </p:sp>
      <p:sp>
        <p:nvSpPr>
          <p:cNvPr id="13" name="Subtitle 2"/>
          <p:cNvSpPr txBox="1">
            <a:spLocks/>
          </p:cNvSpPr>
          <p:nvPr/>
        </p:nvSpPr>
        <p:spPr>
          <a:xfrm>
            <a:off x="8631034" y="3896421"/>
            <a:ext cx="2563922" cy="59872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2020"/>
              </a:lnSpc>
            </a:pPr>
            <a:r>
              <a:rPr lang="en-US" sz="1200" dirty="0">
                <a:solidFill>
                  <a:schemeClr val="tx1">
                    <a:alpha val="60000"/>
                  </a:schemeClr>
                </a:solidFill>
                <a:latin typeface="+mn-lt"/>
                <a:ea typeface="Lato Light" panose="020F0502020204030203" pitchFamily="34" charset="0"/>
                <a:cs typeface="Lato Light" panose="020F0502020204030203" pitchFamily="34" charset="0"/>
              </a:rPr>
              <a:t>Phenomenon whereby something new</a:t>
            </a:r>
          </a:p>
        </p:txBody>
      </p:sp>
      <p:sp>
        <p:nvSpPr>
          <p:cNvPr id="14" name="TextBox 13"/>
          <p:cNvSpPr txBox="1"/>
          <p:nvPr/>
        </p:nvSpPr>
        <p:spPr>
          <a:xfrm>
            <a:off x="9728983" y="3571082"/>
            <a:ext cx="1415772" cy="307777"/>
          </a:xfrm>
          <a:prstGeom prst="rect">
            <a:avLst/>
          </a:prstGeom>
          <a:noFill/>
        </p:spPr>
        <p:txBody>
          <a:bodyPr wrap="none" rtlCol="0" anchor="ctr" anchorCtr="0">
            <a:spAutoFit/>
          </a:bodyPr>
          <a:lstStyle/>
          <a:p>
            <a:pPr algn="r"/>
            <a:r>
              <a:rPr lang="zh-CN" altLang="en-US" sz="1400" b="1" spc="200" dirty="0">
                <a:solidFill>
                  <a:schemeClr val="tx2"/>
                </a:solidFill>
                <a:ea typeface="Lato" panose="020F0502020204030203" pitchFamily="34" charset="0"/>
                <a:cs typeface="Lato" panose="020F0502020204030203" pitchFamily="34" charset="0"/>
              </a:rPr>
              <a:t>输入文本内容</a:t>
            </a:r>
            <a:endParaRPr lang="en-US" altLang="zh-CN" sz="1400" b="1" spc="200" dirty="0">
              <a:solidFill>
                <a:schemeClr val="tx2"/>
              </a:solidFill>
              <a:ea typeface="Lato" panose="020F0502020204030203" pitchFamily="34" charset="0"/>
              <a:cs typeface="Lato" panose="020F0502020204030203" pitchFamily="34" charset="0"/>
            </a:endParaRPr>
          </a:p>
        </p:txBody>
      </p:sp>
      <p:sp>
        <p:nvSpPr>
          <p:cNvPr id="15"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t>Mobile </a:t>
            </a:r>
            <a:r>
              <a:rPr lang="zh-CN" altLang="en-US" dirty="0"/>
              <a:t>输入文本内容</a:t>
            </a:r>
            <a:endParaRPr lang="en-US" sz="7200" dirty="0"/>
          </a:p>
        </p:txBody>
      </p:sp>
      <p:sp>
        <p:nvSpPr>
          <p:cNvPr id="16" name="TextBox 15"/>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pic>
        <p:nvPicPr>
          <p:cNvPr id="18" name="Picture Placeholder 17"/>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l="30933" r="30933"/>
          <a:stretch>
            <a:fillRect/>
          </a:stretch>
        </p:blipFill>
        <p:spPr/>
      </p:pic>
    </p:spTree>
    <p:extLst>
      <p:ext uri="{BB962C8B-B14F-4D97-AF65-F5344CB8AC3E}">
        <p14:creationId xmlns:p14="http://schemas.microsoft.com/office/powerpoint/2010/main" val="773914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0-#ppt_w/2"/>
                                          </p:val>
                                        </p:tav>
                                        <p:tav tm="100000">
                                          <p:val>
                                            <p:strVal val="#ppt_x"/>
                                          </p:val>
                                        </p:tav>
                                      </p:tavLst>
                                    </p:anim>
                                    <p:anim calcmode="lin" valueType="num">
                                      <p:cBhvr additive="base">
                                        <p:cTn id="24" dur="10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fill="hold"/>
                                        <p:tgtEl>
                                          <p:spTgt spid="3"/>
                                        </p:tgtEl>
                                        <p:attrNameLst>
                                          <p:attrName>ppt_x</p:attrName>
                                        </p:attrNameLst>
                                      </p:cBhvr>
                                      <p:tavLst>
                                        <p:tav tm="0">
                                          <p:val>
                                            <p:strVal val="0-#ppt_w/2"/>
                                          </p:val>
                                        </p:tav>
                                        <p:tav tm="100000">
                                          <p:val>
                                            <p:strVal val="#ppt_x"/>
                                          </p:val>
                                        </p:tav>
                                      </p:tavLst>
                                    </p:anim>
                                    <p:anim calcmode="lin" valueType="num">
                                      <p:cBhvr additive="base">
                                        <p:cTn id="28" dur="10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2"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1000" fill="hold"/>
                                        <p:tgtEl>
                                          <p:spTgt spid="10"/>
                                        </p:tgtEl>
                                        <p:attrNameLst>
                                          <p:attrName>ppt_x</p:attrName>
                                        </p:attrNameLst>
                                      </p:cBhvr>
                                      <p:tavLst>
                                        <p:tav tm="0">
                                          <p:val>
                                            <p:strVal val="1+#ppt_w/2"/>
                                          </p:val>
                                        </p:tav>
                                        <p:tav tm="100000">
                                          <p:val>
                                            <p:strVal val="#ppt_x"/>
                                          </p:val>
                                        </p:tav>
                                      </p:tavLst>
                                    </p:anim>
                                    <p:anim calcmode="lin" valueType="num">
                                      <p:cBhvr additive="base">
                                        <p:cTn id="33" dur="1000" fill="hold"/>
                                        <p:tgtEl>
                                          <p:spTgt spid="10"/>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1000" fill="hold"/>
                                        <p:tgtEl>
                                          <p:spTgt spid="9"/>
                                        </p:tgtEl>
                                        <p:attrNameLst>
                                          <p:attrName>ppt_x</p:attrName>
                                        </p:attrNameLst>
                                      </p:cBhvr>
                                      <p:tavLst>
                                        <p:tav tm="0">
                                          <p:val>
                                            <p:strVal val="1+#ppt_w/2"/>
                                          </p:val>
                                        </p:tav>
                                        <p:tav tm="100000">
                                          <p:val>
                                            <p:strVal val="#ppt_x"/>
                                          </p:val>
                                        </p:tav>
                                      </p:tavLst>
                                    </p:anim>
                                    <p:anim calcmode="lin" valueType="num">
                                      <p:cBhvr additive="base">
                                        <p:cTn id="37" dur="10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1000" fill="hold"/>
                                        <p:tgtEl>
                                          <p:spTgt spid="14"/>
                                        </p:tgtEl>
                                        <p:attrNameLst>
                                          <p:attrName>ppt_x</p:attrName>
                                        </p:attrNameLst>
                                      </p:cBhvr>
                                      <p:tavLst>
                                        <p:tav tm="0">
                                          <p:val>
                                            <p:strVal val="1+#ppt_w/2"/>
                                          </p:val>
                                        </p:tav>
                                        <p:tav tm="100000">
                                          <p:val>
                                            <p:strVal val="#ppt_x"/>
                                          </p:val>
                                        </p:tav>
                                      </p:tavLst>
                                    </p:anim>
                                    <p:anim calcmode="lin" valueType="num">
                                      <p:cBhvr additive="base">
                                        <p:cTn id="41" dur="1000" fill="hold"/>
                                        <p:tgtEl>
                                          <p:spTgt spid="1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75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1000" fill="hold"/>
                                        <p:tgtEl>
                                          <p:spTgt spid="13"/>
                                        </p:tgtEl>
                                        <p:attrNameLst>
                                          <p:attrName>ppt_x</p:attrName>
                                        </p:attrNameLst>
                                      </p:cBhvr>
                                      <p:tavLst>
                                        <p:tav tm="0">
                                          <p:val>
                                            <p:strVal val="1+#ppt_w/2"/>
                                          </p:val>
                                        </p:tav>
                                        <p:tav tm="100000">
                                          <p:val>
                                            <p:strVal val="#ppt_x"/>
                                          </p:val>
                                        </p:tav>
                                      </p:tavLst>
                                    </p:anim>
                                    <p:anim calcmode="lin" valueType="num">
                                      <p:cBhvr additive="base">
                                        <p:cTn id="45" dur="100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00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1000" fill="hold"/>
                                        <p:tgtEl>
                                          <p:spTgt spid="6"/>
                                        </p:tgtEl>
                                        <p:attrNameLst>
                                          <p:attrName>ppt_x</p:attrName>
                                        </p:attrNameLst>
                                      </p:cBhvr>
                                      <p:tavLst>
                                        <p:tav tm="0">
                                          <p:val>
                                            <p:strVal val="1+#ppt_w/2"/>
                                          </p:val>
                                        </p:tav>
                                        <p:tav tm="100000">
                                          <p:val>
                                            <p:strVal val="#ppt_x"/>
                                          </p:val>
                                        </p:tav>
                                      </p:tavLst>
                                    </p:anim>
                                    <p:anim calcmode="lin" valueType="num">
                                      <p:cBhvr additive="base">
                                        <p:cTn id="49" dur="1000" fill="hold"/>
                                        <p:tgtEl>
                                          <p:spTgt spid="6"/>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25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1000" fill="hold"/>
                                        <p:tgtEl>
                                          <p:spTgt spid="5"/>
                                        </p:tgtEl>
                                        <p:attrNameLst>
                                          <p:attrName>ppt_x</p:attrName>
                                        </p:attrNameLst>
                                      </p:cBhvr>
                                      <p:tavLst>
                                        <p:tav tm="0">
                                          <p:val>
                                            <p:strVal val="1+#ppt_w/2"/>
                                          </p:val>
                                        </p:tav>
                                        <p:tav tm="100000">
                                          <p:val>
                                            <p:strVal val="#ppt_x"/>
                                          </p:val>
                                        </p:tav>
                                      </p:tavLst>
                                    </p:anim>
                                    <p:anim calcmode="lin" valueType="num">
                                      <p:cBhvr additive="base">
                                        <p:cTn id="53"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p:cNvGrpSpPr/>
          <p:nvPr/>
        </p:nvGrpSpPr>
        <p:grpSpPr>
          <a:xfrm>
            <a:off x="6329501" y="1275413"/>
            <a:ext cx="7926407" cy="4562824"/>
            <a:chOff x="5898415" y="1976415"/>
            <a:chExt cx="5654530" cy="3255020"/>
          </a:xfrm>
        </p:grpSpPr>
        <p:sp>
          <p:nvSpPr>
            <p:cNvPr id="4"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5"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6"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7"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8"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9"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0"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1"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2"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3"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4"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5"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grpSp>
      <p:grpSp>
        <p:nvGrpSpPr>
          <p:cNvPr id="16" name="Group 15"/>
          <p:cNvGrpSpPr/>
          <p:nvPr/>
        </p:nvGrpSpPr>
        <p:grpSpPr>
          <a:xfrm>
            <a:off x="876289" y="4587380"/>
            <a:ext cx="2113268" cy="1212283"/>
            <a:chOff x="6827152" y="4659950"/>
            <a:chExt cx="2113268" cy="1212283"/>
          </a:xfrm>
        </p:grpSpPr>
        <p:sp>
          <p:nvSpPr>
            <p:cNvPr id="17" name="Subtitle 2"/>
            <p:cNvSpPr txBox="1">
              <a:spLocks/>
            </p:cNvSpPr>
            <p:nvPr/>
          </p:nvSpPr>
          <p:spPr>
            <a:xfrm>
              <a:off x="6827152" y="4992984"/>
              <a:ext cx="2113268"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a:t>
              </a:r>
            </a:p>
          </p:txBody>
        </p:sp>
        <p:sp>
          <p:nvSpPr>
            <p:cNvPr id="18" name="TextBox 17"/>
            <p:cNvSpPr txBox="1"/>
            <p:nvPr/>
          </p:nvSpPr>
          <p:spPr>
            <a:xfrm>
              <a:off x="6827152" y="4659950"/>
              <a:ext cx="2113267" cy="333034"/>
            </a:xfrm>
            <a:prstGeom prst="rect">
              <a:avLst/>
            </a:prstGeom>
            <a:noFill/>
          </p:spPr>
          <p:txBody>
            <a:bodyPr wrap="square" rtlCol="0" anchor="ctr" anchorCtr="0">
              <a:spAutoFit/>
            </a:bodyPr>
            <a:lstStyle/>
            <a:p>
              <a:r>
                <a:rPr lang="zh-CN" altLang="en-US" sz="1500" b="1" dirty="0">
                  <a:solidFill>
                    <a:schemeClr val="tx2"/>
                  </a:solidFill>
                  <a:latin typeface="+mj-lt"/>
                  <a:ea typeface="Lato" charset="0"/>
                  <a:cs typeface="Lato" charset="0"/>
                </a:rPr>
                <a:t>输入文本内容</a:t>
              </a:r>
              <a:r>
                <a:rPr lang="en-US" sz="1500" b="1" dirty="0">
                  <a:solidFill>
                    <a:schemeClr val="tx2"/>
                  </a:solidFill>
                  <a:latin typeface="+mj-lt"/>
                  <a:ea typeface="Lato" charset="0"/>
                  <a:cs typeface="Lato" charset="0"/>
                </a:rPr>
                <a:t> 01</a:t>
              </a:r>
            </a:p>
          </p:txBody>
        </p:sp>
      </p:grpSp>
      <p:grpSp>
        <p:nvGrpSpPr>
          <p:cNvPr id="19" name="Group 18"/>
          <p:cNvGrpSpPr/>
          <p:nvPr/>
        </p:nvGrpSpPr>
        <p:grpSpPr>
          <a:xfrm>
            <a:off x="3585068" y="4587380"/>
            <a:ext cx="2113269" cy="1212283"/>
            <a:chOff x="9535931" y="4659950"/>
            <a:chExt cx="2113269" cy="1212283"/>
          </a:xfrm>
        </p:grpSpPr>
        <p:sp>
          <p:nvSpPr>
            <p:cNvPr id="20" name="Subtitle 2"/>
            <p:cNvSpPr txBox="1">
              <a:spLocks/>
            </p:cNvSpPr>
            <p:nvPr/>
          </p:nvSpPr>
          <p:spPr>
            <a:xfrm>
              <a:off x="9535932" y="4992984"/>
              <a:ext cx="2113268"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a:t>
              </a:r>
            </a:p>
          </p:txBody>
        </p:sp>
        <p:sp>
          <p:nvSpPr>
            <p:cNvPr id="21" name="TextBox 20"/>
            <p:cNvSpPr txBox="1"/>
            <p:nvPr/>
          </p:nvSpPr>
          <p:spPr>
            <a:xfrm>
              <a:off x="9535931" y="4659950"/>
              <a:ext cx="2113269" cy="333034"/>
            </a:xfrm>
            <a:prstGeom prst="rect">
              <a:avLst/>
            </a:prstGeom>
            <a:noFill/>
          </p:spPr>
          <p:txBody>
            <a:bodyPr wrap="square" rtlCol="0" anchor="ctr" anchorCtr="0">
              <a:spAutoFit/>
            </a:bodyPr>
            <a:lstStyle/>
            <a:p>
              <a:r>
                <a:rPr lang="zh-CN" altLang="en-US" sz="1500" b="1" dirty="0">
                  <a:solidFill>
                    <a:schemeClr val="tx2"/>
                  </a:solidFill>
                  <a:latin typeface="+mj-lt"/>
                  <a:ea typeface="Lato" charset="0"/>
                  <a:cs typeface="Lato" charset="0"/>
                </a:rPr>
                <a:t>输入文本内容</a:t>
              </a:r>
              <a:r>
                <a:rPr lang="en-US" sz="1500" b="1" dirty="0">
                  <a:solidFill>
                    <a:schemeClr val="tx2"/>
                  </a:solidFill>
                  <a:latin typeface="+mj-lt"/>
                  <a:ea typeface="Lato" charset="0"/>
                  <a:cs typeface="Lato" charset="0"/>
                </a:rPr>
                <a:t> 02</a:t>
              </a:r>
            </a:p>
          </p:txBody>
        </p:sp>
      </p:grpSp>
      <p:grpSp>
        <p:nvGrpSpPr>
          <p:cNvPr id="22" name="Group 21"/>
          <p:cNvGrpSpPr/>
          <p:nvPr/>
        </p:nvGrpSpPr>
        <p:grpSpPr>
          <a:xfrm>
            <a:off x="876289" y="3091193"/>
            <a:ext cx="4822048" cy="955803"/>
            <a:chOff x="6827152" y="2552370"/>
            <a:chExt cx="4822048" cy="955803"/>
          </a:xfrm>
        </p:grpSpPr>
        <p:sp>
          <p:nvSpPr>
            <p:cNvPr id="23" name="Subtitle 2"/>
            <p:cNvSpPr txBox="1">
              <a:spLocks/>
            </p:cNvSpPr>
            <p:nvPr/>
          </p:nvSpPr>
          <p:spPr>
            <a:xfrm>
              <a:off x="6827152" y="2885404"/>
              <a:ext cx="482204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 also we are companies often specify a typeface, or even a set of fonts</a:t>
              </a:r>
            </a:p>
          </p:txBody>
        </p:sp>
        <p:sp>
          <p:nvSpPr>
            <p:cNvPr id="24" name="TextBox 23"/>
            <p:cNvSpPr txBox="1"/>
            <p:nvPr/>
          </p:nvSpPr>
          <p:spPr>
            <a:xfrm>
              <a:off x="6827152" y="2552370"/>
              <a:ext cx="4822048" cy="333034"/>
            </a:xfrm>
            <a:prstGeom prst="rect">
              <a:avLst/>
            </a:prstGeom>
            <a:noFill/>
          </p:spPr>
          <p:txBody>
            <a:bodyPr wrap="square" rtlCol="0" anchor="ctr" anchorCtr="0">
              <a:spAutoFit/>
            </a:bodyPr>
            <a:lstStyle/>
            <a:p>
              <a:r>
                <a:rPr lang="zh-CN" altLang="en-US" sz="1500" b="1" dirty="0">
                  <a:solidFill>
                    <a:schemeClr val="tx2"/>
                  </a:solidFill>
                  <a:latin typeface="+mj-lt"/>
                  <a:ea typeface="Lato" charset="0"/>
                  <a:cs typeface="Lato" charset="0"/>
                </a:rPr>
                <a:t>输入文本内容</a:t>
              </a:r>
              <a:endParaRPr lang="en-US" sz="1500" b="1" dirty="0">
                <a:solidFill>
                  <a:schemeClr val="tx2"/>
                </a:solidFill>
                <a:latin typeface="+mj-lt"/>
                <a:ea typeface="Lato" charset="0"/>
                <a:cs typeface="Lato" charset="0"/>
              </a:endParaRPr>
            </a:p>
          </p:txBody>
        </p:sp>
      </p:grpSp>
      <p:sp>
        <p:nvSpPr>
          <p:cNvPr id="25" name="Freeform 24"/>
          <p:cNvSpPr/>
          <p:nvPr/>
        </p:nvSpPr>
        <p:spPr>
          <a:xfrm rot="5400000">
            <a:off x="4938953" y="302233"/>
            <a:ext cx="2604956" cy="2925907"/>
          </a:xfrm>
          <a:custGeom>
            <a:avLst/>
            <a:gdLst>
              <a:gd name="connsiteX0" fmla="*/ 0 w 2698956"/>
              <a:gd name="connsiteY0" fmla="*/ 3225518 h 3225518"/>
              <a:gd name="connsiteX1" fmla="*/ 1 w 2698956"/>
              <a:gd name="connsiteY1" fmla="*/ 0 h 3225518"/>
              <a:gd name="connsiteX2" fmla="*/ 2698956 w 2698956"/>
              <a:gd name="connsiteY2" fmla="*/ 0 h 3225518"/>
              <a:gd name="connsiteX3" fmla="*/ 2698956 w 2698956"/>
              <a:gd name="connsiteY3" fmla="*/ 3225518 h 3225518"/>
              <a:gd name="connsiteX4" fmla="*/ 689958 w 2698956"/>
              <a:gd name="connsiteY4" fmla="*/ 3225518 h 3225518"/>
              <a:gd name="connsiteX5" fmla="*/ 457203 w 2698956"/>
              <a:gd name="connsiteY5" fmla="*/ 2842059 h 3225518"/>
              <a:gd name="connsiteX6" fmla="*/ 224447 w 2698956"/>
              <a:gd name="connsiteY6" fmla="*/ 3225518 h 3225518"/>
              <a:gd name="connsiteX7" fmla="*/ 0 w 2698956"/>
              <a:gd name="connsiteY7" fmla="*/ 3225518 h 322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956" h="3225518">
                <a:moveTo>
                  <a:pt x="0" y="3225518"/>
                </a:moveTo>
                <a:lnTo>
                  <a:pt x="1" y="0"/>
                </a:lnTo>
                <a:lnTo>
                  <a:pt x="2698956" y="0"/>
                </a:lnTo>
                <a:lnTo>
                  <a:pt x="2698956" y="3225518"/>
                </a:lnTo>
                <a:lnTo>
                  <a:pt x="689958" y="3225518"/>
                </a:lnTo>
                <a:lnTo>
                  <a:pt x="457203" y="2842059"/>
                </a:lnTo>
                <a:lnTo>
                  <a:pt x="224447" y="3225518"/>
                </a:lnTo>
                <a:lnTo>
                  <a:pt x="0" y="3225518"/>
                </a:lnTo>
                <a:close/>
              </a:path>
            </a:pathLst>
          </a:cu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6" name="TextBox 25"/>
          <p:cNvSpPr txBox="1"/>
          <p:nvPr/>
        </p:nvSpPr>
        <p:spPr>
          <a:xfrm>
            <a:off x="5482121" y="1188499"/>
            <a:ext cx="1812177" cy="1569660"/>
          </a:xfrm>
          <a:prstGeom prst="rect">
            <a:avLst/>
          </a:prstGeom>
          <a:noFill/>
        </p:spPr>
        <p:txBody>
          <a:bodyPr wrap="square" rtlCol="0">
            <a:spAutoFit/>
          </a:bodyPr>
          <a:lstStyle/>
          <a:p>
            <a:r>
              <a:rPr lang="id-ID" sz="3200" spc="200" dirty="0">
                <a:latin typeface="+mj-lt"/>
              </a:rPr>
              <a:t>YOUR WEB REVIEW</a:t>
            </a:r>
          </a:p>
        </p:txBody>
      </p:sp>
      <p:pic>
        <p:nvPicPr>
          <p:cNvPr id="28" name="Picture Placeholder 27"/>
          <p:cNvPicPr>
            <a:picLocks noGrp="1" noChangeAspect="1"/>
          </p:cNvPicPr>
          <p:nvPr>
            <p:ph type="pic" sz="quarter" idx="22"/>
          </p:nvPr>
        </p:nvPicPr>
        <p:blipFill>
          <a:blip r:embed="rId2" cstate="print">
            <a:extLst>
              <a:ext uri="{28A0092B-C50C-407E-A947-70E740481C1C}">
                <a14:useLocalDpi xmlns:a14="http://schemas.microsoft.com/office/drawing/2010/main" val="0"/>
              </a:ext>
            </a:extLst>
          </a:blip>
          <a:srcRect t="1944" b="1944"/>
          <a:stretch>
            <a:fillRect/>
          </a:stretch>
        </p:blipFill>
        <p:spPr/>
      </p:pic>
    </p:spTree>
    <p:extLst>
      <p:ext uri="{BB962C8B-B14F-4D97-AF65-F5344CB8AC3E}">
        <p14:creationId xmlns:p14="http://schemas.microsoft.com/office/powerpoint/2010/main" val="12119039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p:cNvGrpSpPr/>
          <p:nvPr/>
        </p:nvGrpSpPr>
        <p:grpSpPr>
          <a:xfrm>
            <a:off x="6841828" y="3055360"/>
            <a:ext cx="3873558" cy="2229808"/>
            <a:chOff x="5898415" y="1976415"/>
            <a:chExt cx="5654530" cy="3255020"/>
          </a:xfrm>
        </p:grpSpPr>
        <p:sp>
          <p:nvSpPr>
            <p:cNvPr id="9"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0"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1"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2"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3"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4"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5"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6"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7"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8"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9"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0"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grpSp>
      <p:grpSp>
        <p:nvGrpSpPr>
          <p:cNvPr id="21" name="Group 20"/>
          <p:cNvGrpSpPr/>
          <p:nvPr/>
        </p:nvGrpSpPr>
        <p:grpSpPr>
          <a:xfrm>
            <a:off x="1428944" y="3055360"/>
            <a:ext cx="3873558" cy="2229808"/>
            <a:chOff x="5898415" y="1976415"/>
            <a:chExt cx="5654530" cy="3255020"/>
          </a:xfrm>
        </p:grpSpPr>
        <p:sp>
          <p:nvSpPr>
            <p:cNvPr id="22"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3"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4"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5"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6"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7"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8"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9"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30"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31"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32"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33"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grpSp>
      <p:sp>
        <p:nvSpPr>
          <p:cNvPr id="5"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t>Laptop Collection Mockup</a:t>
            </a:r>
            <a:endParaRPr lang="en-US" sz="7200" dirty="0"/>
          </a:p>
        </p:txBody>
      </p:sp>
      <p:sp>
        <p:nvSpPr>
          <p:cNvPr id="6" name="TextBox 5"/>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7" name="Subtitle 2"/>
          <p:cNvSpPr txBox="1">
            <a:spLocks/>
          </p:cNvSpPr>
          <p:nvPr/>
        </p:nvSpPr>
        <p:spPr>
          <a:xfrm>
            <a:off x="1971514" y="1971056"/>
            <a:ext cx="8248970"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tx1">
                    <a:alpha val="60000"/>
                  </a:schemeClr>
                </a:solidFill>
                <a:latin typeface="+mn-lt"/>
                <a:ea typeface="Lato Light" panose="020F0502020204030203" pitchFamily="34" charset="0"/>
                <a:cs typeface="Lato Light" panose="020F0502020204030203" pitchFamily="34"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pic>
        <p:nvPicPr>
          <p:cNvPr id="52" name="Picture Placeholder 51"/>
          <p:cNvPicPr>
            <a:picLocks noGrp="1" noChangeAspect="1"/>
          </p:cNvPicPr>
          <p:nvPr>
            <p:ph type="pic" sz="quarter" idx="24"/>
          </p:nvPr>
        </p:nvPicPr>
        <p:blipFill>
          <a:blip r:embed="rId2" cstate="print">
            <a:extLst>
              <a:ext uri="{28A0092B-C50C-407E-A947-70E740481C1C}">
                <a14:useLocalDpi xmlns:a14="http://schemas.microsoft.com/office/drawing/2010/main" val="0"/>
              </a:ext>
            </a:extLst>
          </a:blip>
          <a:srcRect t="1657" b="1657"/>
          <a:stretch>
            <a:fillRect/>
          </a:stretch>
        </p:blipFill>
        <p:spPr/>
      </p:pic>
      <p:pic>
        <p:nvPicPr>
          <p:cNvPr id="51" name="Picture Placeholder 50"/>
          <p:cNvPicPr>
            <a:picLocks noGrp="1" noChangeAspect="1"/>
          </p:cNvPicPr>
          <p:nvPr>
            <p:ph type="pic" sz="quarter" idx="22"/>
          </p:nvPr>
        </p:nvPicPr>
        <p:blipFill>
          <a:blip r:embed="rId2" cstate="print">
            <a:extLst>
              <a:ext uri="{28A0092B-C50C-407E-A947-70E740481C1C}">
                <a14:useLocalDpi xmlns:a14="http://schemas.microsoft.com/office/drawing/2010/main" val="0"/>
              </a:ext>
            </a:extLst>
          </a:blip>
          <a:srcRect t="1657" b="1657"/>
          <a:stretch>
            <a:fillRect/>
          </a:stretch>
        </p:blipFill>
        <p:spPr/>
      </p:pic>
      <p:grpSp>
        <p:nvGrpSpPr>
          <p:cNvPr id="34" name="Group 33"/>
          <p:cNvGrpSpPr/>
          <p:nvPr/>
        </p:nvGrpSpPr>
        <p:grpSpPr>
          <a:xfrm>
            <a:off x="3894740" y="3385447"/>
            <a:ext cx="4363738" cy="2511978"/>
            <a:chOff x="5898415" y="1976415"/>
            <a:chExt cx="5654530" cy="3255020"/>
          </a:xfrm>
        </p:grpSpPr>
        <p:sp>
          <p:nvSpPr>
            <p:cNvPr id="35"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36"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37"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38"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39"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40"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41"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42"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43"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44"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45"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46"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grpSp>
      <p:pic>
        <p:nvPicPr>
          <p:cNvPr id="50" name="Picture Placeholder 49"/>
          <p:cNvPicPr>
            <a:picLocks noGrp="1" noChangeAspect="1"/>
          </p:cNvPicPr>
          <p:nvPr>
            <p:ph type="pic" sz="quarter" idx="23"/>
          </p:nvPr>
        </p:nvPicPr>
        <p:blipFill>
          <a:blip r:embed="rId3" cstate="print">
            <a:extLst>
              <a:ext uri="{28A0092B-C50C-407E-A947-70E740481C1C}">
                <a14:useLocalDpi xmlns:a14="http://schemas.microsoft.com/office/drawing/2010/main" val="0"/>
              </a:ext>
            </a:extLst>
          </a:blip>
          <a:srcRect t="2685" b="2685"/>
          <a:stretch>
            <a:fillRect/>
          </a:stretch>
        </p:blipFill>
        <p:spPr/>
      </p:pic>
    </p:spTree>
    <p:extLst>
      <p:ext uri="{BB962C8B-B14F-4D97-AF65-F5344CB8AC3E}">
        <p14:creationId xmlns:p14="http://schemas.microsoft.com/office/powerpoint/2010/main" val="23570894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Group 16"/>
          <p:cNvGrpSpPr/>
          <p:nvPr/>
        </p:nvGrpSpPr>
        <p:grpSpPr>
          <a:xfrm>
            <a:off x="5805926" y="2179412"/>
            <a:ext cx="5503963" cy="3168348"/>
            <a:chOff x="5898415" y="1976415"/>
            <a:chExt cx="5654530" cy="3255020"/>
          </a:xfrm>
        </p:grpSpPr>
        <p:sp>
          <p:nvSpPr>
            <p:cNvPr id="18"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19"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0"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1"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2"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3"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4"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5"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6"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7"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8"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sp>
          <p:nvSpPr>
            <p:cNvPr id="29"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Lato Light" charset="0"/>
              </a:endParaRPr>
            </a:p>
          </p:txBody>
        </p:sp>
      </p:grpSp>
      <p:grpSp>
        <p:nvGrpSpPr>
          <p:cNvPr id="3" name="Group 2"/>
          <p:cNvGrpSpPr/>
          <p:nvPr/>
        </p:nvGrpSpPr>
        <p:grpSpPr>
          <a:xfrm>
            <a:off x="1584122" y="2120491"/>
            <a:ext cx="3815907" cy="957263"/>
            <a:chOff x="1613150" y="2018893"/>
            <a:chExt cx="3815907" cy="957263"/>
          </a:xfrm>
        </p:grpSpPr>
        <p:sp>
          <p:nvSpPr>
            <p:cNvPr id="4" name="Subtitle 2"/>
            <p:cNvSpPr txBox="1">
              <a:spLocks/>
            </p:cNvSpPr>
            <p:nvPr/>
          </p:nvSpPr>
          <p:spPr>
            <a:xfrm>
              <a:off x="1613150" y="2353387"/>
              <a:ext cx="3815906"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 also we are companies</a:t>
              </a:r>
            </a:p>
          </p:txBody>
        </p:sp>
        <p:sp>
          <p:nvSpPr>
            <p:cNvPr id="5" name="TextBox 4"/>
            <p:cNvSpPr txBox="1"/>
            <p:nvPr/>
          </p:nvSpPr>
          <p:spPr>
            <a:xfrm>
              <a:off x="1664511" y="2018893"/>
              <a:ext cx="3764546" cy="307777"/>
            </a:xfrm>
            <a:prstGeom prst="rect">
              <a:avLst/>
            </a:prstGeom>
            <a:noFill/>
          </p:spPr>
          <p:txBody>
            <a:bodyPr wrap="square" rtlCol="0" anchor="ctr" anchorCtr="0">
              <a:spAutoFit/>
            </a:bodyPr>
            <a:lstStyle/>
            <a:p>
              <a:r>
                <a:rPr lang="zh-CN" altLang="en-US" sz="1400" b="1" dirty="0">
                  <a:solidFill>
                    <a:schemeClr val="tx2"/>
                  </a:solidFill>
                  <a:latin typeface="+mj-lt"/>
                  <a:ea typeface="Lato Black" panose="020F0502020204030203" pitchFamily="34" charset="0"/>
                  <a:cs typeface="Lato Black" panose="020F0502020204030203" pitchFamily="34" charset="0"/>
                </a:rPr>
                <a:t>输入文本内容</a:t>
              </a:r>
              <a:endParaRPr lang="en-US" sz="1400" b="1" dirty="0">
                <a:solidFill>
                  <a:schemeClr val="tx2"/>
                </a:solidFill>
                <a:latin typeface="+mj-lt"/>
                <a:ea typeface="Lato Black" panose="020F0502020204030203" pitchFamily="34" charset="0"/>
                <a:cs typeface="Lato Black" panose="020F0502020204030203" pitchFamily="34" charset="0"/>
              </a:endParaRPr>
            </a:p>
          </p:txBody>
        </p:sp>
      </p:grpSp>
      <p:grpSp>
        <p:nvGrpSpPr>
          <p:cNvPr id="6" name="Group 5"/>
          <p:cNvGrpSpPr/>
          <p:nvPr/>
        </p:nvGrpSpPr>
        <p:grpSpPr>
          <a:xfrm>
            <a:off x="1615582" y="3481183"/>
            <a:ext cx="3835806" cy="939327"/>
            <a:chOff x="1644610" y="3379585"/>
            <a:chExt cx="3835806" cy="939327"/>
          </a:xfrm>
        </p:grpSpPr>
        <p:sp>
          <p:nvSpPr>
            <p:cNvPr id="7" name="Subtitle 2"/>
            <p:cNvSpPr txBox="1">
              <a:spLocks/>
            </p:cNvSpPr>
            <p:nvPr/>
          </p:nvSpPr>
          <p:spPr>
            <a:xfrm>
              <a:off x="1644610" y="3696143"/>
              <a:ext cx="3815906"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 also we are companies</a:t>
              </a:r>
            </a:p>
          </p:txBody>
        </p:sp>
        <p:sp>
          <p:nvSpPr>
            <p:cNvPr id="8" name="TextBox 7"/>
            <p:cNvSpPr txBox="1"/>
            <p:nvPr/>
          </p:nvSpPr>
          <p:spPr>
            <a:xfrm>
              <a:off x="1664510" y="3379585"/>
              <a:ext cx="3815906" cy="307777"/>
            </a:xfrm>
            <a:prstGeom prst="rect">
              <a:avLst/>
            </a:prstGeom>
            <a:noFill/>
          </p:spPr>
          <p:txBody>
            <a:bodyPr wrap="square" rtlCol="0" anchor="ctr" anchorCtr="0">
              <a:spAutoFit/>
            </a:bodyPr>
            <a:lstStyle/>
            <a:p>
              <a:r>
                <a:rPr lang="zh-CN" altLang="en-US" sz="1400" b="1" dirty="0">
                  <a:solidFill>
                    <a:schemeClr val="accent2"/>
                  </a:solidFill>
                  <a:latin typeface="+mj-lt"/>
                  <a:ea typeface="Lato Black" panose="020F0502020204030203" pitchFamily="34" charset="0"/>
                  <a:cs typeface="Lato Black" panose="020F0502020204030203" pitchFamily="34" charset="0"/>
                </a:rPr>
                <a:t>输入文本内容</a:t>
              </a:r>
              <a:endParaRPr lang="en-US" sz="1400" b="1" dirty="0">
                <a:solidFill>
                  <a:schemeClr val="accent2"/>
                </a:solidFill>
                <a:latin typeface="+mj-lt"/>
                <a:ea typeface="Lato Black" panose="020F0502020204030203" pitchFamily="34" charset="0"/>
                <a:cs typeface="Lato Black" panose="020F0502020204030203" pitchFamily="34" charset="0"/>
              </a:endParaRPr>
            </a:p>
          </p:txBody>
        </p:sp>
      </p:grpSp>
      <p:grpSp>
        <p:nvGrpSpPr>
          <p:cNvPr id="9" name="Group 8"/>
          <p:cNvGrpSpPr/>
          <p:nvPr/>
        </p:nvGrpSpPr>
        <p:grpSpPr>
          <a:xfrm>
            <a:off x="1635482" y="4828659"/>
            <a:ext cx="3815906" cy="917613"/>
            <a:chOff x="1664510" y="4727061"/>
            <a:chExt cx="3815906" cy="917613"/>
          </a:xfrm>
        </p:grpSpPr>
        <p:sp>
          <p:nvSpPr>
            <p:cNvPr id="10" name="Subtitle 2"/>
            <p:cNvSpPr txBox="1">
              <a:spLocks/>
            </p:cNvSpPr>
            <p:nvPr/>
          </p:nvSpPr>
          <p:spPr>
            <a:xfrm>
              <a:off x="1664510" y="5021905"/>
              <a:ext cx="3815906"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 also we are companies</a:t>
              </a:r>
            </a:p>
          </p:txBody>
        </p:sp>
        <p:sp>
          <p:nvSpPr>
            <p:cNvPr id="11" name="TextBox 10"/>
            <p:cNvSpPr txBox="1"/>
            <p:nvPr/>
          </p:nvSpPr>
          <p:spPr>
            <a:xfrm>
              <a:off x="1664510" y="4727061"/>
              <a:ext cx="3764546" cy="307777"/>
            </a:xfrm>
            <a:prstGeom prst="rect">
              <a:avLst/>
            </a:prstGeom>
            <a:noFill/>
          </p:spPr>
          <p:txBody>
            <a:bodyPr wrap="square" rtlCol="0" anchor="ctr" anchorCtr="0">
              <a:spAutoFit/>
            </a:bodyPr>
            <a:lstStyle/>
            <a:p>
              <a:r>
                <a:rPr lang="zh-CN" altLang="en-US" sz="1400" b="1" dirty="0">
                  <a:solidFill>
                    <a:schemeClr val="tx2"/>
                  </a:solidFill>
                  <a:ea typeface="Lato Black" panose="020F0502020204030203" pitchFamily="34" charset="0"/>
                  <a:cs typeface="Lato Black" panose="020F0502020204030203" pitchFamily="34" charset="0"/>
                </a:rPr>
                <a:t>输入文本内容</a:t>
              </a:r>
              <a:endParaRPr lang="en-US" altLang="zh-CN" sz="1400" b="1" dirty="0">
                <a:solidFill>
                  <a:schemeClr val="tx2"/>
                </a:solidFill>
                <a:ea typeface="Lato Black" panose="020F0502020204030203" pitchFamily="34" charset="0"/>
                <a:cs typeface="Lato Black" panose="020F0502020204030203" pitchFamily="34" charset="0"/>
              </a:endParaRPr>
            </a:p>
          </p:txBody>
        </p:sp>
      </p:grpSp>
      <p:sp>
        <p:nvSpPr>
          <p:cNvPr id="12"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t>Laptop </a:t>
            </a:r>
            <a:r>
              <a:rPr lang="zh-CN" altLang="en-US" dirty="0"/>
              <a:t>输入文本内容</a:t>
            </a:r>
            <a:endParaRPr lang="en-US" sz="7200" dirty="0"/>
          </a:p>
        </p:txBody>
      </p:sp>
      <p:sp>
        <p:nvSpPr>
          <p:cNvPr id="13" name="TextBox 1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4" name="TextBox 13"/>
          <p:cNvSpPr txBox="1"/>
          <p:nvPr/>
        </p:nvSpPr>
        <p:spPr>
          <a:xfrm>
            <a:off x="853348" y="2074059"/>
            <a:ext cx="492443" cy="461665"/>
          </a:xfrm>
          <a:prstGeom prst="rect">
            <a:avLst/>
          </a:prstGeom>
          <a:noFill/>
        </p:spPr>
        <p:txBody>
          <a:bodyPr wrap="none" rtlCol="0">
            <a:spAutoFit/>
          </a:bodyPr>
          <a:lstStyle/>
          <a:p>
            <a:pPr algn="ctr"/>
            <a:r>
              <a:rPr lang="id-ID" sz="2400" dirty="0">
                <a:latin typeface="linea-basic-10" panose="02000509000000000000" pitchFamily="49" charset="0"/>
              </a:rPr>
              <a:t>S</a:t>
            </a:r>
          </a:p>
        </p:txBody>
      </p:sp>
      <p:sp>
        <p:nvSpPr>
          <p:cNvPr id="15" name="TextBox 14"/>
          <p:cNvSpPr txBox="1"/>
          <p:nvPr/>
        </p:nvSpPr>
        <p:spPr>
          <a:xfrm>
            <a:off x="844202" y="3448377"/>
            <a:ext cx="492444" cy="461665"/>
          </a:xfrm>
          <a:prstGeom prst="rect">
            <a:avLst/>
          </a:prstGeom>
          <a:noFill/>
        </p:spPr>
        <p:txBody>
          <a:bodyPr wrap="none" rtlCol="0">
            <a:spAutoFit/>
          </a:bodyPr>
          <a:lstStyle/>
          <a:p>
            <a:pPr algn="ctr"/>
            <a:r>
              <a:rPr lang="id-ID" sz="2400" dirty="0">
                <a:solidFill>
                  <a:schemeClr val="accent2"/>
                </a:solidFill>
                <a:latin typeface="linea-basic-10" panose="02000509000000000000" pitchFamily="49" charset="0"/>
              </a:rPr>
              <a:t>H</a:t>
            </a:r>
          </a:p>
        </p:txBody>
      </p:sp>
      <p:sp>
        <p:nvSpPr>
          <p:cNvPr id="16" name="TextBox 15"/>
          <p:cNvSpPr txBox="1"/>
          <p:nvPr/>
        </p:nvSpPr>
        <p:spPr>
          <a:xfrm>
            <a:off x="853348" y="4778117"/>
            <a:ext cx="492443" cy="461665"/>
          </a:xfrm>
          <a:prstGeom prst="rect">
            <a:avLst/>
          </a:prstGeom>
          <a:noFill/>
        </p:spPr>
        <p:txBody>
          <a:bodyPr wrap="none" rtlCol="0">
            <a:spAutoFit/>
          </a:bodyPr>
          <a:lstStyle/>
          <a:p>
            <a:pPr algn="ctr"/>
            <a:r>
              <a:rPr lang="id-ID" sz="2400" dirty="0">
                <a:latin typeface="linea-basic-10" panose="02000509000000000000" pitchFamily="49" charset="0"/>
              </a:rPr>
              <a:t>F</a:t>
            </a:r>
          </a:p>
        </p:txBody>
      </p:sp>
      <p:pic>
        <p:nvPicPr>
          <p:cNvPr id="31" name="Picture Placeholder 30"/>
          <p:cNvPicPr>
            <a:picLocks noGrp="1" noChangeAspect="1"/>
          </p:cNvPicPr>
          <p:nvPr>
            <p:ph type="pic" sz="quarter" idx="20"/>
          </p:nvPr>
        </p:nvPicPr>
        <p:blipFill>
          <a:blip r:embed="rId2" cstate="print">
            <a:extLst>
              <a:ext uri="{28A0092B-C50C-407E-A947-70E740481C1C}">
                <a14:useLocalDpi xmlns:a14="http://schemas.microsoft.com/office/drawing/2010/main" val="0"/>
              </a:ext>
            </a:extLst>
          </a:blip>
          <a:srcRect t="2657" b="2657"/>
          <a:stretch>
            <a:fillRect/>
          </a:stretch>
        </p:blipFill>
        <p:spPr/>
      </p:pic>
    </p:spTree>
    <p:extLst>
      <p:ext uri="{BB962C8B-B14F-4D97-AF65-F5344CB8AC3E}">
        <p14:creationId xmlns:p14="http://schemas.microsoft.com/office/powerpoint/2010/main" val="2189627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Placeholder 1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13" b="7813"/>
          <a:stretch>
            <a:fillRect/>
          </a:stretch>
        </p:blipFill>
        <p:spPr/>
      </p:pic>
      <p:sp>
        <p:nvSpPr>
          <p:cNvPr id="4" name="Rectangle 3"/>
          <p:cNvSpPr/>
          <p:nvPr/>
        </p:nvSpPr>
        <p:spPr>
          <a:xfrm>
            <a:off x="0" y="0"/>
            <a:ext cx="12191999"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Diamond 4"/>
          <p:cNvSpPr/>
          <p:nvPr/>
        </p:nvSpPr>
        <p:spPr>
          <a:xfrm>
            <a:off x="3743709" y="-898875"/>
            <a:ext cx="4680000" cy="43200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Diamond 5"/>
          <p:cNvSpPr/>
          <p:nvPr/>
        </p:nvSpPr>
        <p:spPr>
          <a:xfrm>
            <a:off x="4800806" y="2367319"/>
            <a:ext cx="2545714" cy="2545714"/>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Diamond 6"/>
          <p:cNvSpPr/>
          <p:nvPr/>
        </p:nvSpPr>
        <p:spPr>
          <a:xfrm>
            <a:off x="4659377" y="2225890"/>
            <a:ext cx="2828571" cy="2828571"/>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Diamond 7"/>
          <p:cNvSpPr/>
          <p:nvPr/>
        </p:nvSpPr>
        <p:spPr>
          <a:xfrm>
            <a:off x="4093663" y="1660176"/>
            <a:ext cx="3960000" cy="39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p:cNvSpPr txBox="1"/>
          <p:nvPr/>
        </p:nvSpPr>
        <p:spPr>
          <a:xfrm>
            <a:off x="4581346" y="512244"/>
            <a:ext cx="3029307" cy="584775"/>
          </a:xfrm>
          <a:prstGeom prst="rect">
            <a:avLst/>
          </a:prstGeom>
          <a:noFill/>
        </p:spPr>
        <p:txBody>
          <a:bodyPr wrap="square" rtlCol="0">
            <a:spAutoFit/>
          </a:bodyPr>
          <a:lstStyle/>
          <a:p>
            <a:pPr algn="ctr"/>
            <a:r>
              <a:rPr lang="zh-CN" altLang="en-US" sz="3200" spc="200" dirty="0">
                <a:latin typeface="+mj-lt"/>
              </a:rPr>
              <a:t>输入文本内容</a:t>
            </a:r>
            <a:endParaRPr lang="id-ID" sz="3200" spc="200" dirty="0">
              <a:latin typeface="+mj-lt"/>
            </a:endParaRPr>
          </a:p>
        </p:txBody>
      </p:sp>
      <p:grpSp>
        <p:nvGrpSpPr>
          <p:cNvPr id="10" name="Group 9"/>
          <p:cNvGrpSpPr/>
          <p:nvPr/>
        </p:nvGrpSpPr>
        <p:grpSpPr>
          <a:xfrm>
            <a:off x="1329374" y="6094303"/>
            <a:ext cx="9242308" cy="277000"/>
            <a:chOff x="640739" y="6299199"/>
            <a:chExt cx="9242308" cy="277000"/>
          </a:xfrm>
        </p:grpSpPr>
        <p:sp>
          <p:nvSpPr>
            <p:cNvPr id="11" name="TextBox 10"/>
            <p:cNvSpPr txBox="1"/>
            <p:nvPr/>
          </p:nvSpPr>
          <p:spPr>
            <a:xfrm>
              <a:off x="640739" y="6299200"/>
              <a:ext cx="1415772" cy="276999"/>
            </a:xfrm>
            <a:prstGeom prst="rect">
              <a:avLst/>
            </a:prstGeom>
            <a:noFill/>
          </p:spPr>
          <p:txBody>
            <a:bodyPr wrap="none" rtlCol="0">
              <a:spAutoFit/>
            </a:bodyPr>
            <a:lstStyle/>
            <a:p>
              <a:pPr algn="ctr"/>
              <a:r>
                <a:rPr lang="zh-CN" altLang="en-US" sz="1200" spc="400" dirty="0"/>
                <a:t>输入文本内容</a:t>
              </a:r>
              <a:endParaRPr lang="id-ID" sz="1200" spc="400" dirty="0"/>
            </a:p>
          </p:txBody>
        </p:sp>
        <p:sp>
          <p:nvSpPr>
            <p:cNvPr id="12" name="TextBox 11"/>
            <p:cNvSpPr txBox="1"/>
            <p:nvPr/>
          </p:nvSpPr>
          <p:spPr>
            <a:xfrm>
              <a:off x="3135087" y="6299200"/>
              <a:ext cx="1458541" cy="276999"/>
            </a:xfrm>
            <a:prstGeom prst="rect">
              <a:avLst/>
            </a:prstGeom>
            <a:noFill/>
          </p:spPr>
          <p:txBody>
            <a:bodyPr wrap="none" rtlCol="0">
              <a:spAutoFit/>
            </a:bodyPr>
            <a:lstStyle/>
            <a:p>
              <a:r>
                <a:rPr lang="id-ID" sz="1200" spc="400" dirty="0"/>
                <a:t>PROMOTION</a:t>
              </a:r>
            </a:p>
          </p:txBody>
        </p:sp>
        <p:sp>
          <p:nvSpPr>
            <p:cNvPr id="13" name="TextBox 12"/>
            <p:cNvSpPr txBox="1"/>
            <p:nvPr/>
          </p:nvSpPr>
          <p:spPr>
            <a:xfrm>
              <a:off x="5887807" y="6299199"/>
              <a:ext cx="1283685" cy="276999"/>
            </a:xfrm>
            <a:prstGeom prst="rect">
              <a:avLst/>
            </a:prstGeom>
            <a:noFill/>
          </p:spPr>
          <p:txBody>
            <a:bodyPr wrap="none" rtlCol="0">
              <a:spAutoFit/>
            </a:bodyPr>
            <a:lstStyle/>
            <a:p>
              <a:r>
                <a:rPr lang="id-ID" sz="1200" spc="400" dirty="0"/>
                <a:t>BRANDING</a:t>
              </a:r>
            </a:p>
          </p:txBody>
        </p:sp>
        <p:sp>
          <p:nvSpPr>
            <p:cNvPr id="14" name="TextBox 13"/>
            <p:cNvSpPr txBox="1"/>
            <p:nvPr/>
          </p:nvSpPr>
          <p:spPr>
            <a:xfrm>
              <a:off x="8465671" y="6299199"/>
              <a:ext cx="1417376" cy="276999"/>
            </a:xfrm>
            <a:prstGeom prst="rect">
              <a:avLst/>
            </a:prstGeom>
            <a:noFill/>
          </p:spPr>
          <p:txBody>
            <a:bodyPr wrap="none" rtlCol="0">
              <a:spAutoFit/>
            </a:bodyPr>
            <a:lstStyle/>
            <a:p>
              <a:r>
                <a:rPr lang="id-ID" sz="1200" spc="400" dirty="0"/>
                <a:t>MARKETING</a:t>
              </a:r>
            </a:p>
          </p:txBody>
        </p:sp>
      </p:grpSp>
      <p:cxnSp>
        <p:nvCxnSpPr>
          <p:cNvPr id="15" name="Straight Connector 14"/>
          <p:cNvCxnSpPr/>
          <p:nvPr/>
        </p:nvCxnSpPr>
        <p:spPr>
          <a:xfrm>
            <a:off x="2434129" y="3040629"/>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7850416" y="3079319"/>
            <a:ext cx="2402092" cy="244253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7647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par>
                                <p:cTn id="15" presetID="2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solidFill>
                  <a:srgbClr val="222222"/>
                </a:solidFill>
              </a:rPr>
              <a:t>Let’s Talk About Chart </a:t>
            </a:r>
            <a:endParaRPr lang="en-US" dirty="0">
              <a:solidFill>
                <a:srgbClr val="222222"/>
              </a:solidFill>
            </a:endParaRPr>
          </a:p>
        </p:txBody>
      </p:sp>
      <p:sp>
        <p:nvSpPr>
          <p:cNvPr id="3" name="TextBox 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grpSp>
        <p:nvGrpSpPr>
          <p:cNvPr id="4" name="Group 3039"/>
          <p:cNvGrpSpPr/>
          <p:nvPr/>
        </p:nvGrpSpPr>
        <p:grpSpPr>
          <a:xfrm>
            <a:off x="1296492" y="2410263"/>
            <a:ext cx="1781127" cy="2849676"/>
            <a:chOff x="0" y="0"/>
            <a:chExt cx="3562251" cy="5699349"/>
          </a:xfrm>
        </p:grpSpPr>
        <p:sp>
          <p:nvSpPr>
            <p:cNvPr id="5" name="Shape 3034"/>
            <p:cNvSpPr/>
            <p:nvPr/>
          </p:nvSpPr>
          <p:spPr>
            <a:xfrm>
              <a:off x="0" y="4365652"/>
              <a:ext cx="3562251" cy="13336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defTabSz="457200">
                <a:defRPr sz="1800">
                  <a:solidFill>
                    <a:srgbClr val="BFBFBF"/>
                  </a:solidFill>
                  <a:latin typeface="Helvetica"/>
                  <a:ea typeface="Helvetica"/>
                  <a:cs typeface="Helvetica"/>
                  <a:sym typeface="Helvetica"/>
                </a:defRPr>
              </a:lvl1pPr>
            </a:lstStyle>
            <a:p>
              <a:pPr lvl="0" algn="ctr">
                <a:defRPr>
                  <a:solidFill>
                    <a:srgbClr val="000000"/>
                  </a:solidFill>
                </a:defRPr>
              </a:pPr>
              <a:r>
                <a:rPr lang="en-US" sz="1000" dirty="0">
                  <a:solidFill>
                    <a:srgbClr val="000000">
                      <a:alpha val="60000"/>
                    </a:srgbClr>
                  </a:solidFill>
                  <a:latin typeface="+mn-lt"/>
                  <a:ea typeface="Roboto" panose="02000000000000000000" pitchFamily="2" charset="0"/>
                  <a:cs typeface="Roboto" panose="02000000000000000000" pitchFamily="2" charset="0"/>
                </a:rPr>
                <a:t>Frequently, your initial font choice is taken out of your awesome hands also we are companies</a:t>
              </a:r>
            </a:p>
          </p:txBody>
        </p:sp>
        <p:graphicFrame>
          <p:nvGraphicFramePr>
            <p:cNvPr id="6" name="Chart 3035"/>
            <p:cNvGraphicFramePr/>
            <p:nvPr>
              <p:extLst>
                <p:ext uri="{D42A27DB-BD31-4B8C-83A1-F6EECF244321}">
                  <p14:modId xmlns:p14="http://schemas.microsoft.com/office/powerpoint/2010/main" val="1570919053"/>
                </p:ext>
              </p:extLst>
            </p:nvPr>
          </p:nvGraphicFramePr>
          <p:xfrm>
            <a:off x="234716" y="0"/>
            <a:ext cx="3092819" cy="3092818"/>
          </p:xfrm>
          <a:graphic>
            <a:graphicData uri="http://schemas.openxmlformats.org/drawingml/2006/chart">
              <c:chart xmlns:c="http://schemas.openxmlformats.org/drawingml/2006/chart" xmlns:r="http://schemas.openxmlformats.org/officeDocument/2006/relationships" r:id="rId2"/>
            </a:graphicData>
          </a:graphic>
        </p:graphicFrame>
        <p:sp>
          <p:nvSpPr>
            <p:cNvPr id="7" name="Shape 3036"/>
            <p:cNvSpPr/>
            <p:nvPr/>
          </p:nvSpPr>
          <p:spPr>
            <a:xfrm>
              <a:off x="445873" y="211156"/>
              <a:ext cx="2670505" cy="26705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0" tIns="0" rIns="0" bIns="0" numCol="1" anchor="ctr">
              <a:noAutofit/>
            </a:bodyPr>
            <a:lstStyle/>
            <a:p>
              <a:pPr lvl="0">
                <a:defRPr sz="3600"/>
              </a:pPr>
              <a:endParaRPr sz="1800"/>
            </a:p>
          </p:txBody>
        </p:sp>
        <p:sp>
          <p:nvSpPr>
            <p:cNvPr id="8" name="Shape 3037"/>
            <p:cNvSpPr/>
            <p:nvPr/>
          </p:nvSpPr>
          <p:spPr>
            <a:xfrm>
              <a:off x="1301829" y="1218113"/>
              <a:ext cx="1003479" cy="6565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5400" tIns="25400" rIns="25400" bIns="25400" numCol="1" anchor="ctr">
              <a:spAutoFit/>
            </a:bodyPr>
            <a:lstStyle>
              <a:lvl1pPr>
                <a:defRPr>
                  <a:solidFill>
                    <a:srgbClr val="BFBFBF"/>
                  </a:solidFill>
                  <a:latin typeface="Helvetica"/>
                  <a:ea typeface="Helvetica"/>
                  <a:cs typeface="Helvetica"/>
                  <a:sym typeface="Helvetica"/>
                </a:defRPr>
              </a:lvl1pPr>
            </a:lstStyle>
            <a:p>
              <a:pPr lvl="0">
                <a:defRPr sz="1800">
                  <a:solidFill>
                    <a:srgbClr val="000000"/>
                  </a:solidFill>
                </a:defRPr>
              </a:pPr>
              <a:r>
                <a:rPr dirty="0">
                  <a:solidFill>
                    <a:schemeClr val="accent1"/>
                  </a:solidFill>
                  <a:latin typeface="+mj-lt"/>
                  <a:ea typeface="Roboto" panose="02000000000000000000" pitchFamily="2" charset="0"/>
                  <a:cs typeface="Roboto" panose="02000000000000000000" pitchFamily="2" charset="0"/>
                </a:rPr>
                <a:t>75%</a:t>
              </a:r>
            </a:p>
          </p:txBody>
        </p:sp>
        <p:sp>
          <p:nvSpPr>
            <p:cNvPr id="9" name="Shape 3038"/>
            <p:cNvSpPr/>
            <p:nvPr/>
          </p:nvSpPr>
          <p:spPr>
            <a:xfrm>
              <a:off x="474524" y="3576954"/>
              <a:ext cx="2257026" cy="533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5400" tIns="25400" rIns="25400" bIns="25400" numCol="1" anchor="ctr">
              <a:spAutoFit/>
            </a:bodyPr>
            <a:lstStyle>
              <a:lvl1pPr>
                <a:defRPr sz="3200">
                  <a:solidFill>
                    <a:srgbClr val="BFBFBF"/>
                  </a:solidFill>
                  <a:latin typeface="Helvetica"/>
                  <a:ea typeface="Helvetica"/>
                  <a:cs typeface="Helvetica"/>
                  <a:sym typeface="Helvetica"/>
                </a:defRPr>
              </a:lvl1pPr>
            </a:lstStyle>
            <a:p>
              <a:pPr lvl="0">
                <a:defRPr sz="1800">
                  <a:solidFill>
                    <a:srgbClr val="000000"/>
                  </a:solidFill>
                </a:defRPr>
              </a:pPr>
              <a:r>
                <a:rPr lang="zh-CN" altLang="en-US" sz="1400" dirty="0">
                  <a:solidFill>
                    <a:schemeClr val="accent1"/>
                  </a:solidFill>
                  <a:latin typeface="+mj-lt"/>
                  <a:ea typeface="Roboto" panose="02000000000000000000" pitchFamily="2" charset="0"/>
                  <a:cs typeface="Roboto" panose="02000000000000000000" pitchFamily="2" charset="0"/>
                </a:rPr>
                <a:t>输入文本内容</a:t>
              </a:r>
              <a:endParaRPr sz="1400" dirty="0">
                <a:solidFill>
                  <a:schemeClr val="accent1"/>
                </a:solidFill>
                <a:latin typeface="+mj-lt"/>
                <a:ea typeface="Roboto" panose="02000000000000000000" pitchFamily="2" charset="0"/>
                <a:cs typeface="Roboto" panose="02000000000000000000" pitchFamily="2" charset="0"/>
              </a:endParaRPr>
            </a:p>
          </p:txBody>
        </p:sp>
      </p:grpSp>
      <p:grpSp>
        <p:nvGrpSpPr>
          <p:cNvPr id="10" name="Group 3039"/>
          <p:cNvGrpSpPr/>
          <p:nvPr/>
        </p:nvGrpSpPr>
        <p:grpSpPr>
          <a:xfrm>
            <a:off x="3937501" y="2410263"/>
            <a:ext cx="1781127" cy="2849676"/>
            <a:chOff x="0" y="0"/>
            <a:chExt cx="3562251" cy="5699349"/>
          </a:xfrm>
        </p:grpSpPr>
        <p:sp>
          <p:nvSpPr>
            <p:cNvPr id="11" name="Shape 3034"/>
            <p:cNvSpPr/>
            <p:nvPr/>
          </p:nvSpPr>
          <p:spPr>
            <a:xfrm>
              <a:off x="0" y="4365652"/>
              <a:ext cx="3562251" cy="13336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defTabSz="457200">
                <a:defRPr sz="1800">
                  <a:solidFill>
                    <a:srgbClr val="BFBFBF"/>
                  </a:solidFill>
                  <a:latin typeface="Helvetica"/>
                  <a:ea typeface="Helvetica"/>
                  <a:cs typeface="Helvetica"/>
                  <a:sym typeface="Helvetica"/>
                </a:defRPr>
              </a:lvl1pPr>
            </a:lstStyle>
            <a:p>
              <a:pPr lvl="0" algn="ctr">
                <a:defRPr>
                  <a:solidFill>
                    <a:srgbClr val="000000"/>
                  </a:solidFill>
                </a:defRPr>
              </a:pPr>
              <a:r>
                <a:rPr lang="en-US" sz="1000" dirty="0">
                  <a:solidFill>
                    <a:srgbClr val="000000">
                      <a:alpha val="60000"/>
                    </a:srgbClr>
                  </a:solidFill>
                  <a:latin typeface="+mn-lt"/>
                  <a:ea typeface="Roboto" panose="02000000000000000000" pitchFamily="2" charset="0"/>
                  <a:cs typeface="Roboto" panose="02000000000000000000" pitchFamily="2" charset="0"/>
                </a:rPr>
                <a:t>Frequently, your initial font choice is taken out of your awesome hands also we are companies</a:t>
              </a:r>
            </a:p>
          </p:txBody>
        </p:sp>
        <p:graphicFrame>
          <p:nvGraphicFramePr>
            <p:cNvPr id="12" name="Chart 3035"/>
            <p:cNvGraphicFramePr/>
            <p:nvPr>
              <p:extLst>
                <p:ext uri="{D42A27DB-BD31-4B8C-83A1-F6EECF244321}">
                  <p14:modId xmlns:p14="http://schemas.microsoft.com/office/powerpoint/2010/main" val="3060258322"/>
                </p:ext>
              </p:extLst>
            </p:nvPr>
          </p:nvGraphicFramePr>
          <p:xfrm>
            <a:off x="234716" y="0"/>
            <a:ext cx="3092819" cy="3092818"/>
          </p:xfrm>
          <a:graphic>
            <a:graphicData uri="http://schemas.openxmlformats.org/drawingml/2006/chart">
              <c:chart xmlns:c="http://schemas.openxmlformats.org/drawingml/2006/chart" xmlns:r="http://schemas.openxmlformats.org/officeDocument/2006/relationships" r:id="rId3"/>
            </a:graphicData>
          </a:graphic>
        </p:graphicFrame>
        <p:sp>
          <p:nvSpPr>
            <p:cNvPr id="13" name="Shape 3036"/>
            <p:cNvSpPr/>
            <p:nvPr/>
          </p:nvSpPr>
          <p:spPr>
            <a:xfrm>
              <a:off x="445874" y="211156"/>
              <a:ext cx="2670506" cy="26705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0" tIns="0" rIns="0" bIns="0" numCol="1" anchor="ctr">
              <a:noAutofit/>
            </a:bodyPr>
            <a:lstStyle/>
            <a:p>
              <a:pPr lvl="0">
                <a:defRPr sz="3600"/>
              </a:pPr>
              <a:endParaRPr sz="1800"/>
            </a:p>
          </p:txBody>
        </p:sp>
        <p:sp>
          <p:nvSpPr>
            <p:cNvPr id="14" name="Shape 3037"/>
            <p:cNvSpPr/>
            <p:nvPr/>
          </p:nvSpPr>
          <p:spPr>
            <a:xfrm>
              <a:off x="1301829" y="1218113"/>
              <a:ext cx="1003479" cy="6565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5400" tIns="25400" rIns="25400" bIns="25400" numCol="1" anchor="ctr">
              <a:spAutoFit/>
            </a:bodyPr>
            <a:lstStyle>
              <a:lvl1pPr>
                <a:defRPr>
                  <a:solidFill>
                    <a:srgbClr val="BFBFBF"/>
                  </a:solidFill>
                  <a:latin typeface="Helvetica"/>
                  <a:ea typeface="Helvetica"/>
                  <a:cs typeface="Helvetica"/>
                  <a:sym typeface="Helvetica"/>
                </a:defRPr>
              </a:lvl1pPr>
            </a:lstStyle>
            <a:p>
              <a:pPr lvl="0">
                <a:defRPr sz="1800">
                  <a:solidFill>
                    <a:srgbClr val="000000"/>
                  </a:solidFill>
                </a:defRPr>
              </a:pPr>
              <a:r>
                <a:rPr dirty="0">
                  <a:solidFill>
                    <a:schemeClr val="accent3"/>
                  </a:solidFill>
                  <a:latin typeface="+mj-lt"/>
                  <a:ea typeface="Roboto" panose="02000000000000000000" pitchFamily="2" charset="0"/>
                  <a:cs typeface="Roboto" panose="02000000000000000000" pitchFamily="2" charset="0"/>
                </a:rPr>
                <a:t>60</a:t>
              </a:r>
              <a:r>
                <a:rPr dirty="0">
                  <a:solidFill>
                    <a:schemeClr val="accent1"/>
                  </a:solidFill>
                  <a:latin typeface="+mj-lt"/>
                  <a:ea typeface="Roboto" panose="02000000000000000000" pitchFamily="2" charset="0"/>
                  <a:cs typeface="Roboto" panose="02000000000000000000" pitchFamily="2" charset="0"/>
                </a:rPr>
                <a:t>%</a:t>
              </a:r>
            </a:p>
          </p:txBody>
        </p:sp>
        <p:sp>
          <p:nvSpPr>
            <p:cNvPr id="15" name="Shape 3038"/>
            <p:cNvSpPr/>
            <p:nvPr/>
          </p:nvSpPr>
          <p:spPr>
            <a:xfrm>
              <a:off x="474524" y="3576954"/>
              <a:ext cx="2257026" cy="533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5400" tIns="25400" rIns="25400" bIns="25400" numCol="1" anchor="ctr">
              <a:spAutoFit/>
            </a:bodyPr>
            <a:lstStyle>
              <a:lvl1pPr>
                <a:defRPr sz="3200">
                  <a:solidFill>
                    <a:srgbClr val="BFBFBF"/>
                  </a:solidFill>
                  <a:latin typeface="Helvetica"/>
                  <a:ea typeface="Helvetica"/>
                  <a:cs typeface="Helvetica"/>
                  <a:sym typeface="Helvetica"/>
                </a:defRPr>
              </a:lvl1pPr>
            </a:lstStyle>
            <a:p>
              <a:pPr lvl="0">
                <a:defRPr sz="1800">
                  <a:solidFill>
                    <a:srgbClr val="000000"/>
                  </a:solidFill>
                </a:defRPr>
              </a:pPr>
              <a:r>
                <a:rPr lang="zh-CN" altLang="en-US" sz="1400" dirty="0">
                  <a:solidFill>
                    <a:schemeClr val="accent3"/>
                  </a:solidFill>
                  <a:latin typeface="+mj-lt"/>
                  <a:ea typeface="Roboto" panose="02000000000000000000" pitchFamily="2" charset="0"/>
                  <a:cs typeface="Roboto" panose="02000000000000000000" pitchFamily="2" charset="0"/>
                </a:rPr>
                <a:t>输入文本内容</a:t>
              </a:r>
              <a:endParaRPr sz="1400" dirty="0">
                <a:solidFill>
                  <a:schemeClr val="accent3"/>
                </a:solidFill>
                <a:latin typeface="+mj-lt"/>
                <a:ea typeface="Roboto" panose="02000000000000000000" pitchFamily="2" charset="0"/>
                <a:cs typeface="Roboto" panose="02000000000000000000" pitchFamily="2" charset="0"/>
              </a:endParaRPr>
            </a:p>
          </p:txBody>
        </p:sp>
      </p:grpSp>
      <p:grpSp>
        <p:nvGrpSpPr>
          <p:cNvPr id="16" name="Group 3039"/>
          <p:cNvGrpSpPr/>
          <p:nvPr/>
        </p:nvGrpSpPr>
        <p:grpSpPr>
          <a:xfrm>
            <a:off x="6701616" y="2410263"/>
            <a:ext cx="1781127" cy="2849676"/>
            <a:chOff x="0" y="0"/>
            <a:chExt cx="3562251" cy="5699349"/>
          </a:xfrm>
        </p:grpSpPr>
        <p:sp>
          <p:nvSpPr>
            <p:cNvPr id="17" name="Shape 3034"/>
            <p:cNvSpPr/>
            <p:nvPr/>
          </p:nvSpPr>
          <p:spPr>
            <a:xfrm>
              <a:off x="0" y="4365652"/>
              <a:ext cx="3562251" cy="13336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defTabSz="457200">
                <a:defRPr sz="1800">
                  <a:solidFill>
                    <a:srgbClr val="BFBFBF"/>
                  </a:solidFill>
                  <a:latin typeface="Helvetica"/>
                  <a:ea typeface="Helvetica"/>
                  <a:cs typeface="Helvetica"/>
                  <a:sym typeface="Helvetica"/>
                </a:defRPr>
              </a:lvl1pPr>
            </a:lstStyle>
            <a:p>
              <a:pPr lvl="0" algn="ctr">
                <a:defRPr>
                  <a:solidFill>
                    <a:srgbClr val="000000"/>
                  </a:solidFill>
                </a:defRPr>
              </a:pPr>
              <a:r>
                <a:rPr lang="en-US" sz="1000" dirty="0">
                  <a:solidFill>
                    <a:srgbClr val="000000">
                      <a:alpha val="60000"/>
                    </a:srgbClr>
                  </a:solidFill>
                  <a:latin typeface="+mn-lt"/>
                  <a:ea typeface="Roboto" panose="02000000000000000000" pitchFamily="2" charset="0"/>
                  <a:cs typeface="Roboto" panose="02000000000000000000" pitchFamily="2" charset="0"/>
                </a:rPr>
                <a:t>Frequently, your initial font choice is taken out of your awesome hands also we are companies</a:t>
              </a:r>
            </a:p>
          </p:txBody>
        </p:sp>
        <p:graphicFrame>
          <p:nvGraphicFramePr>
            <p:cNvPr id="18" name="Chart 3035"/>
            <p:cNvGraphicFramePr/>
            <p:nvPr>
              <p:extLst>
                <p:ext uri="{D42A27DB-BD31-4B8C-83A1-F6EECF244321}">
                  <p14:modId xmlns:p14="http://schemas.microsoft.com/office/powerpoint/2010/main" val="535818630"/>
                </p:ext>
              </p:extLst>
            </p:nvPr>
          </p:nvGraphicFramePr>
          <p:xfrm>
            <a:off x="234716" y="0"/>
            <a:ext cx="3092819" cy="3092818"/>
          </p:xfrm>
          <a:graphic>
            <a:graphicData uri="http://schemas.openxmlformats.org/drawingml/2006/chart">
              <c:chart xmlns:c="http://schemas.openxmlformats.org/drawingml/2006/chart" xmlns:r="http://schemas.openxmlformats.org/officeDocument/2006/relationships" r:id="rId4"/>
            </a:graphicData>
          </a:graphic>
        </p:graphicFrame>
        <p:sp>
          <p:nvSpPr>
            <p:cNvPr id="19" name="Shape 3036"/>
            <p:cNvSpPr/>
            <p:nvPr/>
          </p:nvSpPr>
          <p:spPr>
            <a:xfrm>
              <a:off x="445873" y="211156"/>
              <a:ext cx="2670505" cy="26705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0" tIns="0" rIns="0" bIns="0" numCol="1" anchor="ctr">
              <a:noAutofit/>
            </a:bodyPr>
            <a:lstStyle/>
            <a:p>
              <a:pPr lvl="0">
                <a:defRPr sz="3600"/>
              </a:pPr>
              <a:endParaRPr sz="1800"/>
            </a:p>
          </p:txBody>
        </p:sp>
        <p:sp>
          <p:nvSpPr>
            <p:cNvPr id="20" name="Shape 3037"/>
            <p:cNvSpPr/>
            <p:nvPr/>
          </p:nvSpPr>
          <p:spPr>
            <a:xfrm>
              <a:off x="1301829" y="1218113"/>
              <a:ext cx="1003479" cy="6565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5400" tIns="25400" rIns="25400" bIns="25400" numCol="1" anchor="ctr">
              <a:spAutoFit/>
            </a:bodyPr>
            <a:lstStyle>
              <a:lvl1pPr>
                <a:defRPr>
                  <a:solidFill>
                    <a:srgbClr val="BFBFBF"/>
                  </a:solidFill>
                  <a:latin typeface="Helvetica"/>
                  <a:ea typeface="Helvetica"/>
                  <a:cs typeface="Helvetica"/>
                  <a:sym typeface="Helvetica"/>
                </a:defRPr>
              </a:lvl1pPr>
            </a:lstStyle>
            <a:p>
              <a:pPr lvl="0">
                <a:defRPr sz="1800">
                  <a:solidFill>
                    <a:srgbClr val="000000"/>
                  </a:solidFill>
                </a:defRPr>
              </a:pPr>
              <a:r>
                <a:rPr dirty="0">
                  <a:solidFill>
                    <a:schemeClr val="accent2"/>
                  </a:solidFill>
                  <a:latin typeface="+mj-lt"/>
                  <a:ea typeface="Roboto" panose="02000000000000000000" pitchFamily="2" charset="0"/>
                  <a:cs typeface="Roboto" panose="02000000000000000000" pitchFamily="2" charset="0"/>
                </a:rPr>
                <a:t>85%</a:t>
              </a:r>
            </a:p>
          </p:txBody>
        </p:sp>
        <p:sp>
          <p:nvSpPr>
            <p:cNvPr id="21" name="Shape 3038"/>
            <p:cNvSpPr/>
            <p:nvPr/>
          </p:nvSpPr>
          <p:spPr>
            <a:xfrm>
              <a:off x="474524" y="3576954"/>
              <a:ext cx="2257026" cy="533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5400" tIns="25400" rIns="25400" bIns="25400" numCol="1" anchor="ctr">
              <a:spAutoFit/>
            </a:bodyPr>
            <a:lstStyle>
              <a:lvl1pPr>
                <a:defRPr sz="3200">
                  <a:solidFill>
                    <a:srgbClr val="BFBFBF"/>
                  </a:solidFill>
                  <a:latin typeface="Helvetica"/>
                  <a:ea typeface="Helvetica"/>
                  <a:cs typeface="Helvetica"/>
                  <a:sym typeface="Helvetica"/>
                </a:defRPr>
              </a:lvl1pPr>
            </a:lstStyle>
            <a:p>
              <a:pPr lvl="0">
                <a:defRPr sz="1800">
                  <a:solidFill>
                    <a:srgbClr val="000000"/>
                  </a:solidFill>
                </a:defRPr>
              </a:pPr>
              <a:r>
                <a:rPr lang="zh-CN" altLang="en-US" sz="1400" dirty="0">
                  <a:solidFill>
                    <a:schemeClr val="accent2"/>
                  </a:solidFill>
                  <a:latin typeface="+mj-lt"/>
                  <a:ea typeface="Roboto" panose="02000000000000000000" pitchFamily="2" charset="0"/>
                  <a:cs typeface="Roboto" panose="02000000000000000000" pitchFamily="2" charset="0"/>
                </a:rPr>
                <a:t>输入文本内容</a:t>
              </a:r>
              <a:endParaRPr sz="1400" dirty="0">
                <a:solidFill>
                  <a:schemeClr val="accent2"/>
                </a:solidFill>
                <a:latin typeface="+mj-lt"/>
                <a:ea typeface="Roboto" panose="02000000000000000000" pitchFamily="2" charset="0"/>
                <a:cs typeface="Roboto" panose="02000000000000000000" pitchFamily="2" charset="0"/>
              </a:endParaRPr>
            </a:p>
          </p:txBody>
        </p:sp>
      </p:grpSp>
      <p:grpSp>
        <p:nvGrpSpPr>
          <p:cNvPr id="22" name="Group 3039"/>
          <p:cNvGrpSpPr/>
          <p:nvPr/>
        </p:nvGrpSpPr>
        <p:grpSpPr>
          <a:xfrm>
            <a:off x="9345171" y="2410263"/>
            <a:ext cx="1781127" cy="2849676"/>
            <a:chOff x="0" y="0"/>
            <a:chExt cx="3562251" cy="5699349"/>
          </a:xfrm>
        </p:grpSpPr>
        <p:sp>
          <p:nvSpPr>
            <p:cNvPr id="23" name="Shape 3034"/>
            <p:cNvSpPr/>
            <p:nvPr/>
          </p:nvSpPr>
          <p:spPr>
            <a:xfrm>
              <a:off x="0" y="4365652"/>
              <a:ext cx="3562251" cy="13336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spAutoFit/>
            </a:bodyPr>
            <a:lstStyle>
              <a:lvl1pPr defTabSz="457200">
                <a:defRPr sz="1800">
                  <a:solidFill>
                    <a:srgbClr val="BFBFBF"/>
                  </a:solidFill>
                  <a:latin typeface="Helvetica"/>
                  <a:ea typeface="Helvetica"/>
                  <a:cs typeface="Helvetica"/>
                  <a:sym typeface="Helvetica"/>
                </a:defRPr>
              </a:lvl1pPr>
            </a:lstStyle>
            <a:p>
              <a:pPr lvl="0" algn="ctr">
                <a:defRPr>
                  <a:solidFill>
                    <a:srgbClr val="000000"/>
                  </a:solidFill>
                </a:defRPr>
              </a:pPr>
              <a:r>
                <a:rPr lang="en-US" sz="1000" dirty="0">
                  <a:solidFill>
                    <a:srgbClr val="000000">
                      <a:alpha val="60000"/>
                    </a:srgbClr>
                  </a:solidFill>
                  <a:latin typeface="+mn-lt"/>
                  <a:ea typeface="Roboto" panose="02000000000000000000" pitchFamily="2" charset="0"/>
                  <a:cs typeface="Roboto" panose="02000000000000000000" pitchFamily="2" charset="0"/>
                </a:rPr>
                <a:t>Frequently, your initial font choice is taken out of your awesome hands also we are companies</a:t>
              </a:r>
            </a:p>
          </p:txBody>
        </p:sp>
        <p:graphicFrame>
          <p:nvGraphicFramePr>
            <p:cNvPr id="24" name="Chart 3035"/>
            <p:cNvGraphicFramePr/>
            <p:nvPr>
              <p:extLst>
                <p:ext uri="{D42A27DB-BD31-4B8C-83A1-F6EECF244321}">
                  <p14:modId xmlns:p14="http://schemas.microsoft.com/office/powerpoint/2010/main" val="1392893767"/>
                </p:ext>
              </p:extLst>
            </p:nvPr>
          </p:nvGraphicFramePr>
          <p:xfrm>
            <a:off x="234716" y="0"/>
            <a:ext cx="3092819" cy="3092818"/>
          </p:xfrm>
          <a:graphic>
            <a:graphicData uri="http://schemas.openxmlformats.org/drawingml/2006/chart">
              <c:chart xmlns:c="http://schemas.openxmlformats.org/drawingml/2006/chart" xmlns:r="http://schemas.openxmlformats.org/officeDocument/2006/relationships" r:id="rId5"/>
            </a:graphicData>
          </a:graphic>
        </p:graphicFrame>
        <p:sp>
          <p:nvSpPr>
            <p:cNvPr id="25" name="Shape 3036"/>
            <p:cNvSpPr/>
            <p:nvPr/>
          </p:nvSpPr>
          <p:spPr>
            <a:xfrm>
              <a:off x="445874" y="211156"/>
              <a:ext cx="2670506" cy="26705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0" tIns="0" rIns="0" bIns="0" numCol="1" anchor="ctr">
              <a:noAutofit/>
            </a:bodyPr>
            <a:lstStyle/>
            <a:p>
              <a:pPr lvl="0">
                <a:defRPr sz="3600"/>
              </a:pPr>
              <a:endParaRPr sz="1800"/>
            </a:p>
          </p:txBody>
        </p:sp>
        <p:sp>
          <p:nvSpPr>
            <p:cNvPr id="26" name="Shape 3037"/>
            <p:cNvSpPr/>
            <p:nvPr/>
          </p:nvSpPr>
          <p:spPr>
            <a:xfrm>
              <a:off x="1301829" y="1218113"/>
              <a:ext cx="1003479" cy="6565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5400" tIns="25400" rIns="25400" bIns="25400" numCol="1" anchor="ctr">
              <a:spAutoFit/>
            </a:bodyPr>
            <a:lstStyle>
              <a:lvl1pPr>
                <a:defRPr>
                  <a:solidFill>
                    <a:srgbClr val="BFBFBF"/>
                  </a:solidFill>
                  <a:latin typeface="Helvetica"/>
                  <a:ea typeface="Helvetica"/>
                  <a:cs typeface="Helvetica"/>
                  <a:sym typeface="Helvetica"/>
                </a:defRPr>
              </a:lvl1pPr>
            </a:lstStyle>
            <a:p>
              <a:pPr lvl="0">
                <a:defRPr sz="1800">
                  <a:solidFill>
                    <a:srgbClr val="000000"/>
                  </a:solidFill>
                </a:defRPr>
              </a:pPr>
              <a:r>
                <a:rPr dirty="0">
                  <a:solidFill>
                    <a:schemeClr val="accent6"/>
                  </a:solidFill>
                  <a:latin typeface="+mj-lt"/>
                  <a:ea typeface="Roboto" panose="02000000000000000000" pitchFamily="2" charset="0"/>
                  <a:cs typeface="Roboto" panose="02000000000000000000" pitchFamily="2" charset="0"/>
                </a:rPr>
                <a:t>60%</a:t>
              </a:r>
            </a:p>
          </p:txBody>
        </p:sp>
        <p:sp>
          <p:nvSpPr>
            <p:cNvPr id="27" name="Shape 3038"/>
            <p:cNvSpPr/>
            <p:nvPr/>
          </p:nvSpPr>
          <p:spPr>
            <a:xfrm>
              <a:off x="474524" y="3576954"/>
              <a:ext cx="2257026" cy="533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5400" tIns="25400" rIns="25400" bIns="25400" numCol="1" anchor="ctr">
              <a:spAutoFit/>
            </a:bodyPr>
            <a:lstStyle>
              <a:lvl1pPr>
                <a:defRPr sz="3200">
                  <a:solidFill>
                    <a:srgbClr val="BFBFBF"/>
                  </a:solidFill>
                  <a:latin typeface="Helvetica"/>
                  <a:ea typeface="Helvetica"/>
                  <a:cs typeface="Helvetica"/>
                  <a:sym typeface="Helvetica"/>
                </a:defRPr>
              </a:lvl1pPr>
            </a:lstStyle>
            <a:p>
              <a:pPr lvl="0">
                <a:defRPr sz="1800">
                  <a:solidFill>
                    <a:srgbClr val="000000"/>
                  </a:solidFill>
                </a:defRPr>
              </a:pPr>
              <a:r>
                <a:rPr lang="zh-CN" altLang="en-US" sz="1400" dirty="0">
                  <a:solidFill>
                    <a:schemeClr val="accent6"/>
                  </a:solidFill>
                  <a:latin typeface="+mj-lt"/>
                  <a:ea typeface="Roboto" panose="02000000000000000000" pitchFamily="2" charset="0"/>
                  <a:cs typeface="Roboto" panose="02000000000000000000" pitchFamily="2" charset="0"/>
                </a:rPr>
                <a:t>输入文本内容</a:t>
              </a:r>
              <a:endParaRPr sz="1400" dirty="0">
                <a:solidFill>
                  <a:schemeClr val="accent6"/>
                </a:solidFill>
                <a:latin typeface="+mj-lt"/>
                <a:ea typeface="Roboto" panose="02000000000000000000" pitchFamily="2" charset="0"/>
                <a:cs typeface="Roboto" panose="02000000000000000000" pitchFamily="2" charset="0"/>
              </a:endParaRPr>
            </a:p>
          </p:txBody>
        </p:sp>
      </p:grpSp>
    </p:spTree>
    <p:extLst>
      <p:ext uri="{BB962C8B-B14F-4D97-AF65-F5344CB8AC3E}">
        <p14:creationId xmlns:p14="http://schemas.microsoft.com/office/powerpoint/2010/main" val="777929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5587200"/>
              </p:ext>
            </p:extLst>
          </p:nvPr>
        </p:nvGraphicFramePr>
        <p:xfrm>
          <a:off x="645209" y="2689709"/>
          <a:ext cx="4673832" cy="19975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p:cNvGraphicFramePr/>
          <p:nvPr>
            <p:extLst>
              <p:ext uri="{D42A27DB-BD31-4B8C-83A1-F6EECF244321}">
                <p14:modId xmlns:p14="http://schemas.microsoft.com/office/powerpoint/2010/main" val="896911642"/>
              </p:ext>
            </p:extLst>
          </p:nvPr>
        </p:nvGraphicFramePr>
        <p:xfrm>
          <a:off x="6692876" y="2689709"/>
          <a:ext cx="4673832" cy="199754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907904" y="812778"/>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solidFill>
                  <a:srgbClr val="222222"/>
                </a:solidFill>
              </a:rPr>
              <a:t>Let’s Talk About Chart </a:t>
            </a:r>
            <a:endParaRPr lang="en-US" dirty="0">
              <a:solidFill>
                <a:srgbClr val="222222"/>
              </a:solidFill>
            </a:endParaRPr>
          </a:p>
        </p:txBody>
      </p:sp>
      <p:sp>
        <p:nvSpPr>
          <p:cNvPr id="5" name="TextBox 4"/>
          <p:cNvSpPr txBox="1"/>
          <p:nvPr/>
        </p:nvSpPr>
        <p:spPr>
          <a:xfrm>
            <a:off x="1283280" y="2037370"/>
            <a:ext cx="9625438"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6" name="TextBox 5"/>
          <p:cNvSpPr txBox="1"/>
          <p:nvPr/>
        </p:nvSpPr>
        <p:spPr>
          <a:xfrm>
            <a:off x="4544907" y="1384234"/>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grpSp>
        <p:nvGrpSpPr>
          <p:cNvPr id="7" name="Group 6"/>
          <p:cNvGrpSpPr/>
          <p:nvPr/>
        </p:nvGrpSpPr>
        <p:grpSpPr>
          <a:xfrm>
            <a:off x="6692876" y="4941966"/>
            <a:ext cx="4045142" cy="843719"/>
            <a:chOff x="644343" y="2487632"/>
            <a:chExt cx="4045142" cy="843719"/>
          </a:xfrm>
        </p:grpSpPr>
        <p:sp>
          <p:nvSpPr>
            <p:cNvPr id="8" name="TextBox 7"/>
            <p:cNvSpPr txBox="1"/>
            <p:nvPr/>
          </p:nvSpPr>
          <p:spPr>
            <a:xfrm>
              <a:off x="1270111" y="2811144"/>
              <a:ext cx="3419374" cy="520207"/>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a:t>
              </a:r>
            </a:p>
          </p:txBody>
        </p:sp>
        <p:sp>
          <p:nvSpPr>
            <p:cNvPr id="9" name="Title 1"/>
            <p:cNvSpPr txBox="1">
              <a:spLocks/>
            </p:cNvSpPr>
            <p:nvPr/>
          </p:nvSpPr>
          <p:spPr>
            <a:xfrm>
              <a:off x="1270110" y="2487632"/>
              <a:ext cx="34116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dirty="0"/>
                <a:t>输入文本内容</a:t>
              </a:r>
              <a:endParaRPr lang="en-US" altLang="zh-CN" sz="1600" dirty="0"/>
            </a:p>
          </p:txBody>
        </p:sp>
        <p:sp>
          <p:nvSpPr>
            <p:cNvPr id="10" name="TextBox 9"/>
            <p:cNvSpPr txBox="1"/>
            <p:nvPr/>
          </p:nvSpPr>
          <p:spPr>
            <a:xfrm>
              <a:off x="644343" y="2530940"/>
              <a:ext cx="646331" cy="646331"/>
            </a:xfrm>
            <a:prstGeom prst="rect">
              <a:avLst/>
            </a:prstGeom>
            <a:noFill/>
          </p:spPr>
          <p:txBody>
            <a:bodyPr wrap="none" rtlCol="0">
              <a:spAutoFit/>
            </a:bodyPr>
            <a:lstStyle/>
            <a:p>
              <a:r>
                <a:rPr lang="en-US" sz="3600" dirty="0">
                  <a:solidFill>
                    <a:srgbClr val="222222"/>
                  </a:solidFill>
                  <a:latin typeface="linea-software-10" charset="0"/>
                  <a:ea typeface="linea-software-10" charset="0"/>
                  <a:cs typeface="linea-software-10" charset="0"/>
                </a:rPr>
                <a:t>F</a:t>
              </a:r>
              <a:endParaRPr lang="en-US" sz="3200" dirty="0"/>
            </a:p>
          </p:txBody>
        </p:sp>
      </p:grpSp>
      <p:grpSp>
        <p:nvGrpSpPr>
          <p:cNvPr id="11" name="Group 10"/>
          <p:cNvGrpSpPr/>
          <p:nvPr/>
        </p:nvGrpSpPr>
        <p:grpSpPr>
          <a:xfrm>
            <a:off x="907904" y="4926642"/>
            <a:ext cx="4045142" cy="859043"/>
            <a:chOff x="644343" y="2487632"/>
            <a:chExt cx="4045142" cy="859043"/>
          </a:xfrm>
        </p:grpSpPr>
        <p:sp>
          <p:nvSpPr>
            <p:cNvPr id="12" name="TextBox 11"/>
            <p:cNvSpPr txBox="1"/>
            <p:nvPr/>
          </p:nvSpPr>
          <p:spPr>
            <a:xfrm>
              <a:off x="1270111" y="2811144"/>
              <a:ext cx="3419374" cy="535531"/>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a:t>
              </a:r>
            </a:p>
          </p:txBody>
        </p:sp>
        <p:sp>
          <p:nvSpPr>
            <p:cNvPr id="13" name="Title 1"/>
            <p:cNvSpPr txBox="1">
              <a:spLocks/>
            </p:cNvSpPr>
            <p:nvPr/>
          </p:nvSpPr>
          <p:spPr>
            <a:xfrm>
              <a:off x="1270110" y="2487632"/>
              <a:ext cx="34116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dirty="0"/>
                <a:t>输入文本内容</a:t>
              </a:r>
              <a:endParaRPr lang="en-US" sz="1600" dirty="0"/>
            </a:p>
          </p:txBody>
        </p:sp>
        <p:sp>
          <p:nvSpPr>
            <p:cNvPr id="14" name="TextBox 13"/>
            <p:cNvSpPr txBox="1"/>
            <p:nvPr/>
          </p:nvSpPr>
          <p:spPr>
            <a:xfrm>
              <a:off x="644343" y="2530940"/>
              <a:ext cx="646331" cy="646331"/>
            </a:xfrm>
            <a:prstGeom prst="rect">
              <a:avLst/>
            </a:prstGeom>
            <a:noFill/>
          </p:spPr>
          <p:txBody>
            <a:bodyPr wrap="none" rtlCol="0">
              <a:spAutoFit/>
            </a:bodyPr>
            <a:lstStyle/>
            <a:p>
              <a:r>
                <a:rPr lang="en-US" sz="3600" dirty="0">
                  <a:solidFill>
                    <a:srgbClr val="222222"/>
                  </a:solidFill>
                  <a:latin typeface="linea-ecommerce-10" charset="0"/>
                  <a:ea typeface="linea-ecommerce-10" charset="0"/>
                  <a:cs typeface="linea-ecommerce-10" charset="0"/>
                </a:rPr>
                <a:t>L</a:t>
              </a:r>
              <a:endParaRPr lang="en-US" sz="3200" dirty="0"/>
            </a:p>
          </p:txBody>
        </p:sp>
      </p:grpSp>
    </p:spTree>
    <p:extLst>
      <p:ext uri="{BB962C8B-B14F-4D97-AF65-F5344CB8AC3E}">
        <p14:creationId xmlns:p14="http://schemas.microsoft.com/office/powerpoint/2010/main" val="38967206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629690845"/>
              </p:ext>
            </p:extLst>
          </p:nvPr>
        </p:nvGraphicFramePr>
        <p:xfrm>
          <a:off x="653074" y="2613805"/>
          <a:ext cx="3173434" cy="2273309"/>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txBox="1">
            <a:spLocks/>
          </p:cNvSpPr>
          <p:nvPr/>
        </p:nvSpPr>
        <p:spPr>
          <a:xfrm>
            <a:off x="907904" y="1122488"/>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solidFill>
                  <a:srgbClr val="222222"/>
                </a:solidFill>
              </a:rPr>
              <a:t>Let’s Talk About Chart </a:t>
            </a:r>
            <a:endParaRPr lang="en-US" dirty="0">
              <a:solidFill>
                <a:srgbClr val="222222"/>
              </a:solidFill>
            </a:endParaRPr>
          </a:p>
        </p:txBody>
      </p:sp>
      <p:sp>
        <p:nvSpPr>
          <p:cNvPr id="4" name="TextBox 3"/>
          <p:cNvSpPr txBox="1"/>
          <p:nvPr/>
        </p:nvSpPr>
        <p:spPr>
          <a:xfrm>
            <a:off x="4544907" y="1693944"/>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5" name="TextBox 4"/>
          <p:cNvSpPr txBox="1"/>
          <p:nvPr/>
        </p:nvSpPr>
        <p:spPr>
          <a:xfrm>
            <a:off x="832557" y="5197834"/>
            <a:ext cx="2769099" cy="757130"/>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6" name="Title 1"/>
          <p:cNvSpPr txBox="1">
            <a:spLocks/>
          </p:cNvSpPr>
          <p:nvPr/>
        </p:nvSpPr>
        <p:spPr>
          <a:xfrm>
            <a:off x="1057409" y="4892048"/>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sz="1400" dirty="0"/>
          </a:p>
        </p:txBody>
      </p:sp>
      <p:sp>
        <p:nvSpPr>
          <p:cNvPr id="7" name="TextBox 6"/>
          <p:cNvSpPr txBox="1"/>
          <p:nvPr/>
        </p:nvSpPr>
        <p:spPr>
          <a:xfrm>
            <a:off x="1797201" y="3488849"/>
            <a:ext cx="885179" cy="523220"/>
          </a:xfrm>
          <a:prstGeom prst="rect">
            <a:avLst/>
          </a:prstGeom>
          <a:noFill/>
        </p:spPr>
        <p:txBody>
          <a:bodyPr wrap="none" rtlCol="0">
            <a:spAutoFit/>
          </a:bodyPr>
          <a:lstStyle/>
          <a:p>
            <a:r>
              <a:rPr lang="id-ID" sz="2800" b="1" dirty="0">
                <a:latin typeface="+mj-lt"/>
              </a:rPr>
              <a:t>70%</a:t>
            </a:r>
          </a:p>
        </p:txBody>
      </p:sp>
      <p:graphicFrame>
        <p:nvGraphicFramePr>
          <p:cNvPr id="8" name="Chart 7"/>
          <p:cNvGraphicFramePr/>
          <p:nvPr>
            <p:extLst>
              <p:ext uri="{D42A27DB-BD31-4B8C-83A1-F6EECF244321}">
                <p14:modId xmlns:p14="http://schemas.microsoft.com/office/powerpoint/2010/main" val="3022735101"/>
              </p:ext>
            </p:extLst>
          </p:nvPr>
        </p:nvGraphicFramePr>
        <p:xfrm>
          <a:off x="8330537" y="2613805"/>
          <a:ext cx="3173434" cy="2273309"/>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8510020" y="5197834"/>
            <a:ext cx="2769099" cy="757130"/>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10" name="Title 1"/>
          <p:cNvSpPr txBox="1">
            <a:spLocks/>
          </p:cNvSpPr>
          <p:nvPr/>
        </p:nvSpPr>
        <p:spPr>
          <a:xfrm>
            <a:off x="8734872" y="4892048"/>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altLang="zh-CN" sz="1400" dirty="0"/>
          </a:p>
        </p:txBody>
      </p:sp>
      <p:sp>
        <p:nvSpPr>
          <p:cNvPr id="11" name="TextBox 10"/>
          <p:cNvSpPr txBox="1"/>
          <p:nvPr/>
        </p:nvSpPr>
        <p:spPr>
          <a:xfrm>
            <a:off x="9474664" y="3488849"/>
            <a:ext cx="885179" cy="523220"/>
          </a:xfrm>
          <a:prstGeom prst="rect">
            <a:avLst/>
          </a:prstGeom>
          <a:noFill/>
        </p:spPr>
        <p:txBody>
          <a:bodyPr wrap="none" rtlCol="0">
            <a:spAutoFit/>
          </a:bodyPr>
          <a:lstStyle/>
          <a:p>
            <a:r>
              <a:rPr lang="id-ID" sz="2800" b="1" dirty="0">
                <a:latin typeface="+mj-lt"/>
              </a:rPr>
              <a:t>60%</a:t>
            </a:r>
          </a:p>
        </p:txBody>
      </p:sp>
      <p:graphicFrame>
        <p:nvGraphicFramePr>
          <p:cNvPr id="12" name="Chart 11"/>
          <p:cNvGraphicFramePr/>
          <p:nvPr>
            <p:extLst>
              <p:ext uri="{D42A27DB-BD31-4B8C-83A1-F6EECF244321}">
                <p14:modId xmlns:p14="http://schemas.microsoft.com/office/powerpoint/2010/main" val="1684487560"/>
              </p:ext>
            </p:extLst>
          </p:nvPr>
        </p:nvGraphicFramePr>
        <p:xfrm>
          <a:off x="4583088" y="2613805"/>
          <a:ext cx="3173434" cy="2273309"/>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p:cNvSpPr txBox="1"/>
          <p:nvPr/>
        </p:nvSpPr>
        <p:spPr>
          <a:xfrm>
            <a:off x="4762571" y="5197834"/>
            <a:ext cx="2769099" cy="757130"/>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14" name="Title 1"/>
          <p:cNvSpPr txBox="1">
            <a:spLocks/>
          </p:cNvSpPr>
          <p:nvPr/>
        </p:nvSpPr>
        <p:spPr>
          <a:xfrm>
            <a:off x="4987423" y="4892048"/>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altLang="zh-CN" sz="1400" dirty="0"/>
          </a:p>
        </p:txBody>
      </p:sp>
      <p:sp>
        <p:nvSpPr>
          <p:cNvPr id="15" name="TextBox 14"/>
          <p:cNvSpPr txBox="1"/>
          <p:nvPr/>
        </p:nvSpPr>
        <p:spPr>
          <a:xfrm>
            <a:off x="5727215" y="3488849"/>
            <a:ext cx="885179" cy="523220"/>
          </a:xfrm>
          <a:prstGeom prst="rect">
            <a:avLst/>
          </a:prstGeom>
          <a:noFill/>
        </p:spPr>
        <p:txBody>
          <a:bodyPr wrap="none" rtlCol="0">
            <a:spAutoFit/>
          </a:bodyPr>
          <a:lstStyle/>
          <a:p>
            <a:r>
              <a:rPr lang="id-ID" sz="2800" b="1" dirty="0">
                <a:latin typeface="+mj-lt"/>
              </a:rPr>
              <a:t>80%</a:t>
            </a:r>
          </a:p>
        </p:txBody>
      </p:sp>
    </p:spTree>
    <p:extLst>
      <p:ext uri="{BB962C8B-B14F-4D97-AF65-F5344CB8AC3E}">
        <p14:creationId xmlns:p14="http://schemas.microsoft.com/office/powerpoint/2010/main" val="780423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360"/>
                                          </p:val>
                                        </p:tav>
                                        <p:tav tm="100000">
                                          <p:val>
                                            <p:fltVal val="0"/>
                                          </p:val>
                                        </p:tav>
                                      </p:tavLst>
                                    </p:anim>
                                    <p:animEffect transition="in" filter="fade">
                                      <p:cBhvr>
                                        <p:cTn id="10" dur="750"/>
                                        <p:tgtEl>
                                          <p:spTgt spid="2"/>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12"/>
                                        </p:tgtEl>
                                        <p:attrNameLst>
                                          <p:attrName>style.visibility</p:attrName>
                                        </p:attrNameLst>
                                      </p:cBhvr>
                                      <p:to>
                                        <p:strVal val="visible"/>
                                      </p:to>
                                    </p:set>
                                    <p:anim calcmode="lin" valueType="num">
                                      <p:cBhvr>
                                        <p:cTn id="13" dur="750" fill="hold"/>
                                        <p:tgtEl>
                                          <p:spTgt spid="12"/>
                                        </p:tgtEl>
                                        <p:attrNameLst>
                                          <p:attrName>ppt_w</p:attrName>
                                        </p:attrNameLst>
                                      </p:cBhvr>
                                      <p:tavLst>
                                        <p:tav tm="0">
                                          <p:val>
                                            <p:fltVal val="0"/>
                                          </p:val>
                                        </p:tav>
                                        <p:tav tm="100000">
                                          <p:val>
                                            <p:strVal val="#ppt_w"/>
                                          </p:val>
                                        </p:tav>
                                      </p:tavLst>
                                    </p:anim>
                                    <p:anim calcmode="lin" valueType="num">
                                      <p:cBhvr>
                                        <p:cTn id="14" dur="750" fill="hold"/>
                                        <p:tgtEl>
                                          <p:spTgt spid="12"/>
                                        </p:tgtEl>
                                        <p:attrNameLst>
                                          <p:attrName>ppt_h</p:attrName>
                                        </p:attrNameLst>
                                      </p:cBhvr>
                                      <p:tavLst>
                                        <p:tav tm="0">
                                          <p:val>
                                            <p:fltVal val="0"/>
                                          </p:val>
                                        </p:tav>
                                        <p:tav tm="100000">
                                          <p:val>
                                            <p:strVal val="#ppt_h"/>
                                          </p:val>
                                        </p:tav>
                                      </p:tavLst>
                                    </p:anim>
                                    <p:anim calcmode="lin" valueType="num">
                                      <p:cBhvr>
                                        <p:cTn id="15" dur="750" fill="hold"/>
                                        <p:tgtEl>
                                          <p:spTgt spid="12"/>
                                        </p:tgtEl>
                                        <p:attrNameLst>
                                          <p:attrName>style.rotation</p:attrName>
                                        </p:attrNameLst>
                                      </p:cBhvr>
                                      <p:tavLst>
                                        <p:tav tm="0">
                                          <p:val>
                                            <p:fltVal val="360"/>
                                          </p:val>
                                        </p:tav>
                                        <p:tav tm="100000">
                                          <p:val>
                                            <p:fltVal val="0"/>
                                          </p:val>
                                        </p:tav>
                                      </p:tavLst>
                                    </p:anim>
                                    <p:animEffect transition="in" filter="fade">
                                      <p:cBhvr>
                                        <p:cTn id="16" dur="750"/>
                                        <p:tgtEl>
                                          <p:spTgt spid="12"/>
                                        </p:tgtEl>
                                      </p:cBhvr>
                                    </p:animEffect>
                                  </p:childTnLst>
                                </p:cTn>
                              </p:par>
                              <p:par>
                                <p:cTn id="17" presetID="49" presetClass="entr" presetSubtype="0" decel="100000"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ppt_w</p:attrName>
                                        </p:attrNameLst>
                                      </p:cBhvr>
                                      <p:tavLst>
                                        <p:tav tm="0">
                                          <p:val>
                                            <p:fltVal val="0"/>
                                          </p:val>
                                        </p:tav>
                                        <p:tav tm="100000">
                                          <p:val>
                                            <p:strVal val="#ppt_w"/>
                                          </p:val>
                                        </p:tav>
                                      </p:tavLst>
                                    </p:anim>
                                    <p:anim calcmode="lin" valueType="num">
                                      <p:cBhvr>
                                        <p:cTn id="20" dur="750" fill="hold"/>
                                        <p:tgtEl>
                                          <p:spTgt spid="8"/>
                                        </p:tgtEl>
                                        <p:attrNameLst>
                                          <p:attrName>ppt_h</p:attrName>
                                        </p:attrNameLst>
                                      </p:cBhvr>
                                      <p:tavLst>
                                        <p:tav tm="0">
                                          <p:val>
                                            <p:fltVal val="0"/>
                                          </p:val>
                                        </p:tav>
                                        <p:tav tm="100000">
                                          <p:val>
                                            <p:strVal val="#ppt_h"/>
                                          </p:val>
                                        </p:tav>
                                      </p:tavLst>
                                    </p:anim>
                                    <p:anim calcmode="lin" valueType="num">
                                      <p:cBhvr>
                                        <p:cTn id="21" dur="750" fill="hold"/>
                                        <p:tgtEl>
                                          <p:spTgt spid="8"/>
                                        </p:tgtEl>
                                        <p:attrNameLst>
                                          <p:attrName>style.rotation</p:attrName>
                                        </p:attrNameLst>
                                      </p:cBhvr>
                                      <p:tavLst>
                                        <p:tav tm="0">
                                          <p:val>
                                            <p:fltVal val="360"/>
                                          </p:val>
                                        </p:tav>
                                        <p:tav tm="100000">
                                          <p:val>
                                            <p:fltVal val="0"/>
                                          </p:val>
                                        </p:tav>
                                      </p:tavLst>
                                    </p:anim>
                                    <p:animEffect transition="in" filter="fade">
                                      <p:cBhvr>
                                        <p:cTn id="2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8" grpId="0">
        <p:bldAsOne/>
      </p:bldGraphic>
      <p:bldGraphic spid="12"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437670" y="1501298"/>
            <a:ext cx="4476136" cy="2123658"/>
          </a:xfrm>
          <a:prstGeom prst="rect">
            <a:avLst/>
          </a:prstGeom>
          <a:noFill/>
        </p:spPr>
        <p:txBody>
          <a:bodyPr wrap="square" rtlCol="0">
            <a:spAutoFit/>
          </a:bodyPr>
          <a:lstStyle/>
          <a:p>
            <a:r>
              <a:rPr lang="id-ID" sz="4400" spc="200" dirty="0">
                <a:latin typeface="+mj-lt"/>
              </a:rPr>
              <a:t>WE ARE CREATIVE TEAM HONEY</a:t>
            </a:r>
          </a:p>
        </p:txBody>
      </p:sp>
      <p:cxnSp>
        <p:nvCxnSpPr>
          <p:cNvPr id="8" name="Straight Connector 7"/>
          <p:cNvCxnSpPr/>
          <p:nvPr/>
        </p:nvCxnSpPr>
        <p:spPr>
          <a:xfrm>
            <a:off x="6688392" y="822872"/>
            <a:ext cx="825909" cy="678426"/>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6437670" y="4303382"/>
            <a:ext cx="5515897" cy="1098558"/>
            <a:chOff x="6087264" y="4762791"/>
            <a:chExt cx="5515897" cy="1098558"/>
          </a:xfrm>
        </p:grpSpPr>
        <p:sp>
          <p:nvSpPr>
            <p:cNvPr id="14" name="TextBox 13"/>
            <p:cNvSpPr txBox="1"/>
            <p:nvPr/>
          </p:nvSpPr>
          <p:spPr>
            <a:xfrm>
              <a:off x="6087264" y="5138844"/>
              <a:ext cx="5515897" cy="722505"/>
            </a:xfrm>
            <a:prstGeom prst="rect">
              <a:avLst/>
            </a:prstGeom>
            <a:noFill/>
          </p:spPr>
          <p:txBody>
            <a:bodyPr wrap="square" rtlCol="0">
              <a:spAutoFit/>
            </a:bodyPr>
            <a:lstStyle/>
            <a:p>
              <a:pP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15" name="Title 1"/>
            <p:cNvSpPr txBox="1">
              <a:spLocks/>
            </p:cNvSpPr>
            <p:nvPr/>
          </p:nvSpPr>
          <p:spPr>
            <a:xfrm>
              <a:off x="6087264" y="4762791"/>
              <a:ext cx="551589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grpSp>
        <p:nvGrpSpPr>
          <p:cNvPr id="19" name="Group 18"/>
          <p:cNvGrpSpPr/>
          <p:nvPr/>
        </p:nvGrpSpPr>
        <p:grpSpPr>
          <a:xfrm>
            <a:off x="8205632" y="929148"/>
            <a:ext cx="3747933" cy="2875936"/>
            <a:chOff x="8205632" y="929148"/>
            <a:chExt cx="3747933" cy="2875936"/>
          </a:xfrm>
        </p:grpSpPr>
        <p:sp>
          <p:nvSpPr>
            <p:cNvPr id="16" name="Right Triangle 15"/>
            <p:cNvSpPr/>
            <p:nvPr/>
          </p:nvSpPr>
          <p:spPr>
            <a:xfrm flipH="1">
              <a:off x="8205632" y="929148"/>
              <a:ext cx="3747933" cy="2875936"/>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8" name="Straight Connector 17"/>
            <p:cNvCxnSpPr/>
            <p:nvPr/>
          </p:nvCxnSpPr>
          <p:spPr>
            <a:xfrm flipH="1">
              <a:off x="8675738" y="1501298"/>
              <a:ext cx="2533036" cy="1927702"/>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920" r="22920"/>
          <a:stretch>
            <a:fillRect/>
          </a:stretch>
        </p:blipFill>
        <p:spPr/>
      </p:pic>
    </p:spTree>
    <p:extLst>
      <p:ext uri="{BB962C8B-B14F-4D97-AF65-F5344CB8AC3E}">
        <p14:creationId xmlns:p14="http://schemas.microsoft.com/office/powerpoint/2010/main" val="41814253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p:tgtEl>
                                          <p:spTgt spid="13"/>
                                        </p:tgtEl>
                                        <p:attrNameLst>
                                          <p:attrName>ppt_y</p:attrName>
                                        </p:attrNameLst>
                                      </p:cBhvr>
                                      <p:tavLst>
                                        <p:tav tm="0">
                                          <p:val>
                                            <p:strVal val="#ppt_y+#ppt_h*1.125000"/>
                                          </p:val>
                                        </p:tav>
                                        <p:tav tm="100000">
                                          <p:val>
                                            <p:strVal val="#ppt_y"/>
                                          </p:val>
                                        </p:tav>
                                      </p:tavLst>
                                    </p:anim>
                                    <p:animEffect transition="in" filter="wipe(up)">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907904" y="857018"/>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solidFill>
                  <a:srgbClr val="222222"/>
                </a:solidFill>
              </a:rPr>
              <a:t>Let’s Talk About Chart </a:t>
            </a:r>
            <a:endParaRPr lang="en-US" dirty="0">
              <a:solidFill>
                <a:srgbClr val="222222"/>
              </a:solidFill>
            </a:endParaRPr>
          </a:p>
        </p:txBody>
      </p:sp>
      <p:sp>
        <p:nvSpPr>
          <p:cNvPr id="3" name="TextBox 2"/>
          <p:cNvSpPr txBox="1"/>
          <p:nvPr/>
        </p:nvSpPr>
        <p:spPr>
          <a:xfrm>
            <a:off x="1283280" y="2081610"/>
            <a:ext cx="9625438" cy="572464"/>
          </a:xfrm>
          <a:prstGeom prst="rect">
            <a:avLst/>
          </a:prstGeom>
          <a:noFill/>
        </p:spPr>
        <p:txBody>
          <a:bodyPr wrap="square" rtlCol="0">
            <a:spAutoFit/>
          </a:bodyPr>
          <a:lstStyle/>
          <a:p>
            <a:pPr algn="ctr">
              <a:lnSpc>
                <a:spcPct val="130000"/>
              </a:lnSpc>
            </a:pPr>
            <a:r>
              <a:rPr lang="en-US" sz="12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graphicFrame>
        <p:nvGraphicFramePr>
          <p:cNvPr id="4" name="Chart 3"/>
          <p:cNvGraphicFramePr/>
          <p:nvPr>
            <p:extLst>
              <p:ext uri="{D42A27DB-BD31-4B8C-83A1-F6EECF244321}">
                <p14:modId xmlns:p14="http://schemas.microsoft.com/office/powerpoint/2010/main" val="4143551354"/>
              </p:ext>
            </p:extLst>
          </p:nvPr>
        </p:nvGraphicFramePr>
        <p:xfrm>
          <a:off x="907904" y="2747550"/>
          <a:ext cx="10557863" cy="3277891"/>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544907" y="1428474"/>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Tree>
    <p:extLst>
      <p:ext uri="{BB962C8B-B14F-4D97-AF65-F5344CB8AC3E}">
        <p14:creationId xmlns:p14="http://schemas.microsoft.com/office/powerpoint/2010/main" val="137171616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730448613"/>
              </p:ext>
            </p:extLst>
          </p:nvPr>
        </p:nvGraphicFramePr>
        <p:xfrm>
          <a:off x="5902602" y="2120491"/>
          <a:ext cx="5695501" cy="3846689"/>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
          <p:cNvGrpSpPr/>
          <p:nvPr/>
        </p:nvGrpSpPr>
        <p:grpSpPr>
          <a:xfrm>
            <a:off x="1584122" y="2120491"/>
            <a:ext cx="3815907" cy="957263"/>
            <a:chOff x="1613150" y="2018893"/>
            <a:chExt cx="3815907" cy="957263"/>
          </a:xfrm>
        </p:grpSpPr>
        <p:sp>
          <p:nvSpPr>
            <p:cNvPr id="4" name="Subtitle 2"/>
            <p:cNvSpPr txBox="1">
              <a:spLocks/>
            </p:cNvSpPr>
            <p:nvPr/>
          </p:nvSpPr>
          <p:spPr>
            <a:xfrm>
              <a:off x="1613150" y="2353387"/>
              <a:ext cx="3815906"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 also we are companies</a:t>
              </a:r>
            </a:p>
          </p:txBody>
        </p:sp>
        <p:sp>
          <p:nvSpPr>
            <p:cNvPr id="5" name="TextBox 4"/>
            <p:cNvSpPr txBox="1"/>
            <p:nvPr/>
          </p:nvSpPr>
          <p:spPr>
            <a:xfrm>
              <a:off x="1664511" y="2018893"/>
              <a:ext cx="3764546" cy="307777"/>
            </a:xfrm>
            <a:prstGeom prst="rect">
              <a:avLst/>
            </a:prstGeom>
            <a:noFill/>
          </p:spPr>
          <p:txBody>
            <a:bodyPr wrap="square" rtlCol="0" anchor="ctr" anchorCtr="0">
              <a:spAutoFit/>
            </a:bodyPr>
            <a:lstStyle/>
            <a:p>
              <a:r>
                <a:rPr lang="zh-CN" altLang="en-US" sz="1400" b="1" dirty="0">
                  <a:solidFill>
                    <a:schemeClr val="accent1"/>
                  </a:solidFill>
                  <a:latin typeface="+mj-lt"/>
                  <a:ea typeface="Lato Black" panose="020F0502020204030203" pitchFamily="34" charset="0"/>
                  <a:cs typeface="Lato Black" panose="020F0502020204030203" pitchFamily="34" charset="0"/>
                </a:rPr>
                <a:t>输入文本内容</a:t>
              </a:r>
              <a:r>
                <a:rPr lang="id-ID" sz="1400" b="1" dirty="0">
                  <a:solidFill>
                    <a:schemeClr val="accent1"/>
                  </a:solidFill>
                  <a:latin typeface="+mj-lt"/>
                  <a:ea typeface="Lato Black" panose="020F0502020204030203" pitchFamily="34" charset="0"/>
                  <a:cs typeface="Lato Black" panose="020F0502020204030203" pitchFamily="34" charset="0"/>
                </a:rPr>
                <a:t> 1</a:t>
              </a:r>
              <a:endParaRPr lang="en-US" sz="1400" b="1" dirty="0">
                <a:solidFill>
                  <a:schemeClr val="accent1"/>
                </a:solidFill>
                <a:latin typeface="+mj-lt"/>
                <a:ea typeface="Lato Black" panose="020F0502020204030203" pitchFamily="34" charset="0"/>
                <a:cs typeface="Lato Black" panose="020F0502020204030203" pitchFamily="34" charset="0"/>
              </a:endParaRPr>
            </a:p>
          </p:txBody>
        </p:sp>
      </p:grpSp>
      <p:grpSp>
        <p:nvGrpSpPr>
          <p:cNvPr id="6" name="Group 5"/>
          <p:cNvGrpSpPr/>
          <p:nvPr/>
        </p:nvGrpSpPr>
        <p:grpSpPr>
          <a:xfrm>
            <a:off x="1615582" y="3481183"/>
            <a:ext cx="3835806" cy="939327"/>
            <a:chOff x="1644610" y="3379585"/>
            <a:chExt cx="3835806" cy="939327"/>
          </a:xfrm>
        </p:grpSpPr>
        <p:sp>
          <p:nvSpPr>
            <p:cNvPr id="7" name="Subtitle 2"/>
            <p:cNvSpPr txBox="1">
              <a:spLocks/>
            </p:cNvSpPr>
            <p:nvPr/>
          </p:nvSpPr>
          <p:spPr>
            <a:xfrm>
              <a:off x="1644610" y="3696143"/>
              <a:ext cx="3815906"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 also we are companies</a:t>
              </a:r>
            </a:p>
          </p:txBody>
        </p:sp>
        <p:sp>
          <p:nvSpPr>
            <p:cNvPr id="8" name="TextBox 7"/>
            <p:cNvSpPr txBox="1"/>
            <p:nvPr/>
          </p:nvSpPr>
          <p:spPr>
            <a:xfrm>
              <a:off x="1664510" y="3379585"/>
              <a:ext cx="3815906" cy="307777"/>
            </a:xfrm>
            <a:prstGeom prst="rect">
              <a:avLst/>
            </a:prstGeom>
            <a:noFill/>
          </p:spPr>
          <p:txBody>
            <a:bodyPr wrap="square" rtlCol="0" anchor="ctr" anchorCtr="0">
              <a:spAutoFit/>
            </a:bodyPr>
            <a:lstStyle/>
            <a:p>
              <a:r>
                <a:rPr lang="zh-CN" altLang="en-US" sz="1400" b="1" dirty="0">
                  <a:solidFill>
                    <a:schemeClr val="accent2"/>
                  </a:solidFill>
                  <a:latin typeface="+mj-lt"/>
                  <a:ea typeface="Lato Black" panose="020F0502020204030203" pitchFamily="34" charset="0"/>
                  <a:cs typeface="Lato Black" panose="020F0502020204030203" pitchFamily="34" charset="0"/>
                </a:rPr>
                <a:t>输入文本内容</a:t>
              </a:r>
              <a:r>
                <a:rPr lang="id-ID" sz="1400" b="1" dirty="0">
                  <a:solidFill>
                    <a:schemeClr val="accent2"/>
                  </a:solidFill>
                  <a:latin typeface="+mj-lt"/>
                  <a:ea typeface="Lato Black" panose="020F0502020204030203" pitchFamily="34" charset="0"/>
                  <a:cs typeface="Lato Black" panose="020F0502020204030203" pitchFamily="34" charset="0"/>
                </a:rPr>
                <a:t> 2</a:t>
              </a:r>
              <a:endParaRPr lang="en-US" sz="1400" b="1" dirty="0">
                <a:solidFill>
                  <a:schemeClr val="accent2"/>
                </a:solidFill>
                <a:latin typeface="+mj-lt"/>
                <a:ea typeface="Lato Black" panose="020F0502020204030203" pitchFamily="34" charset="0"/>
                <a:cs typeface="Lato Black" panose="020F0502020204030203" pitchFamily="34" charset="0"/>
              </a:endParaRPr>
            </a:p>
          </p:txBody>
        </p:sp>
      </p:grpSp>
      <p:grpSp>
        <p:nvGrpSpPr>
          <p:cNvPr id="9" name="Group 8"/>
          <p:cNvGrpSpPr/>
          <p:nvPr/>
        </p:nvGrpSpPr>
        <p:grpSpPr>
          <a:xfrm>
            <a:off x="1635482" y="4828659"/>
            <a:ext cx="3815906" cy="917613"/>
            <a:chOff x="1664510" y="4727061"/>
            <a:chExt cx="3815906" cy="917613"/>
          </a:xfrm>
        </p:grpSpPr>
        <p:sp>
          <p:nvSpPr>
            <p:cNvPr id="10" name="Subtitle 2"/>
            <p:cNvSpPr txBox="1">
              <a:spLocks/>
            </p:cNvSpPr>
            <p:nvPr/>
          </p:nvSpPr>
          <p:spPr>
            <a:xfrm>
              <a:off x="1664510" y="5021905"/>
              <a:ext cx="3815906"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 also we are companies</a:t>
              </a:r>
            </a:p>
          </p:txBody>
        </p:sp>
        <p:sp>
          <p:nvSpPr>
            <p:cNvPr id="11" name="TextBox 10"/>
            <p:cNvSpPr txBox="1"/>
            <p:nvPr/>
          </p:nvSpPr>
          <p:spPr>
            <a:xfrm>
              <a:off x="1664510" y="4727061"/>
              <a:ext cx="3764546" cy="307777"/>
            </a:xfrm>
            <a:prstGeom prst="rect">
              <a:avLst/>
            </a:prstGeom>
            <a:noFill/>
          </p:spPr>
          <p:txBody>
            <a:bodyPr wrap="square" rtlCol="0" anchor="ctr" anchorCtr="0">
              <a:spAutoFit/>
            </a:bodyPr>
            <a:lstStyle/>
            <a:p>
              <a:r>
                <a:rPr lang="zh-CN" altLang="en-US" sz="1400" b="1" dirty="0">
                  <a:solidFill>
                    <a:schemeClr val="accent3"/>
                  </a:solidFill>
                  <a:latin typeface="+mj-lt"/>
                  <a:ea typeface="Lato Black" panose="020F0502020204030203" pitchFamily="34" charset="0"/>
                  <a:cs typeface="Lato Black" panose="020F0502020204030203" pitchFamily="34" charset="0"/>
                </a:rPr>
                <a:t>输入文本内容</a:t>
              </a:r>
              <a:r>
                <a:rPr lang="id-ID" sz="1400" b="1" dirty="0">
                  <a:solidFill>
                    <a:schemeClr val="accent3"/>
                  </a:solidFill>
                  <a:latin typeface="+mj-lt"/>
                  <a:ea typeface="Lato Black" panose="020F0502020204030203" pitchFamily="34" charset="0"/>
                  <a:cs typeface="Lato Black" panose="020F0502020204030203" pitchFamily="34" charset="0"/>
                </a:rPr>
                <a:t> 3</a:t>
              </a:r>
              <a:endParaRPr lang="en-US" sz="1400" b="1" dirty="0">
                <a:solidFill>
                  <a:schemeClr val="accent3"/>
                </a:solidFill>
                <a:latin typeface="+mj-lt"/>
                <a:ea typeface="Lato Black" panose="020F0502020204030203" pitchFamily="34" charset="0"/>
                <a:cs typeface="Lato Black" panose="020F0502020204030203" pitchFamily="34" charset="0"/>
              </a:endParaRPr>
            </a:p>
          </p:txBody>
        </p:sp>
      </p:grpSp>
      <p:sp>
        <p:nvSpPr>
          <p:cNvPr id="12"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solidFill>
                  <a:srgbClr val="222222"/>
                </a:solidFill>
              </a:rPr>
              <a:t>Let’s Talk About Chart </a:t>
            </a:r>
            <a:endParaRPr lang="en-US" dirty="0">
              <a:solidFill>
                <a:srgbClr val="222222"/>
              </a:solidFill>
            </a:endParaRPr>
          </a:p>
        </p:txBody>
      </p:sp>
      <p:sp>
        <p:nvSpPr>
          <p:cNvPr id="13" name="TextBox 1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4" name="TextBox 13"/>
          <p:cNvSpPr txBox="1"/>
          <p:nvPr/>
        </p:nvSpPr>
        <p:spPr>
          <a:xfrm>
            <a:off x="853348" y="2074059"/>
            <a:ext cx="492443" cy="461665"/>
          </a:xfrm>
          <a:prstGeom prst="rect">
            <a:avLst/>
          </a:prstGeom>
          <a:noFill/>
        </p:spPr>
        <p:txBody>
          <a:bodyPr wrap="none" rtlCol="0">
            <a:spAutoFit/>
          </a:bodyPr>
          <a:lstStyle/>
          <a:p>
            <a:pPr algn="ctr"/>
            <a:r>
              <a:rPr lang="id-ID" sz="2400" dirty="0">
                <a:solidFill>
                  <a:schemeClr val="accent1"/>
                </a:solidFill>
                <a:latin typeface="linea-basic-10" panose="02000509000000000000" pitchFamily="49" charset="0"/>
              </a:rPr>
              <a:t>S</a:t>
            </a:r>
          </a:p>
        </p:txBody>
      </p:sp>
      <p:sp>
        <p:nvSpPr>
          <p:cNvPr id="15" name="TextBox 14"/>
          <p:cNvSpPr txBox="1"/>
          <p:nvPr/>
        </p:nvSpPr>
        <p:spPr>
          <a:xfrm>
            <a:off x="844202" y="3448377"/>
            <a:ext cx="492444" cy="461665"/>
          </a:xfrm>
          <a:prstGeom prst="rect">
            <a:avLst/>
          </a:prstGeom>
          <a:noFill/>
        </p:spPr>
        <p:txBody>
          <a:bodyPr wrap="none" rtlCol="0">
            <a:spAutoFit/>
          </a:bodyPr>
          <a:lstStyle/>
          <a:p>
            <a:pPr algn="ctr"/>
            <a:r>
              <a:rPr lang="id-ID" sz="2400" dirty="0">
                <a:solidFill>
                  <a:schemeClr val="accent2"/>
                </a:solidFill>
                <a:latin typeface="linea-basic-10" panose="02000509000000000000" pitchFamily="49" charset="0"/>
              </a:rPr>
              <a:t>H</a:t>
            </a:r>
          </a:p>
        </p:txBody>
      </p:sp>
      <p:sp>
        <p:nvSpPr>
          <p:cNvPr id="16" name="TextBox 15"/>
          <p:cNvSpPr txBox="1"/>
          <p:nvPr/>
        </p:nvSpPr>
        <p:spPr>
          <a:xfrm>
            <a:off x="853348" y="4778117"/>
            <a:ext cx="492443" cy="461665"/>
          </a:xfrm>
          <a:prstGeom prst="rect">
            <a:avLst/>
          </a:prstGeom>
          <a:noFill/>
        </p:spPr>
        <p:txBody>
          <a:bodyPr wrap="none" rtlCol="0">
            <a:spAutoFit/>
          </a:bodyPr>
          <a:lstStyle/>
          <a:p>
            <a:pPr algn="ctr"/>
            <a:r>
              <a:rPr lang="id-ID" sz="2400" dirty="0">
                <a:solidFill>
                  <a:schemeClr val="accent3"/>
                </a:solidFill>
                <a:latin typeface="linea-basic-10" panose="02000509000000000000" pitchFamily="49" charset="0"/>
              </a:rPr>
              <a:t>F</a:t>
            </a:r>
          </a:p>
        </p:txBody>
      </p:sp>
    </p:spTree>
    <p:extLst>
      <p:ext uri="{BB962C8B-B14F-4D97-AF65-F5344CB8AC3E}">
        <p14:creationId xmlns:p14="http://schemas.microsoft.com/office/powerpoint/2010/main" val="18885323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810969607"/>
              </p:ext>
            </p:extLst>
          </p:nvPr>
        </p:nvGraphicFramePr>
        <p:xfrm>
          <a:off x="6055209" y="2229030"/>
          <a:ext cx="5494252" cy="3881929"/>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
          <p:cNvGrpSpPr/>
          <p:nvPr/>
        </p:nvGrpSpPr>
        <p:grpSpPr>
          <a:xfrm>
            <a:off x="1248688" y="4280324"/>
            <a:ext cx="1919667" cy="1212283"/>
            <a:chOff x="655587" y="4037431"/>
            <a:chExt cx="1919667" cy="1212283"/>
          </a:xfrm>
        </p:grpSpPr>
        <p:sp>
          <p:nvSpPr>
            <p:cNvPr id="4" name="Subtitle 2"/>
            <p:cNvSpPr txBox="1">
              <a:spLocks/>
            </p:cNvSpPr>
            <p:nvPr/>
          </p:nvSpPr>
          <p:spPr>
            <a:xfrm>
              <a:off x="655587" y="4370465"/>
              <a:ext cx="1919667"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a:t>
              </a:r>
            </a:p>
          </p:txBody>
        </p:sp>
        <p:sp>
          <p:nvSpPr>
            <p:cNvPr id="5" name="TextBox 4"/>
            <p:cNvSpPr txBox="1"/>
            <p:nvPr/>
          </p:nvSpPr>
          <p:spPr>
            <a:xfrm>
              <a:off x="655588" y="4037431"/>
              <a:ext cx="1919666" cy="333034"/>
            </a:xfrm>
            <a:prstGeom prst="rect">
              <a:avLst/>
            </a:prstGeom>
            <a:noFill/>
          </p:spPr>
          <p:txBody>
            <a:bodyPr wrap="square" rtlCol="0" anchor="ctr" anchorCtr="0">
              <a:spAutoFit/>
            </a:bodyPr>
            <a:lstStyle/>
            <a:p>
              <a:r>
                <a:rPr lang="zh-CN" altLang="en-US" sz="1500" b="1" dirty="0">
                  <a:solidFill>
                    <a:schemeClr val="accent3"/>
                  </a:solidFill>
                  <a:latin typeface="+mj-lt"/>
                  <a:ea typeface="Lato Black" charset="0"/>
                  <a:cs typeface="Lato Black" charset="0"/>
                </a:rPr>
                <a:t>输入文本内容</a:t>
              </a:r>
              <a:endParaRPr lang="en-US" sz="1500" b="1" dirty="0">
                <a:solidFill>
                  <a:schemeClr val="accent3"/>
                </a:solidFill>
                <a:latin typeface="+mj-lt"/>
                <a:ea typeface="Lato Black" charset="0"/>
                <a:cs typeface="Lato Black" charset="0"/>
              </a:endParaRPr>
            </a:p>
          </p:txBody>
        </p:sp>
      </p:grpSp>
      <p:grpSp>
        <p:nvGrpSpPr>
          <p:cNvPr id="6" name="Group 5"/>
          <p:cNvGrpSpPr/>
          <p:nvPr/>
        </p:nvGrpSpPr>
        <p:grpSpPr>
          <a:xfrm>
            <a:off x="4135542" y="4280324"/>
            <a:ext cx="1919667" cy="1212283"/>
            <a:chOff x="3542441" y="4037431"/>
            <a:chExt cx="1919667" cy="1212283"/>
          </a:xfrm>
        </p:grpSpPr>
        <p:sp>
          <p:nvSpPr>
            <p:cNvPr id="7" name="Subtitle 2"/>
            <p:cNvSpPr txBox="1">
              <a:spLocks/>
            </p:cNvSpPr>
            <p:nvPr/>
          </p:nvSpPr>
          <p:spPr>
            <a:xfrm>
              <a:off x="3542441" y="4370465"/>
              <a:ext cx="1919667"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a:t>
              </a:r>
            </a:p>
          </p:txBody>
        </p:sp>
        <p:sp>
          <p:nvSpPr>
            <p:cNvPr id="8" name="TextBox 7"/>
            <p:cNvSpPr txBox="1"/>
            <p:nvPr/>
          </p:nvSpPr>
          <p:spPr>
            <a:xfrm>
              <a:off x="3601226" y="4037431"/>
              <a:ext cx="1860882" cy="333034"/>
            </a:xfrm>
            <a:prstGeom prst="rect">
              <a:avLst/>
            </a:prstGeom>
            <a:noFill/>
          </p:spPr>
          <p:txBody>
            <a:bodyPr wrap="square" rtlCol="0" anchor="ctr" anchorCtr="0">
              <a:spAutoFit/>
            </a:bodyPr>
            <a:lstStyle/>
            <a:p>
              <a:r>
                <a:rPr lang="zh-CN" altLang="en-US" sz="1500" b="1" dirty="0">
                  <a:solidFill>
                    <a:schemeClr val="accent4"/>
                  </a:solidFill>
                  <a:latin typeface="+mj-lt"/>
                  <a:ea typeface="Lato Black" charset="0"/>
                  <a:cs typeface="Lato Black" charset="0"/>
                </a:rPr>
                <a:t>输入文本内容</a:t>
              </a:r>
              <a:endParaRPr lang="en-US" sz="1500" b="1" dirty="0">
                <a:solidFill>
                  <a:schemeClr val="accent4"/>
                </a:solidFill>
                <a:latin typeface="+mj-lt"/>
                <a:ea typeface="Lato Black" charset="0"/>
                <a:cs typeface="Lato Black" charset="0"/>
              </a:endParaRPr>
            </a:p>
          </p:txBody>
        </p:sp>
      </p:grpSp>
      <p:grpSp>
        <p:nvGrpSpPr>
          <p:cNvPr id="9" name="Group 8"/>
          <p:cNvGrpSpPr/>
          <p:nvPr/>
        </p:nvGrpSpPr>
        <p:grpSpPr>
          <a:xfrm>
            <a:off x="1248688" y="2741456"/>
            <a:ext cx="1919667" cy="1212283"/>
            <a:chOff x="655587" y="2498563"/>
            <a:chExt cx="1919667" cy="1212283"/>
          </a:xfrm>
        </p:grpSpPr>
        <p:sp>
          <p:nvSpPr>
            <p:cNvPr id="10" name="Subtitle 2"/>
            <p:cNvSpPr txBox="1">
              <a:spLocks/>
            </p:cNvSpPr>
            <p:nvPr/>
          </p:nvSpPr>
          <p:spPr>
            <a:xfrm>
              <a:off x="655587" y="2831597"/>
              <a:ext cx="1919667"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a:t>
              </a:r>
            </a:p>
          </p:txBody>
        </p:sp>
        <p:sp>
          <p:nvSpPr>
            <p:cNvPr id="11" name="TextBox 10"/>
            <p:cNvSpPr txBox="1"/>
            <p:nvPr/>
          </p:nvSpPr>
          <p:spPr>
            <a:xfrm>
              <a:off x="655587" y="2498563"/>
              <a:ext cx="1919667" cy="323165"/>
            </a:xfrm>
            <a:prstGeom prst="rect">
              <a:avLst/>
            </a:prstGeom>
            <a:noFill/>
          </p:spPr>
          <p:txBody>
            <a:bodyPr wrap="square" rtlCol="0" anchor="ctr" anchorCtr="0">
              <a:spAutoFit/>
            </a:bodyPr>
            <a:lstStyle/>
            <a:p>
              <a:r>
                <a:rPr lang="zh-CN" altLang="en-US" sz="1500" b="1" dirty="0">
                  <a:solidFill>
                    <a:schemeClr val="accent1"/>
                  </a:solidFill>
                  <a:latin typeface="+mj-lt"/>
                  <a:ea typeface="Lato Black" charset="0"/>
                  <a:cs typeface="Lato Black" charset="0"/>
                </a:rPr>
                <a:t>输入文本内容</a:t>
              </a:r>
              <a:endParaRPr lang="en-US" sz="1500" b="1" dirty="0">
                <a:solidFill>
                  <a:schemeClr val="accent1"/>
                </a:solidFill>
                <a:latin typeface="+mj-lt"/>
                <a:ea typeface="Lato Black" charset="0"/>
                <a:cs typeface="Lato Black" charset="0"/>
              </a:endParaRPr>
            </a:p>
          </p:txBody>
        </p:sp>
      </p:grpSp>
      <p:grpSp>
        <p:nvGrpSpPr>
          <p:cNvPr id="12" name="Group 11"/>
          <p:cNvGrpSpPr/>
          <p:nvPr/>
        </p:nvGrpSpPr>
        <p:grpSpPr>
          <a:xfrm>
            <a:off x="4135542" y="2741456"/>
            <a:ext cx="1919667" cy="1212283"/>
            <a:chOff x="3542441" y="2498563"/>
            <a:chExt cx="1919667" cy="1212283"/>
          </a:xfrm>
        </p:grpSpPr>
        <p:sp>
          <p:nvSpPr>
            <p:cNvPr id="13" name="Subtitle 2"/>
            <p:cNvSpPr txBox="1">
              <a:spLocks/>
            </p:cNvSpPr>
            <p:nvPr/>
          </p:nvSpPr>
          <p:spPr>
            <a:xfrm>
              <a:off x="3542441" y="2831597"/>
              <a:ext cx="1919667"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a:t>
              </a:r>
            </a:p>
          </p:txBody>
        </p:sp>
        <p:sp>
          <p:nvSpPr>
            <p:cNvPr id="14" name="TextBox 13"/>
            <p:cNvSpPr txBox="1"/>
            <p:nvPr/>
          </p:nvSpPr>
          <p:spPr>
            <a:xfrm>
              <a:off x="3601226" y="2498563"/>
              <a:ext cx="1860882" cy="333034"/>
            </a:xfrm>
            <a:prstGeom prst="rect">
              <a:avLst/>
            </a:prstGeom>
            <a:noFill/>
          </p:spPr>
          <p:txBody>
            <a:bodyPr wrap="square" rtlCol="0" anchor="ctr" anchorCtr="0">
              <a:spAutoFit/>
            </a:bodyPr>
            <a:lstStyle/>
            <a:p>
              <a:r>
                <a:rPr lang="zh-CN" altLang="en-US" sz="1500" b="1" dirty="0">
                  <a:solidFill>
                    <a:schemeClr val="accent2"/>
                  </a:solidFill>
                  <a:latin typeface="+mj-lt"/>
                  <a:ea typeface="Lato Black" charset="0"/>
                  <a:cs typeface="Lato Black" charset="0"/>
                </a:rPr>
                <a:t>输入文本内容</a:t>
              </a:r>
              <a:endParaRPr lang="en-US" sz="1500" b="1" dirty="0">
                <a:solidFill>
                  <a:schemeClr val="accent2"/>
                </a:solidFill>
                <a:latin typeface="+mj-lt"/>
                <a:ea typeface="Lato Black" charset="0"/>
                <a:cs typeface="Lato Black" charset="0"/>
              </a:endParaRPr>
            </a:p>
          </p:txBody>
        </p:sp>
      </p:grpSp>
      <p:sp>
        <p:nvSpPr>
          <p:cNvPr id="15" name="Title 1"/>
          <p:cNvSpPr txBox="1">
            <a:spLocks/>
          </p:cNvSpPr>
          <p:nvPr/>
        </p:nvSpPr>
        <p:spPr>
          <a:xfrm>
            <a:off x="907904" y="832202"/>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solidFill>
                  <a:srgbClr val="222222"/>
                </a:solidFill>
              </a:rPr>
              <a:t>Let’s Talk About Chart </a:t>
            </a:r>
            <a:endParaRPr lang="en-US" dirty="0">
              <a:solidFill>
                <a:srgbClr val="222222"/>
              </a:solidFill>
            </a:endParaRPr>
          </a:p>
        </p:txBody>
      </p:sp>
      <p:sp>
        <p:nvSpPr>
          <p:cNvPr id="16" name="TextBox 15"/>
          <p:cNvSpPr txBox="1"/>
          <p:nvPr/>
        </p:nvSpPr>
        <p:spPr>
          <a:xfrm>
            <a:off x="4544907" y="1403658"/>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Tree>
    <p:extLst>
      <p:ext uri="{BB962C8B-B14F-4D97-AF65-F5344CB8AC3E}">
        <p14:creationId xmlns:p14="http://schemas.microsoft.com/office/powerpoint/2010/main" val="3135971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907904" y="1122488"/>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solidFill>
                  <a:srgbClr val="222222"/>
                </a:solidFill>
              </a:rPr>
              <a:t>Let’s Talk About Chart </a:t>
            </a:r>
            <a:endParaRPr lang="en-US" dirty="0">
              <a:solidFill>
                <a:srgbClr val="222222"/>
              </a:solidFill>
            </a:endParaRPr>
          </a:p>
        </p:txBody>
      </p:sp>
      <p:sp>
        <p:nvSpPr>
          <p:cNvPr id="3" name="TextBox 2"/>
          <p:cNvSpPr txBox="1"/>
          <p:nvPr/>
        </p:nvSpPr>
        <p:spPr>
          <a:xfrm>
            <a:off x="4544907" y="1693944"/>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graphicFrame>
        <p:nvGraphicFramePr>
          <p:cNvPr id="4" name="Chart 3"/>
          <p:cNvGraphicFramePr/>
          <p:nvPr>
            <p:extLst>
              <p:ext uri="{D42A27DB-BD31-4B8C-83A1-F6EECF244321}">
                <p14:modId xmlns:p14="http://schemas.microsoft.com/office/powerpoint/2010/main" val="140871672"/>
              </p:ext>
            </p:extLst>
          </p:nvPr>
        </p:nvGraphicFramePr>
        <p:xfrm>
          <a:off x="907904" y="2317359"/>
          <a:ext cx="10515600" cy="39045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196860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099356341"/>
              </p:ext>
            </p:extLst>
          </p:nvPr>
        </p:nvGraphicFramePr>
        <p:xfrm>
          <a:off x="6293848" y="2363686"/>
          <a:ext cx="5437230" cy="3245492"/>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
          <p:cNvGrpSpPr/>
          <p:nvPr/>
        </p:nvGrpSpPr>
        <p:grpSpPr>
          <a:xfrm>
            <a:off x="876289" y="4471266"/>
            <a:ext cx="2113268" cy="1212283"/>
            <a:chOff x="6827152" y="4659950"/>
            <a:chExt cx="2113268" cy="1212283"/>
          </a:xfrm>
        </p:grpSpPr>
        <p:sp>
          <p:nvSpPr>
            <p:cNvPr id="4" name="Subtitle 2"/>
            <p:cNvSpPr txBox="1">
              <a:spLocks/>
            </p:cNvSpPr>
            <p:nvPr/>
          </p:nvSpPr>
          <p:spPr>
            <a:xfrm>
              <a:off x="6827152" y="4992984"/>
              <a:ext cx="2113268"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a:t>
              </a:r>
            </a:p>
          </p:txBody>
        </p:sp>
        <p:sp>
          <p:nvSpPr>
            <p:cNvPr id="5" name="TextBox 4"/>
            <p:cNvSpPr txBox="1"/>
            <p:nvPr/>
          </p:nvSpPr>
          <p:spPr>
            <a:xfrm>
              <a:off x="6827152" y="4659950"/>
              <a:ext cx="2113267" cy="333034"/>
            </a:xfrm>
            <a:prstGeom prst="rect">
              <a:avLst/>
            </a:prstGeom>
            <a:noFill/>
          </p:spPr>
          <p:txBody>
            <a:bodyPr wrap="square" rtlCol="0" anchor="ctr" anchorCtr="0">
              <a:spAutoFit/>
            </a:bodyPr>
            <a:lstStyle/>
            <a:p>
              <a:r>
                <a:rPr lang="zh-CN" altLang="en-US" sz="1500" b="1" dirty="0">
                  <a:solidFill>
                    <a:schemeClr val="accent2"/>
                  </a:solidFill>
                  <a:latin typeface="+mj-lt"/>
                  <a:ea typeface="Lato" charset="0"/>
                  <a:cs typeface="Lato" charset="0"/>
                </a:rPr>
                <a:t>输入文本内容</a:t>
              </a:r>
              <a:endParaRPr lang="en-US" sz="1500" b="1" dirty="0">
                <a:solidFill>
                  <a:schemeClr val="accent2"/>
                </a:solidFill>
                <a:latin typeface="+mj-lt"/>
                <a:ea typeface="Lato" charset="0"/>
                <a:cs typeface="Lato" charset="0"/>
              </a:endParaRPr>
            </a:p>
          </p:txBody>
        </p:sp>
      </p:grpSp>
      <p:grpSp>
        <p:nvGrpSpPr>
          <p:cNvPr id="6" name="Group 5"/>
          <p:cNvGrpSpPr/>
          <p:nvPr/>
        </p:nvGrpSpPr>
        <p:grpSpPr>
          <a:xfrm>
            <a:off x="3585068" y="4471266"/>
            <a:ext cx="2113269" cy="1212283"/>
            <a:chOff x="9535931" y="4659950"/>
            <a:chExt cx="2113269" cy="1212283"/>
          </a:xfrm>
        </p:grpSpPr>
        <p:sp>
          <p:nvSpPr>
            <p:cNvPr id="7" name="Subtitle 2"/>
            <p:cNvSpPr txBox="1">
              <a:spLocks/>
            </p:cNvSpPr>
            <p:nvPr/>
          </p:nvSpPr>
          <p:spPr>
            <a:xfrm>
              <a:off x="9535932" y="4992984"/>
              <a:ext cx="2113268"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a:t>
              </a:r>
            </a:p>
          </p:txBody>
        </p:sp>
        <p:sp>
          <p:nvSpPr>
            <p:cNvPr id="8" name="TextBox 7"/>
            <p:cNvSpPr txBox="1"/>
            <p:nvPr/>
          </p:nvSpPr>
          <p:spPr>
            <a:xfrm>
              <a:off x="9535931" y="4659950"/>
              <a:ext cx="2113269" cy="333034"/>
            </a:xfrm>
            <a:prstGeom prst="rect">
              <a:avLst/>
            </a:prstGeom>
            <a:noFill/>
          </p:spPr>
          <p:txBody>
            <a:bodyPr wrap="square" rtlCol="0" anchor="ctr" anchorCtr="0">
              <a:spAutoFit/>
            </a:bodyPr>
            <a:lstStyle/>
            <a:p>
              <a:r>
                <a:rPr lang="zh-CN" altLang="en-US" sz="1500" b="1" dirty="0">
                  <a:solidFill>
                    <a:schemeClr val="accent1"/>
                  </a:solidFill>
                  <a:latin typeface="+mj-lt"/>
                  <a:ea typeface="Lato" charset="0"/>
                  <a:cs typeface="Lato" charset="0"/>
                </a:rPr>
                <a:t>输入文本内容</a:t>
              </a:r>
              <a:endParaRPr lang="en-US" sz="1500" b="1" dirty="0">
                <a:solidFill>
                  <a:schemeClr val="accent1"/>
                </a:solidFill>
                <a:latin typeface="+mj-lt"/>
                <a:ea typeface="Lato" charset="0"/>
                <a:cs typeface="Lato" charset="0"/>
              </a:endParaRPr>
            </a:p>
          </p:txBody>
        </p:sp>
      </p:grpSp>
      <p:grpSp>
        <p:nvGrpSpPr>
          <p:cNvPr id="9" name="Group 8"/>
          <p:cNvGrpSpPr/>
          <p:nvPr/>
        </p:nvGrpSpPr>
        <p:grpSpPr>
          <a:xfrm>
            <a:off x="876289" y="2363686"/>
            <a:ext cx="4822048" cy="1468764"/>
            <a:chOff x="6827152" y="2552370"/>
            <a:chExt cx="4822048" cy="1468764"/>
          </a:xfrm>
        </p:grpSpPr>
        <p:sp>
          <p:nvSpPr>
            <p:cNvPr id="10" name="Subtitle 2"/>
            <p:cNvSpPr txBox="1">
              <a:spLocks/>
            </p:cNvSpPr>
            <p:nvPr/>
          </p:nvSpPr>
          <p:spPr>
            <a:xfrm>
              <a:off x="6827152" y="2885404"/>
              <a:ext cx="4822048"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2020"/>
                </a:lnSpc>
              </a:pPr>
              <a:r>
                <a:rPr lang="en-US" sz="1200" dirty="0">
                  <a:solidFill>
                    <a:schemeClr val="tx1">
                      <a:alpha val="60000"/>
                    </a:schemeClr>
                  </a:solidFill>
                  <a:latin typeface="+mn-lt"/>
                  <a:ea typeface="Lato Light" charset="0"/>
                  <a:cs typeface="Lato Light" charset="0"/>
                </a:rPr>
                <a:t>Frequently, your initial font choice is taken out of your awesome hands also we are companies often specify a typeface, or even a set of fonts when selecting a typeface for body text, your primary concern should be readability don’t concern yourself.</a:t>
              </a:r>
            </a:p>
          </p:txBody>
        </p:sp>
        <p:sp>
          <p:nvSpPr>
            <p:cNvPr id="11" name="TextBox 10"/>
            <p:cNvSpPr txBox="1"/>
            <p:nvPr/>
          </p:nvSpPr>
          <p:spPr>
            <a:xfrm>
              <a:off x="6827152" y="2552370"/>
              <a:ext cx="4822048" cy="333034"/>
            </a:xfrm>
            <a:prstGeom prst="rect">
              <a:avLst/>
            </a:prstGeom>
            <a:noFill/>
          </p:spPr>
          <p:txBody>
            <a:bodyPr wrap="square" rtlCol="0" anchor="ctr" anchorCtr="0">
              <a:spAutoFit/>
            </a:bodyPr>
            <a:lstStyle/>
            <a:p>
              <a:r>
                <a:rPr lang="zh-CN" altLang="en-US" sz="1500" b="1" dirty="0">
                  <a:solidFill>
                    <a:schemeClr val="tx2"/>
                  </a:solidFill>
                  <a:latin typeface="+mj-lt"/>
                  <a:ea typeface="Lato" charset="0"/>
                  <a:cs typeface="Lato" charset="0"/>
                </a:rPr>
                <a:t>输入文本内容</a:t>
              </a:r>
              <a:endParaRPr lang="en-US" sz="1500" b="1" dirty="0">
                <a:solidFill>
                  <a:schemeClr val="tx2"/>
                </a:solidFill>
                <a:latin typeface="+mj-lt"/>
                <a:ea typeface="Lato" charset="0"/>
                <a:cs typeface="Lato" charset="0"/>
              </a:endParaRPr>
            </a:p>
          </p:txBody>
        </p:sp>
      </p:grpSp>
      <p:sp>
        <p:nvSpPr>
          <p:cNvPr id="12" name="Title 1"/>
          <p:cNvSpPr txBox="1">
            <a:spLocks/>
          </p:cNvSpPr>
          <p:nvPr/>
        </p:nvSpPr>
        <p:spPr>
          <a:xfrm>
            <a:off x="907904" y="1122488"/>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lvl="0">
              <a:defRPr/>
            </a:pPr>
            <a:r>
              <a:rPr lang="id-ID" dirty="0">
                <a:solidFill>
                  <a:srgbClr val="222222"/>
                </a:solidFill>
              </a:rPr>
              <a:t>Let’s Talk About Chart </a:t>
            </a:r>
            <a:endParaRPr lang="en-US" dirty="0">
              <a:solidFill>
                <a:srgbClr val="222222"/>
              </a:solidFill>
            </a:endParaRPr>
          </a:p>
        </p:txBody>
      </p:sp>
      <p:sp>
        <p:nvSpPr>
          <p:cNvPr id="13" name="TextBox 12"/>
          <p:cNvSpPr txBox="1"/>
          <p:nvPr/>
        </p:nvSpPr>
        <p:spPr>
          <a:xfrm>
            <a:off x="4544907" y="1693944"/>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Tree>
    <p:extLst>
      <p:ext uri="{BB962C8B-B14F-4D97-AF65-F5344CB8AC3E}">
        <p14:creationId xmlns:p14="http://schemas.microsoft.com/office/powerpoint/2010/main" val="3805778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Picture Placeholder 17"/>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2803" b="12803"/>
          <a:stretch>
            <a:fillRect/>
          </a:stretch>
        </p:blipFill>
        <p:spPr/>
      </p:pic>
      <p:sp>
        <p:nvSpPr>
          <p:cNvPr id="4" name="Rectangle 3"/>
          <p:cNvSpPr/>
          <p:nvPr/>
        </p:nvSpPr>
        <p:spPr>
          <a:xfrm>
            <a:off x="0" y="0"/>
            <a:ext cx="12192000" cy="6046839"/>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2237395" y="2790022"/>
            <a:ext cx="8125942" cy="923330"/>
          </a:xfrm>
          <a:prstGeom prst="rect">
            <a:avLst/>
          </a:prstGeom>
          <a:noFill/>
        </p:spPr>
        <p:txBody>
          <a:bodyPr wrap="none" rtlCol="0">
            <a:spAutoFit/>
          </a:bodyPr>
          <a:lstStyle/>
          <a:p>
            <a:r>
              <a:rPr lang="id-ID" sz="5400" spc="2200" dirty="0">
                <a:latin typeface="+mj-lt"/>
              </a:rPr>
              <a:t>BREAK SLIDE.</a:t>
            </a:r>
          </a:p>
        </p:txBody>
      </p:sp>
      <p:sp>
        <p:nvSpPr>
          <p:cNvPr id="6" name="Freeform 5"/>
          <p:cNvSpPr/>
          <p:nvPr/>
        </p:nvSpPr>
        <p:spPr>
          <a:xfrm>
            <a:off x="4281716" y="-102300"/>
            <a:ext cx="3033484" cy="5283199"/>
          </a:xfrm>
          <a:custGeom>
            <a:avLst/>
            <a:gdLst>
              <a:gd name="connsiteX0" fmla="*/ 0 w 3033484"/>
              <a:gd name="connsiteY0" fmla="*/ 0 h 5283199"/>
              <a:gd name="connsiteX1" fmla="*/ 3033484 w 3033484"/>
              <a:gd name="connsiteY1" fmla="*/ 0 h 5283199"/>
              <a:gd name="connsiteX2" fmla="*/ 3033484 w 3033484"/>
              <a:gd name="connsiteY2" fmla="*/ 4265980 h 5283199"/>
              <a:gd name="connsiteX3" fmla="*/ 1516742 w 3033484"/>
              <a:gd name="connsiteY3" fmla="*/ 5283199 h 5283199"/>
              <a:gd name="connsiteX4" fmla="*/ 0 w 3033484"/>
              <a:gd name="connsiteY4" fmla="*/ 4265980 h 5283199"/>
              <a:gd name="connsiteX5" fmla="*/ 0 w 3033484"/>
              <a:gd name="connsiteY5" fmla="*/ 0 h 528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3484" h="5283199">
                <a:moveTo>
                  <a:pt x="0" y="0"/>
                </a:moveTo>
                <a:lnTo>
                  <a:pt x="3033484" y="0"/>
                </a:lnTo>
                <a:lnTo>
                  <a:pt x="3033484" y="4265980"/>
                </a:lnTo>
                <a:lnTo>
                  <a:pt x="1516742" y="5283199"/>
                </a:lnTo>
                <a:lnTo>
                  <a:pt x="0" y="4265980"/>
                </a:lnTo>
                <a:lnTo>
                  <a:pt x="0" y="0"/>
                </a:lnTo>
                <a:close/>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7" name="Group 6"/>
          <p:cNvGrpSpPr/>
          <p:nvPr/>
        </p:nvGrpSpPr>
        <p:grpSpPr>
          <a:xfrm rot="2700000">
            <a:off x="5258458" y="803861"/>
            <a:ext cx="1080000" cy="1080000"/>
            <a:chOff x="2358572" y="1016001"/>
            <a:chExt cx="856342" cy="856342"/>
          </a:xfrm>
          <a:effectLst/>
        </p:grpSpPr>
        <p:cxnSp>
          <p:nvCxnSpPr>
            <p:cNvPr id="8" name="Straight Connector 7"/>
            <p:cNvCxnSpPr/>
            <p:nvPr/>
          </p:nvCxnSpPr>
          <p:spPr>
            <a:xfrm flipH="1">
              <a:off x="2786743" y="1016001"/>
              <a:ext cx="0" cy="856342"/>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a:off x="2786743" y="986972"/>
              <a:ext cx="0" cy="856342"/>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 name="Straight Connector 9"/>
          <p:cNvCxnSpPr/>
          <p:nvPr/>
        </p:nvCxnSpPr>
        <p:spPr>
          <a:xfrm>
            <a:off x="1755703" y="3035393"/>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7171990" y="3074083"/>
            <a:ext cx="2402092" cy="244253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6066971"/>
            <a:ext cx="12192000" cy="79102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3" name="Group 12"/>
          <p:cNvGrpSpPr/>
          <p:nvPr/>
        </p:nvGrpSpPr>
        <p:grpSpPr>
          <a:xfrm>
            <a:off x="1329374" y="6330277"/>
            <a:ext cx="9242308" cy="277000"/>
            <a:chOff x="640739" y="6299199"/>
            <a:chExt cx="9242308" cy="277000"/>
          </a:xfrm>
        </p:grpSpPr>
        <p:sp>
          <p:nvSpPr>
            <p:cNvPr id="14" name="TextBox 13"/>
            <p:cNvSpPr txBox="1"/>
            <p:nvPr/>
          </p:nvSpPr>
          <p:spPr>
            <a:xfrm>
              <a:off x="640739" y="6299200"/>
              <a:ext cx="1415772" cy="276999"/>
            </a:xfrm>
            <a:prstGeom prst="rect">
              <a:avLst/>
            </a:prstGeom>
            <a:noFill/>
          </p:spPr>
          <p:txBody>
            <a:bodyPr wrap="none" rtlCol="0">
              <a:spAutoFit/>
            </a:bodyPr>
            <a:lstStyle/>
            <a:p>
              <a:pPr algn="ctr"/>
              <a:r>
                <a:rPr lang="zh-CN" altLang="en-US" sz="1200" spc="400" dirty="0">
                  <a:solidFill>
                    <a:schemeClr val="bg1"/>
                  </a:solidFill>
                </a:rPr>
                <a:t>输入文本内容</a:t>
              </a:r>
              <a:endParaRPr lang="id-ID" sz="1200" spc="400" dirty="0">
                <a:solidFill>
                  <a:schemeClr val="bg1"/>
                </a:solidFill>
              </a:endParaRPr>
            </a:p>
          </p:txBody>
        </p:sp>
        <p:sp>
          <p:nvSpPr>
            <p:cNvPr id="15" name="TextBox 14"/>
            <p:cNvSpPr txBox="1"/>
            <p:nvPr/>
          </p:nvSpPr>
          <p:spPr>
            <a:xfrm>
              <a:off x="3135087" y="6299200"/>
              <a:ext cx="1458541" cy="276999"/>
            </a:xfrm>
            <a:prstGeom prst="rect">
              <a:avLst/>
            </a:prstGeom>
            <a:noFill/>
          </p:spPr>
          <p:txBody>
            <a:bodyPr wrap="none" rtlCol="0">
              <a:spAutoFit/>
            </a:bodyPr>
            <a:lstStyle/>
            <a:p>
              <a:r>
                <a:rPr lang="id-ID" sz="1200" spc="400" dirty="0">
                  <a:solidFill>
                    <a:schemeClr val="bg1"/>
                  </a:solidFill>
                </a:rPr>
                <a:t>PROMOTION</a:t>
              </a:r>
            </a:p>
          </p:txBody>
        </p:sp>
        <p:sp>
          <p:nvSpPr>
            <p:cNvPr id="16" name="TextBox 15"/>
            <p:cNvSpPr txBox="1"/>
            <p:nvPr/>
          </p:nvSpPr>
          <p:spPr>
            <a:xfrm>
              <a:off x="5887807" y="6299199"/>
              <a:ext cx="1283685" cy="276999"/>
            </a:xfrm>
            <a:prstGeom prst="rect">
              <a:avLst/>
            </a:prstGeom>
            <a:noFill/>
          </p:spPr>
          <p:txBody>
            <a:bodyPr wrap="none" rtlCol="0">
              <a:spAutoFit/>
            </a:bodyPr>
            <a:lstStyle/>
            <a:p>
              <a:r>
                <a:rPr lang="id-ID" sz="1200" spc="400" dirty="0">
                  <a:solidFill>
                    <a:schemeClr val="bg1"/>
                  </a:solidFill>
                </a:rPr>
                <a:t>BRANDING</a:t>
              </a:r>
            </a:p>
          </p:txBody>
        </p:sp>
        <p:sp>
          <p:nvSpPr>
            <p:cNvPr id="17" name="TextBox 16"/>
            <p:cNvSpPr txBox="1"/>
            <p:nvPr/>
          </p:nvSpPr>
          <p:spPr>
            <a:xfrm>
              <a:off x="8465671" y="6299199"/>
              <a:ext cx="1417376" cy="276999"/>
            </a:xfrm>
            <a:prstGeom prst="rect">
              <a:avLst/>
            </a:prstGeom>
            <a:noFill/>
          </p:spPr>
          <p:txBody>
            <a:bodyPr wrap="none" rtlCol="0">
              <a:spAutoFit/>
            </a:bodyPr>
            <a:lstStyle/>
            <a:p>
              <a:r>
                <a:rPr lang="id-ID" sz="1200" spc="400" dirty="0">
                  <a:solidFill>
                    <a:schemeClr val="bg1"/>
                  </a:solidFill>
                </a:rPr>
                <a:t>MARKETING</a:t>
              </a:r>
            </a:p>
          </p:txBody>
        </p:sp>
      </p:grpSp>
    </p:spTree>
    <p:extLst>
      <p:ext uri="{BB962C8B-B14F-4D97-AF65-F5344CB8AC3E}">
        <p14:creationId xmlns:p14="http://schemas.microsoft.com/office/powerpoint/2010/main" val="1640395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2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Shape 433"/>
          <p:cNvSpPr/>
          <p:nvPr/>
        </p:nvSpPr>
        <p:spPr>
          <a:xfrm rot="10800000">
            <a:off x="8412947" y="3580183"/>
            <a:ext cx="1286174" cy="412955"/>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38100">
            <a:solidFill>
              <a:srgbClr val="85888D"/>
            </a:solidFill>
            <a:miter lim="400000"/>
          </a:ln>
        </p:spPr>
        <p:txBody>
          <a:bodyPr lIns="0" tIns="0" rIns="0" bIns="0" anchor="ctr"/>
          <a:lstStyle/>
          <a:p>
            <a:pPr lvl="0">
              <a:defRPr sz="3600"/>
            </a:pPr>
            <a:endParaRPr sz="1800"/>
          </a:p>
        </p:txBody>
      </p:sp>
      <p:sp>
        <p:nvSpPr>
          <p:cNvPr id="32" name="Shape 434"/>
          <p:cNvSpPr/>
          <p:nvPr/>
        </p:nvSpPr>
        <p:spPr>
          <a:xfrm>
            <a:off x="6487515" y="2102333"/>
            <a:ext cx="1286174" cy="412955"/>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38100">
            <a:solidFill>
              <a:srgbClr val="85888D"/>
            </a:solidFill>
            <a:miter lim="400000"/>
          </a:ln>
        </p:spPr>
        <p:txBody>
          <a:bodyPr lIns="0" tIns="0" rIns="0" bIns="0" anchor="ctr"/>
          <a:lstStyle/>
          <a:p>
            <a:pPr lvl="0">
              <a:defRPr sz="3600"/>
            </a:pPr>
            <a:endParaRPr sz="1800"/>
          </a:p>
        </p:txBody>
      </p:sp>
      <p:sp>
        <p:nvSpPr>
          <p:cNvPr id="33" name="Shape 435"/>
          <p:cNvSpPr/>
          <p:nvPr/>
        </p:nvSpPr>
        <p:spPr>
          <a:xfrm rot="10800000">
            <a:off x="4582407" y="3681783"/>
            <a:ext cx="1286173" cy="412955"/>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38100">
            <a:solidFill>
              <a:srgbClr val="85888D"/>
            </a:solidFill>
            <a:miter lim="400000"/>
          </a:ln>
        </p:spPr>
        <p:txBody>
          <a:bodyPr lIns="0" tIns="0" rIns="0" bIns="0" anchor="ctr"/>
          <a:lstStyle/>
          <a:p>
            <a:pPr lvl="0">
              <a:defRPr sz="3600"/>
            </a:pPr>
            <a:endParaRPr sz="1800"/>
          </a:p>
        </p:txBody>
      </p:sp>
      <p:sp>
        <p:nvSpPr>
          <p:cNvPr id="34" name="Shape 436"/>
          <p:cNvSpPr/>
          <p:nvPr/>
        </p:nvSpPr>
        <p:spPr>
          <a:xfrm>
            <a:off x="2586266" y="2102333"/>
            <a:ext cx="1286173" cy="412955"/>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38100">
            <a:solidFill>
              <a:srgbClr val="85888D"/>
            </a:solidFill>
            <a:miter lim="400000"/>
          </a:ln>
        </p:spPr>
        <p:txBody>
          <a:bodyPr lIns="0" tIns="0" rIns="0" bIns="0" anchor="ctr"/>
          <a:lstStyle/>
          <a:p>
            <a:pPr lvl="0">
              <a:defRPr sz="3600"/>
            </a:pPr>
            <a:endParaRPr sz="1800"/>
          </a:p>
        </p:txBody>
      </p:sp>
      <p:sp>
        <p:nvSpPr>
          <p:cNvPr id="35" name="Shape 440"/>
          <p:cNvSpPr/>
          <p:nvPr/>
        </p:nvSpPr>
        <p:spPr>
          <a:xfrm rot="1551354">
            <a:off x="1510776" y="2374264"/>
            <a:ext cx="1417506" cy="1417506"/>
          </a:xfrm>
          <a:prstGeom prst="roundRect">
            <a:avLst>
              <a:gd name="adj" fmla="val 15000"/>
            </a:avLst>
          </a:prstGeom>
          <a:solidFill>
            <a:schemeClr val="accent1"/>
          </a:solidFill>
          <a:ln w="12700">
            <a:miter lim="400000"/>
          </a:ln>
        </p:spPr>
        <p:txBody>
          <a:bodyPr lIns="0" tIns="0" rIns="0" bIns="0" anchor="ctr"/>
          <a:lstStyle/>
          <a:p>
            <a:pPr lvl="0">
              <a:defRPr sz="3600"/>
            </a:pPr>
            <a:endParaRPr sz="1800"/>
          </a:p>
        </p:txBody>
      </p:sp>
      <p:sp>
        <p:nvSpPr>
          <p:cNvPr id="36" name="Shape 441"/>
          <p:cNvSpPr/>
          <p:nvPr/>
        </p:nvSpPr>
        <p:spPr>
          <a:xfrm rot="19780869">
            <a:off x="3470888" y="2374264"/>
            <a:ext cx="1417506" cy="1417506"/>
          </a:xfrm>
          <a:prstGeom prst="roundRect">
            <a:avLst>
              <a:gd name="adj" fmla="val 15000"/>
            </a:avLst>
          </a:prstGeom>
          <a:solidFill>
            <a:schemeClr val="accent2"/>
          </a:solidFill>
          <a:ln w="12700">
            <a:miter lim="400000"/>
          </a:ln>
        </p:spPr>
        <p:txBody>
          <a:bodyPr lIns="0" tIns="0" rIns="0" bIns="0" anchor="ctr"/>
          <a:lstStyle/>
          <a:p>
            <a:pPr lvl="0">
              <a:defRPr sz="3600"/>
            </a:pPr>
            <a:endParaRPr sz="1800"/>
          </a:p>
        </p:txBody>
      </p:sp>
      <p:sp>
        <p:nvSpPr>
          <p:cNvPr id="37" name="Shape 442"/>
          <p:cNvSpPr/>
          <p:nvPr/>
        </p:nvSpPr>
        <p:spPr>
          <a:xfrm rot="747171">
            <a:off x="5433940" y="2374264"/>
            <a:ext cx="1417506" cy="1417506"/>
          </a:xfrm>
          <a:prstGeom prst="roundRect">
            <a:avLst>
              <a:gd name="adj" fmla="val 15000"/>
            </a:avLst>
          </a:prstGeom>
          <a:solidFill>
            <a:schemeClr val="accent3"/>
          </a:solidFill>
          <a:ln w="12700">
            <a:miter lim="400000"/>
          </a:ln>
        </p:spPr>
        <p:txBody>
          <a:bodyPr lIns="0" tIns="0" rIns="0" bIns="0" anchor="ctr"/>
          <a:lstStyle/>
          <a:p>
            <a:pPr lvl="0">
              <a:defRPr sz="3600"/>
            </a:pPr>
            <a:endParaRPr sz="1800"/>
          </a:p>
        </p:txBody>
      </p:sp>
      <p:sp>
        <p:nvSpPr>
          <p:cNvPr id="38" name="Shape 443"/>
          <p:cNvSpPr/>
          <p:nvPr/>
        </p:nvSpPr>
        <p:spPr>
          <a:xfrm rot="20246332">
            <a:off x="7366799" y="2374264"/>
            <a:ext cx="1417506" cy="1417506"/>
          </a:xfrm>
          <a:prstGeom prst="roundRect">
            <a:avLst>
              <a:gd name="adj" fmla="val 15000"/>
            </a:avLst>
          </a:prstGeom>
          <a:solidFill>
            <a:schemeClr val="accent4"/>
          </a:solidFill>
          <a:ln w="12700">
            <a:miter lim="400000"/>
          </a:ln>
        </p:spPr>
        <p:txBody>
          <a:bodyPr lIns="0" tIns="0" rIns="0" bIns="0" anchor="ctr"/>
          <a:lstStyle/>
          <a:p>
            <a:pPr lvl="0">
              <a:defRPr sz="3600"/>
            </a:pPr>
            <a:endParaRPr sz="1800"/>
          </a:p>
        </p:txBody>
      </p:sp>
      <p:sp>
        <p:nvSpPr>
          <p:cNvPr id="39" name="Shape 444"/>
          <p:cNvSpPr/>
          <p:nvPr/>
        </p:nvSpPr>
        <p:spPr>
          <a:xfrm rot="961862">
            <a:off x="9308126" y="2374264"/>
            <a:ext cx="1417506" cy="1417506"/>
          </a:xfrm>
          <a:prstGeom prst="roundRect">
            <a:avLst>
              <a:gd name="adj" fmla="val 15000"/>
            </a:avLst>
          </a:prstGeom>
          <a:solidFill>
            <a:schemeClr val="accent5"/>
          </a:solidFill>
          <a:ln w="12700">
            <a:miter lim="400000"/>
          </a:ln>
        </p:spPr>
        <p:txBody>
          <a:bodyPr lIns="0" tIns="0" rIns="0" bIns="0" anchor="ctr"/>
          <a:lstStyle/>
          <a:p>
            <a:pPr lvl="0">
              <a:defRPr sz="3600"/>
            </a:pPr>
            <a:endParaRPr sz="1800"/>
          </a:p>
        </p:txBody>
      </p:sp>
      <p:sp>
        <p:nvSpPr>
          <p:cNvPr id="40" name="Shape 445"/>
          <p:cNvSpPr/>
          <p:nvPr/>
        </p:nvSpPr>
        <p:spPr>
          <a:xfrm>
            <a:off x="7836144" y="2782935"/>
            <a:ext cx="500137" cy="60016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7800">
                <a:solidFill>
                  <a:srgbClr val="E9E9E9"/>
                </a:solidFill>
                <a:latin typeface="FontAwesome"/>
                <a:ea typeface="FontAwesome"/>
                <a:cs typeface="FontAwesome"/>
                <a:sym typeface="FontAwesome"/>
              </a:defRPr>
            </a:lvl1pPr>
          </a:lstStyle>
          <a:p>
            <a:pPr lvl="0">
              <a:defRPr sz="1800">
                <a:solidFill>
                  <a:srgbClr val="000000"/>
                </a:solidFill>
              </a:defRPr>
            </a:pPr>
            <a:r>
              <a:rPr sz="3900" dirty="0">
                <a:solidFill>
                  <a:schemeClr val="bg1"/>
                </a:solidFill>
                <a:latin typeface="linea-basic-10" panose="02000509000000000000" pitchFamily="49" charset="0"/>
              </a:rPr>
              <a:t>9</a:t>
            </a:r>
          </a:p>
        </p:txBody>
      </p:sp>
      <p:sp>
        <p:nvSpPr>
          <p:cNvPr id="41" name="Shape 446"/>
          <p:cNvSpPr/>
          <p:nvPr/>
        </p:nvSpPr>
        <p:spPr>
          <a:xfrm>
            <a:off x="3929572" y="2782935"/>
            <a:ext cx="500138" cy="60016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7800">
                <a:solidFill>
                  <a:srgbClr val="E9E9E9"/>
                </a:solidFill>
                <a:latin typeface="FontAwesome"/>
                <a:ea typeface="FontAwesome"/>
                <a:cs typeface="FontAwesome"/>
                <a:sym typeface="FontAwesome"/>
              </a:defRPr>
            </a:lvl1pPr>
          </a:lstStyle>
          <a:p>
            <a:pPr lvl="0">
              <a:defRPr sz="1800">
                <a:solidFill>
                  <a:srgbClr val="000000"/>
                </a:solidFill>
              </a:defRPr>
            </a:pPr>
            <a:r>
              <a:rPr sz="3900" dirty="0">
                <a:solidFill>
                  <a:schemeClr val="bg1"/>
                </a:solidFill>
                <a:latin typeface="linea-basic-10" panose="02000509000000000000" pitchFamily="49" charset="0"/>
              </a:rPr>
              <a:t>5</a:t>
            </a:r>
          </a:p>
        </p:txBody>
      </p:sp>
      <p:sp>
        <p:nvSpPr>
          <p:cNvPr id="42" name="Shape 447"/>
          <p:cNvSpPr/>
          <p:nvPr/>
        </p:nvSpPr>
        <p:spPr>
          <a:xfrm>
            <a:off x="9713110" y="2782935"/>
            <a:ext cx="500137" cy="60016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7800">
                <a:solidFill>
                  <a:srgbClr val="E9E9E9"/>
                </a:solidFill>
                <a:latin typeface="FontAwesome"/>
                <a:ea typeface="FontAwesome"/>
                <a:cs typeface="FontAwesome"/>
                <a:sym typeface="FontAwesome"/>
              </a:defRPr>
            </a:lvl1pPr>
          </a:lstStyle>
          <a:p>
            <a:pPr lvl="0">
              <a:defRPr sz="1800">
                <a:solidFill>
                  <a:srgbClr val="000000"/>
                </a:solidFill>
              </a:defRPr>
            </a:pPr>
            <a:r>
              <a:rPr sz="3900" dirty="0">
                <a:solidFill>
                  <a:schemeClr val="bg1"/>
                </a:solidFill>
                <a:latin typeface="linea-basic-10" panose="02000509000000000000" pitchFamily="49" charset="0"/>
              </a:rPr>
              <a:t>-</a:t>
            </a:r>
          </a:p>
        </p:txBody>
      </p:sp>
      <p:sp>
        <p:nvSpPr>
          <p:cNvPr id="43" name="Shape 448"/>
          <p:cNvSpPr/>
          <p:nvPr/>
        </p:nvSpPr>
        <p:spPr>
          <a:xfrm>
            <a:off x="5897347" y="2782935"/>
            <a:ext cx="500137" cy="60016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7800">
                <a:solidFill>
                  <a:srgbClr val="E9E9E9"/>
                </a:solidFill>
                <a:latin typeface="FontAwesome"/>
                <a:ea typeface="FontAwesome"/>
                <a:cs typeface="FontAwesome"/>
                <a:sym typeface="FontAwesome"/>
              </a:defRPr>
            </a:lvl1pPr>
          </a:lstStyle>
          <a:p>
            <a:pPr lvl="0">
              <a:defRPr sz="1800">
                <a:solidFill>
                  <a:srgbClr val="000000"/>
                </a:solidFill>
              </a:defRPr>
            </a:pPr>
            <a:r>
              <a:rPr sz="3900" dirty="0">
                <a:solidFill>
                  <a:schemeClr val="bg1"/>
                </a:solidFill>
                <a:latin typeface="linea-basic-10" panose="02000509000000000000" pitchFamily="49" charset="0"/>
              </a:rPr>
              <a:t>7</a:t>
            </a:r>
          </a:p>
        </p:txBody>
      </p:sp>
      <p:sp>
        <p:nvSpPr>
          <p:cNvPr id="44" name="Shape 449"/>
          <p:cNvSpPr/>
          <p:nvPr/>
        </p:nvSpPr>
        <p:spPr>
          <a:xfrm>
            <a:off x="1987094" y="2782935"/>
            <a:ext cx="500137" cy="60016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7800">
                <a:solidFill>
                  <a:srgbClr val="E9E9E9"/>
                </a:solidFill>
                <a:latin typeface="FontAwesome"/>
                <a:ea typeface="FontAwesome"/>
                <a:cs typeface="FontAwesome"/>
                <a:sym typeface="FontAwesome"/>
              </a:defRPr>
            </a:lvl1pPr>
          </a:lstStyle>
          <a:p>
            <a:pPr lvl="0">
              <a:defRPr sz="1800">
                <a:solidFill>
                  <a:srgbClr val="000000"/>
                </a:solidFill>
              </a:defRPr>
            </a:pPr>
            <a:r>
              <a:rPr sz="3900" dirty="0">
                <a:solidFill>
                  <a:schemeClr val="bg1"/>
                </a:solidFill>
                <a:latin typeface="linea-basic-10" panose="02000509000000000000" pitchFamily="49" charset="0"/>
              </a:rPr>
              <a:t>A</a:t>
            </a:r>
          </a:p>
        </p:txBody>
      </p:sp>
      <p:sp>
        <p:nvSpPr>
          <p:cNvPr id="45" name="Shape 450"/>
          <p:cNvSpPr/>
          <p:nvPr/>
        </p:nvSpPr>
        <p:spPr>
          <a:xfrm>
            <a:off x="2219529" y="4102705"/>
            <a:ext cx="1" cy="367121"/>
          </a:xfrm>
          <a:prstGeom prst="line">
            <a:avLst/>
          </a:prstGeom>
          <a:ln w="25400">
            <a:solidFill>
              <a:schemeClr val="accent1"/>
            </a:solidFill>
            <a:miter lim="400000"/>
            <a:tailEnd type="oval"/>
          </a:ln>
        </p:spPr>
        <p:txBody>
          <a:bodyPr lIns="0" tIns="0" rIns="0" bIns="0" anchor="ctr"/>
          <a:lstStyle/>
          <a:p>
            <a:pPr lvl="0">
              <a:defRPr sz="3600"/>
            </a:pPr>
            <a:endParaRPr sz="1800"/>
          </a:p>
        </p:txBody>
      </p:sp>
      <p:sp>
        <p:nvSpPr>
          <p:cNvPr id="46" name="Shape 451"/>
          <p:cNvSpPr/>
          <p:nvPr/>
        </p:nvSpPr>
        <p:spPr>
          <a:xfrm>
            <a:off x="4179641" y="4100958"/>
            <a:ext cx="1" cy="370621"/>
          </a:xfrm>
          <a:prstGeom prst="line">
            <a:avLst/>
          </a:prstGeom>
          <a:ln w="25400">
            <a:solidFill>
              <a:schemeClr val="accent2"/>
            </a:solidFill>
            <a:miter lim="400000"/>
            <a:tailEnd type="oval"/>
          </a:ln>
        </p:spPr>
        <p:txBody>
          <a:bodyPr lIns="0" tIns="0" rIns="0" bIns="0" anchor="ctr"/>
          <a:lstStyle/>
          <a:p>
            <a:pPr lvl="0">
              <a:defRPr sz="3600"/>
            </a:pPr>
            <a:endParaRPr sz="1800"/>
          </a:p>
        </p:txBody>
      </p:sp>
      <p:sp>
        <p:nvSpPr>
          <p:cNvPr id="47" name="Shape 452"/>
          <p:cNvSpPr/>
          <p:nvPr/>
        </p:nvSpPr>
        <p:spPr>
          <a:xfrm>
            <a:off x="6139752" y="4100958"/>
            <a:ext cx="1" cy="370621"/>
          </a:xfrm>
          <a:prstGeom prst="line">
            <a:avLst/>
          </a:prstGeom>
          <a:ln w="25400">
            <a:solidFill>
              <a:schemeClr val="accent3"/>
            </a:solidFill>
            <a:miter lim="400000"/>
            <a:tailEnd type="oval"/>
          </a:ln>
        </p:spPr>
        <p:txBody>
          <a:bodyPr lIns="0" tIns="0" rIns="0" bIns="0" anchor="ctr"/>
          <a:lstStyle/>
          <a:p>
            <a:pPr lvl="0">
              <a:defRPr sz="3600"/>
            </a:pPr>
            <a:endParaRPr sz="1800"/>
          </a:p>
        </p:txBody>
      </p:sp>
      <p:sp>
        <p:nvSpPr>
          <p:cNvPr id="48" name="Shape 453"/>
          <p:cNvSpPr/>
          <p:nvPr/>
        </p:nvSpPr>
        <p:spPr>
          <a:xfrm>
            <a:off x="8099863" y="4100958"/>
            <a:ext cx="1" cy="367121"/>
          </a:xfrm>
          <a:prstGeom prst="line">
            <a:avLst/>
          </a:prstGeom>
          <a:ln w="25400">
            <a:solidFill>
              <a:schemeClr val="accent4"/>
            </a:solidFill>
            <a:miter lim="400000"/>
            <a:tailEnd type="oval"/>
          </a:ln>
        </p:spPr>
        <p:txBody>
          <a:bodyPr lIns="0" tIns="0" rIns="0" bIns="0" anchor="ctr"/>
          <a:lstStyle/>
          <a:p>
            <a:pPr lvl="0">
              <a:defRPr sz="3600"/>
            </a:pPr>
            <a:endParaRPr sz="1800"/>
          </a:p>
        </p:txBody>
      </p:sp>
      <p:sp>
        <p:nvSpPr>
          <p:cNvPr id="49" name="Shape 454"/>
          <p:cNvSpPr/>
          <p:nvPr/>
        </p:nvSpPr>
        <p:spPr>
          <a:xfrm>
            <a:off x="10059975" y="4100958"/>
            <a:ext cx="1" cy="367121"/>
          </a:xfrm>
          <a:prstGeom prst="line">
            <a:avLst/>
          </a:prstGeom>
          <a:ln w="25400">
            <a:solidFill>
              <a:schemeClr val="accent5"/>
            </a:solidFill>
            <a:miter lim="400000"/>
            <a:tailEnd type="oval"/>
          </a:ln>
        </p:spPr>
        <p:txBody>
          <a:bodyPr lIns="0" tIns="0" rIns="0" bIns="0" anchor="ctr"/>
          <a:lstStyle/>
          <a:p>
            <a:pPr lvl="0">
              <a:defRPr sz="3600"/>
            </a:pPr>
            <a:endParaRPr sz="1800"/>
          </a:p>
        </p:txBody>
      </p:sp>
      <p:sp>
        <p:nvSpPr>
          <p:cNvPr id="50"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
        <p:nvSpPr>
          <p:cNvPr id="51" name="TextBox 50"/>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52" name="TextBox 51"/>
          <p:cNvSpPr txBox="1"/>
          <p:nvPr/>
        </p:nvSpPr>
        <p:spPr>
          <a:xfrm>
            <a:off x="1067415" y="5171658"/>
            <a:ext cx="2291511"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53" name="Title 1"/>
          <p:cNvSpPr txBox="1">
            <a:spLocks/>
          </p:cNvSpPr>
          <p:nvPr/>
        </p:nvSpPr>
        <p:spPr>
          <a:xfrm>
            <a:off x="1067415" y="4806791"/>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sz="1400" dirty="0"/>
          </a:p>
        </p:txBody>
      </p:sp>
      <p:sp>
        <p:nvSpPr>
          <p:cNvPr id="54" name="TextBox 53"/>
          <p:cNvSpPr txBox="1"/>
          <p:nvPr/>
        </p:nvSpPr>
        <p:spPr>
          <a:xfrm>
            <a:off x="2988962" y="5171658"/>
            <a:ext cx="2291511"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55" name="Title 1"/>
          <p:cNvSpPr txBox="1">
            <a:spLocks/>
          </p:cNvSpPr>
          <p:nvPr/>
        </p:nvSpPr>
        <p:spPr>
          <a:xfrm>
            <a:off x="2988962" y="4806791"/>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altLang="zh-CN" sz="1400" dirty="0"/>
          </a:p>
        </p:txBody>
      </p:sp>
      <p:sp>
        <p:nvSpPr>
          <p:cNvPr id="56" name="TextBox 55"/>
          <p:cNvSpPr txBox="1"/>
          <p:nvPr/>
        </p:nvSpPr>
        <p:spPr>
          <a:xfrm>
            <a:off x="4985342" y="5169947"/>
            <a:ext cx="2291511"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57" name="Title 1"/>
          <p:cNvSpPr txBox="1">
            <a:spLocks/>
          </p:cNvSpPr>
          <p:nvPr/>
        </p:nvSpPr>
        <p:spPr>
          <a:xfrm>
            <a:off x="4985342" y="4805080"/>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altLang="zh-CN" sz="1400" dirty="0"/>
          </a:p>
        </p:txBody>
      </p:sp>
      <p:sp>
        <p:nvSpPr>
          <p:cNvPr id="58" name="TextBox 57"/>
          <p:cNvSpPr txBox="1"/>
          <p:nvPr/>
        </p:nvSpPr>
        <p:spPr>
          <a:xfrm>
            <a:off x="6895607" y="5166447"/>
            <a:ext cx="2291511"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59" name="Title 1"/>
          <p:cNvSpPr txBox="1">
            <a:spLocks/>
          </p:cNvSpPr>
          <p:nvPr/>
        </p:nvSpPr>
        <p:spPr>
          <a:xfrm>
            <a:off x="6895607" y="4801580"/>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altLang="zh-CN" sz="1400" dirty="0"/>
          </a:p>
        </p:txBody>
      </p:sp>
      <p:sp>
        <p:nvSpPr>
          <p:cNvPr id="60" name="TextBox 59"/>
          <p:cNvSpPr txBox="1"/>
          <p:nvPr/>
        </p:nvSpPr>
        <p:spPr>
          <a:xfrm>
            <a:off x="8887712" y="5162947"/>
            <a:ext cx="2291511"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61" name="Title 1"/>
          <p:cNvSpPr txBox="1">
            <a:spLocks/>
          </p:cNvSpPr>
          <p:nvPr/>
        </p:nvSpPr>
        <p:spPr>
          <a:xfrm>
            <a:off x="8887712" y="4798080"/>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altLang="zh-CN" sz="1400" dirty="0"/>
          </a:p>
        </p:txBody>
      </p:sp>
    </p:spTree>
    <p:extLst>
      <p:ext uri="{BB962C8B-B14F-4D97-AF65-F5344CB8AC3E}">
        <p14:creationId xmlns:p14="http://schemas.microsoft.com/office/powerpoint/2010/main" val="333008692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fade">
                                      <p:cBhvr>
                                        <p:cTn id="51" dur="500"/>
                                        <p:tgtEl>
                                          <p:spTgt spid="5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52" grpId="0"/>
      <p:bldP spid="53" grpId="0"/>
      <p:bldP spid="54" grpId="0"/>
      <p:bldP spid="55" grpId="0"/>
      <p:bldP spid="56" grpId="0"/>
      <p:bldP spid="57" grpId="0"/>
      <p:bldP spid="58" grpId="0"/>
      <p:bldP spid="59" grpId="0"/>
      <p:bldP spid="60" grpId="0"/>
      <p:bldP spid="61"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676"/>
          <p:cNvSpPr/>
          <p:nvPr/>
        </p:nvSpPr>
        <p:spPr>
          <a:xfrm>
            <a:off x="3346121" y="1256947"/>
            <a:ext cx="1508187" cy="11440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3057" y="21600"/>
                </a:lnTo>
                <a:lnTo>
                  <a:pt x="13057" y="0"/>
                </a:lnTo>
                <a:lnTo>
                  <a:pt x="0" y="0"/>
                </a:lnTo>
                <a:lnTo>
                  <a:pt x="0" y="4337"/>
                </a:lnTo>
              </a:path>
            </a:pathLst>
          </a:custGeom>
          <a:ln w="38100" cap="rnd">
            <a:solidFill>
              <a:schemeClr val="tx1"/>
            </a:solidFill>
            <a:custDash>
              <a:ds d="100000" sp="200000"/>
            </a:custDash>
            <a:round/>
            <a:tailEnd type="oval"/>
          </a:ln>
        </p:spPr>
        <p:txBody>
          <a:bodyPr lIns="0" tIns="0" rIns="0" bIns="0" anchor="ctr"/>
          <a:lstStyle/>
          <a:p>
            <a:pPr lvl="0">
              <a:defRPr sz="3600"/>
            </a:pPr>
            <a:endParaRPr sz="1800"/>
          </a:p>
        </p:txBody>
      </p:sp>
      <p:sp>
        <p:nvSpPr>
          <p:cNvPr id="3" name="Shape 681"/>
          <p:cNvSpPr/>
          <p:nvPr/>
        </p:nvSpPr>
        <p:spPr>
          <a:xfrm>
            <a:off x="7105449" y="2683964"/>
            <a:ext cx="1325674" cy="154374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093" y="21600"/>
                </a:lnTo>
                <a:lnTo>
                  <a:pt x="8093" y="0"/>
                </a:lnTo>
                <a:lnTo>
                  <a:pt x="21600" y="0"/>
                </a:lnTo>
                <a:lnTo>
                  <a:pt x="21600" y="2738"/>
                </a:lnTo>
              </a:path>
            </a:pathLst>
          </a:custGeom>
          <a:ln w="38100" cap="rnd">
            <a:solidFill>
              <a:schemeClr val="tx1"/>
            </a:solidFill>
            <a:custDash>
              <a:ds d="100000" sp="200000"/>
            </a:custDash>
            <a:round/>
            <a:tailEnd type="oval"/>
          </a:ln>
        </p:spPr>
        <p:txBody>
          <a:bodyPr lIns="0" tIns="0" rIns="0" bIns="0" anchor="ctr"/>
          <a:lstStyle/>
          <a:p>
            <a:pPr lvl="0">
              <a:defRPr sz="3600"/>
            </a:pPr>
            <a:endParaRPr sz="1800"/>
          </a:p>
        </p:txBody>
      </p:sp>
      <p:sp>
        <p:nvSpPr>
          <p:cNvPr id="4" name="Shape 686"/>
          <p:cNvSpPr/>
          <p:nvPr/>
        </p:nvSpPr>
        <p:spPr>
          <a:xfrm>
            <a:off x="3346837" y="3845987"/>
            <a:ext cx="1112330" cy="2210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path>
            </a:pathLst>
          </a:custGeom>
          <a:ln w="38100" cap="rnd">
            <a:solidFill>
              <a:schemeClr val="tx1"/>
            </a:solidFill>
            <a:custDash>
              <a:ds d="100000" sp="200000"/>
            </a:custDash>
            <a:round/>
            <a:tailEnd type="oval"/>
          </a:ln>
        </p:spPr>
        <p:txBody>
          <a:bodyPr lIns="0" tIns="0" rIns="0" bIns="0" anchor="ctr"/>
          <a:lstStyle/>
          <a:p>
            <a:pPr lvl="0">
              <a:defRPr sz="3600"/>
            </a:pPr>
            <a:endParaRPr sz="1800"/>
          </a:p>
        </p:txBody>
      </p:sp>
      <p:sp>
        <p:nvSpPr>
          <p:cNvPr id="5" name="TextBox 4"/>
          <p:cNvSpPr txBox="1"/>
          <p:nvPr/>
        </p:nvSpPr>
        <p:spPr>
          <a:xfrm>
            <a:off x="675265" y="2114843"/>
            <a:ext cx="2500096" cy="757130"/>
          </a:xfrm>
          <a:prstGeom prst="rect">
            <a:avLst/>
          </a:prstGeom>
          <a:noFill/>
        </p:spPr>
        <p:txBody>
          <a:bodyPr wrap="square" rtlCol="0">
            <a:spAutoFit/>
          </a:bodyPr>
          <a:lstStyle/>
          <a:p>
            <a:pPr algn="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6" name="Title 1"/>
          <p:cNvSpPr txBox="1">
            <a:spLocks/>
          </p:cNvSpPr>
          <p:nvPr/>
        </p:nvSpPr>
        <p:spPr>
          <a:xfrm>
            <a:off x="134248" y="1714493"/>
            <a:ext cx="303426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dirty="0">
                <a:solidFill>
                  <a:schemeClr val="accent2"/>
                </a:solidFill>
              </a:rPr>
              <a:t>输入文本内容</a:t>
            </a:r>
            <a:endParaRPr lang="en-US" sz="1600" dirty="0">
              <a:solidFill>
                <a:schemeClr val="accent2"/>
              </a:solidFill>
            </a:endParaRPr>
          </a:p>
        </p:txBody>
      </p:sp>
      <p:sp>
        <p:nvSpPr>
          <p:cNvPr id="7" name="Shape 667"/>
          <p:cNvSpPr/>
          <p:nvPr/>
        </p:nvSpPr>
        <p:spPr>
          <a:xfrm>
            <a:off x="3209561" y="1558374"/>
            <a:ext cx="604671" cy="67710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a:defRPr sz="5700">
                <a:solidFill>
                  <a:srgbClr val="BFBFBF"/>
                </a:solidFill>
                <a:latin typeface="FontAwesome"/>
                <a:ea typeface="FontAwesome"/>
                <a:cs typeface="FontAwesome"/>
                <a:sym typeface="FontAwesome"/>
              </a:defRPr>
            </a:lvl1pPr>
          </a:lstStyle>
          <a:p>
            <a:pPr lvl="0">
              <a:defRPr sz="1800">
                <a:solidFill>
                  <a:srgbClr val="000000"/>
                </a:solidFill>
              </a:defRPr>
            </a:pPr>
            <a:r>
              <a:rPr sz="4400" dirty="0">
                <a:solidFill>
                  <a:schemeClr val="accent2"/>
                </a:solidFill>
                <a:latin typeface="linea-basic-10" panose="02000509000000000000" pitchFamily="49" charset="0"/>
              </a:rPr>
              <a:t>a</a:t>
            </a:r>
          </a:p>
        </p:txBody>
      </p:sp>
      <p:sp>
        <p:nvSpPr>
          <p:cNvPr id="8" name="TextBox 7"/>
          <p:cNvSpPr txBox="1"/>
          <p:nvPr/>
        </p:nvSpPr>
        <p:spPr>
          <a:xfrm>
            <a:off x="666325" y="4625735"/>
            <a:ext cx="2500096" cy="757130"/>
          </a:xfrm>
          <a:prstGeom prst="rect">
            <a:avLst/>
          </a:prstGeom>
          <a:noFill/>
        </p:spPr>
        <p:txBody>
          <a:bodyPr wrap="square" rtlCol="0">
            <a:spAutoFit/>
          </a:bodyPr>
          <a:lstStyle/>
          <a:p>
            <a:pPr algn="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9" name="Title 1"/>
          <p:cNvSpPr txBox="1">
            <a:spLocks/>
          </p:cNvSpPr>
          <p:nvPr/>
        </p:nvSpPr>
        <p:spPr>
          <a:xfrm>
            <a:off x="125308" y="4225385"/>
            <a:ext cx="303426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dirty="0">
                <a:solidFill>
                  <a:schemeClr val="accent2"/>
                </a:solidFill>
              </a:rPr>
              <a:t>输入文本内容</a:t>
            </a:r>
            <a:endParaRPr lang="en-US" altLang="zh-CN" sz="1600" dirty="0">
              <a:solidFill>
                <a:schemeClr val="accent2"/>
              </a:solidFill>
            </a:endParaRPr>
          </a:p>
        </p:txBody>
      </p:sp>
      <p:sp>
        <p:nvSpPr>
          <p:cNvPr id="10" name="Shape 665"/>
          <p:cNvSpPr/>
          <p:nvPr/>
        </p:nvSpPr>
        <p:spPr>
          <a:xfrm>
            <a:off x="3166421" y="4251698"/>
            <a:ext cx="564257" cy="677108"/>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5300">
                <a:solidFill>
                  <a:srgbClr val="FAC95E"/>
                </a:solidFill>
                <a:latin typeface="FontAwesome"/>
                <a:ea typeface="FontAwesome"/>
                <a:cs typeface="FontAwesome"/>
                <a:sym typeface="FontAwesome"/>
              </a:defRPr>
            </a:lvl1pPr>
          </a:lstStyle>
          <a:p>
            <a:pPr lvl="0">
              <a:defRPr sz="1800">
                <a:solidFill>
                  <a:srgbClr val="000000"/>
                </a:solidFill>
              </a:defRPr>
            </a:pPr>
            <a:r>
              <a:rPr sz="4400" dirty="0">
                <a:solidFill>
                  <a:schemeClr val="accent2"/>
                </a:solidFill>
                <a:latin typeface="linea-basic-10" panose="02000509000000000000" pitchFamily="49" charset="0"/>
              </a:rPr>
              <a:t>5</a:t>
            </a:r>
            <a:endParaRPr sz="2650" dirty="0">
              <a:solidFill>
                <a:schemeClr val="accent2"/>
              </a:solidFill>
              <a:latin typeface="linea-basic-10" panose="02000509000000000000" pitchFamily="49" charset="0"/>
            </a:endParaRPr>
          </a:p>
        </p:txBody>
      </p:sp>
      <p:sp>
        <p:nvSpPr>
          <p:cNvPr id="11" name="TextBox 10"/>
          <p:cNvSpPr txBox="1"/>
          <p:nvPr/>
        </p:nvSpPr>
        <p:spPr>
          <a:xfrm>
            <a:off x="8502010" y="3481734"/>
            <a:ext cx="2500096"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2" name="Title 1"/>
          <p:cNvSpPr txBox="1">
            <a:spLocks/>
          </p:cNvSpPr>
          <p:nvPr/>
        </p:nvSpPr>
        <p:spPr>
          <a:xfrm>
            <a:off x="8502010" y="3089872"/>
            <a:ext cx="303426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dirty="0">
                <a:solidFill>
                  <a:schemeClr val="accent2"/>
                </a:solidFill>
              </a:rPr>
              <a:t>输入文本内容</a:t>
            </a:r>
            <a:endParaRPr lang="en-US" sz="1600" dirty="0">
              <a:solidFill>
                <a:schemeClr val="accent2"/>
              </a:solidFill>
            </a:endParaRPr>
          </a:p>
        </p:txBody>
      </p:sp>
      <p:sp>
        <p:nvSpPr>
          <p:cNvPr id="13" name="Shape 674"/>
          <p:cNvSpPr/>
          <p:nvPr/>
        </p:nvSpPr>
        <p:spPr>
          <a:xfrm>
            <a:off x="7815561" y="3035964"/>
            <a:ext cx="564257" cy="677108"/>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5400">
                <a:solidFill>
                  <a:srgbClr val="BFBFBF"/>
                </a:solidFill>
                <a:latin typeface="FontAwesome"/>
                <a:ea typeface="FontAwesome"/>
                <a:cs typeface="FontAwesome"/>
                <a:sym typeface="FontAwesome"/>
              </a:defRPr>
            </a:lvl1pPr>
          </a:lstStyle>
          <a:p>
            <a:pPr lvl="0">
              <a:defRPr sz="1800">
                <a:solidFill>
                  <a:srgbClr val="000000"/>
                </a:solidFill>
              </a:defRPr>
            </a:pPr>
            <a:r>
              <a:rPr sz="4400" dirty="0">
                <a:solidFill>
                  <a:schemeClr val="accent2"/>
                </a:solidFill>
                <a:latin typeface="linea-basic-10" panose="02000509000000000000" pitchFamily="49" charset="0"/>
              </a:rPr>
              <a:t>7</a:t>
            </a:r>
          </a:p>
        </p:txBody>
      </p:sp>
      <p:grpSp>
        <p:nvGrpSpPr>
          <p:cNvPr id="14" name="Group 658"/>
          <p:cNvGrpSpPr/>
          <p:nvPr/>
        </p:nvGrpSpPr>
        <p:grpSpPr>
          <a:xfrm>
            <a:off x="4424592" y="24395"/>
            <a:ext cx="2825043" cy="4892734"/>
            <a:chOff x="0" y="0"/>
            <a:chExt cx="5650083" cy="9785465"/>
          </a:xfrm>
        </p:grpSpPr>
        <p:grpSp>
          <p:nvGrpSpPr>
            <p:cNvPr id="15" name="Group 653"/>
            <p:cNvGrpSpPr/>
            <p:nvPr/>
          </p:nvGrpSpPr>
          <p:grpSpPr>
            <a:xfrm>
              <a:off x="-1" y="2917625"/>
              <a:ext cx="5650085" cy="6867841"/>
              <a:chOff x="0" y="0"/>
              <a:chExt cx="5650083" cy="6867840"/>
            </a:xfrm>
          </p:grpSpPr>
          <p:sp>
            <p:nvSpPr>
              <p:cNvPr id="20" name="Shape 651"/>
              <p:cNvSpPr/>
              <p:nvPr/>
            </p:nvSpPr>
            <p:spPr>
              <a:xfrm rot="10800000">
                <a:off x="0" y="0"/>
                <a:ext cx="5650084" cy="6867840"/>
              </a:xfrm>
              <a:custGeom>
                <a:avLst/>
                <a:gdLst/>
                <a:ahLst/>
                <a:cxnLst>
                  <a:cxn ang="0">
                    <a:pos x="wd2" y="hd2"/>
                  </a:cxn>
                  <a:cxn ang="5400000">
                    <a:pos x="wd2" y="hd2"/>
                  </a:cxn>
                  <a:cxn ang="10800000">
                    <a:pos x="wd2" y="hd2"/>
                  </a:cxn>
                  <a:cxn ang="16200000">
                    <a:pos x="wd2" y="hd2"/>
                  </a:cxn>
                </a:cxnLst>
                <a:rect l="0" t="0" r="r" b="b"/>
                <a:pathLst>
                  <a:path w="16554" h="20960" extrusionOk="0">
                    <a:moveTo>
                      <a:pt x="12400" y="20876"/>
                    </a:moveTo>
                    <a:lnTo>
                      <a:pt x="4472" y="20960"/>
                    </a:lnTo>
                    <a:cubicBezTo>
                      <a:pt x="4109" y="20430"/>
                      <a:pt x="3837" y="19838"/>
                      <a:pt x="3668" y="19211"/>
                    </a:cubicBezTo>
                    <a:cubicBezTo>
                      <a:pt x="3448" y="18396"/>
                      <a:pt x="3408" y="17542"/>
                      <a:pt x="3223" y="16718"/>
                    </a:cubicBezTo>
                    <a:cubicBezTo>
                      <a:pt x="3000" y="15729"/>
                      <a:pt x="2574" y="14803"/>
                      <a:pt x="1973" y="14003"/>
                    </a:cubicBezTo>
                    <a:cubicBezTo>
                      <a:pt x="-2337" y="8769"/>
                      <a:pt x="834" y="650"/>
                      <a:pt x="7428" y="37"/>
                    </a:cubicBezTo>
                    <a:cubicBezTo>
                      <a:pt x="14712" y="-640"/>
                      <a:pt x="19263" y="8062"/>
                      <a:pt x="14766" y="14070"/>
                    </a:cubicBezTo>
                    <a:cubicBezTo>
                      <a:pt x="14383" y="14553"/>
                      <a:pt x="14076" y="15097"/>
                      <a:pt x="13858" y="15681"/>
                    </a:cubicBezTo>
                    <a:cubicBezTo>
                      <a:pt x="13522" y="16581"/>
                      <a:pt x="13406" y="17545"/>
                      <a:pt x="13192" y="18480"/>
                    </a:cubicBezTo>
                    <a:cubicBezTo>
                      <a:pt x="13004" y="19302"/>
                      <a:pt x="12739" y="20105"/>
                      <a:pt x="12400" y="20876"/>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21" name="Shape 652"/>
              <p:cNvSpPr/>
              <p:nvPr/>
            </p:nvSpPr>
            <p:spPr>
              <a:xfrm rot="10800000">
                <a:off x="387268" y="231645"/>
                <a:ext cx="4875547" cy="6334782"/>
              </a:xfrm>
              <a:custGeom>
                <a:avLst/>
                <a:gdLst/>
                <a:ahLst/>
                <a:cxnLst>
                  <a:cxn ang="0">
                    <a:pos x="wd2" y="hd2"/>
                  </a:cxn>
                  <a:cxn ang="5400000">
                    <a:pos x="wd2" y="hd2"/>
                  </a:cxn>
                  <a:cxn ang="10800000">
                    <a:pos x="wd2" y="hd2"/>
                  </a:cxn>
                  <a:cxn ang="16200000">
                    <a:pos x="wd2" y="hd2"/>
                  </a:cxn>
                </a:cxnLst>
                <a:rect l="0" t="0" r="r" b="b"/>
                <a:pathLst>
                  <a:path w="20301" h="21350" extrusionOk="0">
                    <a:moveTo>
                      <a:pt x="15131" y="21264"/>
                    </a:moveTo>
                    <a:lnTo>
                      <a:pt x="5648" y="21350"/>
                    </a:lnTo>
                    <a:cubicBezTo>
                      <a:pt x="5216" y="20806"/>
                      <a:pt x="4891" y="20201"/>
                      <a:pt x="4686" y="19561"/>
                    </a:cubicBezTo>
                    <a:cubicBezTo>
                      <a:pt x="4419" y="18727"/>
                      <a:pt x="4361" y="17855"/>
                      <a:pt x="4153" y="17009"/>
                    </a:cubicBezTo>
                    <a:cubicBezTo>
                      <a:pt x="3901" y="15982"/>
                      <a:pt x="3431" y="15008"/>
                      <a:pt x="2767" y="14143"/>
                    </a:cubicBezTo>
                    <a:cubicBezTo>
                      <a:pt x="-84" y="11676"/>
                      <a:pt x="-641" y="8223"/>
                      <a:pt x="681" y="5368"/>
                    </a:cubicBezTo>
                    <a:cubicBezTo>
                      <a:pt x="2037" y="2440"/>
                      <a:pt x="5258" y="285"/>
                      <a:pt x="9344" y="26"/>
                    </a:cubicBezTo>
                    <a:cubicBezTo>
                      <a:pt x="13710" y="-250"/>
                      <a:pt x="17361" y="1650"/>
                      <a:pt x="19153" y="4554"/>
                    </a:cubicBezTo>
                    <a:cubicBezTo>
                      <a:pt x="20959" y="7479"/>
                      <a:pt x="20747" y="11286"/>
                      <a:pt x="17720" y="14124"/>
                    </a:cubicBezTo>
                    <a:cubicBezTo>
                      <a:pt x="17377" y="14704"/>
                      <a:pt x="17095" y="15315"/>
                      <a:pt x="16875" y="15948"/>
                    </a:cubicBezTo>
                    <a:cubicBezTo>
                      <a:pt x="16548" y="16886"/>
                      <a:pt x="16359" y="17861"/>
                      <a:pt x="16078" y="18812"/>
                    </a:cubicBezTo>
                    <a:cubicBezTo>
                      <a:pt x="15832" y="19649"/>
                      <a:pt x="15516" y="20469"/>
                      <a:pt x="15131" y="21264"/>
                    </a:cubicBezTo>
                    <a:close/>
                  </a:path>
                </a:pathLst>
              </a:custGeom>
              <a:solidFill>
                <a:schemeClr val="bg1"/>
              </a:solidFill>
              <a:ln w="12700" cap="flat">
                <a:noFill/>
                <a:miter lim="400000"/>
              </a:ln>
              <a:effectLst/>
            </p:spPr>
            <p:txBody>
              <a:bodyPr wrap="square" lIns="0" tIns="0" rIns="0" bIns="0" numCol="1" anchor="ctr">
                <a:noAutofit/>
              </a:bodyPr>
              <a:lstStyle/>
              <a:p>
                <a:pPr lvl="0">
                  <a:defRPr sz="3600"/>
                </a:pPr>
                <a:endParaRPr sz="1800" dirty="0"/>
              </a:p>
            </p:txBody>
          </p:sp>
        </p:grpSp>
        <p:sp>
          <p:nvSpPr>
            <p:cNvPr id="16" name="Shape 654"/>
            <p:cNvSpPr/>
            <p:nvPr/>
          </p:nvSpPr>
          <p:spPr>
            <a:xfrm rot="10800000">
              <a:off x="1765529" y="2500833"/>
              <a:ext cx="2107296" cy="223768"/>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17" name="Shape 655"/>
            <p:cNvSpPr/>
            <p:nvPr/>
          </p:nvSpPr>
          <p:spPr>
            <a:xfrm rot="10800000">
              <a:off x="1765529" y="2162041"/>
              <a:ext cx="2107296" cy="223768"/>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18" name="Shape 656"/>
            <p:cNvSpPr/>
            <p:nvPr/>
          </p:nvSpPr>
          <p:spPr>
            <a:xfrm rot="10800000">
              <a:off x="1973577" y="1647232"/>
              <a:ext cx="1691199" cy="399785"/>
            </a:xfrm>
            <a:custGeom>
              <a:avLst/>
              <a:gdLst/>
              <a:ahLst/>
              <a:cxnLst>
                <a:cxn ang="0">
                  <a:pos x="wd2" y="hd2"/>
                </a:cxn>
                <a:cxn ang="5400000">
                  <a:pos x="wd2" y="hd2"/>
                </a:cxn>
                <a:cxn ang="10800000">
                  <a:pos x="wd2" y="hd2"/>
                </a:cxn>
                <a:cxn ang="16200000">
                  <a:pos x="wd2" y="hd2"/>
                </a:cxn>
              </a:cxnLst>
              <a:rect l="0" t="0" r="r" b="b"/>
              <a:pathLst>
                <a:path w="21600" h="20819" extrusionOk="0">
                  <a:moveTo>
                    <a:pt x="0" y="0"/>
                  </a:moveTo>
                  <a:cubicBezTo>
                    <a:pt x="2809" y="13908"/>
                    <a:pt x="7063" y="21600"/>
                    <a:pt x="11477" y="20756"/>
                  </a:cubicBezTo>
                  <a:cubicBezTo>
                    <a:pt x="15420" y="20002"/>
                    <a:pt x="19100" y="12457"/>
                    <a:pt x="21600" y="0"/>
                  </a:cubicBez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19" name="Shape 657"/>
            <p:cNvSpPr/>
            <p:nvPr/>
          </p:nvSpPr>
          <p:spPr>
            <a:xfrm>
              <a:off x="2685031" y="0"/>
              <a:ext cx="280020" cy="1787215"/>
            </a:xfrm>
            <a:prstGeom prst="rect">
              <a:avLst/>
            </a:pr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grpSp>
      <p:sp>
        <p:nvSpPr>
          <p:cNvPr id="22" name="TextBox 21"/>
          <p:cNvSpPr txBox="1"/>
          <p:nvPr/>
        </p:nvSpPr>
        <p:spPr>
          <a:xfrm>
            <a:off x="5057347" y="3035964"/>
            <a:ext cx="1644168" cy="369332"/>
          </a:xfrm>
          <a:prstGeom prst="rect">
            <a:avLst/>
          </a:prstGeom>
          <a:noFill/>
        </p:spPr>
        <p:txBody>
          <a:bodyPr wrap="none" rtlCol="0">
            <a:spAutoFit/>
          </a:bodyPr>
          <a:lstStyle/>
          <a:p>
            <a:r>
              <a:rPr lang="id-ID" b="1" dirty="0"/>
              <a:t>Brainstorming</a:t>
            </a:r>
          </a:p>
        </p:txBody>
      </p:sp>
    </p:spTree>
    <p:extLst>
      <p:ext uri="{BB962C8B-B14F-4D97-AF65-F5344CB8AC3E}">
        <p14:creationId xmlns:p14="http://schemas.microsoft.com/office/powerpoint/2010/main" val="31760100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9" grpId="0"/>
      <p:bldP spid="10" grpId="0" animBg="1"/>
      <p:bldP spid="11" grpId="0"/>
      <p:bldP spid="12" grpId="0"/>
      <p:bldP spid="13" grpId="0" animBg="1"/>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781"/>
          <p:cNvGrpSpPr/>
          <p:nvPr/>
        </p:nvGrpSpPr>
        <p:grpSpPr>
          <a:xfrm>
            <a:off x="4083226" y="3263849"/>
            <a:ext cx="1952079" cy="1427404"/>
            <a:chOff x="-1" y="0"/>
            <a:chExt cx="3904157" cy="2854806"/>
          </a:xfrm>
        </p:grpSpPr>
        <p:sp>
          <p:nvSpPr>
            <p:cNvPr id="3" name="Shape 778"/>
            <p:cNvSpPr/>
            <p:nvPr/>
          </p:nvSpPr>
          <p:spPr>
            <a:xfrm rot="5400000">
              <a:off x="524675" y="-524676"/>
              <a:ext cx="2854806" cy="3904157"/>
            </a:xfrm>
            <a:custGeom>
              <a:avLst/>
              <a:gdLst/>
              <a:ahLst/>
              <a:cxnLst>
                <a:cxn ang="0">
                  <a:pos x="wd2" y="hd2"/>
                </a:cxn>
                <a:cxn ang="5400000">
                  <a:pos x="wd2" y="hd2"/>
                </a:cxn>
                <a:cxn ang="10800000">
                  <a:pos x="wd2" y="hd2"/>
                </a:cxn>
                <a:cxn ang="16200000">
                  <a:pos x="wd2" y="hd2"/>
                </a:cxn>
              </a:cxnLst>
              <a:rect l="0" t="0" r="r" b="b"/>
              <a:pathLst>
                <a:path w="21348" h="21600" extrusionOk="0">
                  <a:moveTo>
                    <a:pt x="2408" y="6440"/>
                  </a:moveTo>
                  <a:lnTo>
                    <a:pt x="10732" y="0"/>
                  </a:lnTo>
                  <a:lnTo>
                    <a:pt x="19076" y="6421"/>
                  </a:lnTo>
                  <a:cubicBezTo>
                    <a:pt x="20788" y="7736"/>
                    <a:pt x="21597" y="9606"/>
                    <a:pt x="21281" y="11467"/>
                  </a:cubicBezTo>
                  <a:cubicBezTo>
                    <a:pt x="21059" y="12774"/>
                    <a:pt x="20287" y="13984"/>
                    <a:pt x="19076" y="14900"/>
                  </a:cubicBezTo>
                  <a:lnTo>
                    <a:pt x="10825" y="21600"/>
                  </a:lnTo>
                  <a:lnTo>
                    <a:pt x="2385" y="15048"/>
                  </a:lnTo>
                  <a:cubicBezTo>
                    <a:pt x="855" y="13937"/>
                    <a:pt x="-3" y="12377"/>
                    <a:pt x="0" y="10744"/>
                  </a:cubicBezTo>
                  <a:cubicBezTo>
                    <a:pt x="3" y="9108"/>
                    <a:pt x="869" y="7548"/>
                    <a:pt x="2408" y="6440"/>
                  </a:cubicBezTo>
                  <a:close/>
                </a:path>
              </a:pathLst>
            </a:custGeom>
            <a:solidFill>
              <a:schemeClr val="accent3"/>
            </a:solidFill>
            <a:ln w="12700" cap="flat">
              <a:noFill/>
              <a:miter lim="400000"/>
            </a:ln>
            <a:effectLst/>
          </p:spPr>
          <p:txBody>
            <a:bodyPr wrap="square" lIns="0" tIns="0" rIns="0" bIns="0" numCol="1" anchor="ctr">
              <a:noAutofit/>
            </a:bodyPr>
            <a:lstStyle/>
            <a:p>
              <a:pPr lvl="0">
                <a:defRPr sz="3600"/>
              </a:pPr>
              <a:endParaRPr sz="1800"/>
            </a:p>
          </p:txBody>
        </p:sp>
        <p:sp>
          <p:nvSpPr>
            <p:cNvPr id="4" name="Shape 779"/>
            <p:cNvSpPr/>
            <p:nvPr/>
          </p:nvSpPr>
          <p:spPr>
            <a:xfrm rot="5400000">
              <a:off x="864352" y="-52221"/>
              <a:ext cx="2175451" cy="2975089"/>
            </a:xfrm>
            <a:custGeom>
              <a:avLst/>
              <a:gdLst/>
              <a:ahLst/>
              <a:cxnLst>
                <a:cxn ang="0">
                  <a:pos x="wd2" y="hd2"/>
                </a:cxn>
                <a:cxn ang="5400000">
                  <a:pos x="wd2" y="hd2"/>
                </a:cxn>
                <a:cxn ang="10800000">
                  <a:pos x="wd2" y="hd2"/>
                </a:cxn>
                <a:cxn ang="16200000">
                  <a:pos x="wd2" y="hd2"/>
                </a:cxn>
              </a:cxnLst>
              <a:rect l="0" t="0" r="r" b="b"/>
              <a:pathLst>
                <a:path w="21348" h="21600" extrusionOk="0">
                  <a:moveTo>
                    <a:pt x="2408" y="6440"/>
                  </a:moveTo>
                  <a:lnTo>
                    <a:pt x="10732" y="0"/>
                  </a:lnTo>
                  <a:lnTo>
                    <a:pt x="19076" y="6421"/>
                  </a:lnTo>
                  <a:cubicBezTo>
                    <a:pt x="20788" y="7736"/>
                    <a:pt x="21597" y="9606"/>
                    <a:pt x="21281" y="11467"/>
                  </a:cubicBezTo>
                  <a:cubicBezTo>
                    <a:pt x="21059" y="12774"/>
                    <a:pt x="20287" y="13984"/>
                    <a:pt x="19076" y="14900"/>
                  </a:cubicBezTo>
                  <a:lnTo>
                    <a:pt x="10825" y="21600"/>
                  </a:lnTo>
                  <a:lnTo>
                    <a:pt x="2385" y="15048"/>
                  </a:lnTo>
                  <a:cubicBezTo>
                    <a:pt x="855" y="13937"/>
                    <a:pt x="-3" y="12377"/>
                    <a:pt x="0" y="10744"/>
                  </a:cubicBezTo>
                  <a:cubicBezTo>
                    <a:pt x="3" y="9108"/>
                    <a:pt x="869" y="7548"/>
                    <a:pt x="2408" y="6440"/>
                  </a:cubicBezTo>
                  <a:close/>
                </a:path>
              </a:pathLst>
            </a:custGeom>
            <a:solidFill>
              <a:schemeClr val="bg1"/>
            </a:solidFill>
            <a:ln w="12700" cap="flat">
              <a:noFill/>
              <a:miter lim="400000"/>
            </a:ln>
            <a:effectLst>
              <a:outerShdw blurRad="190500" dir="5400000" rotWithShape="0">
                <a:srgbClr val="000000"/>
              </a:outerShdw>
            </a:effectLst>
          </p:spPr>
          <p:txBody>
            <a:bodyPr wrap="square" lIns="0" tIns="0" rIns="0" bIns="0" numCol="1" anchor="ctr">
              <a:noAutofit/>
            </a:bodyPr>
            <a:lstStyle/>
            <a:p>
              <a:pPr lvl="0">
                <a:defRPr sz="3600"/>
              </a:pPr>
              <a:endParaRPr sz="1800"/>
            </a:p>
          </p:txBody>
        </p:sp>
        <p:sp>
          <p:nvSpPr>
            <p:cNvPr id="5" name="Shape 780"/>
            <p:cNvSpPr/>
            <p:nvPr/>
          </p:nvSpPr>
          <p:spPr>
            <a:xfrm>
              <a:off x="1644303" y="1056321"/>
              <a:ext cx="130" cy="73866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800">
                  <a:solidFill>
                    <a:srgbClr val="E7E7E7"/>
                  </a:solidFill>
                  <a:latin typeface="FontAwesome"/>
                  <a:ea typeface="FontAwesome"/>
                  <a:cs typeface="FontAwesome"/>
                  <a:sym typeface="FontAwesome"/>
                </a:defRPr>
              </a:lvl1pPr>
            </a:lstStyle>
            <a:p>
              <a:pPr lvl="0">
                <a:defRPr sz="1800">
                  <a:solidFill>
                    <a:srgbClr val="000000"/>
                  </a:solidFill>
                </a:defRPr>
              </a:pPr>
              <a:endParaRPr sz="2400" dirty="0"/>
            </a:p>
          </p:txBody>
        </p:sp>
      </p:grpSp>
      <p:grpSp>
        <p:nvGrpSpPr>
          <p:cNvPr id="6" name="Group 785"/>
          <p:cNvGrpSpPr/>
          <p:nvPr/>
        </p:nvGrpSpPr>
        <p:grpSpPr>
          <a:xfrm>
            <a:off x="5383856" y="1975639"/>
            <a:ext cx="1427404" cy="1952079"/>
            <a:chOff x="-1" y="0"/>
            <a:chExt cx="2854806" cy="3904157"/>
          </a:xfrm>
        </p:grpSpPr>
        <p:sp>
          <p:nvSpPr>
            <p:cNvPr id="7" name="Shape 782"/>
            <p:cNvSpPr/>
            <p:nvPr/>
          </p:nvSpPr>
          <p:spPr>
            <a:xfrm>
              <a:off x="-1" y="0"/>
              <a:ext cx="2854806" cy="3904157"/>
            </a:xfrm>
            <a:custGeom>
              <a:avLst/>
              <a:gdLst/>
              <a:ahLst/>
              <a:cxnLst>
                <a:cxn ang="0">
                  <a:pos x="wd2" y="hd2"/>
                </a:cxn>
                <a:cxn ang="5400000">
                  <a:pos x="wd2" y="hd2"/>
                </a:cxn>
                <a:cxn ang="10800000">
                  <a:pos x="wd2" y="hd2"/>
                </a:cxn>
                <a:cxn ang="16200000">
                  <a:pos x="wd2" y="hd2"/>
                </a:cxn>
              </a:cxnLst>
              <a:rect l="0" t="0" r="r" b="b"/>
              <a:pathLst>
                <a:path w="21348" h="21600" extrusionOk="0">
                  <a:moveTo>
                    <a:pt x="2408" y="6440"/>
                  </a:moveTo>
                  <a:lnTo>
                    <a:pt x="10732" y="0"/>
                  </a:lnTo>
                  <a:lnTo>
                    <a:pt x="19076" y="6421"/>
                  </a:lnTo>
                  <a:cubicBezTo>
                    <a:pt x="20788" y="7736"/>
                    <a:pt x="21597" y="9606"/>
                    <a:pt x="21281" y="11467"/>
                  </a:cubicBezTo>
                  <a:cubicBezTo>
                    <a:pt x="21059" y="12774"/>
                    <a:pt x="20287" y="13984"/>
                    <a:pt x="19076" y="14900"/>
                  </a:cubicBezTo>
                  <a:lnTo>
                    <a:pt x="10825" y="21600"/>
                  </a:lnTo>
                  <a:lnTo>
                    <a:pt x="2385" y="15048"/>
                  </a:lnTo>
                  <a:cubicBezTo>
                    <a:pt x="855" y="13937"/>
                    <a:pt x="-3" y="12377"/>
                    <a:pt x="0" y="10744"/>
                  </a:cubicBezTo>
                  <a:cubicBezTo>
                    <a:pt x="3" y="9108"/>
                    <a:pt x="869" y="7548"/>
                    <a:pt x="2408" y="6440"/>
                  </a:cubicBezTo>
                  <a:close/>
                </a:path>
              </a:pathLst>
            </a:custGeom>
            <a:solidFill>
              <a:schemeClr val="accent1"/>
            </a:solidFill>
            <a:ln w="12700" cap="flat">
              <a:noFill/>
              <a:miter lim="400000"/>
            </a:ln>
            <a:effectLst/>
          </p:spPr>
          <p:txBody>
            <a:bodyPr wrap="square" lIns="0" tIns="0" rIns="0" bIns="0" numCol="1" anchor="ctr">
              <a:noAutofit/>
            </a:bodyPr>
            <a:lstStyle/>
            <a:p>
              <a:pPr lvl="0">
                <a:defRPr sz="3600"/>
              </a:pPr>
              <a:endParaRPr sz="1800"/>
            </a:p>
          </p:txBody>
        </p:sp>
        <p:sp>
          <p:nvSpPr>
            <p:cNvPr id="8" name="Shape 783"/>
            <p:cNvSpPr/>
            <p:nvPr/>
          </p:nvSpPr>
          <p:spPr>
            <a:xfrm>
              <a:off x="339677" y="464534"/>
              <a:ext cx="2175450" cy="2975089"/>
            </a:xfrm>
            <a:custGeom>
              <a:avLst/>
              <a:gdLst/>
              <a:ahLst/>
              <a:cxnLst>
                <a:cxn ang="0">
                  <a:pos x="wd2" y="hd2"/>
                </a:cxn>
                <a:cxn ang="5400000">
                  <a:pos x="wd2" y="hd2"/>
                </a:cxn>
                <a:cxn ang="10800000">
                  <a:pos x="wd2" y="hd2"/>
                </a:cxn>
                <a:cxn ang="16200000">
                  <a:pos x="wd2" y="hd2"/>
                </a:cxn>
              </a:cxnLst>
              <a:rect l="0" t="0" r="r" b="b"/>
              <a:pathLst>
                <a:path w="21348" h="21600" extrusionOk="0">
                  <a:moveTo>
                    <a:pt x="2408" y="6440"/>
                  </a:moveTo>
                  <a:lnTo>
                    <a:pt x="10732" y="0"/>
                  </a:lnTo>
                  <a:lnTo>
                    <a:pt x="19076" y="6421"/>
                  </a:lnTo>
                  <a:cubicBezTo>
                    <a:pt x="20788" y="7736"/>
                    <a:pt x="21597" y="9606"/>
                    <a:pt x="21281" y="11467"/>
                  </a:cubicBezTo>
                  <a:cubicBezTo>
                    <a:pt x="21059" y="12774"/>
                    <a:pt x="20287" y="13984"/>
                    <a:pt x="19076" y="14900"/>
                  </a:cubicBezTo>
                  <a:lnTo>
                    <a:pt x="10825" y="21600"/>
                  </a:lnTo>
                  <a:lnTo>
                    <a:pt x="2385" y="15048"/>
                  </a:lnTo>
                  <a:cubicBezTo>
                    <a:pt x="855" y="13937"/>
                    <a:pt x="-3" y="12377"/>
                    <a:pt x="0" y="10744"/>
                  </a:cubicBezTo>
                  <a:cubicBezTo>
                    <a:pt x="3" y="9108"/>
                    <a:pt x="869" y="7548"/>
                    <a:pt x="2408" y="6440"/>
                  </a:cubicBezTo>
                  <a:close/>
                </a:path>
              </a:pathLst>
            </a:custGeom>
            <a:solidFill>
              <a:schemeClr val="bg1"/>
            </a:solidFill>
            <a:ln w="12700" cap="flat">
              <a:noFill/>
              <a:miter lim="400000"/>
            </a:ln>
            <a:effectLst>
              <a:outerShdw blurRad="190500" dir="5400000" rotWithShape="0">
                <a:srgbClr val="000000"/>
              </a:outerShdw>
            </a:effectLst>
          </p:spPr>
          <p:txBody>
            <a:bodyPr wrap="square" lIns="0" tIns="0" rIns="0" bIns="0" numCol="1" anchor="ctr">
              <a:noAutofit/>
            </a:bodyPr>
            <a:lstStyle/>
            <a:p>
              <a:pPr lvl="0">
                <a:defRPr sz="3600"/>
              </a:pPr>
              <a:endParaRPr sz="1800"/>
            </a:p>
          </p:txBody>
        </p:sp>
      </p:grpSp>
      <p:grpSp>
        <p:nvGrpSpPr>
          <p:cNvPr id="9" name="Group 789"/>
          <p:cNvGrpSpPr/>
          <p:nvPr/>
        </p:nvGrpSpPr>
        <p:grpSpPr>
          <a:xfrm>
            <a:off x="5383856" y="4035306"/>
            <a:ext cx="1427404" cy="1952079"/>
            <a:chOff x="-1" y="0"/>
            <a:chExt cx="2854806" cy="3904157"/>
          </a:xfrm>
        </p:grpSpPr>
        <p:sp>
          <p:nvSpPr>
            <p:cNvPr id="10" name="Shape 786"/>
            <p:cNvSpPr/>
            <p:nvPr/>
          </p:nvSpPr>
          <p:spPr>
            <a:xfrm>
              <a:off x="-1" y="0"/>
              <a:ext cx="2854806" cy="3904157"/>
            </a:xfrm>
            <a:custGeom>
              <a:avLst/>
              <a:gdLst/>
              <a:ahLst/>
              <a:cxnLst>
                <a:cxn ang="0">
                  <a:pos x="wd2" y="hd2"/>
                </a:cxn>
                <a:cxn ang="5400000">
                  <a:pos x="wd2" y="hd2"/>
                </a:cxn>
                <a:cxn ang="10800000">
                  <a:pos x="wd2" y="hd2"/>
                </a:cxn>
                <a:cxn ang="16200000">
                  <a:pos x="wd2" y="hd2"/>
                </a:cxn>
              </a:cxnLst>
              <a:rect l="0" t="0" r="r" b="b"/>
              <a:pathLst>
                <a:path w="21348" h="21600" extrusionOk="0">
                  <a:moveTo>
                    <a:pt x="2408" y="6440"/>
                  </a:moveTo>
                  <a:lnTo>
                    <a:pt x="10732" y="0"/>
                  </a:lnTo>
                  <a:lnTo>
                    <a:pt x="19076" y="6421"/>
                  </a:lnTo>
                  <a:cubicBezTo>
                    <a:pt x="20788" y="7736"/>
                    <a:pt x="21597" y="9606"/>
                    <a:pt x="21281" y="11467"/>
                  </a:cubicBezTo>
                  <a:cubicBezTo>
                    <a:pt x="21059" y="12774"/>
                    <a:pt x="20287" y="13984"/>
                    <a:pt x="19076" y="14900"/>
                  </a:cubicBezTo>
                  <a:lnTo>
                    <a:pt x="10825" y="21600"/>
                  </a:lnTo>
                  <a:lnTo>
                    <a:pt x="2385" y="15048"/>
                  </a:lnTo>
                  <a:cubicBezTo>
                    <a:pt x="855" y="13937"/>
                    <a:pt x="-3" y="12377"/>
                    <a:pt x="0" y="10744"/>
                  </a:cubicBezTo>
                  <a:cubicBezTo>
                    <a:pt x="3" y="9108"/>
                    <a:pt x="869" y="7548"/>
                    <a:pt x="2408" y="6440"/>
                  </a:cubicBezTo>
                  <a:close/>
                </a:path>
              </a:pathLst>
            </a:custGeom>
            <a:solidFill>
              <a:schemeClr val="accent4"/>
            </a:solidFill>
            <a:ln w="12700" cap="flat">
              <a:noFill/>
              <a:miter lim="400000"/>
            </a:ln>
            <a:effectLst/>
          </p:spPr>
          <p:txBody>
            <a:bodyPr wrap="square" lIns="0" tIns="0" rIns="0" bIns="0" numCol="1" anchor="ctr">
              <a:noAutofit/>
            </a:bodyPr>
            <a:lstStyle/>
            <a:p>
              <a:pPr lvl="0">
                <a:defRPr sz="3600"/>
              </a:pPr>
              <a:endParaRPr sz="1800"/>
            </a:p>
          </p:txBody>
        </p:sp>
        <p:sp>
          <p:nvSpPr>
            <p:cNvPr id="11" name="Shape 787"/>
            <p:cNvSpPr/>
            <p:nvPr/>
          </p:nvSpPr>
          <p:spPr>
            <a:xfrm>
              <a:off x="339676" y="464534"/>
              <a:ext cx="2175451" cy="2975090"/>
            </a:xfrm>
            <a:custGeom>
              <a:avLst/>
              <a:gdLst/>
              <a:ahLst/>
              <a:cxnLst>
                <a:cxn ang="0">
                  <a:pos x="wd2" y="hd2"/>
                </a:cxn>
                <a:cxn ang="5400000">
                  <a:pos x="wd2" y="hd2"/>
                </a:cxn>
                <a:cxn ang="10800000">
                  <a:pos x="wd2" y="hd2"/>
                </a:cxn>
                <a:cxn ang="16200000">
                  <a:pos x="wd2" y="hd2"/>
                </a:cxn>
              </a:cxnLst>
              <a:rect l="0" t="0" r="r" b="b"/>
              <a:pathLst>
                <a:path w="21348" h="21600" extrusionOk="0">
                  <a:moveTo>
                    <a:pt x="2408" y="6440"/>
                  </a:moveTo>
                  <a:lnTo>
                    <a:pt x="10732" y="0"/>
                  </a:lnTo>
                  <a:lnTo>
                    <a:pt x="19076" y="6421"/>
                  </a:lnTo>
                  <a:cubicBezTo>
                    <a:pt x="20788" y="7736"/>
                    <a:pt x="21597" y="9606"/>
                    <a:pt x="21281" y="11467"/>
                  </a:cubicBezTo>
                  <a:cubicBezTo>
                    <a:pt x="21059" y="12774"/>
                    <a:pt x="20287" y="13984"/>
                    <a:pt x="19076" y="14900"/>
                  </a:cubicBezTo>
                  <a:lnTo>
                    <a:pt x="10825" y="21600"/>
                  </a:lnTo>
                  <a:lnTo>
                    <a:pt x="2385" y="15048"/>
                  </a:lnTo>
                  <a:cubicBezTo>
                    <a:pt x="855" y="13937"/>
                    <a:pt x="-3" y="12377"/>
                    <a:pt x="0" y="10744"/>
                  </a:cubicBezTo>
                  <a:cubicBezTo>
                    <a:pt x="3" y="9108"/>
                    <a:pt x="869" y="7548"/>
                    <a:pt x="2408" y="6440"/>
                  </a:cubicBezTo>
                  <a:close/>
                </a:path>
              </a:pathLst>
            </a:custGeom>
            <a:solidFill>
              <a:schemeClr val="bg1"/>
            </a:solidFill>
            <a:ln w="12700" cap="flat">
              <a:noFill/>
              <a:miter lim="400000"/>
            </a:ln>
            <a:effectLst>
              <a:outerShdw blurRad="190500" dir="5400000" rotWithShape="0">
                <a:srgbClr val="000000"/>
              </a:outerShdw>
            </a:effectLst>
          </p:spPr>
          <p:txBody>
            <a:bodyPr wrap="square" lIns="0" tIns="0" rIns="0" bIns="0" numCol="1" anchor="ctr">
              <a:noAutofit/>
            </a:bodyPr>
            <a:lstStyle/>
            <a:p>
              <a:pPr lvl="0">
                <a:defRPr sz="3600"/>
              </a:pPr>
              <a:endParaRPr sz="1800"/>
            </a:p>
          </p:txBody>
        </p:sp>
        <p:sp>
          <p:nvSpPr>
            <p:cNvPr id="12" name="Shape 788"/>
            <p:cNvSpPr/>
            <p:nvPr/>
          </p:nvSpPr>
          <p:spPr>
            <a:xfrm>
              <a:off x="1142068" y="1582746"/>
              <a:ext cx="130" cy="7386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800">
                  <a:solidFill>
                    <a:srgbClr val="E7E7E7"/>
                  </a:solidFill>
                  <a:latin typeface="FontAwesome"/>
                  <a:ea typeface="FontAwesome"/>
                  <a:cs typeface="FontAwesome"/>
                  <a:sym typeface="FontAwesome"/>
                </a:defRPr>
              </a:lvl1pPr>
            </a:lstStyle>
            <a:p>
              <a:pPr lvl="0">
                <a:defRPr sz="1800">
                  <a:solidFill>
                    <a:srgbClr val="000000"/>
                  </a:solidFill>
                </a:defRPr>
              </a:pPr>
              <a:endParaRPr sz="2400" dirty="0"/>
            </a:p>
          </p:txBody>
        </p:sp>
      </p:grpSp>
      <p:grpSp>
        <p:nvGrpSpPr>
          <p:cNvPr id="13" name="Group 793"/>
          <p:cNvGrpSpPr/>
          <p:nvPr/>
        </p:nvGrpSpPr>
        <p:grpSpPr>
          <a:xfrm>
            <a:off x="6184130" y="3263849"/>
            <a:ext cx="1952079" cy="1427404"/>
            <a:chOff x="-1" y="0"/>
            <a:chExt cx="3904157" cy="2854806"/>
          </a:xfrm>
        </p:grpSpPr>
        <p:sp>
          <p:nvSpPr>
            <p:cNvPr id="14" name="Shape 790"/>
            <p:cNvSpPr/>
            <p:nvPr/>
          </p:nvSpPr>
          <p:spPr>
            <a:xfrm rot="5400000">
              <a:off x="524675" y="-524676"/>
              <a:ext cx="2854806" cy="3904157"/>
            </a:xfrm>
            <a:custGeom>
              <a:avLst/>
              <a:gdLst/>
              <a:ahLst/>
              <a:cxnLst>
                <a:cxn ang="0">
                  <a:pos x="wd2" y="hd2"/>
                </a:cxn>
                <a:cxn ang="5400000">
                  <a:pos x="wd2" y="hd2"/>
                </a:cxn>
                <a:cxn ang="10800000">
                  <a:pos x="wd2" y="hd2"/>
                </a:cxn>
                <a:cxn ang="16200000">
                  <a:pos x="wd2" y="hd2"/>
                </a:cxn>
              </a:cxnLst>
              <a:rect l="0" t="0" r="r" b="b"/>
              <a:pathLst>
                <a:path w="21348" h="21600" extrusionOk="0">
                  <a:moveTo>
                    <a:pt x="2408" y="6440"/>
                  </a:moveTo>
                  <a:lnTo>
                    <a:pt x="10732" y="0"/>
                  </a:lnTo>
                  <a:lnTo>
                    <a:pt x="19076" y="6421"/>
                  </a:lnTo>
                  <a:cubicBezTo>
                    <a:pt x="20788" y="7736"/>
                    <a:pt x="21597" y="9606"/>
                    <a:pt x="21281" y="11467"/>
                  </a:cubicBezTo>
                  <a:cubicBezTo>
                    <a:pt x="21059" y="12774"/>
                    <a:pt x="20287" y="13984"/>
                    <a:pt x="19076" y="14900"/>
                  </a:cubicBezTo>
                  <a:lnTo>
                    <a:pt x="10825" y="21600"/>
                  </a:lnTo>
                  <a:lnTo>
                    <a:pt x="2385" y="15048"/>
                  </a:lnTo>
                  <a:cubicBezTo>
                    <a:pt x="855" y="13937"/>
                    <a:pt x="-3" y="12377"/>
                    <a:pt x="0" y="10744"/>
                  </a:cubicBezTo>
                  <a:cubicBezTo>
                    <a:pt x="3" y="9108"/>
                    <a:pt x="869" y="7548"/>
                    <a:pt x="2408" y="6440"/>
                  </a:cubicBezTo>
                  <a:close/>
                </a:path>
              </a:pathLst>
            </a:custGeom>
            <a:solidFill>
              <a:schemeClr val="accent3"/>
            </a:solidFill>
            <a:ln w="12700" cap="flat">
              <a:noFill/>
              <a:miter lim="400000"/>
            </a:ln>
            <a:effectLst/>
          </p:spPr>
          <p:txBody>
            <a:bodyPr wrap="square" lIns="0" tIns="0" rIns="0" bIns="0" numCol="1" anchor="ctr">
              <a:noAutofit/>
            </a:bodyPr>
            <a:lstStyle/>
            <a:p>
              <a:pPr lvl="0">
                <a:defRPr sz="3600"/>
              </a:pPr>
              <a:endParaRPr sz="1800"/>
            </a:p>
          </p:txBody>
        </p:sp>
        <p:sp>
          <p:nvSpPr>
            <p:cNvPr id="15" name="Shape 791"/>
            <p:cNvSpPr/>
            <p:nvPr/>
          </p:nvSpPr>
          <p:spPr>
            <a:xfrm rot="5400000">
              <a:off x="864456" y="-61891"/>
              <a:ext cx="2175450" cy="2975090"/>
            </a:xfrm>
            <a:custGeom>
              <a:avLst/>
              <a:gdLst/>
              <a:ahLst/>
              <a:cxnLst>
                <a:cxn ang="0">
                  <a:pos x="wd2" y="hd2"/>
                </a:cxn>
                <a:cxn ang="5400000">
                  <a:pos x="wd2" y="hd2"/>
                </a:cxn>
                <a:cxn ang="10800000">
                  <a:pos x="wd2" y="hd2"/>
                </a:cxn>
                <a:cxn ang="16200000">
                  <a:pos x="wd2" y="hd2"/>
                </a:cxn>
              </a:cxnLst>
              <a:rect l="0" t="0" r="r" b="b"/>
              <a:pathLst>
                <a:path w="21348" h="21600" extrusionOk="0">
                  <a:moveTo>
                    <a:pt x="2408" y="6440"/>
                  </a:moveTo>
                  <a:lnTo>
                    <a:pt x="10732" y="0"/>
                  </a:lnTo>
                  <a:lnTo>
                    <a:pt x="19076" y="6421"/>
                  </a:lnTo>
                  <a:cubicBezTo>
                    <a:pt x="20788" y="7736"/>
                    <a:pt x="21597" y="9606"/>
                    <a:pt x="21281" y="11467"/>
                  </a:cubicBezTo>
                  <a:cubicBezTo>
                    <a:pt x="21059" y="12774"/>
                    <a:pt x="20287" y="13984"/>
                    <a:pt x="19076" y="14900"/>
                  </a:cubicBezTo>
                  <a:lnTo>
                    <a:pt x="10825" y="21600"/>
                  </a:lnTo>
                  <a:lnTo>
                    <a:pt x="2385" y="15048"/>
                  </a:lnTo>
                  <a:cubicBezTo>
                    <a:pt x="855" y="13937"/>
                    <a:pt x="-3" y="12377"/>
                    <a:pt x="0" y="10744"/>
                  </a:cubicBezTo>
                  <a:cubicBezTo>
                    <a:pt x="3" y="9108"/>
                    <a:pt x="869" y="7548"/>
                    <a:pt x="2408" y="6440"/>
                  </a:cubicBezTo>
                  <a:close/>
                </a:path>
              </a:pathLst>
            </a:custGeom>
            <a:solidFill>
              <a:schemeClr val="bg1"/>
            </a:solidFill>
            <a:ln w="12700" cap="flat">
              <a:noFill/>
              <a:miter lim="400000"/>
            </a:ln>
            <a:effectLst>
              <a:outerShdw blurRad="190500" dir="5400000" rotWithShape="0">
                <a:srgbClr val="000000"/>
              </a:outerShdw>
            </a:effectLst>
          </p:spPr>
          <p:txBody>
            <a:bodyPr wrap="square" lIns="0" tIns="0" rIns="0" bIns="0" numCol="1" anchor="ctr">
              <a:noAutofit/>
            </a:bodyPr>
            <a:lstStyle/>
            <a:p>
              <a:pPr lvl="0">
                <a:defRPr sz="3600"/>
              </a:pPr>
              <a:endParaRPr sz="1800"/>
            </a:p>
          </p:txBody>
        </p:sp>
        <p:sp>
          <p:nvSpPr>
            <p:cNvPr id="16" name="Shape 792"/>
            <p:cNvSpPr/>
            <p:nvPr/>
          </p:nvSpPr>
          <p:spPr>
            <a:xfrm>
              <a:off x="1775849" y="1056321"/>
              <a:ext cx="130" cy="73866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800">
                  <a:solidFill>
                    <a:srgbClr val="E7E7E7"/>
                  </a:solidFill>
                  <a:latin typeface="FontAwesome"/>
                  <a:ea typeface="FontAwesome"/>
                  <a:cs typeface="FontAwesome"/>
                  <a:sym typeface="FontAwesome"/>
                </a:defRPr>
              </a:lvl1pPr>
            </a:lstStyle>
            <a:p>
              <a:pPr lvl="0">
                <a:defRPr sz="1800">
                  <a:solidFill>
                    <a:srgbClr val="000000"/>
                  </a:solidFill>
                </a:defRPr>
              </a:pPr>
              <a:endParaRPr sz="2400" dirty="0"/>
            </a:p>
          </p:txBody>
        </p:sp>
      </p:grpSp>
      <p:sp>
        <p:nvSpPr>
          <p:cNvPr id="18" name="TextBox 17"/>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grpSp>
        <p:nvGrpSpPr>
          <p:cNvPr id="19" name="Group 18"/>
          <p:cNvGrpSpPr/>
          <p:nvPr/>
        </p:nvGrpSpPr>
        <p:grpSpPr>
          <a:xfrm>
            <a:off x="7309717" y="2029694"/>
            <a:ext cx="2500097" cy="1063264"/>
            <a:chOff x="6981099" y="2029694"/>
            <a:chExt cx="2500097" cy="1063264"/>
          </a:xfrm>
        </p:grpSpPr>
        <p:sp>
          <p:nvSpPr>
            <p:cNvPr id="20" name="TextBox 19"/>
            <p:cNvSpPr txBox="1"/>
            <p:nvPr/>
          </p:nvSpPr>
          <p:spPr>
            <a:xfrm>
              <a:off x="6981099" y="2335828"/>
              <a:ext cx="2500096"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1" name="Title 1"/>
            <p:cNvSpPr txBox="1">
              <a:spLocks/>
            </p:cNvSpPr>
            <p:nvPr/>
          </p:nvSpPr>
          <p:spPr>
            <a:xfrm>
              <a:off x="6981100" y="2029694"/>
              <a:ext cx="250009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dirty="0">
                  <a:solidFill>
                    <a:schemeClr val="accent1"/>
                  </a:solidFill>
                </a:rPr>
                <a:t>输入文本内容</a:t>
              </a:r>
              <a:endParaRPr lang="en-US" sz="1600" dirty="0">
                <a:solidFill>
                  <a:schemeClr val="accent1"/>
                </a:solidFill>
              </a:endParaRPr>
            </a:p>
          </p:txBody>
        </p:sp>
      </p:grpSp>
      <p:grpSp>
        <p:nvGrpSpPr>
          <p:cNvPr id="22" name="Group 21"/>
          <p:cNvGrpSpPr/>
          <p:nvPr/>
        </p:nvGrpSpPr>
        <p:grpSpPr>
          <a:xfrm>
            <a:off x="8725623" y="3457276"/>
            <a:ext cx="2500097" cy="1063264"/>
            <a:chOff x="8397005" y="3457276"/>
            <a:chExt cx="2500097" cy="1063264"/>
          </a:xfrm>
        </p:grpSpPr>
        <p:sp>
          <p:nvSpPr>
            <p:cNvPr id="23" name="TextBox 22"/>
            <p:cNvSpPr txBox="1"/>
            <p:nvPr/>
          </p:nvSpPr>
          <p:spPr>
            <a:xfrm>
              <a:off x="8397005" y="3763410"/>
              <a:ext cx="2500096"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4" name="Title 1"/>
            <p:cNvSpPr txBox="1">
              <a:spLocks/>
            </p:cNvSpPr>
            <p:nvPr/>
          </p:nvSpPr>
          <p:spPr>
            <a:xfrm>
              <a:off x="8397006" y="3457276"/>
              <a:ext cx="250009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dirty="0">
                  <a:solidFill>
                    <a:schemeClr val="accent2"/>
                  </a:solidFill>
                </a:rPr>
                <a:t>输入文本内容</a:t>
              </a:r>
              <a:endParaRPr lang="en-US" sz="1600" dirty="0">
                <a:solidFill>
                  <a:schemeClr val="accent2"/>
                </a:solidFill>
              </a:endParaRPr>
            </a:p>
          </p:txBody>
        </p:sp>
      </p:grpSp>
      <p:grpSp>
        <p:nvGrpSpPr>
          <p:cNvPr id="25" name="Group 24"/>
          <p:cNvGrpSpPr/>
          <p:nvPr/>
        </p:nvGrpSpPr>
        <p:grpSpPr>
          <a:xfrm>
            <a:off x="2193819" y="4826679"/>
            <a:ext cx="2500097" cy="1063264"/>
            <a:chOff x="8397005" y="3457276"/>
            <a:chExt cx="2500097" cy="1063264"/>
          </a:xfrm>
        </p:grpSpPr>
        <p:sp>
          <p:nvSpPr>
            <p:cNvPr id="26" name="TextBox 25"/>
            <p:cNvSpPr txBox="1"/>
            <p:nvPr/>
          </p:nvSpPr>
          <p:spPr>
            <a:xfrm>
              <a:off x="8397005" y="3763410"/>
              <a:ext cx="2500096" cy="757130"/>
            </a:xfrm>
            <a:prstGeom prst="rect">
              <a:avLst/>
            </a:prstGeom>
            <a:noFill/>
          </p:spPr>
          <p:txBody>
            <a:bodyPr wrap="square" rtlCol="0">
              <a:spAutoFit/>
            </a:bodyPr>
            <a:lstStyle/>
            <a:p>
              <a:pPr algn="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7" name="Title 1"/>
            <p:cNvSpPr txBox="1">
              <a:spLocks/>
            </p:cNvSpPr>
            <p:nvPr/>
          </p:nvSpPr>
          <p:spPr>
            <a:xfrm>
              <a:off x="8397006" y="3457276"/>
              <a:ext cx="250009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dirty="0">
                  <a:solidFill>
                    <a:schemeClr val="accent4"/>
                  </a:solidFill>
                </a:rPr>
                <a:t>输入文本内容</a:t>
              </a:r>
              <a:endParaRPr lang="en-US" sz="1600" dirty="0">
                <a:solidFill>
                  <a:schemeClr val="accent4"/>
                </a:solidFill>
              </a:endParaRPr>
            </a:p>
          </p:txBody>
        </p:sp>
      </p:grpSp>
      <p:grpSp>
        <p:nvGrpSpPr>
          <p:cNvPr id="28" name="Group 27"/>
          <p:cNvGrpSpPr/>
          <p:nvPr/>
        </p:nvGrpSpPr>
        <p:grpSpPr>
          <a:xfrm>
            <a:off x="1066042" y="3432813"/>
            <a:ext cx="2500097" cy="1063264"/>
            <a:chOff x="8397005" y="3457276"/>
            <a:chExt cx="2500097" cy="1063264"/>
          </a:xfrm>
        </p:grpSpPr>
        <p:sp>
          <p:nvSpPr>
            <p:cNvPr id="29" name="TextBox 28"/>
            <p:cNvSpPr txBox="1"/>
            <p:nvPr/>
          </p:nvSpPr>
          <p:spPr>
            <a:xfrm>
              <a:off x="8397005" y="3763410"/>
              <a:ext cx="2500096" cy="757130"/>
            </a:xfrm>
            <a:prstGeom prst="rect">
              <a:avLst/>
            </a:prstGeom>
            <a:noFill/>
          </p:spPr>
          <p:txBody>
            <a:bodyPr wrap="square" rtlCol="0">
              <a:spAutoFit/>
            </a:bodyPr>
            <a:lstStyle/>
            <a:p>
              <a:pPr algn="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30" name="Title 1"/>
            <p:cNvSpPr txBox="1">
              <a:spLocks/>
            </p:cNvSpPr>
            <p:nvPr/>
          </p:nvSpPr>
          <p:spPr>
            <a:xfrm>
              <a:off x="8397006" y="3457276"/>
              <a:ext cx="250009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dirty="0">
                  <a:solidFill>
                    <a:schemeClr val="accent3"/>
                  </a:solidFill>
                </a:rPr>
                <a:t>输入文本内容</a:t>
              </a:r>
              <a:endParaRPr lang="en-US" sz="1600" dirty="0">
                <a:solidFill>
                  <a:schemeClr val="accent3"/>
                </a:solidFill>
              </a:endParaRPr>
            </a:p>
          </p:txBody>
        </p:sp>
      </p:grpSp>
      <p:sp>
        <p:nvSpPr>
          <p:cNvPr id="31" name="Rectangle 30"/>
          <p:cNvSpPr/>
          <p:nvPr/>
        </p:nvSpPr>
        <p:spPr>
          <a:xfrm>
            <a:off x="5747185" y="2616860"/>
            <a:ext cx="697627" cy="707886"/>
          </a:xfrm>
          <a:prstGeom prst="rect">
            <a:avLst/>
          </a:prstGeom>
        </p:spPr>
        <p:txBody>
          <a:bodyPr wrap="none">
            <a:spAutoFit/>
          </a:bodyPr>
          <a:lstStyle/>
          <a:p>
            <a:pPr algn="ctr"/>
            <a:r>
              <a:rPr lang="en-US" sz="4000" dirty="0">
                <a:solidFill>
                  <a:schemeClr val="accent1"/>
                </a:solidFill>
                <a:latin typeface="linea-basic-10" charset="0"/>
                <a:ea typeface="linea-basic-10" charset="0"/>
                <a:cs typeface="linea-basic-10" charset="0"/>
              </a:rPr>
              <a:t>W</a:t>
            </a:r>
            <a:endParaRPr lang="id-ID" dirty="0">
              <a:solidFill>
                <a:schemeClr val="accent1"/>
              </a:solidFill>
            </a:endParaRPr>
          </a:p>
        </p:txBody>
      </p:sp>
      <p:sp>
        <p:nvSpPr>
          <p:cNvPr id="32" name="Rectangle 31"/>
          <p:cNvSpPr/>
          <p:nvPr/>
        </p:nvSpPr>
        <p:spPr>
          <a:xfrm>
            <a:off x="6815659" y="3712669"/>
            <a:ext cx="697627" cy="707886"/>
          </a:xfrm>
          <a:prstGeom prst="rect">
            <a:avLst/>
          </a:prstGeom>
        </p:spPr>
        <p:txBody>
          <a:bodyPr wrap="none">
            <a:spAutoFit/>
          </a:bodyPr>
          <a:lstStyle/>
          <a:p>
            <a:pPr algn="ctr"/>
            <a:r>
              <a:rPr lang="en-US" sz="4000" dirty="0">
                <a:solidFill>
                  <a:schemeClr val="accent1"/>
                </a:solidFill>
                <a:latin typeface="linea-basic-10" charset="0"/>
                <a:ea typeface="linea-basic-10" charset="0"/>
                <a:cs typeface="linea-basic-10" charset="0"/>
              </a:rPr>
              <a:t>V</a:t>
            </a:r>
            <a:endParaRPr lang="id-ID" dirty="0">
              <a:solidFill>
                <a:schemeClr val="accent1"/>
              </a:solidFill>
            </a:endParaRPr>
          </a:p>
        </p:txBody>
      </p:sp>
      <p:sp>
        <p:nvSpPr>
          <p:cNvPr id="33" name="Rectangle 32"/>
          <p:cNvSpPr/>
          <p:nvPr/>
        </p:nvSpPr>
        <p:spPr>
          <a:xfrm>
            <a:off x="5747184" y="4732777"/>
            <a:ext cx="697627" cy="707886"/>
          </a:xfrm>
          <a:prstGeom prst="rect">
            <a:avLst/>
          </a:prstGeom>
        </p:spPr>
        <p:txBody>
          <a:bodyPr wrap="none">
            <a:spAutoFit/>
          </a:bodyPr>
          <a:lstStyle/>
          <a:p>
            <a:pPr algn="ctr"/>
            <a:r>
              <a:rPr lang="en-US" sz="4000" dirty="0">
                <a:solidFill>
                  <a:schemeClr val="accent4"/>
                </a:solidFill>
                <a:latin typeface="linea-basic-10" charset="0"/>
                <a:ea typeface="linea-basic-10" charset="0"/>
                <a:cs typeface="linea-basic-10" charset="0"/>
              </a:rPr>
              <a:t>L</a:t>
            </a:r>
            <a:endParaRPr lang="id-ID" dirty="0">
              <a:solidFill>
                <a:schemeClr val="accent4"/>
              </a:solidFill>
            </a:endParaRPr>
          </a:p>
        </p:txBody>
      </p:sp>
      <p:sp>
        <p:nvSpPr>
          <p:cNvPr id="34" name="Rectangle 33"/>
          <p:cNvSpPr/>
          <p:nvPr/>
        </p:nvSpPr>
        <p:spPr>
          <a:xfrm>
            <a:off x="4684029" y="3712669"/>
            <a:ext cx="697627" cy="707886"/>
          </a:xfrm>
          <a:prstGeom prst="rect">
            <a:avLst/>
          </a:prstGeom>
        </p:spPr>
        <p:txBody>
          <a:bodyPr wrap="none">
            <a:spAutoFit/>
          </a:bodyPr>
          <a:lstStyle/>
          <a:p>
            <a:pPr algn="ctr"/>
            <a:r>
              <a:rPr lang="en-US" sz="4000" dirty="0">
                <a:solidFill>
                  <a:schemeClr val="accent3"/>
                </a:solidFill>
                <a:latin typeface="linea-basic-10" charset="0"/>
                <a:ea typeface="linea-basic-10" charset="0"/>
                <a:cs typeface="linea-basic-10" charset="0"/>
              </a:rPr>
              <a:t>E</a:t>
            </a:r>
            <a:endParaRPr lang="id-ID" dirty="0">
              <a:solidFill>
                <a:schemeClr val="accent3"/>
              </a:solidFill>
            </a:endParaRPr>
          </a:p>
        </p:txBody>
      </p:sp>
      <p:sp>
        <p:nvSpPr>
          <p:cNvPr id="35"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90360186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742"/>
          <p:cNvGrpSpPr/>
          <p:nvPr/>
        </p:nvGrpSpPr>
        <p:grpSpPr>
          <a:xfrm>
            <a:off x="4778185" y="2824560"/>
            <a:ext cx="2649509" cy="3115236"/>
            <a:chOff x="0" y="0"/>
            <a:chExt cx="5299016" cy="6230469"/>
          </a:xfrm>
        </p:grpSpPr>
        <p:sp>
          <p:nvSpPr>
            <p:cNvPr id="3" name="Shape 695"/>
            <p:cNvSpPr/>
            <p:nvPr/>
          </p:nvSpPr>
          <p:spPr>
            <a:xfrm>
              <a:off x="194805" y="191995"/>
              <a:ext cx="5012380" cy="5850920"/>
            </a:xfrm>
            <a:custGeom>
              <a:avLst/>
              <a:gdLst/>
              <a:ahLst/>
              <a:cxnLst>
                <a:cxn ang="0">
                  <a:pos x="wd2" y="hd2"/>
                </a:cxn>
                <a:cxn ang="5400000">
                  <a:pos x="wd2" y="hd2"/>
                </a:cxn>
                <a:cxn ang="10800000">
                  <a:pos x="wd2" y="hd2"/>
                </a:cxn>
                <a:cxn ang="16200000">
                  <a:pos x="wd2" y="hd2"/>
                </a:cxn>
              </a:cxnLst>
              <a:rect l="0" t="0" r="r" b="b"/>
              <a:pathLst>
                <a:path w="21600" h="21600" extrusionOk="0">
                  <a:moveTo>
                    <a:pt x="4672" y="21600"/>
                  </a:moveTo>
                  <a:lnTo>
                    <a:pt x="4723" y="18946"/>
                  </a:lnTo>
                  <a:lnTo>
                    <a:pt x="4157" y="15158"/>
                  </a:lnTo>
                  <a:lnTo>
                    <a:pt x="927" y="11951"/>
                  </a:lnTo>
                  <a:lnTo>
                    <a:pt x="0" y="6519"/>
                  </a:lnTo>
                  <a:lnTo>
                    <a:pt x="3864" y="1462"/>
                  </a:lnTo>
                  <a:lnTo>
                    <a:pt x="11211" y="0"/>
                  </a:lnTo>
                  <a:lnTo>
                    <a:pt x="16825" y="2031"/>
                  </a:lnTo>
                  <a:lnTo>
                    <a:pt x="19447" y="5852"/>
                  </a:lnTo>
                  <a:lnTo>
                    <a:pt x="19703" y="8945"/>
                  </a:lnTo>
                  <a:lnTo>
                    <a:pt x="21600" y="12431"/>
                  </a:lnTo>
                  <a:lnTo>
                    <a:pt x="19724" y="13395"/>
                  </a:lnTo>
                  <a:lnTo>
                    <a:pt x="19654" y="15836"/>
                  </a:lnTo>
                  <a:lnTo>
                    <a:pt x="19020" y="18244"/>
                  </a:lnTo>
                  <a:lnTo>
                    <a:pt x="15819" y="18317"/>
                  </a:lnTo>
                  <a:lnTo>
                    <a:pt x="11377" y="18849"/>
                  </a:lnTo>
                  <a:lnTo>
                    <a:pt x="7622" y="18226"/>
                  </a:lnTo>
                  <a:lnTo>
                    <a:pt x="8614" y="15145"/>
                  </a:lnTo>
                  <a:lnTo>
                    <a:pt x="15614" y="8888"/>
                  </a:lnTo>
                  <a:lnTo>
                    <a:pt x="10516" y="8114"/>
                  </a:lnTo>
                  <a:lnTo>
                    <a:pt x="5596" y="5717"/>
                  </a:lnTo>
                  <a:lnTo>
                    <a:pt x="3088" y="8990"/>
                  </a:lnTo>
                  <a:lnTo>
                    <a:pt x="6887" y="11635"/>
                  </a:lnTo>
                  <a:lnTo>
                    <a:pt x="10865" y="7584"/>
                  </a:lnTo>
                  <a:lnTo>
                    <a:pt x="12198" y="4365"/>
                  </a:lnTo>
                  <a:lnTo>
                    <a:pt x="8184" y="2837"/>
                  </a:lnTo>
                  <a:lnTo>
                    <a:pt x="3182" y="1563"/>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4" name="Shape 696"/>
            <p:cNvSpPr/>
            <p:nvPr/>
          </p:nvSpPr>
          <p:spPr>
            <a:xfrm>
              <a:off x="223550" y="745519"/>
              <a:ext cx="3849855" cy="18767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5558" y="7603"/>
                  </a:lnTo>
                  <a:lnTo>
                    <a:pt x="7236" y="11508"/>
                  </a:lnTo>
                  <a:lnTo>
                    <a:pt x="0" y="14225"/>
                  </a:lnTo>
                  <a:lnTo>
                    <a:pt x="4020" y="21600"/>
                  </a:lnTo>
                  <a:lnTo>
                    <a:pt x="8365" y="20722"/>
                  </a:lnTo>
                  <a:lnTo>
                    <a:pt x="13447" y="18877"/>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5" name="Shape 697"/>
            <p:cNvSpPr/>
            <p:nvPr/>
          </p:nvSpPr>
          <p:spPr>
            <a:xfrm>
              <a:off x="1077738" y="198768"/>
              <a:ext cx="3004625" cy="2374046"/>
            </a:xfrm>
            <a:custGeom>
              <a:avLst/>
              <a:gdLst/>
              <a:ahLst/>
              <a:cxnLst>
                <a:cxn ang="0">
                  <a:pos x="wd2" y="hd2"/>
                </a:cxn>
                <a:cxn ang="5400000">
                  <a:pos x="wd2" y="hd2"/>
                </a:cxn>
                <a:cxn ang="10800000">
                  <a:pos x="wd2" y="hd2"/>
                </a:cxn>
                <a:cxn ang="16200000">
                  <a:pos x="wd2" y="hd2"/>
                </a:cxn>
              </a:cxnLst>
              <a:rect l="0" t="0" r="r" b="b"/>
              <a:pathLst>
                <a:path w="21600" h="21600" extrusionOk="0">
                  <a:moveTo>
                    <a:pt x="21600" y="5279"/>
                  </a:moveTo>
                  <a:lnTo>
                    <a:pt x="19752" y="21600"/>
                  </a:lnTo>
                  <a:lnTo>
                    <a:pt x="13993" y="11021"/>
                  </a:lnTo>
                  <a:lnTo>
                    <a:pt x="12199" y="0"/>
                  </a:lnTo>
                  <a:lnTo>
                    <a:pt x="2814" y="13668"/>
                  </a:lnTo>
                  <a:lnTo>
                    <a:pt x="0" y="3881"/>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6" name="Shape 698"/>
            <p:cNvSpPr/>
            <p:nvPr/>
          </p:nvSpPr>
          <p:spPr>
            <a:xfrm>
              <a:off x="3053080" y="1417946"/>
              <a:ext cx="1602274" cy="3290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015" y="17144"/>
                  </a:lnTo>
                  <a:lnTo>
                    <a:pt x="21600" y="21600"/>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7" name="Shape 699"/>
            <p:cNvSpPr/>
            <p:nvPr/>
          </p:nvSpPr>
          <p:spPr>
            <a:xfrm>
              <a:off x="429204" y="2609481"/>
              <a:ext cx="4353082" cy="11994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8432" y="16410"/>
                  </a:lnTo>
                  <a:lnTo>
                    <a:pt x="12824" y="15252"/>
                  </a:lnTo>
                  <a:lnTo>
                    <a:pt x="6815" y="13315"/>
                  </a:lnTo>
                  <a:lnTo>
                    <a:pt x="0" y="14644"/>
                  </a:lnTo>
                  <a:lnTo>
                    <a:pt x="2506" y="0"/>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8" name="Shape 700"/>
            <p:cNvSpPr/>
            <p:nvPr/>
          </p:nvSpPr>
          <p:spPr>
            <a:xfrm flipH="1" flipV="1">
              <a:off x="2631417" y="2371609"/>
              <a:ext cx="368778" cy="1054021"/>
            </a:xfrm>
            <a:prstGeom prst="line">
              <a:avLst/>
            </a:pr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9" name="Shape 701"/>
            <p:cNvSpPr/>
            <p:nvPr/>
          </p:nvSpPr>
          <p:spPr>
            <a:xfrm>
              <a:off x="3706462" y="1745247"/>
              <a:ext cx="1121502" cy="3394377"/>
            </a:xfrm>
            <a:custGeom>
              <a:avLst/>
              <a:gdLst/>
              <a:ahLst/>
              <a:cxnLst>
                <a:cxn ang="0">
                  <a:pos x="wd2" y="hd2"/>
                </a:cxn>
                <a:cxn ang="5400000">
                  <a:pos x="wd2" y="hd2"/>
                </a:cxn>
                <a:cxn ang="10800000">
                  <a:pos x="wd2" y="hd2"/>
                </a:cxn>
                <a:cxn ang="16200000">
                  <a:pos x="wd2" y="hd2"/>
                </a:cxn>
              </a:cxnLst>
              <a:rect l="0" t="0" r="r" b="b"/>
              <a:pathLst>
                <a:path w="21600" h="21600" extrusionOk="0">
                  <a:moveTo>
                    <a:pt x="16922" y="21600"/>
                  </a:moveTo>
                  <a:lnTo>
                    <a:pt x="0" y="16319"/>
                  </a:lnTo>
                  <a:lnTo>
                    <a:pt x="19844" y="17447"/>
                  </a:lnTo>
                  <a:lnTo>
                    <a:pt x="8634" y="11162"/>
                  </a:lnTo>
                  <a:lnTo>
                    <a:pt x="21600" y="5242"/>
                  </a:lnTo>
                  <a:lnTo>
                    <a:pt x="3151" y="5352"/>
                  </a:lnTo>
                  <a:lnTo>
                    <a:pt x="19600" y="0"/>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10" name="Shape 702"/>
            <p:cNvSpPr/>
            <p:nvPr/>
          </p:nvSpPr>
          <p:spPr>
            <a:xfrm>
              <a:off x="1195077" y="1704642"/>
              <a:ext cx="754708" cy="4370129"/>
            </a:xfrm>
            <a:custGeom>
              <a:avLst/>
              <a:gdLst/>
              <a:ahLst/>
              <a:cxnLst>
                <a:cxn ang="0">
                  <a:pos x="wd2" y="hd2"/>
                </a:cxn>
                <a:cxn ang="5400000">
                  <a:pos x="wd2" y="hd2"/>
                </a:cxn>
                <a:cxn ang="10800000">
                  <a:pos x="wd2" y="hd2"/>
                </a:cxn>
                <a:cxn ang="16200000">
                  <a:pos x="wd2" y="hd2"/>
                </a:cxn>
              </a:cxnLst>
              <a:rect l="0" t="0" r="r" b="b"/>
              <a:pathLst>
                <a:path w="21600" h="21600" extrusionOk="0">
                  <a:moveTo>
                    <a:pt x="2436" y="21600"/>
                  </a:moveTo>
                  <a:lnTo>
                    <a:pt x="21600" y="16883"/>
                  </a:lnTo>
                  <a:lnTo>
                    <a:pt x="0" y="12660"/>
                  </a:lnTo>
                  <a:lnTo>
                    <a:pt x="16270" y="8189"/>
                  </a:lnTo>
                  <a:lnTo>
                    <a:pt x="13698" y="4085"/>
                  </a:lnTo>
                  <a:lnTo>
                    <a:pt x="9334" y="0"/>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11" name="Shape 703"/>
            <p:cNvSpPr/>
            <p:nvPr/>
          </p:nvSpPr>
          <p:spPr>
            <a:xfrm>
              <a:off x="1304566" y="3478447"/>
              <a:ext cx="2566609" cy="2576798"/>
            </a:xfrm>
            <a:custGeom>
              <a:avLst/>
              <a:gdLst/>
              <a:ahLst/>
              <a:cxnLst>
                <a:cxn ang="0">
                  <a:pos x="wd2" y="hd2"/>
                </a:cxn>
                <a:cxn ang="5400000">
                  <a:pos x="wd2" y="hd2"/>
                </a:cxn>
                <a:cxn ang="10800000">
                  <a:pos x="wd2" y="hd2"/>
                </a:cxn>
                <a:cxn ang="16200000">
                  <a:pos x="wd2" y="hd2"/>
                </a:cxn>
              </a:cxnLst>
              <a:rect l="0" t="0" r="r" b="b"/>
              <a:pathLst>
                <a:path w="21600" h="21600" extrusionOk="0">
                  <a:moveTo>
                    <a:pt x="14483" y="0"/>
                  </a:moveTo>
                  <a:lnTo>
                    <a:pt x="20340" y="6972"/>
                  </a:lnTo>
                  <a:lnTo>
                    <a:pt x="21600" y="14019"/>
                  </a:lnTo>
                  <a:lnTo>
                    <a:pt x="18694" y="21600"/>
                  </a:lnTo>
                  <a:lnTo>
                    <a:pt x="11560" y="21600"/>
                  </a:lnTo>
                  <a:lnTo>
                    <a:pt x="5502" y="21600"/>
                  </a:lnTo>
                  <a:lnTo>
                    <a:pt x="0" y="21600"/>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12" name="Shape 704"/>
            <p:cNvSpPr/>
            <p:nvPr/>
          </p:nvSpPr>
          <p:spPr>
            <a:xfrm>
              <a:off x="1945528" y="3486237"/>
              <a:ext cx="3215588" cy="2602683"/>
            </a:xfrm>
            <a:custGeom>
              <a:avLst/>
              <a:gdLst/>
              <a:ahLst/>
              <a:cxnLst>
                <a:cxn ang="0">
                  <a:pos x="wd2" y="hd2"/>
                </a:cxn>
                <a:cxn ang="5400000">
                  <a:pos x="wd2" y="hd2"/>
                </a:cxn>
                <a:cxn ang="10800000">
                  <a:pos x="wd2" y="hd2"/>
                </a:cxn>
                <a:cxn ang="16200000">
                  <a:pos x="wd2" y="hd2"/>
                </a:cxn>
              </a:cxnLst>
              <a:rect l="0" t="0" r="r" b="b"/>
              <a:pathLst>
                <a:path w="21600" h="21600" extrusionOk="0">
                  <a:moveTo>
                    <a:pt x="21600" y="334"/>
                  </a:moveTo>
                  <a:lnTo>
                    <a:pt x="14677" y="0"/>
                  </a:lnTo>
                  <a:lnTo>
                    <a:pt x="11857" y="6949"/>
                  </a:lnTo>
                  <a:lnTo>
                    <a:pt x="5636" y="15026"/>
                  </a:lnTo>
                  <a:lnTo>
                    <a:pt x="164" y="21600"/>
                  </a:lnTo>
                  <a:lnTo>
                    <a:pt x="0" y="13885"/>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13" name="Shape 705"/>
            <p:cNvSpPr/>
            <p:nvPr/>
          </p:nvSpPr>
          <p:spPr>
            <a:xfrm flipV="1">
              <a:off x="2778472" y="3477244"/>
              <a:ext cx="232426" cy="1774666"/>
            </a:xfrm>
            <a:prstGeom prst="line">
              <a:avLst/>
            </a:pr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14" name="Shape 706"/>
            <p:cNvSpPr/>
            <p:nvPr/>
          </p:nvSpPr>
          <p:spPr>
            <a:xfrm>
              <a:off x="1185290" y="4285665"/>
              <a:ext cx="2537893" cy="40883"/>
            </a:xfrm>
            <a:custGeom>
              <a:avLst/>
              <a:gdLst/>
              <a:ahLst/>
              <a:cxnLst>
                <a:cxn ang="0">
                  <a:pos x="wd2" y="hd2"/>
                </a:cxn>
                <a:cxn ang="5400000">
                  <a:pos x="wd2" y="hd2"/>
                </a:cxn>
                <a:cxn ang="10800000">
                  <a:pos x="wd2" y="hd2"/>
                </a:cxn>
                <a:cxn ang="16200000">
                  <a:pos x="wd2" y="hd2"/>
                </a:cxn>
              </a:cxnLst>
              <a:rect l="0" t="0" r="r" b="b"/>
              <a:pathLst>
                <a:path w="21600" h="21600" extrusionOk="0">
                  <a:moveTo>
                    <a:pt x="21600" y="6659"/>
                  </a:moveTo>
                  <a:lnTo>
                    <a:pt x="8280" y="0"/>
                  </a:lnTo>
                  <a:lnTo>
                    <a:pt x="0" y="21600"/>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15" name="Shape 707"/>
            <p:cNvSpPr/>
            <p:nvPr/>
          </p:nvSpPr>
          <p:spPr>
            <a:xfrm>
              <a:off x="1782597" y="3338350"/>
              <a:ext cx="1708225" cy="271115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2837" y="15212"/>
                  </a:lnTo>
                  <a:lnTo>
                    <a:pt x="5007" y="7776"/>
                  </a:lnTo>
                  <a:lnTo>
                    <a:pt x="0" y="0"/>
                  </a:lnTo>
                </a:path>
              </a:pathLst>
            </a:custGeom>
            <a:noFill/>
            <a:ln w="25400" cap="flat">
              <a:solidFill>
                <a:srgbClr val="D3D3D3"/>
              </a:solidFill>
              <a:prstDash val="solid"/>
              <a:miter lim="400000"/>
            </a:ln>
            <a:effectLst/>
          </p:spPr>
          <p:txBody>
            <a:bodyPr wrap="square" lIns="0" tIns="0" rIns="0" bIns="0" numCol="1" anchor="ctr">
              <a:noAutofit/>
            </a:bodyPr>
            <a:lstStyle/>
            <a:p>
              <a:pPr lvl="0">
                <a:defRPr sz="3600"/>
              </a:pPr>
              <a:endParaRPr sz="1800"/>
            </a:p>
          </p:txBody>
        </p:sp>
        <p:sp>
          <p:nvSpPr>
            <p:cNvPr id="16" name="Shape 708"/>
            <p:cNvSpPr/>
            <p:nvPr/>
          </p:nvSpPr>
          <p:spPr>
            <a:xfrm>
              <a:off x="2550136" y="0"/>
              <a:ext cx="406401" cy="4064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600"/>
              </a:pPr>
              <a:endParaRPr sz="1800"/>
            </a:p>
          </p:txBody>
        </p:sp>
        <p:sp>
          <p:nvSpPr>
            <p:cNvPr id="17" name="Shape 709"/>
            <p:cNvSpPr/>
            <p:nvPr/>
          </p:nvSpPr>
          <p:spPr>
            <a:xfrm>
              <a:off x="2751579" y="1171007"/>
              <a:ext cx="473145" cy="4731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600"/>
              </a:pPr>
              <a:endParaRPr sz="1800"/>
            </a:p>
          </p:txBody>
        </p:sp>
        <p:sp>
          <p:nvSpPr>
            <p:cNvPr id="18" name="Shape 710"/>
            <p:cNvSpPr/>
            <p:nvPr/>
          </p:nvSpPr>
          <p:spPr>
            <a:xfrm>
              <a:off x="1238928" y="1494575"/>
              <a:ext cx="473145" cy="4731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600"/>
              </a:pPr>
              <a:endParaRPr sz="1800"/>
            </a:p>
          </p:txBody>
        </p:sp>
        <p:sp>
          <p:nvSpPr>
            <p:cNvPr id="19" name="Shape 711"/>
            <p:cNvSpPr/>
            <p:nvPr/>
          </p:nvSpPr>
          <p:spPr>
            <a:xfrm>
              <a:off x="2370590" y="2150375"/>
              <a:ext cx="451232" cy="4512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600"/>
              </a:pPr>
              <a:endParaRPr sz="1800"/>
            </a:p>
          </p:txBody>
        </p:sp>
        <p:sp>
          <p:nvSpPr>
            <p:cNvPr id="20" name="Shape 712"/>
            <p:cNvSpPr/>
            <p:nvPr/>
          </p:nvSpPr>
          <p:spPr>
            <a:xfrm>
              <a:off x="2784950" y="3251011"/>
              <a:ext cx="406401" cy="406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21" name="Shape 713"/>
            <p:cNvSpPr/>
            <p:nvPr/>
          </p:nvSpPr>
          <p:spPr>
            <a:xfrm>
              <a:off x="1569355" y="3135061"/>
              <a:ext cx="406401" cy="406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2B5B8"/>
            </a:solidFill>
            <a:ln w="12700" cap="flat">
              <a:noFill/>
              <a:miter lim="400000"/>
            </a:ln>
            <a:effectLst/>
          </p:spPr>
          <p:txBody>
            <a:bodyPr wrap="square" lIns="0" tIns="0" rIns="0" bIns="0" numCol="1" anchor="ctr">
              <a:noAutofit/>
            </a:bodyPr>
            <a:lstStyle/>
            <a:p>
              <a:pPr lvl="0">
                <a:defRPr sz="3600"/>
              </a:pPr>
              <a:endParaRPr sz="1800"/>
            </a:p>
          </p:txBody>
        </p:sp>
        <p:sp>
          <p:nvSpPr>
            <p:cNvPr id="22" name="Shape 714"/>
            <p:cNvSpPr/>
            <p:nvPr/>
          </p:nvSpPr>
          <p:spPr>
            <a:xfrm>
              <a:off x="2589075" y="5088861"/>
              <a:ext cx="353923" cy="3539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600"/>
              </a:pPr>
              <a:endParaRPr sz="1800"/>
            </a:p>
          </p:txBody>
        </p:sp>
        <p:sp>
          <p:nvSpPr>
            <p:cNvPr id="23" name="Shape 715"/>
            <p:cNvSpPr/>
            <p:nvPr/>
          </p:nvSpPr>
          <p:spPr>
            <a:xfrm>
              <a:off x="3726173" y="5017280"/>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600"/>
              </a:pPr>
              <a:endParaRPr sz="1800"/>
            </a:p>
          </p:txBody>
        </p:sp>
        <p:sp>
          <p:nvSpPr>
            <p:cNvPr id="24" name="Shape 716"/>
            <p:cNvSpPr/>
            <p:nvPr/>
          </p:nvSpPr>
          <p:spPr>
            <a:xfrm>
              <a:off x="1133550" y="5976747"/>
              <a:ext cx="253722" cy="2537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25" name="Shape 717"/>
            <p:cNvSpPr/>
            <p:nvPr/>
          </p:nvSpPr>
          <p:spPr>
            <a:xfrm>
              <a:off x="1802014" y="5976747"/>
              <a:ext cx="253722" cy="2537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26" name="Shape 718"/>
            <p:cNvSpPr/>
            <p:nvPr/>
          </p:nvSpPr>
          <p:spPr>
            <a:xfrm>
              <a:off x="2550276" y="5976747"/>
              <a:ext cx="253722" cy="2537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27" name="Shape 719"/>
            <p:cNvSpPr/>
            <p:nvPr/>
          </p:nvSpPr>
          <p:spPr>
            <a:xfrm>
              <a:off x="3375640" y="5960234"/>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28" name="Shape 720"/>
            <p:cNvSpPr/>
            <p:nvPr/>
          </p:nvSpPr>
          <p:spPr>
            <a:xfrm>
              <a:off x="1809475" y="5025500"/>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600"/>
              </a:pPr>
              <a:endParaRPr sz="1800"/>
            </a:p>
          </p:txBody>
        </p:sp>
        <p:sp>
          <p:nvSpPr>
            <p:cNvPr id="29" name="Shape 721"/>
            <p:cNvSpPr/>
            <p:nvPr/>
          </p:nvSpPr>
          <p:spPr>
            <a:xfrm>
              <a:off x="4596867" y="4353066"/>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30" name="Shape 722"/>
            <p:cNvSpPr/>
            <p:nvPr/>
          </p:nvSpPr>
          <p:spPr>
            <a:xfrm>
              <a:off x="0" y="1786998"/>
              <a:ext cx="353923" cy="3539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600"/>
              </a:pPr>
              <a:endParaRPr sz="1800"/>
            </a:p>
          </p:txBody>
        </p:sp>
        <p:sp>
          <p:nvSpPr>
            <p:cNvPr id="31" name="Shape 723"/>
            <p:cNvSpPr/>
            <p:nvPr/>
          </p:nvSpPr>
          <p:spPr>
            <a:xfrm>
              <a:off x="5045295" y="3390850"/>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32" name="Shape 724"/>
            <p:cNvSpPr/>
            <p:nvPr/>
          </p:nvSpPr>
          <p:spPr>
            <a:xfrm>
              <a:off x="269173" y="3320875"/>
              <a:ext cx="253722" cy="2537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33" name="Shape 725"/>
            <p:cNvSpPr/>
            <p:nvPr/>
          </p:nvSpPr>
          <p:spPr>
            <a:xfrm>
              <a:off x="1947537" y="801804"/>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D3D3"/>
            </a:solidFill>
            <a:ln w="12700" cap="flat">
              <a:noFill/>
              <a:miter lim="400000"/>
            </a:ln>
            <a:effectLst/>
          </p:spPr>
          <p:txBody>
            <a:bodyPr wrap="square" lIns="0" tIns="0" rIns="0" bIns="0" numCol="1" anchor="ctr">
              <a:noAutofit/>
            </a:bodyPr>
            <a:lstStyle/>
            <a:p>
              <a:pPr lvl="0">
                <a:defRPr sz="3600"/>
              </a:pPr>
              <a:endParaRPr sz="1800"/>
            </a:p>
          </p:txBody>
        </p:sp>
        <p:sp>
          <p:nvSpPr>
            <p:cNvPr id="34" name="Shape 726"/>
            <p:cNvSpPr/>
            <p:nvPr/>
          </p:nvSpPr>
          <p:spPr>
            <a:xfrm>
              <a:off x="3936368" y="597082"/>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600"/>
              </a:pPr>
              <a:endParaRPr sz="1800"/>
            </a:p>
          </p:txBody>
        </p:sp>
        <p:sp>
          <p:nvSpPr>
            <p:cNvPr id="35" name="Shape 727"/>
            <p:cNvSpPr/>
            <p:nvPr/>
          </p:nvSpPr>
          <p:spPr>
            <a:xfrm>
              <a:off x="3655856" y="2482203"/>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36" name="Shape 728"/>
            <p:cNvSpPr/>
            <p:nvPr/>
          </p:nvSpPr>
          <p:spPr>
            <a:xfrm>
              <a:off x="4647667" y="2477177"/>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37" name="Shape 729"/>
            <p:cNvSpPr/>
            <p:nvPr/>
          </p:nvSpPr>
          <p:spPr>
            <a:xfrm>
              <a:off x="770825" y="2479897"/>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600"/>
              </a:pPr>
              <a:endParaRPr sz="1800"/>
            </a:p>
          </p:txBody>
        </p:sp>
        <p:sp>
          <p:nvSpPr>
            <p:cNvPr id="38" name="Shape 730"/>
            <p:cNvSpPr/>
            <p:nvPr/>
          </p:nvSpPr>
          <p:spPr>
            <a:xfrm>
              <a:off x="1519907" y="2406650"/>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600"/>
              </a:pPr>
              <a:endParaRPr sz="1800"/>
            </a:p>
          </p:txBody>
        </p:sp>
        <p:sp>
          <p:nvSpPr>
            <p:cNvPr id="39" name="Shape 731"/>
            <p:cNvSpPr/>
            <p:nvPr/>
          </p:nvSpPr>
          <p:spPr>
            <a:xfrm>
              <a:off x="878927" y="461919"/>
              <a:ext cx="336031" cy="3360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600"/>
              </a:pPr>
              <a:endParaRPr sz="1800"/>
            </a:p>
          </p:txBody>
        </p:sp>
        <p:sp>
          <p:nvSpPr>
            <p:cNvPr id="40" name="Shape 732"/>
            <p:cNvSpPr/>
            <p:nvPr/>
          </p:nvSpPr>
          <p:spPr>
            <a:xfrm>
              <a:off x="4000547" y="3390850"/>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41" name="Shape 733"/>
            <p:cNvSpPr/>
            <p:nvPr/>
          </p:nvSpPr>
          <p:spPr>
            <a:xfrm>
              <a:off x="3794166" y="1495292"/>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600"/>
              </a:pPr>
              <a:endParaRPr sz="1800"/>
            </a:p>
          </p:txBody>
        </p:sp>
        <p:sp>
          <p:nvSpPr>
            <p:cNvPr id="42" name="Shape 734"/>
            <p:cNvSpPr/>
            <p:nvPr/>
          </p:nvSpPr>
          <p:spPr>
            <a:xfrm>
              <a:off x="3564713" y="4145584"/>
              <a:ext cx="285221" cy="2852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600"/>
              </a:pPr>
              <a:endParaRPr sz="1800"/>
            </a:p>
          </p:txBody>
        </p:sp>
        <p:sp>
          <p:nvSpPr>
            <p:cNvPr id="43" name="Shape 735"/>
            <p:cNvSpPr/>
            <p:nvPr/>
          </p:nvSpPr>
          <p:spPr>
            <a:xfrm>
              <a:off x="980210" y="4132884"/>
              <a:ext cx="330313" cy="330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44" name="Shape 736"/>
            <p:cNvSpPr/>
            <p:nvPr/>
          </p:nvSpPr>
          <p:spPr>
            <a:xfrm>
              <a:off x="1185354" y="5195080"/>
              <a:ext cx="253722" cy="253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D3D3"/>
            </a:solidFill>
            <a:ln w="12700" cap="flat">
              <a:noFill/>
              <a:miter lim="400000"/>
            </a:ln>
            <a:effectLst/>
          </p:spPr>
          <p:txBody>
            <a:bodyPr wrap="square" lIns="0" tIns="0" rIns="0" bIns="0" numCol="1" anchor="ctr">
              <a:noAutofit/>
            </a:bodyPr>
            <a:lstStyle/>
            <a:p>
              <a:pPr lvl="0">
                <a:defRPr sz="3600"/>
              </a:pPr>
              <a:endParaRPr sz="1800"/>
            </a:p>
          </p:txBody>
        </p:sp>
        <p:sp>
          <p:nvSpPr>
            <p:cNvPr id="45" name="Shape 737"/>
            <p:cNvSpPr/>
            <p:nvPr/>
          </p:nvSpPr>
          <p:spPr>
            <a:xfrm>
              <a:off x="4483423" y="5038916"/>
              <a:ext cx="226890" cy="2268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D3D3"/>
            </a:solidFill>
            <a:ln w="12700" cap="flat">
              <a:noFill/>
              <a:miter lim="400000"/>
            </a:ln>
            <a:effectLst/>
          </p:spPr>
          <p:txBody>
            <a:bodyPr wrap="square" lIns="0" tIns="0" rIns="0" bIns="0" numCol="1" anchor="ctr">
              <a:noAutofit/>
            </a:bodyPr>
            <a:lstStyle/>
            <a:p>
              <a:pPr lvl="0">
                <a:defRPr sz="3600"/>
              </a:pPr>
              <a:endParaRPr sz="1800"/>
            </a:p>
          </p:txBody>
        </p:sp>
        <p:sp>
          <p:nvSpPr>
            <p:cNvPr id="46" name="Shape 738"/>
            <p:cNvSpPr/>
            <p:nvPr/>
          </p:nvSpPr>
          <p:spPr>
            <a:xfrm>
              <a:off x="1985442" y="4132884"/>
              <a:ext cx="330313" cy="330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47" name="Shape 739"/>
            <p:cNvSpPr/>
            <p:nvPr/>
          </p:nvSpPr>
          <p:spPr>
            <a:xfrm>
              <a:off x="4536378" y="1592742"/>
              <a:ext cx="324178" cy="3241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600"/>
              </a:pPr>
              <a:endParaRPr sz="1800"/>
            </a:p>
          </p:txBody>
        </p:sp>
        <p:sp>
          <p:nvSpPr>
            <p:cNvPr id="48" name="Shape 740"/>
            <p:cNvSpPr/>
            <p:nvPr/>
          </p:nvSpPr>
          <p:spPr>
            <a:xfrm>
              <a:off x="2812418" y="4183684"/>
              <a:ext cx="206353" cy="2063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600"/>
              </a:pPr>
              <a:endParaRPr sz="1800"/>
            </a:p>
          </p:txBody>
        </p:sp>
        <p:sp>
          <p:nvSpPr>
            <p:cNvPr id="49" name="Shape 741"/>
            <p:cNvSpPr/>
            <p:nvPr/>
          </p:nvSpPr>
          <p:spPr>
            <a:xfrm>
              <a:off x="4658651" y="3683515"/>
              <a:ext cx="206353" cy="2063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D3D3"/>
            </a:solidFill>
            <a:ln w="12700" cap="flat">
              <a:noFill/>
              <a:miter lim="400000"/>
            </a:ln>
            <a:effectLst/>
          </p:spPr>
          <p:txBody>
            <a:bodyPr wrap="square" lIns="0" tIns="0" rIns="0" bIns="0" numCol="1" anchor="ctr">
              <a:noAutofit/>
            </a:bodyPr>
            <a:lstStyle/>
            <a:p>
              <a:pPr lvl="0">
                <a:defRPr sz="3600"/>
              </a:pPr>
              <a:endParaRPr sz="1800"/>
            </a:p>
          </p:txBody>
        </p:sp>
      </p:grpSp>
      <p:sp>
        <p:nvSpPr>
          <p:cNvPr id="50" name="Shape 743"/>
          <p:cNvSpPr/>
          <p:nvPr/>
        </p:nvSpPr>
        <p:spPr>
          <a:xfrm>
            <a:off x="3889655" y="2463936"/>
            <a:ext cx="4486828" cy="2213560"/>
          </a:xfrm>
          <a:custGeom>
            <a:avLst/>
            <a:gdLst/>
            <a:ahLst/>
            <a:cxnLst>
              <a:cxn ang="0">
                <a:pos x="wd2" y="hd2"/>
              </a:cxn>
              <a:cxn ang="5400000">
                <a:pos x="wd2" y="hd2"/>
              </a:cxn>
              <a:cxn ang="10800000">
                <a:pos x="wd2" y="hd2"/>
              </a:cxn>
              <a:cxn ang="16200000">
                <a:pos x="wd2" y="hd2"/>
              </a:cxn>
            </a:cxnLst>
            <a:rect l="0" t="0" r="r" b="b"/>
            <a:pathLst>
              <a:path w="21598" h="20420" extrusionOk="0">
                <a:moveTo>
                  <a:pt x="0" y="20420"/>
                </a:moveTo>
                <a:cubicBezTo>
                  <a:pt x="-2" y="9986"/>
                  <a:pt x="4103" y="1230"/>
                  <a:pt x="9517" y="121"/>
                </a:cubicBezTo>
                <a:cubicBezTo>
                  <a:pt x="15866" y="-1180"/>
                  <a:pt x="21441" y="8187"/>
                  <a:pt x="21598" y="20420"/>
                </a:cubicBezTo>
              </a:path>
            </a:pathLst>
          </a:custGeom>
          <a:ln w="25400">
            <a:solidFill>
              <a:srgbClr val="D3D3D3"/>
            </a:solidFill>
            <a:miter lim="400000"/>
          </a:ln>
        </p:spPr>
        <p:txBody>
          <a:bodyPr lIns="0" tIns="0" rIns="0" bIns="0" anchor="ctr"/>
          <a:lstStyle/>
          <a:p>
            <a:pPr lvl="0">
              <a:defRPr sz="3600"/>
            </a:pPr>
            <a:endParaRPr sz="1800"/>
          </a:p>
        </p:txBody>
      </p:sp>
      <p:sp>
        <p:nvSpPr>
          <p:cNvPr id="51" name="Shape 749"/>
          <p:cNvSpPr/>
          <p:nvPr/>
        </p:nvSpPr>
        <p:spPr>
          <a:xfrm>
            <a:off x="3953835" y="3377088"/>
            <a:ext cx="499869" cy="4998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gn="ctr">
              <a:defRPr sz="3600"/>
            </a:pPr>
            <a:r>
              <a:rPr sz="1800" dirty="0">
                <a:solidFill>
                  <a:schemeClr val="bg1"/>
                </a:solidFill>
              </a:rPr>
              <a:t>2</a:t>
            </a:r>
          </a:p>
        </p:txBody>
      </p:sp>
      <p:sp>
        <p:nvSpPr>
          <p:cNvPr id="52" name="Shape 754"/>
          <p:cNvSpPr/>
          <p:nvPr/>
        </p:nvSpPr>
        <p:spPr>
          <a:xfrm>
            <a:off x="4872452" y="2513769"/>
            <a:ext cx="499869" cy="4998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gn="ctr">
              <a:defRPr sz="3600"/>
            </a:pPr>
            <a:r>
              <a:rPr sz="1800" dirty="0">
                <a:solidFill>
                  <a:schemeClr val="bg1"/>
                </a:solidFill>
              </a:rPr>
              <a:t>3</a:t>
            </a:r>
          </a:p>
        </p:txBody>
      </p:sp>
      <p:sp>
        <p:nvSpPr>
          <p:cNvPr id="53" name="Shape 759"/>
          <p:cNvSpPr/>
          <p:nvPr/>
        </p:nvSpPr>
        <p:spPr>
          <a:xfrm>
            <a:off x="7857941" y="3359636"/>
            <a:ext cx="499869" cy="4998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lgn="ctr">
              <a:defRPr sz="3600"/>
            </a:pPr>
            <a:r>
              <a:rPr sz="1800" dirty="0">
                <a:solidFill>
                  <a:schemeClr val="bg1"/>
                </a:solidFill>
              </a:rPr>
              <a:t>5</a:t>
            </a:r>
          </a:p>
        </p:txBody>
      </p:sp>
      <p:sp>
        <p:nvSpPr>
          <p:cNvPr id="54" name="Shape 764"/>
          <p:cNvSpPr/>
          <p:nvPr/>
        </p:nvSpPr>
        <p:spPr>
          <a:xfrm>
            <a:off x="8111733" y="4482666"/>
            <a:ext cx="499869" cy="4998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lgn="ctr">
              <a:defRPr sz="3600"/>
            </a:pPr>
            <a:r>
              <a:rPr sz="1800" dirty="0">
                <a:solidFill>
                  <a:schemeClr val="bg1"/>
                </a:solidFill>
              </a:rPr>
              <a:t>6</a:t>
            </a:r>
          </a:p>
        </p:txBody>
      </p:sp>
      <p:grpSp>
        <p:nvGrpSpPr>
          <p:cNvPr id="55" name="Group 773"/>
          <p:cNvGrpSpPr/>
          <p:nvPr/>
        </p:nvGrpSpPr>
        <p:grpSpPr>
          <a:xfrm>
            <a:off x="3609206" y="4480636"/>
            <a:ext cx="499869" cy="499870"/>
            <a:chOff x="4072388" y="112591"/>
            <a:chExt cx="999738" cy="999738"/>
          </a:xfrm>
        </p:grpSpPr>
        <p:sp>
          <p:nvSpPr>
            <p:cNvPr id="56" name="Shape 769"/>
            <p:cNvSpPr/>
            <p:nvPr/>
          </p:nvSpPr>
          <p:spPr>
            <a:xfrm>
              <a:off x="4072388" y="112591"/>
              <a:ext cx="999738" cy="9997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gn="ctr">
                <a:defRPr sz="3600"/>
              </a:pPr>
              <a:r>
                <a:rPr sz="1800" dirty="0">
                  <a:solidFill>
                    <a:schemeClr val="bg1"/>
                  </a:solidFill>
                </a:rPr>
                <a:t>1</a:t>
              </a:r>
            </a:p>
          </p:txBody>
        </p:sp>
        <p:sp>
          <p:nvSpPr>
            <p:cNvPr id="57" name="Shape 772"/>
            <p:cNvSpPr/>
            <p:nvPr/>
          </p:nvSpPr>
          <p:spPr>
            <a:xfrm>
              <a:off x="4405544" y="412576"/>
              <a:ext cx="130" cy="43088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800">
                  <a:latin typeface="FontAwesome"/>
                  <a:ea typeface="FontAwesome"/>
                  <a:cs typeface="FontAwesome"/>
                  <a:sym typeface="FontAwesome"/>
                </a:defRPr>
              </a:lvl1pPr>
            </a:lstStyle>
            <a:p>
              <a:pPr lvl="0" algn="ctr">
                <a:defRPr sz="1800">
                  <a:solidFill>
                    <a:srgbClr val="000000"/>
                  </a:solidFill>
                </a:defRPr>
              </a:pPr>
              <a:endParaRPr sz="1400" dirty="0">
                <a:solidFill>
                  <a:schemeClr val="bg1"/>
                </a:solidFill>
              </a:endParaRPr>
            </a:p>
          </p:txBody>
        </p:sp>
      </p:grpSp>
      <p:sp>
        <p:nvSpPr>
          <p:cNvPr id="58" name="Shape 744"/>
          <p:cNvSpPr/>
          <p:nvPr/>
        </p:nvSpPr>
        <p:spPr>
          <a:xfrm>
            <a:off x="6918338" y="2509481"/>
            <a:ext cx="499869" cy="4998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gn="ctr">
              <a:defRPr sz="3600"/>
            </a:pPr>
            <a:r>
              <a:rPr sz="1800" dirty="0">
                <a:solidFill>
                  <a:schemeClr val="bg1"/>
                </a:solidFill>
              </a:rPr>
              <a:t>4</a:t>
            </a:r>
          </a:p>
        </p:txBody>
      </p:sp>
      <p:grpSp>
        <p:nvGrpSpPr>
          <p:cNvPr id="59" name="Group 58"/>
          <p:cNvGrpSpPr/>
          <p:nvPr/>
        </p:nvGrpSpPr>
        <p:grpSpPr>
          <a:xfrm>
            <a:off x="1243431" y="4403818"/>
            <a:ext cx="2062940" cy="680021"/>
            <a:chOff x="1485899" y="4246557"/>
            <a:chExt cx="2062940" cy="680021"/>
          </a:xfrm>
        </p:grpSpPr>
        <p:sp>
          <p:nvSpPr>
            <p:cNvPr id="60" name="TextBox 59"/>
            <p:cNvSpPr txBox="1"/>
            <p:nvPr/>
          </p:nvSpPr>
          <p:spPr>
            <a:xfrm>
              <a:off x="1485899" y="4501846"/>
              <a:ext cx="2043255" cy="424732"/>
            </a:xfrm>
            <a:prstGeom prst="rect">
              <a:avLst/>
            </a:prstGeom>
            <a:noFill/>
          </p:spPr>
          <p:txBody>
            <a:bodyPr wrap="square" rtlCol="0">
              <a:spAutoFit/>
            </a:bodyPr>
            <a:lstStyle/>
            <a:p>
              <a:pPr algn="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61"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400" dirty="0">
                  <a:solidFill>
                    <a:schemeClr val="accent1"/>
                  </a:solidFill>
                </a:rPr>
                <a:t>输入文本内容</a:t>
              </a:r>
              <a:endParaRPr lang="en-US" sz="1400" dirty="0">
                <a:solidFill>
                  <a:schemeClr val="accent1"/>
                </a:solidFill>
              </a:endParaRPr>
            </a:p>
          </p:txBody>
        </p:sp>
      </p:grpSp>
      <p:grpSp>
        <p:nvGrpSpPr>
          <p:cNvPr id="62" name="Group 61"/>
          <p:cNvGrpSpPr/>
          <p:nvPr/>
        </p:nvGrpSpPr>
        <p:grpSpPr>
          <a:xfrm>
            <a:off x="1537500" y="3269559"/>
            <a:ext cx="2062940" cy="680021"/>
            <a:chOff x="1485899" y="4246557"/>
            <a:chExt cx="2062940" cy="680021"/>
          </a:xfrm>
        </p:grpSpPr>
        <p:sp>
          <p:nvSpPr>
            <p:cNvPr id="63" name="TextBox 62"/>
            <p:cNvSpPr txBox="1"/>
            <p:nvPr/>
          </p:nvSpPr>
          <p:spPr>
            <a:xfrm>
              <a:off x="1485899" y="4501846"/>
              <a:ext cx="2043255" cy="424732"/>
            </a:xfrm>
            <a:prstGeom prst="rect">
              <a:avLst/>
            </a:prstGeom>
            <a:noFill/>
          </p:spPr>
          <p:txBody>
            <a:bodyPr wrap="square" rtlCol="0">
              <a:spAutoFit/>
            </a:bodyPr>
            <a:lstStyle/>
            <a:p>
              <a:pPr algn="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64"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400" dirty="0">
                  <a:solidFill>
                    <a:schemeClr val="accent2"/>
                  </a:solidFill>
                </a:rPr>
                <a:t>输入文本内容</a:t>
              </a:r>
              <a:endParaRPr lang="en-US" sz="1400" dirty="0">
                <a:solidFill>
                  <a:schemeClr val="accent2"/>
                </a:solidFill>
              </a:endParaRPr>
            </a:p>
          </p:txBody>
        </p:sp>
      </p:grpSp>
      <p:grpSp>
        <p:nvGrpSpPr>
          <p:cNvPr id="65" name="Group 64"/>
          <p:cNvGrpSpPr/>
          <p:nvPr/>
        </p:nvGrpSpPr>
        <p:grpSpPr>
          <a:xfrm>
            <a:off x="2376272" y="2247445"/>
            <a:ext cx="2062940" cy="680021"/>
            <a:chOff x="1485899" y="4246557"/>
            <a:chExt cx="2062940" cy="680021"/>
          </a:xfrm>
        </p:grpSpPr>
        <p:sp>
          <p:nvSpPr>
            <p:cNvPr id="66" name="TextBox 65"/>
            <p:cNvSpPr txBox="1"/>
            <p:nvPr/>
          </p:nvSpPr>
          <p:spPr>
            <a:xfrm>
              <a:off x="1485899" y="4501846"/>
              <a:ext cx="2043255" cy="424732"/>
            </a:xfrm>
            <a:prstGeom prst="rect">
              <a:avLst/>
            </a:prstGeom>
            <a:noFill/>
          </p:spPr>
          <p:txBody>
            <a:bodyPr wrap="square" rtlCol="0">
              <a:spAutoFit/>
            </a:bodyPr>
            <a:lstStyle/>
            <a:p>
              <a:pPr algn="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67"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400" dirty="0">
                  <a:solidFill>
                    <a:schemeClr val="accent3"/>
                  </a:solidFill>
                </a:rPr>
                <a:t>输入文本内容</a:t>
              </a:r>
              <a:endParaRPr lang="en-US" sz="1400" dirty="0">
                <a:solidFill>
                  <a:schemeClr val="accent3"/>
                </a:solidFill>
              </a:endParaRPr>
            </a:p>
          </p:txBody>
        </p:sp>
      </p:grpSp>
      <p:grpSp>
        <p:nvGrpSpPr>
          <p:cNvPr id="68" name="Group 67"/>
          <p:cNvGrpSpPr/>
          <p:nvPr/>
        </p:nvGrpSpPr>
        <p:grpSpPr>
          <a:xfrm>
            <a:off x="7810599" y="2250665"/>
            <a:ext cx="2062940" cy="680021"/>
            <a:chOff x="1485899" y="4246557"/>
            <a:chExt cx="2062940" cy="680021"/>
          </a:xfrm>
        </p:grpSpPr>
        <p:sp>
          <p:nvSpPr>
            <p:cNvPr id="69" name="TextBox 68"/>
            <p:cNvSpPr txBox="1"/>
            <p:nvPr/>
          </p:nvSpPr>
          <p:spPr>
            <a:xfrm>
              <a:off x="1485899" y="4501846"/>
              <a:ext cx="2043255" cy="424732"/>
            </a:xfrm>
            <a:prstGeom prst="rect">
              <a:avLst/>
            </a:prstGeom>
            <a:noFill/>
          </p:spPr>
          <p:txBody>
            <a:bodyPr wrap="square" rtlCol="0">
              <a:spAutoFit/>
            </a:bodyPr>
            <a:lstStyle/>
            <a:p>
              <a:pP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70"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solidFill>
                    <a:schemeClr val="accent4"/>
                  </a:solidFill>
                </a:rPr>
                <a:t>输入文本内容</a:t>
              </a:r>
              <a:endParaRPr lang="en-US" sz="1400" dirty="0">
                <a:solidFill>
                  <a:schemeClr val="accent4"/>
                </a:solidFill>
              </a:endParaRPr>
            </a:p>
          </p:txBody>
        </p:sp>
      </p:grpSp>
      <p:grpSp>
        <p:nvGrpSpPr>
          <p:cNvPr id="71" name="Group 70"/>
          <p:cNvGrpSpPr/>
          <p:nvPr/>
        </p:nvGrpSpPr>
        <p:grpSpPr>
          <a:xfrm>
            <a:off x="8738390" y="3265811"/>
            <a:ext cx="2062940" cy="680021"/>
            <a:chOff x="1485899" y="4246557"/>
            <a:chExt cx="2062940" cy="680021"/>
          </a:xfrm>
        </p:grpSpPr>
        <p:sp>
          <p:nvSpPr>
            <p:cNvPr id="72" name="TextBox 71"/>
            <p:cNvSpPr txBox="1"/>
            <p:nvPr/>
          </p:nvSpPr>
          <p:spPr>
            <a:xfrm>
              <a:off x="1485899" y="4501846"/>
              <a:ext cx="2043255" cy="424732"/>
            </a:xfrm>
            <a:prstGeom prst="rect">
              <a:avLst/>
            </a:prstGeom>
            <a:noFill/>
          </p:spPr>
          <p:txBody>
            <a:bodyPr wrap="square" rtlCol="0">
              <a:spAutoFit/>
            </a:bodyPr>
            <a:lstStyle/>
            <a:p>
              <a:pP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73"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solidFill>
                    <a:schemeClr val="accent5"/>
                  </a:solidFill>
                </a:rPr>
                <a:t>输入文本内容</a:t>
              </a:r>
              <a:endParaRPr lang="en-US" sz="1400" dirty="0">
                <a:solidFill>
                  <a:schemeClr val="accent5"/>
                </a:solidFill>
              </a:endParaRPr>
            </a:p>
          </p:txBody>
        </p:sp>
      </p:grpSp>
      <p:grpSp>
        <p:nvGrpSpPr>
          <p:cNvPr id="74" name="Group 73"/>
          <p:cNvGrpSpPr/>
          <p:nvPr/>
        </p:nvGrpSpPr>
        <p:grpSpPr>
          <a:xfrm>
            <a:off x="9060522" y="4403818"/>
            <a:ext cx="2062940" cy="680021"/>
            <a:chOff x="1485899" y="4246557"/>
            <a:chExt cx="2062940" cy="680021"/>
          </a:xfrm>
        </p:grpSpPr>
        <p:sp>
          <p:nvSpPr>
            <p:cNvPr id="75" name="TextBox 74"/>
            <p:cNvSpPr txBox="1"/>
            <p:nvPr/>
          </p:nvSpPr>
          <p:spPr>
            <a:xfrm>
              <a:off x="1485899" y="4501846"/>
              <a:ext cx="2043255" cy="424732"/>
            </a:xfrm>
            <a:prstGeom prst="rect">
              <a:avLst/>
            </a:prstGeom>
            <a:noFill/>
          </p:spPr>
          <p:txBody>
            <a:bodyPr wrap="square" rtlCol="0">
              <a:spAutoFit/>
            </a:bodyPr>
            <a:lstStyle/>
            <a:p>
              <a:pP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76"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solidFill>
                    <a:schemeClr val="accent6"/>
                  </a:solidFill>
                </a:rPr>
                <a:t>输入文本内容</a:t>
              </a:r>
              <a:endParaRPr lang="en-US" sz="1400" dirty="0">
                <a:solidFill>
                  <a:schemeClr val="accent6"/>
                </a:solidFill>
              </a:endParaRPr>
            </a:p>
          </p:txBody>
        </p:sp>
      </p:grpSp>
      <p:sp>
        <p:nvSpPr>
          <p:cNvPr id="77" name="TextBox 76"/>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78"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5317428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500"/>
                                        <p:tgtEl>
                                          <p:spTgt spid="7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0946" r="20946"/>
          <a:stretch>
            <a:fillRect/>
          </a:stretch>
        </p:blipFill>
        <p:spPr/>
      </p:pic>
      <p:pic>
        <p:nvPicPr>
          <p:cNvPr id="31" name="Picture Placeholder 30"/>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8750" r="18750"/>
          <a:stretch>
            <a:fillRect/>
          </a:stretch>
        </p:blipFill>
        <p:spPr/>
      </p:pic>
      <p:pic>
        <p:nvPicPr>
          <p:cNvPr id="32" name="Picture Placeholder 31"/>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708" r="16708"/>
          <a:stretch>
            <a:fillRect/>
          </a:stretch>
        </p:blipFill>
        <p:spPr/>
      </p:pic>
      <p:pic>
        <p:nvPicPr>
          <p:cNvPr id="33" name="Picture Placeholder 32"/>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23750" r="23750"/>
          <a:stretch>
            <a:fillRect/>
          </a:stretch>
        </p:blipFill>
        <p:spPr/>
      </p:pic>
      <p:sp>
        <p:nvSpPr>
          <p:cNvPr id="29" name="Title 1"/>
          <p:cNvSpPr txBox="1">
            <a:spLocks/>
          </p:cNvSpPr>
          <p:nvPr/>
        </p:nvSpPr>
        <p:spPr>
          <a:xfrm>
            <a:off x="838200" y="632593"/>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Meet The Team</a:t>
            </a:r>
            <a:endParaRPr kumimoji="0" lang="en-US" sz="4000" b="1" i="0" u="none" strike="noStrike" kern="1200" cap="none" spc="0" normalizeH="0" baseline="0" noProof="0" dirty="0">
              <a:ln>
                <a:noFill/>
              </a:ln>
              <a:effectLst/>
              <a:uLnTx/>
              <a:uFillTx/>
            </a:endParaRPr>
          </a:p>
        </p:txBody>
      </p:sp>
      <p:sp>
        <p:nvSpPr>
          <p:cNvPr id="30" name="TextBox 29"/>
          <p:cNvSpPr txBox="1"/>
          <p:nvPr/>
        </p:nvSpPr>
        <p:spPr>
          <a:xfrm>
            <a:off x="4475203" y="1232625"/>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37" name="Diamond 36"/>
          <p:cNvSpPr/>
          <p:nvPr/>
        </p:nvSpPr>
        <p:spPr>
          <a:xfrm>
            <a:off x="1283107" y="2300747"/>
            <a:ext cx="2160000" cy="2160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Diamond 37"/>
          <p:cNvSpPr/>
          <p:nvPr/>
        </p:nvSpPr>
        <p:spPr>
          <a:xfrm>
            <a:off x="3780500" y="1750650"/>
            <a:ext cx="2160000" cy="2160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Diamond 38"/>
          <p:cNvSpPr/>
          <p:nvPr/>
        </p:nvSpPr>
        <p:spPr>
          <a:xfrm>
            <a:off x="6277893" y="2300747"/>
            <a:ext cx="2160000" cy="2160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Diamond 39"/>
          <p:cNvSpPr/>
          <p:nvPr/>
        </p:nvSpPr>
        <p:spPr>
          <a:xfrm>
            <a:off x="8775284" y="2304113"/>
            <a:ext cx="2160000" cy="2160000"/>
          </a:xfrm>
          <a:prstGeom prst="diamond">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0" y="3631467"/>
            <a:ext cx="12192000" cy="1887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8" name="Straight Connector 7"/>
          <p:cNvCxnSpPr/>
          <p:nvPr/>
        </p:nvCxnSpPr>
        <p:spPr>
          <a:xfrm>
            <a:off x="589935" y="3631467"/>
            <a:ext cx="10869562"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1387488" y="3910650"/>
            <a:ext cx="1951238" cy="1328650"/>
            <a:chOff x="743543" y="4101780"/>
            <a:chExt cx="1951238" cy="1328650"/>
          </a:xfrm>
        </p:grpSpPr>
        <p:grpSp>
          <p:nvGrpSpPr>
            <p:cNvPr id="10" name="Group 9"/>
            <p:cNvGrpSpPr/>
            <p:nvPr/>
          </p:nvGrpSpPr>
          <p:grpSpPr>
            <a:xfrm>
              <a:off x="743543" y="4101780"/>
              <a:ext cx="1951238" cy="482353"/>
              <a:chOff x="5137876" y="3170035"/>
              <a:chExt cx="1951238" cy="482353"/>
            </a:xfrm>
          </p:grpSpPr>
          <p:sp>
            <p:nvSpPr>
              <p:cNvPr id="12" name="Title 1"/>
              <p:cNvSpPr txBox="1">
                <a:spLocks/>
              </p:cNvSpPr>
              <p:nvPr/>
            </p:nvSpPr>
            <p:spPr>
              <a:xfrm>
                <a:off x="5137876" y="3170035"/>
                <a:ext cx="1951238"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sz="1600" dirty="0"/>
              </a:p>
            </p:txBody>
          </p:sp>
          <p:sp>
            <p:nvSpPr>
              <p:cNvPr id="13" name="TextBox 12"/>
              <p:cNvSpPr txBox="1"/>
              <p:nvPr/>
            </p:nvSpPr>
            <p:spPr>
              <a:xfrm>
                <a:off x="5137876" y="3339995"/>
                <a:ext cx="1951238" cy="312393"/>
              </a:xfrm>
              <a:prstGeom prst="rect">
                <a:avLst/>
              </a:prstGeom>
              <a:noFill/>
            </p:spPr>
            <p:txBody>
              <a:bodyPr wrap="square" rtlCol="0">
                <a:spAutoFit/>
              </a:bodyPr>
              <a:lstStyle/>
              <a:p>
                <a:pPr algn="ctr">
                  <a:lnSpc>
                    <a:spcPct val="130000"/>
                  </a:lnSpc>
                </a:pPr>
                <a:r>
                  <a:rPr lang="zh-CN" altLang="en-US" sz="1100" dirty="0">
                    <a:latin typeface="Source Sans Pro" charset="0"/>
                    <a:ea typeface="Source Sans Pro" charset="0"/>
                    <a:cs typeface="Source Sans Pro" charset="0"/>
                  </a:rPr>
                  <a:t>输入文本内容</a:t>
                </a:r>
                <a:r>
                  <a:rPr lang="en-US" sz="1100" dirty="0" err="1">
                    <a:latin typeface="Source Sans Pro" charset="0"/>
                    <a:ea typeface="Source Sans Pro" charset="0"/>
                    <a:cs typeface="Source Sans Pro" charset="0"/>
                  </a:rPr>
                  <a:t>er</a:t>
                </a:r>
                <a:endParaRPr lang="en-US" sz="1100" dirty="0">
                  <a:latin typeface="Source Sans Pro" charset="0"/>
                  <a:ea typeface="Source Sans Pro" charset="0"/>
                  <a:cs typeface="Source Sans Pro" charset="0"/>
                </a:endParaRPr>
              </a:p>
            </p:txBody>
          </p:sp>
        </p:grpSp>
        <p:sp>
          <p:nvSpPr>
            <p:cNvPr id="11" name="TextBox 10"/>
            <p:cNvSpPr txBox="1"/>
            <p:nvPr/>
          </p:nvSpPr>
          <p:spPr>
            <a:xfrm>
              <a:off x="743543" y="4707925"/>
              <a:ext cx="1951238" cy="722505"/>
            </a:xfrm>
            <a:prstGeom prst="rect">
              <a:avLst/>
            </a:prstGeom>
            <a:noFill/>
          </p:spPr>
          <p:txBody>
            <a:bodyPr wrap="square" rtlCol="0">
              <a:spAutoFit/>
            </a:bodyPr>
            <a:lstStyle/>
            <a:p>
              <a:pPr algn="ctr">
                <a:lnSpc>
                  <a:spcPct val="130000"/>
                </a:lnSpc>
              </a:pPr>
              <a:r>
                <a:rPr lang="en-US" sz="1050" dirty="0">
                  <a:solidFill>
                    <a:schemeClr val="tx1">
                      <a:alpha val="60000"/>
                    </a:schemeClr>
                  </a:solidFill>
                  <a:latin typeface="Source Sans Pro" charset="0"/>
                  <a:ea typeface="Source Sans Pro" charset="0"/>
                  <a:cs typeface="Source Sans Pro" charset="0"/>
                </a:rPr>
                <a:t>When selecting a typeface for body text, your primary concern should be</a:t>
              </a:r>
            </a:p>
          </p:txBody>
        </p:sp>
      </p:grpSp>
      <p:grpSp>
        <p:nvGrpSpPr>
          <p:cNvPr id="14" name="Group 13"/>
          <p:cNvGrpSpPr/>
          <p:nvPr/>
        </p:nvGrpSpPr>
        <p:grpSpPr>
          <a:xfrm>
            <a:off x="3884883" y="3911038"/>
            <a:ext cx="1951238" cy="1328650"/>
            <a:chOff x="743543" y="4101780"/>
            <a:chExt cx="1951238" cy="1328650"/>
          </a:xfrm>
        </p:grpSpPr>
        <p:grpSp>
          <p:nvGrpSpPr>
            <p:cNvPr id="15" name="Group 14"/>
            <p:cNvGrpSpPr/>
            <p:nvPr/>
          </p:nvGrpSpPr>
          <p:grpSpPr>
            <a:xfrm>
              <a:off x="743543" y="4101780"/>
              <a:ext cx="1951238" cy="482353"/>
              <a:chOff x="5137876" y="3170035"/>
              <a:chExt cx="1951238" cy="482353"/>
            </a:xfrm>
          </p:grpSpPr>
          <p:sp>
            <p:nvSpPr>
              <p:cNvPr id="17" name="Title 1"/>
              <p:cNvSpPr txBox="1">
                <a:spLocks/>
              </p:cNvSpPr>
              <p:nvPr/>
            </p:nvSpPr>
            <p:spPr>
              <a:xfrm>
                <a:off x="5137876" y="3170035"/>
                <a:ext cx="1951238"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sz="1600" dirty="0"/>
              </a:p>
            </p:txBody>
          </p:sp>
          <p:sp>
            <p:nvSpPr>
              <p:cNvPr id="18" name="TextBox 17"/>
              <p:cNvSpPr txBox="1"/>
              <p:nvPr/>
            </p:nvSpPr>
            <p:spPr>
              <a:xfrm>
                <a:off x="5137876" y="3339995"/>
                <a:ext cx="1951238" cy="312393"/>
              </a:xfrm>
              <a:prstGeom prst="rect">
                <a:avLst/>
              </a:prstGeom>
              <a:noFill/>
            </p:spPr>
            <p:txBody>
              <a:bodyPr wrap="square" rtlCol="0">
                <a:spAutoFit/>
              </a:bodyPr>
              <a:lstStyle/>
              <a:p>
                <a:pPr algn="ctr">
                  <a:lnSpc>
                    <a:spcPct val="130000"/>
                  </a:lnSpc>
                </a:pPr>
                <a:r>
                  <a:rPr lang="zh-CN" altLang="en-US" sz="1100" dirty="0">
                    <a:latin typeface="Source Sans Pro" charset="0"/>
                    <a:ea typeface="Source Sans Pro" charset="0"/>
                    <a:cs typeface="Source Sans Pro" charset="0"/>
                  </a:rPr>
                  <a:t>输入文本内容</a:t>
                </a:r>
                <a:r>
                  <a:rPr lang="en-US" sz="1100" dirty="0" err="1">
                    <a:latin typeface="Source Sans Pro" charset="0"/>
                    <a:ea typeface="Source Sans Pro" charset="0"/>
                    <a:cs typeface="Source Sans Pro" charset="0"/>
                  </a:rPr>
                  <a:t>er</a:t>
                </a:r>
                <a:endParaRPr lang="en-US" sz="1100" dirty="0">
                  <a:latin typeface="Source Sans Pro" charset="0"/>
                  <a:ea typeface="Source Sans Pro" charset="0"/>
                  <a:cs typeface="Source Sans Pro" charset="0"/>
                </a:endParaRPr>
              </a:p>
            </p:txBody>
          </p:sp>
        </p:grpSp>
        <p:sp>
          <p:nvSpPr>
            <p:cNvPr id="16" name="TextBox 15"/>
            <p:cNvSpPr txBox="1"/>
            <p:nvPr/>
          </p:nvSpPr>
          <p:spPr>
            <a:xfrm>
              <a:off x="743543" y="4707925"/>
              <a:ext cx="1951238" cy="722505"/>
            </a:xfrm>
            <a:prstGeom prst="rect">
              <a:avLst/>
            </a:prstGeom>
            <a:noFill/>
          </p:spPr>
          <p:txBody>
            <a:bodyPr wrap="square" rtlCol="0">
              <a:spAutoFit/>
            </a:bodyPr>
            <a:lstStyle/>
            <a:p>
              <a:pPr algn="ctr">
                <a:lnSpc>
                  <a:spcPct val="130000"/>
                </a:lnSpc>
              </a:pPr>
              <a:r>
                <a:rPr lang="en-US" sz="1050" dirty="0">
                  <a:solidFill>
                    <a:schemeClr val="tx1">
                      <a:alpha val="60000"/>
                    </a:schemeClr>
                  </a:solidFill>
                  <a:latin typeface="Source Sans Pro" charset="0"/>
                  <a:ea typeface="Source Sans Pro" charset="0"/>
                  <a:cs typeface="Source Sans Pro" charset="0"/>
                </a:rPr>
                <a:t>When selecting a typeface for body text, your primary concern should be</a:t>
              </a:r>
            </a:p>
          </p:txBody>
        </p:sp>
      </p:grpSp>
      <p:grpSp>
        <p:nvGrpSpPr>
          <p:cNvPr id="19" name="Group 18"/>
          <p:cNvGrpSpPr/>
          <p:nvPr/>
        </p:nvGrpSpPr>
        <p:grpSpPr>
          <a:xfrm>
            <a:off x="6382277" y="3928509"/>
            <a:ext cx="1951238" cy="1328650"/>
            <a:chOff x="743543" y="4101780"/>
            <a:chExt cx="1951238" cy="1328650"/>
          </a:xfrm>
        </p:grpSpPr>
        <p:grpSp>
          <p:nvGrpSpPr>
            <p:cNvPr id="20" name="Group 19"/>
            <p:cNvGrpSpPr/>
            <p:nvPr/>
          </p:nvGrpSpPr>
          <p:grpSpPr>
            <a:xfrm>
              <a:off x="743543" y="4101780"/>
              <a:ext cx="1951238" cy="482353"/>
              <a:chOff x="5137876" y="3170035"/>
              <a:chExt cx="1951238" cy="482353"/>
            </a:xfrm>
          </p:grpSpPr>
          <p:sp>
            <p:nvSpPr>
              <p:cNvPr id="22" name="Title 1"/>
              <p:cNvSpPr txBox="1">
                <a:spLocks/>
              </p:cNvSpPr>
              <p:nvPr/>
            </p:nvSpPr>
            <p:spPr>
              <a:xfrm>
                <a:off x="5137876" y="3170035"/>
                <a:ext cx="1951238"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sz="1600" dirty="0"/>
              </a:p>
            </p:txBody>
          </p:sp>
          <p:sp>
            <p:nvSpPr>
              <p:cNvPr id="23" name="TextBox 22"/>
              <p:cNvSpPr txBox="1"/>
              <p:nvPr/>
            </p:nvSpPr>
            <p:spPr>
              <a:xfrm>
                <a:off x="5137876" y="3339995"/>
                <a:ext cx="1951238" cy="312393"/>
              </a:xfrm>
              <a:prstGeom prst="rect">
                <a:avLst/>
              </a:prstGeom>
              <a:noFill/>
            </p:spPr>
            <p:txBody>
              <a:bodyPr wrap="square" rtlCol="0">
                <a:spAutoFit/>
              </a:bodyPr>
              <a:lstStyle/>
              <a:p>
                <a:pPr algn="ctr">
                  <a:lnSpc>
                    <a:spcPct val="130000"/>
                  </a:lnSpc>
                </a:pPr>
                <a:r>
                  <a:rPr lang="zh-CN" altLang="en-US" sz="1100" dirty="0">
                    <a:latin typeface="Source Sans Pro" charset="0"/>
                    <a:ea typeface="Source Sans Pro" charset="0"/>
                    <a:cs typeface="Source Sans Pro" charset="0"/>
                  </a:rPr>
                  <a:t>输入文本内容</a:t>
                </a:r>
                <a:r>
                  <a:rPr lang="en-US" sz="1100" dirty="0" err="1">
                    <a:latin typeface="Source Sans Pro" charset="0"/>
                    <a:ea typeface="Source Sans Pro" charset="0"/>
                    <a:cs typeface="Source Sans Pro" charset="0"/>
                  </a:rPr>
                  <a:t>er</a:t>
                </a:r>
                <a:endParaRPr lang="en-US" sz="1100" dirty="0">
                  <a:latin typeface="Source Sans Pro" charset="0"/>
                  <a:ea typeface="Source Sans Pro" charset="0"/>
                  <a:cs typeface="Source Sans Pro" charset="0"/>
                </a:endParaRPr>
              </a:p>
            </p:txBody>
          </p:sp>
        </p:grpSp>
        <p:sp>
          <p:nvSpPr>
            <p:cNvPr id="21" name="TextBox 20"/>
            <p:cNvSpPr txBox="1"/>
            <p:nvPr/>
          </p:nvSpPr>
          <p:spPr>
            <a:xfrm>
              <a:off x="743543" y="4707925"/>
              <a:ext cx="1951238" cy="722505"/>
            </a:xfrm>
            <a:prstGeom prst="rect">
              <a:avLst/>
            </a:prstGeom>
            <a:noFill/>
          </p:spPr>
          <p:txBody>
            <a:bodyPr wrap="square" rtlCol="0">
              <a:spAutoFit/>
            </a:bodyPr>
            <a:lstStyle/>
            <a:p>
              <a:pPr algn="ctr">
                <a:lnSpc>
                  <a:spcPct val="130000"/>
                </a:lnSpc>
              </a:pPr>
              <a:r>
                <a:rPr lang="en-US" sz="1050" dirty="0">
                  <a:solidFill>
                    <a:schemeClr val="tx1">
                      <a:alpha val="60000"/>
                    </a:schemeClr>
                  </a:solidFill>
                  <a:latin typeface="Source Sans Pro" charset="0"/>
                  <a:ea typeface="Source Sans Pro" charset="0"/>
                  <a:cs typeface="Source Sans Pro" charset="0"/>
                </a:rPr>
                <a:t>When selecting a typeface for body text, your primary concern should be</a:t>
              </a:r>
            </a:p>
          </p:txBody>
        </p:sp>
      </p:grpSp>
      <p:grpSp>
        <p:nvGrpSpPr>
          <p:cNvPr id="24" name="Group 23"/>
          <p:cNvGrpSpPr/>
          <p:nvPr/>
        </p:nvGrpSpPr>
        <p:grpSpPr>
          <a:xfrm>
            <a:off x="8879671" y="3911038"/>
            <a:ext cx="1951238" cy="1328650"/>
            <a:chOff x="743543" y="4101780"/>
            <a:chExt cx="1951238" cy="1328650"/>
          </a:xfrm>
        </p:grpSpPr>
        <p:grpSp>
          <p:nvGrpSpPr>
            <p:cNvPr id="25" name="Group 24"/>
            <p:cNvGrpSpPr/>
            <p:nvPr/>
          </p:nvGrpSpPr>
          <p:grpSpPr>
            <a:xfrm>
              <a:off x="743543" y="4101780"/>
              <a:ext cx="1951238" cy="482353"/>
              <a:chOff x="5137876" y="3170035"/>
              <a:chExt cx="1951238" cy="482353"/>
            </a:xfrm>
          </p:grpSpPr>
          <p:sp>
            <p:nvSpPr>
              <p:cNvPr id="27" name="Title 1"/>
              <p:cNvSpPr txBox="1">
                <a:spLocks/>
              </p:cNvSpPr>
              <p:nvPr/>
            </p:nvSpPr>
            <p:spPr>
              <a:xfrm>
                <a:off x="5137876" y="3170035"/>
                <a:ext cx="1951238"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sz="1600" dirty="0"/>
              </a:p>
            </p:txBody>
          </p:sp>
          <p:sp>
            <p:nvSpPr>
              <p:cNvPr id="28" name="TextBox 27"/>
              <p:cNvSpPr txBox="1"/>
              <p:nvPr/>
            </p:nvSpPr>
            <p:spPr>
              <a:xfrm>
                <a:off x="5137876" y="3339995"/>
                <a:ext cx="1951238" cy="312393"/>
              </a:xfrm>
              <a:prstGeom prst="rect">
                <a:avLst/>
              </a:prstGeom>
              <a:noFill/>
            </p:spPr>
            <p:txBody>
              <a:bodyPr wrap="square" rtlCol="0">
                <a:spAutoFit/>
              </a:bodyPr>
              <a:lstStyle/>
              <a:p>
                <a:pPr algn="ctr">
                  <a:lnSpc>
                    <a:spcPct val="130000"/>
                  </a:lnSpc>
                </a:pPr>
                <a:r>
                  <a:rPr lang="zh-CN" altLang="en-US" sz="1100" dirty="0">
                    <a:latin typeface="Source Sans Pro" charset="0"/>
                    <a:ea typeface="Source Sans Pro" charset="0"/>
                    <a:cs typeface="Source Sans Pro" charset="0"/>
                  </a:rPr>
                  <a:t>输入文本内容</a:t>
                </a:r>
                <a:r>
                  <a:rPr lang="en-US" sz="1100" dirty="0" err="1">
                    <a:latin typeface="Source Sans Pro" charset="0"/>
                    <a:ea typeface="Source Sans Pro" charset="0"/>
                    <a:cs typeface="Source Sans Pro" charset="0"/>
                  </a:rPr>
                  <a:t>er</a:t>
                </a:r>
                <a:endParaRPr lang="en-US" sz="1100" dirty="0">
                  <a:latin typeface="Source Sans Pro" charset="0"/>
                  <a:ea typeface="Source Sans Pro" charset="0"/>
                  <a:cs typeface="Source Sans Pro" charset="0"/>
                </a:endParaRPr>
              </a:p>
            </p:txBody>
          </p:sp>
        </p:grpSp>
        <p:sp>
          <p:nvSpPr>
            <p:cNvPr id="26" name="TextBox 25"/>
            <p:cNvSpPr txBox="1"/>
            <p:nvPr/>
          </p:nvSpPr>
          <p:spPr>
            <a:xfrm>
              <a:off x="743543" y="4707925"/>
              <a:ext cx="1951238" cy="722505"/>
            </a:xfrm>
            <a:prstGeom prst="rect">
              <a:avLst/>
            </a:prstGeom>
            <a:noFill/>
          </p:spPr>
          <p:txBody>
            <a:bodyPr wrap="square" rtlCol="0">
              <a:spAutoFit/>
            </a:bodyPr>
            <a:lstStyle/>
            <a:p>
              <a:pPr algn="ctr">
                <a:lnSpc>
                  <a:spcPct val="130000"/>
                </a:lnSpc>
              </a:pPr>
              <a:r>
                <a:rPr lang="en-US" sz="1050" dirty="0">
                  <a:solidFill>
                    <a:schemeClr val="tx1">
                      <a:alpha val="60000"/>
                    </a:schemeClr>
                  </a:solidFill>
                  <a:latin typeface="Source Sans Pro" charset="0"/>
                  <a:ea typeface="Source Sans Pro" charset="0"/>
                  <a:cs typeface="Source Sans Pro" charset="0"/>
                </a:rPr>
                <a:t>When selecting a typeface for body text, your primary concern should be</a:t>
              </a:r>
            </a:p>
          </p:txBody>
        </p:sp>
      </p:grpSp>
    </p:spTree>
    <p:extLst>
      <p:ext uri="{BB962C8B-B14F-4D97-AF65-F5344CB8AC3E}">
        <p14:creationId xmlns:p14="http://schemas.microsoft.com/office/powerpoint/2010/main" val="16429896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527"/>
          <p:cNvGrpSpPr/>
          <p:nvPr/>
        </p:nvGrpSpPr>
        <p:grpSpPr>
          <a:xfrm>
            <a:off x="3800499" y="2571682"/>
            <a:ext cx="4634385" cy="2353693"/>
            <a:chOff x="0" y="0"/>
            <a:chExt cx="9268769" cy="4707383"/>
          </a:xfrm>
        </p:grpSpPr>
        <p:sp>
          <p:nvSpPr>
            <p:cNvPr id="3" name="Shape 1523"/>
            <p:cNvSpPr/>
            <p:nvPr/>
          </p:nvSpPr>
          <p:spPr>
            <a:xfrm>
              <a:off x="0" y="-1"/>
              <a:ext cx="9268770" cy="4707386"/>
            </a:xfrm>
            <a:custGeom>
              <a:avLst/>
              <a:gdLst/>
              <a:ahLst/>
              <a:cxnLst>
                <a:cxn ang="0">
                  <a:pos x="wd2" y="hd2"/>
                </a:cxn>
                <a:cxn ang="5400000">
                  <a:pos x="wd2" y="hd2"/>
                </a:cxn>
                <a:cxn ang="10800000">
                  <a:pos x="wd2" y="hd2"/>
                </a:cxn>
                <a:cxn ang="16200000">
                  <a:pos x="wd2" y="hd2"/>
                </a:cxn>
              </a:cxnLst>
              <a:rect l="0" t="0" r="r" b="b"/>
              <a:pathLst>
                <a:path w="21600" h="21427" extrusionOk="0">
                  <a:moveTo>
                    <a:pt x="0" y="10734"/>
                  </a:moveTo>
                  <a:cubicBezTo>
                    <a:pt x="1284" y="7771"/>
                    <a:pt x="2812" y="5321"/>
                    <a:pt x="4501" y="3457"/>
                  </a:cubicBezTo>
                  <a:cubicBezTo>
                    <a:pt x="6252" y="1522"/>
                    <a:pt x="8202" y="191"/>
                    <a:pt x="10263" y="19"/>
                  </a:cubicBezTo>
                  <a:cubicBezTo>
                    <a:pt x="12479" y="-166"/>
                    <a:pt x="14614" y="988"/>
                    <a:pt x="16531" y="2874"/>
                  </a:cubicBezTo>
                  <a:cubicBezTo>
                    <a:pt x="18448" y="4761"/>
                    <a:pt x="20180" y="7412"/>
                    <a:pt x="21600" y="10734"/>
                  </a:cubicBezTo>
                  <a:cubicBezTo>
                    <a:pt x="20228" y="13777"/>
                    <a:pt x="18610" y="16280"/>
                    <a:pt x="16832" y="18174"/>
                  </a:cubicBezTo>
                  <a:cubicBezTo>
                    <a:pt x="15023" y="20102"/>
                    <a:pt x="13013" y="21434"/>
                    <a:pt x="10898" y="21427"/>
                  </a:cubicBezTo>
                  <a:cubicBezTo>
                    <a:pt x="8775" y="21419"/>
                    <a:pt x="6766" y="20072"/>
                    <a:pt x="4948" y="18177"/>
                  </a:cubicBezTo>
                  <a:cubicBezTo>
                    <a:pt x="3123" y="16275"/>
                    <a:pt x="1447" y="13777"/>
                    <a:pt x="0" y="10734"/>
                  </a:cubicBezTo>
                  <a:close/>
                </a:path>
              </a:pathLst>
            </a:custGeom>
            <a:solidFill>
              <a:srgbClr val="535353"/>
            </a:solidFill>
            <a:ln w="12700" cap="flat">
              <a:noFill/>
              <a:miter lim="400000"/>
            </a:ln>
            <a:effectLst/>
          </p:spPr>
          <p:txBody>
            <a:bodyPr wrap="square" lIns="0" tIns="0" rIns="0" bIns="0" numCol="1" anchor="ctr">
              <a:noAutofit/>
            </a:bodyPr>
            <a:lstStyle/>
            <a:p>
              <a:pPr lvl="0">
                <a:defRPr sz="3600"/>
              </a:pPr>
              <a:endParaRPr sz="1800"/>
            </a:p>
          </p:txBody>
        </p:sp>
        <p:sp>
          <p:nvSpPr>
            <p:cNvPr id="4" name="Shape 1524"/>
            <p:cNvSpPr/>
            <p:nvPr/>
          </p:nvSpPr>
          <p:spPr>
            <a:xfrm>
              <a:off x="721125" y="366303"/>
              <a:ext cx="7826519" cy="3974901"/>
            </a:xfrm>
            <a:custGeom>
              <a:avLst/>
              <a:gdLst/>
              <a:ahLst/>
              <a:cxnLst>
                <a:cxn ang="0">
                  <a:pos x="wd2" y="hd2"/>
                </a:cxn>
                <a:cxn ang="5400000">
                  <a:pos x="wd2" y="hd2"/>
                </a:cxn>
                <a:cxn ang="10800000">
                  <a:pos x="wd2" y="hd2"/>
                </a:cxn>
                <a:cxn ang="16200000">
                  <a:pos x="wd2" y="hd2"/>
                </a:cxn>
              </a:cxnLst>
              <a:rect l="0" t="0" r="r" b="b"/>
              <a:pathLst>
                <a:path w="21600" h="21427" extrusionOk="0">
                  <a:moveTo>
                    <a:pt x="0" y="10734"/>
                  </a:moveTo>
                  <a:cubicBezTo>
                    <a:pt x="1284" y="7771"/>
                    <a:pt x="2812" y="5321"/>
                    <a:pt x="4501" y="3457"/>
                  </a:cubicBezTo>
                  <a:cubicBezTo>
                    <a:pt x="6252" y="1522"/>
                    <a:pt x="8202" y="191"/>
                    <a:pt x="10263" y="19"/>
                  </a:cubicBezTo>
                  <a:cubicBezTo>
                    <a:pt x="12479" y="-166"/>
                    <a:pt x="14614" y="988"/>
                    <a:pt x="16531" y="2874"/>
                  </a:cubicBezTo>
                  <a:cubicBezTo>
                    <a:pt x="18448" y="4761"/>
                    <a:pt x="20180" y="7412"/>
                    <a:pt x="21600" y="10734"/>
                  </a:cubicBezTo>
                  <a:cubicBezTo>
                    <a:pt x="20228" y="13777"/>
                    <a:pt x="18610" y="16280"/>
                    <a:pt x="16832" y="18174"/>
                  </a:cubicBezTo>
                  <a:cubicBezTo>
                    <a:pt x="15023" y="20102"/>
                    <a:pt x="13013" y="21434"/>
                    <a:pt x="10898" y="21427"/>
                  </a:cubicBezTo>
                  <a:cubicBezTo>
                    <a:pt x="8775" y="21419"/>
                    <a:pt x="6766" y="20072"/>
                    <a:pt x="4948" y="18177"/>
                  </a:cubicBezTo>
                  <a:cubicBezTo>
                    <a:pt x="3123" y="16275"/>
                    <a:pt x="1447" y="13777"/>
                    <a:pt x="0" y="10734"/>
                  </a:cubicBezTo>
                  <a:close/>
                </a:path>
              </a:pathLst>
            </a:custGeom>
            <a:solidFill>
              <a:schemeClr val="bg1"/>
            </a:solidFill>
            <a:ln w="12700" cap="flat">
              <a:noFill/>
              <a:miter lim="400000"/>
            </a:ln>
            <a:effectLst/>
          </p:spPr>
          <p:txBody>
            <a:bodyPr wrap="square" lIns="0" tIns="0" rIns="0" bIns="0" numCol="1" anchor="ctr">
              <a:noAutofit/>
            </a:bodyPr>
            <a:lstStyle/>
            <a:p>
              <a:pPr lvl="0">
                <a:defRPr sz="3600"/>
              </a:pPr>
              <a:endParaRPr sz="1800"/>
            </a:p>
          </p:txBody>
        </p:sp>
        <p:graphicFrame>
          <p:nvGraphicFramePr>
            <p:cNvPr id="5" name="Chart 1525"/>
            <p:cNvGraphicFramePr/>
            <p:nvPr>
              <p:extLst>
                <p:ext uri="{D42A27DB-BD31-4B8C-83A1-F6EECF244321}">
                  <p14:modId xmlns:p14="http://schemas.microsoft.com/office/powerpoint/2010/main" val="3965859214"/>
                </p:ext>
              </p:extLst>
            </p:nvPr>
          </p:nvGraphicFramePr>
          <p:xfrm>
            <a:off x="3203492" y="922800"/>
            <a:ext cx="2861784" cy="2861784"/>
          </p:xfrm>
          <a:graphic>
            <a:graphicData uri="http://schemas.openxmlformats.org/drawingml/2006/chart">
              <c:chart xmlns:c="http://schemas.openxmlformats.org/drawingml/2006/chart" xmlns:r="http://schemas.openxmlformats.org/officeDocument/2006/relationships" r:id="rId2"/>
            </a:graphicData>
          </a:graphic>
        </p:graphicFrame>
        <p:sp>
          <p:nvSpPr>
            <p:cNvPr id="6" name="Shape 1526"/>
            <p:cNvSpPr/>
            <p:nvPr/>
          </p:nvSpPr>
          <p:spPr>
            <a:xfrm>
              <a:off x="3784320" y="1503627"/>
              <a:ext cx="1700129" cy="1700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0" tIns="0" rIns="0" bIns="0" numCol="1" anchor="ctr">
              <a:noAutofit/>
            </a:bodyPr>
            <a:lstStyle/>
            <a:p>
              <a:pPr lvl="0">
                <a:defRPr sz="3600"/>
              </a:pPr>
              <a:endParaRPr sz="1800"/>
            </a:p>
          </p:txBody>
        </p:sp>
      </p:grpSp>
      <p:sp>
        <p:nvSpPr>
          <p:cNvPr id="7" name="Shape 1528"/>
          <p:cNvSpPr/>
          <p:nvPr/>
        </p:nvSpPr>
        <p:spPr>
          <a:xfrm>
            <a:off x="4016775" y="2554453"/>
            <a:ext cx="1572387" cy="6916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9955" y="0"/>
                </a:lnTo>
                <a:lnTo>
                  <a:pt x="0" y="0"/>
                </a:lnTo>
              </a:path>
            </a:pathLst>
          </a:custGeom>
          <a:noFill/>
          <a:ln w="25400" cap="flat">
            <a:solidFill>
              <a:schemeClr val="accent1"/>
            </a:solidFill>
            <a:prstDash val="solid"/>
            <a:miter lim="400000"/>
            <a:tailEnd type="oval" w="med" len="med"/>
          </a:ln>
          <a:effectLst/>
        </p:spPr>
        <p:txBody>
          <a:bodyPr wrap="square" lIns="0" tIns="0" rIns="0" bIns="0" numCol="1" anchor="ctr">
            <a:noAutofit/>
          </a:bodyPr>
          <a:lstStyle/>
          <a:p>
            <a:pPr lvl="0">
              <a:defRPr sz="3600"/>
            </a:pPr>
            <a:endParaRPr sz="1800"/>
          </a:p>
        </p:txBody>
      </p:sp>
      <p:sp>
        <p:nvSpPr>
          <p:cNvPr id="8" name="Shape 1533"/>
          <p:cNvSpPr/>
          <p:nvPr/>
        </p:nvSpPr>
        <p:spPr>
          <a:xfrm>
            <a:off x="4047318" y="4299353"/>
            <a:ext cx="1599105" cy="66093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486" y="21600"/>
                </a:lnTo>
                <a:lnTo>
                  <a:pt x="0" y="21600"/>
                </a:lnTo>
              </a:path>
            </a:pathLst>
          </a:custGeom>
          <a:noFill/>
          <a:ln w="25400" cap="flat">
            <a:solidFill>
              <a:schemeClr val="accent6"/>
            </a:solidFill>
            <a:prstDash val="solid"/>
            <a:miter lim="400000"/>
            <a:tailEnd type="oval" w="med" len="med"/>
          </a:ln>
          <a:effectLst/>
        </p:spPr>
        <p:txBody>
          <a:bodyPr wrap="square" lIns="0" tIns="0" rIns="0" bIns="0" numCol="1" anchor="ctr">
            <a:noAutofit/>
          </a:bodyPr>
          <a:lstStyle/>
          <a:p>
            <a:pPr lvl="0">
              <a:defRPr sz="3600"/>
            </a:pPr>
            <a:endParaRPr sz="1800"/>
          </a:p>
        </p:txBody>
      </p:sp>
      <p:grpSp>
        <p:nvGrpSpPr>
          <p:cNvPr id="9" name="Group 1542"/>
          <p:cNvGrpSpPr/>
          <p:nvPr/>
        </p:nvGrpSpPr>
        <p:grpSpPr>
          <a:xfrm>
            <a:off x="6624574" y="2299432"/>
            <a:ext cx="1789330" cy="936018"/>
            <a:chOff x="0" y="-40619"/>
            <a:chExt cx="3578659" cy="1872034"/>
          </a:xfrm>
        </p:grpSpPr>
        <p:sp>
          <p:nvSpPr>
            <p:cNvPr id="10" name="Shape 1538"/>
            <p:cNvSpPr/>
            <p:nvPr/>
          </p:nvSpPr>
          <p:spPr>
            <a:xfrm>
              <a:off x="0" y="473426"/>
              <a:ext cx="3042733" cy="13579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1043" y="0"/>
                  </a:lnTo>
                  <a:lnTo>
                    <a:pt x="21600" y="0"/>
                  </a:lnTo>
                </a:path>
              </a:pathLst>
            </a:custGeom>
            <a:noFill/>
            <a:ln w="25400" cap="flat">
              <a:solidFill>
                <a:schemeClr val="accent5"/>
              </a:solidFill>
              <a:prstDash val="solid"/>
              <a:miter lim="400000"/>
              <a:tailEnd type="oval" w="med" len="med"/>
            </a:ln>
            <a:effectLst/>
          </p:spPr>
          <p:txBody>
            <a:bodyPr wrap="square" lIns="0" tIns="0" rIns="0" bIns="0" numCol="1" anchor="ctr">
              <a:noAutofit/>
            </a:bodyPr>
            <a:lstStyle/>
            <a:p>
              <a:pPr lvl="0">
                <a:defRPr sz="3600"/>
              </a:pPr>
              <a:endParaRPr sz="1800"/>
            </a:p>
          </p:txBody>
        </p:sp>
        <p:sp>
          <p:nvSpPr>
            <p:cNvPr id="11" name="Shape 1539"/>
            <p:cNvSpPr/>
            <p:nvPr/>
          </p:nvSpPr>
          <p:spPr>
            <a:xfrm>
              <a:off x="3578529" y="-40619"/>
              <a:ext cx="130" cy="1046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6800">
                  <a:solidFill>
                    <a:srgbClr val="36A364"/>
                  </a:solidFill>
                  <a:latin typeface="FontAwesome"/>
                  <a:ea typeface="FontAwesome"/>
                  <a:cs typeface="FontAwesome"/>
                  <a:sym typeface="FontAwesome"/>
                </a:defRPr>
              </a:lvl1pPr>
            </a:lstStyle>
            <a:p>
              <a:pPr lvl="0">
                <a:defRPr sz="1800">
                  <a:solidFill>
                    <a:srgbClr val="000000"/>
                  </a:solidFill>
                </a:defRPr>
              </a:pPr>
              <a:endParaRPr sz="3400" dirty="0"/>
            </a:p>
          </p:txBody>
        </p:sp>
      </p:grpSp>
      <p:grpSp>
        <p:nvGrpSpPr>
          <p:cNvPr id="12" name="Group 1547"/>
          <p:cNvGrpSpPr/>
          <p:nvPr/>
        </p:nvGrpSpPr>
        <p:grpSpPr>
          <a:xfrm>
            <a:off x="6675551" y="4253311"/>
            <a:ext cx="1753580" cy="975715"/>
            <a:chOff x="0" y="0"/>
            <a:chExt cx="3507159" cy="1951428"/>
          </a:xfrm>
        </p:grpSpPr>
        <p:sp>
          <p:nvSpPr>
            <p:cNvPr id="13" name="Shape 1543"/>
            <p:cNvSpPr/>
            <p:nvPr/>
          </p:nvSpPr>
          <p:spPr>
            <a:xfrm>
              <a:off x="0" y="0"/>
              <a:ext cx="2959309" cy="14226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653" y="21600"/>
                  </a:lnTo>
                  <a:lnTo>
                    <a:pt x="21600" y="21600"/>
                  </a:lnTo>
                </a:path>
              </a:pathLst>
            </a:custGeom>
            <a:noFill/>
            <a:ln w="25400" cap="flat">
              <a:solidFill>
                <a:schemeClr val="accent2"/>
              </a:solidFill>
              <a:prstDash val="solid"/>
              <a:miter lim="400000"/>
              <a:tailEnd type="oval" w="med" len="med"/>
            </a:ln>
            <a:effectLst/>
          </p:spPr>
          <p:txBody>
            <a:bodyPr wrap="square" lIns="0" tIns="0" rIns="0" bIns="0" numCol="1" anchor="ctr">
              <a:noAutofit/>
            </a:bodyPr>
            <a:lstStyle/>
            <a:p>
              <a:pPr lvl="0">
                <a:defRPr sz="3600"/>
              </a:pPr>
              <a:endParaRPr sz="1800"/>
            </a:p>
          </p:txBody>
        </p:sp>
        <p:sp>
          <p:nvSpPr>
            <p:cNvPr id="14" name="Shape 1544"/>
            <p:cNvSpPr/>
            <p:nvPr/>
          </p:nvSpPr>
          <p:spPr>
            <a:xfrm>
              <a:off x="3507029" y="904989"/>
              <a:ext cx="130" cy="1046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6800">
                  <a:solidFill>
                    <a:srgbClr val="12B5B8"/>
                  </a:solidFill>
                  <a:latin typeface="FontAwesome"/>
                  <a:ea typeface="FontAwesome"/>
                  <a:cs typeface="FontAwesome"/>
                  <a:sym typeface="FontAwesome"/>
                </a:defRPr>
              </a:lvl1pPr>
            </a:lstStyle>
            <a:p>
              <a:pPr lvl="0">
                <a:defRPr sz="1800">
                  <a:solidFill>
                    <a:srgbClr val="000000"/>
                  </a:solidFill>
                </a:defRPr>
              </a:pPr>
              <a:endParaRPr sz="3400" dirty="0"/>
            </a:p>
          </p:txBody>
        </p:sp>
      </p:grpSp>
      <p:grpSp>
        <p:nvGrpSpPr>
          <p:cNvPr id="15" name="Group 14"/>
          <p:cNvGrpSpPr/>
          <p:nvPr/>
        </p:nvGrpSpPr>
        <p:grpSpPr>
          <a:xfrm>
            <a:off x="8410541" y="2299432"/>
            <a:ext cx="3585052" cy="1086040"/>
            <a:chOff x="8410541" y="2299432"/>
            <a:chExt cx="3585052" cy="1086040"/>
          </a:xfrm>
        </p:grpSpPr>
        <p:sp>
          <p:nvSpPr>
            <p:cNvPr id="16" name="Rectangle 15"/>
            <p:cNvSpPr/>
            <p:nvPr/>
          </p:nvSpPr>
          <p:spPr>
            <a:xfrm>
              <a:off x="8410541" y="2299432"/>
              <a:ext cx="646331" cy="646331"/>
            </a:xfrm>
            <a:prstGeom prst="rect">
              <a:avLst/>
            </a:prstGeom>
          </p:spPr>
          <p:txBody>
            <a:bodyPr wrap="none">
              <a:spAutoFit/>
            </a:bodyPr>
            <a:lstStyle/>
            <a:p>
              <a:r>
                <a:rPr lang="en-US" sz="3600" dirty="0">
                  <a:solidFill>
                    <a:schemeClr val="accent5"/>
                  </a:solidFill>
                  <a:latin typeface="linea-basic-10" charset="0"/>
                  <a:ea typeface="linea-basic-10" charset="0"/>
                  <a:cs typeface="linea-basic-10" charset="0"/>
                </a:rPr>
                <a:t>F</a:t>
              </a:r>
              <a:endParaRPr lang="id-ID" sz="3600" dirty="0">
                <a:solidFill>
                  <a:schemeClr val="accent5"/>
                </a:solidFill>
              </a:endParaRPr>
            </a:p>
          </p:txBody>
        </p:sp>
        <p:grpSp>
          <p:nvGrpSpPr>
            <p:cNvPr id="17" name="Group 16"/>
            <p:cNvGrpSpPr/>
            <p:nvPr/>
          </p:nvGrpSpPr>
          <p:grpSpPr>
            <a:xfrm>
              <a:off x="9109734" y="2299432"/>
              <a:ext cx="2885859" cy="1086040"/>
              <a:chOff x="400050" y="1714493"/>
              <a:chExt cx="2885859" cy="1086040"/>
            </a:xfrm>
          </p:grpSpPr>
          <p:sp>
            <p:nvSpPr>
              <p:cNvPr id="18" name="TextBox 17"/>
              <p:cNvSpPr txBox="1"/>
              <p:nvPr/>
            </p:nvSpPr>
            <p:spPr>
              <a:xfrm>
                <a:off x="400050" y="2043403"/>
                <a:ext cx="2885859"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9" name="Title 1"/>
              <p:cNvSpPr txBox="1">
                <a:spLocks/>
              </p:cNvSpPr>
              <p:nvPr/>
            </p:nvSpPr>
            <p:spPr>
              <a:xfrm>
                <a:off x="400050" y="1714493"/>
                <a:ext cx="287900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800" dirty="0">
                    <a:solidFill>
                      <a:schemeClr val="accent5"/>
                    </a:solidFill>
                  </a:rPr>
                  <a:t>输入文本内容</a:t>
                </a:r>
                <a:endParaRPr lang="en-US" sz="1800" dirty="0">
                  <a:solidFill>
                    <a:schemeClr val="accent5"/>
                  </a:solidFill>
                </a:endParaRPr>
              </a:p>
            </p:txBody>
          </p:sp>
        </p:grpSp>
      </p:grpSp>
      <p:grpSp>
        <p:nvGrpSpPr>
          <p:cNvPr id="20" name="Group 19"/>
          <p:cNvGrpSpPr/>
          <p:nvPr/>
        </p:nvGrpSpPr>
        <p:grpSpPr>
          <a:xfrm>
            <a:off x="8403689" y="4608986"/>
            <a:ext cx="3585052" cy="1086040"/>
            <a:chOff x="8410541" y="2299432"/>
            <a:chExt cx="3585052" cy="1086040"/>
          </a:xfrm>
        </p:grpSpPr>
        <p:sp>
          <p:nvSpPr>
            <p:cNvPr id="21" name="Rectangle 20"/>
            <p:cNvSpPr/>
            <p:nvPr/>
          </p:nvSpPr>
          <p:spPr>
            <a:xfrm>
              <a:off x="8410541" y="2299432"/>
              <a:ext cx="646331" cy="646331"/>
            </a:xfrm>
            <a:prstGeom prst="rect">
              <a:avLst/>
            </a:prstGeom>
          </p:spPr>
          <p:txBody>
            <a:bodyPr wrap="none">
              <a:spAutoFit/>
            </a:bodyPr>
            <a:lstStyle/>
            <a:p>
              <a:r>
                <a:rPr lang="en-US" sz="3600" dirty="0">
                  <a:solidFill>
                    <a:schemeClr val="accent2"/>
                  </a:solidFill>
                  <a:latin typeface="linea-basic-10" charset="0"/>
                  <a:ea typeface="linea-basic-10" charset="0"/>
                  <a:cs typeface="linea-basic-10" charset="0"/>
                </a:rPr>
                <a:t>W</a:t>
              </a:r>
              <a:endParaRPr lang="id-ID" sz="3600" dirty="0">
                <a:solidFill>
                  <a:schemeClr val="accent2"/>
                </a:solidFill>
              </a:endParaRPr>
            </a:p>
          </p:txBody>
        </p:sp>
        <p:grpSp>
          <p:nvGrpSpPr>
            <p:cNvPr id="22" name="Group 21"/>
            <p:cNvGrpSpPr/>
            <p:nvPr/>
          </p:nvGrpSpPr>
          <p:grpSpPr>
            <a:xfrm>
              <a:off x="9109734" y="2299432"/>
              <a:ext cx="2885859" cy="1086040"/>
              <a:chOff x="400050" y="1714493"/>
              <a:chExt cx="2885859" cy="1086040"/>
            </a:xfrm>
          </p:grpSpPr>
          <p:sp>
            <p:nvSpPr>
              <p:cNvPr id="23" name="TextBox 22"/>
              <p:cNvSpPr txBox="1"/>
              <p:nvPr/>
            </p:nvSpPr>
            <p:spPr>
              <a:xfrm>
                <a:off x="400050" y="2043403"/>
                <a:ext cx="2885859"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4" name="Title 1"/>
              <p:cNvSpPr txBox="1">
                <a:spLocks/>
              </p:cNvSpPr>
              <p:nvPr/>
            </p:nvSpPr>
            <p:spPr>
              <a:xfrm>
                <a:off x="400050" y="1714493"/>
                <a:ext cx="287900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800" dirty="0">
                    <a:solidFill>
                      <a:schemeClr val="accent2"/>
                    </a:solidFill>
                  </a:rPr>
                  <a:t>输入文本内容</a:t>
                </a:r>
                <a:endParaRPr lang="en-US" sz="1800" dirty="0">
                  <a:solidFill>
                    <a:schemeClr val="accent2"/>
                  </a:solidFill>
                </a:endParaRPr>
              </a:p>
            </p:txBody>
          </p:sp>
        </p:grpSp>
      </p:grpSp>
      <p:grpSp>
        <p:nvGrpSpPr>
          <p:cNvPr id="25" name="Group 24"/>
          <p:cNvGrpSpPr/>
          <p:nvPr/>
        </p:nvGrpSpPr>
        <p:grpSpPr>
          <a:xfrm>
            <a:off x="220789" y="2299432"/>
            <a:ext cx="3533315" cy="1086040"/>
            <a:chOff x="9109734" y="2299432"/>
            <a:chExt cx="3533315" cy="1086040"/>
          </a:xfrm>
        </p:grpSpPr>
        <p:sp>
          <p:nvSpPr>
            <p:cNvPr id="26" name="Rectangle 25"/>
            <p:cNvSpPr/>
            <p:nvPr/>
          </p:nvSpPr>
          <p:spPr>
            <a:xfrm>
              <a:off x="11996718" y="2299432"/>
              <a:ext cx="646331" cy="646331"/>
            </a:xfrm>
            <a:prstGeom prst="rect">
              <a:avLst/>
            </a:prstGeom>
          </p:spPr>
          <p:txBody>
            <a:bodyPr wrap="none">
              <a:spAutoFit/>
            </a:bodyPr>
            <a:lstStyle/>
            <a:p>
              <a:pPr algn="r"/>
              <a:r>
                <a:rPr lang="en-US" sz="3600" dirty="0">
                  <a:solidFill>
                    <a:schemeClr val="accent1"/>
                  </a:solidFill>
                  <a:latin typeface="linea-basic-10" charset="0"/>
                  <a:ea typeface="linea-basic-10" charset="0"/>
                  <a:cs typeface="linea-basic-10" charset="0"/>
                </a:rPr>
                <a:t>V</a:t>
              </a:r>
              <a:endParaRPr lang="id-ID" sz="3600" dirty="0">
                <a:solidFill>
                  <a:schemeClr val="accent1"/>
                </a:solidFill>
              </a:endParaRPr>
            </a:p>
          </p:txBody>
        </p:sp>
        <p:grpSp>
          <p:nvGrpSpPr>
            <p:cNvPr id="27" name="Group 26"/>
            <p:cNvGrpSpPr/>
            <p:nvPr/>
          </p:nvGrpSpPr>
          <p:grpSpPr>
            <a:xfrm>
              <a:off x="9109734" y="2299432"/>
              <a:ext cx="2885859" cy="1086040"/>
              <a:chOff x="400050" y="1714493"/>
              <a:chExt cx="2885859" cy="1086040"/>
            </a:xfrm>
          </p:grpSpPr>
          <p:sp>
            <p:nvSpPr>
              <p:cNvPr id="28" name="TextBox 27"/>
              <p:cNvSpPr txBox="1"/>
              <p:nvPr/>
            </p:nvSpPr>
            <p:spPr>
              <a:xfrm>
                <a:off x="400050" y="2043403"/>
                <a:ext cx="2885859" cy="757130"/>
              </a:xfrm>
              <a:prstGeom prst="rect">
                <a:avLst/>
              </a:prstGeom>
              <a:noFill/>
            </p:spPr>
            <p:txBody>
              <a:bodyPr wrap="square" rtlCol="0">
                <a:spAutoFit/>
              </a:bodyPr>
              <a:lstStyle/>
              <a:p>
                <a:pPr algn="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9" name="Title 1"/>
              <p:cNvSpPr txBox="1">
                <a:spLocks/>
              </p:cNvSpPr>
              <p:nvPr/>
            </p:nvSpPr>
            <p:spPr>
              <a:xfrm>
                <a:off x="400050" y="1714493"/>
                <a:ext cx="287900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800" dirty="0">
                    <a:solidFill>
                      <a:schemeClr val="accent1"/>
                    </a:solidFill>
                  </a:rPr>
                  <a:t>输入文本内容</a:t>
                </a:r>
                <a:endParaRPr lang="en-US" sz="1800" dirty="0">
                  <a:solidFill>
                    <a:schemeClr val="accent1"/>
                  </a:solidFill>
                </a:endParaRPr>
              </a:p>
            </p:txBody>
          </p:sp>
        </p:grpSp>
      </p:grpSp>
      <p:grpSp>
        <p:nvGrpSpPr>
          <p:cNvPr id="30" name="Group 29"/>
          <p:cNvGrpSpPr/>
          <p:nvPr/>
        </p:nvGrpSpPr>
        <p:grpSpPr>
          <a:xfrm>
            <a:off x="213937" y="4608986"/>
            <a:ext cx="3490456" cy="1086040"/>
            <a:chOff x="9109734" y="2299432"/>
            <a:chExt cx="3490456" cy="1086040"/>
          </a:xfrm>
        </p:grpSpPr>
        <p:sp>
          <p:nvSpPr>
            <p:cNvPr id="31" name="Rectangle 30"/>
            <p:cNvSpPr/>
            <p:nvPr/>
          </p:nvSpPr>
          <p:spPr>
            <a:xfrm>
              <a:off x="11953859" y="2299432"/>
              <a:ext cx="646331" cy="646331"/>
            </a:xfrm>
            <a:prstGeom prst="rect">
              <a:avLst/>
            </a:prstGeom>
          </p:spPr>
          <p:txBody>
            <a:bodyPr wrap="none">
              <a:spAutoFit/>
            </a:bodyPr>
            <a:lstStyle/>
            <a:p>
              <a:pPr algn="r"/>
              <a:r>
                <a:rPr lang="en-US" sz="3600" dirty="0">
                  <a:solidFill>
                    <a:schemeClr val="accent6"/>
                  </a:solidFill>
                  <a:latin typeface="linea-basic-10" charset="0"/>
                  <a:ea typeface="linea-basic-10" charset="0"/>
                  <a:cs typeface="linea-basic-10" charset="0"/>
                </a:rPr>
                <a:t>3</a:t>
              </a:r>
              <a:endParaRPr lang="id-ID" sz="3600" dirty="0">
                <a:solidFill>
                  <a:schemeClr val="accent6"/>
                </a:solidFill>
              </a:endParaRPr>
            </a:p>
          </p:txBody>
        </p:sp>
        <p:grpSp>
          <p:nvGrpSpPr>
            <p:cNvPr id="32" name="Group 31"/>
            <p:cNvGrpSpPr/>
            <p:nvPr/>
          </p:nvGrpSpPr>
          <p:grpSpPr>
            <a:xfrm>
              <a:off x="9109734" y="2299432"/>
              <a:ext cx="2885859" cy="1086040"/>
              <a:chOff x="400050" y="1714493"/>
              <a:chExt cx="2885859" cy="1086040"/>
            </a:xfrm>
          </p:grpSpPr>
          <p:sp>
            <p:nvSpPr>
              <p:cNvPr id="33" name="TextBox 32"/>
              <p:cNvSpPr txBox="1"/>
              <p:nvPr/>
            </p:nvSpPr>
            <p:spPr>
              <a:xfrm>
                <a:off x="400050" y="2043403"/>
                <a:ext cx="2885859" cy="757130"/>
              </a:xfrm>
              <a:prstGeom prst="rect">
                <a:avLst/>
              </a:prstGeom>
              <a:noFill/>
            </p:spPr>
            <p:txBody>
              <a:bodyPr wrap="square" rtlCol="0">
                <a:spAutoFit/>
              </a:bodyPr>
              <a:lstStyle/>
              <a:p>
                <a:pPr algn="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34" name="Title 1"/>
              <p:cNvSpPr txBox="1">
                <a:spLocks/>
              </p:cNvSpPr>
              <p:nvPr/>
            </p:nvSpPr>
            <p:spPr>
              <a:xfrm>
                <a:off x="400050" y="1714493"/>
                <a:ext cx="287900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800" dirty="0">
                    <a:solidFill>
                      <a:schemeClr val="accent6"/>
                    </a:solidFill>
                  </a:rPr>
                  <a:t>输入文本内容</a:t>
                </a:r>
                <a:endParaRPr lang="en-US" sz="1800" dirty="0">
                  <a:solidFill>
                    <a:schemeClr val="accent6"/>
                  </a:solidFill>
                </a:endParaRPr>
              </a:p>
            </p:txBody>
          </p:sp>
        </p:grpSp>
      </p:grpSp>
      <p:sp>
        <p:nvSpPr>
          <p:cNvPr id="35" name="TextBox 34"/>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36"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915975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161"/>
          <p:cNvGrpSpPr/>
          <p:nvPr/>
        </p:nvGrpSpPr>
        <p:grpSpPr>
          <a:xfrm>
            <a:off x="7470111" y="2762571"/>
            <a:ext cx="1769435" cy="1769435"/>
            <a:chOff x="0" y="0"/>
            <a:chExt cx="3538868" cy="3538868"/>
          </a:xfrm>
        </p:grpSpPr>
        <p:sp>
          <p:nvSpPr>
            <p:cNvPr id="3" name="Shape 1159"/>
            <p:cNvSpPr/>
            <p:nvPr/>
          </p:nvSpPr>
          <p:spPr>
            <a:xfrm>
              <a:off x="0" y="0"/>
              <a:ext cx="3538868" cy="35388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alpha val="71000"/>
              </a:schemeClr>
            </a:solidFill>
            <a:ln w="12700" cap="flat">
              <a:noFill/>
              <a:miter lim="400000"/>
            </a:ln>
            <a:effectLst/>
          </p:spPr>
          <p:txBody>
            <a:bodyPr wrap="square" lIns="0" tIns="0" rIns="0" bIns="0" numCol="1" anchor="ctr">
              <a:noAutofit/>
            </a:bodyPr>
            <a:lstStyle/>
            <a:p>
              <a:pPr lvl="0">
                <a:defRPr sz="3600"/>
              </a:pPr>
              <a:endParaRPr sz="1800"/>
            </a:p>
          </p:txBody>
        </p:sp>
        <p:sp>
          <p:nvSpPr>
            <p:cNvPr id="4" name="Shape 1160"/>
            <p:cNvSpPr/>
            <p:nvPr/>
          </p:nvSpPr>
          <p:spPr>
            <a:xfrm>
              <a:off x="1439213" y="1153881"/>
              <a:ext cx="1025921" cy="1231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8000">
                  <a:solidFill>
                    <a:srgbClr val="E4E4E4"/>
                  </a:solidFill>
                  <a:latin typeface="FontAwesome"/>
                  <a:ea typeface="FontAwesome"/>
                  <a:cs typeface="FontAwesome"/>
                  <a:sym typeface="FontAwesome"/>
                </a:defRPr>
              </a:lvl1pPr>
            </a:lstStyle>
            <a:p>
              <a:pPr lvl="0">
                <a:defRPr sz="1800">
                  <a:solidFill>
                    <a:srgbClr val="000000"/>
                  </a:solidFill>
                </a:defRPr>
              </a:pPr>
              <a:r>
                <a:rPr sz="4000" dirty="0">
                  <a:solidFill>
                    <a:schemeClr val="bg1"/>
                  </a:solidFill>
                  <a:latin typeface="linea-basic-10" panose="02000509000000000000" pitchFamily="49" charset="0"/>
                </a:rPr>
                <a:t>C</a:t>
              </a:r>
            </a:p>
          </p:txBody>
        </p:sp>
      </p:grpSp>
      <p:grpSp>
        <p:nvGrpSpPr>
          <p:cNvPr id="5" name="Group 1164"/>
          <p:cNvGrpSpPr/>
          <p:nvPr/>
        </p:nvGrpSpPr>
        <p:grpSpPr>
          <a:xfrm>
            <a:off x="5942567" y="2762571"/>
            <a:ext cx="1769435" cy="1769435"/>
            <a:chOff x="0" y="0"/>
            <a:chExt cx="3538868" cy="3538868"/>
          </a:xfrm>
        </p:grpSpPr>
        <p:sp>
          <p:nvSpPr>
            <p:cNvPr id="6" name="Shape 1162"/>
            <p:cNvSpPr/>
            <p:nvPr/>
          </p:nvSpPr>
          <p:spPr>
            <a:xfrm>
              <a:off x="0" y="0"/>
              <a:ext cx="3538868" cy="35388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alpha val="71000"/>
              </a:schemeClr>
            </a:solidFill>
            <a:ln w="12700" cap="flat">
              <a:noFill/>
              <a:miter lim="400000"/>
            </a:ln>
            <a:effectLst/>
          </p:spPr>
          <p:txBody>
            <a:bodyPr wrap="square" lIns="0" tIns="0" rIns="0" bIns="0" numCol="1" anchor="ctr">
              <a:noAutofit/>
            </a:bodyPr>
            <a:lstStyle/>
            <a:p>
              <a:pPr lvl="0">
                <a:defRPr sz="3600"/>
              </a:pPr>
              <a:endParaRPr sz="1800"/>
            </a:p>
          </p:txBody>
        </p:sp>
        <p:sp>
          <p:nvSpPr>
            <p:cNvPr id="7" name="Shape 1163"/>
            <p:cNvSpPr/>
            <p:nvPr/>
          </p:nvSpPr>
          <p:spPr>
            <a:xfrm>
              <a:off x="1259705" y="1153881"/>
              <a:ext cx="1025921" cy="1231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8000">
                  <a:solidFill>
                    <a:srgbClr val="E4E4E4"/>
                  </a:solidFill>
                  <a:latin typeface="FontAwesome"/>
                  <a:ea typeface="FontAwesome"/>
                  <a:cs typeface="FontAwesome"/>
                  <a:sym typeface="FontAwesome"/>
                </a:defRPr>
              </a:lvl1pPr>
            </a:lstStyle>
            <a:p>
              <a:pPr lvl="0">
                <a:defRPr sz="1800">
                  <a:solidFill>
                    <a:srgbClr val="000000"/>
                  </a:solidFill>
                </a:defRPr>
              </a:pPr>
              <a:r>
                <a:rPr sz="4000" dirty="0">
                  <a:solidFill>
                    <a:schemeClr val="bg1"/>
                  </a:solidFill>
                  <a:latin typeface="linea-basic-10" panose="02000509000000000000" pitchFamily="49" charset="0"/>
                </a:rPr>
                <a:t>'</a:t>
              </a:r>
            </a:p>
          </p:txBody>
        </p:sp>
      </p:grpSp>
      <p:grpSp>
        <p:nvGrpSpPr>
          <p:cNvPr id="8" name="Group 1167"/>
          <p:cNvGrpSpPr/>
          <p:nvPr/>
        </p:nvGrpSpPr>
        <p:grpSpPr>
          <a:xfrm>
            <a:off x="2937402" y="2762571"/>
            <a:ext cx="1769435" cy="1769435"/>
            <a:chOff x="0" y="0"/>
            <a:chExt cx="3538868" cy="3538868"/>
          </a:xfrm>
        </p:grpSpPr>
        <p:sp>
          <p:nvSpPr>
            <p:cNvPr id="9" name="Shape 1165"/>
            <p:cNvSpPr/>
            <p:nvPr/>
          </p:nvSpPr>
          <p:spPr>
            <a:xfrm>
              <a:off x="0" y="0"/>
              <a:ext cx="3538868" cy="35388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alpha val="71000"/>
              </a:schemeClr>
            </a:solidFill>
            <a:ln w="12700" cap="flat">
              <a:noFill/>
              <a:miter lim="400000"/>
            </a:ln>
            <a:effectLst/>
          </p:spPr>
          <p:txBody>
            <a:bodyPr wrap="square" lIns="0" tIns="0" rIns="0" bIns="0" numCol="1" anchor="ctr">
              <a:noAutofit/>
            </a:bodyPr>
            <a:lstStyle/>
            <a:p>
              <a:pPr lvl="0">
                <a:defRPr sz="3600"/>
              </a:pPr>
              <a:endParaRPr sz="1800"/>
            </a:p>
          </p:txBody>
        </p:sp>
        <p:sp>
          <p:nvSpPr>
            <p:cNvPr id="10" name="Shape 1166"/>
            <p:cNvSpPr/>
            <p:nvPr/>
          </p:nvSpPr>
          <p:spPr>
            <a:xfrm>
              <a:off x="1256473" y="1153881"/>
              <a:ext cx="1025923" cy="1231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8000">
                  <a:solidFill>
                    <a:srgbClr val="E4E4E4"/>
                  </a:solidFill>
                  <a:latin typeface="FontAwesome"/>
                  <a:ea typeface="FontAwesome"/>
                  <a:cs typeface="FontAwesome"/>
                  <a:sym typeface="FontAwesome"/>
                </a:defRPr>
              </a:lvl1pPr>
            </a:lstStyle>
            <a:p>
              <a:pPr lvl="0" algn="ctr">
                <a:defRPr sz="1800">
                  <a:solidFill>
                    <a:srgbClr val="000000"/>
                  </a:solidFill>
                </a:defRPr>
              </a:pPr>
              <a:r>
                <a:rPr sz="4000" dirty="0">
                  <a:solidFill>
                    <a:schemeClr val="bg1"/>
                  </a:solidFill>
                  <a:latin typeface="linea-basic-10" panose="02000509000000000000" pitchFamily="49" charset="0"/>
                </a:rPr>
                <a:t>f</a:t>
              </a:r>
            </a:p>
          </p:txBody>
        </p:sp>
      </p:grpSp>
      <p:grpSp>
        <p:nvGrpSpPr>
          <p:cNvPr id="11" name="Group 1170"/>
          <p:cNvGrpSpPr/>
          <p:nvPr/>
        </p:nvGrpSpPr>
        <p:grpSpPr>
          <a:xfrm>
            <a:off x="4415781" y="2762571"/>
            <a:ext cx="1769435" cy="1769435"/>
            <a:chOff x="0" y="0"/>
            <a:chExt cx="3538868" cy="3538868"/>
          </a:xfrm>
        </p:grpSpPr>
        <p:sp>
          <p:nvSpPr>
            <p:cNvPr id="12" name="Shape 1168"/>
            <p:cNvSpPr/>
            <p:nvPr/>
          </p:nvSpPr>
          <p:spPr>
            <a:xfrm>
              <a:off x="0" y="0"/>
              <a:ext cx="3538868" cy="35388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alpha val="71000"/>
              </a:schemeClr>
            </a:solidFill>
            <a:ln w="12700" cap="flat">
              <a:noFill/>
              <a:miter lim="400000"/>
            </a:ln>
            <a:effectLst/>
          </p:spPr>
          <p:txBody>
            <a:bodyPr wrap="square" lIns="0" tIns="0" rIns="0" bIns="0" numCol="1" anchor="ctr">
              <a:noAutofit/>
            </a:bodyPr>
            <a:lstStyle/>
            <a:p>
              <a:pPr lvl="0">
                <a:defRPr sz="3600"/>
              </a:pPr>
              <a:endParaRPr sz="1800"/>
            </a:p>
          </p:txBody>
        </p:sp>
        <p:sp>
          <p:nvSpPr>
            <p:cNvPr id="13" name="Shape 1169"/>
            <p:cNvSpPr/>
            <p:nvPr/>
          </p:nvSpPr>
          <p:spPr>
            <a:xfrm>
              <a:off x="1293341" y="1153881"/>
              <a:ext cx="1025921" cy="1231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8000">
                  <a:solidFill>
                    <a:srgbClr val="E4E4E4"/>
                  </a:solidFill>
                  <a:latin typeface="FontAwesome"/>
                  <a:ea typeface="FontAwesome"/>
                  <a:cs typeface="FontAwesome"/>
                  <a:sym typeface="FontAwesome"/>
                </a:defRPr>
              </a:lvl1pPr>
            </a:lstStyle>
            <a:p>
              <a:pPr lvl="0">
                <a:defRPr sz="1800">
                  <a:solidFill>
                    <a:srgbClr val="000000"/>
                  </a:solidFill>
                </a:defRPr>
              </a:pPr>
              <a:r>
                <a:rPr sz="4000" dirty="0">
                  <a:solidFill>
                    <a:schemeClr val="bg1"/>
                  </a:solidFill>
                  <a:latin typeface="linea-basic-10" panose="02000509000000000000" pitchFamily="49" charset="0"/>
                </a:rPr>
                <a:t>Q</a:t>
              </a:r>
            </a:p>
          </p:txBody>
        </p:sp>
      </p:grpSp>
      <p:grpSp>
        <p:nvGrpSpPr>
          <p:cNvPr id="14" name="Group 13"/>
          <p:cNvGrpSpPr/>
          <p:nvPr/>
        </p:nvGrpSpPr>
        <p:grpSpPr>
          <a:xfrm>
            <a:off x="673683" y="1607929"/>
            <a:ext cx="2885859" cy="813530"/>
            <a:chOff x="400050" y="1714493"/>
            <a:chExt cx="2885859" cy="813530"/>
          </a:xfrm>
        </p:grpSpPr>
        <p:sp>
          <p:nvSpPr>
            <p:cNvPr id="15" name="TextBox 14"/>
            <p:cNvSpPr txBox="1"/>
            <p:nvPr/>
          </p:nvSpPr>
          <p:spPr>
            <a:xfrm>
              <a:off x="400050" y="2043403"/>
              <a:ext cx="2885859" cy="484620"/>
            </a:xfrm>
            <a:prstGeom prst="rect">
              <a:avLst/>
            </a:prstGeom>
            <a:noFill/>
          </p:spPr>
          <p:txBody>
            <a:bodyPr wrap="square" rtlCol="0">
              <a:spAutoFit/>
            </a:bodyPr>
            <a:lstStyle/>
            <a:p>
              <a:pP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6" name="Title 1"/>
            <p:cNvSpPr txBox="1">
              <a:spLocks/>
            </p:cNvSpPr>
            <p:nvPr/>
          </p:nvSpPr>
          <p:spPr>
            <a:xfrm>
              <a:off x="400050" y="1714493"/>
              <a:ext cx="287900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dirty="0">
                  <a:solidFill>
                    <a:schemeClr val="accent1"/>
                  </a:solidFill>
                </a:rPr>
                <a:t>输入文本内容</a:t>
              </a:r>
              <a:endParaRPr lang="en-US" sz="1600" dirty="0">
                <a:solidFill>
                  <a:schemeClr val="accent1"/>
                </a:solidFill>
              </a:endParaRPr>
            </a:p>
          </p:txBody>
        </p:sp>
      </p:grpSp>
      <p:grpSp>
        <p:nvGrpSpPr>
          <p:cNvPr id="17" name="Group 16"/>
          <p:cNvGrpSpPr/>
          <p:nvPr/>
        </p:nvGrpSpPr>
        <p:grpSpPr>
          <a:xfrm>
            <a:off x="675428" y="4618760"/>
            <a:ext cx="2885859" cy="827508"/>
            <a:chOff x="400050" y="1714493"/>
            <a:chExt cx="2885859" cy="827508"/>
          </a:xfrm>
        </p:grpSpPr>
        <p:sp>
          <p:nvSpPr>
            <p:cNvPr id="18" name="TextBox 17"/>
            <p:cNvSpPr txBox="1"/>
            <p:nvPr/>
          </p:nvSpPr>
          <p:spPr>
            <a:xfrm>
              <a:off x="400050" y="2043403"/>
              <a:ext cx="2885859" cy="498598"/>
            </a:xfrm>
            <a:prstGeom prst="rect">
              <a:avLst/>
            </a:prstGeom>
            <a:noFill/>
          </p:spPr>
          <p:txBody>
            <a:bodyPr wrap="square" rtlCol="0">
              <a:spAutoFit/>
            </a:bodyPr>
            <a:lstStyle/>
            <a:p>
              <a:pP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9" name="Title 1"/>
            <p:cNvSpPr txBox="1">
              <a:spLocks/>
            </p:cNvSpPr>
            <p:nvPr/>
          </p:nvSpPr>
          <p:spPr>
            <a:xfrm>
              <a:off x="400050" y="1714493"/>
              <a:ext cx="287900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dirty="0">
                  <a:solidFill>
                    <a:schemeClr val="accent2"/>
                  </a:solidFill>
                </a:rPr>
                <a:t>输入文本内容</a:t>
              </a:r>
              <a:endParaRPr lang="en-US" sz="1600" dirty="0">
                <a:solidFill>
                  <a:schemeClr val="accent2"/>
                </a:solidFill>
              </a:endParaRPr>
            </a:p>
          </p:txBody>
        </p:sp>
      </p:grpSp>
      <p:grpSp>
        <p:nvGrpSpPr>
          <p:cNvPr id="20" name="Group 19"/>
          <p:cNvGrpSpPr/>
          <p:nvPr/>
        </p:nvGrpSpPr>
        <p:grpSpPr>
          <a:xfrm>
            <a:off x="8576228" y="1589777"/>
            <a:ext cx="2885859" cy="813530"/>
            <a:chOff x="400050" y="1714493"/>
            <a:chExt cx="2885859" cy="813530"/>
          </a:xfrm>
        </p:grpSpPr>
        <p:sp>
          <p:nvSpPr>
            <p:cNvPr id="21" name="TextBox 20"/>
            <p:cNvSpPr txBox="1"/>
            <p:nvPr/>
          </p:nvSpPr>
          <p:spPr>
            <a:xfrm>
              <a:off x="400050" y="2043403"/>
              <a:ext cx="2885859" cy="484620"/>
            </a:xfrm>
            <a:prstGeom prst="rect">
              <a:avLst/>
            </a:prstGeom>
            <a:noFill/>
          </p:spPr>
          <p:txBody>
            <a:bodyPr wrap="square" rtlCol="0">
              <a:spAutoFit/>
            </a:bodyPr>
            <a:lstStyle/>
            <a:p>
              <a:pPr algn="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2" name="Title 1"/>
            <p:cNvSpPr txBox="1">
              <a:spLocks/>
            </p:cNvSpPr>
            <p:nvPr/>
          </p:nvSpPr>
          <p:spPr>
            <a:xfrm>
              <a:off x="400050" y="1714493"/>
              <a:ext cx="287900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dirty="0">
                  <a:solidFill>
                    <a:schemeClr val="accent4"/>
                  </a:solidFill>
                </a:rPr>
                <a:t>输入文本内容</a:t>
              </a:r>
              <a:endParaRPr lang="en-US" sz="1600" dirty="0">
                <a:solidFill>
                  <a:schemeClr val="accent4"/>
                </a:solidFill>
              </a:endParaRPr>
            </a:p>
          </p:txBody>
        </p:sp>
      </p:grpSp>
      <p:grpSp>
        <p:nvGrpSpPr>
          <p:cNvPr id="23" name="Group 22"/>
          <p:cNvGrpSpPr/>
          <p:nvPr/>
        </p:nvGrpSpPr>
        <p:grpSpPr>
          <a:xfrm>
            <a:off x="8577973" y="4600608"/>
            <a:ext cx="2885859" cy="813530"/>
            <a:chOff x="400050" y="1714493"/>
            <a:chExt cx="2885859" cy="813530"/>
          </a:xfrm>
        </p:grpSpPr>
        <p:sp>
          <p:nvSpPr>
            <p:cNvPr id="24" name="TextBox 23"/>
            <p:cNvSpPr txBox="1"/>
            <p:nvPr/>
          </p:nvSpPr>
          <p:spPr>
            <a:xfrm>
              <a:off x="400050" y="2043403"/>
              <a:ext cx="2885859" cy="484620"/>
            </a:xfrm>
            <a:prstGeom prst="rect">
              <a:avLst/>
            </a:prstGeom>
            <a:noFill/>
          </p:spPr>
          <p:txBody>
            <a:bodyPr wrap="square" rtlCol="0">
              <a:spAutoFit/>
            </a:bodyPr>
            <a:lstStyle/>
            <a:p>
              <a:pPr algn="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5" name="Title 1"/>
            <p:cNvSpPr txBox="1">
              <a:spLocks/>
            </p:cNvSpPr>
            <p:nvPr/>
          </p:nvSpPr>
          <p:spPr>
            <a:xfrm>
              <a:off x="400050" y="1714493"/>
              <a:ext cx="287900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dirty="0">
                  <a:solidFill>
                    <a:schemeClr val="accent5"/>
                  </a:solidFill>
                </a:rPr>
                <a:t>输入文本内容</a:t>
              </a:r>
              <a:endParaRPr lang="en-US" sz="1600" dirty="0">
                <a:solidFill>
                  <a:schemeClr val="accent5"/>
                </a:solidFill>
              </a:endParaRPr>
            </a:p>
          </p:txBody>
        </p:sp>
      </p:grpSp>
      <p:sp>
        <p:nvSpPr>
          <p:cNvPr id="26" name="TextBox 25"/>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27"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9299328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val 1"/>
          <p:cNvSpPr/>
          <p:nvPr/>
        </p:nvSpPr>
        <p:spPr>
          <a:xfrm>
            <a:off x="1526896" y="2328151"/>
            <a:ext cx="1800000" cy="1800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4400" dirty="0">
                <a:solidFill>
                  <a:schemeClr val="accent1"/>
                </a:solidFill>
                <a:latin typeface="linea-basic-10" charset="0"/>
                <a:ea typeface="linea-basic-10" charset="0"/>
                <a:cs typeface="linea-basic-10" charset="0"/>
              </a:rPr>
              <a:t>b</a:t>
            </a:r>
            <a:endParaRPr lang="en-US" sz="3200" dirty="0">
              <a:solidFill>
                <a:schemeClr val="accent1"/>
              </a:solidFill>
              <a:latin typeface="SF UI Display Ultralight" charset="0"/>
              <a:ea typeface="SF UI Display Ultralight" charset="0"/>
              <a:cs typeface="SF UI Display Ultralight" charset="0"/>
            </a:endParaRPr>
          </a:p>
        </p:txBody>
      </p:sp>
      <p:grpSp>
        <p:nvGrpSpPr>
          <p:cNvPr id="3" name="Group 2"/>
          <p:cNvGrpSpPr/>
          <p:nvPr/>
        </p:nvGrpSpPr>
        <p:grpSpPr>
          <a:xfrm>
            <a:off x="899852" y="4357178"/>
            <a:ext cx="3041113" cy="1157480"/>
            <a:chOff x="952594" y="4590698"/>
            <a:chExt cx="3041113" cy="1157480"/>
          </a:xfrm>
        </p:grpSpPr>
        <p:sp>
          <p:nvSpPr>
            <p:cNvPr id="4" name="TextBox 3"/>
            <p:cNvSpPr txBox="1"/>
            <p:nvPr/>
          </p:nvSpPr>
          <p:spPr>
            <a:xfrm>
              <a:off x="952595" y="4991048"/>
              <a:ext cx="3041112" cy="757130"/>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 such</a:t>
              </a:r>
            </a:p>
          </p:txBody>
        </p:sp>
        <p:sp>
          <p:nvSpPr>
            <p:cNvPr id="5" name="Title 1"/>
            <p:cNvSpPr txBox="1">
              <a:spLocks/>
            </p:cNvSpPr>
            <p:nvPr/>
          </p:nvSpPr>
          <p:spPr>
            <a:xfrm>
              <a:off x="952594" y="4590698"/>
              <a:ext cx="303426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dirty="0"/>
                <a:t>输入文本内容</a:t>
              </a:r>
              <a:endParaRPr lang="en-US" sz="1800" dirty="0"/>
            </a:p>
          </p:txBody>
        </p:sp>
      </p:grpSp>
      <p:sp>
        <p:nvSpPr>
          <p:cNvPr id="6" name="Oval 5"/>
          <p:cNvSpPr/>
          <p:nvPr/>
        </p:nvSpPr>
        <p:spPr>
          <a:xfrm>
            <a:off x="5022103" y="2328151"/>
            <a:ext cx="1800000" cy="1800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4400" dirty="0">
                <a:solidFill>
                  <a:schemeClr val="accent2"/>
                </a:solidFill>
                <a:latin typeface="linea-basic-10" charset="0"/>
                <a:ea typeface="linea-basic-10" charset="0"/>
                <a:cs typeface="linea-basic-10" charset="0"/>
              </a:rPr>
              <a:t>7</a:t>
            </a:r>
            <a:endParaRPr lang="en-US" sz="3200" dirty="0">
              <a:solidFill>
                <a:schemeClr val="accent2"/>
              </a:solidFill>
              <a:latin typeface="SF UI Display Ultralight" charset="0"/>
              <a:ea typeface="SF UI Display Ultralight" charset="0"/>
              <a:cs typeface="SF UI Display Ultralight" charset="0"/>
            </a:endParaRPr>
          </a:p>
        </p:txBody>
      </p:sp>
      <p:grpSp>
        <p:nvGrpSpPr>
          <p:cNvPr id="7" name="Group 6"/>
          <p:cNvGrpSpPr/>
          <p:nvPr/>
        </p:nvGrpSpPr>
        <p:grpSpPr>
          <a:xfrm>
            <a:off x="4395059" y="4357178"/>
            <a:ext cx="3041113" cy="1157480"/>
            <a:chOff x="952594" y="4590698"/>
            <a:chExt cx="3041113" cy="1157480"/>
          </a:xfrm>
        </p:grpSpPr>
        <p:sp>
          <p:nvSpPr>
            <p:cNvPr id="8" name="TextBox 7"/>
            <p:cNvSpPr txBox="1"/>
            <p:nvPr/>
          </p:nvSpPr>
          <p:spPr>
            <a:xfrm>
              <a:off x="952595" y="4991048"/>
              <a:ext cx="3041112" cy="757130"/>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 such</a:t>
              </a:r>
            </a:p>
          </p:txBody>
        </p:sp>
        <p:sp>
          <p:nvSpPr>
            <p:cNvPr id="9" name="Title 1"/>
            <p:cNvSpPr txBox="1">
              <a:spLocks/>
            </p:cNvSpPr>
            <p:nvPr/>
          </p:nvSpPr>
          <p:spPr>
            <a:xfrm>
              <a:off x="952594" y="4590698"/>
              <a:ext cx="303426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dirty="0"/>
                <a:t>输入文本内容</a:t>
              </a:r>
              <a:endParaRPr lang="en-US" altLang="zh-CN" sz="1800" dirty="0"/>
            </a:p>
          </p:txBody>
        </p:sp>
      </p:grpSp>
      <p:sp>
        <p:nvSpPr>
          <p:cNvPr id="10" name="Oval 9"/>
          <p:cNvSpPr/>
          <p:nvPr/>
        </p:nvSpPr>
        <p:spPr>
          <a:xfrm>
            <a:off x="8517310" y="2328151"/>
            <a:ext cx="1800000" cy="180000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4400" dirty="0">
                <a:solidFill>
                  <a:schemeClr val="accent3"/>
                </a:solidFill>
                <a:latin typeface="linea-basic-10" charset="0"/>
                <a:ea typeface="linea-basic-10" charset="0"/>
                <a:cs typeface="linea-basic-10" charset="0"/>
              </a:rPr>
              <a:t>]</a:t>
            </a:r>
            <a:endParaRPr lang="en-US" sz="3200" dirty="0">
              <a:solidFill>
                <a:schemeClr val="accent3"/>
              </a:solidFill>
              <a:latin typeface="SF UI Display Ultralight" charset="0"/>
              <a:ea typeface="SF UI Display Ultralight" charset="0"/>
              <a:cs typeface="SF UI Display Ultralight" charset="0"/>
            </a:endParaRPr>
          </a:p>
        </p:txBody>
      </p:sp>
      <p:grpSp>
        <p:nvGrpSpPr>
          <p:cNvPr id="11" name="Group 10"/>
          <p:cNvGrpSpPr/>
          <p:nvPr/>
        </p:nvGrpSpPr>
        <p:grpSpPr>
          <a:xfrm>
            <a:off x="7890266" y="4357178"/>
            <a:ext cx="3041113" cy="1157480"/>
            <a:chOff x="952594" y="4590698"/>
            <a:chExt cx="3041113" cy="1157480"/>
          </a:xfrm>
        </p:grpSpPr>
        <p:sp>
          <p:nvSpPr>
            <p:cNvPr id="12" name="TextBox 11"/>
            <p:cNvSpPr txBox="1"/>
            <p:nvPr/>
          </p:nvSpPr>
          <p:spPr>
            <a:xfrm>
              <a:off x="952595" y="4991048"/>
              <a:ext cx="3041112" cy="757130"/>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 such</a:t>
              </a:r>
            </a:p>
          </p:txBody>
        </p:sp>
        <p:sp>
          <p:nvSpPr>
            <p:cNvPr id="13" name="Title 1"/>
            <p:cNvSpPr txBox="1">
              <a:spLocks/>
            </p:cNvSpPr>
            <p:nvPr/>
          </p:nvSpPr>
          <p:spPr>
            <a:xfrm>
              <a:off x="952594" y="4590698"/>
              <a:ext cx="303426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dirty="0"/>
                <a:t>输入文本内容</a:t>
              </a:r>
              <a:endParaRPr lang="en-US" altLang="zh-CN" sz="1800" dirty="0"/>
            </a:p>
          </p:txBody>
        </p:sp>
      </p:grpSp>
      <p:sp>
        <p:nvSpPr>
          <p:cNvPr id="14" name="TextBox 13"/>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5"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1416833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a:off x="971550" y="1930732"/>
            <a:ext cx="11181344" cy="3675345"/>
            <a:chOff x="971550" y="1930732"/>
            <a:chExt cx="11181344" cy="3675345"/>
          </a:xfrm>
        </p:grpSpPr>
        <p:sp>
          <p:nvSpPr>
            <p:cNvPr id="3" name="Shape 559"/>
            <p:cNvSpPr/>
            <p:nvPr/>
          </p:nvSpPr>
          <p:spPr>
            <a:xfrm flipH="1">
              <a:off x="2301231" y="3331896"/>
              <a:ext cx="9851663" cy="13603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10346" y="21600"/>
                  </a:lnTo>
                </a:path>
              </a:pathLst>
            </a:custGeom>
            <a:ln w="25400" cap="rnd">
              <a:solidFill>
                <a:srgbClr val="ACACAC"/>
              </a:solidFill>
              <a:custDash>
                <a:ds d="100000" sp="200000"/>
              </a:custDash>
              <a:round/>
            </a:ln>
          </p:spPr>
          <p:txBody>
            <a:bodyPr lIns="0" tIns="0" rIns="0" bIns="0" anchor="ctr"/>
            <a:lstStyle/>
            <a:p>
              <a:pPr lvl="0">
                <a:defRPr sz="3600"/>
              </a:pPr>
              <a:endParaRPr sz="1800"/>
            </a:p>
          </p:txBody>
        </p:sp>
        <p:sp>
          <p:nvSpPr>
            <p:cNvPr id="4" name="Shape 560"/>
            <p:cNvSpPr/>
            <p:nvPr/>
          </p:nvSpPr>
          <p:spPr>
            <a:xfrm flipH="1">
              <a:off x="9056706" y="2805254"/>
              <a:ext cx="1071016" cy="1071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39700" cap="flat">
              <a:solidFill>
                <a:schemeClr val="accent4"/>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600">
                  <a:solidFill>
                    <a:srgbClr val="2F2C25"/>
                  </a:solidFill>
                  <a:latin typeface="Helvetica"/>
                  <a:ea typeface="Helvetica"/>
                  <a:cs typeface="Helvetica"/>
                  <a:sym typeface="Helvetica"/>
                </a:defRPr>
              </a:lvl1pPr>
            </a:lstStyle>
            <a:p>
              <a:pPr lvl="0">
                <a:defRPr sz="1800">
                  <a:solidFill>
                    <a:srgbClr val="000000"/>
                  </a:solidFill>
                </a:defRPr>
              </a:pPr>
              <a:endParaRPr sz="1300" dirty="0">
                <a:latin typeface="Roboto" panose="02000000000000000000" pitchFamily="2" charset="0"/>
                <a:ea typeface="Roboto" panose="02000000000000000000" pitchFamily="2" charset="0"/>
                <a:cs typeface="Roboto" panose="02000000000000000000" pitchFamily="2" charset="0"/>
              </a:endParaRPr>
            </a:p>
          </p:txBody>
        </p:sp>
        <p:sp>
          <p:nvSpPr>
            <p:cNvPr id="5" name="Shape 565"/>
            <p:cNvSpPr/>
            <p:nvPr/>
          </p:nvSpPr>
          <p:spPr>
            <a:xfrm flipH="1">
              <a:off x="4713036" y="2262873"/>
              <a:ext cx="1379020" cy="13790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39700" cap="flat">
              <a:solidFill>
                <a:schemeClr val="accent4"/>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600">
                  <a:solidFill>
                    <a:srgbClr val="2F2C25"/>
                  </a:solidFill>
                  <a:latin typeface="Helvetica"/>
                  <a:ea typeface="Helvetica"/>
                  <a:cs typeface="Helvetica"/>
                  <a:sym typeface="Helvetica"/>
                </a:defRPr>
              </a:lvl1pPr>
            </a:lstStyle>
            <a:p>
              <a:pPr lvl="0">
                <a:defRPr sz="1800">
                  <a:solidFill>
                    <a:srgbClr val="000000"/>
                  </a:solidFill>
                </a:defRPr>
              </a:pPr>
              <a:endParaRPr sz="1300" dirty="0">
                <a:latin typeface="Roboto" panose="02000000000000000000" pitchFamily="2" charset="0"/>
                <a:ea typeface="Roboto" panose="02000000000000000000" pitchFamily="2" charset="0"/>
                <a:cs typeface="Roboto" panose="02000000000000000000" pitchFamily="2" charset="0"/>
              </a:endParaRPr>
            </a:p>
          </p:txBody>
        </p:sp>
        <p:sp>
          <p:nvSpPr>
            <p:cNvPr id="6" name="Shape 570"/>
            <p:cNvSpPr/>
            <p:nvPr/>
          </p:nvSpPr>
          <p:spPr>
            <a:xfrm flipH="1">
              <a:off x="3400260" y="4206308"/>
              <a:ext cx="972821" cy="9728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39700" cap="flat">
              <a:solidFill>
                <a:schemeClr val="accent6"/>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600">
                  <a:solidFill>
                    <a:srgbClr val="2F2C25"/>
                  </a:solidFill>
                  <a:latin typeface="Helvetica"/>
                  <a:ea typeface="Helvetica"/>
                  <a:cs typeface="Helvetica"/>
                  <a:sym typeface="Helvetica"/>
                </a:defRPr>
              </a:lvl1pPr>
            </a:lstStyle>
            <a:p>
              <a:pPr lvl="0">
                <a:defRPr sz="1800">
                  <a:solidFill>
                    <a:srgbClr val="000000"/>
                  </a:solidFill>
                </a:defRPr>
              </a:pPr>
              <a:endParaRPr sz="1300" dirty="0">
                <a:latin typeface="Roboto" panose="02000000000000000000" pitchFamily="2" charset="0"/>
                <a:ea typeface="Roboto" panose="02000000000000000000" pitchFamily="2" charset="0"/>
                <a:cs typeface="Roboto" panose="02000000000000000000" pitchFamily="2" charset="0"/>
              </a:endParaRPr>
            </a:p>
          </p:txBody>
        </p:sp>
        <p:sp>
          <p:nvSpPr>
            <p:cNvPr id="7" name="Shape 575"/>
            <p:cNvSpPr/>
            <p:nvPr/>
          </p:nvSpPr>
          <p:spPr>
            <a:xfrm flipH="1">
              <a:off x="6641008" y="3486597"/>
              <a:ext cx="1956226" cy="19562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39700" cap="flat">
              <a:solidFill>
                <a:schemeClr val="accent2"/>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600">
                  <a:solidFill>
                    <a:srgbClr val="2F2C25"/>
                  </a:solidFill>
                  <a:latin typeface="Helvetica"/>
                  <a:ea typeface="Helvetica"/>
                  <a:cs typeface="Helvetica"/>
                  <a:sym typeface="Helvetica"/>
                </a:defRPr>
              </a:lvl1pPr>
            </a:lstStyle>
            <a:p>
              <a:pPr lvl="0">
                <a:defRPr sz="1800">
                  <a:solidFill>
                    <a:srgbClr val="000000"/>
                  </a:solidFill>
                </a:defRPr>
              </a:pPr>
              <a:endParaRPr sz="1300" dirty="0">
                <a:latin typeface="Roboto" panose="02000000000000000000" pitchFamily="2" charset="0"/>
                <a:ea typeface="Roboto" panose="02000000000000000000" pitchFamily="2" charset="0"/>
                <a:cs typeface="Roboto" panose="02000000000000000000" pitchFamily="2" charset="0"/>
              </a:endParaRPr>
            </a:p>
          </p:txBody>
        </p:sp>
        <p:sp>
          <p:nvSpPr>
            <p:cNvPr id="8" name="Shape 580"/>
            <p:cNvSpPr/>
            <p:nvPr/>
          </p:nvSpPr>
          <p:spPr>
            <a:xfrm flipH="1">
              <a:off x="971550" y="2200838"/>
              <a:ext cx="2083696" cy="2069278"/>
            </a:xfrm>
            <a:prstGeom prst="wedgeEllipseCallout">
              <a:avLst>
                <a:gd name="adj1" fmla="val -55070"/>
                <a:gd name="adj2" fmla="val 41374"/>
              </a:avLst>
            </a:prstGeom>
            <a:solidFill>
              <a:schemeClr val="accent1">
                <a:alpha val="87000"/>
              </a:schemeClr>
            </a:solidFill>
            <a:ln w="12700" cap="flat">
              <a:noFill/>
              <a:miter lim="400000"/>
            </a:ln>
            <a:effectLst/>
          </p:spPr>
          <p:txBody>
            <a:bodyPr wrap="square" lIns="0" tIns="0" rIns="0" bIns="0" numCol="1" anchor="ctr">
              <a:noAutofit/>
            </a:bodyPr>
            <a:lstStyle/>
            <a:p>
              <a:pPr lvl="0">
                <a:defRPr sz="3600"/>
              </a:pPr>
              <a:endParaRPr sz="1800"/>
            </a:p>
          </p:txBody>
        </p:sp>
        <p:grpSp>
          <p:nvGrpSpPr>
            <p:cNvPr id="9" name="Group 8"/>
            <p:cNvGrpSpPr/>
            <p:nvPr/>
          </p:nvGrpSpPr>
          <p:grpSpPr>
            <a:xfrm>
              <a:off x="981928" y="2923494"/>
              <a:ext cx="2062940" cy="862785"/>
              <a:chOff x="981928" y="2709174"/>
              <a:chExt cx="2062940" cy="862785"/>
            </a:xfrm>
          </p:grpSpPr>
          <p:sp>
            <p:nvSpPr>
              <p:cNvPr id="26" name="TextBox 25"/>
              <p:cNvSpPr txBox="1"/>
              <p:nvPr/>
            </p:nvSpPr>
            <p:spPr>
              <a:xfrm>
                <a:off x="1254422" y="2981028"/>
                <a:ext cx="1517952" cy="590931"/>
              </a:xfrm>
              <a:prstGeom prst="rect">
                <a:avLst/>
              </a:prstGeom>
              <a:noFill/>
            </p:spPr>
            <p:txBody>
              <a:bodyPr wrap="square" rtlCol="0">
                <a:spAutoFit/>
              </a:bodyPr>
              <a:lstStyle/>
              <a:p>
                <a:pPr algn="ctr">
                  <a:lnSpc>
                    <a:spcPct val="120000"/>
                  </a:lnSpc>
                </a:pPr>
                <a:r>
                  <a:rPr lang="en-US" sz="900" dirty="0">
                    <a:solidFill>
                      <a:schemeClr val="bg1"/>
                    </a:solidFill>
                    <a:latin typeface="Source Sans Pro" charset="0"/>
                    <a:ea typeface="Source Sans Pro" charset="0"/>
                    <a:cs typeface="Source Sans Pro" charset="0"/>
                  </a:rPr>
                  <a:t>When selecting a typeface for body text, your primary concern should.</a:t>
                </a:r>
              </a:p>
            </p:txBody>
          </p:sp>
          <p:sp>
            <p:nvSpPr>
              <p:cNvPr id="27" name="Title 1"/>
              <p:cNvSpPr txBox="1">
                <a:spLocks/>
              </p:cNvSpPr>
              <p:nvPr/>
            </p:nvSpPr>
            <p:spPr>
              <a:xfrm>
                <a:off x="981928" y="2709174"/>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solidFill>
                      <a:schemeClr val="bg1"/>
                    </a:solidFill>
                  </a:rPr>
                  <a:t>输入文本内容</a:t>
                </a:r>
                <a:endParaRPr lang="en-US" sz="1400" dirty="0">
                  <a:solidFill>
                    <a:schemeClr val="bg1"/>
                  </a:solidFill>
                </a:endParaRPr>
              </a:p>
            </p:txBody>
          </p:sp>
        </p:grpSp>
        <p:grpSp>
          <p:nvGrpSpPr>
            <p:cNvPr id="10" name="Group 9"/>
            <p:cNvGrpSpPr/>
            <p:nvPr/>
          </p:nvGrpSpPr>
          <p:grpSpPr>
            <a:xfrm>
              <a:off x="8798380" y="4926056"/>
              <a:ext cx="2062940" cy="680021"/>
              <a:chOff x="1485899" y="4246557"/>
              <a:chExt cx="2062940" cy="680021"/>
            </a:xfrm>
          </p:grpSpPr>
          <p:sp>
            <p:nvSpPr>
              <p:cNvPr id="24" name="TextBox 23"/>
              <p:cNvSpPr txBox="1"/>
              <p:nvPr/>
            </p:nvSpPr>
            <p:spPr>
              <a:xfrm>
                <a:off x="1485899" y="4501846"/>
                <a:ext cx="2043255" cy="424732"/>
              </a:xfrm>
              <a:prstGeom prst="rect">
                <a:avLst/>
              </a:prstGeom>
              <a:noFill/>
            </p:spPr>
            <p:txBody>
              <a:bodyPr wrap="square" rtlCol="0">
                <a:spAutoFit/>
              </a:bodyPr>
              <a:lstStyle/>
              <a:p>
                <a:pP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25"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solidFill>
                      <a:schemeClr val="accent2"/>
                    </a:solidFill>
                  </a:rPr>
                  <a:t>输入文本内容</a:t>
                </a:r>
                <a:endParaRPr lang="en-US" sz="1400" dirty="0">
                  <a:solidFill>
                    <a:schemeClr val="accent2"/>
                  </a:solidFill>
                </a:endParaRPr>
              </a:p>
            </p:txBody>
          </p:sp>
        </p:grpSp>
        <p:sp>
          <p:nvSpPr>
            <p:cNvPr id="11" name="Rectangle 10"/>
            <p:cNvSpPr/>
            <p:nvPr/>
          </p:nvSpPr>
          <p:spPr>
            <a:xfrm>
              <a:off x="7219011" y="4152847"/>
              <a:ext cx="800219" cy="830997"/>
            </a:xfrm>
            <a:prstGeom prst="rect">
              <a:avLst/>
            </a:prstGeom>
          </p:spPr>
          <p:txBody>
            <a:bodyPr wrap="none">
              <a:spAutoFit/>
            </a:bodyPr>
            <a:lstStyle/>
            <a:p>
              <a:pPr algn="ctr"/>
              <a:r>
                <a:rPr lang="en-US" sz="4800" dirty="0">
                  <a:solidFill>
                    <a:schemeClr val="accent2"/>
                  </a:solidFill>
                  <a:latin typeface="linea-basic-10" charset="0"/>
                  <a:ea typeface="linea-basic-10" charset="0"/>
                  <a:cs typeface="linea-basic-10" charset="0"/>
                </a:rPr>
                <a:t>]</a:t>
              </a:r>
              <a:endParaRPr lang="id-ID" sz="4800" dirty="0">
                <a:solidFill>
                  <a:schemeClr val="accent2"/>
                </a:solidFill>
              </a:endParaRPr>
            </a:p>
          </p:txBody>
        </p:sp>
        <p:grpSp>
          <p:nvGrpSpPr>
            <p:cNvPr id="12" name="Group 11"/>
            <p:cNvGrpSpPr/>
            <p:nvPr/>
          </p:nvGrpSpPr>
          <p:grpSpPr>
            <a:xfrm>
              <a:off x="4520987" y="3866297"/>
              <a:ext cx="2062940" cy="680021"/>
              <a:chOff x="1485899" y="4246557"/>
              <a:chExt cx="2062940" cy="680021"/>
            </a:xfrm>
          </p:grpSpPr>
          <p:sp>
            <p:nvSpPr>
              <p:cNvPr id="22" name="TextBox 21"/>
              <p:cNvSpPr txBox="1"/>
              <p:nvPr/>
            </p:nvSpPr>
            <p:spPr>
              <a:xfrm>
                <a:off x="1485899" y="4501846"/>
                <a:ext cx="2043255" cy="424732"/>
              </a:xfrm>
              <a:prstGeom prst="rect">
                <a:avLst/>
              </a:prstGeom>
              <a:noFill/>
            </p:spPr>
            <p:txBody>
              <a:bodyPr wrap="square" rtlCol="0">
                <a:spAutoFit/>
              </a:bodyPr>
              <a:lstStyle/>
              <a:p>
                <a:pP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23"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solidFill>
                      <a:schemeClr val="accent6"/>
                    </a:solidFill>
                  </a:rPr>
                  <a:t>输入文本内容</a:t>
                </a:r>
                <a:endParaRPr lang="en-US" sz="1400" dirty="0">
                  <a:solidFill>
                    <a:schemeClr val="accent6"/>
                  </a:solidFill>
                </a:endParaRPr>
              </a:p>
            </p:txBody>
          </p:sp>
        </p:grpSp>
        <p:grpSp>
          <p:nvGrpSpPr>
            <p:cNvPr id="13" name="Group 12"/>
            <p:cNvGrpSpPr/>
            <p:nvPr/>
          </p:nvGrpSpPr>
          <p:grpSpPr>
            <a:xfrm>
              <a:off x="6352754" y="2302575"/>
              <a:ext cx="2062940" cy="680021"/>
              <a:chOff x="1485899" y="4246557"/>
              <a:chExt cx="2062940" cy="680021"/>
            </a:xfrm>
          </p:grpSpPr>
          <p:sp>
            <p:nvSpPr>
              <p:cNvPr id="20" name="TextBox 19"/>
              <p:cNvSpPr txBox="1"/>
              <p:nvPr/>
            </p:nvSpPr>
            <p:spPr>
              <a:xfrm>
                <a:off x="1485899" y="4501846"/>
                <a:ext cx="2043255" cy="424732"/>
              </a:xfrm>
              <a:prstGeom prst="rect">
                <a:avLst/>
              </a:prstGeom>
              <a:noFill/>
            </p:spPr>
            <p:txBody>
              <a:bodyPr wrap="square" rtlCol="0">
                <a:spAutoFit/>
              </a:bodyPr>
              <a:lstStyle/>
              <a:p>
                <a:pP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21"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solidFill>
                      <a:schemeClr val="accent4"/>
                    </a:solidFill>
                  </a:rPr>
                  <a:t>输入文本内容</a:t>
                </a:r>
                <a:endParaRPr lang="en-US" sz="1400" dirty="0">
                  <a:solidFill>
                    <a:schemeClr val="accent4"/>
                  </a:solidFill>
                </a:endParaRPr>
              </a:p>
            </p:txBody>
          </p:sp>
        </p:grpSp>
        <p:grpSp>
          <p:nvGrpSpPr>
            <p:cNvPr id="14" name="Group 13"/>
            <p:cNvGrpSpPr/>
            <p:nvPr/>
          </p:nvGrpSpPr>
          <p:grpSpPr>
            <a:xfrm>
              <a:off x="9810165" y="1930732"/>
              <a:ext cx="2062940" cy="680021"/>
              <a:chOff x="1485899" y="4246557"/>
              <a:chExt cx="2062940" cy="680021"/>
            </a:xfrm>
          </p:grpSpPr>
          <p:sp>
            <p:nvSpPr>
              <p:cNvPr id="18" name="TextBox 17"/>
              <p:cNvSpPr txBox="1"/>
              <p:nvPr/>
            </p:nvSpPr>
            <p:spPr>
              <a:xfrm>
                <a:off x="1485899" y="4501846"/>
                <a:ext cx="2043255" cy="424732"/>
              </a:xfrm>
              <a:prstGeom prst="rect">
                <a:avLst/>
              </a:prstGeom>
              <a:noFill/>
            </p:spPr>
            <p:txBody>
              <a:bodyPr wrap="square" rtlCol="0">
                <a:spAutoFit/>
              </a:bodyPr>
              <a:lstStyle/>
              <a:p>
                <a:pPr>
                  <a:lnSpc>
                    <a:spcPct val="120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sp>
            <p:nvSpPr>
              <p:cNvPr id="19" name="Title 1"/>
              <p:cNvSpPr txBox="1">
                <a:spLocks/>
              </p:cNvSpPr>
              <p:nvPr/>
            </p:nvSpPr>
            <p:spPr>
              <a:xfrm>
                <a:off x="1485899" y="4246557"/>
                <a:ext cx="2062940" cy="25528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solidFill>
                      <a:schemeClr val="accent4"/>
                    </a:solidFill>
                  </a:rPr>
                  <a:t>输入文本内容</a:t>
                </a:r>
                <a:endParaRPr lang="en-US" sz="1400" dirty="0">
                  <a:solidFill>
                    <a:schemeClr val="accent4"/>
                  </a:solidFill>
                </a:endParaRPr>
              </a:p>
            </p:txBody>
          </p:sp>
        </p:grpSp>
        <p:sp>
          <p:nvSpPr>
            <p:cNvPr id="15" name="Rectangle 14"/>
            <p:cNvSpPr/>
            <p:nvPr/>
          </p:nvSpPr>
          <p:spPr>
            <a:xfrm>
              <a:off x="5053732" y="2605618"/>
              <a:ext cx="697627" cy="707886"/>
            </a:xfrm>
            <a:prstGeom prst="rect">
              <a:avLst/>
            </a:prstGeom>
          </p:spPr>
          <p:txBody>
            <a:bodyPr wrap="none">
              <a:spAutoFit/>
            </a:bodyPr>
            <a:lstStyle/>
            <a:p>
              <a:pPr algn="ctr"/>
              <a:r>
                <a:rPr lang="en-US" sz="4000" dirty="0">
                  <a:solidFill>
                    <a:schemeClr val="accent4"/>
                  </a:solidFill>
                  <a:latin typeface="linea-basic-10" charset="0"/>
                  <a:ea typeface="linea-basic-10" charset="0"/>
                  <a:cs typeface="linea-basic-10" charset="0"/>
                </a:rPr>
                <a:t>c</a:t>
              </a:r>
              <a:endParaRPr lang="id-ID" dirty="0">
                <a:solidFill>
                  <a:schemeClr val="accent4"/>
                </a:solidFill>
              </a:endParaRPr>
            </a:p>
          </p:txBody>
        </p:sp>
        <p:sp>
          <p:nvSpPr>
            <p:cNvPr id="16" name="Rectangle 15"/>
            <p:cNvSpPr/>
            <p:nvPr/>
          </p:nvSpPr>
          <p:spPr>
            <a:xfrm>
              <a:off x="3590052" y="4418258"/>
              <a:ext cx="595035" cy="584775"/>
            </a:xfrm>
            <a:prstGeom prst="rect">
              <a:avLst/>
            </a:prstGeom>
          </p:spPr>
          <p:txBody>
            <a:bodyPr wrap="none">
              <a:spAutoFit/>
            </a:bodyPr>
            <a:lstStyle/>
            <a:p>
              <a:pPr algn="ctr"/>
              <a:r>
                <a:rPr lang="en-US" sz="3200" dirty="0">
                  <a:solidFill>
                    <a:schemeClr val="accent6"/>
                  </a:solidFill>
                  <a:latin typeface="linea-basic-10" charset="0"/>
                  <a:ea typeface="linea-basic-10" charset="0"/>
                  <a:cs typeface="linea-basic-10" charset="0"/>
                </a:rPr>
                <a:t>V</a:t>
              </a:r>
              <a:endParaRPr lang="id-ID" sz="1400" dirty="0">
                <a:solidFill>
                  <a:schemeClr val="accent6"/>
                </a:solidFill>
              </a:endParaRPr>
            </a:p>
          </p:txBody>
        </p:sp>
        <p:sp>
          <p:nvSpPr>
            <p:cNvPr id="17" name="Rectangle 16"/>
            <p:cNvSpPr/>
            <p:nvPr/>
          </p:nvSpPr>
          <p:spPr>
            <a:xfrm>
              <a:off x="9295117" y="3030313"/>
              <a:ext cx="595035" cy="584775"/>
            </a:xfrm>
            <a:prstGeom prst="rect">
              <a:avLst/>
            </a:prstGeom>
          </p:spPr>
          <p:txBody>
            <a:bodyPr wrap="none">
              <a:spAutoFit/>
            </a:bodyPr>
            <a:lstStyle/>
            <a:p>
              <a:pPr algn="ctr"/>
              <a:r>
                <a:rPr lang="en-US" sz="3200" dirty="0">
                  <a:solidFill>
                    <a:schemeClr val="accent4"/>
                  </a:solidFill>
                  <a:latin typeface="linea-basic-10" charset="0"/>
                  <a:ea typeface="linea-basic-10" charset="0"/>
                  <a:cs typeface="linea-basic-10" charset="0"/>
                </a:rPr>
                <a:t>7</a:t>
              </a:r>
              <a:endParaRPr lang="id-ID" sz="1400" dirty="0">
                <a:solidFill>
                  <a:schemeClr val="accent4"/>
                </a:solidFill>
              </a:endParaRPr>
            </a:p>
          </p:txBody>
        </p:sp>
      </p:grpSp>
      <p:sp>
        <p:nvSpPr>
          <p:cNvPr id="28" name="TextBox 27"/>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29"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24802299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reeform 1"/>
          <p:cNvSpPr/>
          <p:nvPr/>
        </p:nvSpPr>
        <p:spPr>
          <a:xfrm>
            <a:off x="3057384" y="3829976"/>
            <a:ext cx="222315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p>
        </p:txBody>
      </p:sp>
      <p:sp>
        <p:nvSpPr>
          <p:cNvPr id="3" name="Freeform 2"/>
          <p:cNvSpPr/>
          <p:nvPr/>
        </p:nvSpPr>
        <p:spPr>
          <a:xfrm flipV="1">
            <a:off x="1118253" y="2722630"/>
            <a:ext cx="222315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p>
        </p:txBody>
      </p:sp>
      <p:sp>
        <p:nvSpPr>
          <p:cNvPr id="4" name="Freeform 3"/>
          <p:cNvSpPr/>
          <p:nvPr/>
        </p:nvSpPr>
        <p:spPr>
          <a:xfrm>
            <a:off x="6935646" y="3829976"/>
            <a:ext cx="222315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p>
        </p:txBody>
      </p:sp>
      <p:sp>
        <p:nvSpPr>
          <p:cNvPr id="5" name="Freeform 4"/>
          <p:cNvSpPr/>
          <p:nvPr/>
        </p:nvSpPr>
        <p:spPr>
          <a:xfrm flipV="1">
            <a:off x="4996515" y="2722630"/>
            <a:ext cx="222315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p>
        </p:txBody>
      </p:sp>
      <p:sp>
        <p:nvSpPr>
          <p:cNvPr id="6" name="Freeform 5"/>
          <p:cNvSpPr/>
          <p:nvPr/>
        </p:nvSpPr>
        <p:spPr>
          <a:xfrm flipV="1">
            <a:off x="8874777" y="2722630"/>
            <a:ext cx="222315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p>
        </p:txBody>
      </p:sp>
      <p:sp>
        <p:nvSpPr>
          <p:cNvPr id="7" name="Oval 6"/>
          <p:cNvSpPr>
            <a:spLocks noChangeAspect="1"/>
          </p:cNvSpPr>
          <p:nvPr/>
        </p:nvSpPr>
        <p:spPr>
          <a:xfrm>
            <a:off x="1652797" y="3249075"/>
            <a:ext cx="1148873" cy="1149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2" tIns="45711" rIns="91422" bIns="45711" numCol="1" spcCol="0" rtlCol="0" fromWordArt="0" anchor="ctr" anchorCtr="0" forceAA="0" compatLnSpc="1">
            <a:prstTxWarp prst="textNoShape">
              <a:avLst/>
            </a:prstTxWarp>
            <a:noAutofit/>
          </a:bodyPr>
          <a:lstStyle/>
          <a:p>
            <a:pPr algn="ctr"/>
            <a:r>
              <a:rPr lang="id-ID" sz="3600" dirty="0">
                <a:solidFill>
                  <a:schemeClr val="bg1"/>
                </a:solidFill>
                <a:latin typeface="linea-ecommerce-10" panose="02000509000000000000" pitchFamily="49" charset="0"/>
                <a:cs typeface="Lato Regular"/>
              </a:rPr>
              <a:t>a</a:t>
            </a:r>
            <a:endParaRPr lang="en-US" sz="3600" dirty="0">
              <a:solidFill>
                <a:schemeClr val="bg1"/>
              </a:solidFill>
              <a:latin typeface="linea-ecommerce-10" panose="02000509000000000000" pitchFamily="49" charset="0"/>
              <a:cs typeface="Lato Regular"/>
            </a:endParaRPr>
          </a:p>
        </p:txBody>
      </p:sp>
      <p:sp>
        <p:nvSpPr>
          <p:cNvPr id="8" name="Oval 7"/>
          <p:cNvSpPr>
            <a:spLocks noChangeAspect="1"/>
          </p:cNvSpPr>
          <p:nvPr/>
        </p:nvSpPr>
        <p:spPr>
          <a:xfrm>
            <a:off x="3594133" y="3249075"/>
            <a:ext cx="1148873" cy="11491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2" tIns="45711" rIns="91422" bIns="45711" numCol="1" spcCol="0" rtlCol="0" fromWordArt="0" anchor="ctr" anchorCtr="0" forceAA="0" compatLnSpc="1">
            <a:prstTxWarp prst="textNoShape">
              <a:avLst/>
            </a:prstTxWarp>
            <a:noAutofit/>
          </a:bodyPr>
          <a:lstStyle/>
          <a:p>
            <a:pPr algn="ctr"/>
            <a:r>
              <a:rPr lang="id-ID" sz="3200" dirty="0">
                <a:solidFill>
                  <a:schemeClr val="bg1"/>
                </a:solidFill>
                <a:latin typeface="linea-basic-10" panose="02000509000000000000" pitchFamily="49" charset="0"/>
                <a:cs typeface="Lato Regular"/>
              </a:rPr>
              <a:t>d</a:t>
            </a:r>
            <a:endParaRPr lang="en-US" sz="3200" dirty="0">
              <a:solidFill>
                <a:schemeClr val="bg1"/>
              </a:solidFill>
              <a:latin typeface="linea-basic-10" panose="02000509000000000000" pitchFamily="49" charset="0"/>
              <a:cs typeface="Lato Regular"/>
            </a:endParaRPr>
          </a:p>
        </p:txBody>
      </p:sp>
      <p:sp>
        <p:nvSpPr>
          <p:cNvPr id="9" name="Oval 8"/>
          <p:cNvSpPr>
            <a:spLocks noChangeAspect="1"/>
          </p:cNvSpPr>
          <p:nvPr/>
        </p:nvSpPr>
        <p:spPr>
          <a:xfrm>
            <a:off x="5533264" y="3249075"/>
            <a:ext cx="1148873" cy="11491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2" tIns="45711" rIns="91422" bIns="45711" numCol="1" spcCol="0" rtlCol="0" fromWordArt="0" anchor="ctr" anchorCtr="0" forceAA="0" compatLnSpc="1">
            <a:prstTxWarp prst="textNoShape">
              <a:avLst/>
            </a:prstTxWarp>
            <a:noAutofit/>
          </a:bodyPr>
          <a:lstStyle/>
          <a:p>
            <a:pPr algn="ctr"/>
            <a:r>
              <a:rPr lang="id-ID" sz="3200" dirty="0">
                <a:solidFill>
                  <a:schemeClr val="bg1"/>
                </a:solidFill>
                <a:latin typeface="linea-ecommerce-10" panose="02000509000000000000" pitchFamily="49" charset="0"/>
                <a:cs typeface="Lato Regular"/>
              </a:rPr>
              <a:t>x</a:t>
            </a:r>
            <a:endParaRPr lang="en-US" sz="3200" dirty="0">
              <a:solidFill>
                <a:schemeClr val="bg1"/>
              </a:solidFill>
              <a:latin typeface="linea-ecommerce-10" panose="02000509000000000000" pitchFamily="49" charset="0"/>
              <a:cs typeface="Lato Regular"/>
            </a:endParaRPr>
          </a:p>
        </p:txBody>
      </p:sp>
      <p:sp>
        <p:nvSpPr>
          <p:cNvPr id="10" name="Oval 9"/>
          <p:cNvSpPr>
            <a:spLocks noChangeAspect="1"/>
          </p:cNvSpPr>
          <p:nvPr/>
        </p:nvSpPr>
        <p:spPr>
          <a:xfrm>
            <a:off x="7472395" y="3249075"/>
            <a:ext cx="1148873" cy="11491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2" tIns="45711" rIns="91422" bIns="45711" numCol="1" spcCol="0" rtlCol="0" fromWordArt="0" anchor="ctr" anchorCtr="0" forceAA="0" compatLnSpc="1">
            <a:prstTxWarp prst="textNoShape">
              <a:avLst/>
            </a:prstTxWarp>
            <a:noAutofit/>
          </a:bodyPr>
          <a:lstStyle/>
          <a:p>
            <a:pPr algn="ctr"/>
            <a:r>
              <a:rPr lang="id-ID" sz="3200" dirty="0">
                <a:solidFill>
                  <a:schemeClr val="bg1"/>
                </a:solidFill>
                <a:latin typeface="linea-basic-10" panose="02000509000000000000" pitchFamily="49" charset="0"/>
                <a:cs typeface="Lato Regular"/>
              </a:rPr>
              <a:t>l</a:t>
            </a:r>
            <a:endParaRPr lang="en-US" sz="3200" dirty="0">
              <a:solidFill>
                <a:schemeClr val="bg1"/>
              </a:solidFill>
              <a:latin typeface="linea-basic-10" panose="02000509000000000000" pitchFamily="49" charset="0"/>
              <a:cs typeface="Lato Regular"/>
            </a:endParaRPr>
          </a:p>
        </p:txBody>
      </p:sp>
      <p:sp>
        <p:nvSpPr>
          <p:cNvPr id="11" name="Oval 10"/>
          <p:cNvSpPr>
            <a:spLocks noChangeAspect="1"/>
          </p:cNvSpPr>
          <p:nvPr/>
        </p:nvSpPr>
        <p:spPr>
          <a:xfrm>
            <a:off x="9411526" y="3249075"/>
            <a:ext cx="1148873" cy="11491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2" tIns="45711" rIns="91422" bIns="45711" numCol="1" spcCol="0" rtlCol="0" fromWordArt="0" anchor="ctr" anchorCtr="0" forceAA="0" compatLnSpc="1">
            <a:prstTxWarp prst="textNoShape">
              <a:avLst/>
            </a:prstTxWarp>
            <a:noAutofit/>
          </a:bodyPr>
          <a:lstStyle/>
          <a:p>
            <a:pPr algn="ctr"/>
            <a:r>
              <a:rPr lang="id-ID" sz="3200" dirty="0">
                <a:solidFill>
                  <a:schemeClr val="bg1"/>
                </a:solidFill>
                <a:latin typeface="linea-basic-10" panose="02000509000000000000" pitchFamily="49" charset="0"/>
                <a:cs typeface="Lato Regular"/>
              </a:rPr>
              <a:t>5</a:t>
            </a:r>
            <a:endParaRPr lang="en-US" sz="3200" dirty="0">
              <a:solidFill>
                <a:schemeClr val="bg1"/>
              </a:solidFill>
              <a:latin typeface="linea-basic-10" panose="02000509000000000000" pitchFamily="49" charset="0"/>
              <a:cs typeface="Lato Regular"/>
            </a:endParaRPr>
          </a:p>
        </p:txBody>
      </p:sp>
      <p:grpSp>
        <p:nvGrpSpPr>
          <p:cNvPr id="12" name="Group 11"/>
          <p:cNvGrpSpPr/>
          <p:nvPr/>
        </p:nvGrpSpPr>
        <p:grpSpPr>
          <a:xfrm>
            <a:off x="1036255" y="4637397"/>
            <a:ext cx="2381956" cy="1032892"/>
            <a:chOff x="1038853" y="4582803"/>
            <a:chExt cx="2381956" cy="1032892"/>
          </a:xfrm>
        </p:grpSpPr>
        <p:sp>
          <p:nvSpPr>
            <p:cNvPr id="13" name="TextBox 12"/>
            <p:cNvSpPr txBox="1"/>
            <p:nvPr/>
          </p:nvSpPr>
          <p:spPr>
            <a:xfrm>
              <a:off x="1038853" y="4913964"/>
              <a:ext cx="2302555" cy="701731"/>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4" name="Title 1"/>
            <p:cNvSpPr txBox="1">
              <a:spLocks/>
            </p:cNvSpPr>
            <p:nvPr/>
          </p:nvSpPr>
          <p:spPr>
            <a:xfrm>
              <a:off x="1038853" y="4582803"/>
              <a:ext cx="238195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2"/>
                  </a:solidFill>
                </a:rPr>
                <a:t>输入文本内容</a:t>
              </a:r>
              <a:endParaRPr lang="en-US" sz="1600" dirty="0">
                <a:solidFill>
                  <a:schemeClr val="accent2"/>
                </a:solidFill>
              </a:endParaRPr>
            </a:p>
          </p:txBody>
        </p:sp>
      </p:grpSp>
      <p:grpSp>
        <p:nvGrpSpPr>
          <p:cNvPr id="15" name="Group 14"/>
          <p:cNvGrpSpPr/>
          <p:nvPr/>
        </p:nvGrpSpPr>
        <p:grpSpPr>
          <a:xfrm>
            <a:off x="2977591" y="2019189"/>
            <a:ext cx="2381956" cy="1032892"/>
            <a:chOff x="1038853" y="4582803"/>
            <a:chExt cx="2381956" cy="1032892"/>
          </a:xfrm>
        </p:grpSpPr>
        <p:sp>
          <p:nvSpPr>
            <p:cNvPr id="16" name="TextBox 15"/>
            <p:cNvSpPr txBox="1"/>
            <p:nvPr/>
          </p:nvSpPr>
          <p:spPr>
            <a:xfrm>
              <a:off x="1038853" y="4913964"/>
              <a:ext cx="2302555" cy="701731"/>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7" name="Title 1"/>
            <p:cNvSpPr txBox="1">
              <a:spLocks/>
            </p:cNvSpPr>
            <p:nvPr/>
          </p:nvSpPr>
          <p:spPr>
            <a:xfrm>
              <a:off x="1038853" y="4582803"/>
              <a:ext cx="238195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2"/>
                  </a:solidFill>
                </a:rPr>
                <a:t>输入文本内容</a:t>
              </a:r>
              <a:endParaRPr lang="en-US" sz="1600" dirty="0">
                <a:solidFill>
                  <a:schemeClr val="accent2"/>
                </a:solidFill>
              </a:endParaRPr>
            </a:p>
          </p:txBody>
        </p:sp>
      </p:grpSp>
      <p:grpSp>
        <p:nvGrpSpPr>
          <p:cNvPr id="18" name="Group 17"/>
          <p:cNvGrpSpPr/>
          <p:nvPr/>
        </p:nvGrpSpPr>
        <p:grpSpPr>
          <a:xfrm>
            <a:off x="6855853" y="2019189"/>
            <a:ext cx="2381956" cy="1032892"/>
            <a:chOff x="1038853" y="4582803"/>
            <a:chExt cx="2381956" cy="1032892"/>
          </a:xfrm>
        </p:grpSpPr>
        <p:sp>
          <p:nvSpPr>
            <p:cNvPr id="19" name="TextBox 18"/>
            <p:cNvSpPr txBox="1"/>
            <p:nvPr/>
          </p:nvSpPr>
          <p:spPr>
            <a:xfrm>
              <a:off x="1038853" y="4913964"/>
              <a:ext cx="2302555" cy="701731"/>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0" name="Title 1"/>
            <p:cNvSpPr txBox="1">
              <a:spLocks/>
            </p:cNvSpPr>
            <p:nvPr/>
          </p:nvSpPr>
          <p:spPr>
            <a:xfrm>
              <a:off x="1038853" y="4582803"/>
              <a:ext cx="238195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4"/>
                  </a:solidFill>
                </a:rPr>
                <a:t>输入文本内容</a:t>
              </a:r>
              <a:endParaRPr lang="en-US" sz="1600" dirty="0">
                <a:solidFill>
                  <a:schemeClr val="accent4"/>
                </a:solidFill>
              </a:endParaRPr>
            </a:p>
          </p:txBody>
        </p:sp>
      </p:grpSp>
      <p:grpSp>
        <p:nvGrpSpPr>
          <p:cNvPr id="21" name="Group 20"/>
          <p:cNvGrpSpPr/>
          <p:nvPr/>
        </p:nvGrpSpPr>
        <p:grpSpPr>
          <a:xfrm>
            <a:off x="4905021" y="4637397"/>
            <a:ext cx="2381956" cy="1032892"/>
            <a:chOff x="1038853" y="4582803"/>
            <a:chExt cx="2381956" cy="1032892"/>
          </a:xfrm>
        </p:grpSpPr>
        <p:sp>
          <p:nvSpPr>
            <p:cNvPr id="22" name="TextBox 21"/>
            <p:cNvSpPr txBox="1"/>
            <p:nvPr/>
          </p:nvSpPr>
          <p:spPr>
            <a:xfrm>
              <a:off x="1038853" y="4913964"/>
              <a:ext cx="2302555" cy="701731"/>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3" name="Title 1"/>
            <p:cNvSpPr txBox="1">
              <a:spLocks/>
            </p:cNvSpPr>
            <p:nvPr/>
          </p:nvSpPr>
          <p:spPr>
            <a:xfrm>
              <a:off x="1038853" y="4582803"/>
              <a:ext cx="238195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3"/>
                  </a:solidFill>
                </a:rPr>
                <a:t>输入文本内容</a:t>
              </a:r>
              <a:endParaRPr lang="en-US" sz="1600" dirty="0">
                <a:solidFill>
                  <a:schemeClr val="accent3"/>
                </a:solidFill>
              </a:endParaRPr>
            </a:p>
          </p:txBody>
        </p:sp>
      </p:grpSp>
      <p:grpSp>
        <p:nvGrpSpPr>
          <p:cNvPr id="24" name="Group 23"/>
          <p:cNvGrpSpPr/>
          <p:nvPr/>
        </p:nvGrpSpPr>
        <p:grpSpPr>
          <a:xfrm>
            <a:off x="8794984" y="4637397"/>
            <a:ext cx="2381956" cy="1032892"/>
            <a:chOff x="1038853" y="4582803"/>
            <a:chExt cx="2381956" cy="1032892"/>
          </a:xfrm>
        </p:grpSpPr>
        <p:sp>
          <p:nvSpPr>
            <p:cNvPr id="25" name="TextBox 24"/>
            <p:cNvSpPr txBox="1"/>
            <p:nvPr/>
          </p:nvSpPr>
          <p:spPr>
            <a:xfrm>
              <a:off x="1038853" y="4913964"/>
              <a:ext cx="2302555" cy="701731"/>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26" name="Title 1"/>
            <p:cNvSpPr txBox="1">
              <a:spLocks/>
            </p:cNvSpPr>
            <p:nvPr/>
          </p:nvSpPr>
          <p:spPr>
            <a:xfrm>
              <a:off x="1038853" y="4582803"/>
              <a:ext cx="238195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5"/>
                  </a:solidFill>
                </a:rPr>
                <a:t>输入文本内容</a:t>
              </a:r>
              <a:endParaRPr lang="en-US" sz="1600" dirty="0">
                <a:solidFill>
                  <a:schemeClr val="accent5"/>
                </a:solidFill>
              </a:endParaRPr>
            </a:p>
          </p:txBody>
        </p:sp>
      </p:grpSp>
      <p:sp>
        <p:nvSpPr>
          <p:cNvPr id="27" name="TextBox 26"/>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28"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917065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val 1"/>
          <p:cNvSpPr/>
          <p:nvPr/>
        </p:nvSpPr>
        <p:spPr>
          <a:xfrm>
            <a:off x="3937915" y="2052329"/>
            <a:ext cx="2159678" cy="2159678"/>
          </a:xfrm>
          <a:prstGeom prst="ellipse">
            <a:avLst/>
          </a:prstGeom>
          <a:noFill/>
          <a:ln w="698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599"/>
          </a:p>
        </p:txBody>
      </p:sp>
      <p:sp>
        <p:nvSpPr>
          <p:cNvPr id="3" name="Oval 2"/>
          <p:cNvSpPr/>
          <p:nvPr/>
        </p:nvSpPr>
        <p:spPr>
          <a:xfrm>
            <a:off x="6096663" y="2052329"/>
            <a:ext cx="2159678" cy="2159678"/>
          </a:xfrm>
          <a:prstGeom prst="ellipse">
            <a:avLst/>
          </a:prstGeom>
          <a:noFill/>
          <a:ln w="698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599"/>
          </a:p>
        </p:txBody>
      </p:sp>
      <p:sp>
        <p:nvSpPr>
          <p:cNvPr id="4" name="Oval 3"/>
          <p:cNvSpPr/>
          <p:nvPr/>
        </p:nvSpPr>
        <p:spPr>
          <a:xfrm>
            <a:off x="8256340" y="2052329"/>
            <a:ext cx="2159678" cy="2159678"/>
          </a:xfrm>
          <a:prstGeom prst="ellipse">
            <a:avLst/>
          </a:prstGeom>
          <a:noFill/>
          <a:ln w="69850">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599"/>
          </a:p>
        </p:txBody>
      </p:sp>
      <p:sp>
        <p:nvSpPr>
          <p:cNvPr id="5" name="Arc 4"/>
          <p:cNvSpPr/>
          <p:nvPr/>
        </p:nvSpPr>
        <p:spPr>
          <a:xfrm rot="10800000">
            <a:off x="8257468" y="2053457"/>
            <a:ext cx="2157422" cy="2157422"/>
          </a:xfrm>
          <a:prstGeom prst="arc">
            <a:avLst>
              <a:gd name="adj1" fmla="val 21510505"/>
              <a:gd name="adj2" fmla="val 10802568"/>
            </a:avLst>
          </a:prstGeom>
          <a:noFill/>
          <a:ln w="57150" cap="rnd">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99"/>
          </a:p>
        </p:txBody>
      </p:sp>
      <p:sp>
        <p:nvSpPr>
          <p:cNvPr id="6" name="Oval 5"/>
          <p:cNvSpPr/>
          <p:nvPr/>
        </p:nvSpPr>
        <p:spPr>
          <a:xfrm>
            <a:off x="1778238" y="2052329"/>
            <a:ext cx="2159678" cy="2159678"/>
          </a:xfrm>
          <a:prstGeom prst="ellipse">
            <a:avLst/>
          </a:prstGeom>
          <a:noFill/>
          <a:ln w="698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599"/>
          </a:p>
        </p:txBody>
      </p:sp>
      <p:sp>
        <p:nvSpPr>
          <p:cNvPr id="7" name="Arc 6"/>
          <p:cNvSpPr/>
          <p:nvPr/>
        </p:nvSpPr>
        <p:spPr>
          <a:xfrm>
            <a:off x="1779366" y="2053457"/>
            <a:ext cx="2157422" cy="2157422"/>
          </a:xfrm>
          <a:prstGeom prst="arc">
            <a:avLst>
              <a:gd name="adj1" fmla="val 30065"/>
              <a:gd name="adj2" fmla="val 10867886"/>
            </a:avLst>
          </a:prstGeom>
          <a:noFill/>
          <a:ln w="5715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99"/>
          </a:p>
        </p:txBody>
      </p:sp>
      <p:sp>
        <p:nvSpPr>
          <p:cNvPr id="8" name="Arc 7"/>
          <p:cNvSpPr/>
          <p:nvPr/>
        </p:nvSpPr>
        <p:spPr>
          <a:xfrm rot="10800000">
            <a:off x="3939043" y="2053457"/>
            <a:ext cx="2157422" cy="2157422"/>
          </a:xfrm>
          <a:prstGeom prst="arc">
            <a:avLst>
              <a:gd name="adj1" fmla="val 68695"/>
              <a:gd name="adj2" fmla="val 10852247"/>
            </a:avLst>
          </a:prstGeom>
          <a:noFill/>
          <a:ln w="57150"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99"/>
          </a:p>
        </p:txBody>
      </p:sp>
      <p:sp>
        <p:nvSpPr>
          <p:cNvPr id="9" name="Arc 8"/>
          <p:cNvSpPr/>
          <p:nvPr/>
        </p:nvSpPr>
        <p:spPr>
          <a:xfrm>
            <a:off x="6097791" y="2053457"/>
            <a:ext cx="2157422" cy="2157422"/>
          </a:xfrm>
          <a:prstGeom prst="arc">
            <a:avLst>
              <a:gd name="adj1" fmla="val 21585125"/>
              <a:gd name="adj2" fmla="val 10830895"/>
            </a:avLst>
          </a:prstGeom>
          <a:noFill/>
          <a:ln w="5715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99"/>
          </a:p>
        </p:txBody>
      </p:sp>
      <p:grpSp>
        <p:nvGrpSpPr>
          <p:cNvPr id="10" name="Group 9"/>
          <p:cNvGrpSpPr/>
          <p:nvPr/>
        </p:nvGrpSpPr>
        <p:grpSpPr>
          <a:xfrm>
            <a:off x="1830041" y="4620986"/>
            <a:ext cx="2056071" cy="900398"/>
            <a:chOff x="1778238" y="4539098"/>
            <a:chExt cx="2056071" cy="900398"/>
          </a:xfrm>
        </p:grpSpPr>
        <p:sp>
          <p:nvSpPr>
            <p:cNvPr id="11" name="TextBox 10"/>
            <p:cNvSpPr txBox="1"/>
            <p:nvPr/>
          </p:nvSpPr>
          <p:spPr>
            <a:xfrm>
              <a:off x="1787641" y="4903965"/>
              <a:ext cx="2046668"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12" name="Title 1"/>
            <p:cNvSpPr txBox="1">
              <a:spLocks/>
            </p:cNvSpPr>
            <p:nvPr/>
          </p:nvSpPr>
          <p:spPr>
            <a:xfrm>
              <a:off x="1778238" y="4539098"/>
              <a:ext cx="20560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solidFill>
                    <a:schemeClr val="accent1"/>
                  </a:solidFill>
                </a:rPr>
                <a:t>输入文本内容</a:t>
              </a:r>
              <a:r>
                <a:rPr lang="id-ID" sz="1400" dirty="0">
                  <a:solidFill>
                    <a:schemeClr val="accent1"/>
                  </a:solidFill>
                </a:rPr>
                <a:t> 1</a:t>
              </a:r>
              <a:endParaRPr lang="en-US" sz="1400" dirty="0">
                <a:solidFill>
                  <a:schemeClr val="accent1"/>
                </a:solidFill>
              </a:endParaRPr>
            </a:p>
          </p:txBody>
        </p:sp>
      </p:grpSp>
      <p:grpSp>
        <p:nvGrpSpPr>
          <p:cNvPr id="13" name="Group 12"/>
          <p:cNvGrpSpPr/>
          <p:nvPr/>
        </p:nvGrpSpPr>
        <p:grpSpPr>
          <a:xfrm>
            <a:off x="3989717" y="4620986"/>
            <a:ext cx="2056071" cy="900398"/>
            <a:chOff x="1778238" y="4539098"/>
            <a:chExt cx="2056071" cy="900398"/>
          </a:xfrm>
        </p:grpSpPr>
        <p:sp>
          <p:nvSpPr>
            <p:cNvPr id="14" name="TextBox 13"/>
            <p:cNvSpPr txBox="1"/>
            <p:nvPr/>
          </p:nvSpPr>
          <p:spPr>
            <a:xfrm>
              <a:off x="1787641" y="4903965"/>
              <a:ext cx="2046668"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15" name="Title 1"/>
            <p:cNvSpPr txBox="1">
              <a:spLocks/>
            </p:cNvSpPr>
            <p:nvPr/>
          </p:nvSpPr>
          <p:spPr>
            <a:xfrm>
              <a:off x="1778238" y="4539098"/>
              <a:ext cx="20560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solidFill>
                    <a:schemeClr val="accent2"/>
                  </a:solidFill>
                </a:rPr>
                <a:t>输入文本内容</a:t>
              </a:r>
              <a:r>
                <a:rPr lang="id-ID" sz="1400" dirty="0">
                  <a:solidFill>
                    <a:schemeClr val="accent2"/>
                  </a:solidFill>
                </a:rPr>
                <a:t> 2</a:t>
              </a:r>
              <a:endParaRPr lang="en-US" sz="1400" dirty="0">
                <a:solidFill>
                  <a:schemeClr val="accent2"/>
                </a:solidFill>
              </a:endParaRPr>
            </a:p>
          </p:txBody>
        </p:sp>
      </p:grpSp>
      <p:grpSp>
        <p:nvGrpSpPr>
          <p:cNvPr id="16" name="Group 15"/>
          <p:cNvGrpSpPr/>
          <p:nvPr/>
        </p:nvGrpSpPr>
        <p:grpSpPr>
          <a:xfrm>
            <a:off x="6148466" y="4620986"/>
            <a:ext cx="2056071" cy="900398"/>
            <a:chOff x="1778238" y="4539098"/>
            <a:chExt cx="2056071" cy="900398"/>
          </a:xfrm>
        </p:grpSpPr>
        <p:sp>
          <p:nvSpPr>
            <p:cNvPr id="17" name="TextBox 16"/>
            <p:cNvSpPr txBox="1"/>
            <p:nvPr/>
          </p:nvSpPr>
          <p:spPr>
            <a:xfrm>
              <a:off x="1787641" y="4903965"/>
              <a:ext cx="2046668"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18" name="Title 1"/>
            <p:cNvSpPr txBox="1">
              <a:spLocks/>
            </p:cNvSpPr>
            <p:nvPr/>
          </p:nvSpPr>
          <p:spPr>
            <a:xfrm>
              <a:off x="1778238" y="4539098"/>
              <a:ext cx="20560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solidFill>
                    <a:schemeClr val="accent3"/>
                  </a:solidFill>
                </a:rPr>
                <a:t>输入文本内容</a:t>
              </a:r>
              <a:r>
                <a:rPr lang="id-ID" sz="1400" dirty="0">
                  <a:solidFill>
                    <a:schemeClr val="accent3"/>
                  </a:solidFill>
                </a:rPr>
                <a:t> 3</a:t>
              </a:r>
              <a:endParaRPr lang="en-US" sz="1400" dirty="0">
                <a:solidFill>
                  <a:schemeClr val="accent3"/>
                </a:solidFill>
              </a:endParaRPr>
            </a:p>
          </p:txBody>
        </p:sp>
      </p:grpSp>
      <p:grpSp>
        <p:nvGrpSpPr>
          <p:cNvPr id="19" name="Group 18"/>
          <p:cNvGrpSpPr/>
          <p:nvPr/>
        </p:nvGrpSpPr>
        <p:grpSpPr>
          <a:xfrm>
            <a:off x="8307215" y="4620986"/>
            <a:ext cx="2056071" cy="900398"/>
            <a:chOff x="1778238" y="4539098"/>
            <a:chExt cx="2056071" cy="900398"/>
          </a:xfrm>
        </p:grpSpPr>
        <p:sp>
          <p:nvSpPr>
            <p:cNvPr id="20" name="TextBox 19"/>
            <p:cNvSpPr txBox="1"/>
            <p:nvPr/>
          </p:nvSpPr>
          <p:spPr>
            <a:xfrm>
              <a:off x="1787641" y="4903965"/>
              <a:ext cx="2046668"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21" name="Title 1"/>
            <p:cNvSpPr txBox="1">
              <a:spLocks/>
            </p:cNvSpPr>
            <p:nvPr/>
          </p:nvSpPr>
          <p:spPr>
            <a:xfrm>
              <a:off x="1778238" y="4539098"/>
              <a:ext cx="20560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solidFill>
                    <a:schemeClr val="accent4"/>
                  </a:solidFill>
                </a:rPr>
                <a:t>输入文本内容</a:t>
              </a:r>
              <a:r>
                <a:rPr lang="id-ID" sz="1400" dirty="0">
                  <a:solidFill>
                    <a:schemeClr val="accent4"/>
                  </a:solidFill>
                </a:rPr>
                <a:t> 4</a:t>
              </a:r>
              <a:endParaRPr lang="en-US" sz="1400" dirty="0">
                <a:solidFill>
                  <a:schemeClr val="accent4"/>
                </a:solidFill>
              </a:endParaRPr>
            </a:p>
          </p:txBody>
        </p:sp>
      </p:grpSp>
      <p:sp>
        <p:nvSpPr>
          <p:cNvPr id="22" name="Rectangle 21"/>
          <p:cNvSpPr/>
          <p:nvPr/>
        </p:nvSpPr>
        <p:spPr>
          <a:xfrm>
            <a:off x="2419494" y="2670503"/>
            <a:ext cx="877163" cy="923330"/>
          </a:xfrm>
          <a:prstGeom prst="rect">
            <a:avLst/>
          </a:prstGeom>
        </p:spPr>
        <p:txBody>
          <a:bodyPr wrap="none">
            <a:spAutoFit/>
          </a:bodyPr>
          <a:lstStyle/>
          <a:p>
            <a:pPr algn="ctr"/>
            <a:r>
              <a:rPr lang="id-ID" sz="5400" dirty="0">
                <a:solidFill>
                  <a:schemeClr val="accent1"/>
                </a:solidFill>
                <a:latin typeface="linea-basic-10" panose="02000509000000000000" pitchFamily="49" charset="0"/>
              </a:rPr>
              <a:t>b</a:t>
            </a:r>
            <a:endParaRPr lang="id-ID" sz="5400" dirty="0">
              <a:solidFill>
                <a:schemeClr val="accent1"/>
              </a:solidFill>
            </a:endParaRPr>
          </a:p>
        </p:txBody>
      </p:sp>
      <p:sp>
        <p:nvSpPr>
          <p:cNvPr id="23" name="Rectangle 22"/>
          <p:cNvSpPr/>
          <p:nvPr/>
        </p:nvSpPr>
        <p:spPr>
          <a:xfrm>
            <a:off x="4579170" y="2670503"/>
            <a:ext cx="877163" cy="923330"/>
          </a:xfrm>
          <a:prstGeom prst="rect">
            <a:avLst/>
          </a:prstGeom>
        </p:spPr>
        <p:txBody>
          <a:bodyPr wrap="none">
            <a:spAutoFit/>
          </a:bodyPr>
          <a:lstStyle/>
          <a:p>
            <a:pPr algn="ctr"/>
            <a:r>
              <a:rPr lang="id-ID" sz="5400" dirty="0">
                <a:solidFill>
                  <a:schemeClr val="accent2"/>
                </a:solidFill>
                <a:latin typeface="linea-basic-10" panose="02000509000000000000" pitchFamily="49" charset="0"/>
              </a:rPr>
              <a:t>3</a:t>
            </a:r>
            <a:endParaRPr lang="id-ID" sz="5400" dirty="0">
              <a:solidFill>
                <a:schemeClr val="accent2"/>
              </a:solidFill>
            </a:endParaRPr>
          </a:p>
        </p:txBody>
      </p:sp>
      <p:sp>
        <p:nvSpPr>
          <p:cNvPr id="24" name="Rectangle 23"/>
          <p:cNvSpPr/>
          <p:nvPr/>
        </p:nvSpPr>
        <p:spPr>
          <a:xfrm>
            <a:off x="6737919" y="2670503"/>
            <a:ext cx="877163" cy="923330"/>
          </a:xfrm>
          <a:prstGeom prst="rect">
            <a:avLst/>
          </a:prstGeom>
        </p:spPr>
        <p:txBody>
          <a:bodyPr wrap="none">
            <a:spAutoFit/>
          </a:bodyPr>
          <a:lstStyle/>
          <a:p>
            <a:pPr algn="ctr"/>
            <a:r>
              <a:rPr lang="id-ID" sz="5400" dirty="0">
                <a:solidFill>
                  <a:schemeClr val="accent3"/>
                </a:solidFill>
                <a:latin typeface="linea-basic-10" panose="02000509000000000000" pitchFamily="49" charset="0"/>
              </a:rPr>
              <a:t>5</a:t>
            </a:r>
            <a:endParaRPr lang="id-ID" sz="5400" dirty="0">
              <a:solidFill>
                <a:schemeClr val="accent3"/>
              </a:solidFill>
            </a:endParaRPr>
          </a:p>
        </p:txBody>
      </p:sp>
      <p:sp>
        <p:nvSpPr>
          <p:cNvPr id="25" name="Rectangle 24"/>
          <p:cNvSpPr/>
          <p:nvPr/>
        </p:nvSpPr>
        <p:spPr>
          <a:xfrm>
            <a:off x="8896668" y="2670503"/>
            <a:ext cx="877163" cy="923330"/>
          </a:xfrm>
          <a:prstGeom prst="rect">
            <a:avLst/>
          </a:prstGeom>
        </p:spPr>
        <p:txBody>
          <a:bodyPr wrap="none">
            <a:spAutoFit/>
          </a:bodyPr>
          <a:lstStyle/>
          <a:p>
            <a:pPr algn="ctr"/>
            <a:r>
              <a:rPr lang="id-ID" sz="5400" dirty="0">
                <a:solidFill>
                  <a:schemeClr val="accent4"/>
                </a:solidFill>
                <a:latin typeface="linea-basic-10" panose="02000509000000000000" pitchFamily="49" charset="0"/>
              </a:rPr>
              <a:t>8</a:t>
            </a:r>
            <a:endParaRPr lang="id-ID" sz="5400" dirty="0">
              <a:solidFill>
                <a:schemeClr val="accent4"/>
              </a:solidFill>
            </a:endParaRPr>
          </a:p>
        </p:txBody>
      </p:sp>
      <p:sp>
        <p:nvSpPr>
          <p:cNvPr id="26" name="TextBox 25"/>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27"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402864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360"/>
                                          </p:val>
                                        </p:tav>
                                        <p:tav tm="100000">
                                          <p:val>
                                            <p:fltVal val="0"/>
                                          </p:val>
                                        </p:tav>
                                      </p:tavLst>
                                    </p:anim>
                                    <p:animEffect transition="in" filter="fade">
                                      <p:cBhvr>
                                        <p:cTn id="10" dur="1000"/>
                                        <p:tgtEl>
                                          <p:spTgt spid="7"/>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360"/>
                                          </p:val>
                                        </p:tav>
                                        <p:tav tm="100000">
                                          <p:val>
                                            <p:fltVal val="0"/>
                                          </p:val>
                                        </p:tav>
                                      </p:tavLst>
                                    </p:anim>
                                    <p:animEffect transition="in" filter="fade">
                                      <p:cBhvr>
                                        <p:cTn id="16" dur="1000"/>
                                        <p:tgtEl>
                                          <p:spTgt spid="8"/>
                                        </p:tgtEl>
                                      </p:cBhvr>
                                    </p:animEffect>
                                  </p:childTnLst>
                                </p:cTn>
                              </p:par>
                              <p:par>
                                <p:cTn id="17" presetID="49" presetClass="entr" presetSubtype="0" decel="10000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360"/>
                                          </p:val>
                                        </p:tav>
                                        <p:tav tm="100000">
                                          <p:val>
                                            <p:fltVal val="0"/>
                                          </p:val>
                                        </p:tav>
                                      </p:tavLst>
                                    </p:anim>
                                    <p:animEffect transition="in" filter="fade">
                                      <p:cBhvr>
                                        <p:cTn id="22" dur="1000"/>
                                        <p:tgtEl>
                                          <p:spTgt spid="9"/>
                                        </p:tgtEl>
                                      </p:cBhvr>
                                    </p:animEffect>
                                  </p:childTnLst>
                                </p:cTn>
                              </p:par>
                              <p:par>
                                <p:cTn id="23" presetID="49" presetClass="entr" presetSubtype="0" decel="100000" fill="hold" grpId="0" nodeType="withEffect">
                                  <p:stCondLst>
                                    <p:cond delay="75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360"/>
                                          </p:val>
                                        </p:tav>
                                        <p:tav tm="100000">
                                          <p:val>
                                            <p:fltVal val="0"/>
                                          </p:val>
                                        </p:tav>
                                      </p:tavLst>
                                    </p:anim>
                                    <p:animEffect transition="in" filter="fade">
                                      <p:cBhvr>
                                        <p:cTn id="28" dur="1000"/>
                                        <p:tgtEl>
                                          <p:spTgt spid="5"/>
                                        </p:tgtEl>
                                      </p:cBhvr>
                                    </p:animEffect>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275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3750"/>
                            </p:stCondLst>
                            <p:childTnLst>
                              <p:par>
                                <p:cTn id="46" presetID="10" presetClass="entr" presetSubtype="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4250"/>
                            </p:stCondLst>
                            <p:childTnLst>
                              <p:par>
                                <p:cTn id="50" presetID="10" presetClass="entr" presetSubtype="0"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4750"/>
                            </p:stCondLst>
                            <p:childTnLst>
                              <p:par>
                                <p:cTn id="54" presetID="10"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par>
                          <p:cTn id="57" fill="hold">
                            <p:stCondLst>
                              <p:cond delay="525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22" grpId="0"/>
      <p:bldP spid="23" grpId="0"/>
      <p:bldP spid="24" grpId="0"/>
      <p:bldP spid="25"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ardrop 1"/>
          <p:cNvSpPr/>
          <p:nvPr/>
        </p:nvSpPr>
        <p:spPr>
          <a:xfrm rot="13500000">
            <a:off x="2358476" y="2225970"/>
            <a:ext cx="2056424" cy="2055888"/>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3" name="Teardrop 2"/>
          <p:cNvSpPr/>
          <p:nvPr/>
        </p:nvSpPr>
        <p:spPr>
          <a:xfrm rot="2700000">
            <a:off x="4170774" y="2225970"/>
            <a:ext cx="2056424" cy="2055888"/>
          </a:xfrm>
          <a:prstGeom prst="teardrop">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4" name="Teardrop 3"/>
          <p:cNvSpPr/>
          <p:nvPr/>
        </p:nvSpPr>
        <p:spPr>
          <a:xfrm rot="2700000">
            <a:off x="5983072" y="2225970"/>
            <a:ext cx="2056424" cy="2055888"/>
          </a:xfrm>
          <a:prstGeom prst="teardrop">
            <a:avLst/>
          </a:prstGeom>
          <a:solidFill>
            <a:schemeClr val="accent3">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5" name="Teardrop 4"/>
          <p:cNvSpPr/>
          <p:nvPr/>
        </p:nvSpPr>
        <p:spPr>
          <a:xfrm rot="2700000">
            <a:off x="7795370" y="2225970"/>
            <a:ext cx="2056424" cy="2055888"/>
          </a:xfrm>
          <a:prstGeom prst="teardrop">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grpSp>
        <p:nvGrpSpPr>
          <p:cNvPr id="6" name="Group 5"/>
          <p:cNvGrpSpPr/>
          <p:nvPr/>
        </p:nvGrpSpPr>
        <p:grpSpPr>
          <a:xfrm>
            <a:off x="2358653" y="4648282"/>
            <a:ext cx="2056071" cy="900398"/>
            <a:chOff x="1778238" y="4539098"/>
            <a:chExt cx="2056071" cy="900398"/>
          </a:xfrm>
        </p:grpSpPr>
        <p:sp>
          <p:nvSpPr>
            <p:cNvPr id="7" name="TextBox 6"/>
            <p:cNvSpPr txBox="1"/>
            <p:nvPr/>
          </p:nvSpPr>
          <p:spPr>
            <a:xfrm>
              <a:off x="1787641" y="4903965"/>
              <a:ext cx="2046668"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8" name="Title 1"/>
            <p:cNvSpPr txBox="1">
              <a:spLocks/>
            </p:cNvSpPr>
            <p:nvPr/>
          </p:nvSpPr>
          <p:spPr>
            <a:xfrm>
              <a:off x="1778238" y="4539098"/>
              <a:ext cx="20560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solidFill>
                    <a:schemeClr val="accent1"/>
                  </a:solidFill>
                </a:rPr>
                <a:t>输入文本内容</a:t>
              </a:r>
              <a:r>
                <a:rPr lang="id-ID" sz="1400" dirty="0">
                  <a:solidFill>
                    <a:schemeClr val="accent1"/>
                  </a:solidFill>
                </a:rPr>
                <a:t> 1</a:t>
              </a:r>
              <a:endParaRPr lang="en-US" sz="1400" dirty="0">
                <a:solidFill>
                  <a:schemeClr val="accent1"/>
                </a:solidFill>
              </a:endParaRPr>
            </a:p>
          </p:txBody>
        </p:sp>
      </p:grpSp>
      <p:grpSp>
        <p:nvGrpSpPr>
          <p:cNvPr id="9" name="Group 8"/>
          <p:cNvGrpSpPr/>
          <p:nvPr/>
        </p:nvGrpSpPr>
        <p:grpSpPr>
          <a:xfrm>
            <a:off x="4170951" y="4648282"/>
            <a:ext cx="2056071" cy="900398"/>
            <a:chOff x="1778238" y="4539098"/>
            <a:chExt cx="2056071" cy="900398"/>
          </a:xfrm>
        </p:grpSpPr>
        <p:sp>
          <p:nvSpPr>
            <p:cNvPr id="10" name="TextBox 9"/>
            <p:cNvSpPr txBox="1"/>
            <p:nvPr/>
          </p:nvSpPr>
          <p:spPr>
            <a:xfrm>
              <a:off x="1787641" y="4903965"/>
              <a:ext cx="2046668"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11" name="Title 1"/>
            <p:cNvSpPr txBox="1">
              <a:spLocks/>
            </p:cNvSpPr>
            <p:nvPr/>
          </p:nvSpPr>
          <p:spPr>
            <a:xfrm>
              <a:off x="1778238" y="4539098"/>
              <a:ext cx="20560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solidFill>
                    <a:schemeClr val="accent2"/>
                  </a:solidFill>
                </a:rPr>
                <a:t>输入文本内容</a:t>
              </a:r>
              <a:r>
                <a:rPr lang="id-ID" sz="1400" dirty="0">
                  <a:solidFill>
                    <a:schemeClr val="accent2"/>
                  </a:solidFill>
                </a:rPr>
                <a:t> 2</a:t>
              </a:r>
              <a:endParaRPr lang="en-US" sz="1400" dirty="0">
                <a:solidFill>
                  <a:schemeClr val="accent2"/>
                </a:solidFill>
              </a:endParaRPr>
            </a:p>
          </p:txBody>
        </p:sp>
      </p:grpSp>
      <p:grpSp>
        <p:nvGrpSpPr>
          <p:cNvPr id="12" name="Group 11"/>
          <p:cNvGrpSpPr/>
          <p:nvPr/>
        </p:nvGrpSpPr>
        <p:grpSpPr>
          <a:xfrm>
            <a:off x="6074175" y="4648282"/>
            <a:ext cx="2056071" cy="900398"/>
            <a:chOff x="1778238" y="4539098"/>
            <a:chExt cx="2056071" cy="900398"/>
          </a:xfrm>
        </p:grpSpPr>
        <p:sp>
          <p:nvSpPr>
            <p:cNvPr id="13" name="TextBox 12"/>
            <p:cNvSpPr txBox="1"/>
            <p:nvPr/>
          </p:nvSpPr>
          <p:spPr>
            <a:xfrm>
              <a:off x="1787641" y="4903965"/>
              <a:ext cx="2046668"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14" name="Title 1"/>
            <p:cNvSpPr txBox="1">
              <a:spLocks/>
            </p:cNvSpPr>
            <p:nvPr/>
          </p:nvSpPr>
          <p:spPr>
            <a:xfrm>
              <a:off x="1778238" y="4539098"/>
              <a:ext cx="20560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solidFill>
                    <a:schemeClr val="accent3"/>
                  </a:solidFill>
                </a:rPr>
                <a:t>输入文本内容</a:t>
              </a:r>
              <a:r>
                <a:rPr lang="id-ID" sz="1400" dirty="0">
                  <a:solidFill>
                    <a:schemeClr val="accent3"/>
                  </a:solidFill>
                </a:rPr>
                <a:t> 3</a:t>
              </a:r>
              <a:endParaRPr lang="en-US" sz="1400" dirty="0">
                <a:solidFill>
                  <a:schemeClr val="accent3"/>
                </a:solidFill>
              </a:endParaRPr>
            </a:p>
          </p:txBody>
        </p:sp>
      </p:grpSp>
      <p:grpSp>
        <p:nvGrpSpPr>
          <p:cNvPr id="15" name="Group 14"/>
          <p:cNvGrpSpPr/>
          <p:nvPr/>
        </p:nvGrpSpPr>
        <p:grpSpPr>
          <a:xfrm>
            <a:off x="7895876" y="4648282"/>
            <a:ext cx="2056071" cy="900398"/>
            <a:chOff x="1778238" y="4539098"/>
            <a:chExt cx="2056071" cy="900398"/>
          </a:xfrm>
        </p:grpSpPr>
        <p:sp>
          <p:nvSpPr>
            <p:cNvPr id="16" name="TextBox 15"/>
            <p:cNvSpPr txBox="1"/>
            <p:nvPr/>
          </p:nvSpPr>
          <p:spPr>
            <a:xfrm>
              <a:off x="1787641" y="4903965"/>
              <a:ext cx="2046668" cy="535531"/>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a:t>
              </a:r>
            </a:p>
          </p:txBody>
        </p:sp>
        <p:sp>
          <p:nvSpPr>
            <p:cNvPr id="17" name="Title 1"/>
            <p:cNvSpPr txBox="1">
              <a:spLocks/>
            </p:cNvSpPr>
            <p:nvPr/>
          </p:nvSpPr>
          <p:spPr>
            <a:xfrm>
              <a:off x="1778238" y="4539098"/>
              <a:ext cx="2056071"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solidFill>
                    <a:schemeClr val="accent4"/>
                  </a:solidFill>
                </a:rPr>
                <a:t>输入文本内容</a:t>
              </a:r>
              <a:r>
                <a:rPr lang="id-ID" sz="1400" dirty="0">
                  <a:solidFill>
                    <a:schemeClr val="accent4"/>
                  </a:solidFill>
                </a:rPr>
                <a:t> 4</a:t>
              </a:r>
              <a:endParaRPr lang="en-US" sz="1400" dirty="0">
                <a:solidFill>
                  <a:schemeClr val="accent4"/>
                </a:solidFill>
              </a:endParaRPr>
            </a:p>
          </p:txBody>
        </p:sp>
      </p:grpSp>
      <p:sp>
        <p:nvSpPr>
          <p:cNvPr id="18" name="Rectangle 17"/>
          <p:cNvSpPr/>
          <p:nvPr/>
        </p:nvSpPr>
        <p:spPr>
          <a:xfrm>
            <a:off x="3028312" y="2896489"/>
            <a:ext cx="615640" cy="769441"/>
          </a:xfrm>
          <a:prstGeom prst="rect">
            <a:avLst/>
          </a:prstGeom>
        </p:spPr>
        <p:txBody>
          <a:bodyPr wrap="square">
            <a:spAutoFit/>
          </a:bodyPr>
          <a:lstStyle/>
          <a:p>
            <a:r>
              <a:rPr lang="id-ID" sz="4400" dirty="0">
                <a:solidFill>
                  <a:schemeClr val="bg1"/>
                </a:solidFill>
                <a:latin typeface="linea-basic-10" panose="02000509000000000000" pitchFamily="49" charset="0"/>
              </a:rPr>
              <a:t>b</a:t>
            </a:r>
            <a:endParaRPr lang="id-ID" sz="2800" dirty="0">
              <a:solidFill>
                <a:schemeClr val="bg1"/>
              </a:solidFill>
            </a:endParaRPr>
          </a:p>
        </p:txBody>
      </p:sp>
      <p:sp>
        <p:nvSpPr>
          <p:cNvPr id="19" name="Rectangle 18"/>
          <p:cNvSpPr/>
          <p:nvPr/>
        </p:nvSpPr>
        <p:spPr>
          <a:xfrm>
            <a:off x="4891166" y="2896489"/>
            <a:ext cx="615640" cy="769441"/>
          </a:xfrm>
          <a:prstGeom prst="rect">
            <a:avLst/>
          </a:prstGeom>
        </p:spPr>
        <p:txBody>
          <a:bodyPr wrap="square">
            <a:spAutoFit/>
          </a:bodyPr>
          <a:lstStyle/>
          <a:p>
            <a:r>
              <a:rPr lang="id-ID" sz="4400" dirty="0">
                <a:solidFill>
                  <a:schemeClr val="bg1"/>
                </a:solidFill>
                <a:latin typeface="linea-basic-10" panose="02000509000000000000" pitchFamily="49" charset="0"/>
              </a:rPr>
              <a:t>d</a:t>
            </a:r>
            <a:endParaRPr lang="id-ID" sz="2800" dirty="0">
              <a:solidFill>
                <a:schemeClr val="bg1"/>
              </a:solidFill>
            </a:endParaRPr>
          </a:p>
        </p:txBody>
      </p:sp>
      <p:sp>
        <p:nvSpPr>
          <p:cNvPr id="20" name="Rectangle 19"/>
          <p:cNvSpPr/>
          <p:nvPr/>
        </p:nvSpPr>
        <p:spPr>
          <a:xfrm>
            <a:off x="6652908" y="2869193"/>
            <a:ext cx="615640" cy="769441"/>
          </a:xfrm>
          <a:prstGeom prst="rect">
            <a:avLst/>
          </a:prstGeom>
        </p:spPr>
        <p:txBody>
          <a:bodyPr wrap="square">
            <a:spAutoFit/>
          </a:bodyPr>
          <a:lstStyle/>
          <a:p>
            <a:r>
              <a:rPr lang="id-ID" sz="4400" dirty="0">
                <a:solidFill>
                  <a:schemeClr val="bg1"/>
                </a:solidFill>
                <a:latin typeface="linea-basic-10" panose="02000509000000000000" pitchFamily="49" charset="0"/>
              </a:rPr>
              <a:t>c</a:t>
            </a:r>
            <a:endParaRPr lang="id-ID" sz="2800" dirty="0">
              <a:solidFill>
                <a:schemeClr val="bg1"/>
              </a:solidFill>
            </a:endParaRPr>
          </a:p>
        </p:txBody>
      </p:sp>
      <p:sp>
        <p:nvSpPr>
          <p:cNvPr id="21" name="Rectangle 20"/>
          <p:cNvSpPr/>
          <p:nvPr/>
        </p:nvSpPr>
        <p:spPr>
          <a:xfrm>
            <a:off x="8515762" y="2896489"/>
            <a:ext cx="615640" cy="769441"/>
          </a:xfrm>
          <a:prstGeom prst="rect">
            <a:avLst/>
          </a:prstGeom>
        </p:spPr>
        <p:txBody>
          <a:bodyPr wrap="square">
            <a:spAutoFit/>
          </a:bodyPr>
          <a:lstStyle/>
          <a:p>
            <a:r>
              <a:rPr lang="id-ID" sz="4400" dirty="0">
                <a:solidFill>
                  <a:schemeClr val="bg1"/>
                </a:solidFill>
                <a:latin typeface="linea-basic-10" panose="02000509000000000000" pitchFamily="49" charset="0"/>
              </a:rPr>
              <a:t>S</a:t>
            </a:r>
            <a:endParaRPr lang="id-ID" sz="2800" dirty="0">
              <a:solidFill>
                <a:schemeClr val="bg1"/>
              </a:solidFill>
            </a:endParaRPr>
          </a:p>
        </p:txBody>
      </p:sp>
      <p:sp>
        <p:nvSpPr>
          <p:cNvPr id="22" name="TextBox 21"/>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23"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2142792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Hexagon 1"/>
          <p:cNvSpPr/>
          <p:nvPr/>
        </p:nvSpPr>
        <p:spPr>
          <a:xfrm rot="5400000">
            <a:off x="8626692" y="2210125"/>
            <a:ext cx="2109160" cy="181824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 name="Hexagon 2"/>
          <p:cNvSpPr/>
          <p:nvPr/>
        </p:nvSpPr>
        <p:spPr>
          <a:xfrm rot="5400000">
            <a:off x="6245778" y="2210125"/>
            <a:ext cx="2109160" cy="181824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 name="Hexagon 3"/>
          <p:cNvSpPr/>
          <p:nvPr/>
        </p:nvSpPr>
        <p:spPr>
          <a:xfrm rot="5400000">
            <a:off x="3864864" y="2210125"/>
            <a:ext cx="2109160" cy="181824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Hexagon 4"/>
          <p:cNvSpPr/>
          <p:nvPr/>
        </p:nvSpPr>
        <p:spPr>
          <a:xfrm rot="5400000">
            <a:off x="1483950" y="2210125"/>
            <a:ext cx="2109160" cy="18182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6" name="TextBox 5"/>
          <p:cNvSpPr txBox="1"/>
          <p:nvPr/>
        </p:nvSpPr>
        <p:spPr>
          <a:xfrm>
            <a:off x="1334077" y="4841043"/>
            <a:ext cx="2408905" cy="741806"/>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7" name="Title 1"/>
          <p:cNvSpPr txBox="1">
            <a:spLocks/>
          </p:cNvSpPr>
          <p:nvPr/>
        </p:nvSpPr>
        <p:spPr>
          <a:xfrm>
            <a:off x="1334077" y="4476176"/>
            <a:ext cx="240890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1"/>
                </a:solidFill>
              </a:rPr>
              <a:t>输入文本内容</a:t>
            </a:r>
            <a:endParaRPr lang="en-US" sz="1600" dirty="0">
              <a:solidFill>
                <a:schemeClr val="accent1"/>
              </a:solidFill>
            </a:endParaRPr>
          </a:p>
        </p:txBody>
      </p:sp>
      <p:sp>
        <p:nvSpPr>
          <p:cNvPr id="8" name="TextBox 7"/>
          <p:cNvSpPr txBox="1"/>
          <p:nvPr/>
        </p:nvSpPr>
        <p:spPr>
          <a:xfrm>
            <a:off x="3715037" y="4841043"/>
            <a:ext cx="2408905" cy="741806"/>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9" name="Title 1"/>
          <p:cNvSpPr txBox="1">
            <a:spLocks/>
          </p:cNvSpPr>
          <p:nvPr/>
        </p:nvSpPr>
        <p:spPr>
          <a:xfrm>
            <a:off x="3715037" y="4476176"/>
            <a:ext cx="240890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2"/>
                </a:solidFill>
              </a:rPr>
              <a:t>输入文本内容</a:t>
            </a:r>
            <a:endParaRPr lang="en-US" sz="1600" dirty="0">
              <a:solidFill>
                <a:schemeClr val="accent2"/>
              </a:solidFill>
            </a:endParaRPr>
          </a:p>
        </p:txBody>
      </p:sp>
      <p:sp>
        <p:nvSpPr>
          <p:cNvPr id="10" name="TextBox 9"/>
          <p:cNvSpPr txBox="1"/>
          <p:nvPr/>
        </p:nvSpPr>
        <p:spPr>
          <a:xfrm>
            <a:off x="6095999" y="4847150"/>
            <a:ext cx="2408905" cy="741806"/>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1" name="Title 1"/>
          <p:cNvSpPr txBox="1">
            <a:spLocks/>
          </p:cNvSpPr>
          <p:nvPr/>
        </p:nvSpPr>
        <p:spPr>
          <a:xfrm>
            <a:off x="6095999" y="4482283"/>
            <a:ext cx="240890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3"/>
                </a:solidFill>
              </a:rPr>
              <a:t>输入文本内容</a:t>
            </a:r>
            <a:endParaRPr lang="en-US" sz="1600" dirty="0">
              <a:solidFill>
                <a:schemeClr val="accent3"/>
              </a:solidFill>
            </a:endParaRPr>
          </a:p>
        </p:txBody>
      </p:sp>
      <p:sp>
        <p:nvSpPr>
          <p:cNvPr id="12" name="TextBox 11"/>
          <p:cNvSpPr txBox="1"/>
          <p:nvPr/>
        </p:nvSpPr>
        <p:spPr>
          <a:xfrm>
            <a:off x="8476819" y="4841043"/>
            <a:ext cx="2408905" cy="741806"/>
          </a:xfrm>
          <a:prstGeom prst="rect">
            <a:avLst/>
          </a:prstGeom>
          <a:noFill/>
        </p:spPr>
        <p:txBody>
          <a:bodyPr wrap="square" rtlCol="0">
            <a:spAutoFit/>
          </a:bodyPr>
          <a:lstStyle/>
          <a:p>
            <a:pPr algn="ct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3" name="Title 1"/>
          <p:cNvSpPr txBox="1">
            <a:spLocks/>
          </p:cNvSpPr>
          <p:nvPr/>
        </p:nvSpPr>
        <p:spPr>
          <a:xfrm>
            <a:off x="8476819" y="4476176"/>
            <a:ext cx="2408906"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4"/>
                </a:solidFill>
              </a:rPr>
              <a:t>输入文本内容</a:t>
            </a:r>
            <a:endParaRPr lang="en-US" sz="1600" dirty="0">
              <a:solidFill>
                <a:schemeClr val="accent4"/>
              </a:solidFill>
            </a:endParaRPr>
          </a:p>
        </p:txBody>
      </p:sp>
      <p:sp>
        <p:nvSpPr>
          <p:cNvPr id="14" name="TextBox 13"/>
          <p:cNvSpPr txBox="1"/>
          <p:nvPr/>
        </p:nvSpPr>
        <p:spPr>
          <a:xfrm>
            <a:off x="2138419" y="2703747"/>
            <a:ext cx="800219" cy="830997"/>
          </a:xfrm>
          <a:prstGeom prst="rect">
            <a:avLst/>
          </a:prstGeom>
          <a:noFill/>
        </p:spPr>
        <p:txBody>
          <a:bodyPr wrap="none" rtlCol="0">
            <a:spAutoFit/>
          </a:bodyPr>
          <a:lstStyle/>
          <a:p>
            <a:r>
              <a:rPr lang="id-ID" sz="4800" dirty="0">
                <a:solidFill>
                  <a:schemeClr val="bg1"/>
                </a:solidFill>
                <a:latin typeface="linea-ecommerce-10" panose="02000509000000000000" pitchFamily="49" charset="0"/>
              </a:rPr>
              <a:t>A</a:t>
            </a:r>
          </a:p>
        </p:txBody>
      </p:sp>
      <p:sp>
        <p:nvSpPr>
          <p:cNvPr id="15" name="TextBox 14"/>
          <p:cNvSpPr txBox="1"/>
          <p:nvPr/>
        </p:nvSpPr>
        <p:spPr>
          <a:xfrm>
            <a:off x="4519334" y="2703747"/>
            <a:ext cx="800219" cy="830997"/>
          </a:xfrm>
          <a:prstGeom prst="rect">
            <a:avLst/>
          </a:prstGeom>
          <a:noFill/>
        </p:spPr>
        <p:txBody>
          <a:bodyPr wrap="none" rtlCol="0">
            <a:spAutoFit/>
          </a:bodyPr>
          <a:lstStyle/>
          <a:p>
            <a:r>
              <a:rPr lang="id-ID" sz="4800" dirty="0">
                <a:solidFill>
                  <a:schemeClr val="bg1"/>
                </a:solidFill>
                <a:latin typeface="linea-basic-10" panose="02000509000000000000" pitchFamily="49" charset="0"/>
              </a:rPr>
              <a:t>c</a:t>
            </a:r>
          </a:p>
        </p:txBody>
      </p:sp>
      <p:sp>
        <p:nvSpPr>
          <p:cNvPr id="16" name="TextBox 15"/>
          <p:cNvSpPr txBox="1"/>
          <p:nvPr/>
        </p:nvSpPr>
        <p:spPr>
          <a:xfrm>
            <a:off x="6900248" y="2703747"/>
            <a:ext cx="800219" cy="830997"/>
          </a:xfrm>
          <a:prstGeom prst="rect">
            <a:avLst/>
          </a:prstGeom>
          <a:noFill/>
        </p:spPr>
        <p:txBody>
          <a:bodyPr wrap="none" rtlCol="0">
            <a:spAutoFit/>
          </a:bodyPr>
          <a:lstStyle/>
          <a:p>
            <a:r>
              <a:rPr lang="id-ID" sz="4800" dirty="0">
                <a:solidFill>
                  <a:schemeClr val="bg1"/>
                </a:solidFill>
                <a:latin typeface="linea-basic-10" panose="02000509000000000000" pitchFamily="49" charset="0"/>
              </a:rPr>
              <a:t>f</a:t>
            </a:r>
          </a:p>
        </p:txBody>
      </p:sp>
      <p:sp>
        <p:nvSpPr>
          <p:cNvPr id="17" name="TextBox 16"/>
          <p:cNvSpPr txBox="1"/>
          <p:nvPr/>
        </p:nvSpPr>
        <p:spPr>
          <a:xfrm>
            <a:off x="9281161" y="2703747"/>
            <a:ext cx="800219" cy="830997"/>
          </a:xfrm>
          <a:prstGeom prst="rect">
            <a:avLst/>
          </a:prstGeom>
          <a:noFill/>
        </p:spPr>
        <p:txBody>
          <a:bodyPr wrap="none" rtlCol="0">
            <a:spAutoFit/>
          </a:bodyPr>
          <a:lstStyle/>
          <a:p>
            <a:r>
              <a:rPr lang="id-ID" sz="4800" dirty="0">
                <a:solidFill>
                  <a:schemeClr val="bg1"/>
                </a:solidFill>
                <a:latin typeface="linea-ecommerce-10" panose="02000509000000000000" pitchFamily="49" charset="0"/>
              </a:rPr>
              <a:t>b</a:t>
            </a:r>
          </a:p>
        </p:txBody>
      </p:sp>
      <p:sp>
        <p:nvSpPr>
          <p:cNvPr id="18" name="TextBox 17"/>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9"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7986639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ent Arrow 1"/>
          <p:cNvSpPr/>
          <p:nvPr/>
        </p:nvSpPr>
        <p:spPr>
          <a:xfrm rot="13500000" flipH="1" flipV="1">
            <a:off x="5617176" y="2076865"/>
            <a:ext cx="997616" cy="1005728"/>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endParaRPr>
          </a:p>
        </p:txBody>
      </p:sp>
      <p:sp>
        <p:nvSpPr>
          <p:cNvPr id="3" name="Freeform 2"/>
          <p:cNvSpPr/>
          <p:nvPr/>
        </p:nvSpPr>
        <p:spPr>
          <a:xfrm>
            <a:off x="6490020" y="4320395"/>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latin typeface="linea-basic-10" charset="0"/>
                <a:ea typeface="linea-basic-10" charset="0"/>
                <a:cs typeface="linea-basic-10" charset="0"/>
              </a:rPr>
              <a:t>b</a:t>
            </a:r>
            <a:endParaRPr lang="en-US" sz="2800" b="1" dirty="0">
              <a:latin typeface="Source Sans Pro" charset="0"/>
              <a:ea typeface="Source Sans Pro" charset="0"/>
              <a:cs typeface="Source Sans Pro" charset="0"/>
            </a:endParaRPr>
          </a:p>
        </p:txBody>
      </p:sp>
      <p:sp>
        <p:nvSpPr>
          <p:cNvPr id="4" name="Freeform 3"/>
          <p:cNvSpPr/>
          <p:nvPr/>
        </p:nvSpPr>
        <p:spPr>
          <a:xfrm>
            <a:off x="6490020" y="2349099"/>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latin typeface="linea-basic-10" charset="0"/>
                <a:ea typeface="linea-basic-10" charset="0"/>
                <a:cs typeface="linea-basic-10" charset="0"/>
              </a:rPr>
              <a:t>c</a:t>
            </a:r>
            <a:endParaRPr lang="en-US" sz="2800" b="1" dirty="0">
              <a:latin typeface="Source Sans Pro" charset="0"/>
              <a:ea typeface="Source Sans Pro" charset="0"/>
              <a:cs typeface="Source Sans Pro" charset="0"/>
            </a:endParaRPr>
          </a:p>
        </p:txBody>
      </p:sp>
      <p:sp>
        <p:nvSpPr>
          <p:cNvPr id="5" name="Freeform 4"/>
          <p:cNvSpPr/>
          <p:nvPr/>
        </p:nvSpPr>
        <p:spPr>
          <a:xfrm>
            <a:off x="4457683" y="2356962"/>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latin typeface="linea-basic-10" charset="0"/>
                <a:ea typeface="linea-basic-10" charset="0"/>
                <a:cs typeface="linea-basic-10" charset="0"/>
              </a:rPr>
              <a:t>U</a:t>
            </a:r>
            <a:endParaRPr lang="en-US" sz="2800" b="1" dirty="0">
              <a:latin typeface="Source Sans Pro" charset="0"/>
              <a:ea typeface="Source Sans Pro" charset="0"/>
              <a:cs typeface="Source Sans Pro" charset="0"/>
            </a:endParaRPr>
          </a:p>
        </p:txBody>
      </p:sp>
      <p:sp>
        <p:nvSpPr>
          <p:cNvPr id="6" name="Freeform 5"/>
          <p:cNvSpPr/>
          <p:nvPr/>
        </p:nvSpPr>
        <p:spPr>
          <a:xfrm>
            <a:off x="4457683" y="4320395"/>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latin typeface="linea-basic-10" charset="0"/>
                <a:ea typeface="linea-basic-10" charset="0"/>
                <a:cs typeface="linea-basic-10" charset="0"/>
              </a:rPr>
              <a:t>!</a:t>
            </a:r>
            <a:endParaRPr lang="en-US" sz="2800" b="1" dirty="0">
              <a:latin typeface="Source Sans Pro" charset="0"/>
              <a:ea typeface="Source Sans Pro" charset="0"/>
              <a:cs typeface="Source Sans Pro" charset="0"/>
            </a:endParaRPr>
          </a:p>
        </p:txBody>
      </p:sp>
      <p:sp>
        <p:nvSpPr>
          <p:cNvPr id="7" name="Bent Arrow 6"/>
          <p:cNvSpPr/>
          <p:nvPr/>
        </p:nvSpPr>
        <p:spPr>
          <a:xfrm rot="18900000" flipH="1" flipV="1">
            <a:off x="7061215" y="3482620"/>
            <a:ext cx="997616" cy="1005728"/>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endParaRPr>
          </a:p>
        </p:txBody>
      </p:sp>
      <p:sp>
        <p:nvSpPr>
          <p:cNvPr id="8" name="Bent Arrow 7"/>
          <p:cNvSpPr/>
          <p:nvPr/>
        </p:nvSpPr>
        <p:spPr>
          <a:xfrm rot="2700000" flipH="1" flipV="1">
            <a:off x="5573060" y="4833726"/>
            <a:ext cx="997616" cy="1005728"/>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endParaRPr>
          </a:p>
        </p:txBody>
      </p:sp>
      <p:sp>
        <p:nvSpPr>
          <p:cNvPr id="9" name="Bent Arrow 8"/>
          <p:cNvSpPr/>
          <p:nvPr/>
        </p:nvSpPr>
        <p:spPr>
          <a:xfrm rot="8100000" flipH="1" flipV="1">
            <a:off x="4111152" y="3449805"/>
            <a:ext cx="997616" cy="1005728"/>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endParaRPr>
          </a:p>
        </p:txBody>
      </p:sp>
      <p:sp>
        <p:nvSpPr>
          <p:cNvPr id="10" name="Text Placeholder 2"/>
          <p:cNvSpPr txBox="1">
            <a:spLocks/>
          </p:cNvSpPr>
          <p:nvPr/>
        </p:nvSpPr>
        <p:spPr>
          <a:xfrm>
            <a:off x="7814067" y="2460638"/>
            <a:ext cx="2995297"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2000" b="1" dirty="0">
                <a:latin typeface="Source Sans Pro" charset="0"/>
                <a:ea typeface="Source Sans Pro" charset="0"/>
                <a:cs typeface="Source Sans Pro" charset="0"/>
              </a:rPr>
              <a:t>输入文本内容</a:t>
            </a:r>
            <a:endParaRPr lang="en-US" sz="2000" b="1" dirty="0">
              <a:latin typeface="Source Sans Pro" charset="0"/>
              <a:ea typeface="Source Sans Pro" charset="0"/>
              <a:cs typeface="Source Sans Pro" charset="0"/>
            </a:endParaRPr>
          </a:p>
          <a:p>
            <a:pPr algn="l">
              <a:lnSpc>
                <a:spcPct val="125000"/>
              </a:lnSpc>
            </a:pPr>
            <a:r>
              <a:rPr lang="en-US" sz="1400" dirty="0">
                <a:solidFill>
                  <a:schemeClr val="tx1">
                    <a:alpha val="60000"/>
                  </a:schemeClr>
                </a:solidFill>
                <a:latin typeface="Source Sans Pro" charset="0"/>
                <a:ea typeface="Source Sans Pro" charset="0"/>
                <a:cs typeface="Source Sans Pro" charset="0"/>
              </a:rPr>
              <a:t>When selecting a typeface for body text, your primary concern should be</a:t>
            </a:r>
          </a:p>
          <a:p>
            <a:pPr algn="l">
              <a:lnSpc>
                <a:spcPct val="125000"/>
              </a:lnSpc>
            </a:pPr>
            <a:r>
              <a:rPr lang="en-US" sz="1400" dirty="0">
                <a:latin typeface="Source Sans Pro" charset="0"/>
                <a:ea typeface="Source Sans Pro" charset="0"/>
                <a:cs typeface="Source Sans Pro" charset="0"/>
              </a:rPr>
              <a:t>. </a:t>
            </a:r>
            <a:endParaRPr lang="en-US" sz="1400" dirty="0">
              <a:solidFill>
                <a:schemeClr val="tx1">
                  <a:alpha val="60000"/>
                </a:schemeClr>
              </a:solidFill>
              <a:latin typeface="Source Sans Pro" charset="0"/>
              <a:ea typeface="Source Sans Pro" charset="0"/>
              <a:cs typeface="Source Sans Pro" charset="0"/>
            </a:endParaRPr>
          </a:p>
        </p:txBody>
      </p:sp>
      <p:sp>
        <p:nvSpPr>
          <p:cNvPr id="11" name="Text Placeholder 2"/>
          <p:cNvSpPr txBox="1">
            <a:spLocks/>
          </p:cNvSpPr>
          <p:nvPr/>
        </p:nvSpPr>
        <p:spPr>
          <a:xfrm>
            <a:off x="7814067" y="4464592"/>
            <a:ext cx="2995297"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2000" b="1" dirty="0">
                <a:latin typeface="Source Sans Pro" charset="0"/>
                <a:ea typeface="Source Sans Pro" charset="0"/>
                <a:cs typeface="Source Sans Pro" charset="0"/>
              </a:rPr>
              <a:t>输入文本内容</a:t>
            </a:r>
            <a:endParaRPr lang="en-US" sz="2000" b="1" dirty="0">
              <a:latin typeface="Source Sans Pro" charset="0"/>
              <a:ea typeface="Source Sans Pro" charset="0"/>
              <a:cs typeface="Source Sans Pro" charset="0"/>
            </a:endParaRPr>
          </a:p>
          <a:p>
            <a:pPr algn="l">
              <a:lnSpc>
                <a:spcPct val="125000"/>
              </a:lnSpc>
            </a:pPr>
            <a:r>
              <a:rPr lang="en-US" sz="1400" dirty="0">
                <a:solidFill>
                  <a:schemeClr val="tx1">
                    <a:alpha val="60000"/>
                  </a:schemeClr>
                </a:solidFill>
                <a:latin typeface="Source Sans Pro" charset="0"/>
                <a:ea typeface="Source Sans Pro" charset="0"/>
                <a:cs typeface="Source Sans Pro" charset="0"/>
              </a:rPr>
              <a:t>When selecting a typeface for body text, your primary concern should be</a:t>
            </a:r>
          </a:p>
          <a:p>
            <a:pPr algn="l">
              <a:lnSpc>
                <a:spcPct val="125000"/>
              </a:lnSpc>
            </a:pPr>
            <a:r>
              <a:rPr lang="en-US" sz="1400" dirty="0">
                <a:latin typeface="Source Sans Pro" charset="0"/>
                <a:ea typeface="Source Sans Pro" charset="0"/>
                <a:cs typeface="Source Sans Pro" charset="0"/>
              </a:rPr>
              <a:t>. </a:t>
            </a:r>
            <a:endParaRPr lang="en-US" sz="1400" dirty="0">
              <a:solidFill>
                <a:schemeClr val="tx1">
                  <a:alpha val="60000"/>
                </a:schemeClr>
              </a:solidFill>
              <a:latin typeface="Source Sans Pro" charset="0"/>
              <a:ea typeface="Source Sans Pro" charset="0"/>
              <a:cs typeface="Source Sans Pro" charset="0"/>
            </a:endParaRPr>
          </a:p>
        </p:txBody>
      </p:sp>
      <p:sp>
        <p:nvSpPr>
          <p:cNvPr id="12" name="Text Placeholder 2"/>
          <p:cNvSpPr txBox="1">
            <a:spLocks/>
          </p:cNvSpPr>
          <p:nvPr/>
        </p:nvSpPr>
        <p:spPr>
          <a:xfrm>
            <a:off x="1324878" y="2460638"/>
            <a:ext cx="2995297"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1780"/>
              </a:lnSpc>
              <a:spcBef>
                <a:spcPts val="400"/>
              </a:spcBef>
            </a:pPr>
            <a:r>
              <a:rPr lang="zh-CN" altLang="en-US" sz="2000" b="1" dirty="0">
                <a:latin typeface="Source Sans Pro" charset="0"/>
                <a:ea typeface="Source Sans Pro" charset="0"/>
                <a:cs typeface="Source Sans Pro" charset="0"/>
              </a:rPr>
              <a:t>输入文本内容</a:t>
            </a:r>
            <a:endParaRPr lang="en-US" sz="2000" b="1" dirty="0">
              <a:latin typeface="Source Sans Pro" charset="0"/>
              <a:ea typeface="Source Sans Pro" charset="0"/>
              <a:cs typeface="Source Sans Pro" charset="0"/>
            </a:endParaRPr>
          </a:p>
          <a:p>
            <a:pPr algn="r">
              <a:lnSpc>
                <a:spcPct val="125000"/>
              </a:lnSpc>
            </a:pPr>
            <a:r>
              <a:rPr lang="en-US" sz="1400" dirty="0">
                <a:solidFill>
                  <a:schemeClr val="tx1">
                    <a:alpha val="60000"/>
                  </a:schemeClr>
                </a:solidFill>
                <a:latin typeface="Source Sans Pro" charset="0"/>
                <a:ea typeface="Source Sans Pro" charset="0"/>
                <a:cs typeface="Source Sans Pro" charset="0"/>
              </a:rPr>
              <a:t>When selecting a typeface for body text, your primary concern should be</a:t>
            </a:r>
          </a:p>
          <a:p>
            <a:pPr algn="r">
              <a:lnSpc>
                <a:spcPct val="125000"/>
              </a:lnSpc>
            </a:pPr>
            <a:r>
              <a:rPr lang="en-US" sz="1400" dirty="0">
                <a:latin typeface="Source Sans Pro" charset="0"/>
                <a:ea typeface="Source Sans Pro" charset="0"/>
                <a:cs typeface="Source Sans Pro" charset="0"/>
              </a:rPr>
              <a:t>. </a:t>
            </a:r>
            <a:endParaRPr lang="en-US" sz="1400" dirty="0">
              <a:solidFill>
                <a:schemeClr val="tx1">
                  <a:alpha val="60000"/>
                </a:schemeClr>
              </a:solidFill>
              <a:latin typeface="Source Sans Pro" charset="0"/>
              <a:ea typeface="Source Sans Pro" charset="0"/>
              <a:cs typeface="Source Sans Pro" charset="0"/>
            </a:endParaRPr>
          </a:p>
        </p:txBody>
      </p:sp>
      <p:sp>
        <p:nvSpPr>
          <p:cNvPr id="13" name="Text Placeholder 2"/>
          <p:cNvSpPr txBox="1">
            <a:spLocks/>
          </p:cNvSpPr>
          <p:nvPr/>
        </p:nvSpPr>
        <p:spPr>
          <a:xfrm>
            <a:off x="1324878" y="4464592"/>
            <a:ext cx="2995297"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1780"/>
              </a:lnSpc>
              <a:spcBef>
                <a:spcPts val="400"/>
              </a:spcBef>
            </a:pPr>
            <a:r>
              <a:rPr lang="zh-CN" altLang="en-US" sz="2000" b="1" dirty="0">
                <a:latin typeface="Source Sans Pro" charset="0"/>
                <a:ea typeface="Source Sans Pro" charset="0"/>
                <a:cs typeface="Source Sans Pro" charset="0"/>
              </a:rPr>
              <a:t>输入文本内容</a:t>
            </a:r>
            <a:endParaRPr lang="en-US" sz="2000" b="1" dirty="0">
              <a:latin typeface="Source Sans Pro" charset="0"/>
              <a:ea typeface="Source Sans Pro" charset="0"/>
              <a:cs typeface="Source Sans Pro" charset="0"/>
            </a:endParaRPr>
          </a:p>
          <a:p>
            <a:pPr algn="r">
              <a:lnSpc>
                <a:spcPct val="125000"/>
              </a:lnSpc>
            </a:pPr>
            <a:r>
              <a:rPr lang="en-US" sz="1400" dirty="0">
                <a:solidFill>
                  <a:schemeClr val="tx1">
                    <a:alpha val="60000"/>
                  </a:schemeClr>
                </a:solidFill>
                <a:latin typeface="Source Sans Pro" charset="0"/>
                <a:ea typeface="Source Sans Pro" charset="0"/>
                <a:cs typeface="Source Sans Pro" charset="0"/>
              </a:rPr>
              <a:t>When selecting a typeface for body text, your primary concern should be</a:t>
            </a:r>
          </a:p>
          <a:p>
            <a:pPr algn="r">
              <a:lnSpc>
                <a:spcPct val="125000"/>
              </a:lnSpc>
            </a:pPr>
            <a:r>
              <a:rPr lang="en-US" sz="1400" dirty="0">
                <a:latin typeface="Source Sans Pro" charset="0"/>
                <a:ea typeface="Source Sans Pro" charset="0"/>
                <a:cs typeface="Source Sans Pro" charset="0"/>
              </a:rPr>
              <a:t>. </a:t>
            </a:r>
            <a:endParaRPr lang="en-US" sz="1400" dirty="0">
              <a:solidFill>
                <a:schemeClr val="tx1">
                  <a:alpha val="60000"/>
                </a:schemeClr>
              </a:solidFill>
              <a:latin typeface="Source Sans Pro" charset="0"/>
              <a:ea typeface="Source Sans Pro" charset="0"/>
              <a:cs typeface="Source Sans Pro" charset="0"/>
            </a:endParaRPr>
          </a:p>
        </p:txBody>
      </p:sp>
      <p:sp>
        <p:nvSpPr>
          <p:cNvPr id="14" name="TextBox 13"/>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5"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3116353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6248457" y="2035131"/>
            <a:ext cx="739737" cy="7399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3" name="Rectangle 2"/>
          <p:cNvSpPr/>
          <p:nvPr/>
        </p:nvSpPr>
        <p:spPr>
          <a:xfrm>
            <a:off x="6248457" y="3069008"/>
            <a:ext cx="739737" cy="7399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4" name="Rectangle 3"/>
          <p:cNvSpPr/>
          <p:nvPr/>
        </p:nvSpPr>
        <p:spPr>
          <a:xfrm>
            <a:off x="6248457" y="4019229"/>
            <a:ext cx="739737" cy="7399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5" name="Rectangle 4"/>
          <p:cNvSpPr/>
          <p:nvPr/>
        </p:nvSpPr>
        <p:spPr>
          <a:xfrm>
            <a:off x="6248457" y="5053106"/>
            <a:ext cx="739737" cy="7399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6" name="Rectangle 5"/>
          <p:cNvSpPr/>
          <p:nvPr/>
        </p:nvSpPr>
        <p:spPr>
          <a:xfrm>
            <a:off x="5244271" y="2025427"/>
            <a:ext cx="739737" cy="7399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7" name="Rectangle 6"/>
          <p:cNvSpPr/>
          <p:nvPr/>
        </p:nvSpPr>
        <p:spPr>
          <a:xfrm>
            <a:off x="5244271" y="3059304"/>
            <a:ext cx="739737" cy="7399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8" name="Rectangle 7"/>
          <p:cNvSpPr/>
          <p:nvPr/>
        </p:nvSpPr>
        <p:spPr>
          <a:xfrm>
            <a:off x="5244271" y="4009525"/>
            <a:ext cx="739737" cy="7399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sp>
        <p:nvSpPr>
          <p:cNvPr id="9" name="Rectangle 8"/>
          <p:cNvSpPr/>
          <p:nvPr/>
        </p:nvSpPr>
        <p:spPr>
          <a:xfrm>
            <a:off x="5244271" y="5043402"/>
            <a:ext cx="739737" cy="7399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a:p>
        </p:txBody>
      </p:sp>
      <p:grpSp>
        <p:nvGrpSpPr>
          <p:cNvPr id="10" name="Group 9"/>
          <p:cNvGrpSpPr/>
          <p:nvPr/>
        </p:nvGrpSpPr>
        <p:grpSpPr>
          <a:xfrm>
            <a:off x="1257301" y="1977394"/>
            <a:ext cx="3722522" cy="4030085"/>
            <a:chOff x="1257301" y="1920242"/>
            <a:chExt cx="3722522" cy="4030085"/>
          </a:xfrm>
        </p:grpSpPr>
        <p:sp>
          <p:nvSpPr>
            <p:cNvPr id="11" name="Text Placeholder 2"/>
            <p:cNvSpPr txBox="1">
              <a:spLocks/>
            </p:cNvSpPr>
            <p:nvPr/>
          </p:nvSpPr>
          <p:spPr>
            <a:xfrm>
              <a:off x="1257301" y="1920242"/>
              <a:ext cx="3722522"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r">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sp>
          <p:nvSpPr>
            <p:cNvPr id="12" name="Text Placeholder 2"/>
            <p:cNvSpPr txBox="1">
              <a:spLocks/>
            </p:cNvSpPr>
            <p:nvPr/>
          </p:nvSpPr>
          <p:spPr>
            <a:xfrm>
              <a:off x="1257301" y="3013633"/>
              <a:ext cx="3722521"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r">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sp>
          <p:nvSpPr>
            <p:cNvPr id="13" name="Text Placeholder 2"/>
            <p:cNvSpPr txBox="1">
              <a:spLocks/>
            </p:cNvSpPr>
            <p:nvPr/>
          </p:nvSpPr>
          <p:spPr>
            <a:xfrm>
              <a:off x="1257301" y="3952373"/>
              <a:ext cx="3722521"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r">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sp>
          <p:nvSpPr>
            <p:cNvPr id="14" name="Text Placeholder 2"/>
            <p:cNvSpPr txBox="1">
              <a:spLocks/>
            </p:cNvSpPr>
            <p:nvPr/>
          </p:nvSpPr>
          <p:spPr>
            <a:xfrm>
              <a:off x="1257302" y="4986250"/>
              <a:ext cx="3722520"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r">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grpSp>
      <p:grpSp>
        <p:nvGrpSpPr>
          <p:cNvPr id="15" name="Group 14"/>
          <p:cNvGrpSpPr/>
          <p:nvPr/>
        </p:nvGrpSpPr>
        <p:grpSpPr>
          <a:xfrm>
            <a:off x="7252642" y="1977394"/>
            <a:ext cx="4101158" cy="4030085"/>
            <a:chOff x="7252642" y="1920242"/>
            <a:chExt cx="4101158" cy="4030085"/>
          </a:xfrm>
        </p:grpSpPr>
        <p:sp>
          <p:nvSpPr>
            <p:cNvPr id="16" name="Text Placeholder 2"/>
            <p:cNvSpPr txBox="1">
              <a:spLocks/>
            </p:cNvSpPr>
            <p:nvPr/>
          </p:nvSpPr>
          <p:spPr>
            <a:xfrm>
              <a:off x="7252643" y="1920242"/>
              <a:ext cx="4101157"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l">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sp>
          <p:nvSpPr>
            <p:cNvPr id="17" name="Text Placeholder 2"/>
            <p:cNvSpPr txBox="1">
              <a:spLocks/>
            </p:cNvSpPr>
            <p:nvPr/>
          </p:nvSpPr>
          <p:spPr>
            <a:xfrm>
              <a:off x="7252643" y="3013633"/>
              <a:ext cx="4101157"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l">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sp>
          <p:nvSpPr>
            <p:cNvPr id="18" name="Text Placeholder 2"/>
            <p:cNvSpPr txBox="1">
              <a:spLocks/>
            </p:cNvSpPr>
            <p:nvPr/>
          </p:nvSpPr>
          <p:spPr>
            <a:xfrm>
              <a:off x="7252643" y="3952373"/>
              <a:ext cx="4101157"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l">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sp>
          <p:nvSpPr>
            <p:cNvPr id="19" name="Text Placeholder 2"/>
            <p:cNvSpPr txBox="1">
              <a:spLocks/>
            </p:cNvSpPr>
            <p:nvPr/>
          </p:nvSpPr>
          <p:spPr>
            <a:xfrm>
              <a:off x="7252642" y="4986250"/>
              <a:ext cx="4101158"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l">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grpSp>
      <p:sp>
        <p:nvSpPr>
          <p:cNvPr id="20" name="Rectangle 19"/>
          <p:cNvSpPr/>
          <p:nvPr/>
        </p:nvSpPr>
        <p:spPr>
          <a:xfrm>
            <a:off x="5306320" y="2112707"/>
            <a:ext cx="615640" cy="584775"/>
          </a:xfrm>
          <a:prstGeom prst="rect">
            <a:avLst/>
          </a:prstGeom>
        </p:spPr>
        <p:txBody>
          <a:bodyPr wrap="square">
            <a:spAutoFit/>
          </a:bodyPr>
          <a:lstStyle/>
          <a:p>
            <a:pPr algn="ctr"/>
            <a:r>
              <a:rPr lang="id-ID" sz="3200" dirty="0">
                <a:solidFill>
                  <a:schemeClr val="bg1"/>
                </a:solidFill>
                <a:latin typeface="linea-basic-10" panose="02000509000000000000" pitchFamily="49" charset="0"/>
              </a:rPr>
              <a:t>5</a:t>
            </a:r>
            <a:endParaRPr lang="id-ID" dirty="0">
              <a:solidFill>
                <a:schemeClr val="bg1"/>
              </a:solidFill>
            </a:endParaRPr>
          </a:p>
        </p:txBody>
      </p:sp>
      <p:sp>
        <p:nvSpPr>
          <p:cNvPr id="21" name="Rectangle 20"/>
          <p:cNvSpPr/>
          <p:nvPr/>
        </p:nvSpPr>
        <p:spPr>
          <a:xfrm>
            <a:off x="6310505" y="2112707"/>
            <a:ext cx="615640" cy="584775"/>
          </a:xfrm>
          <a:prstGeom prst="rect">
            <a:avLst/>
          </a:prstGeom>
        </p:spPr>
        <p:txBody>
          <a:bodyPr wrap="square">
            <a:spAutoFit/>
          </a:bodyPr>
          <a:lstStyle/>
          <a:p>
            <a:pPr algn="ctr"/>
            <a:r>
              <a:rPr lang="id-ID" sz="3200" dirty="0">
                <a:solidFill>
                  <a:schemeClr val="bg1"/>
                </a:solidFill>
                <a:latin typeface="linea-basic-10" panose="02000509000000000000" pitchFamily="49" charset="0"/>
              </a:rPr>
              <a:t>0</a:t>
            </a:r>
            <a:endParaRPr lang="id-ID" dirty="0">
              <a:solidFill>
                <a:schemeClr val="bg1"/>
              </a:solidFill>
            </a:endParaRPr>
          </a:p>
        </p:txBody>
      </p:sp>
      <p:sp>
        <p:nvSpPr>
          <p:cNvPr id="22" name="Rectangle 21"/>
          <p:cNvSpPr/>
          <p:nvPr/>
        </p:nvSpPr>
        <p:spPr>
          <a:xfrm>
            <a:off x="5306320" y="3133388"/>
            <a:ext cx="615640" cy="584775"/>
          </a:xfrm>
          <a:prstGeom prst="rect">
            <a:avLst/>
          </a:prstGeom>
        </p:spPr>
        <p:txBody>
          <a:bodyPr wrap="square">
            <a:spAutoFit/>
          </a:bodyPr>
          <a:lstStyle/>
          <a:p>
            <a:pPr algn="ctr"/>
            <a:r>
              <a:rPr lang="id-ID" sz="3200" dirty="0">
                <a:solidFill>
                  <a:schemeClr val="bg1"/>
                </a:solidFill>
                <a:latin typeface="linea-basic-10" panose="02000509000000000000" pitchFamily="49" charset="0"/>
              </a:rPr>
              <a:t>k</a:t>
            </a:r>
            <a:endParaRPr lang="id-ID" dirty="0">
              <a:solidFill>
                <a:schemeClr val="bg1"/>
              </a:solidFill>
            </a:endParaRPr>
          </a:p>
        </p:txBody>
      </p:sp>
      <p:sp>
        <p:nvSpPr>
          <p:cNvPr id="23" name="Rectangle 22"/>
          <p:cNvSpPr/>
          <p:nvPr/>
        </p:nvSpPr>
        <p:spPr>
          <a:xfrm>
            <a:off x="6310505" y="3133388"/>
            <a:ext cx="615640" cy="584775"/>
          </a:xfrm>
          <a:prstGeom prst="rect">
            <a:avLst/>
          </a:prstGeom>
        </p:spPr>
        <p:txBody>
          <a:bodyPr wrap="square">
            <a:spAutoFit/>
          </a:bodyPr>
          <a:lstStyle/>
          <a:p>
            <a:pPr algn="ctr"/>
            <a:r>
              <a:rPr lang="id-ID" sz="3200" dirty="0">
                <a:solidFill>
                  <a:schemeClr val="bg1"/>
                </a:solidFill>
                <a:latin typeface="linea-basic-10" panose="02000509000000000000" pitchFamily="49" charset="0"/>
              </a:rPr>
              <a:t>-</a:t>
            </a:r>
            <a:endParaRPr lang="id-ID" dirty="0">
              <a:solidFill>
                <a:schemeClr val="bg1"/>
              </a:solidFill>
            </a:endParaRPr>
          </a:p>
        </p:txBody>
      </p:sp>
      <p:sp>
        <p:nvSpPr>
          <p:cNvPr id="24" name="Rectangle 23"/>
          <p:cNvSpPr/>
          <p:nvPr/>
        </p:nvSpPr>
        <p:spPr>
          <a:xfrm>
            <a:off x="5306320" y="4098964"/>
            <a:ext cx="615640" cy="584775"/>
          </a:xfrm>
          <a:prstGeom prst="rect">
            <a:avLst/>
          </a:prstGeom>
        </p:spPr>
        <p:txBody>
          <a:bodyPr wrap="square">
            <a:spAutoFit/>
          </a:bodyPr>
          <a:lstStyle/>
          <a:p>
            <a:pPr algn="ctr"/>
            <a:r>
              <a:rPr lang="id-ID" sz="3200" dirty="0">
                <a:solidFill>
                  <a:schemeClr val="bg1"/>
                </a:solidFill>
                <a:latin typeface="linea-basic-10" panose="02000509000000000000" pitchFamily="49" charset="0"/>
              </a:rPr>
              <a:t>z</a:t>
            </a:r>
            <a:endParaRPr lang="id-ID" dirty="0">
              <a:solidFill>
                <a:schemeClr val="bg1"/>
              </a:solidFill>
            </a:endParaRPr>
          </a:p>
        </p:txBody>
      </p:sp>
      <p:sp>
        <p:nvSpPr>
          <p:cNvPr id="25" name="Rectangle 24"/>
          <p:cNvSpPr/>
          <p:nvPr/>
        </p:nvSpPr>
        <p:spPr>
          <a:xfrm>
            <a:off x="6310505" y="4098964"/>
            <a:ext cx="615640" cy="584775"/>
          </a:xfrm>
          <a:prstGeom prst="rect">
            <a:avLst/>
          </a:prstGeom>
        </p:spPr>
        <p:txBody>
          <a:bodyPr wrap="square">
            <a:spAutoFit/>
          </a:bodyPr>
          <a:lstStyle/>
          <a:p>
            <a:pPr algn="ctr"/>
            <a:r>
              <a:rPr lang="id-ID" sz="3200" dirty="0">
                <a:solidFill>
                  <a:schemeClr val="bg1"/>
                </a:solidFill>
                <a:latin typeface="linea-basic-10" panose="02000509000000000000" pitchFamily="49" charset="0"/>
              </a:rPr>
              <a:t>c</a:t>
            </a:r>
            <a:endParaRPr lang="id-ID" dirty="0">
              <a:solidFill>
                <a:schemeClr val="bg1"/>
              </a:solidFill>
            </a:endParaRPr>
          </a:p>
        </p:txBody>
      </p:sp>
      <p:sp>
        <p:nvSpPr>
          <p:cNvPr id="26" name="Rectangle 25"/>
          <p:cNvSpPr/>
          <p:nvPr/>
        </p:nvSpPr>
        <p:spPr>
          <a:xfrm>
            <a:off x="5306320" y="5141404"/>
            <a:ext cx="615640" cy="584775"/>
          </a:xfrm>
          <a:prstGeom prst="rect">
            <a:avLst/>
          </a:prstGeom>
        </p:spPr>
        <p:txBody>
          <a:bodyPr wrap="square">
            <a:spAutoFit/>
          </a:bodyPr>
          <a:lstStyle/>
          <a:p>
            <a:pPr algn="ctr"/>
            <a:r>
              <a:rPr lang="id-ID" sz="3200" dirty="0">
                <a:solidFill>
                  <a:schemeClr val="bg1"/>
                </a:solidFill>
                <a:latin typeface="linea-basic-10" panose="02000509000000000000" pitchFamily="49" charset="0"/>
              </a:rPr>
              <a:t>(</a:t>
            </a:r>
            <a:endParaRPr lang="id-ID" dirty="0">
              <a:solidFill>
                <a:schemeClr val="bg1"/>
              </a:solidFill>
            </a:endParaRPr>
          </a:p>
        </p:txBody>
      </p:sp>
      <p:sp>
        <p:nvSpPr>
          <p:cNvPr id="27" name="Rectangle 26"/>
          <p:cNvSpPr/>
          <p:nvPr/>
        </p:nvSpPr>
        <p:spPr>
          <a:xfrm>
            <a:off x="6310505" y="5141404"/>
            <a:ext cx="615640" cy="584775"/>
          </a:xfrm>
          <a:prstGeom prst="rect">
            <a:avLst/>
          </a:prstGeom>
        </p:spPr>
        <p:txBody>
          <a:bodyPr wrap="square">
            <a:spAutoFit/>
          </a:bodyPr>
          <a:lstStyle/>
          <a:p>
            <a:pPr algn="ctr"/>
            <a:r>
              <a:rPr lang="id-ID" sz="3200" dirty="0">
                <a:solidFill>
                  <a:schemeClr val="bg1"/>
                </a:solidFill>
                <a:latin typeface="linea-basic-10" panose="02000509000000000000" pitchFamily="49" charset="0"/>
              </a:rPr>
              <a:t>7</a:t>
            </a:r>
            <a:endParaRPr lang="id-ID" dirty="0">
              <a:solidFill>
                <a:schemeClr val="bg1"/>
              </a:solidFill>
            </a:endParaRPr>
          </a:p>
        </p:txBody>
      </p:sp>
      <p:sp>
        <p:nvSpPr>
          <p:cNvPr id="28" name="TextBox 27"/>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29"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890211275"/>
      </p:ext>
    </p:extLst>
  </p:cSld>
  <p:clrMapOvr>
    <a:masterClrMapping/>
  </p:clrMapOvr>
  <mc:AlternateContent xmlns:mc="http://schemas.openxmlformats.org/markup-compatibility/2006" xmlns:p14="http://schemas.microsoft.com/office/powerpoint/2010/main">
    <mc:Choice Requires="p14">
      <p:transition spd="slow" p14:dur="900">
        <p14:flythrough dir="out" hasBounce="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671" r="16671"/>
          <a:stretch>
            <a:fillRect/>
          </a:stretch>
        </p:blipFill>
        <p:spPr/>
      </p:pic>
      <p:pic>
        <p:nvPicPr>
          <p:cNvPr id="26" name="Picture Placeholder 25"/>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20968" r="20968"/>
          <a:stretch>
            <a:fillRect/>
          </a:stretch>
        </p:blipFill>
        <p:spPr/>
      </p:pic>
      <p:pic>
        <p:nvPicPr>
          <p:cNvPr id="27" name="Picture Placeholder 26"/>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729" r="16729"/>
          <a:stretch>
            <a:fillRect/>
          </a:stretch>
        </p:blipFill>
        <p:spPr/>
      </p:pic>
      <p:sp>
        <p:nvSpPr>
          <p:cNvPr id="5" name="Title 1"/>
          <p:cNvSpPr txBox="1">
            <a:spLocks/>
          </p:cNvSpPr>
          <p:nvPr/>
        </p:nvSpPr>
        <p:spPr>
          <a:xfrm>
            <a:off x="838200" y="51460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Meet The Team</a:t>
            </a:r>
            <a:endParaRPr kumimoji="0" lang="en-US" sz="4000" b="1" i="0" u="none" strike="noStrike" kern="1200" cap="none" spc="0" normalizeH="0" baseline="0" noProof="0" dirty="0">
              <a:ln>
                <a:noFill/>
              </a:ln>
              <a:effectLst/>
              <a:uLnTx/>
              <a:uFillTx/>
            </a:endParaRPr>
          </a:p>
        </p:txBody>
      </p:sp>
      <p:sp>
        <p:nvSpPr>
          <p:cNvPr id="6" name="TextBox 5"/>
          <p:cNvSpPr txBox="1"/>
          <p:nvPr/>
        </p:nvSpPr>
        <p:spPr>
          <a:xfrm>
            <a:off x="4475203" y="111464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grpSp>
        <p:nvGrpSpPr>
          <p:cNvPr id="12" name="Group 11"/>
          <p:cNvGrpSpPr/>
          <p:nvPr/>
        </p:nvGrpSpPr>
        <p:grpSpPr>
          <a:xfrm>
            <a:off x="838200" y="4553351"/>
            <a:ext cx="2226266" cy="1058461"/>
            <a:chOff x="2111423" y="4933065"/>
            <a:chExt cx="2226266" cy="1058461"/>
          </a:xfrm>
        </p:grpSpPr>
        <p:grpSp>
          <p:nvGrpSpPr>
            <p:cNvPr id="8" name="Group 7"/>
            <p:cNvGrpSpPr/>
            <p:nvPr/>
          </p:nvGrpSpPr>
          <p:grpSpPr>
            <a:xfrm>
              <a:off x="2248937" y="4933065"/>
              <a:ext cx="1951238" cy="482353"/>
              <a:chOff x="5137876" y="3170035"/>
              <a:chExt cx="1951238" cy="482353"/>
            </a:xfrm>
          </p:grpSpPr>
          <p:sp>
            <p:nvSpPr>
              <p:cNvPr id="10" name="Title 1"/>
              <p:cNvSpPr txBox="1">
                <a:spLocks/>
              </p:cNvSpPr>
              <p:nvPr/>
            </p:nvSpPr>
            <p:spPr>
              <a:xfrm>
                <a:off x="5137876" y="3170035"/>
                <a:ext cx="1951238"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sz="1600" dirty="0"/>
              </a:p>
            </p:txBody>
          </p:sp>
          <p:sp>
            <p:nvSpPr>
              <p:cNvPr id="11" name="TextBox 10"/>
              <p:cNvSpPr txBox="1"/>
              <p:nvPr/>
            </p:nvSpPr>
            <p:spPr>
              <a:xfrm>
                <a:off x="5137876" y="3339995"/>
                <a:ext cx="1951238" cy="312393"/>
              </a:xfrm>
              <a:prstGeom prst="rect">
                <a:avLst/>
              </a:prstGeom>
              <a:noFill/>
            </p:spPr>
            <p:txBody>
              <a:bodyPr wrap="square" rtlCol="0">
                <a:spAutoFit/>
              </a:bodyPr>
              <a:lstStyle/>
              <a:p>
                <a:pPr algn="ctr">
                  <a:lnSpc>
                    <a:spcPct val="130000"/>
                  </a:lnSpc>
                </a:pPr>
                <a:r>
                  <a:rPr lang="zh-CN" altLang="en-US" sz="1100" dirty="0">
                    <a:latin typeface="Source Sans Pro" charset="0"/>
                    <a:ea typeface="Source Sans Pro" charset="0"/>
                    <a:cs typeface="Source Sans Pro" charset="0"/>
                  </a:rPr>
                  <a:t>输入文本内容</a:t>
                </a:r>
                <a:r>
                  <a:rPr lang="en-US" sz="1100" dirty="0" err="1">
                    <a:latin typeface="Source Sans Pro" charset="0"/>
                    <a:ea typeface="Source Sans Pro" charset="0"/>
                    <a:cs typeface="Source Sans Pro" charset="0"/>
                  </a:rPr>
                  <a:t>er</a:t>
                </a:r>
                <a:endParaRPr lang="en-US" sz="1100" dirty="0">
                  <a:latin typeface="Source Sans Pro" charset="0"/>
                  <a:ea typeface="Source Sans Pro" charset="0"/>
                  <a:cs typeface="Source Sans Pro" charset="0"/>
                </a:endParaRPr>
              </a:p>
            </p:txBody>
          </p:sp>
        </p:grpSp>
        <p:sp>
          <p:nvSpPr>
            <p:cNvPr id="9" name="TextBox 8"/>
            <p:cNvSpPr txBox="1"/>
            <p:nvPr/>
          </p:nvSpPr>
          <p:spPr>
            <a:xfrm>
              <a:off x="2111423" y="5479078"/>
              <a:ext cx="2226266" cy="512448"/>
            </a:xfrm>
            <a:prstGeom prst="rect">
              <a:avLst/>
            </a:prstGeom>
            <a:noFill/>
          </p:spPr>
          <p:txBody>
            <a:bodyPr wrap="square" rtlCol="0">
              <a:spAutoFit/>
            </a:bodyPr>
            <a:lstStyle/>
            <a:p>
              <a:pPr algn="ctr">
                <a:lnSpc>
                  <a:spcPct val="130000"/>
                </a:lnSpc>
              </a:pPr>
              <a:r>
                <a:rPr lang="en-US" sz="105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grpSp>
      <p:grpSp>
        <p:nvGrpSpPr>
          <p:cNvPr id="13" name="Group 12"/>
          <p:cNvGrpSpPr/>
          <p:nvPr/>
        </p:nvGrpSpPr>
        <p:grpSpPr>
          <a:xfrm>
            <a:off x="4973653" y="5065799"/>
            <a:ext cx="2226266" cy="1058461"/>
            <a:chOff x="2111423" y="4933065"/>
            <a:chExt cx="2226266" cy="1058461"/>
          </a:xfrm>
        </p:grpSpPr>
        <p:grpSp>
          <p:nvGrpSpPr>
            <p:cNvPr id="14" name="Group 13"/>
            <p:cNvGrpSpPr/>
            <p:nvPr/>
          </p:nvGrpSpPr>
          <p:grpSpPr>
            <a:xfrm>
              <a:off x="2248937" y="4933065"/>
              <a:ext cx="1951238" cy="482353"/>
              <a:chOff x="5137876" y="3170035"/>
              <a:chExt cx="1951238" cy="482353"/>
            </a:xfrm>
          </p:grpSpPr>
          <p:sp>
            <p:nvSpPr>
              <p:cNvPr id="16" name="Title 1"/>
              <p:cNvSpPr txBox="1">
                <a:spLocks/>
              </p:cNvSpPr>
              <p:nvPr/>
            </p:nvSpPr>
            <p:spPr>
              <a:xfrm>
                <a:off x="5137876" y="3170035"/>
                <a:ext cx="1951238"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sz="1600" dirty="0"/>
              </a:p>
            </p:txBody>
          </p:sp>
          <p:sp>
            <p:nvSpPr>
              <p:cNvPr id="17" name="TextBox 16"/>
              <p:cNvSpPr txBox="1"/>
              <p:nvPr/>
            </p:nvSpPr>
            <p:spPr>
              <a:xfrm>
                <a:off x="5137876" y="3339995"/>
                <a:ext cx="1951238" cy="312393"/>
              </a:xfrm>
              <a:prstGeom prst="rect">
                <a:avLst/>
              </a:prstGeom>
              <a:noFill/>
            </p:spPr>
            <p:txBody>
              <a:bodyPr wrap="square" rtlCol="0">
                <a:spAutoFit/>
              </a:bodyPr>
              <a:lstStyle/>
              <a:p>
                <a:pPr algn="ctr">
                  <a:lnSpc>
                    <a:spcPct val="130000"/>
                  </a:lnSpc>
                </a:pPr>
                <a:r>
                  <a:rPr lang="zh-CN" altLang="en-US" sz="1100" dirty="0">
                    <a:latin typeface="Source Sans Pro" charset="0"/>
                    <a:ea typeface="Source Sans Pro" charset="0"/>
                    <a:cs typeface="Source Sans Pro" charset="0"/>
                  </a:rPr>
                  <a:t>输入文本内容</a:t>
                </a:r>
                <a:r>
                  <a:rPr lang="en-US" sz="1100" dirty="0" err="1">
                    <a:latin typeface="Source Sans Pro" charset="0"/>
                    <a:ea typeface="Source Sans Pro" charset="0"/>
                    <a:cs typeface="Source Sans Pro" charset="0"/>
                  </a:rPr>
                  <a:t>er</a:t>
                </a:r>
                <a:endParaRPr lang="en-US" sz="1100" dirty="0">
                  <a:latin typeface="Source Sans Pro" charset="0"/>
                  <a:ea typeface="Source Sans Pro" charset="0"/>
                  <a:cs typeface="Source Sans Pro" charset="0"/>
                </a:endParaRPr>
              </a:p>
            </p:txBody>
          </p:sp>
        </p:grpSp>
        <p:sp>
          <p:nvSpPr>
            <p:cNvPr id="15" name="TextBox 14"/>
            <p:cNvSpPr txBox="1"/>
            <p:nvPr/>
          </p:nvSpPr>
          <p:spPr>
            <a:xfrm>
              <a:off x="2111423" y="5479078"/>
              <a:ext cx="2226266" cy="512448"/>
            </a:xfrm>
            <a:prstGeom prst="rect">
              <a:avLst/>
            </a:prstGeom>
            <a:noFill/>
          </p:spPr>
          <p:txBody>
            <a:bodyPr wrap="square" rtlCol="0">
              <a:spAutoFit/>
            </a:bodyPr>
            <a:lstStyle/>
            <a:p>
              <a:pPr algn="ctr">
                <a:lnSpc>
                  <a:spcPct val="130000"/>
                </a:lnSpc>
              </a:pPr>
              <a:r>
                <a:rPr lang="en-US" sz="105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grpSp>
      <p:grpSp>
        <p:nvGrpSpPr>
          <p:cNvPr id="18" name="Group 17"/>
          <p:cNvGrpSpPr/>
          <p:nvPr/>
        </p:nvGrpSpPr>
        <p:grpSpPr>
          <a:xfrm>
            <a:off x="8999923" y="4553351"/>
            <a:ext cx="2226266" cy="1058461"/>
            <a:chOff x="2111423" y="4933065"/>
            <a:chExt cx="2226266" cy="1058461"/>
          </a:xfrm>
        </p:grpSpPr>
        <p:grpSp>
          <p:nvGrpSpPr>
            <p:cNvPr id="19" name="Group 18"/>
            <p:cNvGrpSpPr/>
            <p:nvPr/>
          </p:nvGrpSpPr>
          <p:grpSpPr>
            <a:xfrm>
              <a:off x="2248937" y="4933065"/>
              <a:ext cx="1951238" cy="482353"/>
              <a:chOff x="5137876" y="3170035"/>
              <a:chExt cx="1951238" cy="482353"/>
            </a:xfrm>
          </p:grpSpPr>
          <p:sp>
            <p:nvSpPr>
              <p:cNvPr id="21" name="Title 1"/>
              <p:cNvSpPr txBox="1">
                <a:spLocks/>
              </p:cNvSpPr>
              <p:nvPr/>
            </p:nvSpPr>
            <p:spPr>
              <a:xfrm>
                <a:off x="5137876" y="3170035"/>
                <a:ext cx="1951238"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t>输入文本内容</a:t>
                </a:r>
                <a:endParaRPr lang="en-US" sz="1600" dirty="0"/>
              </a:p>
            </p:txBody>
          </p:sp>
          <p:sp>
            <p:nvSpPr>
              <p:cNvPr id="22" name="TextBox 21"/>
              <p:cNvSpPr txBox="1"/>
              <p:nvPr/>
            </p:nvSpPr>
            <p:spPr>
              <a:xfrm>
                <a:off x="5137876" y="3339995"/>
                <a:ext cx="1951238" cy="312393"/>
              </a:xfrm>
              <a:prstGeom prst="rect">
                <a:avLst/>
              </a:prstGeom>
              <a:noFill/>
            </p:spPr>
            <p:txBody>
              <a:bodyPr wrap="square" rtlCol="0">
                <a:spAutoFit/>
              </a:bodyPr>
              <a:lstStyle/>
              <a:p>
                <a:pPr algn="ctr">
                  <a:lnSpc>
                    <a:spcPct val="130000"/>
                  </a:lnSpc>
                </a:pPr>
                <a:r>
                  <a:rPr lang="zh-CN" altLang="en-US" sz="1100" dirty="0">
                    <a:latin typeface="Source Sans Pro" charset="0"/>
                    <a:ea typeface="Source Sans Pro" charset="0"/>
                    <a:cs typeface="Source Sans Pro" charset="0"/>
                  </a:rPr>
                  <a:t>输入文本内容</a:t>
                </a:r>
                <a:r>
                  <a:rPr lang="en-US" sz="1100" dirty="0" err="1">
                    <a:latin typeface="Source Sans Pro" charset="0"/>
                    <a:ea typeface="Source Sans Pro" charset="0"/>
                    <a:cs typeface="Source Sans Pro" charset="0"/>
                  </a:rPr>
                  <a:t>er</a:t>
                </a:r>
                <a:endParaRPr lang="en-US" sz="1100" dirty="0">
                  <a:latin typeface="Source Sans Pro" charset="0"/>
                  <a:ea typeface="Source Sans Pro" charset="0"/>
                  <a:cs typeface="Source Sans Pro" charset="0"/>
                </a:endParaRPr>
              </a:p>
            </p:txBody>
          </p:sp>
        </p:grpSp>
        <p:sp>
          <p:nvSpPr>
            <p:cNvPr id="20" name="TextBox 19"/>
            <p:cNvSpPr txBox="1"/>
            <p:nvPr/>
          </p:nvSpPr>
          <p:spPr>
            <a:xfrm>
              <a:off x="2111423" y="5479078"/>
              <a:ext cx="2226266" cy="512448"/>
            </a:xfrm>
            <a:prstGeom prst="rect">
              <a:avLst/>
            </a:prstGeom>
            <a:noFill/>
          </p:spPr>
          <p:txBody>
            <a:bodyPr wrap="square" rtlCol="0">
              <a:spAutoFit/>
            </a:bodyPr>
            <a:lstStyle/>
            <a:p>
              <a:pPr algn="ctr">
                <a:lnSpc>
                  <a:spcPct val="130000"/>
                </a:lnSpc>
              </a:pPr>
              <a:r>
                <a:rPr lang="en-US" sz="1050" dirty="0">
                  <a:solidFill>
                    <a:schemeClr val="tx1">
                      <a:alpha val="60000"/>
                    </a:schemeClr>
                  </a:solidFill>
                  <a:latin typeface="Source Sans Pro" charset="0"/>
                  <a:ea typeface="Source Sans Pro" charset="0"/>
                  <a:cs typeface="Source Sans Pro" charset="0"/>
                </a:rPr>
                <a:t>When selecting a typeface for body text, your primary concern should</a:t>
              </a:r>
            </a:p>
          </p:txBody>
        </p:sp>
      </p:grpSp>
      <p:sp>
        <p:nvSpPr>
          <p:cNvPr id="23" name="Diamond 22"/>
          <p:cNvSpPr/>
          <p:nvPr/>
        </p:nvSpPr>
        <p:spPr>
          <a:xfrm>
            <a:off x="1946785" y="1586478"/>
            <a:ext cx="3240000" cy="3240000"/>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Diamond 24"/>
          <p:cNvSpPr/>
          <p:nvPr/>
        </p:nvSpPr>
        <p:spPr>
          <a:xfrm>
            <a:off x="6986789" y="1593082"/>
            <a:ext cx="3240000" cy="3240000"/>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Diamond 23"/>
          <p:cNvSpPr/>
          <p:nvPr/>
        </p:nvSpPr>
        <p:spPr>
          <a:xfrm>
            <a:off x="4466787" y="1589780"/>
            <a:ext cx="3240000" cy="32400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4213611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360"/>
                                          </p:val>
                                        </p:tav>
                                        <p:tav tm="100000">
                                          <p:val>
                                            <p:fltVal val="0"/>
                                          </p:val>
                                        </p:tav>
                                      </p:tavLst>
                                    </p:anim>
                                    <p:animEffect transition="in" filter="fade">
                                      <p:cBhvr>
                                        <p:cTn id="10" dur="1000"/>
                                        <p:tgtEl>
                                          <p:spTgt spid="23"/>
                                        </p:tgtEl>
                                      </p:cBhvr>
                                    </p:animEffect>
                                  </p:childTnLst>
                                </p:cTn>
                              </p:par>
                              <p:par>
                                <p:cTn id="11" presetID="49" presetClass="entr" presetSubtype="0" decel="100000" fill="hold" grpId="0" nodeType="withEffect">
                                  <p:stCondLst>
                                    <p:cond delay="500"/>
                                  </p:stCondLst>
                                  <p:childTnLst>
                                    <p:set>
                                      <p:cBhvr>
                                        <p:cTn id="12" dur="1" fill="hold">
                                          <p:stCondLst>
                                            <p:cond delay="0"/>
                                          </p:stCondLst>
                                        </p:cTn>
                                        <p:tgtEl>
                                          <p:spTgt spid="24"/>
                                        </p:tgtEl>
                                        <p:attrNameLst>
                                          <p:attrName>style.visibility</p:attrName>
                                        </p:attrNameLst>
                                      </p:cBhvr>
                                      <p:to>
                                        <p:strVal val="visible"/>
                                      </p:to>
                                    </p:set>
                                    <p:anim calcmode="lin" valueType="num">
                                      <p:cBhvr>
                                        <p:cTn id="13" dur="1000" fill="hold"/>
                                        <p:tgtEl>
                                          <p:spTgt spid="24"/>
                                        </p:tgtEl>
                                        <p:attrNameLst>
                                          <p:attrName>ppt_w</p:attrName>
                                        </p:attrNameLst>
                                      </p:cBhvr>
                                      <p:tavLst>
                                        <p:tav tm="0">
                                          <p:val>
                                            <p:fltVal val="0"/>
                                          </p:val>
                                        </p:tav>
                                        <p:tav tm="100000">
                                          <p:val>
                                            <p:strVal val="#ppt_w"/>
                                          </p:val>
                                        </p:tav>
                                      </p:tavLst>
                                    </p:anim>
                                    <p:anim calcmode="lin" valueType="num">
                                      <p:cBhvr>
                                        <p:cTn id="14" dur="1000" fill="hold"/>
                                        <p:tgtEl>
                                          <p:spTgt spid="24"/>
                                        </p:tgtEl>
                                        <p:attrNameLst>
                                          <p:attrName>ppt_h</p:attrName>
                                        </p:attrNameLst>
                                      </p:cBhvr>
                                      <p:tavLst>
                                        <p:tav tm="0">
                                          <p:val>
                                            <p:fltVal val="0"/>
                                          </p:val>
                                        </p:tav>
                                        <p:tav tm="100000">
                                          <p:val>
                                            <p:strVal val="#ppt_h"/>
                                          </p:val>
                                        </p:tav>
                                      </p:tavLst>
                                    </p:anim>
                                    <p:anim calcmode="lin" valueType="num">
                                      <p:cBhvr>
                                        <p:cTn id="15" dur="1000" fill="hold"/>
                                        <p:tgtEl>
                                          <p:spTgt spid="24"/>
                                        </p:tgtEl>
                                        <p:attrNameLst>
                                          <p:attrName>style.rotation</p:attrName>
                                        </p:attrNameLst>
                                      </p:cBhvr>
                                      <p:tavLst>
                                        <p:tav tm="0">
                                          <p:val>
                                            <p:fltVal val="360"/>
                                          </p:val>
                                        </p:tav>
                                        <p:tav tm="100000">
                                          <p:val>
                                            <p:fltVal val="0"/>
                                          </p:val>
                                        </p:tav>
                                      </p:tavLst>
                                    </p:anim>
                                    <p:animEffect transition="in" filter="fade">
                                      <p:cBhvr>
                                        <p:cTn id="16" dur="1000"/>
                                        <p:tgtEl>
                                          <p:spTgt spid="24"/>
                                        </p:tgtEl>
                                      </p:cBhvr>
                                    </p:animEffect>
                                  </p:childTnLst>
                                </p:cTn>
                              </p:par>
                              <p:par>
                                <p:cTn id="17" presetID="49" presetClass="entr" presetSubtype="0" decel="100000" fill="hold" grpId="0" nodeType="withEffect">
                                  <p:stCondLst>
                                    <p:cond delay="25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ppt_w</p:attrName>
                                        </p:attrNameLst>
                                      </p:cBhvr>
                                      <p:tavLst>
                                        <p:tav tm="0">
                                          <p:val>
                                            <p:fltVal val="0"/>
                                          </p:val>
                                        </p:tav>
                                        <p:tav tm="100000">
                                          <p:val>
                                            <p:strVal val="#ppt_w"/>
                                          </p:val>
                                        </p:tav>
                                      </p:tavLst>
                                    </p:anim>
                                    <p:anim calcmode="lin" valueType="num">
                                      <p:cBhvr>
                                        <p:cTn id="20" dur="1000" fill="hold"/>
                                        <p:tgtEl>
                                          <p:spTgt spid="25"/>
                                        </p:tgtEl>
                                        <p:attrNameLst>
                                          <p:attrName>ppt_h</p:attrName>
                                        </p:attrNameLst>
                                      </p:cBhvr>
                                      <p:tavLst>
                                        <p:tav tm="0">
                                          <p:val>
                                            <p:fltVal val="0"/>
                                          </p:val>
                                        </p:tav>
                                        <p:tav tm="100000">
                                          <p:val>
                                            <p:strVal val="#ppt_h"/>
                                          </p:val>
                                        </p:tav>
                                      </p:tavLst>
                                    </p:anim>
                                    <p:anim calcmode="lin" valueType="num">
                                      <p:cBhvr>
                                        <p:cTn id="21" dur="1000" fill="hold"/>
                                        <p:tgtEl>
                                          <p:spTgt spid="25"/>
                                        </p:tgtEl>
                                        <p:attrNameLst>
                                          <p:attrName>style.rotation</p:attrName>
                                        </p:attrNameLst>
                                      </p:cBhvr>
                                      <p:tavLst>
                                        <p:tav tm="0">
                                          <p:val>
                                            <p:fltVal val="360"/>
                                          </p:val>
                                        </p:tav>
                                        <p:tav tm="100000">
                                          <p:val>
                                            <p:fltVal val="0"/>
                                          </p:val>
                                        </p:tav>
                                      </p:tavLst>
                                    </p:anim>
                                    <p:animEffect transition="in" filter="fade">
                                      <p:cBhvr>
                                        <p:cTn id="2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4"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a:off x="6088570" y="3666329"/>
            <a:ext cx="1711392" cy="1711837"/>
            <a:chOff x="4463783" y="2714626"/>
            <a:chExt cx="1426531" cy="1426531"/>
          </a:xfrm>
        </p:grpSpPr>
        <p:sp>
          <p:nvSpPr>
            <p:cNvPr id="3" name="Oval 2"/>
            <p:cNvSpPr/>
            <p:nvPr/>
          </p:nvSpPr>
          <p:spPr>
            <a:xfrm>
              <a:off x="4463783" y="2714626"/>
              <a:ext cx="1426531" cy="1426531"/>
            </a:xfrm>
            <a:prstGeom prst="ellipse">
              <a:avLst/>
            </a:prstGeom>
            <a:solidFill>
              <a:schemeClr val="accent3"/>
            </a:solid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900" dirty="0">
                <a:latin typeface="Lato Light"/>
              </a:endParaRPr>
            </a:p>
          </p:txBody>
        </p:sp>
        <p:sp>
          <p:nvSpPr>
            <p:cNvPr id="4" name="Oval 3"/>
            <p:cNvSpPr/>
            <p:nvPr/>
          </p:nvSpPr>
          <p:spPr>
            <a:xfrm>
              <a:off x="4606059" y="2856902"/>
              <a:ext cx="1141979" cy="11419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900" dirty="0">
                <a:latin typeface="Lato Light"/>
              </a:endParaRPr>
            </a:p>
          </p:txBody>
        </p:sp>
      </p:grpSp>
      <p:grpSp>
        <p:nvGrpSpPr>
          <p:cNvPr id="5" name="Group 4"/>
          <p:cNvGrpSpPr/>
          <p:nvPr/>
        </p:nvGrpSpPr>
        <p:grpSpPr>
          <a:xfrm>
            <a:off x="4574632" y="3622415"/>
            <a:ext cx="1711392" cy="1711837"/>
            <a:chOff x="3220092" y="2687155"/>
            <a:chExt cx="1426531" cy="1426531"/>
          </a:xfrm>
        </p:grpSpPr>
        <p:sp>
          <p:nvSpPr>
            <p:cNvPr id="6" name="Oval 5"/>
            <p:cNvSpPr/>
            <p:nvPr/>
          </p:nvSpPr>
          <p:spPr>
            <a:xfrm>
              <a:off x="3220092" y="2687155"/>
              <a:ext cx="1426531" cy="1426531"/>
            </a:xfrm>
            <a:prstGeom prst="ellipse">
              <a:avLst/>
            </a:prstGeom>
            <a:solidFill>
              <a:schemeClr val="accent1"/>
            </a:solid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900" dirty="0">
                <a:latin typeface="Lato Light"/>
              </a:endParaRPr>
            </a:p>
          </p:txBody>
        </p:sp>
        <p:sp>
          <p:nvSpPr>
            <p:cNvPr id="7" name="Oval 6"/>
            <p:cNvSpPr/>
            <p:nvPr/>
          </p:nvSpPr>
          <p:spPr>
            <a:xfrm>
              <a:off x="3343464" y="2819981"/>
              <a:ext cx="1141979" cy="11419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900" dirty="0">
                <a:latin typeface="Lato Light"/>
              </a:endParaRPr>
            </a:p>
          </p:txBody>
        </p:sp>
      </p:grpSp>
      <p:grpSp>
        <p:nvGrpSpPr>
          <p:cNvPr id="8" name="Group 7"/>
          <p:cNvGrpSpPr/>
          <p:nvPr/>
        </p:nvGrpSpPr>
        <p:grpSpPr>
          <a:xfrm>
            <a:off x="5370595" y="2288704"/>
            <a:ext cx="1711392" cy="1711837"/>
            <a:chOff x="3865314" y="1566605"/>
            <a:chExt cx="1426531" cy="1426531"/>
          </a:xfrm>
        </p:grpSpPr>
        <p:sp>
          <p:nvSpPr>
            <p:cNvPr id="9" name="Oval 8"/>
            <p:cNvSpPr/>
            <p:nvPr/>
          </p:nvSpPr>
          <p:spPr>
            <a:xfrm>
              <a:off x="3865314" y="1566605"/>
              <a:ext cx="1426531" cy="1426531"/>
            </a:xfrm>
            <a:prstGeom prst="ellipse">
              <a:avLst/>
            </a:prstGeom>
            <a:solidFill>
              <a:schemeClr val="accent2"/>
            </a:solid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900" dirty="0">
                <a:latin typeface="Lato Light"/>
              </a:endParaRPr>
            </a:p>
          </p:txBody>
        </p:sp>
        <p:sp>
          <p:nvSpPr>
            <p:cNvPr id="10" name="Oval 9"/>
            <p:cNvSpPr/>
            <p:nvPr/>
          </p:nvSpPr>
          <p:spPr>
            <a:xfrm>
              <a:off x="4007590" y="1708881"/>
              <a:ext cx="1141979" cy="11419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900" dirty="0">
                <a:latin typeface="Lato Light"/>
              </a:endParaRPr>
            </a:p>
          </p:txBody>
        </p:sp>
      </p:grpSp>
      <p:grpSp>
        <p:nvGrpSpPr>
          <p:cNvPr id="11" name="Group 10"/>
          <p:cNvGrpSpPr/>
          <p:nvPr/>
        </p:nvGrpSpPr>
        <p:grpSpPr>
          <a:xfrm>
            <a:off x="7286786" y="2288704"/>
            <a:ext cx="3420089" cy="1101723"/>
            <a:chOff x="7286786" y="2131539"/>
            <a:chExt cx="3420089" cy="1101723"/>
          </a:xfrm>
        </p:grpSpPr>
        <p:sp>
          <p:nvSpPr>
            <p:cNvPr id="12" name="TextBox 11"/>
            <p:cNvSpPr txBox="1"/>
            <p:nvPr/>
          </p:nvSpPr>
          <p:spPr>
            <a:xfrm>
              <a:off x="7286786" y="2476132"/>
              <a:ext cx="3420089"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13" name="Title 1"/>
            <p:cNvSpPr txBox="1">
              <a:spLocks/>
            </p:cNvSpPr>
            <p:nvPr/>
          </p:nvSpPr>
          <p:spPr>
            <a:xfrm>
              <a:off x="7286786" y="2131539"/>
              <a:ext cx="342008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t>输入文本内容</a:t>
              </a:r>
              <a:endParaRPr lang="en-US" sz="1400" dirty="0"/>
            </a:p>
          </p:txBody>
        </p:sp>
      </p:grpSp>
      <p:grpSp>
        <p:nvGrpSpPr>
          <p:cNvPr id="14" name="Group 13"/>
          <p:cNvGrpSpPr/>
          <p:nvPr/>
        </p:nvGrpSpPr>
        <p:grpSpPr>
          <a:xfrm>
            <a:off x="8119449" y="4232529"/>
            <a:ext cx="3420089" cy="1101723"/>
            <a:chOff x="8119449" y="4075364"/>
            <a:chExt cx="3420089" cy="1101723"/>
          </a:xfrm>
        </p:grpSpPr>
        <p:sp>
          <p:nvSpPr>
            <p:cNvPr id="15" name="TextBox 14"/>
            <p:cNvSpPr txBox="1"/>
            <p:nvPr/>
          </p:nvSpPr>
          <p:spPr>
            <a:xfrm>
              <a:off x="8119449" y="4419957"/>
              <a:ext cx="3420089" cy="757130"/>
            </a:xfrm>
            <a:prstGeom prst="rect">
              <a:avLst/>
            </a:prstGeom>
            <a:noFill/>
          </p:spPr>
          <p:txBody>
            <a:bodyPr wrap="square" rtlCol="0">
              <a:spAutoFit/>
            </a:bodyPr>
            <a:lstStyle/>
            <a:p>
              <a:pP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16" name="Title 1"/>
            <p:cNvSpPr txBox="1">
              <a:spLocks/>
            </p:cNvSpPr>
            <p:nvPr/>
          </p:nvSpPr>
          <p:spPr>
            <a:xfrm>
              <a:off x="8119449" y="4075364"/>
              <a:ext cx="342008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400" dirty="0"/>
                <a:t>输入文本内容</a:t>
              </a:r>
              <a:endParaRPr lang="en-US" altLang="zh-CN" sz="1400" dirty="0"/>
            </a:p>
          </p:txBody>
        </p:sp>
      </p:grpSp>
      <p:grpSp>
        <p:nvGrpSpPr>
          <p:cNvPr id="17" name="Group 16"/>
          <p:cNvGrpSpPr/>
          <p:nvPr/>
        </p:nvGrpSpPr>
        <p:grpSpPr>
          <a:xfrm>
            <a:off x="922724" y="3971385"/>
            <a:ext cx="3420089" cy="1101723"/>
            <a:chOff x="629773" y="3948547"/>
            <a:chExt cx="3420089" cy="1101723"/>
          </a:xfrm>
        </p:grpSpPr>
        <p:sp>
          <p:nvSpPr>
            <p:cNvPr id="18" name="TextBox 17"/>
            <p:cNvSpPr txBox="1"/>
            <p:nvPr/>
          </p:nvSpPr>
          <p:spPr>
            <a:xfrm>
              <a:off x="629773" y="4293140"/>
              <a:ext cx="3420089" cy="757130"/>
            </a:xfrm>
            <a:prstGeom prst="rect">
              <a:avLst/>
            </a:prstGeom>
            <a:noFill/>
          </p:spPr>
          <p:txBody>
            <a:bodyPr wrap="square" rtlCol="0">
              <a:spAutoFit/>
            </a:bodyPr>
            <a:lstStyle/>
            <a:p>
              <a:pPr algn="r">
                <a:lnSpc>
                  <a:spcPct val="120000"/>
                </a:lnSpc>
              </a:pPr>
              <a:r>
                <a:rPr lang="en-US" sz="1200" dirty="0">
                  <a:solidFill>
                    <a:schemeClr val="tx1">
                      <a:alpha val="60000"/>
                    </a:schemeClr>
                  </a:solidFill>
                  <a:latin typeface="Source Sans Pro" charset="0"/>
                  <a:ea typeface="Source Sans Pro" charset="0"/>
                  <a:cs typeface="Source Sans Pro" charset="0"/>
                </a:rPr>
                <a:t>Phenomenon whereby something new and somehow valuable is formed the created item may be intangible</a:t>
              </a:r>
            </a:p>
          </p:txBody>
        </p:sp>
        <p:sp>
          <p:nvSpPr>
            <p:cNvPr id="19" name="Title 1"/>
            <p:cNvSpPr txBox="1">
              <a:spLocks/>
            </p:cNvSpPr>
            <p:nvPr/>
          </p:nvSpPr>
          <p:spPr>
            <a:xfrm>
              <a:off x="629773" y="3948547"/>
              <a:ext cx="342008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400" dirty="0"/>
                <a:t>输入文本内容</a:t>
              </a:r>
              <a:endParaRPr lang="en-US" sz="1400" dirty="0"/>
            </a:p>
          </p:txBody>
        </p:sp>
      </p:grpSp>
      <p:sp>
        <p:nvSpPr>
          <p:cNvPr id="20" name="TextBox 19"/>
          <p:cNvSpPr txBox="1"/>
          <p:nvPr/>
        </p:nvSpPr>
        <p:spPr>
          <a:xfrm>
            <a:off x="5877477" y="2733107"/>
            <a:ext cx="697627" cy="707886"/>
          </a:xfrm>
          <a:prstGeom prst="rect">
            <a:avLst/>
          </a:prstGeom>
          <a:noFill/>
        </p:spPr>
        <p:txBody>
          <a:bodyPr wrap="none" rtlCol="0">
            <a:spAutoFit/>
          </a:bodyPr>
          <a:lstStyle/>
          <a:p>
            <a:pPr algn="ctr"/>
            <a:r>
              <a:rPr lang="id-ID" sz="4000" dirty="0">
                <a:latin typeface="linea-basic-10" panose="02000509000000000000" pitchFamily="49" charset="0"/>
              </a:rPr>
              <a:t>a</a:t>
            </a:r>
          </a:p>
        </p:txBody>
      </p:sp>
      <p:sp>
        <p:nvSpPr>
          <p:cNvPr id="21" name="TextBox 20"/>
          <p:cNvSpPr txBox="1"/>
          <p:nvPr/>
        </p:nvSpPr>
        <p:spPr>
          <a:xfrm>
            <a:off x="6610493" y="4113667"/>
            <a:ext cx="697627" cy="707886"/>
          </a:xfrm>
          <a:prstGeom prst="rect">
            <a:avLst/>
          </a:prstGeom>
          <a:noFill/>
        </p:spPr>
        <p:txBody>
          <a:bodyPr wrap="none" rtlCol="0">
            <a:spAutoFit/>
          </a:bodyPr>
          <a:lstStyle/>
          <a:p>
            <a:pPr algn="ctr"/>
            <a:r>
              <a:rPr lang="id-ID" sz="4000" dirty="0">
                <a:latin typeface="linea-basic-10" panose="02000509000000000000" pitchFamily="49" charset="0"/>
              </a:rPr>
              <a:t>9</a:t>
            </a:r>
          </a:p>
        </p:txBody>
      </p:sp>
      <p:sp>
        <p:nvSpPr>
          <p:cNvPr id="22" name="TextBox 21"/>
          <p:cNvSpPr txBox="1"/>
          <p:nvPr/>
        </p:nvSpPr>
        <p:spPr>
          <a:xfrm>
            <a:off x="5103489" y="4061019"/>
            <a:ext cx="609457" cy="707886"/>
          </a:xfrm>
          <a:prstGeom prst="rect">
            <a:avLst/>
          </a:prstGeom>
          <a:noFill/>
        </p:spPr>
        <p:txBody>
          <a:bodyPr wrap="square" rtlCol="0">
            <a:spAutoFit/>
          </a:bodyPr>
          <a:lstStyle/>
          <a:p>
            <a:pPr algn="ctr"/>
            <a:r>
              <a:rPr lang="id-ID" sz="4000" dirty="0">
                <a:latin typeface="linea-basic-10" panose="02000509000000000000" pitchFamily="49" charset="0"/>
              </a:rPr>
              <a:t>d</a:t>
            </a:r>
          </a:p>
        </p:txBody>
      </p:sp>
      <p:sp>
        <p:nvSpPr>
          <p:cNvPr id="23" name="TextBox 2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24"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2346263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a:off x="7440612" y="1845458"/>
            <a:ext cx="4751388" cy="4259763"/>
            <a:chOff x="2430463" y="17463"/>
            <a:chExt cx="7331075" cy="6823075"/>
          </a:xfrm>
        </p:grpSpPr>
        <p:sp>
          <p:nvSpPr>
            <p:cNvPr id="3" name="Freeform 2"/>
            <p:cNvSpPr>
              <a:spLocks/>
            </p:cNvSpPr>
            <p:nvPr/>
          </p:nvSpPr>
          <p:spPr bwMode="auto">
            <a:xfrm>
              <a:off x="4435476" y="1973263"/>
              <a:ext cx="1466850" cy="1743075"/>
            </a:xfrm>
            <a:custGeom>
              <a:avLst/>
              <a:gdLst>
                <a:gd name="T0" fmla="*/ 96 w 3696"/>
                <a:gd name="T1" fmla="*/ 601 h 4392"/>
                <a:gd name="T2" fmla="*/ 348 w 3696"/>
                <a:gd name="T3" fmla="*/ 484 h 4392"/>
                <a:gd name="T4" fmla="*/ 711 w 3696"/>
                <a:gd name="T5" fmla="*/ 318 h 4392"/>
                <a:gd name="T6" fmla="*/ 1085 w 3696"/>
                <a:gd name="T7" fmla="*/ 150 h 4392"/>
                <a:gd name="T8" fmla="*/ 1369 w 3696"/>
                <a:gd name="T9" fmla="*/ 30 h 4392"/>
                <a:gd name="T10" fmla="*/ 1447 w 3696"/>
                <a:gd name="T11" fmla="*/ 2 h 4392"/>
                <a:gd name="T12" fmla="*/ 1498 w 3696"/>
                <a:gd name="T13" fmla="*/ 30 h 4392"/>
                <a:gd name="T14" fmla="*/ 1618 w 3696"/>
                <a:gd name="T15" fmla="*/ 182 h 4392"/>
                <a:gd name="T16" fmla="*/ 1801 w 3696"/>
                <a:gd name="T17" fmla="*/ 442 h 4392"/>
                <a:gd name="T18" fmla="*/ 2031 w 3696"/>
                <a:gd name="T19" fmla="*/ 788 h 4392"/>
                <a:gd name="T20" fmla="*/ 2294 w 3696"/>
                <a:gd name="T21" fmla="*/ 1196 h 4392"/>
                <a:gd name="T22" fmla="*/ 2574 w 3696"/>
                <a:gd name="T23" fmla="*/ 1645 h 4392"/>
                <a:gd name="T24" fmla="*/ 2855 w 3696"/>
                <a:gd name="T25" fmla="*/ 2109 h 4392"/>
                <a:gd name="T26" fmla="*/ 3123 w 3696"/>
                <a:gd name="T27" fmla="*/ 2568 h 4392"/>
                <a:gd name="T28" fmla="*/ 3363 w 3696"/>
                <a:gd name="T29" fmla="*/ 2998 h 4392"/>
                <a:gd name="T30" fmla="*/ 3558 w 3696"/>
                <a:gd name="T31" fmla="*/ 3375 h 4392"/>
                <a:gd name="T32" fmla="*/ 3696 w 3696"/>
                <a:gd name="T33" fmla="*/ 3677 h 4392"/>
                <a:gd name="T34" fmla="*/ 3636 w 3696"/>
                <a:gd name="T35" fmla="*/ 3704 h 4392"/>
                <a:gd name="T36" fmla="*/ 3485 w 3696"/>
                <a:gd name="T37" fmla="*/ 3773 h 4392"/>
                <a:gd name="T38" fmla="*/ 3280 w 3696"/>
                <a:gd name="T39" fmla="*/ 3863 h 4392"/>
                <a:gd name="T40" fmla="*/ 3064 w 3696"/>
                <a:gd name="T41" fmla="*/ 3954 h 4392"/>
                <a:gd name="T42" fmla="*/ 2876 w 3696"/>
                <a:gd name="T43" fmla="*/ 4026 h 4392"/>
                <a:gd name="T44" fmla="*/ 2644 w 3696"/>
                <a:gd name="T45" fmla="*/ 4102 h 4392"/>
                <a:gd name="T46" fmla="*/ 2551 w 3696"/>
                <a:gd name="T47" fmla="*/ 4133 h 4392"/>
                <a:gd name="T48" fmla="*/ 2308 w 3696"/>
                <a:gd name="T49" fmla="*/ 4207 h 4392"/>
                <a:gd name="T50" fmla="*/ 2033 w 3696"/>
                <a:gd name="T51" fmla="*/ 4281 h 4392"/>
                <a:gd name="T52" fmla="*/ 1851 w 3696"/>
                <a:gd name="T53" fmla="*/ 4323 h 4392"/>
                <a:gd name="T54" fmla="*/ 1665 w 3696"/>
                <a:gd name="T55" fmla="*/ 4357 h 4392"/>
                <a:gd name="T56" fmla="*/ 1483 w 3696"/>
                <a:gd name="T57" fmla="*/ 4382 h 4392"/>
                <a:gd name="T58" fmla="*/ 1309 w 3696"/>
                <a:gd name="T59" fmla="*/ 4392 h 4392"/>
                <a:gd name="T60" fmla="*/ 1154 w 3696"/>
                <a:gd name="T61" fmla="*/ 4385 h 4392"/>
                <a:gd name="T62" fmla="*/ 1128 w 3696"/>
                <a:gd name="T63" fmla="*/ 4255 h 4392"/>
                <a:gd name="T64" fmla="*/ 1053 w 3696"/>
                <a:gd name="T65" fmla="*/ 3911 h 4392"/>
                <a:gd name="T66" fmla="*/ 937 w 3696"/>
                <a:gd name="T67" fmla="*/ 3430 h 4392"/>
                <a:gd name="T68" fmla="*/ 838 w 3696"/>
                <a:gd name="T69" fmla="*/ 3071 h 4392"/>
                <a:gd name="T70" fmla="*/ 756 w 3696"/>
                <a:gd name="T71" fmla="*/ 2797 h 4392"/>
                <a:gd name="T72" fmla="*/ 668 w 3696"/>
                <a:gd name="T73" fmla="*/ 2528 h 4392"/>
                <a:gd name="T74" fmla="*/ 573 w 3696"/>
                <a:gd name="T75" fmla="*/ 2276 h 4392"/>
                <a:gd name="T76" fmla="*/ 410 w 3696"/>
                <a:gd name="T77" fmla="*/ 1893 h 4392"/>
                <a:gd name="T78" fmla="*/ 237 w 3696"/>
                <a:gd name="T79" fmla="*/ 1480 h 4392"/>
                <a:gd name="T80" fmla="*/ 101 w 3696"/>
                <a:gd name="T81" fmla="*/ 1127 h 4392"/>
                <a:gd name="T82" fmla="*/ 52 w 3696"/>
                <a:gd name="T83" fmla="*/ 980 h 4392"/>
                <a:gd name="T84" fmla="*/ 19 w 3696"/>
                <a:gd name="T85" fmla="*/ 855 h 4392"/>
                <a:gd name="T86" fmla="*/ 1 w 3696"/>
                <a:gd name="T87" fmla="*/ 755 h 4392"/>
                <a:gd name="T88" fmla="*/ 4 w 3696"/>
                <a:gd name="T89" fmla="*/ 681 h 4392"/>
                <a:gd name="T90" fmla="*/ 27 w 3696"/>
                <a:gd name="T91" fmla="*/ 636 h 4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96" h="4392">
                  <a:moveTo>
                    <a:pt x="39" y="628"/>
                  </a:moveTo>
                  <a:lnTo>
                    <a:pt x="53" y="621"/>
                  </a:lnTo>
                  <a:lnTo>
                    <a:pt x="96" y="601"/>
                  </a:lnTo>
                  <a:lnTo>
                    <a:pt x="162" y="571"/>
                  </a:lnTo>
                  <a:lnTo>
                    <a:pt x="247" y="531"/>
                  </a:lnTo>
                  <a:lnTo>
                    <a:pt x="348" y="484"/>
                  </a:lnTo>
                  <a:lnTo>
                    <a:pt x="462" y="432"/>
                  </a:lnTo>
                  <a:lnTo>
                    <a:pt x="584" y="376"/>
                  </a:lnTo>
                  <a:lnTo>
                    <a:pt x="711" y="318"/>
                  </a:lnTo>
                  <a:lnTo>
                    <a:pt x="840" y="259"/>
                  </a:lnTo>
                  <a:lnTo>
                    <a:pt x="967" y="204"/>
                  </a:lnTo>
                  <a:lnTo>
                    <a:pt x="1085" y="150"/>
                  </a:lnTo>
                  <a:lnTo>
                    <a:pt x="1195" y="103"/>
                  </a:lnTo>
                  <a:lnTo>
                    <a:pt x="1291" y="61"/>
                  </a:lnTo>
                  <a:lnTo>
                    <a:pt x="1369" y="30"/>
                  </a:lnTo>
                  <a:lnTo>
                    <a:pt x="1402" y="18"/>
                  </a:lnTo>
                  <a:lnTo>
                    <a:pt x="1427" y="9"/>
                  </a:lnTo>
                  <a:lnTo>
                    <a:pt x="1447" y="2"/>
                  </a:lnTo>
                  <a:lnTo>
                    <a:pt x="1460" y="0"/>
                  </a:lnTo>
                  <a:lnTo>
                    <a:pt x="1475" y="7"/>
                  </a:lnTo>
                  <a:lnTo>
                    <a:pt x="1498" y="30"/>
                  </a:lnTo>
                  <a:lnTo>
                    <a:pt x="1530" y="67"/>
                  </a:lnTo>
                  <a:lnTo>
                    <a:pt x="1570" y="118"/>
                  </a:lnTo>
                  <a:lnTo>
                    <a:pt x="1618" y="182"/>
                  </a:lnTo>
                  <a:lnTo>
                    <a:pt x="1673" y="258"/>
                  </a:lnTo>
                  <a:lnTo>
                    <a:pt x="1734" y="345"/>
                  </a:lnTo>
                  <a:lnTo>
                    <a:pt x="1801" y="442"/>
                  </a:lnTo>
                  <a:lnTo>
                    <a:pt x="1873" y="549"/>
                  </a:lnTo>
                  <a:lnTo>
                    <a:pt x="1950" y="665"/>
                  </a:lnTo>
                  <a:lnTo>
                    <a:pt x="2031" y="788"/>
                  </a:lnTo>
                  <a:lnTo>
                    <a:pt x="2116" y="919"/>
                  </a:lnTo>
                  <a:lnTo>
                    <a:pt x="2204" y="1055"/>
                  </a:lnTo>
                  <a:lnTo>
                    <a:pt x="2294" y="1196"/>
                  </a:lnTo>
                  <a:lnTo>
                    <a:pt x="2385" y="1343"/>
                  </a:lnTo>
                  <a:lnTo>
                    <a:pt x="2479" y="1492"/>
                  </a:lnTo>
                  <a:lnTo>
                    <a:pt x="2574" y="1645"/>
                  </a:lnTo>
                  <a:lnTo>
                    <a:pt x="2668" y="1800"/>
                  </a:lnTo>
                  <a:lnTo>
                    <a:pt x="2762" y="1955"/>
                  </a:lnTo>
                  <a:lnTo>
                    <a:pt x="2855" y="2109"/>
                  </a:lnTo>
                  <a:lnTo>
                    <a:pt x="2947" y="2264"/>
                  </a:lnTo>
                  <a:lnTo>
                    <a:pt x="3037" y="2418"/>
                  </a:lnTo>
                  <a:lnTo>
                    <a:pt x="3123" y="2568"/>
                  </a:lnTo>
                  <a:lnTo>
                    <a:pt x="3207" y="2716"/>
                  </a:lnTo>
                  <a:lnTo>
                    <a:pt x="3287" y="2860"/>
                  </a:lnTo>
                  <a:lnTo>
                    <a:pt x="3363" y="2998"/>
                  </a:lnTo>
                  <a:lnTo>
                    <a:pt x="3434" y="3130"/>
                  </a:lnTo>
                  <a:lnTo>
                    <a:pt x="3500" y="3256"/>
                  </a:lnTo>
                  <a:lnTo>
                    <a:pt x="3558" y="3375"/>
                  </a:lnTo>
                  <a:lnTo>
                    <a:pt x="3612" y="3485"/>
                  </a:lnTo>
                  <a:lnTo>
                    <a:pt x="3658" y="3585"/>
                  </a:lnTo>
                  <a:lnTo>
                    <a:pt x="3696" y="3677"/>
                  </a:lnTo>
                  <a:lnTo>
                    <a:pt x="3689" y="3680"/>
                  </a:lnTo>
                  <a:lnTo>
                    <a:pt x="3668" y="3689"/>
                  </a:lnTo>
                  <a:lnTo>
                    <a:pt x="3636" y="3704"/>
                  </a:lnTo>
                  <a:lnTo>
                    <a:pt x="3594" y="3723"/>
                  </a:lnTo>
                  <a:lnTo>
                    <a:pt x="3543" y="3747"/>
                  </a:lnTo>
                  <a:lnTo>
                    <a:pt x="3485" y="3773"/>
                  </a:lnTo>
                  <a:lnTo>
                    <a:pt x="3420" y="3801"/>
                  </a:lnTo>
                  <a:lnTo>
                    <a:pt x="3352" y="3832"/>
                  </a:lnTo>
                  <a:lnTo>
                    <a:pt x="3280" y="3863"/>
                  </a:lnTo>
                  <a:lnTo>
                    <a:pt x="3207" y="3894"/>
                  </a:lnTo>
                  <a:lnTo>
                    <a:pt x="3135" y="3925"/>
                  </a:lnTo>
                  <a:lnTo>
                    <a:pt x="3064" y="3954"/>
                  </a:lnTo>
                  <a:lnTo>
                    <a:pt x="2996" y="3981"/>
                  </a:lnTo>
                  <a:lnTo>
                    <a:pt x="2933" y="4005"/>
                  </a:lnTo>
                  <a:lnTo>
                    <a:pt x="2876" y="4026"/>
                  </a:lnTo>
                  <a:lnTo>
                    <a:pt x="2825" y="4041"/>
                  </a:lnTo>
                  <a:lnTo>
                    <a:pt x="2644" y="3919"/>
                  </a:lnTo>
                  <a:lnTo>
                    <a:pt x="2644" y="4102"/>
                  </a:lnTo>
                  <a:lnTo>
                    <a:pt x="2633" y="4105"/>
                  </a:lnTo>
                  <a:lnTo>
                    <a:pt x="2600" y="4116"/>
                  </a:lnTo>
                  <a:lnTo>
                    <a:pt x="2551" y="4133"/>
                  </a:lnTo>
                  <a:lnTo>
                    <a:pt x="2484" y="4154"/>
                  </a:lnTo>
                  <a:lnTo>
                    <a:pt x="2402" y="4179"/>
                  </a:lnTo>
                  <a:lnTo>
                    <a:pt x="2308" y="4207"/>
                  </a:lnTo>
                  <a:lnTo>
                    <a:pt x="2204" y="4237"/>
                  </a:lnTo>
                  <a:lnTo>
                    <a:pt x="2091" y="4266"/>
                  </a:lnTo>
                  <a:lnTo>
                    <a:pt x="2033" y="4281"/>
                  </a:lnTo>
                  <a:lnTo>
                    <a:pt x="1973" y="4295"/>
                  </a:lnTo>
                  <a:lnTo>
                    <a:pt x="1912" y="4309"/>
                  </a:lnTo>
                  <a:lnTo>
                    <a:pt x="1851" y="4323"/>
                  </a:lnTo>
                  <a:lnTo>
                    <a:pt x="1789" y="4334"/>
                  </a:lnTo>
                  <a:lnTo>
                    <a:pt x="1727" y="4347"/>
                  </a:lnTo>
                  <a:lnTo>
                    <a:pt x="1665" y="4357"/>
                  </a:lnTo>
                  <a:lnTo>
                    <a:pt x="1604" y="4367"/>
                  </a:lnTo>
                  <a:lnTo>
                    <a:pt x="1543" y="4375"/>
                  </a:lnTo>
                  <a:lnTo>
                    <a:pt x="1483" y="4382"/>
                  </a:lnTo>
                  <a:lnTo>
                    <a:pt x="1423" y="4387"/>
                  </a:lnTo>
                  <a:lnTo>
                    <a:pt x="1366" y="4391"/>
                  </a:lnTo>
                  <a:lnTo>
                    <a:pt x="1309" y="4392"/>
                  </a:lnTo>
                  <a:lnTo>
                    <a:pt x="1255" y="4392"/>
                  </a:lnTo>
                  <a:lnTo>
                    <a:pt x="1203" y="4390"/>
                  </a:lnTo>
                  <a:lnTo>
                    <a:pt x="1154" y="4385"/>
                  </a:lnTo>
                  <a:lnTo>
                    <a:pt x="1151" y="4370"/>
                  </a:lnTo>
                  <a:lnTo>
                    <a:pt x="1142" y="4325"/>
                  </a:lnTo>
                  <a:lnTo>
                    <a:pt x="1128" y="4255"/>
                  </a:lnTo>
                  <a:lnTo>
                    <a:pt x="1107" y="4160"/>
                  </a:lnTo>
                  <a:lnTo>
                    <a:pt x="1083" y="4044"/>
                  </a:lnTo>
                  <a:lnTo>
                    <a:pt x="1053" y="3911"/>
                  </a:lnTo>
                  <a:lnTo>
                    <a:pt x="1019" y="3762"/>
                  </a:lnTo>
                  <a:lnTo>
                    <a:pt x="979" y="3602"/>
                  </a:lnTo>
                  <a:lnTo>
                    <a:pt x="937" y="3430"/>
                  </a:lnTo>
                  <a:lnTo>
                    <a:pt x="889" y="3254"/>
                  </a:lnTo>
                  <a:lnTo>
                    <a:pt x="865" y="3162"/>
                  </a:lnTo>
                  <a:lnTo>
                    <a:pt x="838" y="3071"/>
                  </a:lnTo>
                  <a:lnTo>
                    <a:pt x="812" y="2980"/>
                  </a:lnTo>
                  <a:lnTo>
                    <a:pt x="785" y="2888"/>
                  </a:lnTo>
                  <a:lnTo>
                    <a:pt x="756" y="2797"/>
                  </a:lnTo>
                  <a:lnTo>
                    <a:pt x="728" y="2706"/>
                  </a:lnTo>
                  <a:lnTo>
                    <a:pt x="698" y="2617"/>
                  </a:lnTo>
                  <a:lnTo>
                    <a:pt x="668" y="2528"/>
                  </a:lnTo>
                  <a:lnTo>
                    <a:pt x="636" y="2442"/>
                  </a:lnTo>
                  <a:lnTo>
                    <a:pt x="605" y="2358"/>
                  </a:lnTo>
                  <a:lnTo>
                    <a:pt x="573" y="2276"/>
                  </a:lnTo>
                  <a:lnTo>
                    <a:pt x="539" y="2196"/>
                  </a:lnTo>
                  <a:lnTo>
                    <a:pt x="474" y="2042"/>
                  </a:lnTo>
                  <a:lnTo>
                    <a:pt x="410" y="1893"/>
                  </a:lnTo>
                  <a:lnTo>
                    <a:pt x="349" y="1750"/>
                  </a:lnTo>
                  <a:lnTo>
                    <a:pt x="291" y="1611"/>
                  </a:lnTo>
                  <a:lnTo>
                    <a:pt x="237" y="1480"/>
                  </a:lnTo>
                  <a:lnTo>
                    <a:pt x="186" y="1354"/>
                  </a:lnTo>
                  <a:lnTo>
                    <a:pt x="141" y="1236"/>
                  </a:lnTo>
                  <a:lnTo>
                    <a:pt x="101" y="1127"/>
                  </a:lnTo>
                  <a:lnTo>
                    <a:pt x="83" y="1075"/>
                  </a:lnTo>
                  <a:lnTo>
                    <a:pt x="67" y="1026"/>
                  </a:lnTo>
                  <a:lnTo>
                    <a:pt x="52" y="980"/>
                  </a:lnTo>
                  <a:lnTo>
                    <a:pt x="39" y="935"/>
                  </a:lnTo>
                  <a:lnTo>
                    <a:pt x="28" y="894"/>
                  </a:lnTo>
                  <a:lnTo>
                    <a:pt x="19" y="855"/>
                  </a:lnTo>
                  <a:lnTo>
                    <a:pt x="11" y="818"/>
                  </a:lnTo>
                  <a:lnTo>
                    <a:pt x="5" y="785"/>
                  </a:lnTo>
                  <a:lnTo>
                    <a:pt x="1" y="755"/>
                  </a:lnTo>
                  <a:lnTo>
                    <a:pt x="0" y="727"/>
                  </a:lnTo>
                  <a:lnTo>
                    <a:pt x="0" y="703"/>
                  </a:lnTo>
                  <a:lnTo>
                    <a:pt x="4" y="681"/>
                  </a:lnTo>
                  <a:lnTo>
                    <a:pt x="8" y="662"/>
                  </a:lnTo>
                  <a:lnTo>
                    <a:pt x="16" y="647"/>
                  </a:lnTo>
                  <a:lnTo>
                    <a:pt x="27" y="636"/>
                  </a:lnTo>
                  <a:lnTo>
                    <a:pt x="39" y="628"/>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 name="Freeform 3"/>
            <p:cNvSpPr>
              <a:spLocks/>
            </p:cNvSpPr>
            <p:nvPr/>
          </p:nvSpPr>
          <p:spPr bwMode="auto">
            <a:xfrm>
              <a:off x="4508501" y="1928813"/>
              <a:ext cx="328613" cy="192088"/>
            </a:xfrm>
            <a:custGeom>
              <a:avLst/>
              <a:gdLst>
                <a:gd name="T0" fmla="*/ 0 w 825"/>
                <a:gd name="T1" fmla="*/ 326 h 483"/>
                <a:gd name="T2" fmla="*/ 816 w 825"/>
                <a:gd name="T3" fmla="*/ 0 h 483"/>
                <a:gd name="T4" fmla="*/ 817 w 825"/>
                <a:gd name="T5" fmla="*/ 9 h 483"/>
                <a:gd name="T6" fmla="*/ 821 w 825"/>
                <a:gd name="T7" fmla="*/ 35 h 483"/>
                <a:gd name="T8" fmla="*/ 823 w 825"/>
                <a:gd name="T9" fmla="*/ 52 h 483"/>
                <a:gd name="T10" fmla="*/ 824 w 825"/>
                <a:gd name="T11" fmla="*/ 73 h 483"/>
                <a:gd name="T12" fmla="*/ 825 w 825"/>
                <a:gd name="T13" fmla="*/ 97 h 483"/>
                <a:gd name="T14" fmla="*/ 824 w 825"/>
                <a:gd name="T15" fmla="*/ 122 h 483"/>
                <a:gd name="T16" fmla="*/ 823 w 825"/>
                <a:gd name="T17" fmla="*/ 150 h 483"/>
                <a:gd name="T18" fmla="*/ 820 w 825"/>
                <a:gd name="T19" fmla="*/ 179 h 483"/>
                <a:gd name="T20" fmla="*/ 815 w 825"/>
                <a:gd name="T21" fmla="*/ 209 h 483"/>
                <a:gd name="T22" fmla="*/ 807 w 825"/>
                <a:gd name="T23" fmla="*/ 240 h 483"/>
                <a:gd name="T24" fmla="*/ 802 w 825"/>
                <a:gd name="T25" fmla="*/ 256 h 483"/>
                <a:gd name="T26" fmla="*/ 798 w 825"/>
                <a:gd name="T27" fmla="*/ 273 h 483"/>
                <a:gd name="T28" fmla="*/ 792 w 825"/>
                <a:gd name="T29" fmla="*/ 288 h 483"/>
                <a:gd name="T30" fmla="*/ 785 w 825"/>
                <a:gd name="T31" fmla="*/ 304 h 483"/>
                <a:gd name="T32" fmla="*/ 778 w 825"/>
                <a:gd name="T33" fmla="*/ 320 h 483"/>
                <a:gd name="T34" fmla="*/ 769 w 825"/>
                <a:gd name="T35" fmla="*/ 335 h 483"/>
                <a:gd name="T36" fmla="*/ 759 w 825"/>
                <a:gd name="T37" fmla="*/ 351 h 483"/>
                <a:gd name="T38" fmla="*/ 750 w 825"/>
                <a:gd name="T39" fmla="*/ 366 h 483"/>
                <a:gd name="T40" fmla="*/ 739 w 825"/>
                <a:gd name="T41" fmla="*/ 381 h 483"/>
                <a:gd name="T42" fmla="*/ 725 w 825"/>
                <a:gd name="T43" fmla="*/ 395 h 483"/>
                <a:gd name="T44" fmla="*/ 709 w 825"/>
                <a:gd name="T45" fmla="*/ 408 h 483"/>
                <a:gd name="T46" fmla="*/ 691 w 825"/>
                <a:gd name="T47" fmla="*/ 419 h 483"/>
                <a:gd name="T48" fmla="*/ 672 w 825"/>
                <a:gd name="T49" fmla="*/ 430 h 483"/>
                <a:gd name="T50" fmla="*/ 651 w 825"/>
                <a:gd name="T51" fmla="*/ 440 h 483"/>
                <a:gd name="T52" fmla="*/ 629 w 825"/>
                <a:gd name="T53" fmla="*/ 450 h 483"/>
                <a:gd name="T54" fmla="*/ 606 w 825"/>
                <a:gd name="T55" fmla="*/ 456 h 483"/>
                <a:gd name="T56" fmla="*/ 581 w 825"/>
                <a:gd name="T57" fmla="*/ 463 h 483"/>
                <a:gd name="T58" fmla="*/ 555 w 825"/>
                <a:gd name="T59" fmla="*/ 469 h 483"/>
                <a:gd name="T60" fmla="*/ 527 w 825"/>
                <a:gd name="T61" fmla="*/ 475 h 483"/>
                <a:gd name="T62" fmla="*/ 501 w 825"/>
                <a:gd name="T63" fmla="*/ 478 h 483"/>
                <a:gd name="T64" fmla="*/ 472 w 825"/>
                <a:gd name="T65" fmla="*/ 481 h 483"/>
                <a:gd name="T66" fmla="*/ 443 w 825"/>
                <a:gd name="T67" fmla="*/ 483 h 483"/>
                <a:gd name="T68" fmla="*/ 414 w 825"/>
                <a:gd name="T69" fmla="*/ 483 h 483"/>
                <a:gd name="T70" fmla="*/ 385 w 825"/>
                <a:gd name="T71" fmla="*/ 483 h 483"/>
                <a:gd name="T72" fmla="*/ 357 w 825"/>
                <a:gd name="T73" fmla="*/ 482 h 483"/>
                <a:gd name="T74" fmla="*/ 327 w 825"/>
                <a:gd name="T75" fmla="*/ 478 h 483"/>
                <a:gd name="T76" fmla="*/ 298 w 825"/>
                <a:gd name="T77" fmla="*/ 475 h 483"/>
                <a:gd name="T78" fmla="*/ 269 w 825"/>
                <a:gd name="T79" fmla="*/ 470 h 483"/>
                <a:gd name="T80" fmla="*/ 241 w 825"/>
                <a:gd name="T81" fmla="*/ 465 h 483"/>
                <a:gd name="T82" fmla="*/ 213 w 825"/>
                <a:gd name="T83" fmla="*/ 458 h 483"/>
                <a:gd name="T84" fmla="*/ 186 w 825"/>
                <a:gd name="T85" fmla="*/ 450 h 483"/>
                <a:gd name="T86" fmla="*/ 160 w 825"/>
                <a:gd name="T87" fmla="*/ 440 h 483"/>
                <a:gd name="T88" fmla="*/ 135 w 825"/>
                <a:gd name="T89" fmla="*/ 430 h 483"/>
                <a:gd name="T90" fmla="*/ 111 w 825"/>
                <a:gd name="T91" fmla="*/ 418 h 483"/>
                <a:gd name="T92" fmla="*/ 89 w 825"/>
                <a:gd name="T93" fmla="*/ 406 h 483"/>
                <a:gd name="T94" fmla="*/ 67 w 825"/>
                <a:gd name="T95" fmla="*/ 393 h 483"/>
                <a:gd name="T96" fmla="*/ 47 w 825"/>
                <a:gd name="T97" fmla="*/ 378 h 483"/>
                <a:gd name="T98" fmla="*/ 30 w 825"/>
                <a:gd name="T99" fmla="*/ 362 h 483"/>
                <a:gd name="T100" fmla="*/ 14 w 825"/>
                <a:gd name="T101" fmla="*/ 344 h 483"/>
                <a:gd name="T102" fmla="*/ 0 w 825"/>
                <a:gd name="T103" fmla="*/ 326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5" h="483">
                  <a:moveTo>
                    <a:pt x="0" y="326"/>
                  </a:moveTo>
                  <a:lnTo>
                    <a:pt x="816" y="0"/>
                  </a:lnTo>
                  <a:lnTo>
                    <a:pt x="817" y="9"/>
                  </a:lnTo>
                  <a:lnTo>
                    <a:pt x="821" y="35"/>
                  </a:lnTo>
                  <a:lnTo>
                    <a:pt x="823" y="52"/>
                  </a:lnTo>
                  <a:lnTo>
                    <a:pt x="824" y="73"/>
                  </a:lnTo>
                  <a:lnTo>
                    <a:pt x="825" y="97"/>
                  </a:lnTo>
                  <a:lnTo>
                    <a:pt x="824" y="122"/>
                  </a:lnTo>
                  <a:lnTo>
                    <a:pt x="823" y="150"/>
                  </a:lnTo>
                  <a:lnTo>
                    <a:pt x="820" y="179"/>
                  </a:lnTo>
                  <a:lnTo>
                    <a:pt x="815" y="209"/>
                  </a:lnTo>
                  <a:lnTo>
                    <a:pt x="807" y="240"/>
                  </a:lnTo>
                  <a:lnTo>
                    <a:pt x="802" y="256"/>
                  </a:lnTo>
                  <a:lnTo>
                    <a:pt x="798" y="273"/>
                  </a:lnTo>
                  <a:lnTo>
                    <a:pt x="792" y="288"/>
                  </a:lnTo>
                  <a:lnTo>
                    <a:pt x="785" y="304"/>
                  </a:lnTo>
                  <a:lnTo>
                    <a:pt x="778" y="320"/>
                  </a:lnTo>
                  <a:lnTo>
                    <a:pt x="769" y="335"/>
                  </a:lnTo>
                  <a:lnTo>
                    <a:pt x="759" y="351"/>
                  </a:lnTo>
                  <a:lnTo>
                    <a:pt x="750" y="366"/>
                  </a:lnTo>
                  <a:lnTo>
                    <a:pt x="739" y="381"/>
                  </a:lnTo>
                  <a:lnTo>
                    <a:pt x="725" y="395"/>
                  </a:lnTo>
                  <a:lnTo>
                    <a:pt x="709" y="408"/>
                  </a:lnTo>
                  <a:lnTo>
                    <a:pt x="691" y="419"/>
                  </a:lnTo>
                  <a:lnTo>
                    <a:pt x="672" y="430"/>
                  </a:lnTo>
                  <a:lnTo>
                    <a:pt x="651" y="440"/>
                  </a:lnTo>
                  <a:lnTo>
                    <a:pt x="629" y="450"/>
                  </a:lnTo>
                  <a:lnTo>
                    <a:pt x="606" y="456"/>
                  </a:lnTo>
                  <a:lnTo>
                    <a:pt x="581" y="463"/>
                  </a:lnTo>
                  <a:lnTo>
                    <a:pt x="555" y="469"/>
                  </a:lnTo>
                  <a:lnTo>
                    <a:pt x="527" y="475"/>
                  </a:lnTo>
                  <a:lnTo>
                    <a:pt x="501" y="478"/>
                  </a:lnTo>
                  <a:lnTo>
                    <a:pt x="472" y="481"/>
                  </a:lnTo>
                  <a:lnTo>
                    <a:pt x="443" y="483"/>
                  </a:lnTo>
                  <a:lnTo>
                    <a:pt x="414" y="483"/>
                  </a:lnTo>
                  <a:lnTo>
                    <a:pt x="385" y="483"/>
                  </a:lnTo>
                  <a:lnTo>
                    <a:pt x="357" y="482"/>
                  </a:lnTo>
                  <a:lnTo>
                    <a:pt x="327" y="478"/>
                  </a:lnTo>
                  <a:lnTo>
                    <a:pt x="298" y="475"/>
                  </a:lnTo>
                  <a:lnTo>
                    <a:pt x="269" y="470"/>
                  </a:lnTo>
                  <a:lnTo>
                    <a:pt x="241" y="465"/>
                  </a:lnTo>
                  <a:lnTo>
                    <a:pt x="213" y="458"/>
                  </a:lnTo>
                  <a:lnTo>
                    <a:pt x="186" y="450"/>
                  </a:lnTo>
                  <a:lnTo>
                    <a:pt x="160" y="440"/>
                  </a:lnTo>
                  <a:lnTo>
                    <a:pt x="135" y="430"/>
                  </a:lnTo>
                  <a:lnTo>
                    <a:pt x="111" y="418"/>
                  </a:lnTo>
                  <a:lnTo>
                    <a:pt x="89" y="406"/>
                  </a:lnTo>
                  <a:lnTo>
                    <a:pt x="67" y="393"/>
                  </a:lnTo>
                  <a:lnTo>
                    <a:pt x="47" y="378"/>
                  </a:lnTo>
                  <a:lnTo>
                    <a:pt x="30" y="362"/>
                  </a:lnTo>
                  <a:lnTo>
                    <a:pt x="14" y="344"/>
                  </a:lnTo>
                  <a:lnTo>
                    <a:pt x="0" y="326"/>
                  </a:lnTo>
                  <a:close/>
                </a:path>
              </a:pathLst>
            </a:custGeom>
            <a:solidFill>
              <a:srgbClr val="AFAF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Freeform 4"/>
            <p:cNvSpPr>
              <a:spLocks/>
            </p:cNvSpPr>
            <p:nvPr/>
          </p:nvSpPr>
          <p:spPr bwMode="auto">
            <a:xfrm>
              <a:off x="4508501" y="1812926"/>
              <a:ext cx="352425" cy="433388"/>
            </a:xfrm>
            <a:custGeom>
              <a:avLst/>
              <a:gdLst>
                <a:gd name="T0" fmla="*/ 629 w 889"/>
                <a:gd name="T1" fmla="*/ 105 h 1090"/>
                <a:gd name="T2" fmla="*/ 635 w 889"/>
                <a:gd name="T3" fmla="*/ 177 h 1090"/>
                <a:gd name="T4" fmla="*/ 642 w 889"/>
                <a:gd name="T5" fmla="*/ 246 h 1090"/>
                <a:gd name="T6" fmla="*/ 654 w 889"/>
                <a:gd name="T7" fmla="*/ 327 h 1090"/>
                <a:gd name="T8" fmla="*/ 673 w 889"/>
                <a:gd name="T9" fmla="*/ 411 h 1090"/>
                <a:gd name="T10" fmla="*/ 690 w 889"/>
                <a:gd name="T11" fmla="*/ 473 h 1090"/>
                <a:gd name="T12" fmla="*/ 705 w 889"/>
                <a:gd name="T13" fmla="*/ 512 h 1090"/>
                <a:gd name="T14" fmla="*/ 721 w 889"/>
                <a:gd name="T15" fmla="*/ 548 h 1090"/>
                <a:gd name="T16" fmla="*/ 740 w 889"/>
                <a:gd name="T17" fmla="*/ 581 h 1090"/>
                <a:gd name="T18" fmla="*/ 770 w 889"/>
                <a:gd name="T19" fmla="*/ 625 h 1090"/>
                <a:gd name="T20" fmla="*/ 807 w 889"/>
                <a:gd name="T21" fmla="*/ 685 h 1090"/>
                <a:gd name="T22" fmla="*/ 838 w 889"/>
                <a:gd name="T23" fmla="*/ 746 h 1090"/>
                <a:gd name="T24" fmla="*/ 863 w 889"/>
                <a:gd name="T25" fmla="*/ 807 h 1090"/>
                <a:gd name="T26" fmla="*/ 880 w 889"/>
                <a:gd name="T27" fmla="*/ 864 h 1090"/>
                <a:gd name="T28" fmla="*/ 888 w 889"/>
                <a:gd name="T29" fmla="*/ 915 h 1090"/>
                <a:gd name="T30" fmla="*/ 888 w 889"/>
                <a:gd name="T31" fmla="*/ 948 h 1090"/>
                <a:gd name="T32" fmla="*/ 884 w 889"/>
                <a:gd name="T33" fmla="*/ 966 h 1090"/>
                <a:gd name="T34" fmla="*/ 878 w 889"/>
                <a:gd name="T35" fmla="*/ 982 h 1090"/>
                <a:gd name="T36" fmla="*/ 869 w 889"/>
                <a:gd name="T37" fmla="*/ 995 h 1090"/>
                <a:gd name="T38" fmla="*/ 850 w 889"/>
                <a:gd name="T39" fmla="*/ 1011 h 1090"/>
                <a:gd name="T40" fmla="*/ 811 w 889"/>
                <a:gd name="T41" fmla="*/ 1034 h 1090"/>
                <a:gd name="T42" fmla="*/ 759 w 889"/>
                <a:gd name="T43" fmla="*/ 1057 h 1090"/>
                <a:gd name="T44" fmla="*/ 716 w 889"/>
                <a:gd name="T45" fmla="*/ 1074 h 1090"/>
                <a:gd name="T46" fmla="*/ 683 w 889"/>
                <a:gd name="T47" fmla="*/ 1082 h 1090"/>
                <a:gd name="T48" fmla="*/ 650 w 889"/>
                <a:gd name="T49" fmla="*/ 1086 h 1090"/>
                <a:gd name="T50" fmla="*/ 616 w 889"/>
                <a:gd name="T51" fmla="*/ 1090 h 1090"/>
                <a:gd name="T52" fmla="*/ 581 w 889"/>
                <a:gd name="T53" fmla="*/ 1089 h 1090"/>
                <a:gd name="T54" fmla="*/ 546 w 889"/>
                <a:gd name="T55" fmla="*/ 1084 h 1090"/>
                <a:gd name="T56" fmla="*/ 511 w 889"/>
                <a:gd name="T57" fmla="*/ 1076 h 1090"/>
                <a:gd name="T58" fmla="*/ 477 w 889"/>
                <a:gd name="T59" fmla="*/ 1061 h 1090"/>
                <a:gd name="T60" fmla="*/ 443 w 889"/>
                <a:gd name="T61" fmla="*/ 1041 h 1090"/>
                <a:gd name="T62" fmla="*/ 412 w 889"/>
                <a:gd name="T63" fmla="*/ 1016 h 1090"/>
                <a:gd name="T64" fmla="*/ 381 w 889"/>
                <a:gd name="T65" fmla="*/ 983 h 1090"/>
                <a:gd name="T66" fmla="*/ 350 w 889"/>
                <a:gd name="T67" fmla="*/ 943 h 1090"/>
                <a:gd name="T68" fmla="*/ 317 w 889"/>
                <a:gd name="T69" fmla="*/ 894 h 1090"/>
                <a:gd name="T70" fmla="*/ 286 w 889"/>
                <a:gd name="T71" fmla="*/ 840 h 1090"/>
                <a:gd name="T72" fmla="*/ 239 w 889"/>
                <a:gd name="T73" fmla="*/ 749 h 1090"/>
                <a:gd name="T74" fmla="*/ 178 w 889"/>
                <a:gd name="T75" fmla="*/ 618 h 1090"/>
                <a:gd name="T76" fmla="*/ 121 w 889"/>
                <a:gd name="T77" fmla="*/ 485 h 1090"/>
                <a:gd name="T78" fmla="*/ 73 w 889"/>
                <a:gd name="T79" fmla="*/ 359 h 1090"/>
                <a:gd name="T80" fmla="*/ 34 w 889"/>
                <a:gd name="T81" fmla="*/ 249 h 1090"/>
                <a:gd name="T82" fmla="*/ 8 w 889"/>
                <a:gd name="T83" fmla="*/ 167 h 1090"/>
                <a:gd name="T84" fmla="*/ 0 w 889"/>
                <a:gd name="T85" fmla="*/ 128 h 1090"/>
                <a:gd name="T86" fmla="*/ 7 w 889"/>
                <a:gd name="T87" fmla="*/ 106 h 1090"/>
                <a:gd name="T88" fmla="*/ 25 w 889"/>
                <a:gd name="T89" fmla="*/ 85 h 1090"/>
                <a:gd name="T90" fmla="*/ 54 w 889"/>
                <a:gd name="T91" fmla="*/ 66 h 1090"/>
                <a:gd name="T92" fmla="*/ 91 w 889"/>
                <a:gd name="T93" fmla="*/ 48 h 1090"/>
                <a:gd name="T94" fmla="*/ 135 w 889"/>
                <a:gd name="T95" fmla="*/ 33 h 1090"/>
                <a:gd name="T96" fmla="*/ 185 w 889"/>
                <a:gd name="T97" fmla="*/ 21 h 1090"/>
                <a:gd name="T98" fmla="*/ 236 w 889"/>
                <a:gd name="T99" fmla="*/ 10 h 1090"/>
                <a:gd name="T100" fmla="*/ 292 w 889"/>
                <a:gd name="T101" fmla="*/ 3 h 1090"/>
                <a:gd name="T102" fmla="*/ 348 w 889"/>
                <a:gd name="T103" fmla="*/ 0 h 1090"/>
                <a:gd name="T104" fmla="*/ 404 w 889"/>
                <a:gd name="T105" fmla="*/ 1 h 1090"/>
                <a:gd name="T106" fmla="*/ 457 w 889"/>
                <a:gd name="T107" fmla="*/ 6 h 1090"/>
                <a:gd name="T108" fmla="*/ 507 w 889"/>
                <a:gd name="T109" fmla="*/ 15 h 1090"/>
                <a:gd name="T110" fmla="*/ 551 w 889"/>
                <a:gd name="T111" fmla="*/ 29 h 1090"/>
                <a:gd name="T112" fmla="*/ 589 w 889"/>
                <a:gd name="T113" fmla="*/ 50 h 1090"/>
                <a:gd name="T114" fmla="*/ 617 w 889"/>
                <a:gd name="T115" fmla="*/ 74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90">
                  <a:moveTo>
                    <a:pt x="629" y="89"/>
                  </a:moveTo>
                  <a:lnTo>
                    <a:pt x="629" y="105"/>
                  </a:lnTo>
                  <a:lnTo>
                    <a:pt x="632" y="147"/>
                  </a:lnTo>
                  <a:lnTo>
                    <a:pt x="635" y="177"/>
                  </a:lnTo>
                  <a:lnTo>
                    <a:pt x="638" y="209"/>
                  </a:lnTo>
                  <a:lnTo>
                    <a:pt x="642" y="246"/>
                  </a:lnTo>
                  <a:lnTo>
                    <a:pt x="647" y="285"/>
                  </a:lnTo>
                  <a:lnTo>
                    <a:pt x="654" y="327"/>
                  </a:lnTo>
                  <a:lnTo>
                    <a:pt x="662" y="369"/>
                  </a:lnTo>
                  <a:lnTo>
                    <a:pt x="673" y="411"/>
                  </a:lnTo>
                  <a:lnTo>
                    <a:pt x="684" y="453"/>
                  </a:lnTo>
                  <a:lnTo>
                    <a:pt x="690" y="473"/>
                  </a:lnTo>
                  <a:lnTo>
                    <a:pt x="697" y="492"/>
                  </a:lnTo>
                  <a:lnTo>
                    <a:pt x="705" y="512"/>
                  </a:lnTo>
                  <a:lnTo>
                    <a:pt x="713" y="530"/>
                  </a:lnTo>
                  <a:lnTo>
                    <a:pt x="721" y="548"/>
                  </a:lnTo>
                  <a:lnTo>
                    <a:pt x="731" y="565"/>
                  </a:lnTo>
                  <a:lnTo>
                    <a:pt x="740" y="581"/>
                  </a:lnTo>
                  <a:lnTo>
                    <a:pt x="750" y="595"/>
                  </a:lnTo>
                  <a:lnTo>
                    <a:pt x="770" y="625"/>
                  </a:lnTo>
                  <a:lnTo>
                    <a:pt x="789" y="654"/>
                  </a:lnTo>
                  <a:lnTo>
                    <a:pt x="807" y="685"/>
                  </a:lnTo>
                  <a:lnTo>
                    <a:pt x="824" y="716"/>
                  </a:lnTo>
                  <a:lnTo>
                    <a:pt x="838" y="746"/>
                  </a:lnTo>
                  <a:lnTo>
                    <a:pt x="852" y="778"/>
                  </a:lnTo>
                  <a:lnTo>
                    <a:pt x="863" y="807"/>
                  </a:lnTo>
                  <a:lnTo>
                    <a:pt x="873" y="837"/>
                  </a:lnTo>
                  <a:lnTo>
                    <a:pt x="880" y="864"/>
                  </a:lnTo>
                  <a:lnTo>
                    <a:pt x="885" y="890"/>
                  </a:lnTo>
                  <a:lnTo>
                    <a:pt x="888" y="915"/>
                  </a:lnTo>
                  <a:lnTo>
                    <a:pt x="889" y="937"/>
                  </a:lnTo>
                  <a:lnTo>
                    <a:pt x="888" y="948"/>
                  </a:lnTo>
                  <a:lnTo>
                    <a:pt x="886" y="958"/>
                  </a:lnTo>
                  <a:lnTo>
                    <a:pt x="884" y="966"/>
                  </a:lnTo>
                  <a:lnTo>
                    <a:pt x="882" y="975"/>
                  </a:lnTo>
                  <a:lnTo>
                    <a:pt x="878" y="982"/>
                  </a:lnTo>
                  <a:lnTo>
                    <a:pt x="874" y="989"/>
                  </a:lnTo>
                  <a:lnTo>
                    <a:pt x="869" y="995"/>
                  </a:lnTo>
                  <a:lnTo>
                    <a:pt x="863" y="1001"/>
                  </a:lnTo>
                  <a:lnTo>
                    <a:pt x="850" y="1011"/>
                  </a:lnTo>
                  <a:lnTo>
                    <a:pt x="832" y="1023"/>
                  </a:lnTo>
                  <a:lnTo>
                    <a:pt x="811" y="1034"/>
                  </a:lnTo>
                  <a:lnTo>
                    <a:pt x="787" y="1046"/>
                  </a:lnTo>
                  <a:lnTo>
                    <a:pt x="759" y="1057"/>
                  </a:lnTo>
                  <a:lnTo>
                    <a:pt x="731" y="1069"/>
                  </a:lnTo>
                  <a:lnTo>
                    <a:pt x="716" y="1074"/>
                  </a:lnTo>
                  <a:lnTo>
                    <a:pt x="699" y="1077"/>
                  </a:lnTo>
                  <a:lnTo>
                    <a:pt x="683" y="1082"/>
                  </a:lnTo>
                  <a:lnTo>
                    <a:pt x="667" y="1084"/>
                  </a:lnTo>
                  <a:lnTo>
                    <a:pt x="650" y="1086"/>
                  </a:lnTo>
                  <a:lnTo>
                    <a:pt x="634" y="1089"/>
                  </a:lnTo>
                  <a:lnTo>
                    <a:pt x="616" y="1090"/>
                  </a:lnTo>
                  <a:lnTo>
                    <a:pt x="599" y="1090"/>
                  </a:lnTo>
                  <a:lnTo>
                    <a:pt x="581" y="1089"/>
                  </a:lnTo>
                  <a:lnTo>
                    <a:pt x="563" y="1087"/>
                  </a:lnTo>
                  <a:lnTo>
                    <a:pt x="546" y="1084"/>
                  </a:lnTo>
                  <a:lnTo>
                    <a:pt x="529" y="1080"/>
                  </a:lnTo>
                  <a:lnTo>
                    <a:pt x="511" y="1076"/>
                  </a:lnTo>
                  <a:lnTo>
                    <a:pt x="494" y="1069"/>
                  </a:lnTo>
                  <a:lnTo>
                    <a:pt x="477" y="1061"/>
                  </a:lnTo>
                  <a:lnTo>
                    <a:pt x="460" y="1053"/>
                  </a:lnTo>
                  <a:lnTo>
                    <a:pt x="443" y="1041"/>
                  </a:lnTo>
                  <a:lnTo>
                    <a:pt x="427" y="1030"/>
                  </a:lnTo>
                  <a:lnTo>
                    <a:pt x="412" y="1016"/>
                  </a:lnTo>
                  <a:lnTo>
                    <a:pt x="396" y="1001"/>
                  </a:lnTo>
                  <a:lnTo>
                    <a:pt x="381" y="983"/>
                  </a:lnTo>
                  <a:lnTo>
                    <a:pt x="365" y="964"/>
                  </a:lnTo>
                  <a:lnTo>
                    <a:pt x="350" y="943"/>
                  </a:lnTo>
                  <a:lnTo>
                    <a:pt x="333" y="920"/>
                  </a:lnTo>
                  <a:lnTo>
                    <a:pt x="317" y="894"/>
                  </a:lnTo>
                  <a:lnTo>
                    <a:pt x="302" y="868"/>
                  </a:lnTo>
                  <a:lnTo>
                    <a:pt x="286" y="840"/>
                  </a:lnTo>
                  <a:lnTo>
                    <a:pt x="270" y="811"/>
                  </a:lnTo>
                  <a:lnTo>
                    <a:pt x="239" y="749"/>
                  </a:lnTo>
                  <a:lnTo>
                    <a:pt x="208" y="685"/>
                  </a:lnTo>
                  <a:lnTo>
                    <a:pt x="178" y="618"/>
                  </a:lnTo>
                  <a:lnTo>
                    <a:pt x="149" y="551"/>
                  </a:lnTo>
                  <a:lnTo>
                    <a:pt x="121" y="485"/>
                  </a:lnTo>
                  <a:lnTo>
                    <a:pt x="96" y="421"/>
                  </a:lnTo>
                  <a:lnTo>
                    <a:pt x="73" y="359"/>
                  </a:lnTo>
                  <a:lnTo>
                    <a:pt x="52" y="301"/>
                  </a:lnTo>
                  <a:lnTo>
                    <a:pt x="34" y="249"/>
                  </a:lnTo>
                  <a:lnTo>
                    <a:pt x="19" y="204"/>
                  </a:lnTo>
                  <a:lnTo>
                    <a:pt x="8" y="167"/>
                  </a:lnTo>
                  <a:lnTo>
                    <a:pt x="1" y="140"/>
                  </a:lnTo>
                  <a:lnTo>
                    <a:pt x="0" y="128"/>
                  </a:lnTo>
                  <a:lnTo>
                    <a:pt x="2" y="118"/>
                  </a:lnTo>
                  <a:lnTo>
                    <a:pt x="7" y="106"/>
                  </a:lnTo>
                  <a:lnTo>
                    <a:pt x="15" y="96"/>
                  </a:lnTo>
                  <a:lnTo>
                    <a:pt x="25" y="85"/>
                  </a:lnTo>
                  <a:lnTo>
                    <a:pt x="39" y="76"/>
                  </a:lnTo>
                  <a:lnTo>
                    <a:pt x="54" y="66"/>
                  </a:lnTo>
                  <a:lnTo>
                    <a:pt x="71" y="58"/>
                  </a:lnTo>
                  <a:lnTo>
                    <a:pt x="91" y="48"/>
                  </a:lnTo>
                  <a:lnTo>
                    <a:pt x="112" y="40"/>
                  </a:lnTo>
                  <a:lnTo>
                    <a:pt x="135" y="33"/>
                  </a:lnTo>
                  <a:lnTo>
                    <a:pt x="159" y="26"/>
                  </a:lnTo>
                  <a:lnTo>
                    <a:pt x="185" y="21"/>
                  </a:lnTo>
                  <a:lnTo>
                    <a:pt x="210" y="15"/>
                  </a:lnTo>
                  <a:lnTo>
                    <a:pt x="236" y="10"/>
                  </a:lnTo>
                  <a:lnTo>
                    <a:pt x="264" y="7"/>
                  </a:lnTo>
                  <a:lnTo>
                    <a:pt x="292" y="3"/>
                  </a:lnTo>
                  <a:lnTo>
                    <a:pt x="321" y="1"/>
                  </a:lnTo>
                  <a:lnTo>
                    <a:pt x="348" y="0"/>
                  </a:lnTo>
                  <a:lnTo>
                    <a:pt x="376" y="0"/>
                  </a:lnTo>
                  <a:lnTo>
                    <a:pt x="404" y="1"/>
                  </a:lnTo>
                  <a:lnTo>
                    <a:pt x="430" y="2"/>
                  </a:lnTo>
                  <a:lnTo>
                    <a:pt x="457" y="6"/>
                  </a:lnTo>
                  <a:lnTo>
                    <a:pt x="482" y="9"/>
                  </a:lnTo>
                  <a:lnTo>
                    <a:pt x="507" y="15"/>
                  </a:lnTo>
                  <a:lnTo>
                    <a:pt x="530" y="22"/>
                  </a:lnTo>
                  <a:lnTo>
                    <a:pt x="551" y="29"/>
                  </a:lnTo>
                  <a:lnTo>
                    <a:pt x="570" y="38"/>
                  </a:lnTo>
                  <a:lnTo>
                    <a:pt x="589" y="50"/>
                  </a:lnTo>
                  <a:lnTo>
                    <a:pt x="604" y="61"/>
                  </a:lnTo>
                  <a:lnTo>
                    <a:pt x="617" y="74"/>
                  </a:lnTo>
                  <a:lnTo>
                    <a:pt x="629" y="89"/>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5"/>
            <p:cNvSpPr>
              <a:spLocks/>
            </p:cNvSpPr>
            <p:nvPr/>
          </p:nvSpPr>
          <p:spPr bwMode="auto">
            <a:xfrm>
              <a:off x="4508501" y="2024063"/>
              <a:ext cx="679450" cy="749300"/>
            </a:xfrm>
            <a:custGeom>
              <a:avLst/>
              <a:gdLst>
                <a:gd name="T0" fmla="*/ 544 w 1710"/>
                <a:gd name="T1" fmla="*/ 85 h 1888"/>
                <a:gd name="T2" fmla="*/ 862 w 1710"/>
                <a:gd name="T3" fmla="*/ 470 h 1888"/>
                <a:gd name="T4" fmla="*/ 749 w 1710"/>
                <a:gd name="T5" fmla="*/ 64 h 1888"/>
                <a:gd name="T6" fmla="*/ 1113 w 1710"/>
                <a:gd name="T7" fmla="*/ 0 h 1888"/>
                <a:gd name="T8" fmla="*/ 1120 w 1710"/>
                <a:gd name="T9" fmla="*/ 18 h 1888"/>
                <a:gd name="T10" fmla="*/ 1136 w 1710"/>
                <a:gd name="T11" fmla="*/ 65 h 1888"/>
                <a:gd name="T12" fmla="*/ 1163 w 1710"/>
                <a:gd name="T13" fmla="*/ 141 h 1888"/>
                <a:gd name="T14" fmla="*/ 1198 w 1710"/>
                <a:gd name="T15" fmla="*/ 240 h 1888"/>
                <a:gd name="T16" fmla="*/ 1240 w 1710"/>
                <a:gd name="T17" fmla="*/ 359 h 1888"/>
                <a:gd name="T18" fmla="*/ 1286 w 1710"/>
                <a:gd name="T19" fmla="*/ 494 h 1888"/>
                <a:gd name="T20" fmla="*/ 1337 w 1710"/>
                <a:gd name="T21" fmla="*/ 641 h 1888"/>
                <a:gd name="T22" fmla="*/ 1389 w 1710"/>
                <a:gd name="T23" fmla="*/ 796 h 1888"/>
                <a:gd name="T24" fmla="*/ 1442 w 1710"/>
                <a:gd name="T25" fmla="*/ 956 h 1888"/>
                <a:gd name="T26" fmla="*/ 1495 w 1710"/>
                <a:gd name="T27" fmla="*/ 1117 h 1888"/>
                <a:gd name="T28" fmla="*/ 1545 w 1710"/>
                <a:gd name="T29" fmla="*/ 1275 h 1888"/>
                <a:gd name="T30" fmla="*/ 1591 w 1710"/>
                <a:gd name="T31" fmla="*/ 1426 h 1888"/>
                <a:gd name="T32" fmla="*/ 1613 w 1710"/>
                <a:gd name="T33" fmla="*/ 1498 h 1888"/>
                <a:gd name="T34" fmla="*/ 1632 w 1710"/>
                <a:gd name="T35" fmla="*/ 1567 h 1888"/>
                <a:gd name="T36" fmla="*/ 1651 w 1710"/>
                <a:gd name="T37" fmla="*/ 1632 h 1888"/>
                <a:gd name="T38" fmla="*/ 1667 w 1710"/>
                <a:gd name="T39" fmla="*/ 1693 h 1888"/>
                <a:gd name="T40" fmla="*/ 1681 w 1710"/>
                <a:gd name="T41" fmla="*/ 1749 h 1888"/>
                <a:gd name="T42" fmla="*/ 1694 w 1710"/>
                <a:gd name="T43" fmla="*/ 1801 h 1888"/>
                <a:gd name="T44" fmla="*/ 1703 w 1710"/>
                <a:gd name="T45" fmla="*/ 1847 h 1888"/>
                <a:gd name="T46" fmla="*/ 1710 w 1710"/>
                <a:gd name="T47" fmla="*/ 1888 h 1888"/>
                <a:gd name="T48" fmla="*/ 1694 w 1710"/>
                <a:gd name="T49" fmla="*/ 1875 h 1888"/>
                <a:gd name="T50" fmla="*/ 1649 w 1710"/>
                <a:gd name="T51" fmla="*/ 1838 h 1888"/>
                <a:gd name="T52" fmla="*/ 1576 w 1710"/>
                <a:gd name="T53" fmla="*/ 1782 h 1888"/>
                <a:gd name="T54" fmla="*/ 1482 w 1710"/>
                <a:gd name="T55" fmla="*/ 1706 h 1888"/>
                <a:gd name="T56" fmla="*/ 1370 w 1710"/>
                <a:gd name="T57" fmla="*/ 1616 h 1888"/>
                <a:gd name="T58" fmla="*/ 1243 w 1710"/>
                <a:gd name="T59" fmla="*/ 1515 h 1888"/>
                <a:gd name="T60" fmla="*/ 1106 w 1710"/>
                <a:gd name="T61" fmla="*/ 1405 h 1888"/>
                <a:gd name="T62" fmla="*/ 961 w 1710"/>
                <a:gd name="T63" fmla="*/ 1288 h 1888"/>
                <a:gd name="T64" fmla="*/ 813 w 1710"/>
                <a:gd name="T65" fmla="*/ 1169 h 1888"/>
                <a:gd name="T66" fmla="*/ 665 w 1710"/>
                <a:gd name="T67" fmla="*/ 1049 h 1888"/>
                <a:gd name="T68" fmla="*/ 522 w 1710"/>
                <a:gd name="T69" fmla="*/ 932 h 1888"/>
                <a:gd name="T70" fmla="*/ 386 w 1710"/>
                <a:gd name="T71" fmla="*/ 822 h 1888"/>
                <a:gd name="T72" fmla="*/ 262 w 1710"/>
                <a:gd name="T73" fmla="*/ 719 h 1888"/>
                <a:gd name="T74" fmla="*/ 154 w 1710"/>
                <a:gd name="T75" fmla="*/ 629 h 1888"/>
                <a:gd name="T76" fmla="*/ 66 w 1710"/>
                <a:gd name="T77" fmla="*/ 553 h 1888"/>
                <a:gd name="T78" fmla="*/ 0 w 1710"/>
                <a:gd name="T79" fmla="*/ 495 h 1888"/>
                <a:gd name="T80" fmla="*/ 544 w 1710"/>
                <a:gd name="T81" fmla="*/ 85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10" h="1888">
                  <a:moveTo>
                    <a:pt x="544" y="85"/>
                  </a:moveTo>
                  <a:lnTo>
                    <a:pt x="862" y="470"/>
                  </a:lnTo>
                  <a:lnTo>
                    <a:pt x="749" y="64"/>
                  </a:lnTo>
                  <a:lnTo>
                    <a:pt x="1113" y="0"/>
                  </a:lnTo>
                  <a:lnTo>
                    <a:pt x="1120" y="18"/>
                  </a:lnTo>
                  <a:lnTo>
                    <a:pt x="1136" y="65"/>
                  </a:lnTo>
                  <a:lnTo>
                    <a:pt x="1163" y="141"/>
                  </a:lnTo>
                  <a:lnTo>
                    <a:pt x="1198" y="240"/>
                  </a:lnTo>
                  <a:lnTo>
                    <a:pt x="1240" y="359"/>
                  </a:lnTo>
                  <a:lnTo>
                    <a:pt x="1286" y="494"/>
                  </a:lnTo>
                  <a:lnTo>
                    <a:pt x="1337" y="641"/>
                  </a:lnTo>
                  <a:lnTo>
                    <a:pt x="1389" y="796"/>
                  </a:lnTo>
                  <a:lnTo>
                    <a:pt x="1442" y="956"/>
                  </a:lnTo>
                  <a:lnTo>
                    <a:pt x="1495" y="1117"/>
                  </a:lnTo>
                  <a:lnTo>
                    <a:pt x="1545" y="1275"/>
                  </a:lnTo>
                  <a:lnTo>
                    <a:pt x="1591" y="1426"/>
                  </a:lnTo>
                  <a:lnTo>
                    <a:pt x="1613" y="1498"/>
                  </a:lnTo>
                  <a:lnTo>
                    <a:pt x="1632" y="1567"/>
                  </a:lnTo>
                  <a:lnTo>
                    <a:pt x="1651" y="1632"/>
                  </a:lnTo>
                  <a:lnTo>
                    <a:pt x="1667" y="1693"/>
                  </a:lnTo>
                  <a:lnTo>
                    <a:pt x="1681" y="1749"/>
                  </a:lnTo>
                  <a:lnTo>
                    <a:pt x="1694" y="1801"/>
                  </a:lnTo>
                  <a:lnTo>
                    <a:pt x="1703" y="1847"/>
                  </a:lnTo>
                  <a:lnTo>
                    <a:pt x="1710" y="1888"/>
                  </a:lnTo>
                  <a:lnTo>
                    <a:pt x="1694" y="1875"/>
                  </a:lnTo>
                  <a:lnTo>
                    <a:pt x="1649" y="1838"/>
                  </a:lnTo>
                  <a:lnTo>
                    <a:pt x="1576" y="1782"/>
                  </a:lnTo>
                  <a:lnTo>
                    <a:pt x="1482" y="1706"/>
                  </a:lnTo>
                  <a:lnTo>
                    <a:pt x="1370" y="1616"/>
                  </a:lnTo>
                  <a:lnTo>
                    <a:pt x="1243" y="1515"/>
                  </a:lnTo>
                  <a:lnTo>
                    <a:pt x="1106" y="1405"/>
                  </a:lnTo>
                  <a:lnTo>
                    <a:pt x="961" y="1288"/>
                  </a:lnTo>
                  <a:lnTo>
                    <a:pt x="813" y="1169"/>
                  </a:lnTo>
                  <a:lnTo>
                    <a:pt x="665" y="1049"/>
                  </a:lnTo>
                  <a:lnTo>
                    <a:pt x="522" y="932"/>
                  </a:lnTo>
                  <a:lnTo>
                    <a:pt x="386" y="822"/>
                  </a:lnTo>
                  <a:lnTo>
                    <a:pt x="262" y="719"/>
                  </a:lnTo>
                  <a:lnTo>
                    <a:pt x="154" y="629"/>
                  </a:lnTo>
                  <a:lnTo>
                    <a:pt x="66" y="553"/>
                  </a:lnTo>
                  <a:lnTo>
                    <a:pt x="0" y="495"/>
                  </a:lnTo>
                  <a:lnTo>
                    <a:pt x="544" y="85"/>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6"/>
            <p:cNvSpPr>
              <a:spLocks/>
            </p:cNvSpPr>
            <p:nvPr/>
          </p:nvSpPr>
          <p:spPr bwMode="auto">
            <a:xfrm>
              <a:off x="4806951" y="2205038"/>
              <a:ext cx="161925" cy="166688"/>
            </a:xfrm>
            <a:custGeom>
              <a:avLst/>
              <a:gdLst>
                <a:gd name="T0" fmla="*/ 1 w 409"/>
                <a:gd name="T1" fmla="*/ 102 h 421"/>
                <a:gd name="T2" fmla="*/ 9 w 409"/>
                <a:gd name="T3" fmla="*/ 97 h 421"/>
                <a:gd name="T4" fmla="*/ 31 w 409"/>
                <a:gd name="T5" fmla="*/ 83 h 421"/>
                <a:gd name="T6" fmla="*/ 65 w 409"/>
                <a:gd name="T7" fmla="*/ 66 h 421"/>
                <a:gd name="T8" fmla="*/ 105 w 409"/>
                <a:gd name="T9" fmla="*/ 45 h 421"/>
                <a:gd name="T10" fmla="*/ 127 w 409"/>
                <a:gd name="T11" fmla="*/ 36 h 421"/>
                <a:gd name="T12" fmla="*/ 149 w 409"/>
                <a:gd name="T13" fmla="*/ 25 h 421"/>
                <a:gd name="T14" fmla="*/ 172 w 409"/>
                <a:gd name="T15" fmla="*/ 17 h 421"/>
                <a:gd name="T16" fmla="*/ 194 w 409"/>
                <a:gd name="T17" fmla="*/ 10 h 421"/>
                <a:gd name="T18" fmla="*/ 216 w 409"/>
                <a:gd name="T19" fmla="*/ 5 h 421"/>
                <a:gd name="T20" fmla="*/ 236 w 409"/>
                <a:gd name="T21" fmla="*/ 1 h 421"/>
                <a:gd name="T22" fmla="*/ 246 w 409"/>
                <a:gd name="T23" fmla="*/ 0 h 421"/>
                <a:gd name="T24" fmla="*/ 255 w 409"/>
                <a:gd name="T25" fmla="*/ 0 h 421"/>
                <a:gd name="T26" fmla="*/ 263 w 409"/>
                <a:gd name="T27" fmla="*/ 0 h 421"/>
                <a:gd name="T28" fmla="*/ 271 w 409"/>
                <a:gd name="T29" fmla="*/ 1 h 421"/>
                <a:gd name="T30" fmla="*/ 277 w 409"/>
                <a:gd name="T31" fmla="*/ 10 h 421"/>
                <a:gd name="T32" fmla="*/ 293 w 409"/>
                <a:gd name="T33" fmla="*/ 32 h 421"/>
                <a:gd name="T34" fmla="*/ 315 w 409"/>
                <a:gd name="T35" fmla="*/ 66 h 421"/>
                <a:gd name="T36" fmla="*/ 340 w 409"/>
                <a:gd name="T37" fmla="*/ 104 h 421"/>
                <a:gd name="T38" fmla="*/ 365 w 409"/>
                <a:gd name="T39" fmla="*/ 142 h 421"/>
                <a:gd name="T40" fmla="*/ 387 w 409"/>
                <a:gd name="T41" fmla="*/ 179 h 421"/>
                <a:gd name="T42" fmla="*/ 396 w 409"/>
                <a:gd name="T43" fmla="*/ 194 h 421"/>
                <a:gd name="T44" fmla="*/ 402 w 409"/>
                <a:gd name="T45" fmla="*/ 207 h 421"/>
                <a:gd name="T46" fmla="*/ 406 w 409"/>
                <a:gd name="T47" fmla="*/ 216 h 421"/>
                <a:gd name="T48" fmla="*/ 409 w 409"/>
                <a:gd name="T49" fmla="*/ 223 h 421"/>
                <a:gd name="T50" fmla="*/ 408 w 409"/>
                <a:gd name="T51" fmla="*/ 225 h 421"/>
                <a:gd name="T52" fmla="*/ 405 w 409"/>
                <a:gd name="T53" fmla="*/ 229 h 421"/>
                <a:gd name="T54" fmla="*/ 402 w 409"/>
                <a:gd name="T55" fmla="*/ 232 h 421"/>
                <a:gd name="T56" fmla="*/ 398 w 409"/>
                <a:gd name="T57" fmla="*/ 237 h 421"/>
                <a:gd name="T58" fmla="*/ 386 w 409"/>
                <a:gd name="T59" fmla="*/ 248 h 421"/>
                <a:gd name="T60" fmla="*/ 370 w 409"/>
                <a:gd name="T61" fmla="*/ 261 h 421"/>
                <a:gd name="T62" fmla="*/ 329 w 409"/>
                <a:gd name="T63" fmla="*/ 291 h 421"/>
                <a:gd name="T64" fmla="*/ 281 w 409"/>
                <a:gd name="T65" fmla="*/ 325 h 421"/>
                <a:gd name="T66" fmla="*/ 230 w 409"/>
                <a:gd name="T67" fmla="*/ 357 h 421"/>
                <a:gd name="T68" fmla="*/ 180 w 409"/>
                <a:gd name="T69" fmla="*/ 386 h 421"/>
                <a:gd name="T70" fmla="*/ 158 w 409"/>
                <a:gd name="T71" fmla="*/ 399 h 421"/>
                <a:gd name="T72" fmla="*/ 137 w 409"/>
                <a:gd name="T73" fmla="*/ 408 h 421"/>
                <a:gd name="T74" fmla="*/ 120 w 409"/>
                <a:gd name="T75" fmla="*/ 416 h 421"/>
                <a:gd name="T76" fmla="*/ 106 w 409"/>
                <a:gd name="T77" fmla="*/ 421 h 421"/>
                <a:gd name="T78" fmla="*/ 101 w 409"/>
                <a:gd name="T79" fmla="*/ 421 h 421"/>
                <a:gd name="T80" fmla="*/ 95 w 409"/>
                <a:gd name="T81" fmla="*/ 420 h 421"/>
                <a:gd name="T82" fmla="*/ 89 w 409"/>
                <a:gd name="T83" fmla="*/ 417 h 421"/>
                <a:gd name="T84" fmla="*/ 84 w 409"/>
                <a:gd name="T85" fmla="*/ 413 h 421"/>
                <a:gd name="T86" fmla="*/ 79 w 409"/>
                <a:gd name="T87" fmla="*/ 407 h 421"/>
                <a:gd name="T88" fmla="*/ 73 w 409"/>
                <a:gd name="T89" fmla="*/ 399 h 421"/>
                <a:gd name="T90" fmla="*/ 68 w 409"/>
                <a:gd name="T91" fmla="*/ 391 h 421"/>
                <a:gd name="T92" fmla="*/ 62 w 409"/>
                <a:gd name="T93" fmla="*/ 381 h 421"/>
                <a:gd name="T94" fmla="*/ 53 w 409"/>
                <a:gd name="T95" fmla="*/ 359 h 421"/>
                <a:gd name="T96" fmla="*/ 44 w 409"/>
                <a:gd name="T97" fmla="*/ 334 h 421"/>
                <a:gd name="T98" fmla="*/ 36 w 409"/>
                <a:gd name="T99" fmla="*/ 307 h 421"/>
                <a:gd name="T100" fmla="*/ 28 w 409"/>
                <a:gd name="T101" fmla="*/ 279 h 421"/>
                <a:gd name="T102" fmla="*/ 21 w 409"/>
                <a:gd name="T103" fmla="*/ 248 h 421"/>
                <a:gd name="T104" fmla="*/ 15 w 409"/>
                <a:gd name="T105" fmla="*/ 220 h 421"/>
                <a:gd name="T106" fmla="*/ 10 w 409"/>
                <a:gd name="T107" fmla="*/ 192 h 421"/>
                <a:gd name="T108" fmla="*/ 6 w 409"/>
                <a:gd name="T109" fmla="*/ 166 h 421"/>
                <a:gd name="T110" fmla="*/ 4 w 409"/>
                <a:gd name="T111" fmla="*/ 143 h 421"/>
                <a:gd name="T112" fmla="*/ 1 w 409"/>
                <a:gd name="T113" fmla="*/ 125 h 421"/>
                <a:gd name="T114" fmla="*/ 0 w 409"/>
                <a:gd name="T115" fmla="*/ 111 h 421"/>
                <a:gd name="T116" fmla="*/ 1 w 409"/>
                <a:gd name="T117" fmla="*/ 102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9" h="421">
                  <a:moveTo>
                    <a:pt x="1" y="102"/>
                  </a:moveTo>
                  <a:lnTo>
                    <a:pt x="9" y="97"/>
                  </a:lnTo>
                  <a:lnTo>
                    <a:pt x="31" y="83"/>
                  </a:lnTo>
                  <a:lnTo>
                    <a:pt x="65" y="66"/>
                  </a:lnTo>
                  <a:lnTo>
                    <a:pt x="105" y="45"/>
                  </a:lnTo>
                  <a:lnTo>
                    <a:pt x="127" y="36"/>
                  </a:lnTo>
                  <a:lnTo>
                    <a:pt x="149" y="25"/>
                  </a:lnTo>
                  <a:lnTo>
                    <a:pt x="172" y="17"/>
                  </a:lnTo>
                  <a:lnTo>
                    <a:pt x="194" y="10"/>
                  </a:lnTo>
                  <a:lnTo>
                    <a:pt x="216" y="5"/>
                  </a:lnTo>
                  <a:lnTo>
                    <a:pt x="236" y="1"/>
                  </a:lnTo>
                  <a:lnTo>
                    <a:pt x="246" y="0"/>
                  </a:lnTo>
                  <a:lnTo>
                    <a:pt x="255" y="0"/>
                  </a:lnTo>
                  <a:lnTo>
                    <a:pt x="263" y="0"/>
                  </a:lnTo>
                  <a:lnTo>
                    <a:pt x="271" y="1"/>
                  </a:lnTo>
                  <a:lnTo>
                    <a:pt x="277" y="10"/>
                  </a:lnTo>
                  <a:lnTo>
                    <a:pt x="293" y="32"/>
                  </a:lnTo>
                  <a:lnTo>
                    <a:pt x="315" y="66"/>
                  </a:lnTo>
                  <a:lnTo>
                    <a:pt x="340" y="104"/>
                  </a:lnTo>
                  <a:lnTo>
                    <a:pt x="365" y="142"/>
                  </a:lnTo>
                  <a:lnTo>
                    <a:pt x="387" y="179"/>
                  </a:lnTo>
                  <a:lnTo>
                    <a:pt x="396" y="194"/>
                  </a:lnTo>
                  <a:lnTo>
                    <a:pt x="402" y="207"/>
                  </a:lnTo>
                  <a:lnTo>
                    <a:pt x="406" y="216"/>
                  </a:lnTo>
                  <a:lnTo>
                    <a:pt x="409" y="223"/>
                  </a:lnTo>
                  <a:lnTo>
                    <a:pt x="408" y="225"/>
                  </a:lnTo>
                  <a:lnTo>
                    <a:pt x="405" y="229"/>
                  </a:lnTo>
                  <a:lnTo>
                    <a:pt x="402" y="232"/>
                  </a:lnTo>
                  <a:lnTo>
                    <a:pt x="398" y="237"/>
                  </a:lnTo>
                  <a:lnTo>
                    <a:pt x="386" y="248"/>
                  </a:lnTo>
                  <a:lnTo>
                    <a:pt x="370" y="261"/>
                  </a:lnTo>
                  <a:lnTo>
                    <a:pt x="329" y="291"/>
                  </a:lnTo>
                  <a:lnTo>
                    <a:pt x="281" y="325"/>
                  </a:lnTo>
                  <a:lnTo>
                    <a:pt x="230" y="357"/>
                  </a:lnTo>
                  <a:lnTo>
                    <a:pt x="180" y="386"/>
                  </a:lnTo>
                  <a:lnTo>
                    <a:pt x="158" y="399"/>
                  </a:lnTo>
                  <a:lnTo>
                    <a:pt x="137" y="408"/>
                  </a:lnTo>
                  <a:lnTo>
                    <a:pt x="120" y="416"/>
                  </a:lnTo>
                  <a:lnTo>
                    <a:pt x="106" y="421"/>
                  </a:lnTo>
                  <a:lnTo>
                    <a:pt x="101" y="421"/>
                  </a:lnTo>
                  <a:lnTo>
                    <a:pt x="95" y="420"/>
                  </a:lnTo>
                  <a:lnTo>
                    <a:pt x="89" y="417"/>
                  </a:lnTo>
                  <a:lnTo>
                    <a:pt x="84" y="413"/>
                  </a:lnTo>
                  <a:lnTo>
                    <a:pt x="79" y="407"/>
                  </a:lnTo>
                  <a:lnTo>
                    <a:pt x="73" y="399"/>
                  </a:lnTo>
                  <a:lnTo>
                    <a:pt x="68" y="391"/>
                  </a:lnTo>
                  <a:lnTo>
                    <a:pt x="62" y="381"/>
                  </a:lnTo>
                  <a:lnTo>
                    <a:pt x="53" y="359"/>
                  </a:lnTo>
                  <a:lnTo>
                    <a:pt x="44" y="334"/>
                  </a:lnTo>
                  <a:lnTo>
                    <a:pt x="36" y="307"/>
                  </a:lnTo>
                  <a:lnTo>
                    <a:pt x="28" y="279"/>
                  </a:lnTo>
                  <a:lnTo>
                    <a:pt x="21" y="248"/>
                  </a:lnTo>
                  <a:lnTo>
                    <a:pt x="15" y="220"/>
                  </a:lnTo>
                  <a:lnTo>
                    <a:pt x="10" y="192"/>
                  </a:lnTo>
                  <a:lnTo>
                    <a:pt x="6" y="166"/>
                  </a:lnTo>
                  <a:lnTo>
                    <a:pt x="4" y="143"/>
                  </a:lnTo>
                  <a:lnTo>
                    <a:pt x="1" y="125"/>
                  </a:lnTo>
                  <a:lnTo>
                    <a:pt x="0" y="111"/>
                  </a:lnTo>
                  <a:lnTo>
                    <a:pt x="1" y="102"/>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7"/>
            <p:cNvSpPr>
              <a:spLocks/>
            </p:cNvSpPr>
            <p:nvPr/>
          </p:nvSpPr>
          <p:spPr bwMode="auto">
            <a:xfrm>
              <a:off x="4860926" y="2311401"/>
              <a:ext cx="327025" cy="461963"/>
            </a:xfrm>
            <a:custGeom>
              <a:avLst/>
              <a:gdLst>
                <a:gd name="T0" fmla="*/ 82 w 823"/>
                <a:gd name="T1" fmla="*/ 571 h 1164"/>
                <a:gd name="T2" fmla="*/ 79 w 823"/>
                <a:gd name="T3" fmla="*/ 557 h 1164"/>
                <a:gd name="T4" fmla="*/ 72 w 823"/>
                <a:gd name="T5" fmla="*/ 521 h 1164"/>
                <a:gd name="T6" fmla="*/ 62 w 823"/>
                <a:gd name="T7" fmla="*/ 467 h 1164"/>
                <a:gd name="T8" fmla="*/ 48 w 823"/>
                <a:gd name="T9" fmla="*/ 402 h 1164"/>
                <a:gd name="T10" fmla="*/ 35 w 823"/>
                <a:gd name="T11" fmla="*/ 332 h 1164"/>
                <a:gd name="T12" fmla="*/ 22 w 823"/>
                <a:gd name="T13" fmla="*/ 260 h 1164"/>
                <a:gd name="T14" fmla="*/ 10 w 823"/>
                <a:gd name="T15" fmla="*/ 194 h 1164"/>
                <a:gd name="T16" fmla="*/ 1 w 823"/>
                <a:gd name="T17" fmla="*/ 141 h 1164"/>
                <a:gd name="T18" fmla="*/ 0 w 823"/>
                <a:gd name="T19" fmla="*/ 129 h 1164"/>
                <a:gd name="T20" fmla="*/ 0 w 823"/>
                <a:gd name="T21" fmla="*/ 119 h 1164"/>
                <a:gd name="T22" fmla="*/ 2 w 823"/>
                <a:gd name="T23" fmla="*/ 109 h 1164"/>
                <a:gd name="T24" fmla="*/ 4 w 823"/>
                <a:gd name="T25" fmla="*/ 99 h 1164"/>
                <a:gd name="T26" fmla="*/ 9 w 823"/>
                <a:gd name="T27" fmla="*/ 90 h 1164"/>
                <a:gd name="T28" fmla="*/ 13 w 823"/>
                <a:gd name="T29" fmla="*/ 82 h 1164"/>
                <a:gd name="T30" fmla="*/ 20 w 823"/>
                <a:gd name="T31" fmla="*/ 74 h 1164"/>
                <a:gd name="T32" fmla="*/ 27 w 823"/>
                <a:gd name="T33" fmla="*/ 66 h 1164"/>
                <a:gd name="T34" fmla="*/ 35 w 823"/>
                <a:gd name="T35" fmla="*/ 60 h 1164"/>
                <a:gd name="T36" fmla="*/ 43 w 823"/>
                <a:gd name="T37" fmla="*/ 53 h 1164"/>
                <a:gd name="T38" fmla="*/ 53 w 823"/>
                <a:gd name="T39" fmla="*/ 47 h 1164"/>
                <a:gd name="T40" fmla="*/ 62 w 823"/>
                <a:gd name="T41" fmla="*/ 42 h 1164"/>
                <a:gd name="T42" fmla="*/ 83 w 823"/>
                <a:gd name="T43" fmla="*/ 32 h 1164"/>
                <a:gd name="T44" fmla="*/ 105 w 823"/>
                <a:gd name="T45" fmla="*/ 24 h 1164"/>
                <a:gd name="T46" fmla="*/ 127 w 823"/>
                <a:gd name="T47" fmla="*/ 17 h 1164"/>
                <a:gd name="T48" fmla="*/ 147 w 823"/>
                <a:gd name="T49" fmla="*/ 12 h 1164"/>
                <a:gd name="T50" fmla="*/ 167 w 823"/>
                <a:gd name="T51" fmla="*/ 8 h 1164"/>
                <a:gd name="T52" fmla="*/ 185 w 823"/>
                <a:gd name="T53" fmla="*/ 5 h 1164"/>
                <a:gd name="T54" fmla="*/ 212 w 823"/>
                <a:gd name="T55" fmla="*/ 1 h 1164"/>
                <a:gd name="T56" fmla="*/ 222 w 823"/>
                <a:gd name="T57" fmla="*/ 0 h 1164"/>
                <a:gd name="T58" fmla="*/ 237 w 823"/>
                <a:gd name="T59" fmla="*/ 17 h 1164"/>
                <a:gd name="T60" fmla="*/ 277 w 823"/>
                <a:gd name="T61" fmla="*/ 64 h 1164"/>
                <a:gd name="T62" fmla="*/ 332 w 823"/>
                <a:gd name="T63" fmla="*/ 129 h 1164"/>
                <a:gd name="T64" fmla="*/ 399 w 823"/>
                <a:gd name="T65" fmla="*/ 208 h 1164"/>
                <a:gd name="T66" fmla="*/ 470 w 823"/>
                <a:gd name="T67" fmla="*/ 289 h 1164"/>
                <a:gd name="T68" fmla="*/ 536 w 823"/>
                <a:gd name="T69" fmla="*/ 366 h 1164"/>
                <a:gd name="T70" fmla="*/ 593 w 823"/>
                <a:gd name="T71" fmla="*/ 430 h 1164"/>
                <a:gd name="T72" fmla="*/ 633 w 823"/>
                <a:gd name="T73" fmla="*/ 473 h 1164"/>
                <a:gd name="T74" fmla="*/ 640 w 823"/>
                <a:gd name="T75" fmla="*/ 498 h 1164"/>
                <a:gd name="T76" fmla="*/ 661 w 823"/>
                <a:gd name="T77" fmla="*/ 566 h 1164"/>
                <a:gd name="T78" fmla="*/ 691 w 823"/>
                <a:gd name="T79" fmla="*/ 665 h 1164"/>
                <a:gd name="T80" fmla="*/ 725 w 823"/>
                <a:gd name="T81" fmla="*/ 781 h 1164"/>
                <a:gd name="T82" fmla="*/ 759 w 823"/>
                <a:gd name="T83" fmla="*/ 901 h 1164"/>
                <a:gd name="T84" fmla="*/ 790 w 823"/>
                <a:gd name="T85" fmla="*/ 1014 h 1164"/>
                <a:gd name="T86" fmla="*/ 803 w 823"/>
                <a:gd name="T87" fmla="*/ 1063 h 1164"/>
                <a:gd name="T88" fmla="*/ 812 w 823"/>
                <a:gd name="T89" fmla="*/ 1105 h 1164"/>
                <a:gd name="T90" fmla="*/ 819 w 823"/>
                <a:gd name="T91" fmla="*/ 1140 h 1164"/>
                <a:gd name="T92" fmla="*/ 823 w 823"/>
                <a:gd name="T93" fmla="*/ 1164 h 1164"/>
                <a:gd name="T94" fmla="*/ 794 w 823"/>
                <a:gd name="T95" fmla="*/ 1140 h 1164"/>
                <a:gd name="T96" fmla="*/ 715 w 823"/>
                <a:gd name="T97" fmla="*/ 1077 h 1164"/>
                <a:gd name="T98" fmla="*/ 603 w 823"/>
                <a:gd name="T99" fmla="*/ 988 h 1164"/>
                <a:gd name="T100" fmla="*/ 473 w 823"/>
                <a:gd name="T101" fmla="*/ 884 h 1164"/>
                <a:gd name="T102" fmla="*/ 340 w 823"/>
                <a:gd name="T103" fmla="*/ 778 h 1164"/>
                <a:gd name="T104" fmla="*/ 221 w 823"/>
                <a:gd name="T105" fmla="*/ 682 h 1164"/>
                <a:gd name="T106" fmla="*/ 130 w 823"/>
                <a:gd name="T107" fmla="*/ 609 h 1164"/>
                <a:gd name="T108" fmla="*/ 82 w 823"/>
                <a:gd name="T109" fmla="*/ 571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3" h="1164">
                  <a:moveTo>
                    <a:pt x="82" y="571"/>
                  </a:moveTo>
                  <a:lnTo>
                    <a:pt x="79" y="557"/>
                  </a:lnTo>
                  <a:lnTo>
                    <a:pt x="72" y="521"/>
                  </a:lnTo>
                  <a:lnTo>
                    <a:pt x="62" y="467"/>
                  </a:lnTo>
                  <a:lnTo>
                    <a:pt x="48" y="402"/>
                  </a:lnTo>
                  <a:lnTo>
                    <a:pt x="35" y="332"/>
                  </a:lnTo>
                  <a:lnTo>
                    <a:pt x="22" y="260"/>
                  </a:lnTo>
                  <a:lnTo>
                    <a:pt x="10" y="194"/>
                  </a:lnTo>
                  <a:lnTo>
                    <a:pt x="1" y="141"/>
                  </a:lnTo>
                  <a:lnTo>
                    <a:pt x="0" y="129"/>
                  </a:lnTo>
                  <a:lnTo>
                    <a:pt x="0" y="119"/>
                  </a:lnTo>
                  <a:lnTo>
                    <a:pt x="2" y="109"/>
                  </a:lnTo>
                  <a:lnTo>
                    <a:pt x="4" y="99"/>
                  </a:lnTo>
                  <a:lnTo>
                    <a:pt x="9" y="90"/>
                  </a:lnTo>
                  <a:lnTo>
                    <a:pt x="13" y="82"/>
                  </a:lnTo>
                  <a:lnTo>
                    <a:pt x="20" y="74"/>
                  </a:lnTo>
                  <a:lnTo>
                    <a:pt x="27" y="66"/>
                  </a:lnTo>
                  <a:lnTo>
                    <a:pt x="35" y="60"/>
                  </a:lnTo>
                  <a:lnTo>
                    <a:pt x="43" y="53"/>
                  </a:lnTo>
                  <a:lnTo>
                    <a:pt x="53" y="47"/>
                  </a:lnTo>
                  <a:lnTo>
                    <a:pt x="62" y="42"/>
                  </a:lnTo>
                  <a:lnTo>
                    <a:pt x="83" y="32"/>
                  </a:lnTo>
                  <a:lnTo>
                    <a:pt x="105" y="24"/>
                  </a:lnTo>
                  <a:lnTo>
                    <a:pt x="127" y="17"/>
                  </a:lnTo>
                  <a:lnTo>
                    <a:pt x="147" y="12"/>
                  </a:lnTo>
                  <a:lnTo>
                    <a:pt x="167" y="8"/>
                  </a:lnTo>
                  <a:lnTo>
                    <a:pt x="185" y="5"/>
                  </a:lnTo>
                  <a:lnTo>
                    <a:pt x="212" y="1"/>
                  </a:lnTo>
                  <a:lnTo>
                    <a:pt x="222" y="0"/>
                  </a:lnTo>
                  <a:lnTo>
                    <a:pt x="237" y="17"/>
                  </a:lnTo>
                  <a:lnTo>
                    <a:pt x="277" y="64"/>
                  </a:lnTo>
                  <a:lnTo>
                    <a:pt x="332" y="129"/>
                  </a:lnTo>
                  <a:lnTo>
                    <a:pt x="399" y="208"/>
                  </a:lnTo>
                  <a:lnTo>
                    <a:pt x="470" y="289"/>
                  </a:lnTo>
                  <a:lnTo>
                    <a:pt x="536" y="366"/>
                  </a:lnTo>
                  <a:lnTo>
                    <a:pt x="593" y="430"/>
                  </a:lnTo>
                  <a:lnTo>
                    <a:pt x="633" y="473"/>
                  </a:lnTo>
                  <a:lnTo>
                    <a:pt x="640" y="498"/>
                  </a:lnTo>
                  <a:lnTo>
                    <a:pt x="661" y="566"/>
                  </a:lnTo>
                  <a:lnTo>
                    <a:pt x="691" y="665"/>
                  </a:lnTo>
                  <a:lnTo>
                    <a:pt x="725" y="781"/>
                  </a:lnTo>
                  <a:lnTo>
                    <a:pt x="759" y="901"/>
                  </a:lnTo>
                  <a:lnTo>
                    <a:pt x="790" y="1014"/>
                  </a:lnTo>
                  <a:lnTo>
                    <a:pt x="803" y="1063"/>
                  </a:lnTo>
                  <a:lnTo>
                    <a:pt x="812" y="1105"/>
                  </a:lnTo>
                  <a:lnTo>
                    <a:pt x="819" y="1140"/>
                  </a:lnTo>
                  <a:lnTo>
                    <a:pt x="823" y="1164"/>
                  </a:lnTo>
                  <a:lnTo>
                    <a:pt x="794" y="1140"/>
                  </a:lnTo>
                  <a:lnTo>
                    <a:pt x="715" y="1077"/>
                  </a:lnTo>
                  <a:lnTo>
                    <a:pt x="603" y="988"/>
                  </a:lnTo>
                  <a:lnTo>
                    <a:pt x="473" y="884"/>
                  </a:lnTo>
                  <a:lnTo>
                    <a:pt x="340" y="778"/>
                  </a:lnTo>
                  <a:lnTo>
                    <a:pt x="221" y="682"/>
                  </a:lnTo>
                  <a:lnTo>
                    <a:pt x="130" y="609"/>
                  </a:lnTo>
                  <a:lnTo>
                    <a:pt x="82" y="571"/>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8"/>
            <p:cNvSpPr>
              <a:spLocks/>
            </p:cNvSpPr>
            <p:nvPr/>
          </p:nvSpPr>
          <p:spPr bwMode="auto">
            <a:xfrm>
              <a:off x="4537076" y="2246313"/>
              <a:ext cx="698500" cy="614363"/>
            </a:xfrm>
            <a:custGeom>
              <a:avLst/>
              <a:gdLst>
                <a:gd name="T0" fmla="*/ 2 w 1759"/>
                <a:gd name="T1" fmla="*/ 29 h 1550"/>
                <a:gd name="T2" fmla="*/ 20 w 1759"/>
                <a:gd name="T3" fmla="*/ 218 h 1550"/>
                <a:gd name="T4" fmla="*/ 42 w 1759"/>
                <a:gd name="T5" fmla="*/ 418 h 1550"/>
                <a:gd name="T6" fmla="*/ 58 w 1759"/>
                <a:gd name="T7" fmla="*/ 551 h 1550"/>
                <a:gd name="T8" fmla="*/ 76 w 1759"/>
                <a:gd name="T9" fmla="*/ 665 h 1550"/>
                <a:gd name="T10" fmla="*/ 88 w 1759"/>
                <a:gd name="T11" fmla="*/ 732 h 1550"/>
                <a:gd name="T12" fmla="*/ 97 w 1759"/>
                <a:gd name="T13" fmla="*/ 764 h 1550"/>
                <a:gd name="T14" fmla="*/ 120 w 1759"/>
                <a:gd name="T15" fmla="*/ 774 h 1550"/>
                <a:gd name="T16" fmla="*/ 241 w 1759"/>
                <a:gd name="T17" fmla="*/ 773 h 1550"/>
                <a:gd name="T18" fmla="*/ 413 w 1759"/>
                <a:gd name="T19" fmla="*/ 767 h 1550"/>
                <a:gd name="T20" fmla="*/ 532 w 1759"/>
                <a:gd name="T21" fmla="*/ 759 h 1550"/>
                <a:gd name="T22" fmla="*/ 588 w 1759"/>
                <a:gd name="T23" fmla="*/ 752 h 1550"/>
                <a:gd name="T24" fmla="*/ 601 w 1759"/>
                <a:gd name="T25" fmla="*/ 775 h 1550"/>
                <a:gd name="T26" fmla="*/ 571 w 1759"/>
                <a:gd name="T27" fmla="*/ 956 h 1550"/>
                <a:gd name="T28" fmla="*/ 541 w 1759"/>
                <a:gd name="T29" fmla="*/ 1149 h 1550"/>
                <a:gd name="T30" fmla="*/ 524 w 1759"/>
                <a:gd name="T31" fmla="*/ 1278 h 1550"/>
                <a:gd name="T32" fmla="*/ 511 w 1759"/>
                <a:gd name="T33" fmla="*/ 1394 h 1550"/>
                <a:gd name="T34" fmla="*/ 506 w 1759"/>
                <a:gd name="T35" fmla="*/ 1462 h 1550"/>
                <a:gd name="T36" fmla="*/ 506 w 1759"/>
                <a:gd name="T37" fmla="*/ 1496 h 1550"/>
                <a:gd name="T38" fmla="*/ 521 w 1759"/>
                <a:gd name="T39" fmla="*/ 1510 h 1550"/>
                <a:gd name="T40" fmla="*/ 618 w 1759"/>
                <a:gd name="T41" fmla="*/ 1514 h 1550"/>
                <a:gd name="T42" fmla="*/ 786 w 1759"/>
                <a:gd name="T43" fmla="*/ 1520 h 1550"/>
                <a:gd name="T44" fmla="*/ 997 w 1759"/>
                <a:gd name="T45" fmla="*/ 1528 h 1550"/>
                <a:gd name="T46" fmla="*/ 1226 w 1759"/>
                <a:gd name="T47" fmla="*/ 1536 h 1550"/>
                <a:gd name="T48" fmla="*/ 1443 w 1759"/>
                <a:gd name="T49" fmla="*/ 1543 h 1550"/>
                <a:gd name="T50" fmla="*/ 1622 w 1759"/>
                <a:gd name="T51" fmla="*/ 1548 h 1550"/>
                <a:gd name="T52" fmla="*/ 1736 w 1759"/>
                <a:gd name="T53" fmla="*/ 1550 h 1550"/>
                <a:gd name="T54" fmla="*/ 1756 w 1759"/>
                <a:gd name="T55" fmla="*/ 1540 h 1550"/>
                <a:gd name="T56" fmla="*/ 1732 w 1759"/>
                <a:gd name="T57" fmla="*/ 1488 h 1550"/>
                <a:gd name="T58" fmla="*/ 1694 w 1759"/>
                <a:gd name="T59" fmla="*/ 1413 h 1550"/>
                <a:gd name="T60" fmla="*/ 1664 w 1759"/>
                <a:gd name="T61" fmla="*/ 1361 h 1550"/>
                <a:gd name="T62" fmla="*/ 1646 w 1759"/>
                <a:gd name="T63" fmla="*/ 1337 h 1550"/>
                <a:gd name="T64" fmla="*/ 1616 w 1759"/>
                <a:gd name="T65" fmla="*/ 1309 h 1550"/>
                <a:gd name="T66" fmla="*/ 1491 w 1759"/>
                <a:gd name="T67" fmla="*/ 1206 h 1550"/>
                <a:gd name="T68" fmla="*/ 1286 w 1759"/>
                <a:gd name="T69" fmla="*/ 1035 h 1550"/>
                <a:gd name="T70" fmla="*/ 1028 w 1759"/>
                <a:gd name="T71" fmla="*/ 821 h 1550"/>
                <a:gd name="T72" fmla="*/ 748 w 1759"/>
                <a:gd name="T73" fmla="*/ 589 h 1550"/>
                <a:gd name="T74" fmla="*/ 472 w 1759"/>
                <a:gd name="T75" fmla="*/ 365 h 1550"/>
                <a:gd name="T76" fmla="*/ 232 w 1759"/>
                <a:gd name="T77" fmla="*/ 173 h 1550"/>
                <a:gd name="T78" fmla="*/ 92 w 1759"/>
                <a:gd name="T79" fmla="*/ 66 h 1550"/>
                <a:gd name="T80" fmla="*/ 24 w 1759"/>
                <a:gd name="T81" fmla="*/ 16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9" h="1550">
                  <a:moveTo>
                    <a:pt x="0" y="0"/>
                  </a:moveTo>
                  <a:lnTo>
                    <a:pt x="2" y="29"/>
                  </a:lnTo>
                  <a:lnTo>
                    <a:pt x="10" y="107"/>
                  </a:lnTo>
                  <a:lnTo>
                    <a:pt x="20" y="218"/>
                  </a:lnTo>
                  <a:lnTo>
                    <a:pt x="34" y="350"/>
                  </a:lnTo>
                  <a:lnTo>
                    <a:pt x="42" y="418"/>
                  </a:lnTo>
                  <a:lnTo>
                    <a:pt x="50" y="485"/>
                  </a:lnTo>
                  <a:lnTo>
                    <a:pt x="58" y="551"/>
                  </a:lnTo>
                  <a:lnTo>
                    <a:pt x="67" y="611"/>
                  </a:lnTo>
                  <a:lnTo>
                    <a:pt x="76" y="665"/>
                  </a:lnTo>
                  <a:lnTo>
                    <a:pt x="84" y="713"/>
                  </a:lnTo>
                  <a:lnTo>
                    <a:pt x="88" y="732"/>
                  </a:lnTo>
                  <a:lnTo>
                    <a:pt x="93" y="749"/>
                  </a:lnTo>
                  <a:lnTo>
                    <a:pt x="97" y="764"/>
                  </a:lnTo>
                  <a:lnTo>
                    <a:pt x="101" y="774"/>
                  </a:lnTo>
                  <a:lnTo>
                    <a:pt x="120" y="774"/>
                  </a:lnTo>
                  <a:lnTo>
                    <a:pt x="169" y="773"/>
                  </a:lnTo>
                  <a:lnTo>
                    <a:pt x="241" y="773"/>
                  </a:lnTo>
                  <a:lnTo>
                    <a:pt x="325" y="771"/>
                  </a:lnTo>
                  <a:lnTo>
                    <a:pt x="413" y="767"/>
                  </a:lnTo>
                  <a:lnTo>
                    <a:pt x="495" y="763"/>
                  </a:lnTo>
                  <a:lnTo>
                    <a:pt x="532" y="759"/>
                  </a:lnTo>
                  <a:lnTo>
                    <a:pt x="563" y="756"/>
                  </a:lnTo>
                  <a:lnTo>
                    <a:pt x="588" y="752"/>
                  </a:lnTo>
                  <a:lnTo>
                    <a:pt x="607" y="747"/>
                  </a:lnTo>
                  <a:lnTo>
                    <a:pt x="601" y="775"/>
                  </a:lnTo>
                  <a:lnTo>
                    <a:pt x="588" y="849"/>
                  </a:lnTo>
                  <a:lnTo>
                    <a:pt x="571" y="956"/>
                  </a:lnTo>
                  <a:lnTo>
                    <a:pt x="551" y="1082"/>
                  </a:lnTo>
                  <a:lnTo>
                    <a:pt x="541" y="1149"/>
                  </a:lnTo>
                  <a:lnTo>
                    <a:pt x="532" y="1214"/>
                  </a:lnTo>
                  <a:lnTo>
                    <a:pt x="524" y="1278"/>
                  </a:lnTo>
                  <a:lnTo>
                    <a:pt x="517" y="1338"/>
                  </a:lnTo>
                  <a:lnTo>
                    <a:pt x="511" y="1394"/>
                  </a:lnTo>
                  <a:lnTo>
                    <a:pt x="508" y="1441"/>
                  </a:lnTo>
                  <a:lnTo>
                    <a:pt x="506" y="1462"/>
                  </a:lnTo>
                  <a:lnTo>
                    <a:pt x="506" y="1480"/>
                  </a:lnTo>
                  <a:lnTo>
                    <a:pt x="506" y="1496"/>
                  </a:lnTo>
                  <a:lnTo>
                    <a:pt x="508" y="1509"/>
                  </a:lnTo>
                  <a:lnTo>
                    <a:pt x="521" y="1510"/>
                  </a:lnTo>
                  <a:lnTo>
                    <a:pt x="559" y="1511"/>
                  </a:lnTo>
                  <a:lnTo>
                    <a:pt x="618" y="1514"/>
                  </a:lnTo>
                  <a:lnTo>
                    <a:pt x="695" y="1516"/>
                  </a:lnTo>
                  <a:lnTo>
                    <a:pt x="786" y="1520"/>
                  </a:lnTo>
                  <a:lnTo>
                    <a:pt x="887" y="1524"/>
                  </a:lnTo>
                  <a:lnTo>
                    <a:pt x="997" y="1528"/>
                  </a:lnTo>
                  <a:lnTo>
                    <a:pt x="1111" y="1532"/>
                  </a:lnTo>
                  <a:lnTo>
                    <a:pt x="1226" y="1536"/>
                  </a:lnTo>
                  <a:lnTo>
                    <a:pt x="1336" y="1539"/>
                  </a:lnTo>
                  <a:lnTo>
                    <a:pt x="1443" y="1543"/>
                  </a:lnTo>
                  <a:lnTo>
                    <a:pt x="1538" y="1546"/>
                  </a:lnTo>
                  <a:lnTo>
                    <a:pt x="1622" y="1548"/>
                  </a:lnTo>
                  <a:lnTo>
                    <a:pt x="1689" y="1550"/>
                  </a:lnTo>
                  <a:lnTo>
                    <a:pt x="1736" y="1550"/>
                  </a:lnTo>
                  <a:lnTo>
                    <a:pt x="1759" y="1548"/>
                  </a:lnTo>
                  <a:lnTo>
                    <a:pt x="1756" y="1540"/>
                  </a:lnTo>
                  <a:lnTo>
                    <a:pt x="1746" y="1520"/>
                  </a:lnTo>
                  <a:lnTo>
                    <a:pt x="1732" y="1488"/>
                  </a:lnTo>
                  <a:lnTo>
                    <a:pt x="1714" y="1451"/>
                  </a:lnTo>
                  <a:lnTo>
                    <a:pt x="1694" y="1413"/>
                  </a:lnTo>
                  <a:lnTo>
                    <a:pt x="1675" y="1377"/>
                  </a:lnTo>
                  <a:lnTo>
                    <a:pt x="1664" y="1361"/>
                  </a:lnTo>
                  <a:lnTo>
                    <a:pt x="1655" y="1347"/>
                  </a:lnTo>
                  <a:lnTo>
                    <a:pt x="1646" y="1337"/>
                  </a:lnTo>
                  <a:lnTo>
                    <a:pt x="1638" y="1329"/>
                  </a:lnTo>
                  <a:lnTo>
                    <a:pt x="1616" y="1309"/>
                  </a:lnTo>
                  <a:lnTo>
                    <a:pt x="1565" y="1268"/>
                  </a:lnTo>
                  <a:lnTo>
                    <a:pt x="1491" y="1206"/>
                  </a:lnTo>
                  <a:lnTo>
                    <a:pt x="1396" y="1128"/>
                  </a:lnTo>
                  <a:lnTo>
                    <a:pt x="1286" y="1035"/>
                  </a:lnTo>
                  <a:lnTo>
                    <a:pt x="1161" y="931"/>
                  </a:lnTo>
                  <a:lnTo>
                    <a:pt x="1028" y="821"/>
                  </a:lnTo>
                  <a:lnTo>
                    <a:pt x="889" y="706"/>
                  </a:lnTo>
                  <a:lnTo>
                    <a:pt x="748" y="589"/>
                  </a:lnTo>
                  <a:lnTo>
                    <a:pt x="607" y="475"/>
                  </a:lnTo>
                  <a:lnTo>
                    <a:pt x="472" y="365"/>
                  </a:lnTo>
                  <a:lnTo>
                    <a:pt x="346" y="263"/>
                  </a:lnTo>
                  <a:lnTo>
                    <a:pt x="232" y="173"/>
                  </a:lnTo>
                  <a:lnTo>
                    <a:pt x="133" y="97"/>
                  </a:lnTo>
                  <a:lnTo>
                    <a:pt x="92" y="66"/>
                  </a:lnTo>
                  <a:lnTo>
                    <a:pt x="55" y="38"/>
                  </a:lnTo>
                  <a:lnTo>
                    <a:pt x="24" y="16"/>
                  </a:lnTo>
                  <a:lnTo>
                    <a:pt x="0" y="0"/>
                  </a:lnTo>
                  <a:close/>
                </a:path>
              </a:pathLst>
            </a:custGeom>
            <a:solidFill>
              <a:srgbClr val="67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9"/>
            <p:cNvSpPr>
              <a:spLocks/>
            </p:cNvSpPr>
            <p:nvPr/>
          </p:nvSpPr>
          <p:spPr bwMode="auto">
            <a:xfrm>
              <a:off x="4957763" y="2068513"/>
              <a:ext cx="360363" cy="792163"/>
            </a:xfrm>
            <a:custGeom>
              <a:avLst/>
              <a:gdLst>
                <a:gd name="T0" fmla="*/ 6 w 907"/>
                <a:gd name="T1" fmla="*/ 18 h 1997"/>
                <a:gd name="T2" fmla="*/ 49 w 907"/>
                <a:gd name="T3" fmla="*/ 148 h 1997"/>
                <a:gd name="T4" fmla="*/ 124 w 907"/>
                <a:gd name="T5" fmla="*/ 376 h 1997"/>
                <a:gd name="T6" fmla="*/ 218 w 907"/>
                <a:gd name="T7" fmla="*/ 664 h 1997"/>
                <a:gd name="T8" fmla="*/ 322 w 907"/>
                <a:gd name="T9" fmla="*/ 979 h 1997"/>
                <a:gd name="T10" fmla="*/ 422 w 907"/>
                <a:gd name="T11" fmla="*/ 1284 h 1997"/>
                <a:gd name="T12" fmla="*/ 507 w 907"/>
                <a:gd name="T13" fmla="*/ 1546 h 1997"/>
                <a:gd name="T14" fmla="*/ 565 w 907"/>
                <a:gd name="T15" fmla="*/ 1727 h 1997"/>
                <a:gd name="T16" fmla="*/ 583 w 907"/>
                <a:gd name="T17" fmla="*/ 1784 h 1997"/>
                <a:gd name="T18" fmla="*/ 609 w 907"/>
                <a:gd name="T19" fmla="*/ 1828 h 1997"/>
                <a:gd name="T20" fmla="*/ 647 w 907"/>
                <a:gd name="T21" fmla="*/ 1895 h 1997"/>
                <a:gd name="T22" fmla="*/ 685 w 907"/>
                <a:gd name="T23" fmla="*/ 1966 h 1997"/>
                <a:gd name="T24" fmla="*/ 703 w 907"/>
                <a:gd name="T25" fmla="*/ 1987 h 1997"/>
                <a:gd name="T26" fmla="*/ 721 w 907"/>
                <a:gd name="T27" fmla="*/ 1910 h 1997"/>
                <a:gd name="T28" fmla="*/ 749 w 907"/>
                <a:gd name="T29" fmla="*/ 1776 h 1997"/>
                <a:gd name="T30" fmla="*/ 785 w 907"/>
                <a:gd name="T31" fmla="*/ 1604 h 1997"/>
                <a:gd name="T32" fmla="*/ 823 w 907"/>
                <a:gd name="T33" fmla="*/ 1420 h 1997"/>
                <a:gd name="T34" fmla="*/ 859 w 907"/>
                <a:gd name="T35" fmla="*/ 1242 h 1997"/>
                <a:gd name="T36" fmla="*/ 887 w 907"/>
                <a:gd name="T37" fmla="*/ 1091 h 1997"/>
                <a:gd name="T38" fmla="*/ 904 w 907"/>
                <a:gd name="T39" fmla="*/ 990 h 1997"/>
                <a:gd name="T40" fmla="*/ 885 w 907"/>
                <a:gd name="T41" fmla="*/ 957 h 1997"/>
                <a:gd name="T42" fmla="*/ 743 w 907"/>
                <a:gd name="T43" fmla="*/ 910 h 1997"/>
                <a:gd name="T44" fmla="*/ 544 w 907"/>
                <a:gd name="T45" fmla="*/ 842 h 1997"/>
                <a:gd name="T46" fmla="*/ 379 w 907"/>
                <a:gd name="T47" fmla="*/ 784 h 1997"/>
                <a:gd name="T48" fmla="*/ 349 w 907"/>
                <a:gd name="T49" fmla="*/ 755 h 1997"/>
                <a:gd name="T50" fmla="*/ 418 w 907"/>
                <a:gd name="T51" fmla="*/ 673 h 1997"/>
                <a:gd name="T52" fmla="*/ 511 w 907"/>
                <a:gd name="T53" fmla="*/ 560 h 1997"/>
                <a:gd name="T54" fmla="*/ 564 w 907"/>
                <a:gd name="T55" fmla="*/ 487 h 1997"/>
                <a:gd name="T56" fmla="*/ 577 w 907"/>
                <a:gd name="T57" fmla="*/ 463 h 1997"/>
                <a:gd name="T58" fmla="*/ 581 w 907"/>
                <a:gd name="T59" fmla="*/ 452 h 1997"/>
                <a:gd name="T60" fmla="*/ 573 w 907"/>
                <a:gd name="T61" fmla="*/ 441 h 1997"/>
                <a:gd name="T62" fmla="*/ 532 w 907"/>
                <a:gd name="T63" fmla="*/ 401 h 1997"/>
                <a:gd name="T64" fmla="*/ 465 w 907"/>
                <a:gd name="T65" fmla="*/ 340 h 1997"/>
                <a:gd name="T66" fmla="*/ 381 w 907"/>
                <a:gd name="T67" fmla="*/ 266 h 1997"/>
                <a:gd name="T68" fmla="*/ 287 w 907"/>
                <a:gd name="T69" fmla="*/ 188 h 1997"/>
                <a:gd name="T70" fmla="*/ 191 w 907"/>
                <a:gd name="T71" fmla="*/ 112 h 1997"/>
                <a:gd name="T72" fmla="*/ 123 w 907"/>
                <a:gd name="T73" fmla="*/ 64 h 1997"/>
                <a:gd name="T74" fmla="*/ 81 w 907"/>
                <a:gd name="T75" fmla="*/ 37 h 1997"/>
                <a:gd name="T76" fmla="*/ 44 w 907"/>
                <a:gd name="T77" fmla="*/ 18 h 1997"/>
                <a:gd name="T78" fmla="*/ 13 w 907"/>
                <a:gd name="T79" fmla="*/ 4 h 1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7" h="1997">
                  <a:moveTo>
                    <a:pt x="0" y="0"/>
                  </a:moveTo>
                  <a:lnTo>
                    <a:pt x="6" y="18"/>
                  </a:lnTo>
                  <a:lnTo>
                    <a:pt x="22" y="68"/>
                  </a:lnTo>
                  <a:lnTo>
                    <a:pt x="49" y="148"/>
                  </a:lnTo>
                  <a:lnTo>
                    <a:pt x="83" y="252"/>
                  </a:lnTo>
                  <a:lnTo>
                    <a:pt x="124" y="376"/>
                  </a:lnTo>
                  <a:lnTo>
                    <a:pt x="170" y="515"/>
                  </a:lnTo>
                  <a:lnTo>
                    <a:pt x="218" y="664"/>
                  </a:lnTo>
                  <a:lnTo>
                    <a:pt x="270" y="820"/>
                  </a:lnTo>
                  <a:lnTo>
                    <a:pt x="322" y="979"/>
                  </a:lnTo>
                  <a:lnTo>
                    <a:pt x="373" y="1135"/>
                  </a:lnTo>
                  <a:lnTo>
                    <a:pt x="422" y="1284"/>
                  </a:lnTo>
                  <a:lnTo>
                    <a:pt x="467" y="1423"/>
                  </a:lnTo>
                  <a:lnTo>
                    <a:pt x="507" y="1546"/>
                  </a:lnTo>
                  <a:lnTo>
                    <a:pt x="539" y="1648"/>
                  </a:lnTo>
                  <a:lnTo>
                    <a:pt x="565" y="1727"/>
                  </a:lnTo>
                  <a:lnTo>
                    <a:pt x="580" y="1778"/>
                  </a:lnTo>
                  <a:lnTo>
                    <a:pt x="583" y="1784"/>
                  </a:lnTo>
                  <a:lnTo>
                    <a:pt x="594" y="1801"/>
                  </a:lnTo>
                  <a:lnTo>
                    <a:pt x="609" y="1828"/>
                  </a:lnTo>
                  <a:lnTo>
                    <a:pt x="627" y="1859"/>
                  </a:lnTo>
                  <a:lnTo>
                    <a:pt x="647" y="1895"/>
                  </a:lnTo>
                  <a:lnTo>
                    <a:pt x="666" y="1932"/>
                  </a:lnTo>
                  <a:lnTo>
                    <a:pt x="685" y="1966"/>
                  </a:lnTo>
                  <a:lnTo>
                    <a:pt x="701" y="1997"/>
                  </a:lnTo>
                  <a:lnTo>
                    <a:pt x="703" y="1987"/>
                  </a:lnTo>
                  <a:lnTo>
                    <a:pt x="710" y="1957"/>
                  </a:lnTo>
                  <a:lnTo>
                    <a:pt x="721" y="1910"/>
                  </a:lnTo>
                  <a:lnTo>
                    <a:pt x="733" y="1848"/>
                  </a:lnTo>
                  <a:lnTo>
                    <a:pt x="749" y="1776"/>
                  </a:lnTo>
                  <a:lnTo>
                    <a:pt x="767" y="1693"/>
                  </a:lnTo>
                  <a:lnTo>
                    <a:pt x="785" y="1604"/>
                  </a:lnTo>
                  <a:lnTo>
                    <a:pt x="804" y="1513"/>
                  </a:lnTo>
                  <a:lnTo>
                    <a:pt x="823" y="1420"/>
                  </a:lnTo>
                  <a:lnTo>
                    <a:pt x="842" y="1328"/>
                  </a:lnTo>
                  <a:lnTo>
                    <a:pt x="859" y="1242"/>
                  </a:lnTo>
                  <a:lnTo>
                    <a:pt x="874" y="1162"/>
                  </a:lnTo>
                  <a:lnTo>
                    <a:pt x="887" y="1091"/>
                  </a:lnTo>
                  <a:lnTo>
                    <a:pt x="897" y="1034"/>
                  </a:lnTo>
                  <a:lnTo>
                    <a:pt x="904" y="990"/>
                  </a:lnTo>
                  <a:lnTo>
                    <a:pt x="907" y="965"/>
                  </a:lnTo>
                  <a:lnTo>
                    <a:pt x="885" y="957"/>
                  </a:lnTo>
                  <a:lnTo>
                    <a:pt x="826" y="938"/>
                  </a:lnTo>
                  <a:lnTo>
                    <a:pt x="743" y="910"/>
                  </a:lnTo>
                  <a:lnTo>
                    <a:pt x="644" y="876"/>
                  </a:lnTo>
                  <a:lnTo>
                    <a:pt x="544" y="842"/>
                  </a:lnTo>
                  <a:lnTo>
                    <a:pt x="452" y="809"/>
                  </a:lnTo>
                  <a:lnTo>
                    <a:pt x="379" y="784"/>
                  </a:lnTo>
                  <a:lnTo>
                    <a:pt x="337" y="768"/>
                  </a:lnTo>
                  <a:lnTo>
                    <a:pt x="349" y="755"/>
                  </a:lnTo>
                  <a:lnTo>
                    <a:pt x="378" y="721"/>
                  </a:lnTo>
                  <a:lnTo>
                    <a:pt x="418" y="673"/>
                  </a:lnTo>
                  <a:lnTo>
                    <a:pt x="464" y="617"/>
                  </a:lnTo>
                  <a:lnTo>
                    <a:pt x="511" y="560"/>
                  </a:lnTo>
                  <a:lnTo>
                    <a:pt x="549" y="509"/>
                  </a:lnTo>
                  <a:lnTo>
                    <a:pt x="564" y="487"/>
                  </a:lnTo>
                  <a:lnTo>
                    <a:pt x="574" y="470"/>
                  </a:lnTo>
                  <a:lnTo>
                    <a:pt x="577" y="463"/>
                  </a:lnTo>
                  <a:lnTo>
                    <a:pt x="580" y="456"/>
                  </a:lnTo>
                  <a:lnTo>
                    <a:pt x="581" y="452"/>
                  </a:lnTo>
                  <a:lnTo>
                    <a:pt x="580" y="449"/>
                  </a:lnTo>
                  <a:lnTo>
                    <a:pt x="573" y="441"/>
                  </a:lnTo>
                  <a:lnTo>
                    <a:pt x="557" y="424"/>
                  </a:lnTo>
                  <a:lnTo>
                    <a:pt x="532" y="401"/>
                  </a:lnTo>
                  <a:lnTo>
                    <a:pt x="501" y="372"/>
                  </a:lnTo>
                  <a:lnTo>
                    <a:pt x="465" y="340"/>
                  </a:lnTo>
                  <a:lnTo>
                    <a:pt x="425" y="304"/>
                  </a:lnTo>
                  <a:lnTo>
                    <a:pt x="381" y="266"/>
                  </a:lnTo>
                  <a:lnTo>
                    <a:pt x="334" y="227"/>
                  </a:lnTo>
                  <a:lnTo>
                    <a:pt x="287" y="188"/>
                  </a:lnTo>
                  <a:lnTo>
                    <a:pt x="238" y="149"/>
                  </a:lnTo>
                  <a:lnTo>
                    <a:pt x="191" y="112"/>
                  </a:lnTo>
                  <a:lnTo>
                    <a:pt x="145" y="79"/>
                  </a:lnTo>
                  <a:lnTo>
                    <a:pt x="123" y="64"/>
                  </a:lnTo>
                  <a:lnTo>
                    <a:pt x="102" y="50"/>
                  </a:lnTo>
                  <a:lnTo>
                    <a:pt x="81" y="37"/>
                  </a:lnTo>
                  <a:lnTo>
                    <a:pt x="63" y="27"/>
                  </a:lnTo>
                  <a:lnTo>
                    <a:pt x="44" y="18"/>
                  </a:lnTo>
                  <a:lnTo>
                    <a:pt x="28" y="10"/>
                  </a:lnTo>
                  <a:lnTo>
                    <a:pt x="13" y="4"/>
                  </a:lnTo>
                  <a:lnTo>
                    <a:pt x="0" y="0"/>
                  </a:lnTo>
                  <a:close/>
                </a:path>
              </a:pathLst>
            </a:custGeom>
            <a:solidFill>
              <a:srgbClr val="67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
            <p:cNvSpPr>
              <a:spLocks/>
            </p:cNvSpPr>
            <p:nvPr/>
          </p:nvSpPr>
          <p:spPr bwMode="auto">
            <a:xfrm>
              <a:off x="5257801" y="2917826"/>
              <a:ext cx="201613" cy="527050"/>
            </a:xfrm>
            <a:custGeom>
              <a:avLst/>
              <a:gdLst>
                <a:gd name="T0" fmla="*/ 0 w 509"/>
                <a:gd name="T1" fmla="*/ 0 h 1329"/>
                <a:gd name="T2" fmla="*/ 6 w 509"/>
                <a:gd name="T3" fmla="*/ 14 h 1329"/>
                <a:gd name="T4" fmla="*/ 21 w 509"/>
                <a:gd name="T5" fmla="*/ 51 h 1329"/>
                <a:gd name="T6" fmla="*/ 45 w 509"/>
                <a:gd name="T7" fmla="*/ 110 h 1329"/>
                <a:gd name="T8" fmla="*/ 76 w 509"/>
                <a:gd name="T9" fmla="*/ 186 h 1329"/>
                <a:gd name="T10" fmla="*/ 112 w 509"/>
                <a:gd name="T11" fmla="*/ 277 h 1329"/>
                <a:gd name="T12" fmla="*/ 154 w 509"/>
                <a:gd name="T13" fmla="*/ 380 h 1329"/>
                <a:gd name="T14" fmla="*/ 198 w 509"/>
                <a:gd name="T15" fmla="*/ 491 h 1329"/>
                <a:gd name="T16" fmla="*/ 244 w 509"/>
                <a:gd name="T17" fmla="*/ 608 h 1329"/>
                <a:gd name="T18" fmla="*/ 290 w 509"/>
                <a:gd name="T19" fmla="*/ 726 h 1329"/>
                <a:gd name="T20" fmla="*/ 335 w 509"/>
                <a:gd name="T21" fmla="*/ 842 h 1329"/>
                <a:gd name="T22" fmla="*/ 378 w 509"/>
                <a:gd name="T23" fmla="*/ 953 h 1329"/>
                <a:gd name="T24" fmla="*/ 417 w 509"/>
                <a:gd name="T25" fmla="*/ 1057 h 1329"/>
                <a:gd name="T26" fmla="*/ 450 w 509"/>
                <a:gd name="T27" fmla="*/ 1150 h 1329"/>
                <a:gd name="T28" fmla="*/ 478 w 509"/>
                <a:gd name="T29" fmla="*/ 1228 h 1329"/>
                <a:gd name="T30" fmla="*/ 490 w 509"/>
                <a:gd name="T31" fmla="*/ 1261 h 1329"/>
                <a:gd name="T32" fmla="*/ 498 w 509"/>
                <a:gd name="T33" fmla="*/ 1290 h 1329"/>
                <a:gd name="T34" fmla="*/ 505 w 509"/>
                <a:gd name="T35" fmla="*/ 1312 h 1329"/>
                <a:gd name="T36" fmla="*/ 509 w 509"/>
                <a:gd name="T37" fmla="*/ 1329 h 1329"/>
                <a:gd name="T38" fmla="*/ 507 w 509"/>
                <a:gd name="T39" fmla="*/ 1321 h 1329"/>
                <a:gd name="T40" fmla="*/ 500 w 509"/>
                <a:gd name="T41" fmla="*/ 1294 h 1329"/>
                <a:gd name="T42" fmla="*/ 488 w 509"/>
                <a:gd name="T43" fmla="*/ 1254 h 1329"/>
                <a:gd name="T44" fmla="*/ 472 w 509"/>
                <a:gd name="T45" fmla="*/ 1198 h 1329"/>
                <a:gd name="T46" fmla="*/ 453 w 509"/>
                <a:gd name="T47" fmla="*/ 1131 h 1329"/>
                <a:gd name="T48" fmla="*/ 428 w 509"/>
                <a:gd name="T49" fmla="*/ 1053 h 1329"/>
                <a:gd name="T50" fmla="*/ 401 w 509"/>
                <a:gd name="T51" fmla="*/ 965 h 1329"/>
                <a:gd name="T52" fmla="*/ 368 w 509"/>
                <a:gd name="T53" fmla="*/ 870 h 1329"/>
                <a:gd name="T54" fmla="*/ 334 w 509"/>
                <a:gd name="T55" fmla="*/ 767 h 1329"/>
                <a:gd name="T56" fmla="*/ 295 w 509"/>
                <a:gd name="T57" fmla="*/ 661 h 1329"/>
                <a:gd name="T58" fmla="*/ 253 w 509"/>
                <a:gd name="T59" fmla="*/ 551 h 1329"/>
                <a:gd name="T60" fmla="*/ 208 w 509"/>
                <a:gd name="T61" fmla="*/ 438 h 1329"/>
                <a:gd name="T62" fmla="*/ 185 w 509"/>
                <a:gd name="T63" fmla="*/ 382 h 1329"/>
                <a:gd name="T64" fmla="*/ 161 w 509"/>
                <a:gd name="T65" fmla="*/ 326 h 1329"/>
                <a:gd name="T66" fmla="*/ 135 w 509"/>
                <a:gd name="T67" fmla="*/ 270 h 1329"/>
                <a:gd name="T68" fmla="*/ 110 w 509"/>
                <a:gd name="T69" fmla="*/ 214 h 1329"/>
                <a:gd name="T70" fmla="*/ 83 w 509"/>
                <a:gd name="T71" fmla="*/ 159 h 1329"/>
                <a:gd name="T72" fmla="*/ 57 w 509"/>
                <a:gd name="T73" fmla="*/ 105 h 1329"/>
                <a:gd name="T74" fmla="*/ 29 w 509"/>
                <a:gd name="T75" fmla="*/ 52 h 1329"/>
                <a:gd name="T76" fmla="*/ 0 w 509"/>
                <a:gd name="T77" fmla="*/ 0 h 1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9" h="1329">
                  <a:moveTo>
                    <a:pt x="0" y="0"/>
                  </a:moveTo>
                  <a:lnTo>
                    <a:pt x="6" y="14"/>
                  </a:lnTo>
                  <a:lnTo>
                    <a:pt x="21" y="51"/>
                  </a:lnTo>
                  <a:lnTo>
                    <a:pt x="45" y="110"/>
                  </a:lnTo>
                  <a:lnTo>
                    <a:pt x="76" y="186"/>
                  </a:lnTo>
                  <a:lnTo>
                    <a:pt x="112" y="277"/>
                  </a:lnTo>
                  <a:lnTo>
                    <a:pt x="154" y="380"/>
                  </a:lnTo>
                  <a:lnTo>
                    <a:pt x="198" y="491"/>
                  </a:lnTo>
                  <a:lnTo>
                    <a:pt x="244" y="608"/>
                  </a:lnTo>
                  <a:lnTo>
                    <a:pt x="290" y="726"/>
                  </a:lnTo>
                  <a:lnTo>
                    <a:pt x="335" y="842"/>
                  </a:lnTo>
                  <a:lnTo>
                    <a:pt x="378" y="953"/>
                  </a:lnTo>
                  <a:lnTo>
                    <a:pt x="417" y="1057"/>
                  </a:lnTo>
                  <a:lnTo>
                    <a:pt x="450" y="1150"/>
                  </a:lnTo>
                  <a:lnTo>
                    <a:pt x="478" y="1228"/>
                  </a:lnTo>
                  <a:lnTo>
                    <a:pt x="490" y="1261"/>
                  </a:lnTo>
                  <a:lnTo>
                    <a:pt x="498" y="1290"/>
                  </a:lnTo>
                  <a:lnTo>
                    <a:pt x="505" y="1312"/>
                  </a:lnTo>
                  <a:lnTo>
                    <a:pt x="509" y="1329"/>
                  </a:lnTo>
                  <a:lnTo>
                    <a:pt x="507" y="1321"/>
                  </a:lnTo>
                  <a:lnTo>
                    <a:pt x="500" y="1294"/>
                  </a:lnTo>
                  <a:lnTo>
                    <a:pt x="488" y="1254"/>
                  </a:lnTo>
                  <a:lnTo>
                    <a:pt x="472" y="1198"/>
                  </a:lnTo>
                  <a:lnTo>
                    <a:pt x="453" y="1131"/>
                  </a:lnTo>
                  <a:lnTo>
                    <a:pt x="428" y="1053"/>
                  </a:lnTo>
                  <a:lnTo>
                    <a:pt x="401" y="965"/>
                  </a:lnTo>
                  <a:lnTo>
                    <a:pt x="368" y="870"/>
                  </a:lnTo>
                  <a:lnTo>
                    <a:pt x="334" y="767"/>
                  </a:lnTo>
                  <a:lnTo>
                    <a:pt x="295" y="661"/>
                  </a:lnTo>
                  <a:lnTo>
                    <a:pt x="253" y="551"/>
                  </a:lnTo>
                  <a:lnTo>
                    <a:pt x="208" y="438"/>
                  </a:lnTo>
                  <a:lnTo>
                    <a:pt x="185" y="382"/>
                  </a:lnTo>
                  <a:lnTo>
                    <a:pt x="161" y="326"/>
                  </a:lnTo>
                  <a:lnTo>
                    <a:pt x="135" y="270"/>
                  </a:lnTo>
                  <a:lnTo>
                    <a:pt x="110" y="214"/>
                  </a:lnTo>
                  <a:lnTo>
                    <a:pt x="83" y="159"/>
                  </a:lnTo>
                  <a:lnTo>
                    <a:pt x="57" y="105"/>
                  </a:lnTo>
                  <a:lnTo>
                    <a:pt x="29" y="52"/>
                  </a:lnTo>
                  <a:lnTo>
                    <a:pt x="0" y="0"/>
                  </a:lnTo>
                  <a:close/>
                </a:path>
              </a:pathLst>
            </a:custGeom>
            <a:solidFill>
              <a:srgbClr val="19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11"/>
            <p:cNvSpPr>
              <a:spLocks/>
            </p:cNvSpPr>
            <p:nvPr/>
          </p:nvSpPr>
          <p:spPr bwMode="auto">
            <a:xfrm>
              <a:off x="5160963" y="2982913"/>
              <a:ext cx="53975" cy="90488"/>
            </a:xfrm>
            <a:custGeom>
              <a:avLst/>
              <a:gdLst>
                <a:gd name="T0" fmla="*/ 133 w 138"/>
                <a:gd name="T1" fmla="*/ 107 h 227"/>
                <a:gd name="T2" fmla="*/ 137 w 138"/>
                <a:gd name="T3" fmla="*/ 130 h 227"/>
                <a:gd name="T4" fmla="*/ 138 w 138"/>
                <a:gd name="T5" fmla="*/ 150 h 227"/>
                <a:gd name="T6" fmla="*/ 137 w 138"/>
                <a:gd name="T7" fmla="*/ 170 h 227"/>
                <a:gd name="T8" fmla="*/ 133 w 138"/>
                <a:gd name="T9" fmla="*/ 189 h 227"/>
                <a:gd name="T10" fmla="*/ 128 w 138"/>
                <a:gd name="T11" fmla="*/ 204 h 227"/>
                <a:gd name="T12" fmla="*/ 118 w 138"/>
                <a:gd name="T13" fmla="*/ 215 h 227"/>
                <a:gd name="T14" fmla="*/ 108 w 138"/>
                <a:gd name="T15" fmla="*/ 223 h 227"/>
                <a:gd name="T16" fmla="*/ 95 w 138"/>
                <a:gd name="T17" fmla="*/ 227 h 227"/>
                <a:gd name="T18" fmla="*/ 83 w 138"/>
                <a:gd name="T19" fmla="*/ 226 h 227"/>
                <a:gd name="T20" fmla="*/ 69 w 138"/>
                <a:gd name="T21" fmla="*/ 220 h 227"/>
                <a:gd name="T22" fmla="*/ 56 w 138"/>
                <a:gd name="T23" fmla="*/ 212 h 227"/>
                <a:gd name="T24" fmla="*/ 43 w 138"/>
                <a:gd name="T25" fmla="*/ 199 h 227"/>
                <a:gd name="T26" fmla="*/ 32 w 138"/>
                <a:gd name="T27" fmla="*/ 183 h 227"/>
                <a:gd name="T28" fmla="*/ 20 w 138"/>
                <a:gd name="T29" fmla="*/ 164 h 227"/>
                <a:gd name="T30" fmla="*/ 12 w 138"/>
                <a:gd name="T31" fmla="*/ 142 h 227"/>
                <a:gd name="T32" fmla="*/ 5 w 138"/>
                <a:gd name="T33" fmla="*/ 119 h 227"/>
                <a:gd name="T34" fmla="*/ 1 w 138"/>
                <a:gd name="T35" fmla="*/ 97 h 227"/>
                <a:gd name="T36" fmla="*/ 0 w 138"/>
                <a:gd name="T37" fmla="*/ 75 h 227"/>
                <a:gd name="T38" fmla="*/ 1 w 138"/>
                <a:gd name="T39" fmla="*/ 56 h 227"/>
                <a:gd name="T40" fmla="*/ 5 w 138"/>
                <a:gd name="T41" fmla="*/ 38 h 227"/>
                <a:gd name="T42" fmla="*/ 11 w 138"/>
                <a:gd name="T43" fmla="*/ 23 h 227"/>
                <a:gd name="T44" fmla="*/ 19 w 138"/>
                <a:gd name="T45" fmla="*/ 12 h 227"/>
                <a:gd name="T46" fmla="*/ 30 w 138"/>
                <a:gd name="T47" fmla="*/ 4 h 227"/>
                <a:gd name="T48" fmla="*/ 42 w 138"/>
                <a:gd name="T49" fmla="*/ 0 h 227"/>
                <a:gd name="T50" fmla="*/ 56 w 138"/>
                <a:gd name="T51" fmla="*/ 1 h 227"/>
                <a:gd name="T52" fmla="*/ 69 w 138"/>
                <a:gd name="T53" fmla="*/ 6 h 227"/>
                <a:gd name="T54" fmla="*/ 83 w 138"/>
                <a:gd name="T55" fmla="*/ 15 h 227"/>
                <a:gd name="T56" fmla="*/ 95 w 138"/>
                <a:gd name="T57" fmla="*/ 28 h 227"/>
                <a:gd name="T58" fmla="*/ 107 w 138"/>
                <a:gd name="T59" fmla="*/ 44 h 227"/>
                <a:gd name="T60" fmla="*/ 117 w 138"/>
                <a:gd name="T61" fmla="*/ 63 h 227"/>
                <a:gd name="T62" fmla="*/ 127 w 138"/>
                <a:gd name="T63" fmla="*/ 8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227">
                  <a:moveTo>
                    <a:pt x="130" y="95"/>
                  </a:moveTo>
                  <a:lnTo>
                    <a:pt x="133" y="107"/>
                  </a:lnTo>
                  <a:lnTo>
                    <a:pt x="136" y="118"/>
                  </a:lnTo>
                  <a:lnTo>
                    <a:pt x="137" y="130"/>
                  </a:lnTo>
                  <a:lnTo>
                    <a:pt x="138" y="140"/>
                  </a:lnTo>
                  <a:lnTo>
                    <a:pt x="138" y="150"/>
                  </a:lnTo>
                  <a:lnTo>
                    <a:pt x="138" y="161"/>
                  </a:lnTo>
                  <a:lnTo>
                    <a:pt x="137" y="170"/>
                  </a:lnTo>
                  <a:lnTo>
                    <a:pt x="136" y="179"/>
                  </a:lnTo>
                  <a:lnTo>
                    <a:pt x="133" y="189"/>
                  </a:lnTo>
                  <a:lnTo>
                    <a:pt x="131" y="195"/>
                  </a:lnTo>
                  <a:lnTo>
                    <a:pt x="128" y="204"/>
                  </a:lnTo>
                  <a:lnTo>
                    <a:pt x="123" y="209"/>
                  </a:lnTo>
                  <a:lnTo>
                    <a:pt x="118" y="215"/>
                  </a:lnTo>
                  <a:lnTo>
                    <a:pt x="114" y="220"/>
                  </a:lnTo>
                  <a:lnTo>
                    <a:pt x="108" y="223"/>
                  </a:lnTo>
                  <a:lnTo>
                    <a:pt x="102" y="226"/>
                  </a:lnTo>
                  <a:lnTo>
                    <a:pt x="95" y="227"/>
                  </a:lnTo>
                  <a:lnTo>
                    <a:pt x="90" y="227"/>
                  </a:lnTo>
                  <a:lnTo>
                    <a:pt x="83" y="226"/>
                  </a:lnTo>
                  <a:lnTo>
                    <a:pt x="76" y="223"/>
                  </a:lnTo>
                  <a:lnTo>
                    <a:pt x="69" y="220"/>
                  </a:lnTo>
                  <a:lnTo>
                    <a:pt x="63" y="216"/>
                  </a:lnTo>
                  <a:lnTo>
                    <a:pt x="56" y="212"/>
                  </a:lnTo>
                  <a:lnTo>
                    <a:pt x="49" y="205"/>
                  </a:lnTo>
                  <a:lnTo>
                    <a:pt x="43" y="199"/>
                  </a:lnTo>
                  <a:lnTo>
                    <a:pt x="38" y="191"/>
                  </a:lnTo>
                  <a:lnTo>
                    <a:pt x="32" y="183"/>
                  </a:lnTo>
                  <a:lnTo>
                    <a:pt x="26" y="174"/>
                  </a:lnTo>
                  <a:lnTo>
                    <a:pt x="20" y="164"/>
                  </a:lnTo>
                  <a:lnTo>
                    <a:pt x="16" y="154"/>
                  </a:lnTo>
                  <a:lnTo>
                    <a:pt x="12" y="142"/>
                  </a:lnTo>
                  <a:lnTo>
                    <a:pt x="9" y="131"/>
                  </a:lnTo>
                  <a:lnTo>
                    <a:pt x="5" y="119"/>
                  </a:lnTo>
                  <a:lnTo>
                    <a:pt x="3" y="109"/>
                  </a:lnTo>
                  <a:lnTo>
                    <a:pt x="1" y="97"/>
                  </a:lnTo>
                  <a:lnTo>
                    <a:pt x="1" y="87"/>
                  </a:lnTo>
                  <a:lnTo>
                    <a:pt x="0" y="75"/>
                  </a:lnTo>
                  <a:lnTo>
                    <a:pt x="0" y="66"/>
                  </a:lnTo>
                  <a:lnTo>
                    <a:pt x="1" y="56"/>
                  </a:lnTo>
                  <a:lnTo>
                    <a:pt x="3" y="46"/>
                  </a:lnTo>
                  <a:lnTo>
                    <a:pt x="5" y="38"/>
                  </a:lnTo>
                  <a:lnTo>
                    <a:pt x="8" y="30"/>
                  </a:lnTo>
                  <a:lnTo>
                    <a:pt x="11" y="23"/>
                  </a:lnTo>
                  <a:lnTo>
                    <a:pt x="15" y="18"/>
                  </a:lnTo>
                  <a:lnTo>
                    <a:pt x="19" y="12"/>
                  </a:lnTo>
                  <a:lnTo>
                    <a:pt x="25" y="7"/>
                  </a:lnTo>
                  <a:lnTo>
                    <a:pt x="30" y="4"/>
                  </a:lnTo>
                  <a:lnTo>
                    <a:pt x="36" y="1"/>
                  </a:lnTo>
                  <a:lnTo>
                    <a:pt x="42" y="0"/>
                  </a:lnTo>
                  <a:lnTo>
                    <a:pt x="49" y="0"/>
                  </a:lnTo>
                  <a:lnTo>
                    <a:pt x="56" y="1"/>
                  </a:lnTo>
                  <a:lnTo>
                    <a:pt x="62" y="4"/>
                  </a:lnTo>
                  <a:lnTo>
                    <a:pt x="69" y="6"/>
                  </a:lnTo>
                  <a:lnTo>
                    <a:pt x="76" y="11"/>
                  </a:lnTo>
                  <a:lnTo>
                    <a:pt x="83" y="15"/>
                  </a:lnTo>
                  <a:lnTo>
                    <a:pt x="88" y="21"/>
                  </a:lnTo>
                  <a:lnTo>
                    <a:pt x="95" y="28"/>
                  </a:lnTo>
                  <a:lnTo>
                    <a:pt x="101" y="36"/>
                  </a:lnTo>
                  <a:lnTo>
                    <a:pt x="107" y="44"/>
                  </a:lnTo>
                  <a:lnTo>
                    <a:pt x="113" y="53"/>
                  </a:lnTo>
                  <a:lnTo>
                    <a:pt x="117" y="63"/>
                  </a:lnTo>
                  <a:lnTo>
                    <a:pt x="122" y="73"/>
                  </a:lnTo>
                  <a:lnTo>
                    <a:pt x="127" y="83"/>
                  </a:lnTo>
                  <a:lnTo>
                    <a:pt x="130" y="95"/>
                  </a:lnTo>
                  <a:close/>
                </a:path>
              </a:pathLst>
            </a:custGeom>
            <a:solidFill>
              <a:srgbClr val="19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2"/>
            <p:cNvSpPr>
              <a:spLocks/>
            </p:cNvSpPr>
            <p:nvPr/>
          </p:nvSpPr>
          <p:spPr bwMode="auto">
            <a:xfrm>
              <a:off x="5235576" y="3198813"/>
              <a:ext cx="55563" cy="88900"/>
            </a:xfrm>
            <a:custGeom>
              <a:avLst/>
              <a:gdLst>
                <a:gd name="T0" fmla="*/ 134 w 140"/>
                <a:gd name="T1" fmla="*/ 107 h 227"/>
                <a:gd name="T2" fmla="*/ 137 w 140"/>
                <a:gd name="T3" fmla="*/ 130 h 227"/>
                <a:gd name="T4" fmla="*/ 140 w 140"/>
                <a:gd name="T5" fmla="*/ 150 h 227"/>
                <a:gd name="T6" fmla="*/ 137 w 140"/>
                <a:gd name="T7" fmla="*/ 170 h 227"/>
                <a:gd name="T8" fmla="*/ 134 w 140"/>
                <a:gd name="T9" fmla="*/ 189 h 227"/>
                <a:gd name="T10" fmla="*/ 128 w 140"/>
                <a:gd name="T11" fmla="*/ 204 h 227"/>
                <a:gd name="T12" fmla="*/ 120 w 140"/>
                <a:gd name="T13" fmla="*/ 215 h 227"/>
                <a:gd name="T14" fmla="*/ 109 w 140"/>
                <a:gd name="T15" fmla="*/ 223 h 227"/>
                <a:gd name="T16" fmla="*/ 97 w 140"/>
                <a:gd name="T17" fmla="*/ 227 h 227"/>
                <a:gd name="T18" fmla="*/ 83 w 140"/>
                <a:gd name="T19" fmla="*/ 226 h 227"/>
                <a:gd name="T20" fmla="*/ 70 w 140"/>
                <a:gd name="T21" fmla="*/ 221 h 227"/>
                <a:gd name="T22" fmla="*/ 57 w 140"/>
                <a:gd name="T23" fmla="*/ 212 h 227"/>
                <a:gd name="T24" fmla="*/ 44 w 140"/>
                <a:gd name="T25" fmla="*/ 199 h 227"/>
                <a:gd name="T26" fmla="*/ 32 w 140"/>
                <a:gd name="T27" fmla="*/ 183 h 227"/>
                <a:gd name="T28" fmla="*/ 22 w 140"/>
                <a:gd name="T29" fmla="*/ 164 h 227"/>
                <a:gd name="T30" fmla="*/ 13 w 140"/>
                <a:gd name="T31" fmla="*/ 142 h 227"/>
                <a:gd name="T32" fmla="*/ 6 w 140"/>
                <a:gd name="T33" fmla="*/ 120 h 227"/>
                <a:gd name="T34" fmla="*/ 2 w 140"/>
                <a:gd name="T35" fmla="*/ 97 h 227"/>
                <a:gd name="T36" fmla="*/ 0 w 140"/>
                <a:gd name="T37" fmla="*/ 75 h 227"/>
                <a:gd name="T38" fmla="*/ 2 w 140"/>
                <a:gd name="T39" fmla="*/ 56 h 227"/>
                <a:gd name="T40" fmla="*/ 6 w 140"/>
                <a:gd name="T41" fmla="*/ 38 h 227"/>
                <a:gd name="T42" fmla="*/ 12 w 140"/>
                <a:gd name="T43" fmla="*/ 23 h 227"/>
                <a:gd name="T44" fmla="*/ 20 w 140"/>
                <a:gd name="T45" fmla="*/ 12 h 227"/>
                <a:gd name="T46" fmla="*/ 30 w 140"/>
                <a:gd name="T47" fmla="*/ 4 h 227"/>
                <a:gd name="T48" fmla="*/ 43 w 140"/>
                <a:gd name="T49" fmla="*/ 0 h 227"/>
                <a:gd name="T50" fmla="*/ 57 w 140"/>
                <a:gd name="T51" fmla="*/ 1 h 227"/>
                <a:gd name="T52" fmla="*/ 69 w 140"/>
                <a:gd name="T53" fmla="*/ 6 h 227"/>
                <a:gd name="T54" fmla="*/ 83 w 140"/>
                <a:gd name="T55" fmla="*/ 15 h 227"/>
                <a:gd name="T56" fmla="*/ 96 w 140"/>
                <a:gd name="T57" fmla="*/ 28 h 227"/>
                <a:gd name="T58" fmla="*/ 107 w 140"/>
                <a:gd name="T59" fmla="*/ 44 h 227"/>
                <a:gd name="T60" fmla="*/ 118 w 140"/>
                <a:gd name="T61" fmla="*/ 63 h 227"/>
                <a:gd name="T62" fmla="*/ 127 w 140"/>
                <a:gd name="T63" fmla="*/ 8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227">
                  <a:moveTo>
                    <a:pt x="130" y="95"/>
                  </a:moveTo>
                  <a:lnTo>
                    <a:pt x="134" y="107"/>
                  </a:lnTo>
                  <a:lnTo>
                    <a:pt x="136" y="118"/>
                  </a:lnTo>
                  <a:lnTo>
                    <a:pt x="137" y="130"/>
                  </a:lnTo>
                  <a:lnTo>
                    <a:pt x="139" y="140"/>
                  </a:lnTo>
                  <a:lnTo>
                    <a:pt x="140" y="150"/>
                  </a:lnTo>
                  <a:lnTo>
                    <a:pt x="139" y="161"/>
                  </a:lnTo>
                  <a:lnTo>
                    <a:pt x="137" y="170"/>
                  </a:lnTo>
                  <a:lnTo>
                    <a:pt x="136" y="179"/>
                  </a:lnTo>
                  <a:lnTo>
                    <a:pt x="134" y="189"/>
                  </a:lnTo>
                  <a:lnTo>
                    <a:pt x="132" y="197"/>
                  </a:lnTo>
                  <a:lnTo>
                    <a:pt x="128" y="204"/>
                  </a:lnTo>
                  <a:lnTo>
                    <a:pt x="124" y="209"/>
                  </a:lnTo>
                  <a:lnTo>
                    <a:pt x="120" y="215"/>
                  </a:lnTo>
                  <a:lnTo>
                    <a:pt x="114" y="220"/>
                  </a:lnTo>
                  <a:lnTo>
                    <a:pt x="109" y="223"/>
                  </a:lnTo>
                  <a:lnTo>
                    <a:pt x="103" y="226"/>
                  </a:lnTo>
                  <a:lnTo>
                    <a:pt x="97" y="227"/>
                  </a:lnTo>
                  <a:lnTo>
                    <a:pt x="90" y="227"/>
                  </a:lnTo>
                  <a:lnTo>
                    <a:pt x="83" y="226"/>
                  </a:lnTo>
                  <a:lnTo>
                    <a:pt x="76" y="223"/>
                  </a:lnTo>
                  <a:lnTo>
                    <a:pt x="70" y="221"/>
                  </a:lnTo>
                  <a:lnTo>
                    <a:pt x="64" y="216"/>
                  </a:lnTo>
                  <a:lnTo>
                    <a:pt x="57" y="212"/>
                  </a:lnTo>
                  <a:lnTo>
                    <a:pt x="50" y="205"/>
                  </a:lnTo>
                  <a:lnTo>
                    <a:pt x="44" y="199"/>
                  </a:lnTo>
                  <a:lnTo>
                    <a:pt x="38" y="191"/>
                  </a:lnTo>
                  <a:lnTo>
                    <a:pt x="32" y="183"/>
                  </a:lnTo>
                  <a:lnTo>
                    <a:pt x="27" y="174"/>
                  </a:lnTo>
                  <a:lnTo>
                    <a:pt x="22" y="164"/>
                  </a:lnTo>
                  <a:lnTo>
                    <a:pt x="17" y="154"/>
                  </a:lnTo>
                  <a:lnTo>
                    <a:pt x="13" y="142"/>
                  </a:lnTo>
                  <a:lnTo>
                    <a:pt x="9" y="132"/>
                  </a:lnTo>
                  <a:lnTo>
                    <a:pt x="6" y="120"/>
                  </a:lnTo>
                  <a:lnTo>
                    <a:pt x="3" y="109"/>
                  </a:lnTo>
                  <a:lnTo>
                    <a:pt x="2" y="97"/>
                  </a:lnTo>
                  <a:lnTo>
                    <a:pt x="1" y="87"/>
                  </a:lnTo>
                  <a:lnTo>
                    <a:pt x="0" y="75"/>
                  </a:lnTo>
                  <a:lnTo>
                    <a:pt x="1" y="66"/>
                  </a:lnTo>
                  <a:lnTo>
                    <a:pt x="2" y="56"/>
                  </a:lnTo>
                  <a:lnTo>
                    <a:pt x="3" y="46"/>
                  </a:lnTo>
                  <a:lnTo>
                    <a:pt x="6" y="38"/>
                  </a:lnTo>
                  <a:lnTo>
                    <a:pt x="8" y="30"/>
                  </a:lnTo>
                  <a:lnTo>
                    <a:pt x="12" y="23"/>
                  </a:lnTo>
                  <a:lnTo>
                    <a:pt x="15" y="18"/>
                  </a:lnTo>
                  <a:lnTo>
                    <a:pt x="20" y="12"/>
                  </a:lnTo>
                  <a:lnTo>
                    <a:pt x="25" y="7"/>
                  </a:lnTo>
                  <a:lnTo>
                    <a:pt x="30" y="4"/>
                  </a:lnTo>
                  <a:lnTo>
                    <a:pt x="37" y="1"/>
                  </a:lnTo>
                  <a:lnTo>
                    <a:pt x="43" y="0"/>
                  </a:lnTo>
                  <a:lnTo>
                    <a:pt x="50" y="0"/>
                  </a:lnTo>
                  <a:lnTo>
                    <a:pt x="57" y="1"/>
                  </a:lnTo>
                  <a:lnTo>
                    <a:pt x="64" y="4"/>
                  </a:lnTo>
                  <a:lnTo>
                    <a:pt x="69" y="6"/>
                  </a:lnTo>
                  <a:lnTo>
                    <a:pt x="76" y="11"/>
                  </a:lnTo>
                  <a:lnTo>
                    <a:pt x="83" y="15"/>
                  </a:lnTo>
                  <a:lnTo>
                    <a:pt x="89" y="21"/>
                  </a:lnTo>
                  <a:lnTo>
                    <a:pt x="96" y="28"/>
                  </a:lnTo>
                  <a:lnTo>
                    <a:pt x="102" y="36"/>
                  </a:lnTo>
                  <a:lnTo>
                    <a:pt x="107" y="44"/>
                  </a:lnTo>
                  <a:lnTo>
                    <a:pt x="113" y="53"/>
                  </a:lnTo>
                  <a:lnTo>
                    <a:pt x="118" y="63"/>
                  </a:lnTo>
                  <a:lnTo>
                    <a:pt x="122" y="73"/>
                  </a:lnTo>
                  <a:lnTo>
                    <a:pt x="127" y="83"/>
                  </a:lnTo>
                  <a:lnTo>
                    <a:pt x="130" y="95"/>
                  </a:lnTo>
                  <a:close/>
                </a:path>
              </a:pathLst>
            </a:custGeom>
            <a:solidFill>
              <a:srgbClr val="19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13"/>
            <p:cNvSpPr>
              <a:spLocks/>
            </p:cNvSpPr>
            <p:nvPr/>
          </p:nvSpPr>
          <p:spPr bwMode="auto">
            <a:xfrm>
              <a:off x="4484688" y="2051051"/>
              <a:ext cx="239713" cy="219075"/>
            </a:xfrm>
            <a:custGeom>
              <a:avLst/>
              <a:gdLst>
                <a:gd name="T0" fmla="*/ 59 w 604"/>
                <a:gd name="T1" fmla="*/ 19 h 555"/>
                <a:gd name="T2" fmla="*/ 77 w 604"/>
                <a:gd name="T3" fmla="*/ 18 h 555"/>
                <a:gd name="T4" fmla="*/ 126 w 604"/>
                <a:gd name="T5" fmla="*/ 13 h 555"/>
                <a:gd name="T6" fmla="*/ 199 w 604"/>
                <a:gd name="T7" fmla="*/ 8 h 555"/>
                <a:gd name="T8" fmla="*/ 285 w 604"/>
                <a:gd name="T9" fmla="*/ 4 h 555"/>
                <a:gd name="T10" fmla="*/ 331 w 604"/>
                <a:gd name="T11" fmla="*/ 2 h 555"/>
                <a:gd name="T12" fmla="*/ 377 w 604"/>
                <a:gd name="T13" fmla="*/ 2 h 555"/>
                <a:gd name="T14" fmla="*/ 422 w 604"/>
                <a:gd name="T15" fmla="*/ 0 h 555"/>
                <a:gd name="T16" fmla="*/ 466 w 604"/>
                <a:gd name="T17" fmla="*/ 2 h 555"/>
                <a:gd name="T18" fmla="*/ 508 w 604"/>
                <a:gd name="T19" fmla="*/ 4 h 555"/>
                <a:gd name="T20" fmla="*/ 545 w 604"/>
                <a:gd name="T21" fmla="*/ 7 h 555"/>
                <a:gd name="T22" fmla="*/ 562 w 604"/>
                <a:gd name="T23" fmla="*/ 10 h 555"/>
                <a:gd name="T24" fmla="*/ 577 w 604"/>
                <a:gd name="T25" fmla="*/ 12 h 555"/>
                <a:gd name="T26" fmla="*/ 592 w 604"/>
                <a:gd name="T27" fmla="*/ 15 h 555"/>
                <a:gd name="T28" fmla="*/ 604 w 604"/>
                <a:gd name="T29" fmla="*/ 19 h 555"/>
                <a:gd name="T30" fmla="*/ 604 w 604"/>
                <a:gd name="T31" fmla="*/ 37 h 555"/>
                <a:gd name="T32" fmla="*/ 604 w 604"/>
                <a:gd name="T33" fmla="*/ 88 h 555"/>
                <a:gd name="T34" fmla="*/ 604 w 604"/>
                <a:gd name="T35" fmla="*/ 162 h 555"/>
                <a:gd name="T36" fmla="*/ 604 w 604"/>
                <a:gd name="T37" fmla="*/ 249 h 555"/>
                <a:gd name="T38" fmla="*/ 603 w 604"/>
                <a:gd name="T39" fmla="*/ 341 h 555"/>
                <a:gd name="T40" fmla="*/ 603 w 604"/>
                <a:gd name="T41" fmla="*/ 429 h 555"/>
                <a:gd name="T42" fmla="*/ 604 w 604"/>
                <a:gd name="T43" fmla="*/ 503 h 555"/>
                <a:gd name="T44" fmla="*/ 604 w 604"/>
                <a:gd name="T45" fmla="*/ 555 h 555"/>
                <a:gd name="T46" fmla="*/ 584 w 604"/>
                <a:gd name="T47" fmla="*/ 552 h 555"/>
                <a:gd name="T48" fmla="*/ 531 w 604"/>
                <a:gd name="T49" fmla="*/ 539 h 555"/>
                <a:gd name="T50" fmla="*/ 452 w 604"/>
                <a:gd name="T51" fmla="*/ 522 h 555"/>
                <a:gd name="T52" fmla="*/ 359 w 604"/>
                <a:gd name="T53" fmla="*/ 500 h 555"/>
                <a:gd name="T54" fmla="*/ 257 w 604"/>
                <a:gd name="T55" fmla="*/ 477 h 555"/>
                <a:gd name="T56" fmla="*/ 158 w 604"/>
                <a:gd name="T57" fmla="*/ 453 h 555"/>
                <a:gd name="T58" fmla="*/ 69 w 604"/>
                <a:gd name="T59" fmla="*/ 431 h 555"/>
                <a:gd name="T60" fmla="*/ 0 w 604"/>
                <a:gd name="T61" fmla="*/ 414 h 555"/>
                <a:gd name="T62" fmla="*/ 59 w 604"/>
                <a:gd name="T63" fmla="*/ 19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4" h="555">
                  <a:moveTo>
                    <a:pt x="59" y="19"/>
                  </a:moveTo>
                  <a:lnTo>
                    <a:pt x="77" y="18"/>
                  </a:lnTo>
                  <a:lnTo>
                    <a:pt x="126" y="13"/>
                  </a:lnTo>
                  <a:lnTo>
                    <a:pt x="199" y="8"/>
                  </a:lnTo>
                  <a:lnTo>
                    <a:pt x="285" y="4"/>
                  </a:lnTo>
                  <a:lnTo>
                    <a:pt x="331" y="2"/>
                  </a:lnTo>
                  <a:lnTo>
                    <a:pt x="377" y="2"/>
                  </a:lnTo>
                  <a:lnTo>
                    <a:pt x="422" y="0"/>
                  </a:lnTo>
                  <a:lnTo>
                    <a:pt x="466" y="2"/>
                  </a:lnTo>
                  <a:lnTo>
                    <a:pt x="508" y="4"/>
                  </a:lnTo>
                  <a:lnTo>
                    <a:pt x="545" y="7"/>
                  </a:lnTo>
                  <a:lnTo>
                    <a:pt x="562" y="10"/>
                  </a:lnTo>
                  <a:lnTo>
                    <a:pt x="577" y="12"/>
                  </a:lnTo>
                  <a:lnTo>
                    <a:pt x="592" y="15"/>
                  </a:lnTo>
                  <a:lnTo>
                    <a:pt x="604" y="19"/>
                  </a:lnTo>
                  <a:lnTo>
                    <a:pt x="604" y="37"/>
                  </a:lnTo>
                  <a:lnTo>
                    <a:pt x="604" y="88"/>
                  </a:lnTo>
                  <a:lnTo>
                    <a:pt x="604" y="162"/>
                  </a:lnTo>
                  <a:lnTo>
                    <a:pt x="604" y="249"/>
                  </a:lnTo>
                  <a:lnTo>
                    <a:pt x="603" y="341"/>
                  </a:lnTo>
                  <a:lnTo>
                    <a:pt x="603" y="429"/>
                  </a:lnTo>
                  <a:lnTo>
                    <a:pt x="604" y="503"/>
                  </a:lnTo>
                  <a:lnTo>
                    <a:pt x="604" y="555"/>
                  </a:lnTo>
                  <a:lnTo>
                    <a:pt x="584" y="552"/>
                  </a:lnTo>
                  <a:lnTo>
                    <a:pt x="531" y="539"/>
                  </a:lnTo>
                  <a:lnTo>
                    <a:pt x="452" y="522"/>
                  </a:lnTo>
                  <a:lnTo>
                    <a:pt x="359" y="500"/>
                  </a:lnTo>
                  <a:lnTo>
                    <a:pt x="257" y="477"/>
                  </a:lnTo>
                  <a:lnTo>
                    <a:pt x="158" y="453"/>
                  </a:lnTo>
                  <a:lnTo>
                    <a:pt x="69" y="431"/>
                  </a:lnTo>
                  <a:lnTo>
                    <a:pt x="0" y="414"/>
                  </a:lnTo>
                  <a:lnTo>
                    <a:pt x="5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14"/>
            <p:cNvSpPr>
              <a:spLocks/>
            </p:cNvSpPr>
            <p:nvPr/>
          </p:nvSpPr>
          <p:spPr bwMode="auto">
            <a:xfrm>
              <a:off x="4806951" y="1928813"/>
              <a:ext cx="174625" cy="204788"/>
            </a:xfrm>
            <a:custGeom>
              <a:avLst/>
              <a:gdLst>
                <a:gd name="T0" fmla="*/ 66 w 440"/>
                <a:gd name="T1" fmla="*/ 0 h 519"/>
                <a:gd name="T2" fmla="*/ 0 w 440"/>
                <a:gd name="T3" fmla="*/ 305 h 519"/>
                <a:gd name="T4" fmla="*/ 12 w 440"/>
                <a:gd name="T5" fmla="*/ 314 h 519"/>
                <a:gd name="T6" fmla="*/ 45 w 440"/>
                <a:gd name="T7" fmla="*/ 337 h 519"/>
                <a:gd name="T8" fmla="*/ 91 w 440"/>
                <a:gd name="T9" fmla="*/ 370 h 519"/>
                <a:gd name="T10" fmla="*/ 147 w 440"/>
                <a:gd name="T11" fmla="*/ 408 h 519"/>
                <a:gd name="T12" fmla="*/ 203 w 440"/>
                <a:gd name="T13" fmla="*/ 446 h 519"/>
                <a:gd name="T14" fmla="*/ 257 w 440"/>
                <a:gd name="T15" fmla="*/ 481 h 519"/>
                <a:gd name="T16" fmla="*/ 278 w 440"/>
                <a:gd name="T17" fmla="*/ 495 h 519"/>
                <a:gd name="T18" fmla="*/ 298 w 440"/>
                <a:gd name="T19" fmla="*/ 506 h 519"/>
                <a:gd name="T20" fmla="*/ 313 w 440"/>
                <a:gd name="T21" fmla="*/ 514 h 519"/>
                <a:gd name="T22" fmla="*/ 323 w 440"/>
                <a:gd name="T23" fmla="*/ 518 h 519"/>
                <a:gd name="T24" fmla="*/ 328 w 440"/>
                <a:gd name="T25" fmla="*/ 519 h 519"/>
                <a:gd name="T26" fmla="*/ 332 w 440"/>
                <a:gd name="T27" fmla="*/ 517 h 519"/>
                <a:gd name="T28" fmla="*/ 336 w 440"/>
                <a:gd name="T29" fmla="*/ 513 h 519"/>
                <a:gd name="T30" fmla="*/ 341 w 440"/>
                <a:gd name="T31" fmla="*/ 508 h 519"/>
                <a:gd name="T32" fmla="*/ 350 w 440"/>
                <a:gd name="T33" fmla="*/ 493 h 519"/>
                <a:gd name="T34" fmla="*/ 359 w 440"/>
                <a:gd name="T35" fmla="*/ 475 h 519"/>
                <a:gd name="T36" fmla="*/ 369 w 440"/>
                <a:gd name="T37" fmla="*/ 452 h 519"/>
                <a:gd name="T38" fmla="*/ 379 w 440"/>
                <a:gd name="T39" fmla="*/ 426 h 519"/>
                <a:gd name="T40" fmla="*/ 388 w 440"/>
                <a:gd name="T41" fmla="*/ 399 h 519"/>
                <a:gd name="T42" fmla="*/ 397 w 440"/>
                <a:gd name="T43" fmla="*/ 370 h 519"/>
                <a:gd name="T44" fmla="*/ 414 w 440"/>
                <a:gd name="T45" fmla="*/ 313 h 519"/>
                <a:gd name="T46" fmla="*/ 427 w 440"/>
                <a:gd name="T47" fmla="*/ 263 h 519"/>
                <a:gd name="T48" fmla="*/ 437 w 440"/>
                <a:gd name="T49" fmla="*/ 228 h 519"/>
                <a:gd name="T50" fmla="*/ 440 w 440"/>
                <a:gd name="T51" fmla="*/ 215 h 519"/>
                <a:gd name="T52" fmla="*/ 66 w 440"/>
                <a:gd name="T53" fmla="*/ 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0" h="519">
                  <a:moveTo>
                    <a:pt x="66" y="0"/>
                  </a:moveTo>
                  <a:lnTo>
                    <a:pt x="0" y="305"/>
                  </a:lnTo>
                  <a:lnTo>
                    <a:pt x="12" y="314"/>
                  </a:lnTo>
                  <a:lnTo>
                    <a:pt x="45" y="337"/>
                  </a:lnTo>
                  <a:lnTo>
                    <a:pt x="91" y="370"/>
                  </a:lnTo>
                  <a:lnTo>
                    <a:pt x="147" y="408"/>
                  </a:lnTo>
                  <a:lnTo>
                    <a:pt x="203" y="446"/>
                  </a:lnTo>
                  <a:lnTo>
                    <a:pt x="257" y="481"/>
                  </a:lnTo>
                  <a:lnTo>
                    <a:pt x="278" y="495"/>
                  </a:lnTo>
                  <a:lnTo>
                    <a:pt x="298" y="506"/>
                  </a:lnTo>
                  <a:lnTo>
                    <a:pt x="313" y="514"/>
                  </a:lnTo>
                  <a:lnTo>
                    <a:pt x="323" y="518"/>
                  </a:lnTo>
                  <a:lnTo>
                    <a:pt x="328" y="519"/>
                  </a:lnTo>
                  <a:lnTo>
                    <a:pt x="332" y="517"/>
                  </a:lnTo>
                  <a:lnTo>
                    <a:pt x="336" y="513"/>
                  </a:lnTo>
                  <a:lnTo>
                    <a:pt x="341" y="508"/>
                  </a:lnTo>
                  <a:lnTo>
                    <a:pt x="350" y="493"/>
                  </a:lnTo>
                  <a:lnTo>
                    <a:pt x="359" y="475"/>
                  </a:lnTo>
                  <a:lnTo>
                    <a:pt x="369" y="452"/>
                  </a:lnTo>
                  <a:lnTo>
                    <a:pt x="379" y="426"/>
                  </a:lnTo>
                  <a:lnTo>
                    <a:pt x="388" y="399"/>
                  </a:lnTo>
                  <a:lnTo>
                    <a:pt x="397" y="370"/>
                  </a:lnTo>
                  <a:lnTo>
                    <a:pt x="414" y="313"/>
                  </a:lnTo>
                  <a:lnTo>
                    <a:pt x="427" y="263"/>
                  </a:lnTo>
                  <a:lnTo>
                    <a:pt x="437" y="228"/>
                  </a:lnTo>
                  <a:lnTo>
                    <a:pt x="440" y="215"/>
                  </a:lnTo>
                  <a:lnTo>
                    <a:pt x="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5"/>
            <p:cNvSpPr>
              <a:spLocks/>
            </p:cNvSpPr>
            <p:nvPr/>
          </p:nvSpPr>
          <p:spPr bwMode="auto">
            <a:xfrm>
              <a:off x="4926013" y="561976"/>
              <a:ext cx="1230313" cy="1524000"/>
            </a:xfrm>
            <a:custGeom>
              <a:avLst/>
              <a:gdLst>
                <a:gd name="T0" fmla="*/ 126 w 3102"/>
                <a:gd name="T1" fmla="*/ 3591 h 3838"/>
                <a:gd name="T2" fmla="*/ 402 w 3102"/>
                <a:gd name="T3" fmla="*/ 3480 h 3838"/>
                <a:gd name="T4" fmla="*/ 672 w 3102"/>
                <a:gd name="T5" fmla="*/ 3361 h 3838"/>
                <a:gd name="T6" fmla="*/ 902 w 3102"/>
                <a:gd name="T7" fmla="*/ 3251 h 3838"/>
                <a:gd name="T8" fmla="*/ 1142 w 3102"/>
                <a:gd name="T9" fmla="*/ 3125 h 3838"/>
                <a:gd name="T10" fmla="*/ 1382 w 3102"/>
                <a:gd name="T11" fmla="*/ 2985 h 3838"/>
                <a:gd name="T12" fmla="*/ 1613 w 3102"/>
                <a:gd name="T13" fmla="*/ 2834 h 3838"/>
                <a:gd name="T14" fmla="*/ 1821 w 3102"/>
                <a:gd name="T15" fmla="*/ 2672 h 3838"/>
                <a:gd name="T16" fmla="*/ 1998 w 3102"/>
                <a:gd name="T17" fmla="*/ 2502 h 3838"/>
                <a:gd name="T18" fmla="*/ 2136 w 3102"/>
                <a:gd name="T19" fmla="*/ 2303 h 3838"/>
                <a:gd name="T20" fmla="*/ 2243 w 3102"/>
                <a:gd name="T21" fmla="*/ 2065 h 3838"/>
                <a:gd name="T22" fmla="*/ 2322 w 3102"/>
                <a:gd name="T23" fmla="*/ 1800 h 3838"/>
                <a:gd name="T24" fmla="*/ 2376 w 3102"/>
                <a:gd name="T25" fmla="*/ 1516 h 3838"/>
                <a:gd name="T26" fmla="*/ 2409 w 3102"/>
                <a:gd name="T27" fmla="*/ 1231 h 3838"/>
                <a:gd name="T28" fmla="*/ 2425 w 3102"/>
                <a:gd name="T29" fmla="*/ 951 h 3838"/>
                <a:gd name="T30" fmla="*/ 2426 w 3102"/>
                <a:gd name="T31" fmla="*/ 694 h 3838"/>
                <a:gd name="T32" fmla="*/ 2417 w 3102"/>
                <a:gd name="T33" fmla="*/ 467 h 3838"/>
                <a:gd name="T34" fmla="*/ 2402 w 3102"/>
                <a:gd name="T35" fmla="*/ 284 h 3838"/>
                <a:gd name="T36" fmla="*/ 2383 w 3102"/>
                <a:gd name="T37" fmla="*/ 158 h 3838"/>
                <a:gd name="T38" fmla="*/ 2391 w 3102"/>
                <a:gd name="T39" fmla="*/ 102 h 3838"/>
                <a:gd name="T40" fmla="*/ 2530 w 3102"/>
                <a:gd name="T41" fmla="*/ 45 h 3838"/>
                <a:gd name="T42" fmla="*/ 2605 w 3102"/>
                <a:gd name="T43" fmla="*/ 23 h 3838"/>
                <a:gd name="T44" fmla="*/ 2689 w 3102"/>
                <a:gd name="T45" fmla="*/ 7 h 3838"/>
                <a:gd name="T46" fmla="*/ 2777 w 3102"/>
                <a:gd name="T47" fmla="*/ 0 h 3838"/>
                <a:gd name="T48" fmla="*/ 2867 w 3102"/>
                <a:gd name="T49" fmla="*/ 5 h 3838"/>
                <a:gd name="T50" fmla="*/ 2955 w 3102"/>
                <a:gd name="T51" fmla="*/ 28 h 3838"/>
                <a:gd name="T52" fmla="*/ 3039 w 3102"/>
                <a:gd name="T53" fmla="*/ 71 h 3838"/>
                <a:gd name="T54" fmla="*/ 3092 w 3102"/>
                <a:gd name="T55" fmla="*/ 134 h 3838"/>
                <a:gd name="T56" fmla="*/ 3100 w 3102"/>
                <a:gd name="T57" fmla="*/ 295 h 3838"/>
                <a:gd name="T58" fmla="*/ 3102 w 3102"/>
                <a:gd name="T59" fmla="*/ 502 h 3838"/>
                <a:gd name="T60" fmla="*/ 3095 w 3102"/>
                <a:gd name="T61" fmla="*/ 765 h 3838"/>
                <a:gd name="T62" fmla="*/ 3074 w 3102"/>
                <a:gd name="T63" fmla="*/ 1071 h 3838"/>
                <a:gd name="T64" fmla="*/ 3029 w 3102"/>
                <a:gd name="T65" fmla="*/ 1404 h 3838"/>
                <a:gd name="T66" fmla="*/ 2955 w 3102"/>
                <a:gd name="T67" fmla="*/ 1751 h 3838"/>
                <a:gd name="T68" fmla="*/ 2847 w 3102"/>
                <a:gd name="T69" fmla="*/ 2094 h 3838"/>
                <a:gd name="T70" fmla="*/ 2697 w 3102"/>
                <a:gd name="T71" fmla="*/ 2421 h 3838"/>
                <a:gd name="T72" fmla="*/ 2501 w 3102"/>
                <a:gd name="T73" fmla="*/ 2715 h 3838"/>
                <a:gd name="T74" fmla="*/ 2254 w 3102"/>
                <a:gd name="T75" fmla="*/ 2965 h 3838"/>
                <a:gd name="T76" fmla="*/ 1986 w 3102"/>
                <a:gd name="T77" fmla="*/ 3171 h 3838"/>
                <a:gd name="T78" fmla="*/ 1712 w 3102"/>
                <a:gd name="T79" fmla="*/ 3345 h 3838"/>
                <a:gd name="T80" fmla="*/ 1441 w 3102"/>
                <a:gd name="T81" fmla="*/ 3485 h 3838"/>
                <a:gd name="T82" fmla="*/ 1179 w 3102"/>
                <a:gd name="T83" fmla="*/ 3596 h 3838"/>
                <a:gd name="T84" fmla="*/ 934 w 3102"/>
                <a:gd name="T85" fmla="*/ 3682 h 3838"/>
                <a:gd name="T86" fmla="*/ 714 w 3102"/>
                <a:gd name="T87" fmla="*/ 3745 h 3838"/>
                <a:gd name="T88" fmla="*/ 524 w 3102"/>
                <a:gd name="T89" fmla="*/ 3790 h 3838"/>
                <a:gd name="T90" fmla="*/ 334 w 3102"/>
                <a:gd name="T91" fmla="*/ 3823 h 3838"/>
                <a:gd name="T92" fmla="*/ 217 w 3102"/>
                <a:gd name="T93" fmla="*/ 3838 h 3838"/>
                <a:gd name="T94" fmla="*/ 140 w 3102"/>
                <a:gd name="T95" fmla="*/ 3816 h 3838"/>
                <a:gd name="T96" fmla="*/ 63 w 3102"/>
                <a:gd name="T97" fmla="*/ 3782 h 3838"/>
                <a:gd name="T98" fmla="*/ 30 w 3102"/>
                <a:gd name="T99" fmla="*/ 3759 h 3838"/>
                <a:gd name="T100" fmla="*/ 7 w 3102"/>
                <a:gd name="T101" fmla="*/ 3732 h 3838"/>
                <a:gd name="T102" fmla="*/ 0 w 3102"/>
                <a:gd name="T103" fmla="*/ 3701 h 3838"/>
                <a:gd name="T104" fmla="*/ 12 w 3102"/>
                <a:gd name="T105" fmla="*/ 3666 h 3838"/>
                <a:gd name="T106" fmla="*/ 48 w 3102"/>
                <a:gd name="T107" fmla="*/ 3627 h 3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2" h="3838">
                  <a:moveTo>
                    <a:pt x="66" y="3614"/>
                  </a:moveTo>
                  <a:lnTo>
                    <a:pt x="82" y="3608"/>
                  </a:lnTo>
                  <a:lnTo>
                    <a:pt x="126" y="3591"/>
                  </a:lnTo>
                  <a:lnTo>
                    <a:pt x="197" y="3564"/>
                  </a:lnTo>
                  <a:lnTo>
                    <a:pt x="290" y="3526"/>
                  </a:lnTo>
                  <a:lnTo>
                    <a:pt x="402" y="3480"/>
                  </a:lnTo>
                  <a:lnTo>
                    <a:pt x="530" y="3425"/>
                  </a:lnTo>
                  <a:lnTo>
                    <a:pt x="599" y="3393"/>
                  </a:lnTo>
                  <a:lnTo>
                    <a:pt x="672" y="3361"/>
                  </a:lnTo>
                  <a:lnTo>
                    <a:pt x="746" y="3326"/>
                  </a:lnTo>
                  <a:lnTo>
                    <a:pt x="823" y="3289"/>
                  </a:lnTo>
                  <a:lnTo>
                    <a:pt x="902" y="3251"/>
                  </a:lnTo>
                  <a:lnTo>
                    <a:pt x="980" y="3211"/>
                  </a:lnTo>
                  <a:lnTo>
                    <a:pt x="1061" y="3169"/>
                  </a:lnTo>
                  <a:lnTo>
                    <a:pt x="1142" y="3125"/>
                  </a:lnTo>
                  <a:lnTo>
                    <a:pt x="1223" y="3080"/>
                  </a:lnTo>
                  <a:lnTo>
                    <a:pt x="1303" y="3034"/>
                  </a:lnTo>
                  <a:lnTo>
                    <a:pt x="1382" y="2985"/>
                  </a:lnTo>
                  <a:lnTo>
                    <a:pt x="1461" y="2936"/>
                  </a:lnTo>
                  <a:lnTo>
                    <a:pt x="1538" y="2886"/>
                  </a:lnTo>
                  <a:lnTo>
                    <a:pt x="1613" y="2834"/>
                  </a:lnTo>
                  <a:lnTo>
                    <a:pt x="1685" y="2781"/>
                  </a:lnTo>
                  <a:lnTo>
                    <a:pt x="1755" y="2728"/>
                  </a:lnTo>
                  <a:lnTo>
                    <a:pt x="1821" y="2672"/>
                  </a:lnTo>
                  <a:lnTo>
                    <a:pt x="1884" y="2617"/>
                  </a:lnTo>
                  <a:lnTo>
                    <a:pt x="1943" y="2560"/>
                  </a:lnTo>
                  <a:lnTo>
                    <a:pt x="1998" y="2502"/>
                  </a:lnTo>
                  <a:lnTo>
                    <a:pt x="2047" y="2441"/>
                  </a:lnTo>
                  <a:lnTo>
                    <a:pt x="2095" y="2375"/>
                  </a:lnTo>
                  <a:lnTo>
                    <a:pt x="2136" y="2303"/>
                  </a:lnTo>
                  <a:lnTo>
                    <a:pt x="2175" y="2228"/>
                  </a:lnTo>
                  <a:lnTo>
                    <a:pt x="2211" y="2149"/>
                  </a:lnTo>
                  <a:lnTo>
                    <a:pt x="2243" y="2065"/>
                  </a:lnTo>
                  <a:lnTo>
                    <a:pt x="2273" y="1980"/>
                  </a:lnTo>
                  <a:lnTo>
                    <a:pt x="2299" y="1891"/>
                  </a:lnTo>
                  <a:lnTo>
                    <a:pt x="2322" y="1800"/>
                  </a:lnTo>
                  <a:lnTo>
                    <a:pt x="2343" y="1706"/>
                  </a:lnTo>
                  <a:lnTo>
                    <a:pt x="2361" y="1612"/>
                  </a:lnTo>
                  <a:lnTo>
                    <a:pt x="2376" y="1516"/>
                  </a:lnTo>
                  <a:lnTo>
                    <a:pt x="2389" y="1422"/>
                  </a:lnTo>
                  <a:lnTo>
                    <a:pt x="2400" y="1326"/>
                  </a:lnTo>
                  <a:lnTo>
                    <a:pt x="2409" y="1231"/>
                  </a:lnTo>
                  <a:lnTo>
                    <a:pt x="2415" y="1136"/>
                  </a:lnTo>
                  <a:lnTo>
                    <a:pt x="2421" y="1043"/>
                  </a:lnTo>
                  <a:lnTo>
                    <a:pt x="2425" y="951"/>
                  </a:lnTo>
                  <a:lnTo>
                    <a:pt x="2426" y="862"/>
                  </a:lnTo>
                  <a:lnTo>
                    <a:pt x="2427" y="777"/>
                  </a:lnTo>
                  <a:lnTo>
                    <a:pt x="2426" y="694"/>
                  </a:lnTo>
                  <a:lnTo>
                    <a:pt x="2424" y="614"/>
                  </a:lnTo>
                  <a:lnTo>
                    <a:pt x="2421" y="537"/>
                  </a:lnTo>
                  <a:lnTo>
                    <a:pt x="2417" y="467"/>
                  </a:lnTo>
                  <a:lnTo>
                    <a:pt x="2412" y="401"/>
                  </a:lnTo>
                  <a:lnTo>
                    <a:pt x="2407" y="340"/>
                  </a:lnTo>
                  <a:lnTo>
                    <a:pt x="2402" y="284"/>
                  </a:lnTo>
                  <a:lnTo>
                    <a:pt x="2396" y="236"/>
                  </a:lnTo>
                  <a:lnTo>
                    <a:pt x="2390" y="194"/>
                  </a:lnTo>
                  <a:lnTo>
                    <a:pt x="2383" y="158"/>
                  </a:lnTo>
                  <a:lnTo>
                    <a:pt x="2377" y="132"/>
                  </a:lnTo>
                  <a:lnTo>
                    <a:pt x="2372" y="112"/>
                  </a:lnTo>
                  <a:lnTo>
                    <a:pt x="2391" y="102"/>
                  </a:lnTo>
                  <a:lnTo>
                    <a:pt x="2447" y="76"/>
                  </a:lnTo>
                  <a:lnTo>
                    <a:pt x="2486" y="61"/>
                  </a:lnTo>
                  <a:lnTo>
                    <a:pt x="2530" y="45"/>
                  </a:lnTo>
                  <a:lnTo>
                    <a:pt x="2554" y="37"/>
                  </a:lnTo>
                  <a:lnTo>
                    <a:pt x="2579" y="30"/>
                  </a:lnTo>
                  <a:lnTo>
                    <a:pt x="2605" y="23"/>
                  </a:lnTo>
                  <a:lnTo>
                    <a:pt x="2633" y="17"/>
                  </a:lnTo>
                  <a:lnTo>
                    <a:pt x="2660" y="12"/>
                  </a:lnTo>
                  <a:lnTo>
                    <a:pt x="2689" y="7"/>
                  </a:lnTo>
                  <a:lnTo>
                    <a:pt x="2718" y="4"/>
                  </a:lnTo>
                  <a:lnTo>
                    <a:pt x="2747" y="1"/>
                  </a:lnTo>
                  <a:lnTo>
                    <a:pt x="2777" y="0"/>
                  </a:lnTo>
                  <a:lnTo>
                    <a:pt x="2807" y="0"/>
                  </a:lnTo>
                  <a:lnTo>
                    <a:pt x="2837" y="1"/>
                  </a:lnTo>
                  <a:lnTo>
                    <a:pt x="2867" y="5"/>
                  </a:lnTo>
                  <a:lnTo>
                    <a:pt x="2897" y="10"/>
                  </a:lnTo>
                  <a:lnTo>
                    <a:pt x="2926" y="17"/>
                  </a:lnTo>
                  <a:lnTo>
                    <a:pt x="2955" y="28"/>
                  </a:lnTo>
                  <a:lnTo>
                    <a:pt x="2983" y="39"/>
                  </a:lnTo>
                  <a:lnTo>
                    <a:pt x="3011" y="53"/>
                  </a:lnTo>
                  <a:lnTo>
                    <a:pt x="3039" y="71"/>
                  </a:lnTo>
                  <a:lnTo>
                    <a:pt x="3064" y="90"/>
                  </a:lnTo>
                  <a:lnTo>
                    <a:pt x="3090" y="112"/>
                  </a:lnTo>
                  <a:lnTo>
                    <a:pt x="3092" y="134"/>
                  </a:lnTo>
                  <a:lnTo>
                    <a:pt x="3095" y="197"/>
                  </a:lnTo>
                  <a:lnTo>
                    <a:pt x="3098" y="242"/>
                  </a:lnTo>
                  <a:lnTo>
                    <a:pt x="3100" y="295"/>
                  </a:lnTo>
                  <a:lnTo>
                    <a:pt x="3101" y="357"/>
                  </a:lnTo>
                  <a:lnTo>
                    <a:pt x="3102" y="425"/>
                  </a:lnTo>
                  <a:lnTo>
                    <a:pt x="3102" y="502"/>
                  </a:lnTo>
                  <a:lnTo>
                    <a:pt x="3101" y="584"/>
                  </a:lnTo>
                  <a:lnTo>
                    <a:pt x="3100" y="673"/>
                  </a:lnTo>
                  <a:lnTo>
                    <a:pt x="3095" y="765"/>
                  </a:lnTo>
                  <a:lnTo>
                    <a:pt x="3091" y="863"/>
                  </a:lnTo>
                  <a:lnTo>
                    <a:pt x="3083" y="966"/>
                  </a:lnTo>
                  <a:lnTo>
                    <a:pt x="3074" y="1071"/>
                  </a:lnTo>
                  <a:lnTo>
                    <a:pt x="3061" y="1180"/>
                  </a:lnTo>
                  <a:lnTo>
                    <a:pt x="3046" y="1292"/>
                  </a:lnTo>
                  <a:lnTo>
                    <a:pt x="3029" y="1404"/>
                  </a:lnTo>
                  <a:lnTo>
                    <a:pt x="3008" y="1520"/>
                  </a:lnTo>
                  <a:lnTo>
                    <a:pt x="2982" y="1635"/>
                  </a:lnTo>
                  <a:lnTo>
                    <a:pt x="2955" y="1751"/>
                  </a:lnTo>
                  <a:lnTo>
                    <a:pt x="2923" y="1867"/>
                  </a:lnTo>
                  <a:lnTo>
                    <a:pt x="2887" y="1981"/>
                  </a:lnTo>
                  <a:lnTo>
                    <a:pt x="2847" y="2094"/>
                  </a:lnTo>
                  <a:lnTo>
                    <a:pt x="2802" y="2205"/>
                  </a:lnTo>
                  <a:lnTo>
                    <a:pt x="2753" y="2315"/>
                  </a:lnTo>
                  <a:lnTo>
                    <a:pt x="2697" y="2421"/>
                  </a:lnTo>
                  <a:lnTo>
                    <a:pt x="2638" y="2523"/>
                  </a:lnTo>
                  <a:lnTo>
                    <a:pt x="2572" y="2621"/>
                  </a:lnTo>
                  <a:lnTo>
                    <a:pt x="2501" y="2715"/>
                  </a:lnTo>
                  <a:lnTo>
                    <a:pt x="2425" y="2804"/>
                  </a:lnTo>
                  <a:lnTo>
                    <a:pt x="2342" y="2887"/>
                  </a:lnTo>
                  <a:lnTo>
                    <a:pt x="2254" y="2965"/>
                  </a:lnTo>
                  <a:lnTo>
                    <a:pt x="2166" y="3037"/>
                  </a:lnTo>
                  <a:lnTo>
                    <a:pt x="2076" y="3107"/>
                  </a:lnTo>
                  <a:lnTo>
                    <a:pt x="1986" y="3171"/>
                  </a:lnTo>
                  <a:lnTo>
                    <a:pt x="1895" y="3233"/>
                  </a:lnTo>
                  <a:lnTo>
                    <a:pt x="1804" y="3291"/>
                  </a:lnTo>
                  <a:lnTo>
                    <a:pt x="1712" y="3345"/>
                  </a:lnTo>
                  <a:lnTo>
                    <a:pt x="1621" y="3395"/>
                  </a:lnTo>
                  <a:lnTo>
                    <a:pt x="1530" y="3441"/>
                  </a:lnTo>
                  <a:lnTo>
                    <a:pt x="1441" y="3485"/>
                  </a:lnTo>
                  <a:lnTo>
                    <a:pt x="1352" y="3525"/>
                  </a:lnTo>
                  <a:lnTo>
                    <a:pt x="1264" y="3562"/>
                  </a:lnTo>
                  <a:lnTo>
                    <a:pt x="1179" y="3596"/>
                  </a:lnTo>
                  <a:lnTo>
                    <a:pt x="1095" y="3627"/>
                  </a:lnTo>
                  <a:lnTo>
                    <a:pt x="1013" y="3656"/>
                  </a:lnTo>
                  <a:lnTo>
                    <a:pt x="934" y="3682"/>
                  </a:lnTo>
                  <a:lnTo>
                    <a:pt x="857" y="3705"/>
                  </a:lnTo>
                  <a:lnTo>
                    <a:pt x="784" y="3726"/>
                  </a:lnTo>
                  <a:lnTo>
                    <a:pt x="714" y="3745"/>
                  </a:lnTo>
                  <a:lnTo>
                    <a:pt x="647" y="3762"/>
                  </a:lnTo>
                  <a:lnTo>
                    <a:pt x="583" y="3777"/>
                  </a:lnTo>
                  <a:lnTo>
                    <a:pt x="524" y="3790"/>
                  </a:lnTo>
                  <a:lnTo>
                    <a:pt x="470" y="3800"/>
                  </a:lnTo>
                  <a:lnTo>
                    <a:pt x="419" y="3809"/>
                  </a:lnTo>
                  <a:lnTo>
                    <a:pt x="334" y="3823"/>
                  </a:lnTo>
                  <a:lnTo>
                    <a:pt x="270" y="3833"/>
                  </a:lnTo>
                  <a:lnTo>
                    <a:pt x="231" y="3837"/>
                  </a:lnTo>
                  <a:lnTo>
                    <a:pt x="217" y="3838"/>
                  </a:lnTo>
                  <a:lnTo>
                    <a:pt x="202" y="3835"/>
                  </a:lnTo>
                  <a:lnTo>
                    <a:pt x="164" y="3824"/>
                  </a:lnTo>
                  <a:lnTo>
                    <a:pt x="140" y="3816"/>
                  </a:lnTo>
                  <a:lnTo>
                    <a:pt x="113" y="3807"/>
                  </a:lnTo>
                  <a:lnTo>
                    <a:pt x="87" y="3796"/>
                  </a:lnTo>
                  <a:lnTo>
                    <a:pt x="63" y="3782"/>
                  </a:lnTo>
                  <a:lnTo>
                    <a:pt x="51" y="3775"/>
                  </a:lnTo>
                  <a:lnTo>
                    <a:pt x="40" y="3768"/>
                  </a:lnTo>
                  <a:lnTo>
                    <a:pt x="30" y="3759"/>
                  </a:lnTo>
                  <a:lnTo>
                    <a:pt x="21" y="3751"/>
                  </a:lnTo>
                  <a:lnTo>
                    <a:pt x="14" y="3741"/>
                  </a:lnTo>
                  <a:lnTo>
                    <a:pt x="7" y="3732"/>
                  </a:lnTo>
                  <a:lnTo>
                    <a:pt x="4" y="3723"/>
                  </a:lnTo>
                  <a:lnTo>
                    <a:pt x="0" y="3712"/>
                  </a:lnTo>
                  <a:lnTo>
                    <a:pt x="0" y="3701"/>
                  </a:lnTo>
                  <a:lnTo>
                    <a:pt x="1" y="3690"/>
                  </a:lnTo>
                  <a:lnTo>
                    <a:pt x="6" y="3679"/>
                  </a:lnTo>
                  <a:lnTo>
                    <a:pt x="12" y="3666"/>
                  </a:lnTo>
                  <a:lnTo>
                    <a:pt x="21" y="3653"/>
                  </a:lnTo>
                  <a:lnTo>
                    <a:pt x="33" y="3641"/>
                  </a:lnTo>
                  <a:lnTo>
                    <a:pt x="48" y="3627"/>
                  </a:lnTo>
                  <a:lnTo>
                    <a:pt x="66" y="3614"/>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6"/>
            <p:cNvSpPr>
              <a:spLocks/>
            </p:cNvSpPr>
            <p:nvPr/>
          </p:nvSpPr>
          <p:spPr bwMode="auto">
            <a:xfrm>
              <a:off x="5602288" y="17463"/>
              <a:ext cx="836613" cy="609600"/>
            </a:xfrm>
            <a:custGeom>
              <a:avLst/>
              <a:gdLst>
                <a:gd name="T0" fmla="*/ 568 w 2106"/>
                <a:gd name="T1" fmla="*/ 1505 h 1535"/>
                <a:gd name="T2" fmla="*/ 403 w 2106"/>
                <a:gd name="T3" fmla="*/ 1508 h 1535"/>
                <a:gd name="T4" fmla="*/ 294 w 2106"/>
                <a:gd name="T5" fmla="*/ 1472 h 1535"/>
                <a:gd name="T6" fmla="*/ 161 w 2106"/>
                <a:gd name="T7" fmla="*/ 1360 h 1535"/>
                <a:gd name="T8" fmla="*/ 30 w 2106"/>
                <a:gd name="T9" fmla="*/ 1207 h 1535"/>
                <a:gd name="T10" fmla="*/ 0 w 2106"/>
                <a:gd name="T11" fmla="*/ 1159 h 1535"/>
                <a:gd name="T12" fmla="*/ 16 w 2106"/>
                <a:gd name="T13" fmla="*/ 1107 h 1535"/>
                <a:gd name="T14" fmla="*/ 61 w 2106"/>
                <a:gd name="T15" fmla="*/ 1056 h 1535"/>
                <a:gd name="T16" fmla="*/ 126 w 2106"/>
                <a:gd name="T17" fmla="*/ 1019 h 1535"/>
                <a:gd name="T18" fmla="*/ 199 w 2106"/>
                <a:gd name="T19" fmla="*/ 1010 h 1535"/>
                <a:gd name="T20" fmla="*/ 300 w 2106"/>
                <a:gd name="T21" fmla="*/ 1055 h 1535"/>
                <a:gd name="T22" fmla="*/ 418 w 2106"/>
                <a:gd name="T23" fmla="*/ 1163 h 1535"/>
                <a:gd name="T24" fmla="*/ 464 w 2106"/>
                <a:gd name="T25" fmla="*/ 1181 h 1535"/>
                <a:gd name="T26" fmla="*/ 540 w 2106"/>
                <a:gd name="T27" fmla="*/ 1156 h 1535"/>
                <a:gd name="T28" fmla="*/ 661 w 2106"/>
                <a:gd name="T29" fmla="*/ 1055 h 1535"/>
                <a:gd name="T30" fmla="*/ 720 w 2106"/>
                <a:gd name="T31" fmla="*/ 962 h 1535"/>
                <a:gd name="T32" fmla="*/ 751 w 2106"/>
                <a:gd name="T33" fmla="*/ 862 h 1535"/>
                <a:gd name="T34" fmla="*/ 770 w 2106"/>
                <a:gd name="T35" fmla="*/ 667 h 1535"/>
                <a:gd name="T36" fmla="*/ 756 w 2106"/>
                <a:gd name="T37" fmla="*/ 498 h 1535"/>
                <a:gd name="T38" fmla="*/ 720 w 2106"/>
                <a:gd name="T39" fmla="*/ 424 h 1535"/>
                <a:gd name="T40" fmla="*/ 572 w 2106"/>
                <a:gd name="T41" fmla="*/ 287 h 1535"/>
                <a:gd name="T42" fmla="*/ 517 w 2106"/>
                <a:gd name="T43" fmla="*/ 193 h 1535"/>
                <a:gd name="T44" fmla="*/ 519 w 2106"/>
                <a:gd name="T45" fmla="*/ 116 h 1535"/>
                <a:gd name="T46" fmla="*/ 595 w 2106"/>
                <a:gd name="T47" fmla="*/ 54 h 1535"/>
                <a:gd name="T48" fmla="*/ 699 w 2106"/>
                <a:gd name="T49" fmla="*/ 46 h 1535"/>
                <a:gd name="T50" fmla="*/ 794 w 2106"/>
                <a:gd name="T51" fmla="*/ 91 h 1535"/>
                <a:gd name="T52" fmla="*/ 913 w 2106"/>
                <a:gd name="T53" fmla="*/ 202 h 1535"/>
                <a:gd name="T54" fmla="*/ 1000 w 2106"/>
                <a:gd name="T55" fmla="*/ 303 h 1535"/>
                <a:gd name="T56" fmla="*/ 1054 w 2106"/>
                <a:gd name="T57" fmla="*/ 411 h 1535"/>
                <a:gd name="T58" fmla="*/ 1117 w 2106"/>
                <a:gd name="T59" fmla="*/ 635 h 1535"/>
                <a:gd name="T60" fmla="*/ 1132 w 2106"/>
                <a:gd name="T61" fmla="*/ 759 h 1535"/>
                <a:gd name="T62" fmla="*/ 1240 w 2106"/>
                <a:gd name="T63" fmla="*/ 607 h 1535"/>
                <a:gd name="T64" fmla="*/ 1317 w 2106"/>
                <a:gd name="T65" fmla="*/ 454 h 1535"/>
                <a:gd name="T66" fmla="*/ 1315 w 2106"/>
                <a:gd name="T67" fmla="*/ 374 h 1535"/>
                <a:gd name="T68" fmla="*/ 1258 w 2106"/>
                <a:gd name="T69" fmla="*/ 132 h 1535"/>
                <a:gd name="T70" fmla="*/ 1264 w 2106"/>
                <a:gd name="T71" fmla="*/ 46 h 1535"/>
                <a:gd name="T72" fmla="*/ 1310 w 2106"/>
                <a:gd name="T73" fmla="*/ 10 h 1535"/>
                <a:gd name="T74" fmla="*/ 1369 w 2106"/>
                <a:gd name="T75" fmla="*/ 0 h 1535"/>
                <a:gd name="T76" fmla="*/ 1431 w 2106"/>
                <a:gd name="T77" fmla="*/ 15 h 1535"/>
                <a:gd name="T78" fmla="*/ 1490 w 2106"/>
                <a:gd name="T79" fmla="*/ 55 h 1535"/>
                <a:gd name="T80" fmla="*/ 1541 w 2106"/>
                <a:gd name="T81" fmla="*/ 123 h 1535"/>
                <a:gd name="T82" fmla="*/ 1577 w 2106"/>
                <a:gd name="T83" fmla="*/ 216 h 1535"/>
                <a:gd name="T84" fmla="*/ 1590 w 2106"/>
                <a:gd name="T85" fmla="*/ 324 h 1535"/>
                <a:gd name="T86" fmla="*/ 1557 w 2106"/>
                <a:gd name="T87" fmla="*/ 535 h 1535"/>
                <a:gd name="T88" fmla="*/ 1463 w 2106"/>
                <a:gd name="T89" fmla="*/ 774 h 1535"/>
                <a:gd name="T90" fmla="*/ 1603 w 2106"/>
                <a:gd name="T91" fmla="*/ 756 h 1535"/>
                <a:gd name="T92" fmla="*/ 1748 w 2106"/>
                <a:gd name="T93" fmla="*/ 674 h 1535"/>
                <a:gd name="T94" fmla="*/ 1825 w 2106"/>
                <a:gd name="T95" fmla="*/ 588 h 1535"/>
                <a:gd name="T96" fmla="*/ 1939 w 2106"/>
                <a:gd name="T97" fmla="*/ 447 h 1535"/>
                <a:gd name="T98" fmla="*/ 1984 w 2106"/>
                <a:gd name="T99" fmla="*/ 424 h 1535"/>
                <a:gd name="T100" fmla="*/ 2025 w 2106"/>
                <a:gd name="T101" fmla="*/ 438 h 1535"/>
                <a:gd name="T102" fmla="*/ 2066 w 2106"/>
                <a:gd name="T103" fmla="*/ 484 h 1535"/>
                <a:gd name="T104" fmla="*/ 2097 w 2106"/>
                <a:gd name="T105" fmla="*/ 557 h 1535"/>
                <a:gd name="T106" fmla="*/ 2104 w 2106"/>
                <a:gd name="T107" fmla="*/ 647 h 1535"/>
                <a:gd name="T108" fmla="*/ 2072 w 2106"/>
                <a:gd name="T109" fmla="*/ 745 h 1535"/>
                <a:gd name="T110" fmla="*/ 1924 w 2106"/>
                <a:gd name="T111" fmla="*/ 904 h 1535"/>
                <a:gd name="T112" fmla="*/ 1385 w 2106"/>
                <a:gd name="T113" fmla="*/ 1415 h 1535"/>
                <a:gd name="T114" fmla="*/ 1280 w 2106"/>
                <a:gd name="T115" fmla="*/ 1486 h 1535"/>
                <a:gd name="T116" fmla="*/ 1072 w 2106"/>
                <a:gd name="T117" fmla="*/ 1531 h 1535"/>
                <a:gd name="T118" fmla="*/ 922 w 2106"/>
                <a:gd name="T119" fmla="*/ 1533 h 1535"/>
                <a:gd name="T120" fmla="*/ 752 w 2106"/>
                <a:gd name="T121" fmla="*/ 1509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6" h="1535">
                  <a:moveTo>
                    <a:pt x="664" y="1485"/>
                  </a:moveTo>
                  <a:lnTo>
                    <a:pt x="654" y="1487"/>
                  </a:lnTo>
                  <a:lnTo>
                    <a:pt x="629" y="1493"/>
                  </a:lnTo>
                  <a:lnTo>
                    <a:pt x="612" y="1498"/>
                  </a:lnTo>
                  <a:lnTo>
                    <a:pt x="591" y="1501"/>
                  </a:lnTo>
                  <a:lnTo>
                    <a:pt x="568" y="1505"/>
                  </a:lnTo>
                  <a:lnTo>
                    <a:pt x="542" y="1508"/>
                  </a:lnTo>
                  <a:lnTo>
                    <a:pt x="516" y="1512"/>
                  </a:lnTo>
                  <a:lnTo>
                    <a:pt x="488" y="1513"/>
                  </a:lnTo>
                  <a:lnTo>
                    <a:pt x="460" y="1513"/>
                  </a:lnTo>
                  <a:lnTo>
                    <a:pt x="432" y="1512"/>
                  </a:lnTo>
                  <a:lnTo>
                    <a:pt x="403" y="1508"/>
                  </a:lnTo>
                  <a:lnTo>
                    <a:pt x="374" y="1504"/>
                  </a:lnTo>
                  <a:lnTo>
                    <a:pt x="360" y="1499"/>
                  </a:lnTo>
                  <a:lnTo>
                    <a:pt x="346" y="1496"/>
                  </a:lnTo>
                  <a:lnTo>
                    <a:pt x="332" y="1491"/>
                  </a:lnTo>
                  <a:lnTo>
                    <a:pt x="320" y="1485"/>
                  </a:lnTo>
                  <a:lnTo>
                    <a:pt x="294" y="1472"/>
                  </a:lnTo>
                  <a:lnTo>
                    <a:pt x="270" y="1456"/>
                  </a:lnTo>
                  <a:lnTo>
                    <a:pt x="247" y="1440"/>
                  </a:lnTo>
                  <a:lnTo>
                    <a:pt x="225" y="1422"/>
                  </a:lnTo>
                  <a:lnTo>
                    <a:pt x="203" y="1402"/>
                  </a:lnTo>
                  <a:lnTo>
                    <a:pt x="182" y="1381"/>
                  </a:lnTo>
                  <a:lnTo>
                    <a:pt x="161" y="1360"/>
                  </a:lnTo>
                  <a:lnTo>
                    <a:pt x="143" y="1338"/>
                  </a:lnTo>
                  <a:lnTo>
                    <a:pt x="106" y="1296"/>
                  </a:lnTo>
                  <a:lnTo>
                    <a:pt x="74" y="1256"/>
                  </a:lnTo>
                  <a:lnTo>
                    <a:pt x="57" y="1238"/>
                  </a:lnTo>
                  <a:lnTo>
                    <a:pt x="44" y="1222"/>
                  </a:lnTo>
                  <a:lnTo>
                    <a:pt x="30" y="1207"/>
                  </a:lnTo>
                  <a:lnTo>
                    <a:pt x="16" y="1194"/>
                  </a:lnTo>
                  <a:lnTo>
                    <a:pt x="10" y="1188"/>
                  </a:lnTo>
                  <a:lnTo>
                    <a:pt x="6" y="1181"/>
                  </a:lnTo>
                  <a:lnTo>
                    <a:pt x="3" y="1174"/>
                  </a:lnTo>
                  <a:lnTo>
                    <a:pt x="1" y="1166"/>
                  </a:lnTo>
                  <a:lnTo>
                    <a:pt x="0" y="1159"/>
                  </a:lnTo>
                  <a:lnTo>
                    <a:pt x="0" y="1150"/>
                  </a:lnTo>
                  <a:lnTo>
                    <a:pt x="1" y="1142"/>
                  </a:lnTo>
                  <a:lnTo>
                    <a:pt x="3" y="1134"/>
                  </a:lnTo>
                  <a:lnTo>
                    <a:pt x="7" y="1125"/>
                  </a:lnTo>
                  <a:lnTo>
                    <a:pt x="11" y="1115"/>
                  </a:lnTo>
                  <a:lnTo>
                    <a:pt x="16" y="1107"/>
                  </a:lnTo>
                  <a:lnTo>
                    <a:pt x="22" y="1098"/>
                  </a:lnTo>
                  <a:lnTo>
                    <a:pt x="29" y="1089"/>
                  </a:lnTo>
                  <a:lnTo>
                    <a:pt x="36" y="1081"/>
                  </a:lnTo>
                  <a:lnTo>
                    <a:pt x="44" y="1071"/>
                  </a:lnTo>
                  <a:lnTo>
                    <a:pt x="53" y="1063"/>
                  </a:lnTo>
                  <a:lnTo>
                    <a:pt x="61" y="1056"/>
                  </a:lnTo>
                  <a:lnTo>
                    <a:pt x="71" y="1048"/>
                  </a:lnTo>
                  <a:lnTo>
                    <a:pt x="82" y="1041"/>
                  </a:lnTo>
                  <a:lnTo>
                    <a:pt x="92" y="1034"/>
                  </a:lnTo>
                  <a:lnTo>
                    <a:pt x="103" y="1029"/>
                  </a:lnTo>
                  <a:lnTo>
                    <a:pt x="114" y="1024"/>
                  </a:lnTo>
                  <a:lnTo>
                    <a:pt x="126" y="1019"/>
                  </a:lnTo>
                  <a:lnTo>
                    <a:pt x="138" y="1016"/>
                  </a:lnTo>
                  <a:lnTo>
                    <a:pt x="150" y="1012"/>
                  </a:lnTo>
                  <a:lnTo>
                    <a:pt x="163" y="1010"/>
                  </a:lnTo>
                  <a:lnTo>
                    <a:pt x="174" y="1009"/>
                  </a:lnTo>
                  <a:lnTo>
                    <a:pt x="187" y="1009"/>
                  </a:lnTo>
                  <a:lnTo>
                    <a:pt x="199" y="1010"/>
                  </a:lnTo>
                  <a:lnTo>
                    <a:pt x="212" y="1011"/>
                  </a:lnTo>
                  <a:lnTo>
                    <a:pt x="224" y="1015"/>
                  </a:lnTo>
                  <a:lnTo>
                    <a:pt x="236" y="1019"/>
                  </a:lnTo>
                  <a:lnTo>
                    <a:pt x="260" y="1030"/>
                  </a:lnTo>
                  <a:lnTo>
                    <a:pt x="280" y="1042"/>
                  </a:lnTo>
                  <a:lnTo>
                    <a:pt x="300" y="1055"/>
                  </a:lnTo>
                  <a:lnTo>
                    <a:pt x="318" y="1069"/>
                  </a:lnTo>
                  <a:lnTo>
                    <a:pt x="351" y="1099"/>
                  </a:lnTo>
                  <a:lnTo>
                    <a:pt x="378" y="1127"/>
                  </a:lnTo>
                  <a:lnTo>
                    <a:pt x="392" y="1141"/>
                  </a:lnTo>
                  <a:lnTo>
                    <a:pt x="405" y="1152"/>
                  </a:lnTo>
                  <a:lnTo>
                    <a:pt x="418" y="1163"/>
                  </a:lnTo>
                  <a:lnTo>
                    <a:pt x="430" y="1171"/>
                  </a:lnTo>
                  <a:lnTo>
                    <a:pt x="437" y="1174"/>
                  </a:lnTo>
                  <a:lnTo>
                    <a:pt x="443" y="1177"/>
                  </a:lnTo>
                  <a:lnTo>
                    <a:pt x="450" y="1179"/>
                  </a:lnTo>
                  <a:lnTo>
                    <a:pt x="457" y="1180"/>
                  </a:lnTo>
                  <a:lnTo>
                    <a:pt x="464" y="1181"/>
                  </a:lnTo>
                  <a:lnTo>
                    <a:pt x="472" y="1181"/>
                  </a:lnTo>
                  <a:lnTo>
                    <a:pt x="479" y="1180"/>
                  </a:lnTo>
                  <a:lnTo>
                    <a:pt x="487" y="1179"/>
                  </a:lnTo>
                  <a:lnTo>
                    <a:pt x="503" y="1173"/>
                  </a:lnTo>
                  <a:lnTo>
                    <a:pt x="522" y="1166"/>
                  </a:lnTo>
                  <a:lnTo>
                    <a:pt x="540" y="1156"/>
                  </a:lnTo>
                  <a:lnTo>
                    <a:pt x="560" y="1144"/>
                  </a:lnTo>
                  <a:lnTo>
                    <a:pt x="580" y="1130"/>
                  </a:lnTo>
                  <a:lnTo>
                    <a:pt x="601" y="1115"/>
                  </a:lnTo>
                  <a:lnTo>
                    <a:pt x="621" y="1097"/>
                  </a:lnTo>
                  <a:lnTo>
                    <a:pt x="642" y="1077"/>
                  </a:lnTo>
                  <a:lnTo>
                    <a:pt x="661" y="1055"/>
                  </a:lnTo>
                  <a:lnTo>
                    <a:pt x="680" y="1031"/>
                  </a:lnTo>
                  <a:lnTo>
                    <a:pt x="689" y="1018"/>
                  </a:lnTo>
                  <a:lnTo>
                    <a:pt x="697" y="1004"/>
                  </a:lnTo>
                  <a:lnTo>
                    <a:pt x="705" y="990"/>
                  </a:lnTo>
                  <a:lnTo>
                    <a:pt x="713" y="977"/>
                  </a:lnTo>
                  <a:lnTo>
                    <a:pt x="720" y="962"/>
                  </a:lnTo>
                  <a:lnTo>
                    <a:pt x="727" y="947"/>
                  </a:lnTo>
                  <a:lnTo>
                    <a:pt x="733" y="930"/>
                  </a:lnTo>
                  <a:lnTo>
                    <a:pt x="739" y="914"/>
                  </a:lnTo>
                  <a:lnTo>
                    <a:pt x="743" y="898"/>
                  </a:lnTo>
                  <a:lnTo>
                    <a:pt x="748" y="881"/>
                  </a:lnTo>
                  <a:lnTo>
                    <a:pt x="751" y="862"/>
                  </a:lnTo>
                  <a:lnTo>
                    <a:pt x="755" y="845"/>
                  </a:lnTo>
                  <a:lnTo>
                    <a:pt x="759" y="808"/>
                  </a:lnTo>
                  <a:lnTo>
                    <a:pt x="764" y="771"/>
                  </a:lnTo>
                  <a:lnTo>
                    <a:pt x="766" y="736"/>
                  </a:lnTo>
                  <a:lnTo>
                    <a:pt x="769" y="702"/>
                  </a:lnTo>
                  <a:lnTo>
                    <a:pt x="770" y="667"/>
                  </a:lnTo>
                  <a:lnTo>
                    <a:pt x="770" y="635"/>
                  </a:lnTo>
                  <a:lnTo>
                    <a:pt x="770" y="604"/>
                  </a:lnTo>
                  <a:lnTo>
                    <a:pt x="768" y="574"/>
                  </a:lnTo>
                  <a:lnTo>
                    <a:pt x="765" y="547"/>
                  </a:lnTo>
                  <a:lnTo>
                    <a:pt x="761" y="521"/>
                  </a:lnTo>
                  <a:lnTo>
                    <a:pt x="756" y="498"/>
                  </a:lnTo>
                  <a:lnTo>
                    <a:pt x="750" y="477"/>
                  </a:lnTo>
                  <a:lnTo>
                    <a:pt x="743" y="459"/>
                  </a:lnTo>
                  <a:lnTo>
                    <a:pt x="735" y="443"/>
                  </a:lnTo>
                  <a:lnTo>
                    <a:pt x="729" y="436"/>
                  </a:lnTo>
                  <a:lnTo>
                    <a:pt x="725" y="429"/>
                  </a:lnTo>
                  <a:lnTo>
                    <a:pt x="720" y="424"/>
                  </a:lnTo>
                  <a:lnTo>
                    <a:pt x="714" y="420"/>
                  </a:lnTo>
                  <a:lnTo>
                    <a:pt x="683" y="394"/>
                  </a:lnTo>
                  <a:lnTo>
                    <a:pt x="641" y="358"/>
                  </a:lnTo>
                  <a:lnTo>
                    <a:pt x="617" y="336"/>
                  </a:lnTo>
                  <a:lnTo>
                    <a:pt x="594" y="312"/>
                  </a:lnTo>
                  <a:lnTo>
                    <a:pt x="572" y="287"/>
                  </a:lnTo>
                  <a:lnTo>
                    <a:pt x="552" y="260"/>
                  </a:lnTo>
                  <a:lnTo>
                    <a:pt x="544" y="247"/>
                  </a:lnTo>
                  <a:lnTo>
                    <a:pt x="535" y="233"/>
                  </a:lnTo>
                  <a:lnTo>
                    <a:pt x="527" y="220"/>
                  </a:lnTo>
                  <a:lnTo>
                    <a:pt x="522" y="207"/>
                  </a:lnTo>
                  <a:lnTo>
                    <a:pt x="517" y="193"/>
                  </a:lnTo>
                  <a:lnTo>
                    <a:pt x="514" y="179"/>
                  </a:lnTo>
                  <a:lnTo>
                    <a:pt x="511" y="166"/>
                  </a:lnTo>
                  <a:lnTo>
                    <a:pt x="510" y="153"/>
                  </a:lnTo>
                  <a:lnTo>
                    <a:pt x="511" y="140"/>
                  </a:lnTo>
                  <a:lnTo>
                    <a:pt x="515" y="128"/>
                  </a:lnTo>
                  <a:lnTo>
                    <a:pt x="519" y="116"/>
                  </a:lnTo>
                  <a:lnTo>
                    <a:pt x="526" y="104"/>
                  </a:lnTo>
                  <a:lnTo>
                    <a:pt x="535" y="92"/>
                  </a:lnTo>
                  <a:lnTo>
                    <a:pt x="547" y="82"/>
                  </a:lnTo>
                  <a:lnTo>
                    <a:pt x="561" y="72"/>
                  </a:lnTo>
                  <a:lnTo>
                    <a:pt x="578" y="62"/>
                  </a:lnTo>
                  <a:lnTo>
                    <a:pt x="595" y="54"/>
                  </a:lnTo>
                  <a:lnTo>
                    <a:pt x="613" y="47"/>
                  </a:lnTo>
                  <a:lnTo>
                    <a:pt x="630" y="44"/>
                  </a:lnTo>
                  <a:lnTo>
                    <a:pt x="647" y="42"/>
                  </a:lnTo>
                  <a:lnTo>
                    <a:pt x="665" y="42"/>
                  </a:lnTo>
                  <a:lnTo>
                    <a:pt x="682" y="43"/>
                  </a:lnTo>
                  <a:lnTo>
                    <a:pt x="699" y="46"/>
                  </a:lnTo>
                  <a:lnTo>
                    <a:pt x="716" y="51"/>
                  </a:lnTo>
                  <a:lnTo>
                    <a:pt x="732" y="57"/>
                  </a:lnTo>
                  <a:lnTo>
                    <a:pt x="748" y="64"/>
                  </a:lnTo>
                  <a:lnTo>
                    <a:pt x="764" y="72"/>
                  </a:lnTo>
                  <a:lnTo>
                    <a:pt x="779" y="81"/>
                  </a:lnTo>
                  <a:lnTo>
                    <a:pt x="794" y="91"/>
                  </a:lnTo>
                  <a:lnTo>
                    <a:pt x="809" y="102"/>
                  </a:lnTo>
                  <a:lnTo>
                    <a:pt x="824" y="113"/>
                  </a:lnTo>
                  <a:lnTo>
                    <a:pt x="838" y="126"/>
                  </a:lnTo>
                  <a:lnTo>
                    <a:pt x="864" y="151"/>
                  </a:lnTo>
                  <a:lnTo>
                    <a:pt x="890" y="177"/>
                  </a:lnTo>
                  <a:lnTo>
                    <a:pt x="913" y="202"/>
                  </a:lnTo>
                  <a:lnTo>
                    <a:pt x="934" y="228"/>
                  </a:lnTo>
                  <a:lnTo>
                    <a:pt x="953" y="251"/>
                  </a:lnTo>
                  <a:lnTo>
                    <a:pt x="970" y="270"/>
                  </a:lnTo>
                  <a:lnTo>
                    <a:pt x="983" y="287"/>
                  </a:lnTo>
                  <a:lnTo>
                    <a:pt x="995" y="297"/>
                  </a:lnTo>
                  <a:lnTo>
                    <a:pt x="1000" y="303"/>
                  </a:lnTo>
                  <a:lnTo>
                    <a:pt x="1005" y="310"/>
                  </a:lnTo>
                  <a:lnTo>
                    <a:pt x="1011" y="318"/>
                  </a:lnTo>
                  <a:lnTo>
                    <a:pt x="1017" y="328"/>
                  </a:lnTo>
                  <a:lnTo>
                    <a:pt x="1028" y="351"/>
                  </a:lnTo>
                  <a:lnTo>
                    <a:pt x="1041" y="379"/>
                  </a:lnTo>
                  <a:lnTo>
                    <a:pt x="1054" y="411"/>
                  </a:lnTo>
                  <a:lnTo>
                    <a:pt x="1065" y="446"/>
                  </a:lnTo>
                  <a:lnTo>
                    <a:pt x="1078" y="483"/>
                  </a:lnTo>
                  <a:lnTo>
                    <a:pt x="1088" y="521"/>
                  </a:lnTo>
                  <a:lnTo>
                    <a:pt x="1100" y="559"/>
                  </a:lnTo>
                  <a:lnTo>
                    <a:pt x="1109" y="598"/>
                  </a:lnTo>
                  <a:lnTo>
                    <a:pt x="1117" y="635"/>
                  </a:lnTo>
                  <a:lnTo>
                    <a:pt x="1124" y="668"/>
                  </a:lnTo>
                  <a:lnTo>
                    <a:pt x="1129" y="700"/>
                  </a:lnTo>
                  <a:lnTo>
                    <a:pt x="1132" y="727"/>
                  </a:lnTo>
                  <a:lnTo>
                    <a:pt x="1133" y="740"/>
                  </a:lnTo>
                  <a:lnTo>
                    <a:pt x="1133" y="750"/>
                  </a:lnTo>
                  <a:lnTo>
                    <a:pt x="1132" y="759"/>
                  </a:lnTo>
                  <a:lnTo>
                    <a:pt x="1131" y="767"/>
                  </a:lnTo>
                  <a:lnTo>
                    <a:pt x="1138" y="759"/>
                  </a:lnTo>
                  <a:lnTo>
                    <a:pt x="1154" y="735"/>
                  </a:lnTo>
                  <a:lnTo>
                    <a:pt x="1180" y="699"/>
                  </a:lnTo>
                  <a:lnTo>
                    <a:pt x="1209" y="656"/>
                  </a:lnTo>
                  <a:lnTo>
                    <a:pt x="1240" y="607"/>
                  </a:lnTo>
                  <a:lnTo>
                    <a:pt x="1270" y="557"/>
                  </a:lnTo>
                  <a:lnTo>
                    <a:pt x="1282" y="532"/>
                  </a:lnTo>
                  <a:lnTo>
                    <a:pt x="1295" y="509"/>
                  </a:lnTo>
                  <a:lnTo>
                    <a:pt x="1305" y="485"/>
                  </a:lnTo>
                  <a:lnTo>
                    <a:pt x="1314" y="465"/>
                  </a:lnTo>
                  <a:lnTo>
                    <a:pt x="1317" y="454"/>
                  </a:lnTo>
                  <a:lnTo>
                    <a:pt x="1318" y="443"/>
                  </a:lnTo>
                  <a:lnTo>
                    <a:pt x="1319" y="431"/>
                  </a:lnTo>
                  <a:lnTo>
                    <a:pt x="1319" y="417"/>
                  </a:lnTo>
                  <a:lnTo>
                    <a:pt x="1318" y="405"/>
                  </a:lnTo>
                  <a:lnTo>
                    <a:pt x="1317" y="389"/>
                  </a:lnTo>
                  <a:lnTo>
                    <a:pt x="1315" y="374"/>
                  </a:lnTo>
                  <a:lnTo>
                    <a:pt x="1312" y="359"/>
                  </a:lnTo>
                  <a:lnTo>
                    <a:pt x="1296" y="295"/>
                  </a:lnTo>
                  <a:lnTo>
                    <a:pt x="1279" y="228"/>
                  </a:lnTo>
                  <a:lnTo>
                    <a:pt x="1270" y="194"/>
                  </a:lnTo>
                  <a:lnTo>
                    <a:pt x="1263" y="162"/>
                  </a:lnTo>
                  <a:lnTo>
                    <a:pt x="1258" y="132"/>
                  </a:lnTo>
                  <a:lnTo>
                    <a:pt x="1255" y="104"/>
                  </a:lnTo>
                  <a:lnTo>
                    <a:pt x="1255" y="90"/>
                  </a:lnTo>
                  <a:lnTo>
                    <a:pt x="1256" y="79"/>
                  </a:lnTo>
                  <a:lnTo>
                    <a:pt x="1257" y="67"/>
                  </a:lnTo>
                  <a:lnTo>
                    <a:pt x="1260" y="55"/>
                  </a:lnTo>
                  <a:lnTo>
                    <a:pt x="1264" y="46"/>
                  </a:lnTo>
                  <a:lnTo>
                    <a:pt x="1269" y="38"/>
                  </a:lnTo>
                  <a:lnTo>
                    <a:pt x="1275" y="30"/>
                  </a:lnTo>
                  <a:lnTo>
                    <a:pt x="1284" y="24"/>
                  </a:lnTo>
                  <a:lnTo>
                    <a:pt x="1292" y="18"/>
                  </a:lnTo>
                  <a:lnTo>
                    <a:pt x="1301" y="14"/>
                  </a:lnTo>
                  <a:lnTo>
                    <a:pt x="1310" y="10"/>
                  </a:lnTo>
                  <a:lnTo>
                    <a:pt x="1319" y="7"/>
                  </a:lnTo>
                  <a:lnTo>
                    <a:pt x="1330" y="3"/>
                  </a:lnTo>
                  <a:lnTo>
                    <a:pt x="1339" y="2"/>
                  </a:lnTo>
                  <a:lnTo>
                    <a:pt x="1349" y="1"/>
                  </a:lnTo>
                  <a:lnTo>
                    <a:pt x="1360" y="0"/>
                  </a:lnTo>
                  <a:lnTo>
                    <a:pt x="1369" y="0"/>
                  </a:lnTo>
                  <a:lnTo>
                    <a:pt x="1379" y="1"/>
                  </a:lnTo>
                  <a:lnTo>
                    <a:pt x="1390" y="2"/>
                  </a:lnTo>
                  <a:lnTo>
                    <a:pt x="1400" y="5"/>
                  </a:lnTo>
                  <a:lnTo>
                    <a:pt x="1411" y="7"/>
                  </a:lnTo>
                  <a:lnTo>
                    <a:pt x="1421" y="12"/>
                  </a:lnTo>
                  <a:lnTo>
                    <a:pt x="1431" y="15"/>
                  </a:lnTo>
                  <a:lnTo>
                    <a:pt x="1442" y="21"/>
                  </a:lnTo>
                  <a:lnTo>
                    <a:pt x="1452" y="25"/>
                  </a:lnTo>
                  <a:lnTo>
                    <a:pt x="1461" y="32"/>
                  </a:lnTo>
                  <a:lnTo>
                    <a:pt x="1472" y="39"/>
                  </a:lnTo>
                  <a:lnTo>
                    <a:pt x="1481" y="47"/>
                  </a:lnTo>
                  <a:lnTo>
                    <a:pt x="1490" y="55"/>
                  </a:lnTo>
                  <a:lnTo>
                    <a:pt x="1499" y="65"/>
                  </a:lnTo>
                  <a:lnTo>
                    <a:pt x="1509" y="75"/>
                  </a:lnTo>
                  <a:lnTo>
                    <a:pt x="1517" y="86"/>
                  </a:lnTo>
                  <a:lnTo>
                    <a:pt x="1525" y="97"/>
                  </a:lnTo>
                  <a:lnTo>
                    <a:pt x="1533" y="110"/>
                  </a:lnTo>
                  <a:lnTo>
                    <a:pt x="1541" y="123"/>
                  </a:lnTo>
                  <a:lnTo>
                    <a:pt x="1548" y="136"/>
                  </a:lnTo>
                  <a:lnTo>
                    <a:pt x="1555" y="151"/>
                  </a:lnTo>
                  <a:lnTo>
                    <a:pt x="1561" y="166"/>
                  </a:lnTo>
                  <a:lnTo>
                    <a:pt x="1566" y="183"/>
                  </a:lnTo>
                  <a:lnTo>
                    <a:pt x="1572" y="199"/>
                  </a:lnTo>
                  <a:lnTo>
                    <a:pt x="1577" y="216"/>
                  </a:lnTo>
                  <a:lnTo>
                    <a:pt x="1580" y="233"/>
                  </a:lnTo>
                  <a:lnTo>
                    <a:pt x="1584" y="251"/>
                  </a:lnTo>
                  <a:lnTo>
                    <a:pt x="1586" y="269"/>
                  </a:lnTo>
                  <a:lnTo>
                    <a:pt x="1587" y="287"/>
                  </a:lnTo>
                  <a:lnTo>
                    <a:pt x="1588" y="305"/>
                  </a:lnTo>
                  <a:lnTo>
                    <a:pt x="1590" y="324"/>
                  </a:lnTo>
                  <a:lnTo>
                    <a:pt x="1590" y="342"/>
                  </a:lnTo>
                  <a:lnTo>
                    <a:pt x="1587" y="380"/>
                  </a:lnTo>
                  <a:lnTo>
                    <a:pt x="1583" y="418"/>
                  </a:lnTo>
                  <a:lnTo>
                    <a:pt x="1577" y="457"/>
                  </a:lnTo>
                  <a:lnTo>
                    <a:pt x="1568" y="496"/>
                  </a:lnTo>
                  <a:lnTo>
                    <a:pt x="1557" y="535"/>
                  </a:lnTo>
                  <a:lnTo>
                    <a:pt x="1546" y="574"/>
                  </a:lnTo>
                  <a:lnTo>
                    <a:pt x="1532" y="615"/>
                  </a:lnTo>
                  <a:lnTo>
                    <a:pt x="1517" y="654"/>
                  </a:lnTo>
                  <a:lnTo>
                    <a:pt x="1499" y="695"/>
                  </a:lnTo>
                  <a:lnTo>
                    <a:pt x="1482" y="734"/>
                  </a:lnTo>
                  <a:lnTo>
                    <a:pt x="1463" y="774"/>
                  </a:lnTo>
                  <a:lnTo>
                    <a:pt x="1443" y="814"/>
                  </a:lnTo>
                  <a:lnTo>
                    <a:pt x="1453" y="811"/>
                  </a:lnTo>
                  <a:lnTo>
                    <a:pt x="1482" y="802"/>
                  </a:lnTo>
                  <a:lnTo>
                    <a:pt x="1525" y="787"/>
                  </a:lnTo>
                  <a:lnTo>
                    <a:pt x="1576" y="767"/>
                  </a:lnTo>
                  <a:lnTo>
                    <a:pt x="1603" y="756"/>
                  </a:lnTo>
                  <a:lnTo>
                    <a:pt x="1631" y="743"/>
                  </a:lnTo>
                  <a:lnTo>
                    <a:pt x="1659" y="729"/>
                  </a:lnTo>
                  <a:lnTo>
                    <a:pt x="1686" y="714"/>
                  </a:lnTo>
                  <a:lnTo>
                    <a:pt x="1712" y="699"/>
                  </a:lnTo>
                  <a:lnTo>
                    <a:pt x="1736" y="682"/>
                  </a:lnTo>
                  <a:lnTo>
                    <a:pt x="1748" y="674"/>
                  </a:lnTo>
                  <a:lnTo>
                    <a:pt x="1758" y="665"/>
                  </a:lnTo>
                  <a:lnTo>
                    <a:pt x="1767" y="656"/>
                  </a:lnTo>
                  <a:lnTo>
                    <a:pt x="1777" y="647"/>
                  </a:lnTo>
                  <a:lnTo>
                    <a:pt x="1794" y="628"/>
                  </a:lnTo>
                  <a:lnTo>
                    <a:pt x="1810" y="608"/>
                  </a:lnTo>
                  <a:lnTo>
                    <a:pt x="1825" y="588"/>
                  </a:lnTo>
                  <a:lnTo>
                    <a:pt x="1841" y="567"/>
                  </a:lnTo>
                  <a:lnTo>
                    <a:pt x="1870" y="528"/>
                  </a:lnTo>
                  <a:lnTo>
                    <a:pt x="1899" y="491"/>
                  </a:lnTo>
                  <a:lnTo>
                    <a:pt x="1913" y="475"/>
                  </a:lnTo>
                  <a:lnTo>
                    <a:pt x="1927" y="460"/>
                  </a:lnTo>
                  <a:lnTo>
                    <a:pt x="1939" y="447"/>
                  </a:lnTo>
                  <a:lnTo>
                    <a:pt x="1952" y="438"/>
                  </a:lnTo>
                  <a:lnTo>
                    <a:pt x="1959" y="433"/>
                  </a:lnTo>
                  <a:lnTo>
                    <a:pt x="1966" y="430"/>
                  </a:lnTo>
                  <a:lnTo>
                    <a:pt x="1972" y="428"/>
                  </a:lnTo>
                  <a:lnTo>
                    <a:pt x="1979" y="425"/>
                  </a:lnTo>
                  <a:lnTo>
                    <a:pt x="1984" y="424"/>
                  </a:lnTo>
                  <a:lnTo>
                    <a:pt x="1991" y="424"/>
                  </a:lnTo>
                  <a:lnTo>
                    <a:pt x="1998" y="425"/>
                  </a:lnTo>
                  <a:lnTo>
                    <a:pt x="2004" y="426"/>
                  </a:lnTo>
                  <a:lnTo>
                    <a:pt x="2011" y="429"/>
                  </a:lnTo>
                  <a:lnTo>
                    <a:pt x="2018" y="433"/>
                  </a:lnTo>
                  <a:lnTo>
                    <a:pt x="2025" y="438"/>
                  </a:lnTo>
                  <a:lnTo>
                    <a:pt x="2032" y="444"/>
                  </a:lnTo>
                  <a:lnTo>
                    <a:pt x="2039" y="450"/>
                  </a:lnTo>
                  <a:lnTo>
                    <a:pt x="2046" y="458"/>
                  </a:lnTo>
                  <a:lnTo>
                    <a:pt x="2052" y="466"/>
                  </a:lnTo>
                  <a:lnTo>
                    <a:pt x="2059" y="475"/>
                  </a:lnTo>
                  <a:lnTo>
                    <a:pt x="2066" y="484"/>
                  </a:lnTo>
                  <a:lnTo>
                    <a:pt x="2072" y="495"/>
                  </a:lnTo>
                  <a:lnTo>
                    <a:pt x="2079" y="506"/>
                  </a:lnTo>
                  <a:lnTo>
                    <a:pt x="2084" y="518"/>
                  </a:lnTo>
                  <a:lnTo>
                    <a:pt x="2089" y="530"/>
                  </a:lnTo>
                  <a:lnTo>
                    <a:pt x="2094" y="543"/>
                  </a:lnTo>
                  <a:lnTo>
                    <a:pt x="2097" y="557"/>
                  </a:lnTo>
                  <a:lnTo>
                    <a:pt x="2101" y="571"/>
                  </a:lnTo>
                  <a:lnTo>
                    <a:pt x="2103" y="585"/>
                  </a:lnTo>
                  <a:lnTo>
                    <a:pt x="2104" y="600"/>
                  </a:lnTo>
                  <a:lnTo>
                    <a:pt x="2106" y="616"/>
                  </a:lnTo>
                  <a:lnTo>
                    <a:pt x="2106" y="631"/>
                  </a:lnTo>
                  <a:lnTo>
                    <a:pt x="2104" y="647"/>
                  </a:lnTo>
                  <a:lnTo>
                    <a:pt x="2102" y="663"/>
                  </a:lnTo>
                  <a:lnTo>
                    <a:pt x="2099" y="680"/>
                  </a:lnTo>
                  <a:lnTo>
                    <a:pt x="2094" y="696"/>
                  </a:lnTo>
                  <a:lnTo>
                    <a:pt x="2088" y="712"/>
                  </a:lnTo>
                  <a:lnTo>
                    <a:pt x="2080" y="729"/>
                  </a:lnTo>
                  <a:lnTo>
                    <a:pt x="2072" y="745"/>
                  </a:lnTo>
                  <a:lnTo>
                    <a:pt x="2062" y="763"/>
                  </a:lnTo>
                  <a:lnTo>
                    <a:pt x="2049" y="779"/>
                  </a:lnTo>
                  <a:lnTo>
                    <a:pt x="2036" y="796"/>
                  </a:lnTo>
                  <a:lnTo>
                    <a:pt x="2021" y="813"/>
                  </a:lnTo>
                  <a:lnTo>
                    <a:pt x="2004" y="829"/>
                  </a:lnTo>
                  <a:lnTo>
                    <a:pt x="1924" y="904"/>
                  </a:lnTo>
                  <a:lnTo>
                    <a:pt x="1831" y="992"/>
                  </a:lnTo>
                  <a:lnTo>
                    <a:pt x="1732" y="1086"/>
                  </a:lnTo>
                  <a:lnTo>
                    <a:pt x="1630" y="1184"/>
                  </a:lnTo>
                  <a:lnTo>
                    <a:pt x="1534" y="1275"/>
                  </a:lnTo>
                  <a:lnTo>
                    <a:pt x="1451" y="1353"/>
                  </a:lnTo>
                  <a:lnTo>
                    <a:pt x="1385" y="1415"/>
                  </a:lnTo>
                  <a:lnTo>
                    <a:pt x="1342" y="1452"/>
                  </a:lnTo>
                  <a:lnTo>
                    <a:pt x="1336" y="1457"/>
                  </a:lnTo>
                  <a:lnTo>
                    <a:pt x="1326" y="1463"/>
                  </a:lnTo>
                  <a:lnTo>
                    <a:pt x="1316" y="1469"/>
                  </a:lnTo>
                  <a:lnTo>
                    <a:pt x="1305" y="1475"/>
                  </a:lnTo>
                  <a:lnTo>
                    <a:pt x="1280" y="1486"/>
                  </a:lnTo>
                  <a:lnTo>
                    <a:pt x="1250" y="1497"/>
                  </a:lnTo>
                  <a:lnTo>
                    <a:pt x="1217" y="1507"/>
                  </a:lnTo>
                  <a:lnTo>
                    <a:pt x="1180" y="1516"/>
                  </a:lnTo>
                  <a:lnTo>
                    <a:pt x="1139" y="1523"/>
                  </a:lnTo>
                  <a:lnTo>
                    <a:pt x="1095" y="1529"/>
                  </a:lnTo>
                  <a:lnTo>
                    <a:pt x="1072" y="1531"/>
                  </a:lnTo>
                  <a:lnTo>
                    <a:pt x="1049" y="1534"/>
                  </a:lnTo>
                  <a:lnTo>
                    <a:pt x="1025" y="1535"/>
                  </a:lnTo>
                  <a:lnTo>
                    <a:pt x="1000" y="1535"/>
                  </a:lnTo>
                  <a:lnTo>
                    <a:pt x="974" y="1535"/>
                  </a:lnTo>
                  <a:lnTo>
                    <a:pt x="949" y="1535"/>
                  </a:lnTo>
                  <a:lnTo>
                    <a:pt x="922" y="1533"/>
                  </a:lnTo>
                  <a:lnTo>
                    <a:pt x="894" y="1531"/>
                  </a:lnTo>
                  <a:lnTo>
                    <a:pt x="867" y="1528"/>
                  </a:lnTo>
                  <a:lnTo>
                    <a:pt x="839" y="1524"/>
                  </a:lnTo>
                  <a:lnTo>
                    <a:pt x="811" y="1520"/>
                  </a:lnTo>
                  <a:lnTo>
                    <a:pt x="783" y="1515"/>
                  </a:lnTo>
                  <a:lnTo>
                    <a:pt x="752" y="1509"/>
                  </a:lnTo>
                  <a:lnTo>
                    <a:pt x="724" y="1501"/>
                  </a:lnTo>
                  <a:lnTo>
                    <a:pt x="694" y="1494"/>
                  </a:lnTo>
                  <a:lnTo>
                    <a:pt x="664" y="1485"/>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7"/>
            <p:cNvSpPr>
              <a:spLocks/>
            </p:cNvSpPr>
            <p:nvPr/>
          </p:nvSpPr>
          <p:spPr bwMode="auto">
            <a:xfrm>
              <a:off x="5967413" y="409576"/>
              <a:ext cx="100013" cy="114300"/>
            </a:xfrm>
            <a:custGeom>
              <a:avLst/>
              <a:gdLst>
                <a:gd name="T0" fmla="*/ 250 w 250"/>
                <a:gd name="T1" fmla="*/ 9 h 290"/>
                <a:gd name="T2" fmla="*/ 240 w 250"/>
                <a:gd name="T3" fmla="*/ 10 h 290"/>
                <a:gd name="T4" fmla="*/ 212 w 250"/>
                <a:gd name="T5" fmla="*/ 17 h 290"/>
                <a:gd name="T6" fmla="*/ 195 w 250"/>
                <a:gd name="T7" fmla="*/ 23 h 290"/>
                <a:gd name="T8" fmla="*/ 174 w 250"/>
                <a:gd name="T9" fmla="*/ 31 h 290"/>
                <a:gd name="T10" fmla="*/ 152 w 250"/>
                <a:gd name="T11" fmla="*/ 40 h 290"/>
                <a:gd name="T12" fmla="*/ 129 w 250"/>
                <a:gd name="T13" fmla="*/ 54 h 290"/>
                <a:gd name="T14" fmla="*/ 117 w 250"/>
                <a:gd name="T15" fmla="*/ 61 h 290"/>
                <a:gd name="T16" fmla="*/ 107 w 250"/>
                <a:gd name="T17" fmla="*/ 69 h 290"/>
                <a:gd name="T18" fmla="*/ 96 w 250"/>
                <a:gd name="T19" fmla="*/ 79 h 290"/>
                <a:gd name="T20" fmla="*/ 85 w 250"/>
                <a:gd name="T21" fmla="*/ 89 h 290"/>
                <a:gd name="T22" fmla="*/ 75 w 250"/>
                <a:gd name="T23" fmla="*/ 99 h 290"/>
                <a:gd name="T24" fmla="*/ 64 w 250"/>
                <a:gd name="T25" fmla="*/ 112 h 290"/>
                <a:gd name="T26" fmla="*/ 55 w 250"/>
                <a:gd name="T27" fmla="*/ 125 h 290"/>
                <a:gd name="T28" fmla="*/ 46 w 250"/>
                <a:gd name="T29" fmla="*/ 139 h 290"/>
                <a:gd name="T30" fmla="*/ 38 w 250"/>
                <a:gd name="T31" fmla="*/ 154 h 290"/>
                <a:gd name="T32" fmla="*/ 30 w 250"/>
                <a:gd name="T33" fmla="*/ 169 h 290"/>
                <a:gd name="T34" fmla="*/ 24 w 250"/>
                <a:gd name="T35" fmla="*/ 186 h 290"/>
                <a:gd name="T36" fmla="*/ 18 w 250"/>
                <a:gd name="T37" fmla="*/ 205 h 290"/>
                <a:gd name="T38" fmla="*/ 14 w 250"/>
                <a:gd name="T39" fmla="*/ 224 h 290"/>
                <a:gd name="T40" fmla="*/ 10 w 250"/>
                <a:gd name="T41" fmla="*/ 245 h 290"/>
                <a:gd name="T42" fmla="*/ 9 w 250"/>
                <a:gd name="T43" fmla="*/ 267 h 290"/>
                <a:gd name="T44" fmla="*/ 8 w 250"/>
                <a:gd name="T45" fmla="*/ 290 h 290"/>
                <a:gd name="T46" fmla="*/ 6 w 250"/>
                <a:gd name="T47" fmla="*/ 275 h 290"/>
                <a:gd name="T48" fmla="*/ 1 w 250"/>
                <a:gd name="T49" fmla="*/ 237 h 290"/>
                <a:gd name="T50" fmla="*/ 0 w 250"/>
                <a:gd name="T51" fmla="*/ 212 h 290"/>
                <a:gd name="T52" fmla="*/ 1 w 250"/>
                <a:gd name="T53" fmla="*/ 184 h 290"/>
                <a:gd name="T54" fmla="*/ 2 w 250"/>
                <a:gd name="T55" fmla="*/ 169 h 290"/>
                <a:gd name="T56" fmla="*/ 3 w 250"/>
                <a:gd name="T57" fmla="*/ 154 h 290"/>
                <a:gd name="T58" fmla="*/ 7 w 250"/>
                <a:gd name="T59" fmla="*/ 139 h 290"/>
                <a:gd name="T60" fmla="*/ 10 w 250"/>
                <a:gd name="T61" fmla="*/ 124 h 290"/>
                <a:gd name="T62" fmla="*/ 14 w 250"/>
                <a:gd name="T63" fmla="*/ 110 h 290"/>
                <a:gd name="T64" fmla="*/ 19 w 250"/>
                <a:gd name="T65" fmla="*/ 95 h 290"/>
                <a:gd name="T66" fmla="*/ 26 w 250"/>
                <a:gd name="T67" fmla="*/ 81 h 290"/>
                <a:gd name="T68" fmla="*/ 33 w 250"/>
                <a:gd name="T69" fmla="*/ 68 h 290"/>
                <a:gd name="T70" fmla="*/ 42 w 250"/>
                <a:gd name="T71" fmla="*/ 55 h 290"/>
                <a:gd name="T72" fmla="*/ 53 w 250"/>
                <a:gd name="T73" fmla="*/ 44 h 290"/>
                <a:gd name="T74" fmla="*/ 64 w 250"/>
                <a:gd name="T75" fmla="*/ 34 h 290"/>
                <a:gd name="T76" fmla="*/ 78 w 250"/>
                <a:gd name="T77" fmla="*/ 24 h 290"/>
                <a:gd name="T78" fmla="*/ 93 w 250"/>
                <a:gd name="T79" fmla="*/ 16 h 290"/>
                <a:gd name="T80" fmla="*/ 109 w 250"/>
                <a:gd name="T81" fmla="*/ 9 h 290"/>
                <a:gd name="T82" fmla="*/ 128 w 250"/>
                <a:gd name="T83" fmla="*/ 5 h 290"/>
                <a:gd name="T84" fmla="*/ 149 w 250"/>
                <a:gd name="T85" fmla="*/ 1 h 290"/>
                <a:gd name="T86" fmla="*/ 171 w 250"/>
                <a:gd name="T87" fmla="*/ 0 h 290"/>
                <a:gd name="T88" fmla="*/ 195 w 250"/>
                <a:gd name="T89" fmla="*/ 1 h 290"/>
                <a:gd name="T90" fmla="*/ 221 w 250"/>
                <a:gd name="T91" fmla="*/ 3 h 290"/>
                <a:gd name="T92" fmla="*/ 250 w 250"/>
                <a:gd name="T93" fmla="*/ 9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0" h="290">
                  <a:moveTo>
                    <a:pt x="250" y="9"/>
                  </a:moveTo>
                  <a:lnTo>
                    <a:pt x="240" y="10"/>
                  </a:lnTo>
                  <a:lnTo>
                    <a:pt x="212" y="17"/>
                  </a:lnTo>
                  <a:lnTo>
                    <a:pt x="195" y="23"/>
                  </a:lnTo>
                  <a:lnTo>
                    <a:pt x="174" y="31"/>
                  </a:lnTo>
                  <a:lnTo>
                    <a:pt x="152" y="40"/>
                  </a:lnTo>
                  <a:lnTo>
                    <a:pt x="129" y="54"/>
                  </a:lnTo>
                  <a:lnTo>
                    <a:pt x="117" y="61"/>
                  </a:lnTo>
                  <a:lnTo>
                    <a:pt x="107" y="69"/>
                  </a:lnTo>
                  <a:lnTo>
                    <a:pt x="96" y="79"/>
                  </a:lnTo>
                  <a:lnTo>
                    <a:pt x="85" y="89"/>
                  </a:lnTo>
                  <a:lnTo>
                    <a:pt x="75" y="99"/>
                  </a:lnTo>
                  <a:lnTo>
                    <a:pt x="64" y="112"/>
                  </a:lnTo>
                  <a:lnTo>
                    <a:pt x="55" y="125"/>
                  </a:lnTo>
                  <a:lnTo>
                    <a:pt x="46" y="139"/>
                  </a:lnTo>
                  <a:lnTo>
                    <a:pt x="38" y="154"/>
                  </a:lnTo>
                  <a:lnTo>
                    <a:pt x="30" y="169"/>
                  </a:lnTo>
                  <a:lnTo>
                    <a:pt x="24" y="186"/>
                  </a:lnTo>
                  <a:lnTo>
                    <a:pt x="18" y="205"/>
                  </a:lnTo>
                  <a:lnTo>
                    <a:pt x="14" y="224"/>
                  </a:lnTo>
                  <a:lnTo>
                    <a:pt x="10" y="245"/>
                  </a:lnTo>
                  <a:lnTo>
                    <a:pt x="9" y="267"/>
                  </a:lnTo>
                  <a:lnTo>
                    <a:pt x="8" y="290"/>
                  </a:lnTo>
                  <a:lnTo>
                    <a:pt x="6" y="275"/>
                  </a:lnTo>
                  <a:lnTo>
                    <a:pt x="1" y="237"/>
                  </a:lnTo>
                  <a:lnTo>
                    <a:pt x="0" y="212"/>
                  </a:lnTo>
                  <a:lnTo>
                    <a:pt x="1" y="184"/>
                  </a:lnTo>
                  <a:lnTo>
                    <a:pt x="2" y="169"/>
                  </a:lnTo>
                  <a:lnTo>
                    <a:pt x="3" y="154"/>
                  </a:lnTo>
                  <a:lnTo>
                    <a:pt x="7" y="139"/>
                  </a:lnTo>
                  <a:lnTo>
                    <a:pt x="10" y="124"/>
                  </a:lnTo>
                  <a:lnTo>
                    <a:pt x="14" y="110"/>
                  </a:lnTo>
                  <a:lnTo>
                    <a:pt x="19" y="95"/>
                  </a:lnTo>
                  <a:lnTo>
                    <a:pt x="26" y="81"/>
                  </a:lnTo>
                  <a:lnTo>
                    <a:pt x="33" y="68"/>
                  </a:lnTo>
                  <a:lnTo>
                    <a:pt x="42" y="55"/>
                  </a:lnTo>
                  <a:lnTo>
                    <a:pt x="53" y="44"/>
                  </a:lnTo>
                  <a:lnTo>
                    <a:pt x="64" y="34"/>
                  </a:lnTo>
                  <a:lnTo>
                    <a:pt x="78" y="24"/>
                  </a:lnTo>
                  <a:lnTo>
                    <a:pt x="93" y="16"/>
                  </a:lnTo>
                  <a:lnTo>
                    <a:pt x="109" y="9"/>
                  </a:lnTo>
                  <a:lnTo>
                    <a:pt x="128" y="5"/>
                  </a:lnTo>
                  <a:lnTo>
                    <a:pt x="149" y="1"/>
                  </a:lnTo>
                  <a:lnTo>
                    <a:pt x="171" y="0"/>
                  </a:lnTo>
                  <a:lnTo>
                    <a:pt x="195" y="1"/>
                  </a:lnTo>
                  <a:lnTo>
                    <a:pt x="221" y="3"/>
                  </a:lnTo>
                  <a:lnTo>
                    <a:pt x="250" y="9"/>
                  </a:lnTo>
                  <a:close/>
                </a:path>
              </a:pathLst>
            </a:custGeom>
            <a:solidFill>
              <a:srgbClr val="CB8E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8"/>
            <p:cNvSpPr>
              <a:spLocks/>
            </p:cNvSpPr>
            <p:nvPr/>
          </p:nvSpPr>
          <p:spPr bwMode="auto">
            <a:xfrm>
              <a:off x="2430463" y="5202238"/>
              <a:ext cx="788988" cy="815975"/>
            </a:xfrm>
            <a:custGeom>
              <a:avLst/>
              <a:gdLst>
                <a:gd name="T0" fmla="*/ 1592 w 1989"/>
                <a:gd name="T1" fmla="*/ 957 h 2058"/>
                <a:gd name="T2" fmla="*/ 1477 w 1989"/>
                <a:gd name="T3" fmla="*/ 954 h 2058"/>
                <a:gd name="T4" fmla="*/ 1307 w 1989"/>
                <a:gd name="T5" fmla="*/ 947 h 2058"/>
                <a:gd name="T6" fmla="*/ 1151 w 1989"/>
                <a:gd name="T7" fmla="*/ 939 h 2058"/>
                <a:gd name="T8" fmla="*/ 1088 w 1989"/>
                <a:gd name="T9" fmla="*/ 931 h 2058"/>
                <a:gd name="T10" fmla="*/ 1061 w 1989"/>
                <a:gd name="T11" fmla="*/ 912 h 2058"/>
                <a:gd name="T12" fmla="*/ 1029 w 1989"/>
                <a:gd name="T13" fmla="*/ 878 h 2058"/>
                <a:gd name="T14" fmla="*/ 992 w 1989"/>
                <a:gd name="T15" fmla="*/ 831 h 2058"/>
                <a:gd name="T16" fmla="*/ 931 w 1989"/>
                <a:gd name="T17" fmla="*/ 741 h 2058"/>
                <a:gd name="T18" fmla="*/ 840 w 1989"/>
                <a:gd name="T19" fmla="*/ 596 h 2058"/>
                <a:gd name="T20" fmla="*/ 748 w 1989"/>
                <a:gd name="T21" fmla="*/ 435 h 2058"/>
                <a:gd name="T22" fmla="*/ 663 w 1989"/>
                <a:gd name="T23" fmla="*/ 277 h 2058"/>
                <a:gd name="T24" fmla="*/ 591 w 1989"/>
                <a:gd name="T25" fmla="*/ 138 h 2058"/>
                <a:gd name="T26" fmla="*/ 540 w 1989"/>
                <a:gd name="T27" fmla="*/ 34 h 2058"/>
                <a:gd name="T28" fmla="*/ 510 w 1989"/>
                <a:gd name="T29" fmla="*/ 4 h 2058"/>
                <a:gd name="T30" fmla="*/ 440 w 1989"/>
                <a:gd name="T31" fmla="*/ 25 h 2058"/>
                <a:gd name="T32" fmla="*/ 369 w 1989"/>
                <a:gd name="T33" fmla="*/ 50 h 2058"/>
                <a:gd name="T34" fmla="*/ 309 w 1989"/>
                <a:gd name="T35" fmla="*/ 78 h 2058"/>
                <a:gd name="T36" fmla="*/ 267 w 1989"/>
                <a:gd name="T37" fmla="*/ 100 h 2058"/>
                <a:gd name="T38" fmla="*/ 223 w 1989"/>
                <a:gd name="T39" fmla="*/ 125 h 2058"/>
                <a:gd name="T40" fmla="*/ 179 w 1989"/>
                <a:gd name="T41" fmla="*/ 154 h 2058"/>
                <a:gd name="T42" fmla="*/ 136 w 1989"/>
                <a:gd name="T43" fmla="*/ 187 h 2058"/>
                <a:gd name="T44" fmla="*/ 95 w 1989"/>
                <a:gd name="T45" fmla="*/ 224 h 2058"/>
                <a:gd name="T46" fmla="*/ 54 w 1989"/>
                <a:gd name="T47" fmla="*/ 265 h 2058"/>
                <a:gd name="T48" fmla="*/ 17 w 1989"/>
                <a:gd name="T49" fmla="*/ 310 h 2058"/>
                <a:gd name="T50" fmla="*/ 9 w 1989"/>
                <a:gd name="T51" fmla="*/ 347 h 2058"/>
                <a:gd name="T52" fmla="*/ 73 w 1989"/>
                <a:gd name="T53" fmla="*/ 434 h 2058"/>
                <a:gd name="T54" fmla="*/ 186 w 1989"/>
                <a:gd name="T55" fmla="*/ 585 h 2058"/>
                <a:gd name="T56" fmla="*/ 332 w 1989"/>
                <a:gd name="T57" fmla="*/ 777 h 2058"/>
                <a:gd name="T58" fmla="*/ 495 w 1989"/>
                <a:gd name="T59" fmla="*/ 987 h 2058"/>
                <a:gd name="T60" fmla="*/ 662 w 1989"/>
                <a:gd name="T61" fmla="*/ 1190 h 2058"/>
                <a:gd name="T62" fmla="*/ 777 w 1989"/>
                <a:gd name="T63" fmla="*/ 1324 h 2058"/>
                <a:gd name="T64" fmla="*/ 846 w 1989"/>
                <a:gd name="T65" fmla="*/ 1399 h 2058"/>
                <a:gd name="T66" fmla="*/ 907 w 1989"/>
                <a:gd name="T67" fmla="*/ 1459 h 2058"/>
                <a:gd name="T68" fmla="*/ 958 w 1989"/>
                <a:gd name="T69" fmla="*/ 1502 h 2058"/>
                <a:gd name="T70" fmla="*/ 999 w 1989"/>
                <a:gd name="T71" fmla="*/ 1526 h 2058"/>
                <a:gd name="T72" fmla="*/ 1038 w 1989"/>
                <a:gd name="T73" fmla="*/ 1543 h 2058"/>
                <a:gd name="T74" fmla="*/ 1078 w 1989"/>
                <a:gd name="T75" fmla="*/ 1558 h 2058"/>
                <a:gd name="T76" fmla="*/ 1119 w 1989"/>
                <a:gd name="T77" fmla="*/ 1570 h 2058"/>
                <a:gd name="T78" fmla="*/ 1179 w 1989"/>
                <a:gd name="T79" fmla="*/ 1580 h 2058"/>
                <a:gd name="T80" fmla="*/ 1256 w 1989"/>
                <a:gd name="T81" fmla="*/ 1588 h 2058"/>
                <a:gd name="T82" fmla="*/ 1324 w 1989"/>
                <a:gd name="T83" fmla="*/ 1588 h 2058"/>
                <a:gd name="T84" fmla="*/ 1382 w 1989"/>
                <a:gd name="T85" fmla="*/ 1585 h 2058"/>
                <a:gd name="T86" fmla="*/ 1437 w 1989"/>
                <a:gd name="T87" fmla="*/ 1577 h 2058"/>
                <a:gd name="T88" fmla="*/ 1389 w 1989"/>
                <a:gd name="T89" fmla="*/ 1810 h 2058"/>
                <a:gd name="T90" fmla="*/ 1440 w 1989"/>
                <a:gd name="T91" fmla="*/ 1846 h 2058"/>
                <a:gd name="T92" fmla="*/ 1559 w 1989"/>
                <a:gd name="T93" fmla="*/ 1926 h 2058"/>
                <a:gd name="T94" fmla="*/ 1695 w 1989"/>
                <a:gd name="T95" fmla="*/ 2009 h 2058"/>
                <a:gd name="T96" fmla="*/ 1753 w 1989"/>
                <a:gd name="T97" fmla="*/ 2040 h 2058"/>
                <a:gd name="T98" fmla="*/ 1795 w 1989"/>
                <a:gd name="T99" fmla="*/ 2058 h 2058"/>
                <a:gd name="T100" fmla="*/ 1811 w 1989"/>
                <a:gd name="T101" fmla="*/ 2053 h 2058"/>
                <a:gd name="T102" fmla="*/ 1829 w 1989"/>
                <a:gd name="T103" fmla="*/ 2032 h 2058"/>
                <a:gd name="T104" fmla="*/ 1846 w 1989"/>
                <a:gd name="T105" fmla="*/ 1996 h 2058"/>
                <a:gd name="T106" fmla="*/ 1862 w 1989"/>
                <a:gd name="T107" fmla="*/ 1950 h 2058"/>
                <a:gd name="T108" fmla="*/ 1880 w 1989"/>
                <a:gd name="T109" fmla="*/ 1894 h 2058"/>
                <a:gd name="T110" fmla="*/ 1896 w 1989"/>
                <a:gd name="T111" fmla="*/ 1830 h 2058"/>
                <a:gd name="T112" fmla="*/ 1926 w 1989"/>
                <a:gd name="T113" fmla="*/ 1691 h 2058"/>
                <a:gd name="T114" fmla="*/ 1951 w 1989"/>
                <a:gd name="T115" fmla="*/ 1550 h 2058"/>
                <a:gd name="T116" fmla="*/ 1972 w 1989"/>
                <a:gd name="T117" fmla="*/ 1428 h 2058"/>
                <a:gd name="T118" fmla="*/ 1989 w 1989"/>
                <a:gd name="T119" fmla="*/ 1308 h 2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89" h="2058">
                  <a:moveTo>
                    <a:pt x="1611" y="957"/>
                  </a:moveTo>
                  <a:lnTo>
                    <a:pt x="1592" y="957"/>
                  </a:lnTo>
                  <a:lnTo>
                    <a:pt x="1545" y="956"/>
                  </a:lnTo>
                  <a:lnTo>
                    <a:pt x="1477" y="954"/>
                  </a:lnTo>
                  <a:lnTo>
                    <a:pt x="1395" y="950"/>
                  </a:lnTo>
                  <a:lnTo>
                    <a:pt x="1307" y="947"/>
                  </a:lnTo>
                  <a:lnTo>
                    <a:pt x="1224" y="944"/>
                  </a:lnTo>
                  <a:lnTo>
                    <a:pt x="1151" y="939"/>
                  </a:lnTo>
                  <a:lnTo>
                    <a:pt x="1099" y="934"/>
                  </a:lnTo>
                  <a:lnTo>
                    <a:pt x="1088" y="931"/>
                  </a:lnTo>
                  <a:lnTo>
                    <a:pt x="1075" y="924"/>
                  </a:lnTo>
                  <a:lnTo>
                    <a:pt x="1061" y="912"/>
                  </a:lnTo>
                  <a:lnTo>
                    <a:pt x="1046" y="897"/>
                  </a:lnTo>
                  <a:lnTo>
                    <a:pt x="1029" y="878"/>
                  </a:lnTo>
                  <a:lnTo>
                    <a:pt x="1011" y="856"/>
                  </a:lnTo>
                  <a:lnTo>
                    <a:pt x="992" y="831"/>
                  </a:lnTo>
                  <a:lnTo>
                    <a:pt x="972" y="804"/>
                  </a:lnTo>
                  <a:lnTo>
                    <a:pt x="931" y="741"/>
                  </a:lnTo>
                  <a:lnTo>
                    <a:pt x="886" y="671"/>
                  </a:lnTo>
                  <a:lnTo>
                    <a:pt x="840" y="596"/>
                  </a:lnTo>
                  <a:lnTo>
                    <a:pt x="794" y="516"/>
                  </a:lnTo>
                  <a:lnTo>
                    <a:pt x="748" y="435"/>
                  </a:lnTo>
                  <a:lnTo>
                    <a:pt x="704" y="355"/>
                  </a:lnTo>
                  <a:lnTo>
                    <a:pt x="663" y="277"/>
                  </a:lnTo>
                  <a:lnTo>
                    <a:pt x="625" y="204"/>
                  </a:lnTo>
                  <a:lnTo>
                    <a:pt x="591" y="138"/>
                  </a:lnTo>
                  <a:lnTo>
                    <a:pt x="562" y="80"/>
                  </a:lnTo>
                  <a:lnTo>
                    <a:pt x="540" y="34"/>
                  </a:lnTo>
                  <a:lnTo>
                    <a:pt x="525" y="0"/>
                  </a:lnTo>
                  <a:lnTo>
                    <a:pt x="510" y="4"/>
                  </a:lnTo>
                  <a:lnTo>
                    <a:pt x="469" y="15"/>
                  </a:lnTo>
                  <a:lnTo>
                    <a:pt x="440" y="25"/>
                  </a:lnTo>
                  <a:lnTo>
                    <a:pt x="406" y="36"/>
                  </a:lnTo>
                  <a:lnTo>
                    <a:pt x="369" y="50"/>
                  </a:lnTo>
                  <a:lnTo>
                    <a:pt x="330" y="67"/>
                  </a:lnTo>
                  <a:lnTo>
                    <a:pt x="309" y="78"/>
                  </a:lnTo>
                  <a:lnTo>
                    <a:pt x="289" y="88"/>
                  </a:lnTo>
                  <a:lnTo>
                    <a:pt x="267" y="100"/>
                  </a:lnTo>
                  <a:lnTo>
                    <a:pt x="245" y="111"/>
                  </a:lnTo>
                  <a:lnTo>
                    <a:pt x="223" y="125"/>
                  </a:lnTo>
                  <a:lnTo>
                    <a:pt x="201" y="139"/>
                  </a:lnTo>
                  <a:lnTo>
                    <a:pt x="179" y="154"/>
                  </a:lnTo>
                  <a:lnTo>
                    <a:pt x="158" y="170"/>
                  </a:lnTo>
                  <a:lnTo>
                    <a:pt x="136" y="187"/>
                  </a:lnTo>
                  <a:lnTo>
                    <a:pt x="115" y="205"/>
                  </a:lnTo>
                  <a:lnTo>
                    <a:pt x="95" y="224"/>
                  </a:lnTo>
                  <a:lnTo>
                    <a:pt x="74" y="244"/>
                  </a:lnTo>
                  <a:lnTo>
                    <a:pt x="54" y="265"/>
                  </a:lnTo>
                  <a:lnTo>
                    <a:pt x="36" y="287"/>
                  </a:lnTo>
                  <a:lnTo>
                    <a:pt x="17" y="310"/>
                  </a:lnTo>
                  <a:lnTo>
                    <a:pt x="0" y="334"/>
                  </a:lnTo>
                  <a:lnTo>
                    <a:pt x="9" y="347"/>
                  </a:lnTo>
                  <a:lnTo>
                    <a:pt x="33" y="381"/>
                  </a:lnTo>
                  <a:lnTo>
                    <a:pt x="73" y="434"/>
                  </a:lnTo>
                  <a:lnTo>
                    <a:pt x="125" y="503"/>
                  </a:lnTo>
                  <a:lnTo>
                    <a:pt x="186" y="585"/>
                  </a:lnTo>
                  <a:lnTo>
                    <a:pt x="256" y="678"/>
                  </a:lnTo>
                  <a:lnTo>
                    <a:pt x="332" y="777"/>
                  </a:lnTo>
                  <a:lnTo>
                    <a:pt x="412" y="881"/>
                  </a:lnTo>
                  <a:lnTo>
                    <a:pt x="495" y="987"/>
                  </a:lnTo>
                  <a:lnTo>
                    <a:pt x="580" y="1091"/>
                  </a:lnTo>
                  <a:lnTo>
                    <a:pt x="662" y="1190"/>
                  </a:lnTo>
                  <a:lnTo>
                    <a:pt x="740" y="1282"/>
                  </a:lnTo>
                  <a:lnTo>
                    <a:pt x="777" y="1324"/>
                  </a:lnTo>
                  <a:lnTo>
                    <a:pt x="813" y="1363"/>
                  </a:lnTo>
                  <a:lnTo>
                    <a:pt x="846" y="1399"/>
                  </a:lnTo>
                  <a:lnTo>
                    <a:pt x="879" y="1431"/>
                  </a:lnTo>
                  <a:lnTo>
                    <a:pt x="907" y="1459"/>
                  </a:lnTo>
                  <a:lnTo>
                    <a:pt x="934" y="1483"/>
                  </a:lnTo>
                  <a:lnTo>
                    <a:pt x="958" y="1502"/>
                  </a:lnTo>
                  <a:lnTo>
                    <a:pt x="979" y="1516"/>
                  </a:lnTo>
                  <a:lnTo>
                    <a:pt x="999" y="1526"/>
                  </a:lnTo>
                  <a:lnTo>
                    <a:pt x="1018" y="1535"/>
                  </a:lnTo>
                  <a:lnTo>
                    <a:pt x="1038" y="1543"/>
                  </a:lnTo>
                  <a:lnTo>
                    <a:pt x="1059" y="1551"/>
                  </a:lnTo>
                  <a:lnTo>
                    <a:pt x="1078" y="1558"/>
                  </a:lnTo>
                  <a:lnTo>
                    <a:pt x="1099" y="1564"/>
                  </a:lnTo>
                  <a:lnTo>
                    <a:pt x="1119" y="1570"/>
                  </a:lnTo>
                  <a:lnTo>
                    <a:pt x="1139" y="1573"/>
                  </a:lnTo>
                  <a:lnTo>
                    <a:pt x="1179" y="1580"/>
                  </a:lnTo>
                  <a:lnTo>
                    <a:pt x="1218" y="1585"/>
                  </a:lnTo>
                  <a:lnTo>
                    <a:pt x="1256" y="1588"/>
                  </a:lnTo>
                  <a:lnTo>
                    <a:pt x="1292" y="1588"/>
                  </a:lnTo>
                  <a:lnTo>
                    <a:pt x="1324" y="1588"/>
                  </a:lnTo>
                  <a:lnTo>
                    <a:pt x="1355" y="1587"/>
                  </a:lnTo>
                  <a:lnTo>
                    <a:pt x="1382" y="1585"/>
                  </a:lnTo>
                  <a:lnTo>
                    <a:pt x="1405" y="1583"/>
                  </a:lnTo>
                  <a:lnTo>
                    <a:pt x="1437" y="1577"/>
                  </a:lnTo>
                  <a:lnTo>
                    <a:pt x="1450" y="1576"/>
                  </a:lnTo>
                  <a:lnTo>
                    <a:pt x="1389" y="1810"/>
                  </a:lnTo>
                  <a:lnTo>
                    <a:pt x="1403" y="1821"/>
                  </a:lnTo>
                  <a:lnTo>
                    <a:pt x="1440" y="1846"/>
                  </a:lnTo>
                  <a:lnTo>
                    <a:pt x="1494" y="1883"/>
                  </a:lnTo>
                  <a:lnTo>
                    <a:pt x="1559" y="1926"/>
                  </a:lnTo>
                  <a:lnTo>
                    <a:pt x="1628" y="1969"/>
                  </a:lnTo>
                  <a:lnTo>
                    <a:pt x="1695" y="2009"/>
                  </a:lnTo>
                  <a:lnTo>
                    <a:pt x="1725" y="2027"/>
                  </a:lnTo>
                  <a:lnTo>
                    <a:pt x="1753" y="2040"/>
                  </a:lnTo>
                  <a:lnTo>
                    <a:pt x="1776" y="2051"/>
                  </a:lnTo>
                  <a:lnTo>
                    <a:pt x="1795" y="2058"/>
                  </a:lnTo>
                  <a:lnTo>
                    <a:pt x="1803" y="2058"/>
                  </a:lnTo>
                  <a:lnTo>
                    <a:pt x="1811" y="2053"/>
                  </a:lnTo>
                  <a:lnTo>
                    <a:pt x="1819" y="2044"/>
                  </a:lnTo>
                  <a:lnTo>
                    <a:pt x="1829" y="2032"/>
                  </a:lnTo>
                  <a:lnTo>
                    <a:pt x="1837" y="2016"/>
                  </a:lnTo>
                  <a:lnTo>
                    <a:pt x="1846" y="1996"/>
                  </a:lnTo>
                  <a:lnTo>
                    <a:pt x="1854" y="1974"/>
                  </a:lnTo>
                  <a:lnTo>
                    <a:pt x="1862" y="1950"/>
                  </a:lnTo>
                  <a:lnTo>
                    <a:pt x="1870" y="1922"/>
                  </a:lnTo>
                  <a:lnTo>
                    <a:pt x="1880" y="1894"/>
                  </a:lnTo>
                  <a:lnTo>
                    <a:pt x="1888" y="1862"/>
                  </a:lnTo>
                  <a:lnTo>
                    <a:pt x="1896" y="1830"/>
                  </a:lnTo>
                  <a:lnTo>
                    <a:pt x="1911" y="1762"/>
                  </a:lnTo>
                  <a:lnTo>
                    <a:pt x="1926" y="1691"/>
                  </a:lnTo>
                  <a:lnTo>
                    <a:pt x="1938" y="1620"/>
                  </a:lnTo>
                  <a:lnTo>
                    <a:pt x="1951" y="1550"/>
                  </a:lnTo>
                  <a:lnTo>
                    <a:pt x="1963" y="1486"/>
                  </a:lnTo>
                  <a:lnTo>
                    <a:pt x="1972" y="1428"/>
                  </a:lnTo>
                  <a:lnTo>
                    <a:pt x="1985" y="1341"/>
                  </a:lnTo>
                  <a:lnTo>
                    <a:pt x="1989" y="1308"/>
                  </a:lnTo>
                  <a:lnTo>
                    <a:pt x="1611" y="957"/>
                  </a:lnTo>
                  <a:close/>
                </a:path>
              </a:pathLst>
            </a:custGeom>
            <a:solidFill>
              <a:srgbClr val="3321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9"/>
            <p:cNvSpPr>
              <a:spLocks/>
            </p:cNvSpPr>
            <p:nvPr/>
          </p:nvSpPr>
          <p:spPr bwMode="auto">
            <a:xfrm>
              <a:off x="2989263" y="3460751"/>
              <a:ext cx="2936875" cy="2265363"/>
            </a:xfrm>
            <a:custGeom>
              <a:avLst/>
              <a:gdLst>
                <a:gd name="T0" fmla="*/ 4899 w 7403"/>
                <a:gd name="T1" fmla="*/ 625 h 5708"/>
                <a:gd name="T2" fmla="*/ 4420 w 7403"/>
                <a:gd name="T3" fmla="*/ 927 h 5708"/>
                <a:gd name="T4" fmla="*/ 3947 w 7403"/>
                <a:gd name="T5" fmla="*/ 1233 h 5708"/>
                <a:gd name="T6" fmla="*/ 3543 w 7403"/>
                <a:gd name="T7" fmla="*/ 1503 h 5708"/>
                <a:gd name="T8" fmla="*/ 3116 w 7403"/>
                <a:gd name="T9" fmla="*/ 1796 h 5708"/>
                <a:gd name="T10" fmla="*/ 2686 w 7403"/>
                <a:gd name="T11" fmla="*/ 2105 h 5708"/>
                <a:gd name="T12" fmla="*/ 2268 w 7403"/>
                <a:gd name="T13" fmla="*/ 2418 h 5708"/>
                <a:gd name="T14" fmla="*/ 1882 w 7403"/>
                <a:gd name="T15" fmla="*/ 2729 h 5708"/>
                <a:gd name="T16" fmla="*/ 1546 w 7403"/>
                <a:gd name="T17" fmla="*/ 3026 h 5708"/>
                <a:gd name="T18" fmla="*/ 1257 w 7403"/>
                <a:gd name="T19" fmla="*/ 3320 h 5708"/>
                <a:gd name="T20" fmla="*/ 1001 w 7403"/>
                <a:gd name="T21" fmla="*/ 3620 h 5708"/>
                <a:gd name="T22" fmla="*/ 776 w 7403"/>
                <a:gd name="T23" fmla="*/ 3919 h 5708"/>
                <a:gd name="T24" fmla="*/ 581 w 7403"/>
                <a:gd name="T25" fmla="*/ 4209 h 5708"/>
                <a:gd name="T26" fmla="*/ 415 w 7403"/>
                <a:gd name="T27" fmla="*/ 4483 h 5708"/>
                <a:gd name="T28" fmla="*/ 278 w 7403"/>
                <a:gd name="T29" fmla="*/ 4733 h 5708"/>
                <a:gd name="T30" fmla="*/ 170 w 7403"/>
                <a:gd name="T31" fmla="*/ 4950 h 5708"/>
                <a:gd name="T32" fmla="*/ 89 w 7403"/>
                <a:gd name="T33" fmla="*/ 5128 h 5708"/>
                <a:gd name="T34" fmla="*/ 5 w 7403"/>
                <a:gd name="T35" fmla="*/ 5332 h 5708"/>
                <a:gd name="T36" fmla="*/ 83 w 7403"/>
                <a:gd name="T37" fmla="*/ 5407 h 5708"/>
                <a:gd name="T38" fmla="*/ 225 w 7403"/>
                <a:gd name="T39" fmla="*/ 5502 h 5708"/>
                <a:gd name="T40" fmla="*/ 402 w 7403"/>
                <a:gd name="T41" fmla="*/ 5603 h 5708"/>
                <a:gd name="T42" fmla="*/ 493 w 7403"/>
                <a:gd name="T43" fmla="*/ 5648 h 5708"/>
                <a:gd name="T44" fmla="*/ 580 w 7403"/>
                <a:gd name="T45" fmla="*/ 5683 h 5708"/>
                <a:gd name="T46" fmla="*/ 659 w 7403"/>
                <a:gd name="T47" fmla="*/ 5704 h 5708"/>
                <a:gd name="T48" fmla="*/ 726 w 7403"/>
                <a:gd name="T49" fmla="*/ 5707 h 5708"/>
                <a:gd name="T50" fmla="*/ 805 w 7403"/>
                <a:gd name="T51" fmla="*/ 5525 h 5708"/>
                <a:gd name="T52" fmla="*/ 936 w 7403"/>
                <a:gd name="T53" fmla="*/ 5238 h 5708"/>
                <a:gd name="T54" fmla="*/ 1072 w 7403"/>
                <a:gd name="T55" fmla="*/ 4962 h 5708"/>
                <a:gd name="T56" fmla="*/ 1233 w 7403"/>
                <a:gd name="T57" fmla="*/ 4652 h 5708"/>
                <a:gd name="T58" fmla="*/ 1418 w 7403"/>
                <a:gd name="T59" fmla="*/ 4322 h 5708"/>
                <a:gd name="T60" fmla="*/ 1625 w 7403"/>
                <a:gd name="T61" fmla="*/ 3989 h 5708"/>
                <a:gd name="T62" fmla="*/ 1849 w 7403"/>
                <a:gd name="T63" fmla="*/ 3666 h 5708"/>
                <a:gd name="T64" fmla="*/ 2085 w 7403"/>
                <a:gd name="T65" fmla="*/ 3370 h 5708"/>
                <a:gd name="T66" fmla="*/ 2335 w 7403"/>
                <a:gd name="T67" fmla="*/ 3117 h 5708"/>
                <a:gd name="T68" fmla="*/ 2638 w 7403"/>
                <a:gd name="T69" fmla="*/ 2870 h 5708"/>
                <a:gd name="T70" fmla="*/ 2967 w 7403"/>
                <a:gd name="T71" fmla="*/ 2619 h 5708"/>
                <a:gd name="T72" fmla="*/ 3295 w 7403"/>
                <a:gd name="T73" fmla="*/ 2385 h 5708"/>
                <a:gd name="T74" fmla="*/ 3617 w 7403"/>
                <a:gd name="T75" fmla="*/ 2165 h 5708"/>
                <a:gd name="T76" fmla="*/ 3932 w 7403"/>
                <a:gd name="T77" fmla="*/ 1963 h 5708"/>
                <a:gd name="T78" fmla="*/ 4237 w 7403"/>
                <a:gd name="T79" fmla="*/ 1780 h 5708"/>
                <a:gd name="T80" fmla="*/ 4528 w 7403"/>
                <a:gd name="T81" fmla="*/ 1617 h 5708"/>
                <a:gd name="T82" fmla="*/ 4802 w 7403"/>
                <a:gd name="T83" fmla="*/ 1474 h 5708"/>
                <a:gd name="T84" fmla="*/ 5058 w 7403"/>
                <a:gd name="T85" fmla="*/ 1355 h 5708"/>
                <a:gd name="T86" fmla="*/ 5290 w 7403"/>
                <a:gd name="T87" fmla="*/ 1258 h 5708"/>
                <a:gd name="T88" fmla="*/ 5498 w 7403"/>
                <a:gd name="T89" fmla="*/ 1186 h 5708"/>
                <a:gd name="T90" fmla="*/ 5959 w 7403"/>
                <a:gd name="T91" fmla="*/ 1043 h 5708"/>
                <a:gd name="T92" fmla="*/ 6311 w 7403"/>
                <a:gd name="T93" fmla="*/ 922 h 5708"/>
                <a:gd name="T94" fmla="*/ 6575 w 7403"/>
                <a:gd name="T95" fmla="*/ 823 h 5708"/>
                <a:gd name="T96" fmla="*/ 6824 w 7403"/>
                <a:gd name="T97" fmla="*/ 716 h 5708"/>
                <a:gd name="T98" fmla="*/ 7046 w 7403"/>
                <a:gd name="T99" fmla="*/ 605 h 5708"/>
                <a:gd name="T100" fmla="*/ 7225 w 7403"/>
                <a:gd name="T101" fmla="*/ 490 h 5708"/>
                <a:gd name="T102" fmla="*/ 7349 w 7403"/>
                <a:gd name="T103" fmla="*/ 373 h 5708"/>
                <a:gd name="T104" fmla="*/ 7403 w 7403"/>
                <a:gd name="T105" fmla="*/ 257 h 5708"/>
                <a:gd name="T106" fmla="*/ 7373 w 7403"/>
                <a:gd name="T107" fmla="*/ 142 h 5708"/>
                <a:gd name="T108" fmla="*/ 7252 w 7403"/>
                <a:gd name="T109" fmla="*/ 45 h 5708"/>
                <a:gd name="T110" fmla="*/ 7059 w 7403"/>
                <a:gd name="T111" fmla="*/ 2 h 5708"/>
                <a:gd name="T112" fmla="*/ 6813 w 7403"/>
                <a:gd name="T113" fmla="*/ 9 h 5708"/>
                <a:gd name="T114" fmla="*/ 6530 w 7403"/>
                <a:gd name="T115" fmla="*/ 54 h 5708"/>
                <a:gd name="T116" fmla="*/ 6230 w 7403"/>
                <a:gd name="T117" fmla="*/ 126 h 5708"/>
                <a:gd name="T118" fmla="*/ 5927 w 7403"/>
                <a:gd name="T119" fmla="*/ 216 h 5708"/>
                <a:gd name="T120" fmla="*/ 5641 w 7403"/>
                <a:gd name="T121" fmla="*/ 312 h 5708"/>
                <a:gd name="T122" fmla="*/ 5388 w 7403"/>
                <a:gd name="T123" fmla="*/ 406 h 5708"/>
                <a:gd name="T124" fmla="*/ 5088 w 7403"/>
                <a:gd name="T125" fmla="*/ 526 h 5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03" h="5708">
                  <a:moveTo>
                    <a:pt x="5003" y="562"/>
                  </a:moveTo>
                  <a:lnTo>
                    <a:pt x="4976" y="578"/>
                  </a:lnTo>
                  <a:lnTo>
                    <a:pt x="4899" y="625"/>
                  </a:lnTo>
                  <a:lnTo>
                    <a:pt x="4776" y="702"/>
                  </a:lnTo>
                  <a:lnTo>
                    <a:pt x="4616" y="802"/>
                  </a:lnTo>
                  <a:lnTo>
                    <a:pt x="4420" y="927"/>
                  </a:lnTo>
                  <a:lnTo>
                    <a:pt x="4196" y="1072"/>
                  </a:lnTo>
                  <a:lnTo>
                    <a:pt x="4074" y="1150"/>
                  </a:lnTo>
                  <a:lnTo>
                    <a:pt x="3947" y="1233"/>
                  </a:lnTo>
                  <a:lnTo>
                    <a:pt x="3816" y="1320"/>
                  </a:lnTo>
                  <a:lnTo>
                    <a:pt x="3682" y="1410"/>
                  </a:lnTo>
                  <a:lnTo>
                    <a:pt x="3543" y="1503"/>
                  </a:lnTo>
                  <a:lnTo>
                    <a:pt x="3402" y="1599"/>
                  </a:lnTo>
                  <a:lnTo>
                    <a:pt x="3260" y="1697"/>
                  </a:lnTo>
                  <a:lnTo>
                    <a:pt x="3116" y="1796"/>
                  </a:lnTo>
                  <a:lnTo>
                    <a:pt x="2973" y="1898"/>
                  </a:lnTo>
                  <a:lnTo>
                    <a:pt x="2829" y="2001"/>
                  </a:lnTo>
                  <a:lnTo>
                    <a:pt x="2686" y="2105"/>
                  </a:lnTo>
                  <a:lnTo>
                    <a:pt x="2544" y="2209"/>
                  </a:lnTo>
                  <a:lnTo>
                    <a:pt x="2405" y="2314"/>
                  </a:lnTo>
                  <a:lnTo>
                    <a:pt x="2268" y="2418"/>
                  </a:lnTo>
                  <a:lnTo>
                    <a:pt x="2135" y="2522"/>
                  </a:lnTo>
                  <a:lnTo>
                    <a:pt x="2007" y="2626"/>
                  </a:lnTo>
                  <a:lnTo>
                    <a:pt x="1882" y="2729"/>
                  </a:lnTo>
                  <a:lnTo>
                    <a:pt x="1764" y="2829"/>
                  </a:lnTo>
                  <a:lnTo>
                    <a:pt x="1651" y="2929"/>
                  </a:lnTo>
                  <a:lnTo>
                    <a:pt x="1546" y="3026"/>
                  </a:lnTo>
                  <a:lnTo>
                    <a:pt x="1447" y="3123"/>
                  </a:lnTo>
                  <a:lnTo>
                    <a:pt x="1350" y="3220"/>
                  </a:lnTo>
                  <a:lnTo>
                    <a:pt x="1257" y="3320"/>
                  </a:lnTo>
                  <a:lnTo>
                    <a:pt x="1169" y="3419"/>
                  </a:lnTo>
                  <a:lnTo>
                    <a:pt x="1083" y="3519"/>
                  </a:lnTo>
                  <a:lnTo>
                    <a:pt x="1001" y="3620"/>
                  </a:lnTo>
                  <a:lnTo>
                    <a:pt x="923" y="3721"/>
                  </a:lnTo>
                  <a:lnTo>
                    <a:pt x="848" y="3820"/>
                  </a:lnTo>
                  <a:lnTo>
                    <a:pt x="776" y="3919"/>
                  </a:lnTo>
                  <a:lnTo>
                    <a:pt x="707" y="4018"/>
                  </a:lnTo>
                  <a:lnTo>
                    <a:pt x="642" y="4115"/>
                  </a:lnTo>
                  <a:lnTo>
                    <a:pt x="581" y="4209"/>
                  </a:lnTo>
                  <a:lnTo>
                    <a:pt x="522" y="4303"/>
                  </a:lnTo>
                  <a:lnTo>
                    <a:pt x="467" y="4394"/>
                  </a:lnTo>
                  <a:lnTo>
                    <a:pt x="415" y="4483"/>
                  </a:lnTo>
                  <a:lnTo>
                    <a:pt x="366" y="4570"/>
                  </a:lnTo>
                  <a:lnTo>
                    <a:pt x="321" y="4653"/>
                  </a:lnTo>
                  <a:lnTo>
                    <a:pt x="278" y="4733"/>
                  </a:lnTo>
                  <a:lnTo>
                    <a:pt x="239" y="4809"/>
                  </a:lnTo>
                  <a:lnTo>
                    <a:pt x="203" y="4882"/>
                  </a:lnTo>
                  <a:lnTo>
                    <a:pt x="170" y="4950"/>
                  </a:lnTo>
                  <a:lnTo>
                    <a:pt x="140" y="5015"/>
                  </a:lnTo>
                  <a:lnTo>
                    <a:pt x="113" y="5074"/>
                  </a:lnTo>
                  <a:lnTo>
                    <a:pt x="89" y="5128"/>
                  </a:lnTo>
                  <a:lnTo>
                    <a:pt x="50" y="5221"/>
                  </a:lnTo>
                  <a:lnTo>
                    <a:pt x="22" y="5289"/>
                  </a:lnTo>
                  <a:lnTo>
                    <a:pt x="5" y="5332"/>
                  </a:lnTo>
                  <a:lnTo>
                    <a:pt x="0" y="5347"/>
                  </a:lnTo>
                  <a:lnTo>
                    <a:pt x="22" y="5364"/>
                  </a:lnTo>
                  <a:lnTo>
                    <a:pt x="83" y="5407"/>
                  </a:lnTo>
                  <a:lnTo>
                    <a:pt x="125" y="5436"/>
                  </a:lnTo>
                  <a:lnTo>
                    <a:pt x="173" y="5467"/>
                  </a:lnTo>
                  <a:lnTo>
                    <a:pt x="225" y="5502"/>
                  </a:lnTo>
                  <a:lnTo>
                    <a:pt x="282" y="5536"/>
                  </a:lnTo>
                  <a:lnTo>
                    <a:pt x="342" y="5571"/>
                  </a:lnTo>
                  <a:lnTo>
                    <a:pt x="402" y="5603"/>
                  </a:lnTo>
                  <a:lnTo>
                    <a:pt x="432" y="5619"/>
                  </a:lnTo>
                  <a:lnTo>
                    <a:pt x="463" y="5635"/>
                  </a:lnTo>
                  <a:lnTo>
                    <a:pt x="493" y="5648"/>
                  </a:lnTo>
                  <a:lnTo>
                    <a:pt x="522" y="5661"/>
                  </a:lnTo>
                  <a:lnTo>
                    <a:pt x="551" y="5673"/>
                  </a:lnTo>
                  <a:lnTo>
                    <a:pt x="580" y="5683"/>
                  </a:lnTo>
                  <a:lnTo>
                    <a:pt x="607" y="5691"/>
                  </a:lnTo>
                  <a:lnTo>
                    <a:pt x="634" y="5698"/>
                  </a:lnTo>
                  <a:lnTo>
                    <a:pt x="659" y="5704"/>
                  </a:lnTo>
                  <a:lnTo>
                    <a:pt x="684" y="5707"/>
                  </a:lnTo>
                  <a:lnTo>
                    <a:pt x="706" y="5708"/>
                  </a:lnTo>
                  <a:lnTo>
                    <a:pt x="726" y="5707"/>
                  </a:lnTo>
                  <a:lnTo>
                    <a:pt x="736" y="5685"/>
                  </a:lnTo>
                  <a:lnTo>
                    <a:pt x="762" y="5623"/>
                  </a:lnTo>
                  <a:lnTo>
                    <a:pt x="805" y="5525"/>
                  </a:lnTo>
                  <a:lnTo>
                    <a:pt x="864" y="5395"/>
                  </a:lnTo>
                  <a:lnTo>
                    <a:pt x="898" y="5319"/>
                  </a:lnTo>
                  <a:lnTo>
                    <a:pt x="936" y="5238"/>
                  </a:lnTo>
                  <a:lnTo>
                    <a:pt x="978" y="5151"/>
                  </a:lnTo>
                  <a:lnTo>
                    <a:pt x="1023" y="5059"/>
                  </a:lnTo>
                  <a:lnTo>
                    <a:pt x="1072" y="4962"/>
                  </a:lnTo>
                  <a:lnTo>
                    <a:pt x="1122" y="4862"/>
                  </a:lnTo>
                  <a:lnTo>
                    <a:pt x="1175" y="4758"/>
                  </a:lnTo>
                  <a:lnTo>
                    <a:pt x="1233" y="4652"/>
                  </a:lnTo>
                  <a:lnTo>
                    <a:pt x="1292" y="4543"/>
                  </a:lnTo>
                  <a:lnTo>
                    <a:pt x="1354" y="4434"/>
                  </a:lnTo>
                  <a:lnTo>
                    <a:pt x="1418" y="4322"/>
                  </a:lnTo>
                  <a:lnTo>
                    <a:pt x="1485" y="4211"/>
                  </a:lnTo>
                  <a:lnTo>
                    <a:pt x="1554" y="4099"/>
                  </a:lnTo>
                  <a:lnTo>
                    <a:pt x="1625" y="3989"/>
                  </a:lnTo>
                  <a:lnTo>
                    <a:pt x="1697" y="3879"/>
                  </a:lnTo>
                  <a:lnTo>
                    <a:pt x="1771" y="3771"/>
                  </a:lnTo>
                  <a:lnTo>
                    <a:pt x="1849" y="3666"/>
                  </a:lnTo>
                  <a:lnTo>
                    <a:pt x="1926" y="3563"/>
                  </a:lnTo>
                  <a:lnTo>
                    <a:pt x="2006" y="3465"/>
                  </a:lnTo>
                  <a:lnTo>
                    <a:pt x="2085" y="3370"/>
                  </a:lnTo>
                  <a:lnTo>
                    <a:pt x="2167" y="3280"/>
                  </a:lnTo>
                  <a:lnTo>
                    <a:pt x="2250" y="3196"/>
                  </a:lnTo>
                  <a:lnTo>
                    <a:pt x="2335" y="3117"/>
                  </a:lnTo>
                  <a:lnTo>
                    <a:pt x="2419" y="3044"/>
                  </a:lnTo>
                  <a:lnTo>
                    <a:pt x="2529" y="2957"/>
                  </a:lnTo>
                  <a:lnTo>
                    <a:pt x="2638" y="2870"/>
                  </a:lnTo>
                  <a:lnTo>
                    <a:pt x="2748" y="2784"/>
                  </a:lnTo>
                  <a:lnTo>
                    <a:pt x="2858" y="2701"/>
                  </a:lnTo>
                  <a:lnTo>
                    <a:pt x="2967" y="2619"/>
                  </a:lnTo>
                  <a:lnTo>
                    <a:pt x="3077" y="2539"/>
                  </a:lnTo>
                  <a:lnTo>
                    <a:pt x="3185" y="2461"/>
                  </a:lnTo>
                  <a:lnTo>
                    <a:pt x="3295" y="2385"/>
                  </a:lnTo>
                  <a:lnTo>
                    <a:pt x="3402" y="2309"/>
                  </a:lnTo>
                  <a:lnTo>
                    <a:pt x="3511" y="2237"/>
                  </a:lnTo>
                  <a:lnTo>
                    <a:pt x="3617" y="2165"/>
                  </a:lnTo>
                  <a:lnTo>
                    <a:pt x="3723" y="2096"/>
                  </a:lnTo>
                  <a:lnTo>
                    <a:pt x="3829" y="2029"/>
                  </a:lnTo>
                  <a:lnTo>
                    <a:pt x="3932" y="1963"/>
                  </a:lnTo>
                  <a:lnTo>
                    <a:pt x="4035" y="1900"/>
                  </a:lnTo>
                  <a:lnTo>
                    <a:pt x="4137" y="1839"/>
                  </a:lnTo>
                  <a:lnTo>
                    <a:pt x="4237" y="1780"/>
                  </a:lnTo>
                  <a:lnTo>
                    <a:pt x="4335" y="1723"/>
                  </a:lnTo>
                  <a:lnTo>
                    <a:pt x="4432" y="1669"/>
                  </a:lnTo>
                  <a:lnTo>
                    <a:pt x="4528" y="1617"/>
                  </a:lnTo>
                  <a:lnTo>
                    <a:pt x="4622" y="1566"/>
                  </a:lnTo>
                  <a:lnTo>
                    <a:pt x="4713" y="1519"/>
                  </a:lnTo>
                  <a:lnTo>
                    <a:pt x="4802" y="1474"/>
                  </a:lnTo>
                  <a:lnTo>
                    <a:pt x="4889" y="1432"/>
                  </a:lnTo>
                  <a:lnTo>
                    <a:pt x="4975" y="1392"/>
                  </a:lnTo>
                  <a:lnTo>
                    <a:pt x="5058" y="1355"/>
                  </a:lnTo>
                  <a:lnTo>
                    <a:pt x="5138" y="1320"/>
                  </a:lnTo>
                  <a:lnTo>
                    <a:pt x="5215" y="1288"/>
                  </a:lnTo>
                  <a:lnTo>
                    <a:pt x="5290" y="1258"/>
                  </a:lnTo>
                  <a:lnTo>
                    <a:pt x="5363" y="1231"/>
                  </a:lnTo>
                  <a:lnTo>
                    <a:pt x="5432" y="1207"/>
                  </a:lnTo>
                  <a:lnTo>
                    <a:pt x="5498" y="1186"/>
                  </a:lnTo>
                  <a:lnTo>
                    <a:pt x="5638" y="1144"/>
                  </a:lnTo>
                  <a:lnTo>
                    <a:pt x="5792" y="1096"/>
                  </a:lnTo>
                  <a:lnTo>
                    <a:pt x="5959" y="1043"/>
                  </a:lnTo>
                  <a:lnTo>
                    <a:pt x="6133" y="985"/>
                  </a:lnTo>
                  <a:lnTo>
                    <a:pt x="6222" y="955"/>
                  </a:lnTo>
                  <a:lnTo>
                    <a:pt x="6311" y="922"/>
                  </a:lnTo>
                  <a:lnTo>
                    <a:pt x="6400" y="890"/>
                  </a:lnTo>
                  <a:lnTo>
                    <a:pt x="6487" y="857"/>
                  </a:lnTo>
                  <a:lnTo>
                    <a:pt x="6575" y="823"/>
                  </a:lnTo>
                  <a:lnTo>
                    <a:pt x="6660" y="788"/>
                  </a:lnTo>
                  <a:lnTo>
                    <a:pt x="6744" y="753"/>
                  </a:lnTo>
                  <a:lnTo>
                    <a:pt x="6824" y="716"/>
                  </a:lnTo>
                  <a:lnTo>
                    <a:pt x="6903" y="680"/>
                  </a:lnTo>
                  <a:lnTo>
                    <a:pt x="6977" y="643"/>
                  </a:lnTo>
                  <a:lnTo>
                    <a:pt x="7046" y="605"/>
                  </a:lnTo>
                  <a:lnTo>
                    <a:pt x="7112" y="566"/>
                  </a:lnTo>
                  <a:lnTo>
                    <a:pt x="7171" y="528"/>
                  </a:lnTo>
                  <a:lnTo>
                    <a:pt x="7225" y="490"/>
                  </a:lnTo>
                  <a:lnTo>
                    <a:pt x="7274" y="451"/>
                  </a:lnTo>
                  <a:lnTo>
                    <a:pt x="7315" y="413"/>
                  </a:lnTo>
                  <a:lnTo>
                    <a:pt x="7349" y="373"/>
                  </a:lnTo>
                  <a:lnTo>
                    <a:pt x="7375" y="334"/>
                  </a:lnTo>
                  <a:lnTo>
                    <a:pt x="7394" y="296"/>
                  </a:lnTo>
                  <a:lnTo>
                    <a:pt x="7403" y="257"/>
                  </a:lnTo>
                  <a:lnTo>
                    <a:pt x="7403" y="219"/>
                  </a:lnTo>
                  <a:lnTo>
                    <a:pt x="7392" y="180"/>
                  </a:lnTo>
                  <a:lnTo>
                    <a:pt x="7373" y="142"/>
                  </a:lnTo>
                  <a:lnTo>
                    <a:pt x="7342" y="105"/>
                  </a:lnTo>
                  <a:lnTo>
                    <a:pt x="7301" y="72"/>
                  </a:lnTo>
                  <a:lnTo>
                    <a:pt x="7252" y="45"/>
                  </a:lnTo>
                  <a:lnTo>
                    <a:pt x="7195" y="26"/>
                  </a:lnTo>
                  <a:lnTo>
                    <a:pt x="7130" y="11"/>
                  </a:lnTo>
                  <a:lnTo>
                    <a:pt x="7059" y="2"/>
                  </a:lnTo>
                  <a:lnTo>
                    <a:pt x="6981" y="0"/>
                  </a:lnTo>
                  <a:lnTo>
                    <a:pt x="6899" y="2"/>
                  </a:lnTo>
                  <a:lnTo>
                    <a:pt x="6813" y="9"/>
                  </a:lnTo>
                  <a:lnTo>
                    <a:pt x="6722" y="21"/>
                  </a:lnTo>
                  <a:lnTo>
                    <a:pt x="6627" y="36"/>
                  </a:lnTo>
                  <a:lnTo>
                    <a:pt x="6530" y="54"/>
                  </a:lnTo>
                  <a:lnTo>
                    <a:pt x="6432" y="75"/>
                  </a:lnTo>
                  <a:lnTo>
                    <a:pt x="6330" y="100"/>
                  </a:lnTo>
                  <a:lnTo>
                    <a:pt x="6230" y="126"/>
                  </a:lnTo>
                  <a:lnTo>
                    <a:pt x="6128" y="155"/>
                  </a:lnTo>
                  <a:lnTo>
                    <a:pt x="6027" y="185"/>
                  </a:lnTo>
                  <a:lnTo>
                    <a:pt x="5927" y="216"/>
                  </a:lnTo>
                  <a:lnTo>
                    <a:pt x="5829" y="248"/>
                  </a:lnTo>
                  <a:lnTo>
                    <a:pt x="5733" y="280"/>
                  </a:lnTo>
                  <a:lnTo>
                    <a:pt x="5641" y="312"/>
                  </a:lnTo>
                  <a:lnTo>
                    <a:pt x="5552" y="345"/>
                  </a:lnTo>
                  <a:lnTo>
                    <a:pt x="5467" y="376"/>
                  </a:lnTo>
                  <a:lnTo>
                    <a:pt x="5388" y="406"/>
                  </a:lnTo>
                  <a:lnTo>
                    <a:pt x="5314" y="435"/>
                  </a:lnTo>
                  <a:lnTo>
                    <a:pt x="5185" y="486"/>
                  </a:lnTo>
                  <a:lnTo>
                    <a:pt x="5088" y="526"/>
                  </a:lnTo>
                  <a:lnTo>
                    <a:pt x="5025" y="553"/>
                  </a:lnTo>
                  <a:lnTo>
                    <a:pt x="5003" y="562"/>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20"/>
            <p:cNvSpPr>
              <a:spLocks/>
            </p:cNvSpPr>
            <p:nvPr/>
          </p:nvSpPr>
          <p:spPr bwMode="auto">
            <a:xfrm>
              <a:off x="6251576" y="3221038"/>
              <a:ext cx="2355850" cy="2549525"/>
            </a:xfrm>
            <a:custGeom>
              <a:avLst/>
              <a:gdLst>
                <a:gd name="T0" fmla="*/ 1848 w 5934"/>
                <a:gd name="T1" fmla="*/ 6420 h 6426"/>
                <a:gd name="T2" fmla="*/ 2071 w 5934"/>
                <a:gd name="T3" fmla="*/ 6368 h 6426"/>
                <a:gd name="T4" fmla="*/ 2721 w 5934"/>
                <a:gd name="T5" fmla="*/ 6208 h 6426"/>
                <a:gd name="T6" fmla="*/ 3139 w 5934"/>
                <a:gd name="T7" fmla="*/ 6098 h 6426"/>
                <a:gd name="T8" fmla="*/ 3589 w 5934"/>
                <a:gd name="T9" fmla="*/ 5970 h 6426"/>
                <a:gd name="T10" fmla="*/ 4051 w 5934"/>
                <a:gd name="T11" fmla="*/ 5831 h 6426"/>
                <a:gd name="T12" fmla="*/ 4500 w 5934"/>
                <a:gd name="T13" fmla="*/ 5679 h 6426"/>
                <a:gd name="T14" fmla="*/ 4917 w 5934"/>
                <a:gd name="T15" fmla="*/ 5520 h 6426"/>
                <a:gd name="T16" fmla="*/ 5278 w 5934"/>
                <a:gd name="T17" fmla="*/ 5356 h 6426"/>
                <a:gd name="T18" fmla="*/ 5562 w 5934"/>
                <a:gd name="T19" fmla="*/ 5190 h 6426"/>
                <a:gd name="T20" fmla="*/ 5747 w 5934"/>
                <a:gd name="T21" fmla="*/ 5026 h 6426"/>
                <a:gd name="T22" fmla="*/ 5860 w 5934"/>
                <a:gd name="T23" fmla="*/ 4789 h 6426"/>
                <a:gd name="T24" fmla="*/ 5920 w 5934"/>
                <a:gd name="T25" fmla="*/ 4460 h 6426"/>
                <a:gd name="T26" fmla="*/ 5934 w 5934"/>
                <a:gd name="T27" fmla="*/ 4059 h 6426"/>
                <a:gd name="T28" fmla="*/ 5910 w 5934"/>
                <a:gd name="T29" fmla="*/ 3607 h 6426"/>
                <a:gd name="T30" fmla="*/ 5853 w 5934"/>
                <a:gd name="T31" fmla="*/ 3126 h 6426"/>
                <a:gd name="T32" fmla="*/ 5772 w 5934"/>
                <a:gd name="T33" fmla="*/ 2636 h 6426"/>
                <a:gd name="T34" fmla="*/ 5674 w 5934"/>
                <a:gd name="T35" fmla="*/ 2159 h 6426"/>
                <a:gd name="T36" fmla="*/ 5568 w 5934"/>
                <a:gd name="T37" fmla="*/ 1716 h 6426"/>
                <a:gd name="T38" fmla="*/ 5459 w 5934"/>
                <a:gd name="T39" fmla="*/ 1328 h 6426"/>
                <a:gd name="T40" fmla="*/ 5357 w 5934"/>
                <a:gd name="T41" fmla="*/ 1016 h 6426"/>
                <a:gd name="T42" fmla="*/ 5257 w 5934"/>
                <a:gd name="T43" fmla="*/ 795 h 6426"/>
                <a:gd name="T44" fmla="*/ 5059 w 5934"/>
                <a:gd name="T45" fmla="*/ 611 h 6426"/>
                <a:gd name="T46" fmla="*/ 4749 w 5934"/>
                <a:gd name="T47" fmla="*/ 447 h 6426"/>
                <a:gd name="T48" fmla="*/ 4354 w 5934"/>
                <a:gd name="T49" fmla="*/ 304 h 6426"/>
                <a:gd name="T50" fmla="*/ 3901 w 5934"/>
                <a:gd name="T51" fmla="*/ 185 h 6426"/>
                <a:gd name="T52" fmla="*/ 3412 w 5934"/>
                <a:gd name="T53" fmla="*/ 92 h 6426"/>
                <a:gd name="T54" fmla="*/ 2915 w 5934"/>
                <a:gd name="T55" fmla="*/ 31 h 6426"/>
                <a:gd name="T56" fmla="*/ 2436 w 5934"/>
                <a:gd name="T57" fmla="*/ 2 h 6426"/>
                <a:gd name="T58" fmla="*/ 1999 w 5934"/>
                <a:gd name="T59" fmla="*/ 8 h 6426"/>
                <a:gd name="T60" fmla="*/ 1630 w 5934"/>
                <a:gd name="T61" fmla="*/ 53 h 6426"/>
                <a:gd name="T62" fmla="*/ 1356 w 5934"/>
                <a:gd name="T63" fmla="*/ 138 h 6426"/>
                <a:gd name="T64" fmla="*/ 1169 w 5934"/>
                <a:gd name="T65" fmla="*/ 283 h 6426"/>
                <a:gd name="T66" fmla="*/ 983 w 5934"/>
                <a:gd name="T67" fmla="*/ 524 h 6426"/>
                <a:gd name="T68" fmla="*/ 795 w 5934"/>
                <a:gd name="T69" fmla="*/ 849 h 6426"/>
                <a:gd name="T70" fmla="*/ 614 w 5934"/>
                <a:gd name="T71" fmla="*/ 1239 h 6426"/>
                <a:gd name="T72" fmla="*/ 444 w 5934"/>
                <a:gd name="T73" fmla="*/ 1673 h 6426"/>
                <a:gd name="T74" fmla="*/ 293 w 5934"/>
                <a:gd name="T75" fmla="*/ 2137 h 6426"/>
                <a:gd name="T76" fmla="*/ 167 w 5934"/>
                <a:gd name="T77" fmla="*/ 2608 h 6426"/>
                <a:gd name="T78" fmla="*/ 71 w 5934"/>
                <a:gd name="T79" fmla="*/ 3071 h 6426"/>
                <a:gd name="T80" fmla="*/ 14 w 5934"/>
                <a:gd name="T81" fmla="*/ 3505 h 6426"/>
                <a:gd name="T82" fmla="*/ 0 w 5934"/>
                <a:gd name="T83" fmla="*/ 3892 h 6426"/>
                <a:gd name="T84" fmla="*/ 37 w 5934"/>
                <a:gd name="T85" fmla="*/ 4215 h 6426"/>
                <a:gd name="T86" fmla="*/ 104 w 5934"/>
                <a:gd name="T87" fmla="*/ 4501 h 6426"/>
                <a:gd name="T88" fmla="*/ 181 w 5934"/>
                <a:gd name="T89" fmla="*/ 4790 h 6426"/>
                <a:gd name="T90" fmla="*/ 271 w 5934"/>
                <a:gd name="T91" fmla="*/ 5074 h 6426"/>
                <a:gd name="T92" fmla="*/ 378 w 5934"/>
                <a:gd name="T93" fmla="*/ 5346 h 6426"/>
                <a:gd name="T94" fmla="*/ 508 w 5934"/>
                <a:gd name="T95" fmla="*/ 5603 h 6426"/>
                <a:gd name="T96" fmla="*/ 661 w 5934"/>
                <a:gd name="T97" fmla="*/ 5835 h 6426"/>
                <a:gd name="T98" fmla="*/ 844 w 5934"/>
                <a:gd name="T99" fmla="*/ 6037 h 6426"/>
                <a:gd name="T100" fmla="*/ 1058 w 5934"/>
                <a:gd name="T101" fmla="*/ 6205 h 6426"/>
                <a:gd name="T102" fmla="*/ 1309 w 5934"/>
                <a:gd name="T103" fmla="*/ 6329 h 6426"/>
                <a:gd name="T104" fmla="*/ 1600 w 5934"/>
                <a:gd name="T105" fmla="*/ 6405 h 6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34" h="6426">
                  <a:moveTo>
                    <a:pt x="1818" y="6426"/>
                  </a:moveTo>
                  <a:lnTo>
                    <a:pt x="1825" y="6425"/>
                  </a:lnTo>
                  <a:lnTo>
                    <a:pt x="1848" y="6420"/>
                  </a:lnTo>
                  <a:lnTo>
                    <a:pt x="1884" y="6412"/>
                  </a:lnTo>
                  <a:lnTo>
                    <a:pt x="1933" y="6400"/>
                  </a:lnTo>
                  <a:lnTo>
                    <a:pt x="2071" y="6368"/>
                  </a:lnTo>
                  <a:lnTo>
                    <a:pt x="2252" y="6325"/>
                  </a:lnTo>
                  <a:lnTo>
                    <a:pt x="2471" y="6272"/>
                  </a:lnTo>
                  <a:lnTo>
                    <a:pt x="2721" y="6208"/>
                  </a:lnTo>
                  <a:lnTo>
                    <a:pt x="2855" y="6174"/>
                  </a:lnTo>
                  <a:lnTo>
                    <a:pt x="2994" y="6137"/>
                  </a:lnTo>
                  <a:lnTo>
                    <a:pt x="3139" y="6098"/>
                  </a:lnTo>
                  <a:lnTo>
                    <a:pt x="3285" y="6057"/>
                  </a:lnTo>
                  <a:lnTo>
                    <a:pt x="3437" y="6014"/>
                  </a:lnTo>
                  <a:lnTo>
                    <a:pt x="3589" y="5970"/>
                  </a:lnTo>
                  <a:lnTo>
                    <a:pt x="3743" y="5925"/>
                  </a:lnTo>
                  <a:lnTo>
                    <a:pt x="3896" y="5878"/>
                  </a:lnTo>
                  <a:lnTo>
                    <a:pt x="4051" y="5831"/>
                  </a:lnTo>
                  <a:lnTo>
                    <a:pt x="4203" y="5781"/>
                  </a:lnTo>
                  <a:lnTo>
                    <a:pt x="4353" y="5730"/>
                  </a:lnTo>
                  <a:lnTo>
                    <a:pt x="4500" y="5679"/>
                  </a:lnTo>
                  <a:lnTo>
                    <a:pt x="4644" y="5626"/>
                  </a:lnTo>
                  <a:lnTo>
                    <a:pt x="4783" y="5573"/>
                  </a:lnTo>
                  <a:lnTo>
                    <a:pt x="4917" y="5520"/>
                  </a:lnTo>
                  <a:lnTo>
                    <a:pt x="5045" y="5465"/>
                  </a:lnTo>
                  <a:lnTo>
                    <a:pt x="5165" y="5411"/>
                  </a:lnTo>
                  <a:lnTo>
                    <a:pt x="5278" y="5356"/>
                  </a:lnTo>
                  <a:lnTo>
                    <a:pt x="5383" y="5300"/>
                  </a:lnTo>
                  <a:lnTo>
                    <a:pt x="5478" y="5246"/>
                  </a:lnTo>
                  <a:lnTo>
                    <a:pt x="5562" y="5190"/>
                  </a:lnTo>
                  <a:lnTo>
                    <a:pt x="5636" y="5135"/>
                  </a:lnTo>
                  <a:lnTo>
                    <a:pt x="5697" y="5080"/>
                  </a:lnTo>
                  <a:lnTo>
                    <a:pt x="5747" y="5026"/>
                  </a:lnTo>
                  <a:lnTo>
                    <a:pt x="5791" y="4958"/>
                  </a:lnTo>
                  <a:lnTo>
                    <a:pt x="5829" y="4879"/>
                  </a:lnTo>
                  <a:lnTo>
                    <a:pt x="5860" y="4789"/>
                  </a:lnTo>
                  <a:lnTo>
                    <a:pt x="5886" y="4689"/>
                  </a:lnTo>
                  <a:lnTo>
                    <a:pt x="5906" y="4579"/>
                  </a:lnTo>
                  <a:lnTo>
                    <a:pt x="5920" y="4460"/>
                  </a:lnTo>
                  <a:lnTo>
                    <a:pt x="5930" y="4333"/>
                  </a:lnTo>
                  <a:lnTo>
                    <a:pt x="5934" y="4199"/>
                  </a:lnTo>
                  <a:lnTo>
                    <a:pt x="5934" y="4059"/>
                  </a:lnTo>
                  <a:lnTo>
                    <a:pt x="5930" y="3913"/>
                  </a:lnTo>
                  <a:lnTo>
                    <a:pt x="5921" y="3762"/>
                  </a:lnTo>
                  <a:lnTo>
                    <a:pt x="5910" y="3607"/>
                  </a:lnTo>
                  <a:lnTo>
                    <a:pt x="5893" y="3449"/>
                  </a:lnTo>
                  <a:lnTo>
                    <a:pt x="5875" y="3288"/>
                  </a:lnTo>
                  <a:lnTo>
                    <a:pt x="5853" y="3126"/>
                  </a:lnTo>
                  <a:lnTo>
                    <a:pt x="5828" y="2962"/>
                  </a:lnTo>
                  <a:lnTo>
                    <a:pt x="5801" y="2799"/>
                  </a:lnTo>
                  <a:lnTo>
                    <a:pt x="5772" y="2636"/>
                  </a:lnTo>
                  <a:lnTo>
                    <a:pt x="5741" y="2474"/>
                  </a:lnTo>
                  <a:lnTo>
                    <a:pt x="5709" y="2315"/>
                  </a:lnTo>
                  <a:lnTo>
                    <a:pt x="5674" y="2159"/>
                  </a:lnTo>
                  <a:lnTo>
                    <a:pt x="5639" y="2006"/>
                  </a:lnTo>
                  <a:lnTo>
                    <a:pt x="5604" y="1858"/>
                  </a:lnTo>
                  <a:lnTo>
                    <a:pt x="5568" y="1716"/>
                  </a:lnTo>
                  <a:lnTo>
                    <a:pt x="5531" y="1580"/>
                  </a:lnTo>
                  <a:lnTo>
                    <a:pt x="5495" y="1450"/>
                  </a:lnTo>
                  <a:lnTo>
                    <a:pt x="5459" y="1328"/>
                  </a:lnTo>
                  <a:lnTo>
                    <a:pt x="5424" y="1214"/>
                  </a:lnTo>
                  <a:lnTo>
                    <a:pt x="5390" y="1110"/>
                  </a:lnTo>
                  <a:lnTo>
                    <a:pt x="5357" y="1016"/>
                  </a:lnTo>
                  <a:lnTo>
                    <a:pt x="5324" y="932"/>
                  </a:lnTo>
                  <a:lnTo>
                    <a:pt x="5294" y="861"/>
                  </a:lnTo>
                  <a:lnTo>
                    <a:pt x="5257" y="795"/>
                  </a:lnTo>
                  <a:lnTo>
                    <a:pt x="5205" y="732"/>
                  </a:lnTo>
                  <a:lnTo>
                    <a:pt x="5138" y="671"/>
                  </a:lnTo>
                  <a:lnTo>
                    <a:pt x="5059" y="611"/>
                  </a:lnTo>
                  <a:lnTo>
                    <a:pt x="4966" y="554"/>
                  </a:lnTo>
                  <a:lnTo>
                    <a:pt x="4864" y="499"/>
                  </a:lnTo>
                  <a:lnTo>
                    <a:pt x="4749" y="447"/>
                  </a:lnTo>
                  <a:lnTo>
                    <a:pt x="4626" y="396"/>
                  </a:lnTo>
                  <a:lnTo>
                    <a:pt x="4494" y="349"/>
                  </a:lnTo>
                  <a:lnTo>
                    <a:pt x="4354" y="304"/>
                  </a:lnTo>
                  <a:lnTo>
                    <a:pt x="4209" y="261"/>
                  </a:lnTo>
                  <a:lnTo>
                    <a:pt x="4057" y="222"/>
                  </a:lnTo>
                  <a:lnTo>
                    <a:pt x="3901" y="185"/>
                  </a:lnTo>
                  <a:lnTo>
                    <a:pt x="3740" y="151"/>
                  </a:lnTo>
                  <a:lnTo>
                    <a:pt x="3577" y="120"/>
                  </a:lnTo>
                  <a:lnTo>
                    <a:pt x="3412" y="92"/>
                  </a:lnTo>
                  <a:lnTo>
                    <a:pt x="3246" y="69"/>
                  </a:lnTo>
                  <a:lnTo>
                    <a:pt x="3080" y="48"/>
                  </a:lnTo>
                  <a:lnTo>
                    <a:pt x="2915" y="31"/>
                  </a:lnTo>
                  <a:lnTo>
                    <a:pt x="2752" y="17"/>
                  </a:lnTo>
                  <a:lnTo>
                    <a:pt x="2592" y="8"/>
                  </a:lnTo>
                  <a:lnTo>
                    <a:pt x="2436" y="2"/>
                  </a:lnTo>
                  <a:lnTo>
                    <a:pt x="2284" y="0"/>
                  </a:lnTo>
                  <a:lnTo>
                    <a:pt x="2138" y="2"/>
                  </a:lnTo>
                  <a:lnTo>
                    <a:pt x="1999" y="8"/>
                  </a:lnTo>
                  <a:lnTo>
                    <a:pt x="1868" y="18"/>
                  </a:lnTo>
                  <a:lnTo>
                    <a:pt x="1744" y="33"/>
                  </a:lnTo>
                  <a:lnTo>
                    <a:pt x="1630" y="53"/>
                  </a:lnTo>
                  <a:lnTo>
                    <a:pt x="1527" y="77"/>
                  </a:lnTo>
                  <a:lnTo>
                    <a:pt x="1436" y="105"/>
                  </a:lnTo>
                  <a:lnTo>
                    <a:pt x="1356" y="138"/>
                  </a:lnTo>
                  <a:lnTo>
                    <a:pt x="1289" y="177"/>
                  </a:lnTo>
                  <a:lnTo>
                    <a:pt x="1230" y="224"/>
                  </a:lnTo>
                  <a:lnTo>
                    <a:pt x="1169" y="283"/>
                  </a:lnTo>
                  <a:lnTo>
                    <a:pt x="1108" y="353"/>
                  </a:lnTo>
                  <a:lnTo>
                    <a:pt x="1046" y="433"/>
                  </a:lnTo>
                  <a:lnTo>
                    <a:pt x="983" y="524"/>
                  </a:lnTo>
                  <a:lnTo>
                    <a:pt x="920" y="624"/>
                  </a:lnTo>
                  <a:lnTo>
                    <a:pt x="857" y="732"/>
                  </a:lnTo>
                  <a:lnTo>
                    <a:pt x="795" y="849"/>
                  </a:lnTo>
                  <a:lnTo>
                    <a:pt x="734" y="973"/>
                  </a:lnTo>
                  <a:lnTo>
                    <a:pt x="674" y="1102"/>
                  </a:lnTo>
                  <a:lnTo>
                    <a:pt x="614" y="1239"/>
                  </a:lnTo>
                  <a:lnTo>
                    <a:pt x="556" y="1380"/>
                  </a:lnTo>
                  <a:lnTo>
                    <a:pt x="500" y="1524"/>
                  </a:lnTo>
                  <a:lnTo>
                    <a:pt x="444" y="1673"/>
                  </a:lnTo>
                  <a:lnTo>
                    <a:pt x="392" y="1826"/>
                  </a:lnTo>
                  <a:lnTo>
                    <a:pt x="341" y="1981"/>
                  </a:lnTo>
                  <a:lnTo>
                    <a:pt x="293" y="2137"/>
                  </a:lnTo>
                  <a:lnTo>
                    <a:pt x="248" y="2294"/>
                  </a:lnTo>
                  <a:lnTo>
                    <a:pt x="206" y="2451"/>
                  </a:lnTo>
                  <a:lnTo>
                    <a:pt x="167" y="2608"/>
                  </a:lnTo>
                  <a:lnTo>
                    <a:pt x="131" y="2764"/>
                  </a:lnTo>
                  <a:lnTo>
                    <a:pt x="100" y="2919"/>
                  </a:lnTo>
                  <a:lnTo>
                    <a:pt x="71" y="3071"/>
                  </a:lnTo>
                  <a:lnTo>
                    <a:pt x="48" y="3220"/>
                  </a:lnTo>
                  <a:lnTo>
                    <a:pt x="29" y="3364"/>
                  </a:lnTo>
                  <a:lnTo>
                    <a:pt x="14" y="3505"/>
                  </a:lnTo>
                  <a:lnTo>
                    <a:pt x="4" y="3640"/>
                  </a:lnTo>
                  <a:lnTo>
                    <a:pt x="0" y="3770"/>
                  </a:lnTo>
                  <a:lnTo>
                    <a:pt x="0" y="3892"/>
                  </a:lnTo>
                  <a:lnTo>
                    <a:pt x="7" y="4008"/>
                  </a:lnTo>
                  <a:lnTo>
                    <a:pt x="18" y="4115"/>
                  </a:lnTo>
                  <a:lnTo>
                    <a:pt x="37" y="4215"/>
                  </a:lnTo>
                  <a:lnTo>
                    <a:pt x="57" y="4310"/>
                  </a:lnTo>
                  <a:lnTo>
                    <a:pt x="80" y="4405"/>
                  </a:lnTo>
                  <a:lnTo>
                    <a:pt x="104" y="4501"/>
                  </a:lnTo>
                  <a:lnTo>
                    <a:pt x="128" y="4597"/>
                  </a:lnTo>
                  <a:lnTo>
                    <a:pt x="153" y="4694"/>
                  </a:lnTo>
                  <a:lnTo>
                    <a:pt x="181" y="4790"/>
                  </a:lnTo>
                  <a:lnTo>
                    <a:pt x="209" y="4885"/>
                  </a:lnTo>
                  <a:lnTo>
                    <a:pt x="239" y="4980"/>
                  </a:lnTo>
                  <a:lnTo>
                    <a:pt x="271" y="5074"/>
                  </a:lnTo>
                  <a:lnTo>
                    <a:pt x="304" y="5166"/>
                  </a:lnTo>
                  <a:lnTo>
                    <a:pt x="340" y="5257"/>
                  </a:lnTo>
                  <a:lnTo>
                    <a:pt x="378" y="5346"/>
                  </a:lnTo>
                  <a:lnTo>
                    <a:pt x="420" y="5434"/>
                  </a:lnTo>
                  <a:lnTo>
                    <a:pt x="463" y="5520"/>
                  </a:lnTo>
                  <a:lnTo>
                    <a:pt x="508" y="5603"/>
                  </a:lnTo>
                  <a:lnTo>
                    <a:pt x="556" y="5683"/>
                  </a:lnTo>
                  <a:lnTo>
                    <a:pt x="607" y="5760"/>
                  </a:lnTo>
                  <a:lnTo>
                    <a:pt x="661" y="5835"/>
                  </a:lnTo>
                  <a:lnTo>
                    <a:pt x="719" y="5906"/>
                  </a:lnTo>
                  <a:lnTo>
                    <a:pt x="780" y="5974"/>
                  </a:lnTo>
                  <a:lnTo>
                    <a:pt x="844" y="6037"/>
                  </a:lnTo>
                  <a:lnTo>
                    <a:pt x="912" y="6098"/>
                  </a:lnTo>
                  <a:lnTo>
                    <a:pt x="983" y="6153"/>
                  </a:lnTo>
                  <a:lnTo>
                    <a:pt x="1058" y="6205"/>
                  </a:lnTo>
                  <a:lnTo>
                    <a:pt x="1138" y="6251"/>
                  </a:lnTo>
                  <a:lnTo>
                    <a:pt x="1221" y="6293"/>
                  </a:lnTo>
                  <a:lnTo>
                    <a:pt x="1309" y="6329"/>
                  </a:lnTo>
                  <a:lnTo>
                    <a:pt x="1401" y="6360"/>
                  </a:lnTo>
                  <a:lnTo>
                    <a:pt x="1498" y="6385"/>
                  </a:lnTo>
                  <a:lnTo>
                    <a:pt x="1600" y="6405"/>
                  </a:lnTo>
                  <a:lnTo>
                    <a:pt x="1706" y="6419"/>
                  </a:lnTo>
                  <a:lnTo>
                    <a:pt x="1818" y="6426"/>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1"/>
            <p:cNvSpPr>
              <a:spLocks/>
            </p:cNvSpPr>
            <p:nvPr/>
          </p:nvSpPr>
          <p:spPr bwMode="auto">
            <a:xfrm>
              <a:off x="7273926" y="4046538"/>
              <a:ext cx="668338" cy="881063"/>
            </a:xfrm>
            <a:custGeom>
              <a:avLst/>
              <a:gdLst>
                <a:gd name="T0" fmla="*/ 1687 w 1687"/>
                <a:gd name="T1" fmla="*/ 0 h 2218"/>
                <a:gd name="T2" fmla="*/ 1666 w 1687"/>
                <a:gd name="T3" fmla="*/ 6 h 2218"/>
                <a:gd name="T4" fmla="*/ 1606 w 1687"/>
                <a:gd name="T5" fmla="*/ 21 h 2218"/>
                <a:gd name="T6" fmla="*/ 1563 w 1687"/>
                <a:gd name="T7" fmla="*/ 34 h 2218"/>
                <a:gd name="T8" fmla="*/ 1514 w 1687"/>
                <a:gd name="T9" fmla="*/ 50 h 2218"/>
                <a:gd name="T10" fmla="*/ 1457 w 1687"/>
                <a:gd name="T11" fmla="*/ 70 h 2218"/>
                <a:gd name="T12" fmla="*/ 1395 w 1687"/>
                <a:gd name="T13" fmla="*/ 93 h 2218"/>
                <a:gd name="T14" fmla="*/ 1328 w 1687"/>
                <a:gd name="T15" fmla="*/ 119 h 2218"/>
                <a:gd name="T16" fmla="*/ 1256 w 1687"/>
                <a:gd name="T17" fmla="*/ 149 h 2218"/>
                <a:gd name="T18" fmla="*/ 1182 w 1687"/>
                <a:gd name="T19" fmla="*/ 185 h 2218"/>
                <a:gd name="T20" fmla="*/ 1105 w 1687"/>
                <a:gd name="T21" fmla="*/ 225 h 2218"/>
                <a:gd name="T22" fmla="*/ 1026 w 1687"/>
                <a:gd name="T23" fmla="*/ 269 h 2218"/>
                <a:gd name="T24" fmla="*/ 947 w 1687"/>
                <a:gd name="T25" fmla="*/ 317 h 2218"/>
                <a:gd name="T26" fmla="*/ 866 w 1687"/>
                <a:gd name="T27" fmla="*/ 370 h 2218"/>
                <a:gd name="T28" fmla="*/ 787 w 1687"/>
                <a:gd name="T29" fmla="*/ 429 h 2218"/>
                <a:gd name="T30" fmla="*/ 709 w 1687"/>
                <a:gd name="T31" fmla="*/ 494 h 2218"/>
                <a:gd name="T32" fmla="*/ 634 w 1687"/>
                <a:gd name="T33" fmla="*/ 563 h 2218"/>
                <a:gd name="T34" fmla="*/ 561 w 1687"/>
                <a:gd name="T35" fmla="*/ 638 h 2218"/>
                <a:gd name="T36" fmla="*/ 492 w 1687"/>
                <a:gd name="T37" fmla="*/ 719 h 2218"/>
                <a:gd name="T38" fmla="*/ 427 w 1687"/>
                <a:gd name="T39" fmla="*/ 807 h 2218"/>
                <a:gd name="T40" fmla="*/ 368 w 1687"/>
                <a:gd name="T41" fmla="*/ 901 h 2218"/>
                <a:gd name="T42" fmla="*/ 316 w 1687"/>
                <a:gd name="T43" fmla="*/ 1000 h 2218"/>
                <a:gd name="T44" fmla="*/ 270 w 1687"/>
                <a:gd name="T45" fmla="*/ 1106 h 2218"/>
                <a:gd name="T46" fmla="*/ 232 w 1687"/>
                <a:gd name="T47" fmla="*/ 1220 h 2218"/>
                <a:gd name="T48" fmla="*/ 203 w 1687"/>
                <a:gd name="T49" fmla="*/ 1340 h 2218"/>
                <a:gd name="T50" fmla="*/ 182 w 1687"/>
                <a:gd name="T51" fmla="*/ 1467 h 2218"/>
                <a:gd name="T52" fmla="*/ 173 w 1687"/>
                <a:gd name="T53" fmla="*/ 1602 h 2218"/>
                <a:gd name="T54" fmla="*/ 174 w 1687"/>
                <a:gd name="T55" fmla="*/ 1744 h 2218"/>
                <a:gd name="T56" fmla="*/ 187 w 1687"/>
                <a:gd name="T57" fmla="*/ 1895 h 2218"/>
                <a:gd name="T58" fmla="*/ 212 w 1687"/>
                <a:gd name="T59" fmla="*/ 2052 h 2218"/>
                <a:gd name="T60" fmla="*/ 251 w 1687"/>
                <a:gd name="T61" fmla="*/ 2218 h 2218"/>
                <a:gd name="T62" fmla="*/ 239 w 1687"/>
                <a:gd name="T63" fmla="*/ 2196 h 2218"/>
                <a:gd name="T64" fmla="*/ 207 w 1687"/>
                <a:gd name="T65" fmla="*/ 2134 h 2218"/>
                <a:gd name="T66" fmla="*/ 186 w 1687"/>
                <a:gd name="T67" fmla="*/ 2090 h 2218"/>
                <a:gd name="T68" fmla="*/ 163 w 1687"/>
                <a:gd name="T69" fmla="*/ 2037 h 2218"/>
                <a:gd name="T70" fmla="*/ 139 w 1687"/>
                <a:gd name="T71" fmla="*/ 1977 h 2218"/>
                <a:gd name="T72" fmla="*/ 113 w 1687"/>
                <a:gd name="T73" fmla="*/ 1910 h 2218"/>
                <a:gd name="T74" fmla="*/ 89 w 1687"/>
                <a:gd name="T75" fmla="*/ 1837 h 2218"/>
                <a:gd name="T76" fmla="*/ 65 w 1687"/>
                <a:gd name="T77" fmla="*/ 1758 h 2218"/>
                <a:gd name="T78" fmla="*/ 44 w 1687"/>
                <a:gd name="T79" fmla="*/ 1676 h 2218"/>
                <a:gd name="T80" fmla="*/ 27 w 1687"/>
                <a:gd name="T81" fmla="*/ 1588 h 2218"/>
                <a:gd name="T82" fmla="*/ 13 w 1687"/>
                <a:gd name="T83" fmla="*/ 1498 h 2218"/>
                <a:gd name="T84" fmla="*/ 4 w 1687"/>
                <a:gd name="T85" fmla="*/ 1405 h 2218"/>
                <a:gd name="T86" fmla="*/ 0 w 1687"/>
                <a:gd name="T87" fmla="*/ 1309 h 2218"/>
                <a:gd name="T88" fmla="*/ 4 w 1687"/>
                <a:gd name="T89" fmla="*/ 1212 h 2218"/>
                <a:gd name="T90" fmla="*/ 14 w 1687"/>
                <a:gd name="T91" fmla="*/ 1115 h 2218"/>
                <a:gd name="T92" fmla="*/ 34 w 1687"/>
                <a:gd name="T93" fmla="*/ 1016 h 2218"/>
                <a:gd name="T94" fmla="*/ 62 w 1687"/>
                <a:gd name="T95" fmla="*/ 919 h 2218"/>
                <a:gd name="T96" fmla="*/ 101 w 1687"/>
                <a:gd name="T97" fmla="*/ 822 h 2218"/>
                <a:gd name="T98" fmla="*/ 151 w 1687"/>
                <a:gd name="T99" fmla="*/ 729 h 2218"/>
                <a:gd name="T100" fmla="*/ 212 w 1687"/>
                <a:gd name="T101" fmla="*/ 636 h 2218"/>
                <a:gd name="T102" fmla="*/ 288 w 1687"/>
                <a:gd name="T103" fmla="*/ 547 h 2218"/>
                <a:gd name="T104" fmla="*/ 376 w 1687"/>
                <a:gd name="T105" fmla="*/ 463 h 2218"/>
                <a:gd name="T106" fmla="*/ 479 w 1687"/>
                <a:gd name="T107" fmla="*/ 382 h 2218"/>
                <a:gd name="T108" fmla="*/ 598 w 1687"/>
                <a:gd name="T109" fmla="*/ 307 h 2218"/>
                <a:gd name="T110" fmla="*/ 733 w 1687"/>
                <a:gd name="T111" fmla="*/ 237 h 2218"/>
                <a:gd name="T112" fmla="*/ 886 w 1687"/>
                <a:gd name="T113" fmla="*/ 175 h 2218"/>
                <a:gd name="T114" fmla="*/ 1056 w 1687"/>
                <a:gd name="T115" fmla="*/ 118 h 2218"/>
                <a:gd name="T116" fmla="*/ 1247 w 1687"/>
                <a:gd name="T117" fmla="*/ 71 h 2218"/>
                <a:gd name="T118" fmla="*/ 1457 w 1687"/>
                <a:gd name="T119" fmla="*/ 32 h 2218"/>
                <a:gd name="T120" fmla="*/ 1687 w 1687"/>
                <a:gd name="T121" fmla="*/ 0 h 2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7" h="2218">
                  <a:moveTo>
                    <a:pt x="1687" y="0"/>
                  </a:moveTo>
                  <a:lnTo>
                    <a:pt x="1666" y="6"/>
                  </a:lnTo>
                  <a:lnTo>
                    <a:pt x="1606" y="21"/>
                  </a:lnTo>
                  <a:lnTo>
                    <a:pt x="1563" y="34"/>
                  </a:lnTo>
                  <a:lnTo>
                    <a:pt x="1514" y="50"/>
                  </a:lnTo>
                  <a:lnTo>
                    <a:pt x="1457" y="70"/>
                  </a:lnTo>
                  <a:lnTo>
                    <a:pt x="1395" y="93"/>
                  </a:lnTo>
                  <a:lnTo>
                    <a:pt x="1328" y="119"/>
                  </a:lnTo>
                  <a:lnTo>
                    <a:pt x="1256" y="149"/>
                  </a:lnTo>
                  <a:lnTo>
                    <a:pt x="1182" y="185"/>
                  </a:lnTo>
                  <a:lnTo>
                    <a:pt x="1105" y="225"/>
                  </a:lnTo>
                  <a:lnTo>
                    <a:pt x="1026" y="269"/>
                  </a:lnTo>
                  <a:lnTo>
                    <a:pt x="947" y="317"/>
                  </a:lnTo>
                  <a:lnTo>
                    <a:pt x="866" y="370"/>
                  </a:lnTo>
                  <a:lnTo>
                    <a:pt x="787" y="429"/>
                  </a:lnTo>
                  <a:lnTo>
                    <a:pt x="709" y="494"/>
                  </a:lnTo>
                  <a:lnTo>
                    <a:pt x="634" y="563"/>
                  </a:lnTo>
                  <a:lnTo>
                    <a:pt x="561" y="638"/>
                  </a:lnTo>
                  <a:lnTo>
                    <a:pt x="492" y="719"/>
                  </a:lnTo>
                  <a:lnTo>
                    <a:pt x="427" y="807"/>
                  </a:lnTo>
                  <a:lnTo>
                    <a:pt x="368" y="901"/>
                  </a:lnTo>
                  <a:lnTo>
                    <a:pt x="316" y="1000"/>
                  </a:lnTo>
                  <a:lnTo>
                    <a:pt x="270" y="1106"/>
                  </a:lnTo>
                  <a:lnTo>
                    <a:pt x="232" y="1220"/>
                  </a:lnTo>
                  <a:lnTo>
                    <a:pt x="203" y="1340"/>
                  </a:lnTo>
                  <a:lnTo>
                    <a:pt x="182" y="1467"/>
                  </a:lnTo>
                  <a:lnTo>
                    <a:pt x="173" y="1602"/>
                  </a:lnTo>
                  <a:lnTo>
                    <a:pt x="174" y="1744"/>
                  </a:lnTo>
                  <a:lnTo>
                    <a:pt x="187" y="1895"/>
                  </a:lnTo>
                  <a:lnTo>
                    <a:pt x="212" y="2052"/>
                  </a:lnTo>
                  <a:lnTo>
                    <a:pt x="251" y="2218"/>
                  </a:lnTo>
                  <a:lnTo>
                    <a:pt x="239" y="2196"/>
                  </a:lnTo>
                  <a:lnTo>
                    <a:pt x="207" y="2134"/>
                  </a:lnTo>
                  <a:lnTo>
                    <a:pt x="186" y="2090"/>
                  </a:lnTo>
                  <a:lnTo>
                    <a:pt x="163" y="2037"/>
                  </a:lnTo>
                  <a:lnTo>
                    <a:pt x="139" y="1977"/>
                  </a:lnTo>
                  <a:lnTo>
                    <a:pt x="113" y="1910"/>
                  </a:lnTo>
                  <a:lnTo>
                    <a:pt x="89" y="1837"/>
                  </a:lnTo>
                  <a:lnTo>
                    <a:pt x="65" y="1758"/>
                  </a:lnTo>
                  <a:lnTo>
                    <a:pt x="44" y="1676"/>
                  </a:lnTo>
                  <a:lnTo>
                    <a:pt x="27" y="1588"/>
                  </a:lnTo>
                  <a:lnTo>
                    <a:pt x="13" y="1498"/>
                  </a:lnTo>
                  <a:lnTo>
                    <a:pt x="4" y="1405"/>
                  </a:lnTo>
                  <a:lnTo>
                    <a:pt x="0" y="1309"/>
                  </a:lnTo>
                  <a:lnTo>
                    <a:pt x="4" y="1212"/>
                  </a:lnTo>
                  <a:lnTo>
                    <a:pt x="14" y="1115"/>
                  </a:lnTo>
                  <a:lnTo>
                    <a:pt x="34" y="1016"/>
                  </a:lnTo>
                  <a:lnTo>
                    <a:pt x="62" y="919"/>
                  </a:lnTo>
                  <a:lnTo>
                    <a:pt x="101" y="822"/>
                  </a:lnTo>
                  <a:lnTo>
                    <a:pt x="151" y="729"/>
                  </a:lnTo>
                  <a:lnTo>
                    <a:pt x="212" y="636"/>
                  </a:lnTo>
                  <a:lnTo>
                    <a:pt x="288" y="547"/>
                  </a:lnTo>
                  <a:lnTo>
                    <a:pt x="376" y="463"/>
                  </a:lnTo>
                  <a:lnTo>
                    <a:pt x="479" y="382"/>
                  </a:lnTo>
                  <a:lnTo>
                    <a:pt x="598" y="307"/>
                  </a:lnTo>
                  <a:lnTo>
                    <a:pt x="733" y="237"/>
                  </a:lnTo>
                  <a:lnTo>
                    <a:pt x="886" y="175"/>
                  </a:lnTo>
                  <a:lnTo>
                    <a:pt x="1056" y="118"/>
                  </a:lnTo>
                  <a:lnTo>
                    <a:pt x="1247" y="71"/>
                  </a:lnTo>
                  <a:lnTo>
                    <a:pt x="1457" y="32"/>
                  </a:lnTo>
                  <a:lnTo>
                    <a:pt x="1687" y="0"/>
                  </a:lnTo>
                  <a:close/>
                </a:path>
              </a:pathLst>
            </a:custGeom>
            <a:solidFill>
              <a:srgbClr val="D8AC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22"/>
            <p:cNvSpPr>
              <a:spLocks/>
            </p:cNvSpPr>
            <p:nvPr/>
          </p:nvSpPr>
          <p:spPr bwMode="auto">
            <a:xfrm>
              <a:off x="4694238" y="4732338"/>
              <a:ext cx="2592388" cy="1492250"/>
            </a:xfrm>
            <a:custGeom>
              <a:avLst/>
              <a:gdLst>
                <a:gd name="T0" fmla="*/ 65 w 6532"/>
                <a:gd name="T1" fmla="*/ 2976 h 3759"/>
                <a:gd name="T2" fmla="*/ 36 w 6532"/>
                <a:gd name="T3" fmla="*/ 2868 h 3759"/>
                <a:gd name="T4" fmla="*/ 14 w 6532"/>
                <a:gd name="T5" fmla="*/ 2753 h 3759"/>
                <a:gd name="T6" fmla="*/ 3 w 6532"/>
                <a:gd name="T7" fmla="*/ 2632 h 3759"/>
                <a:gd name="T8" fmla="*/ 1 w 6532"/>
                <a:gd name="T9" fmla="*/ 2507 h 3759"/>
                <a:gd name="T10" fmla="*/ 12 w 6532"/>
                <a:gd name="T11" fmla="*/ 2380 h 3759"/>
                <a:gd name="T12" fmla="*/ 36 w 6532"/>
                <a:gd name="T13" fmla="*/ 2251 h 3759"/>
                <a:gd name="T14" fmla="*/ 75 w 6532"/>
                <a:gd name="T15" fmla="*/ 2122 h 3759"/>
                <a:gd name="T16" fmla="*/ 131 w 6532"/>
                <a:gd name="T17" fmla="*/ 1995 h 3759"/>
                <a:gd name="T18" fmla="*/ 203 w 6532"/>
                <a:gd name="T19" fmla="*/ 1871 h 3759"/>
                <a:gd name="T20" fmla="*/ 296 w 6532"/>
                <a:gd name="T21" fmla="*/ 1751 h 3759"/>
                <a:gd name="T22" fmla="*/ 407 w 6532"/>
                <a:gd name="T23" fmla="*/ 1638 h 3759"/>
                <a:gd name="T24" fmla="*/ 539 w 6532"/>
                <a:gd name="T25" fmla="*/ 1532 h 3759"/>
                <a:gd name="T26" fmla="*/ 695 w 6532"/>
                <a:gd name="T27" fmla="*/ 1435 h 3759"/>
                <a:gd name="T28" fmla="*/ 875 w 6532"/>
                <a:gd name="T29" fmla="*/ 1347 h 3759"/>
                <a:gd name="T30" fmla="*/ 1081 w 6532"/>
                <a:gd name="T31" fmla="*/ 1272 h 3759"/>
                <a:gd name="T32" fmla="*/ 1314 w 6532"/>
                <a:gd name="T33" fmla="*/ 1205 h 3759"/>
                <a:gd name="T34" fmla="*/ 1588 w 6532"/>
                <a:gd name="T35" fmla="*/ 1120 h 3759"/>
                <a:gd name="T36" fmla="*/ 1895 w 6532"/>
                <a:gd name="T37" fmla="*/ 1017 h 3759"/>
                <a:gd name="T38" fmla="*/ 2230 w 6532"/>
                <a:gd name="T39" fmla="*/ 903 h 3759"/>
                <a:gd name="T40" fmla="*/ 2769 w 6532"/>
                <a:gd name="T41" fmla="*/ 715 h 3759"/>
                <a:gd name="T42" fmla="*/ 3334 w 6532"/>
                <a:gd name="T43" fmla="*/ 523 h 3759"/>
                <a:gd name="T44" fmla="*/ 3715 w 6532"/>
                <a:gd name="T45" fmla="*/ 399 h 3759"/>
                <a:gd name="T46" fmla="*/ 4089 w 6532"/>
                <a:gd name="T47" fmla="*/ 285 h 3759"/>
                <a:gd name="T48" fmla="*/ 4453 w 6532"/>
                <a:gd name="T49" fmla="*/ 184 h 3759"/>
                <a:gd name="T50" fmla="*/ 4797 w 6532"/>
                <a:gd name="T51" fmla="*/ 101 h 3759"/>
                <a:gd name="T52" fmla="*/ 5117 w 6532"/>
                <a:gd name="T53" fmla="*/ 41 h 3759"/>
                <a:gd name="T54" fmla="*/ 5406 w 6532"/>
                <a:gd name="T55" fmla="*/ 6 h 3759"/>
                <a:gd name="T56" fmla="*/ 5655 w 6532"/>
                <a:gd name="T57" fmla="*/ 3 h 3759"/>
                <a:gd name="T58" fmla="*/ 5859 w 6532"/>
                <a:gd name="T59" fmla="*/ 36 h 3759"/>
                <a:gd name="T60" fmla="*/ 6013 w 6532"/>
                <a:gd name="T61" fmla="*/ 108 h 3759"/>
                <a:gd name="T62" fmla="*/ 6116 w 6532"/>
                <a:gd name="T63" fmla="*/ 222 h 3759"/>
                <a:gd name="T64" fmla="*/ 6211 w 6532"/>
                <a:gd name="T65" fmla="*/ 357 h 3759"/>
                <a:gd name="T66" fmla="*/ 6301 w 6532"/>
                <a:gd name="T67" fmla="*/ 509 h 3759"/>
                <a:gd name="T68" fmla="*/ 6382 w 6532"/>
                <a:gd name="T69" fmla="*/ 675 h 3759"/>
                <a:gd name="T70" fmla="*/ 6450 w 6532"/>
                <a:gd name="T71" fmla="*/ 853 h 3759"/>
                <a:gd name="T72" fmla="*/ 6501 w 6532"/>
                <a:gd name="T73" fmla="*/ 1042 h 3759"/>
                <a:gd name="T74" fmla="*/ 6529 w 6532"/>
                <a:gd name="T75" fmla="*/ 1237 h 3759"/>
                <a:gd name="T76" fmla="*/ 6530 w 6532"/>
                <a:gd name="T77" fmla="*/ 1438 h 3759"/>
                <a:gd name="T78" fmla="*/ 6500 w 6532"/>
                <a:gd name="T79" fmla="*/ 1641 h 3759"/>
                <a:gd name="T80" fmla="*/ 6434 w 6532"/>
                <a:gd name="T81" fmla="*/ 1845 h 3759"/>
                <a:gd name="T82" fmla="*/ 6328 w 6532"/>
                <a:gd name="T83" fmla="*/ 2047 h 3759"/>
                <a:gd name="T84" fmla="*/ 6178 w 6532"/>
                <a:gd name="T85" fmla="*/ 2246 h 3759"/>
                <a:gd name="T86" fmla="*/ 5979 w 6532"/>
                <a:gd name="T87" fmla="*/ 2438 h 3759"/>
                <a:gd name="T88" fmla="*/ 5728 w 6532"/>
                <a:gd name="T89" fmla="*/ 2620 h 3759"/>
                <a:gd name="T90" fmla="*/ 5418 w 6532"/>
                <a:gd name="T91" fmla="*/ 2794 h 3759"/>
                <a:gd name="T92" fmla="*/ 5047 w 6532"/>
                <a:gd name="T93" fmla="*/ 2953 h 3759"/>
                <a:gd name="T94" fmla="*/ 4636 w 6532"/>
                <a:gd name="T95" fmla="*/ 3092 h 3759"/>
                <a:gd name="T96" fmla="*/ 4237 w 6532"/>
                <a:gd name="T97" fmla="*/ 3218 h 3759"/>
                <a:gd name="T98" fmla="*/ 3840 w 6532"/>
                <a:gd name="T99" fmla="*/ 3336 h 3759"/>
                <a:gd name="T100" fmla="*/ 3450 w 6532"/>
                <a:gd name="T101" fmla="*/ 3443 h 3759"/>
                <a:gd name="T102" fmla="*/ 3067 w 6532"/>
                <a:gd name="T103" fmla="*/ 3539 h 3759"/>
                <a:gd name="T104" fmla="*/ 2695 w 6532"/>
                <a:gd name="T105" fmla="*/ 3621 h 3759"/>
                <a:gd name="T106" fmla="*/ 2336 w 6532"/>
                <a:gd name="T107" fmla="*/ 3685 h 3759"/>
                <a:gd name="T108" fmla="*/ 1992 w 6532"/>
                <a:gd name="T109" fmla="*/ 3731 h 3759"/>
                <a:gd name="T110" fmla="*/ 1667 w 6532"/>
                <a:gd name="T111" fmla="*/ 3755 h 3759"/>
                <a:gd name="T112" fmla="*/ 1364 w 6532"/>
                <a:gd name="T113" fmla="*/ 3755 h 3759"/>
                <a:gd name="T114" fmla="*/ 1083 w 6532"/>
                <a:gd name="T115" fmla="*/ 3730 h 3759"/>
                <a:gd name="T116" fmla="*/ 829 w 6532"/>
                <a:gd name="T117" fmla="*/ 3677 h 3759"/>
                <a:gd name="T118" fmla="*/ 604 w 6532"/>
                <a:gd name="T119" fmla="*/ 3592 h 3759"/>
                <a:gd name="T120" fmla="*/ 411 w 6532"/>
                <a:gd name="T121" fmla="*/ 3477 h 3759"/>
                <a:gd name="T122" fmla="*/ 252 w 6532"/>
                <a:gd name="T123" fmla="*/ 3324 h 3759"/>
                <a:gd name="T124" fmla="*/ 130 w 6532"/>
                <a:gd name="T125" fmla="*/ 3136 h 3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32" h="3759">
                  <a:moveTo>
                    <a:pt x="82" y="3027"/>
                  </a:moveTo>
                  <a:lnTo>
                    <a:pt x="65" y="2976"/>
                  </a:lnTo>
                  <a:lnTo>
                    <a:pt x="50" y="2923"/>
                  </a:lnTo>
                  <a:lnTo>
                    <a:pt x="36" y="2868"/>
                  </a:lnTo>
                  <a:lnTo>
                    <a:pt x="23" y="2811"/>
                  </a:lnTo>
                  <a:lnTo>
                    <a:pt x="14" y="2753"/>
                  </a:lnTo>
                  <a:lnTo>
                    <a:pt x="7" y="2693"/>
                  </a:lnTo>
                  <a:lnTo>
                    <a:pt x="3" y="2632"/>
                  </a:lnTo>
                  <a:lnTo>
                    <a:pt x="0" y="2571"/>
                  </a:lnTo>
                  <a:lnTo>
                    <a:pt x="1" y="2507"/>
                  </a:lnTo>
                  <a:lnTo>
                    <a:pt x="5" y="2444"/>
                  </a:lnTo>
                  <a:lnTo>
                    <a:pt x="12" y="2380"/>
                  </a:lnTo>
                  <a:lnTo>
                    <a:pt x="22" y="2315"/>
                  </a:lnTo>
                  <a:lnTo>
                    <a:pt x="36" y="2251"/>
                  </a:lnTo>
                  <a:lnTo>
                    <a:pt x="54" y="2187"/>
                  </a:lnTo>
                  <a:lnTo>
                    <a:pt x="75" y="2122"/>
                  </a:lnTo>
                  <a:lnTo>
                    <a:pt x="102" y="2059"/>
                  </a:lnTo>
                  <a:lnTo>
                    <a:pt x="131" y="1995"/>
                  </a:lnTo>
                  <a:lnTo>
                    <a:pt x="165" y="1933"/>
                  </a:lnTo>
                  <a:lnTo>
                    <a:pt x="203" y="1871"/>
                  </a:lnTo>
                  <a:lnTo>
                    <a:pt x="247" y="1811"/>
                  </a:lnTo>
                  <a:lnTo>
                    <a:pt x="296" y="1751"/>
                  </a:lnTo>
                  <a:lnTo>
                    <a:pt x="349" y="1693"/>
                  </a:lnTo>
                  <a:lnTo>
                    <a:pt x="407" y="1638"/>
                  </a:lnTo>
                  <a:lnTo>
                    <a:pt x="470" y="1584"/>
                  </a:lnTo>
                  <a:lnTo>
                    <a:pt x="539" y="1532"/>
                  </a:lnTo>
                  <a:lnTo>
                    <a:pt x="614" y="1482"/>
                  </a:lnTo>
                  <a:lnTo>
                    <a:pt x="695" y="1435"/>
                  </a:lnTo>
                  <a:lnTo>
                    <a:pt x="783" y="1389"/>
                  </a:lnTo>
                  <a:lnTo>
                    <a:pt x="875" y="1347"/>
                  </a:lnTo>
                  <a:lnTo>
                    <a:pt x="975" y="1307"/>
                  </a:lnTo>
                  <a:lnTo>
                    <a:pt x="1081" y="1272"/>
                  </a:lnTo>
                  <a:lnTo>
                    <a:pt x="1193" y="1238"/>
                  </a:lnTo>
                  <a:lnTo>
                    <a:pt x="1314" y="1205"/>
                  </a:lnTo>
                  <a:lnTo>
                    <a:pt x="1446" y="1164"/>
                  </a:lnTo>
                  <a:lnTo>
                    <a:pt x="1588" y="1120"/>
                  </a:lnTo>
                  <a:lnTo>
                    <a:pt x="1737" y="1070"/>
                  </a:lnTo>
                  <a:lnTo>
                    <a:pt x="1895" y="1017"/>
                  </a:lnTo>
                  <a:lnTo>
                    <a:pt x="2059" y="962"/>
                  </a:lnTo>
                  <a:lnTo>
                    <a:pt x="2230" y="903"/>
                  </a:lnTo>
                  <a:lnTo>
                    <a:pt x="2405" y="842"/>
                  </a:lnTo>
                  <a:lnTo>
                    <a:pt x="2769" y="715"/>
                  </a:lnTo>
                  <a:lnTo>
                    <a:pt x="3145" y="586"/>
                  </a:lnTo>
                  <a:lnTo>
                    <a:pt x="3334" y="523"/>
                  </a:lnTo>
                  <a:lnTo>
                    <a:pt x="3525" y="460"/>
                  </a:lnTo>
                  <a:lnTo>
                    <a:pt x="3715" y="399"/>
                  </a:lnTo>
                  <a:lnTo>
                    <a:pt x="3904" y="341"/>
                  </a:lnTo>
                  <a:lnTo>
                    <a:pt x="4089" y="285"/>
                  </a:lnTo>
                  <a:lnTo>
                    <a:pt x="4273" y="233"/>
                  </a:lnTo>
                  <a:lnTo>
                    <a:pt x="4453" y="184"/>
                  </a:lnTo>
                  <a:lnTo>
                    <a:pt x="4627" y="140"/>
                  </a:lnTo>
                  <a:lnTo>
                    <a:pt x="4797" y="101"/>
                  </a:lnTo>
                  <a:lnTo>
                    <a:pt x="4961" y="67"/>
                  </a:lnTo>
                  <a:lnTo>
                    <a:pt x="5117" y="41"/>
                  </a:lnTo>
                  <a:lnTo>
                    <a:pt x="5266" y="20"/>
                  </a:lnTo>
                  <a:lnTo>
                    <a:pt x="5406" y="6"/>
                  </a:lnTo>
                  <a:lnTo>
                    <a:pt x="5535" y="0"/>
                  </a:lnTo>
                  <a:lnTo>
                    <a:pt x="5655" y="3"/>
                  </a:lnTo>
                  <a:lnTo>
                    <a:pt x="5763" y="14"/>
                  </a:lnTo>
                  <a:lnTo>
                    <a:pt x="5859" y="36"/>
                  </a:lnTo>
                  <a:lnTo>
                    <a:pt x="5942" y="66"/>
                  </a:lnTo>
                  <a:lnTo>
                    <a:pt x="6013" y="108"/>
                  </a:lnTo>
                  <a:lnTo>
                    <a:pt x="6068" y="161"/>
                  </a:lnTo>
                  <a:lnTo>
                    <a:pt x="6116" y="222"/>
                  </a:lnTo>
                  <a:lnTo>
                    <a:pt x="6164" y="287"/>
                  </a:lnTo>
                  <a:lnTo>
                    <a:pt x="6211" y="357"/>
                  </a:lnTo>
                  <a:lnTo>
                    <a:pt x="6256" y="431"/>
                  </a:lnTo>
                  <a:lnTo>
                    <a:pt x="6301" y="509"/>
                  </a:lnTo>
                  <a:lnTo>
                    <a:pt x="6343" y="591"/>
                  </a:lnTo>
                  <a:lnTo>
                    <a:pt x="6382" y="675"/>
                  </a:lnTo>
                  <a:lnTo>
                    <a:pt x="6419" y="763"/>
                  </a:lnTo>
                  <a:lnTo>
                    <a:pt x="6450" y="853"/>
                  </a:lnTo>
                  <a:lnTo>
                    <a:pt x="6478" y="947"/>
                  </a:lnTo>
                  <a:lnTo>
                    <a:pt x="6501" y="1042"/>
                  </a:lnTo>
                  <a:lnTo>
                    <a:pt x="6517" y="1139"/>
                  </a:lnTo>
                  <a:lnTo>
                    <a:pt x="6529" y="1237"/>
                  </a:lnTo>
                  <a:lnTo>
                    <a:pt x="6532" y="1337"/>
                  </a:lnTo>
                  <a:lnTo>
                    <a:pt x="6530" y="1438"/>
                  </a:lnTo>
                  <a:lnTo>
                    <a:pt x="6519" y="1540"/>
                  </a:lnTo>
                  <a:lnTo>
                    <a:pt x="6500" y="1641"/>
                  </a:lnTo>
                  <a:lnTo>
                    <a:pt x="6471" y="1743"/>
                  </a:lnTo>
                  <a:lnTo>
                    <a:pt x="6434" y="1845"/>
                  </a:lnTo>
                  <a:lnTo>
                    <a:pt x="6387" y="1947"/>
                  </a:lnTo>
                  <a:lnTo>
                    <a:pt x="6328" y="2047"/>
                  </a:lnTo>
                  <a:lnTo>
                    <a:pt x="6259" y="2147"/>
                  </a:lnTo>
                  <a:lnTo>
                    <a:pt x="6178" y="2246"/>
                  </a:lnTo>
                  <a:lnTo>
                    <a:pt x="6086" y="2343"/>
                  </a:lnTo>
                  <a:lnTo>
                    <a:pt x="5979" y="2438"/>
                  </a:lnTo>
                  <a:lnTo>
                    <a:pt x="5860" y="2530"/>
                  </a:lnTo>
                  <a:lnTo>
                    <a:pt x="5728" y="2620"/>
                  </a:lnTo>
                  <a:lnTo>
                    <a:pt x="5580" y="2708"/>
                  </a:lnTo>
                  <a:lnTo>
                    <a:pt x="5418" y="2794"/>
                  </a:lnTo>
                  <a:lnTo>
                    <a:pt x="5241" y="2875"/>
                  </a:lnTo>
                  <a:lnTo>
                    <a:pt x="5047" y="2953"/>
                  </a:lnTo>
                  <a:lnTo>
                    <a:pt x="4835" y="3027"/>
                  </a:lnTo>
                  <a:lnTo>
                    <a:pt x="4636" y="3092"/>
                  </a:lnTo>
                  <a:lnTo>
                    <a:pt x="4436" y="3155"/>
                  </a:lnTo>
                  <a:lnTo>
                    <a:pt x="4237" y="3218"/>
                  </a:lnTo>
                  <a:lnTo>
                    <a:pt x="4039" y="3278"/>
                  </a:lnTo>
                  <a:lnTo>
                    <a:pt x="3840" y="3336"/>
                  </a:lnTo>
                  <a:lnTo>
                    <a:pt x="3644" y="3391"/>
                  </a:lnTo>
                  <a:lnTo>
                    <a:pt x="3450" y="3443"/>
                  </a:lnTo>
                  <a:lnTo>
                    <a:pt x="3257" y="3493"/>
                  </a:lnTo>
                  <a:lnTo>
                    <a:pt x="3067" y="3539"/>
                  </a:lnTo>
                  <a:lnTo>
                    <a:pt x="2880" y="3582"/>
                  </a:lnTo>
                  <a:lnTo>
                    <a:pt x="2695" y="3621"/>
                  </a:lnTo>
                  <a:lnTo>
                    <a:pt x="2514" y="3656"/>
                  </a:lnTo>
                  <a:lnTo>
                    <a:pt x="2336" y="3685"/>
                  </a:lnTo>
                  <a:lnTo>
                    <a:pt x="2161" y="3710"/>
                  </a:lnTo>
                  <a:lnTo>
                    <a:pt x="1992" y="3731"/>
                  </a:lnTo>
                  <a:lnTo>
                    <a:pt x="1828" y="3746"/>
                  </a:lnTo>
                  <a:lnTo>
                    <a:pt x="1667" y="3755"/>
                  </a:lnTo>
                  <a:lnTo>
                    <a:pt x="1513" y="3759"/>
                  </a:lnTo>
                  <a:lnTo>
                    <a:pt x="1364" y="3755"/>
                  </a:lnTo>
                  <a:lnTo>
                    <a:pt x="1221" y="3746"/>
                  </a:lnTo>
                  <a:lnTo>
                    <a:pt x="1083" y="3730"/>
                  </a:lnTo>
                  <a:lnTo>
                    <a:pt x="953" y="3707"/>
                  </a:lnTo>
                  <a:lnTo>
                    <a:pt x="829" y="3677"/>
                  </a:lnTo>
                  <a:lnTo>
                    <a:pt x="714" y="3639"/>
                  </a:lnTo>
                  <a:lnTo>
                    <a:pt x="604" y="3592"/>
                  </a:lnTo>
                  <a:lnTo>
                    <a:pt x="504" y="3539"/>
                  </a:lnTo>
                  <a:lnTo>
                    <a:pt x="411" y="3477"/>
                  </a:lnTo>
                  <a:lnTo>
                    <a:pt x="327" y="3405"/>
                  </a:lnTo>
                  <a:lnTo>
                    <a:pt x="252" y="3324"/>
                  </a:lnTo>
                  <a:lnTo>
                    <a:pt x="186" y="3235"/>
                  </a:lnTo>
                  <a:lnTo>
                    <a:pt x="130" y="3136"/>
                  </a:lnTo>
                  <a:lnTo>
                    <a:pt x="82" y="3027"/>
                  </a:lnTo>
                  <a:close/>
                </a:path>
              </a:pathLst>
            </a:custGeom>
            <a:solidFill>
              <a:srgbClr val="D8AC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3"/>
            <p:cNvSpPr>
              <a:spLocks/>
            </p:cNvSpPr>
            <p:nvPr/>
          </p:nvSpPr>
          <p:spPr bwMode="auto">
            <a:xfrm>
              <a:off x="4756151" y="4797426"/>
              <a:ext cx="2478088" cy="1381125"/>
            </a:xfrm>
            <a:custGeom>
              <a:avLst/>
              <a:gdLst>
                <a:gd name="T0" fmla="*/ 108 w 6243"/>
                <a:gd name="T1" fmla="*/ 2767 h 3482"/>
                <a:gd name="T2" fmla="*/ 73 w 6243"/>
                <a:gd name="T3" fmla="*/ 2661 h 3482"/>
                <a:gd name="T4" fmla="*/ 44 w 6243"/>
                <a:gd name="T5" fmla="*/ 2547 h 3482"/>
                <a:gd name="T6" fmla="*/ 21 w 6243"/>
                <a:gd name="T7" fmla="*/ 2429 h 3482"/>
                <a:gd name="T8" fmla="*/ 5 w 6243"/>
                <a:gd name="T9" fmla="*/ 2308 h 3482"/>
                <a:gd name="T10" fmla="*/ 0 w 6243"/>
                <a:gd name="T11" fmla="*/ 2183 h 3482"/>
                <a:gd name="T12" fmla="*/ 7 w 6243"/>
                <a:gd name="T13" fmla="*/ 2060 h 3482"/>
                <a:gd name="T14" fmla="*/ 28 w 6243"/>
                <a:gd name="T15" fmla="*/ 1935 h 3482"/>
                <a:gd name="T16" fmla="*/ 64 w 6243"/>
                <a:gd name="T17" fmla="*/ 1812 h 3482"/>
                <a:gd name="T18" fmla="*/ 118 w 6243"/>
                <a:gd name="T19" fmla="*/ 1692 h 3482"/>
                <a:gd name="T20" fmla="*/ 192 w 6243"/>
                <a:gd name="T21" fmla="*/ 1577 h 3482"/>
                <a:gd name="T22" fmla="*/ 288 w 6243"/>
                <a:gd name="T23" fmla="*/ 1467 h 3482"/>
                <a:gd name="T24" fmla="*/ 407 w 6243"/>
                <a:gd name="T25" fmla="*/ 1364 h 3482"/>
                <a:gd name="T26" fmla="*/ 551 w 6243"/>
                <a:gd name="T27" fmla="*/ 1269 h 3482"/>
                <a:gd name="T28" fmla="*/ 722 w 6243"/>
                <a:gd name="T29" fmla="*/ 1184 h 3482"/>
                <a:gd name="T30" fmla="*/ 923 w 6243"/>
                <a:gd name="T31" fmla="*/ 1110 h 3482"/>
                <a:gd name="T32" fmla="*/ 1156 w 6243"/>
                <a:gd name="T33" fmla="*/ 1043 h 3482"/>
                <a:gd name="T34" fmla="*/ 1427 w 6243"/>
                <a:gd name="T35" fmla="*/ 962 h 3482"/>
                <a:gd name="T36" fmla="*/ 1894 w 6243"/>
                <a:gd name="T37" fmla="*/ 816 h 3482"/>
                <a:gd name="T38" fmla="*/ 2414 w 6243"/>
                <a:gd name="T39" fmla="*/ 651 h 3482"/>
                <a:gd name="T40" fmla="*/ 2779 w 6243"/>
                <a:gd name="T41" fmla="*/ 537 h 3482"/>
                <a:gd name="T42" fmla="*/ 3152 w 6243"/>
                <a:gd name="T43" fmla="*/ 425 h 3482"/>
                <a:gd name="T44" fmla="*/ 3525 w 6243"/>
                <a:gd name="T45" fmla="*/ 318 h 3482"/>
                <a:gd name="T46" fmla="*/ 3895 w 6243"/>
                <a:gd name="T47" fmla="*/ 220 h 3482"/>
                <a:gd name="T48" fmla="*/ 4251 w 6243"/>
                <a:gd name="T49" fmla="*/ 135 h 3482"/>
                <a:gd name="T50" fmla="*/ 4590 w 6243"/>
                <a:gd name="T51" fmla="*/ 68 h 3482"/>
                <a:gd name="T52" fmla="*/ 4904 w 6243"/>
                <a:gd name="T53" fmla="*/ 22 h 3482"/>
                <a:gd name="T54" fmla="*/ 5186 w 6243"/>
                <a:gd name="T55" fmla="*/ 0 h 3482"/>
                <a:gd name="T56" fmla="*/ 5432 w 6243"/>
                <a:gd name="T57" fmla="*/ 7 h 3482"/>
                <a:gd name="T58" fmla="*/ 5634 w 6243"/>
                <a:gd name="T59" fmla="*/ 46 h 3482"/>
                <a:gd name="T60" fmla="*/ 5786 w 6243"/>
                <a:gd name="T61" fmla="*/ 124 h 3482"/>
                <a:gd name="T62" fmla="*/ 5888 w 6243"/>
                <a:gd name="T63" fmla="*/ 237 h 3482"/>
                <a:gd name="T64" fmla="*/ 5978 w 6243"/>
                <a:gd name="T65" fmla="*/ 366 h 3482"/>
                <a:gd name="T66" fmla="*/ 6062 w 6243"/>
                <a:gd name="T67" fmla="*/ 509 h 3482"/>
                <a:gd name="T68" fmla="*/ 6133 w 6243"/>
                <a:gd name="T69" fmla="*/ 660 h 3482"/>
                <a:gd name="T70" fmla="*/ 6190 w 6243"/>
                <a:gd name="T71" fmla="*/ 820 h 3482"/>
                <a:gd name="T72" fmla="*/ 6228 w 6243"/>
                <a:gd name="T73" fmla="*/ 985 h 3482"/>
                <a:gd name="T74" fmla="*/ 6243 w 6243"/>
                <a:gd name="T75" fmla="*/ 1156 h 3482"/>
                <a:gd name="T76" fmla="*/ 6232 w 6243"/>
                <a:gd name="T77" fmla="*/ 1329 h 3482"/>
                <a:gd name="T78" fmla="*/ 6193 w 6243"/>
                <a:gd name="T79" fmla="*/ 1504 h 3482"/>
                <a:gd name="T80" fmla="*/ 6120 w 6243"/>
                <a:gd name="T81" fmla="*/ 1678 h 3482"/>
                <a:gd name="T82" fmla="*/ 6012 w 6243"/>
                <a:gd name="T83" fmla="*/ 1850 h 3482"/>
                <a:gd name="T84" fmla="*/ 5863 w 6243"/>
                <a:gd name="T85" fmla="*/ 2018 h 3482"/>
                <a:gd name="T86" fmla="*/ 5670 w 6243"/>
                <a:gd name="T87" fmla="*/ 2181 h 3482"/>
                <a:gd name="T88" fmla="*/ 5431 w 6243"/>
                <a:gd name="T89" fmla="*/ 2336 h 3482"/>
                <a:gd name="T90" fmla="*/ 5141 w 6243"/>
                <a:gd name="T91" fmla="*/ 2481 h 3482"/>
                <a:gd name="T92" fmla="*/ 4796 w 6243"/>
                <a:gd name="T93" fmla="*/ 2616 h 3482"/>
                <a:gd name="T94" fmla="*/ 4204 w 6243"/>
                <a:gd name="T95" fmla="*/ 2800 h 3482"/>
                <a:gd name="T96" fmla="*/ 3621 w 6243"/>
                <a:gd name="T97" fmla="*/ 2980 h 3482"/>
                <a:gd name="T98" fmla="*/ 3245 w 6243"/>
                <a:gd name="T99" fmla="*/ 3093 h 3482"/>
                <a:gd name="T100" fmla="*/ 2881 w 6243"/>
                <a:gd name="T101" fmla="*/ 3197 h 3482"/>
                <a:gd name="T102" fmla="*/ 2531 w 6243"/>
                <a:gd name="T103" fmla="*/ 3288 h 3482"/>
                <a:gd name="T104" fmla="*/ 2196 w 6243"/>
                <a:gd name="T105" fmla="*/ 3366 h 3482"/>
                <a:gd name="T106" fmla="*/ 1879 w 6243"/>
                <a:gd name="T107" fmla="*/ 3426 h 3482"/>
                <a:gd name="T108" fmla="*/ 1580 w 6243"/>
                <a:gd name="T109" fmla="*/ 3466 h 3482"/>
                <a:gd name="T110" fmla="*/ 1303 w 6243"/>
                <a:gd name="T111" fmla="*/ 3482 h 3482"/>
                <a:gd name="T112" fmla="*/ 1048 w 6243"/>
                <a:gd name="T113" fmla="*/ 3472 h 3482"/>
                <a:gd name="T114" fmla="*/ 817 w 6243"/>
                <a:gd name="T115" fmla="*/ 3433 h 3482"/>
                <a:gd name="T116" fmla="*/ 612 w 6243"/>
                <a:gd name="T117" fmla="*/ 3361 h 3482"/>
                <a:gd name="T118" fmla="*/ 436 w 6243"/>
                <a:gd name="T119" fmla="*/ 3256 h 3482"/>
                <a:gd name="T120" fmla="*/ 288 w 6243"/>
                <a:gd name="T121" fmla="*/ 3111 h 3482"/>
                <a:gd name="T122" fmla="*/ 171 w 6243"/>
                <a:gd name="T123" fmla="*/ 2926 h 3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43" h="3482">
                  <a:moveTo>
                    <a:pt x="125" y="2818"/>
                  </a:moveTo>
                  <a:lnTo>
                    <a:pt x="108" y="2767"/>
                  </a:lnTo>
                  <a:lnTo>
                    <a:pt x="90" y="2715"/>
                  </a:lnTo>
                  <a:lnTo>
                    <a:pt x="73" y="2661"/>
                  </a:lnTo>
                  <a:lnTo>
                    <a:pt x="58" y="2604"/>
                  </a:lnTo>
                  <a:lnTo>
                    <a:pt x="44" y="2547"/>
                  </a:lnTo>
                  <a:lnTo>
                    <a:pt x="32" y="2488"/>
                  </a:lnTo>
                  <a:lnTo>
                    <a:pt x="21" y="2429"/>
                  </a:lnTo>
                  <a:lnTo>
                    <a:pt x="12" y="2368"/>
                  </a:lnTo>
                  <a:lnTo>
                    <a:pt x="5" y="2308"/>
                  </a:lnTo>
                  <a:lnTo>
                    <a:pt x="2" y="2246"/>
                  </a:lnTo>
                  <a:lnTo>
                    <a:pt x="0" y="2183"/>
                  </a:lnTo>
                  <a:lnTo>
                    <a:pt x="2" y="2121"/>
                  </a:lnTo>
                  <a:lnTo>
                    <a:pt x="7" y="2060"/>
                  </a:lnTo>
                  <a:lnTo>
                    <a:pt x="15" y="1997"/>
                  </a:lnTo>
                  <a:lnTo>
                    <a:pt x="28" y="1935"/>
                  </a:lnTo>
                  <a:lnTo>
                    <a:pt x="44" y="1874"/>
                  </a:lnTo>
                  <a:lnTo>
                    <a:pt x="64" y="1812"/>
                  </a:lnTo>
                  <a:lnTo>
                    <a:pt x="89" y="1752"/>
                  </a:lnTo>
                  <a:lnTo>
                    <a:pt x="118" y="1692"/>
                  </a:lnTo>
                  <a:lnTo>
                    <a:pt x="153" y="1634"/>
                  </a:lnTo>
                  <a:lnTo>
                    <a:pt x="192" y="1577"/>
                  </a:lnTo>
                  <a:lnTo>
                    <a:pt x="237" y="1521"/>
                  </a:lnTo>
                  <a:lnTo>
                    <a:pt x="288" y="1467"/>
                  </a:lnTo>
                  <a:lnTo>
                    <a:pt x="344" y="1415"/>
                  </a:lnTo>
                  <a:lnTo>
                    <a:pt x="407" y="1364"/>
                  </a:lnTo>
                  <a:lnTo>
                    <a:pt x="475" y="1315"/>
                  </a:lnTo>
                  <a:lnTo>
                    <a:pt x="551" y="1269"/>
                  </a:lnTo>
                  <a:lnTo>
                    <a:pt x="633" y="1225"/>
                  </a:lnTo>
                  <a:lnTo>
                    <a:pt x="722" y="1184"/>
                  </a:lnTo>
                  <a:lnTo>
                    <a:pt x="819" y="1145"/>
                  </a:lnTo>
                  <a:lnTo>
                    <a:pt x="923" y="1110"/>
                  </a:lnTo>
                  <a:lnTo>
                    <a:pt x="1035" y="1076"/>
                  </a:lnTo>
                  <a:lnTo>
                    <a:pt x="1156" y="1043"/>
                  </a:lnTo>
                  <a:lnTo>
                    <a:pt x="1288" y="1004"/>
                  </a:lnTo>
                  <a:lnTo>
                    <a:pt x="1427" y="962"/>
                  </a:lnTo>
                  <a:lnTo>
                    <a:pt x="1576" y="917"/>
                  </a:lnTo>
                  <a:lnTo>
                    <a:pt x="1894" y="816"/>
                  </a:lnTo>
                  <a:lnTo>
                    <a:pt x="2237" y="707"/>
                  </a:lnTo>
                  <a:lnTo>
                    <a:pt x="2414" y="651"/>
                  </a:lnTo>
                  <a:lnTo>
                    <a:pt x="2596" y="594"/>
                  </a:lnTo>
                  <a:lnTo>
                    <a:pt x="2779" y="537"/>
                  </a:lnTo>
                  <a:lnTo>
                    <a:pt x="2965" y="481"/>
                  </a:lnTo>
                  <a:lnTo>
                    <a:pt x="3152" y="425"/>
                  </a:lnTo>
                  <a:lnTo>
                    <a:pt x="3339" y="371"/>
                  </a:lnTo>
                  <a:lnTo>
                    <a:pt x="3525" y="318"/>
                  </a:lnTo>
                  <a:lnTo>
                    <a:pt x="3711" y="268"/>
                  </a:lnTo>
                  <a:lnTo>
                    <a:pt x="3895" y="220"/>
                  </a:lnTo>
                  <a:lnTo>
                    <a:pt x="4075" y="176"/>
                  </a:lnTo>
                  <a:lnTo>
                    <a:pt x="4251" y="135"/>
                  </a:lnTo>
                  <a:lnTo>
                    <a:pt x="4422" y="99"/>
                  </a:lnTo>
                  <a:lnTo>
                    <a:pt x="4590" y="68"/>
                  </a:lnTo>
                  <a:lnTo>
                    <a:pt x="4750" y="42"/>
                  </a:lnTo>
                  <a:lnTo>
                    <a:pt x="4904" y="22"/>
                  </a:lnTo>
                  <a:lnTo>
                    <a:pt x="5049" y="7"/>
                  </a:lnTo>
                  <a:lnTo>
                    <a:pt x="5186" y="0"/>
                  </a:lnTo>
                  <a:lnTo>
                    <a:pt x="5315" y="0"/>
                  </a:lnTo>
                  <a:lnTo>
                    <a:pt x="5432" y="7"/>
                  </a:lnTo>
                  <a:lnTo>
                    <a:pt x="5539" y="23"/>
                  </a:lnTo>
                  <a:lnTo>
                    <a:pt x="5634" y="46"/>
                  </a:lnTo>
                  <a:lnTo>
                    <a:pt x="5716" y="80"/>
                  </a:lnTo>
                  <a:lnTo>
                    <a:pt x="5786" y="124"/>
                  </a:lnTo>
                  <a:lnTo>
                    <a:pt x="5841" y="177"/>
                  </a:lnTo>
                  <a:lnTo>
                    <a:pt x="5888" y="237"/>
                  </a:lnTo>
                  <a:lnTo>
                    <a:pt x="5935" y="299"/>
                  </a:lnTo>
                  <a:lnTo>
                    <a:pt x="5978" y="366"/>
                  </a:lnTo>
                  <a:lnTo>
                    <a:pt x="6021" y="436"/>
                  </a:lnTo>
                  <a:lnTo>
                    <a:pt x="6062" y="509"/>
                  </a:lnTo>
                  <a:lnTo>
                    <a:pt x="6100" y="583"/>
                  </a:lnTo>
                  <a:lnTo>
                    <a:pt x="6133" y="660"/>
                  </a:lnTo>
                  <a:lnTo>
                    <a:pt x="6163" y="739"/>
                  </a:lnTo>
                  <a:lnTo>
                    <a:pt x="6190" y="820"/>
                  </a:lnTo>
                  <a:lnTo>
                    <a:pt x="6210" y="902"/>
                  </a:lnTo>
                  <a:lnTo>
                    <a:pt x="6228" y="985"/>
                  </a:lnTo>
                  <a:lnTo>
                    <a:pt x="6238" y="1070"/>
                  </a:lnTo>
                  <a:lnTo>
                    <a:pt x="6243" y="1156"/>
                  </a:lnTo>
                  <a:lnTo>
                    <a:pt x="6242" y="1243"/>
                  </a:lnTo>
                  <a:lnTo>
                    <a:pt x="6232" y="1329"/>
                  </a:lnTo>
                  <a:lnTo>
                    <a:pt x="6216" y="1417"/>
                  </a:lnTo>
                  <a:lnTo>
                    <a:pt x="6193" y="1504"/>
                  </a:lnTo>
                  <a:lnTo>
                    <a:pt x="6161" y="1592"/>
                  </a:lnTo>
                  <a:lnTo>
                    <a:pt x="6120" y="1678"/>
                  </a:lnTo>
                  <a:lnTo>
                    <a:pt x="6071" y="1765"/>
                  </a:lnTo>
                  <a:lnTo>
                    <a:pt x="6012" y="1850"/>
                  </a:lnTo>
                  <a:lnTo>
                    <a:pt x="5943" y="1935"/>
                  </a:lnTo>
                  <a:lnTo>
                    <a:pt x="5863" y="2018"/>
                  </a:lnTo>
                  <a:lnTo>
                    <a:pt x="5773" y="2100"/>
                  </a:lnTo>
                  <a:lnTo>
                    <a:pt x="5670" y="2181"/>
                  </a:lnTo>
                  <a:lnTo>
                    <a:pt x="5557" y="2258"/>
                  </a:lnTo>
                  <a:lnTo>
                    <a:pt x="5431" y="2336"/>
                  </a:lnTo>
                  <a:lnTo>
                    <a:pt x="5293" y="2410"/>
                  </a:lnTo>
                  <a:lnTo>
                    <a:pt x="5141" y="2481"/>
                  </a:lnTo>
                  <a:lnTo>
                    <a:pt x="4976" y="2550"/>
                  </a:lnTo>
                  <a:lnTo>
                    <a:pt x="4796" y="2616"/>
                  </a:lnTo>
                  <a:lnTo>
                    <a:pt x="4603" y="2678"/>
                  </a:lnTo>
                  <a:lnTo>
                    <a:pt x="4204" y="2800"/>
                  </a:lnTo>
                  <a:lnTo>
                    <a:pt x="3814" y="2921"/>
                  </a:lnTo>
                  <a:lnTo>
                    <a:pt x="3621" y="2980"/>
                  </a:lnTo>
                  <a:lnTo>
                    <a:pt x="3432" y="3037"/>
                  </a:lnTo>
                  <a:lnTo>
                    <a:pt x="3245" y="3093"/>
                  </a:lnTo>
                  <a:lnTo>
                    <a:pt x="3061" y="3146"/>
                  </a:lnTo>
                  <a:lnTo>
                    <a:pt x="2881" y="3197"/>
                  </a:lnTo>
                  <a:lnTo>
                    <a:pt x="2704" y="3244"/>
                  </a:lnTo>
                  <a:lnTo>
                    <a:pt x="2531" y="3288"/>
                  </a:lnTo>
                  <a:lnTo>
                    <a:pt x="2361" y="3330"/>
                  </a:lnTo>
                  <a:lnTo>
                    <a:pt x="2196" y="3366"/>
                  </a:lnTo>
                  <a:lnTo>
                    <a:pt x="2035" y="3398"/>
                  </a:lnTo>
                  <a:lnTo>
                    <a:pt x="1879" y="3426"/>
                  </a:lnTo>
                  <a:lnTo>
                    <a:pt x="1726" y="3449"/>
                  </a:lnTo>
                  <a:lnTo>
                    <a:pt x="1580" y="3466"/>
                  </a:lnTo>
                  <a:lnTo>
                    <a:pt x="1439" y="3477"/>
                  </a:lnTo>
                  <a:lnTo>
                    <a:pt x="1303" y="3482"/>
                  </a:lnTo>
                  <a:lnTo>
                    <a:pt x="1172" y="3480"/>
                  </a:lnTo>
                  <a:lnTo>
                    <a:pt x="1048" y="3472"/>
                  </a:lnTo>
                  <a:lnTo>
                    <a:pt x="929" y="3456"/>
                  </a:lnTo>
                  <a:lnTo>
                    <a:pt x="817" y="3433"/>
                  </a:lnTo>
                  <a:lnTo>
                    <a:pt x="712" y="3401"/>
                  </a:lnTo>
                  <a:lnTo>
                    <a:pt x="612" y="3361"/>
                  </a:lnTo>
                  <a:lnTo>
                    <a:pt x="520" y="3312"/>
                  </a:lnTo>
                  <a:lnTo>
                    <a:pt x="436" y="3256"/>
                  </a:lnTo>
                  <a:lnTo>
                    <a:pt x="357" y="3189"/>
                  </a:lnTo>
                  <a:lnTo>
                    <a:pt x="288" y="3111"/>
                  </a:lnTo>
                  <a:lnTo>
                    <a:pt x="226" y="3025"/>
                  </a:lnTo>
                  <a:lnTo>
                    <a:pt x="171" y="2926"/>
                  </a:lnTo>
                  <a:lnTo>
                    <a:pt x="125" y="2818"/>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24"/>
            <p:cNvSpPr>
              <a:spLocks/>
            </p:cNvSpPr>
            <p:nvPr/>
          </p:nvSpPr>
          <p:spPr bwMode="auto">
            <a:xfrm>
              <a:off x="4841876" y="5559426"/>
              <a:ext cx="223838" cy="517525"/>
            </a:xfrm>
            <a:custGeom>
              <a:avLst/>
              <a:gdLst>
                <a:gd name="T0" fmla="*/ 15 w 565"/>
                <a:gd name="T1" fmla="*/ 0 h 1306"/>
                <a:gd name="T2" fmla="*/ 14 w 565"/>
                <a:gd name="T3" fmla="*/ 10 h 1306"/>
                <a:gd name="T4" fmla="*/ 11 w 565"/>
                <a:gd name="T5" fmla="*/ 42 h 1306"/>
                <a:gd name="T6" fmla="*/ 5 w 565"/>
                <a:gd name="T7" fmla="*/ 89 h 1306"/>
                <a:gd name="T8" fmla="*/ 1 w 565"/>
                <a:gd name="T9" fmla="*/ 153 h 1306"/>
                <a:gd name="T10" fmla="*/ 0 w 565"/>
                <a:gd name="T11" fmla="*/ 189 h 1306"/>
                <a:gd name="T12" fmla="*/ 0 w 565"/>
                <a:gd name="T13" fmla="*/ 229 h 1306"/>
                <a:gd name="T14" fmla="*/ 0 w 565"/>
                <a:gd name="T15" fmla="*/ 272 h 1306"/>
                <a:gd name="T16" fmla="*/ 1 w 565"/>
                <a:gd name="T17" fmla="*/ 317 h 1306"/>
                <a:gd name="T18" fmla="*/ 5 w 565"/>
                <a:gd name="T19" fmla="*/ 364 h 1306"/>
                <a:gd name="T20" fmla="*/ 10 w 565"/>
                <a:gd name="T21" fmla="*/ 414 h 1306"/>
                <a:gd name="T22" fmla="*/ 15 w 565"/>
                <a:gd name="T23" fmla="*/ 463 h 1306"/>
                <a:gd name="T24" fmla="*/ 23 w 565"/>
                <a:gd name="T25" fmla="*/ 515 h 1306"/>
                <a:gd name="T26" fmla="*/ 34 w 565"/>
                <a:gd name="T27" fmla="*/ 569 h 1306"/>
                <a:gd name="T28" fmla="*/ 45 w 565"/>
                <a:gd name="T29" fmla="*/ 623 h 1306"/>
                <a:gd name="T30" fmla="*/ 60 w 565"/>
                <a:gd name="T31" fmla="*/ 677 h 1306"/>
                <a:gd name="T32" fmla="*/ 79 w 565"/>
                <a:gd name="T33" fmla="*/ 733 h 1306"/>
                <a:gd name="T34" fmla="*/ 98 w 565"/>
                <a:gd name="T35" fmla="*/ 787 h 1306"/>
                <a:gd name="T36" fmla="*/ 122 w 565"/>
                <a:gd name="T37" fmla="*/ 841 h 1306"/>
                <a:gd name="T38" fmla="*/ 149 w 565"/>
                <a:gd name="T39" fmla="*/ 895 h 1306"/>
                <a:gd name="T40" fmla="*/ 179 w 565"/>
                <a:gd name="T41" fmla="*/ 948 h 1306"/>
                <a:gd name="T42" fmla="*/ 213 w 565"/>
                <a:gd name="T43" fmla="*/ 1000 h 1306"/>
                <a:gd name="T44" fmla="*/ 250 w 565"/>
                <a:gd name="T45" fmla="*/ 1051 h 1306"/>
                <a:gd name="T46" fmla="*/ 291 w 565"/>
                <a:gd name="T47" fmla="*/ 1099 h 1306"/>
                <a:gd name="T48" fmla="*/ 337 w 565"/>
                <a:gd name="T49" fmla="*/ 1145 h 1306"/>
                <a:gd name="T50" fmla="*/ 387 w 565"/>
                <a:gd name="T51" fmla="*/ 1189 h 1306"/>
                <a:gd name="T52" fmla="*/ 441 w 565"/>
                <a:gd name="T53" fmla="*/ 1232 h 1306"/>
                <a:gd name="T54" fmla="*/ 501 w 565"/>
                <a:gd name="T55" fmla="*/ 1270 h 1306"/>
                <a:gd name="T56" fmla="*/ 565 w 565"/>
                <a:gd name="T57" fmla="*/ 1306 h 1306"/>
                <a:gd name="T58" fmla="*/ 559 w 565"/>
                <a:gd name="T59" fmla="*/ 1302 h 1306"/>
                <a:gd name="T60" fmla="*/ 544 w 565"/>
                <a:gd name="T61" fmla="*/ 1291 h 1306"/>
                <a:gd name="T62" fmla="*/ 520 w 565"/>
                <a:gd name="T63" fmla="*/ 1271 h 1306"/>
                <a:gd name="T64" fmla="*/ 487 w 565"/>
                <a:gd name="T65" fmla="*/ 1244 h 1306"/>
                <a:gd name="T66" fmla="*/ 469 w 565"/>
                <a:gd name="T67" fmla="*/ 1225 h 1306"/>
                <a:gd name="T68" fmla="*/ 449 w 565"/>
                <a:gd name="T69" fmla="*/ 1205 h 1306"/>
                <a:gd name="T70" fmla="*/ 429 w 565"/>
                <a:gd name="T71" fmla="*/ 1182 h 1306"/>
                <a:gd name="T72" fmla="*/ 407 w 565"/>
                <a:gd name="T73" fmla="*/ 1158 h 1306"/>
                <a:gd name="T74" fmla="*/ 384 w 565"/>
                <a:gd name="T75" fmla="*/ 1129 h 1306"/>
                <a:gd name="T76" fmla="*/ 360 w 565"/>
                <a:gd name="T77" fmla="*/ 1099 h 1306"/>
                <a:gd name="T78" fmla="*/ 336 w 565"/>
                <a:gd name="T79" fmla="*/ 1066 h 1306"/>
                <a:gd name="T80" fmla="*/ 312 w 565"/>
                <a:gd name="T81" fmla="*/ 1030 h 1306"/>
                <a:gd name="T82" fmla="*/ 288 w 565"/>
                <a:gd name="T83" fmla="*/ 990 h 1306"/>
                <a:gd name="T84" fmla="*/ 264 w 565"/>
                <a:gd name="T85" fmla="*/ 948 h 1306"/>
                <a:gd name="T86" fmla="*/ 239 w 565"/>
                <a:gd name="T87" fmla="*/ 903 h 1306"/>
                <a:gd name="T88" fmla="*/ 215 w 565"/>
                <a:gd name="T89" fmla="*/ 854 h 1306"/>
                <a:gd name="T90" fmla="*/ 192 w 565"/>
                <a:gd name="T91" fmla="*/ 802 h 1306"/>
                <a:gd name="T92" fmla="*/ 169 w 565"/>
                <a:gd name="T93" fmla="*/ 748 h 1306"/>
                <a:gd name="T94" fmla="*/ 147 w 565"/>
                <a:gd name="T95" fmla="*/ 689 h 1306"/>
                <a:gd name="T96" fmla="*/ 126 w 565"/>
                <a:gd name="T97" fmla="*/ 628 h 1306"/>
                <a:gd name="T98" fmla="*/ 107 w 565"/>
                <a:gd name="T99" fmla="*/ 562 h 1306"/>
                <a:gd name="T100" fmla="*/ 88 w 565"/>
                <a:gd name="T101" fmla="*/ 493 h 1306"/>
                <a:gd name="T102" fmla="*/ 71 w 565"/>
                <a:gd name="T103" fmla="*/ 421 h 1306"/>
                <a:gd name="T104" fmla="*/ 56 w 565"/>
                <a:gd name="T105" fmla="*/ 344 h 1306"/>
                <a:gd name="T106" fmla="*/ 43 w 565"/>
                <a:gd name="T107" fmla="*/ 263 h 1306"/>
                <a:gd name="T108" fmla="*/ 31 w 565"/>
                <a:gd name="T109" fmla="*/ 180 h 1306"/>
                <a:gd name="T110" fmla="*/ 22 w 565"/>
                <a:gd name="T111" fmla="*/ 92 h 1306"/>
                <a:gd name="T112" fmla="*/ 15 w 565"/>
                <a:gd name="T113" fmla="*/ 0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65" h="1306">
                  <a:moveTo>
                    <a:pt x="15" y="0"/>
                  </a:moveTo>
                  <a:lnTo>
                    <a:pt x="14" y="10"/>
                  </a:lnTo>
                  <a:lnTo>
                    <a:pt x="11" y="42"/>
                  </a:lnTo>
                  <a:lnTo>
                    <a:pt x="5" y="89"/>
                  </a:lnTo>
                  <a:lnTo>
                    <a:pt x="1" y="153"/>
                  </a:lnTo>
                  <a:lnTo>
                    <a:pt x="0" y="189"/>
                  </a:lnTo>
                  <a:lnTo>
                    <a:pt x="0" y="229"/>
                  </a:lnTo>
                  <a:lnTo>
                    <a:pt x="0" y="272"/>
                  </a:lnTo>
                  <a:lnTo>
                    <a:pt x="1" y="317"/>
                  </a:lnTo>
                  <a:lnTo>
                    <a:pt x="5" y="364"/>
                  </a:lnTo>
                  <a:lnTo>
                    <a:pt x="10" y="414"/>
                  </a:lnTo>
                  <a:lnTo>
                    <a:pt x="15" y="463"/>
                  </a:lnTo>
                  <a:lnTo>
                    <a:pt x="23" y="515"/>
                  </a:lnTo>
                  <a:lnTo>
                    <a:pt x="34" y="569"/>
                  </a:lnTo>
                  <a:lnTo>
                    <a:pt x="45" y="623"/>
                  </a:lnTo>
                  <a:lnTo>
                    <a:pt x="60" y="677"/>
                  </a:lnTo>
                  <a:lnTo>
                    <a:pt x="79" y="733"/>
                  </a:lnTo>
                  <a:lnTo>
                    <a:pt x="98" y="787"/>
                  </a:lnTo>
                  <a:lnTo>
                    <a:pt x="122" y="841"/>
                  </a:lnTo>
                  <a:lnTo>
                    <a:pt x="149" y="895"/>
                  </a:lnTo>
                  <a:lnTo>
                    <a:pt x="179" y="948"/>
                  </a:lnTo>
                  <a:lnTo>
                    <a:pt x="213" y="1000"/>
                  </a:lnTo>
                  <a:lnTo>
                    <a:pt x="250" y="1051"/>
                  </a:lnTo>
                  <a:lnTo>
                    <a:pt x="291" y="1099"/>
                  </a:lnTo>
                  <a:lnTo>
                    <a:pt x="337" y="1145"/>
                  </a:lnTo>
                  <a:lnTo>
                    <a:pt x="387" y="1189"/>
                  </a:lnTo>
                  <a:lnTo>
                    <a:pt x="441" y="1232"/>
                  </a:lnTo>
                  <a:lnTo>
                    <a:pt x="501" y="1270"/>
                  </a:lnTo>
                  <a:lnTo>
                    <a:pt x="565" y="1306"/>
                  </a:lnTo>
                  <a:lnTo>
                    <a:pt x="559" y="1302"/>
                  </a:lnTo>
                  <a:lnTo>
                    <a:pt x="544" y="1291"/>
                  </a:lnTo>
                  <a:lnTo>
                    <a:pt x="520" y="1271"/>
                  </a:lnTo>
                  <a:lnTo>
                    <a:pt x="487" y="1244"/>
                  </a:lnTo>
                  <a:lnTo>
                    <a:pt x="469" y="1225"/>
                  </a:lnTo>
                  <a:lnTo>
                    <a:pt x="449" y="1205"/>
                  </a:lnTo>
                  <a:lnTo>
                    <a:pt x="429" y="1182"/>
                  </a:lnTo>
                  <a:lnTo>
                    <a:pt x="407" y="1158"/>
                  </a:lnTo>
                  <a:lnTo>
                    <a:pt x="384" y="1129"/>
                  </a:lnTo>
                  <a:lnTo>
                    <a:pt x="360" y="1099"/>
                  </a:lnTo>
                  <a:lnTo>
                    <a:pt x="336" y="1066"/>
                  </a:lnTo>
                  <a:lnTo>
                    <a:pt x="312" y="1030"/>
                  </a:lnTo>
                  <a:lnTo>
                    <a:pt x="288" y="990"/>
                  </a:lnTo>
                  <a:lnTo>
                    <a:pt x="264" y="948"/>
                  </a:lnTo>
                  <a:lnTo>
                    <a:pt x="239" y="903"/>
                  </a:lnTo>
                  <a:lnTo>
                    <a:pt x="215" y="854"/>
                  </a:lnTo>
                  <a:lnTo>
                    <a:pt x="192" y="802"/>
                  </a:lnTo>
                  <a:lnTo>
                    <a:pt x="169" y="748"/>
                  </a:lnTo>
                  <a:lnTo>
                    <a:pt x="147" y="689"/>
                  </a:lnTo>
                  <a:lnTo>
                    <a:pt x="126" y="628"/>
                  </a:lnTo>
                  <a:lnTo>
                    <a:pt x="107" y="562"/>
                  </a:lnTo>
                  <a:lnTo>
                    <a:pt x="88" y="493"/>
                  </a:lnTo>
                  <a:lnTo>
                    <a:pt x="71" y="421"/>
                  </a:lnTo>
                  <a:lnTo>
                    <a:pt x="56" y="344"/>
                  </a:lnTo>
                  <a:lnTo>
                    <a:pt x="43" y="263"/>
                  </a:lnTo>
                  <a:lnTo>
                    <a:pt x="31" y="180"/>
                  </a:lnTo>
                  <a:lnTo>
                    <a:pt x="22" y="92"/>
                  </a:lnTo>
                  <a:lnTo>
                    <a:pt x="15" y="0"/>
                  </a:lnTo>
                  <a:close/>
                </a:path>
              </a:pathLst>
            </a:custGeom>
            <a:solidFill>
              <a:srgbClr val="E0B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5"/>
            <p:cNvSpPr>
              <a:spLocks/>
            </p:cNvSpPr>
            <p:nvPr/>
          </p:nvSpPr>
          <p:spPr bwMode="auto">
            <a:xfrm>
              <a:off x="4886326" y="5578476"/>
              <a:ext cx="250825" cy="474663"/>
            </a:xfrm>
            <a:custGeom>
              <a:avLst/>
              <a:gdLst>
                <a:gd name="T0" fmla="*/ 0 w 632"/>
                <a:gd name="T1" fmla="*/ 0 h 1200"/>
                <a:gd name="T2" fmla="*/ 3 w 632"/>
                <a:gd name="T3" fmla="*/ 9 h 1200"/>
                <a:gd name="T4" fmla="*/ 10 w 632"/>
                <a:gd name="T5" fmla="*/ 38 h 1200"/>
                <a:gd name="T6" fmla="*/ 22 w 632"/>
                <a:gd name="T7" fmla="*/ 83 h 1200"/>
                <a:gd name="T8" fmla="*/ 38 w 632"/>
                <a:gd name="T9" fmla="*/ 143 h 1200"/>
                <a:gd name="T10" fmla="*/ 60 w 632"/>
                <a:gd name="T11" fmla="*/ 215 h 1200"/>
                <a:gd name="T12" fmla="*/ 87 w 632"/>
                <a:gd name="T13" fmla="*/ 297 h 1200"/>
                <a:gd name="T14" fmla="*/ 102 w 632"/>
                <a:gd name="T15" fmla="*/ 341 h 1200"/>
                <a:gd name="T16" fmla="*/ 118 w 632"/>
                <a:gd name="T17" fmla="*/ 387 h 1200"/>
                <a:gd name="T18" fmla="*/ 137 w 632"/>
                <a:gd name="T19" fmla="*/ 434 h 1200"/>
                <a:gd name="T20" fmla="*/ 155 w 632"/>
                <a:gd name="T21" fmla="*/ 482 h 1200"/>
                <a:gd name="T22" fmla="*/ 176 w 632"/>
                <a:gd name="T23" fmla="*/ 532 h 1200"/>
                <a:gd name="T24" fmla="*/ 197 w 632"/>
                <a:gd name="T25" fmla="*/ 582 h 1200"/>
                <a:gd name="T26" fmla="*/ 220 w 632"/>
                <a:gd name="T27" fmla="*/ 632 h 1200"/>
                <a:gd name="T28" fmla="*/ 244 w 632"/>
                <a:gd name="T29" fmla="*/ 682 h 1200"/>
                <a:gd name="T30" fmla="*/ 268 w 632"/>
                <a:gd name="T31" fmla="*/ 733 h 1200"/>
                <a:gd name="T32" fmla="*/ 295 w 632"/>
                <a:gd name="T33" fmla="*/ 783 h 1200"/>
                <a:gd name="T34" fmla="*/ 324 w 632"/>
                <a:gd name="T35" fmla="*/ 832 h 1200"/>
                <a:gd name="T36" fmla="*/ 352 w 632"/>
                <a:gd name="T37" fmla="*/ 881 h 1200"/>
                <a:gd name="T38" fmla="*/ 382 w 632"/>
                <a:gd name="T39" fmla="*/ 927 h 1200"/>
                <a:gd name="T40" fmla="*/ 415 w 632"/>
                <a:gd name="T41" fmla="*/ 973 h 1200"/>
                <a:gd name="T42" fmla="*/ 447 w 632"/>
                <a:gd name="T43" fmla="*/ 1016 h 1200"/>
                <a:gd name="T44" fmla="*/ 482 w 632"/>
                <a:gd name="T45" fmla="*/ 1059 h 1200"/>
                <a:gd name="T46" fmla="*/ 517 w 632"/>
                <a:gd name="T47" fmla="*/ 1098 h 1200"/>
                <a:gd name="T48" fmla="*/ 554 w 632"/>
                <a:gd name="T49" fmla="*/ 1135 h 1200"/>
                <a:gd name="T50" fmla="*/ 593 w 632"/>
                <a:gd name="T51" fmla="*/ 1169 h 1200"/>
                <a:gd name="T52" fmla="*/ 632 w 632"/>
                <a:gd name="T53" fmla="*/ 1200 h 1200"/>
                <a:gd name="T54" fmla="*/ 627 w 632"/>
                <a:gd name="T55" fmla="*/ 1193 h 1200"/>
                <a:gd name="T56" fmla="*/ 613 w 632"/>
                <a:gd name="T57" fmla="*/ 1173 h 1200"/>
                <a:gd name="T58" fmla="*/ 593 w 632"/>
                <a:gd name="T59" fmla="*/ 1142 h 1200"/>
                <a:gd name="T60" fmla="*/ 564 w 632"/>
                <a:gd name="T61" fmla="*/ 1099 h 1200"/>
                <a:gd name="T62" fmla="*/ 529 w 632"/>
                <a:gd name="T63" fmla="*/ 1047 h 1200"/>
                <a:gd name="T64" fmla="*/ 489 w 632"/>
                <a:gd name="T65" fmla="*/ 984 h 1200"/>
                <a:gd name="T66" fmla="*/ 445 w 632"/>
                <a:gd name="T67" fmla="*/ 913 h 1200"/>
                <a:gd name="T68" fmla="*/ 397 w 632"/>
                <a:gd name="T69" fmla="*/ 833 h 1200"/>
                <a:gd name="T70" fmla="*/ 347 w 632"/>
                <a:gd name="T71" fmla="*/ 747 h 1200"/>
                <a:gd name="T72" fmla="*/ 295 w 632"/>
                <a:gd name="T73" fmla="*/ 653 h 1200"/>
                <a:gd name="T74" fmla="*/ 268 w 632"/>
                <a:gd name="T75" fmla="*/ 605 h 1200"/>
                <a:gd name="T76" fmla="*/ 243 w 632"/>
                <a:gd name="T77" fmla="*/ 554 h 1200"/>
                <a:gd name="T78" fmla="*/ 216 w 632"/>
                <a:gd name="T79" fmla="*/ 503 h 1200"/>
                <a:gd name="T80" fmla="*/ 190 w 632"/>
                <a:gd name="T81" fmla="*/ 450 h 1200"/>
                <a:gd name="T82" fmla="*/ 164 w 632"/>
                <a:gd name="T83" fmla="*/ 397 h 1200"/>
                <a:gd name="T84" fmla="*/ 139 w 632"/>
                <a:gd name="T85" fmla="*/ 341 h 1200"/>
                <a:gd name="T86" fmla="*/ 113 w 632"/>
                <a:gd name="T87" fmla="*/ 286 h 1200"/>
                <a:gd name="T88" fmla="*/ 89 w 632"/>
                <a:gd name="T89" fmla="*/ 230 h 1200"/>
                <a:gd name="T90" fmla="*/ 66 w 632"/>
                <a:gd name="T91" fmla="*/ 174 h 1200"/>
                <a:gd name="T92" fmla="*/ 43 w 632"/>
                <a:gd name="T93" fmla="*/ 116 h 1200"/>
                <a:gd name="T94" fmla="*/ 21 w 632"/>
                <a:gd name="T95" fmla="*/ 58 h 1200"/>
                <a:gd name="T96" fmla="*/ 0 w 632"/>
                <a:gd name="T97" fmla="*/ 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2" h="1200">
                  <a:moveTo>
                    <a:pt x="0" y="0"/>
                  </a:moveTo>
                  <a:lnTo>
                    <a:pt x="3" y="9"/>
                  </a:lnTo>
                  <a:lnTo>
                    <a:pt x="10" y="38"/>
                  </a:lnTo>
                  <a:lnTo>
                    <a:pt x="22" y="83"/>
                  </a:lnTo>
                  <a:lnTo>
                    <a:pt x="38" y="143"/>
                  </a:lnTo>
                  <a:lnTo>
                    <a:pt x="60" y="215"/>
                  </a:lnTo>
                  <a:lnTo>
                    <a:pt x="87" y="297"/>
                  </a:lnTo>
                  <a:lnTo>
                    <a:pt x="102" y="341"/>
                  </a:lnTo>
                  <a:lnTo>
                    <a:pt x="118" y="387"/>
                  </a:lnTo>
                  <a:lnTo>
                    <a:pt x="137" y="434"/>
                  </a:lnTo>
                  <a:lnTo>
                    <a:pt x="155" y="482"/>
                  </a:lnTo>
                  <a:lnTo>
                    <a:pt x="176" y="532"/>
                  </a:lnTo>
                  <a:lnTo>
                    <a:pt x="197" y="582"/>
                  </a:lnTo>
                  <a:lnTo>
                    <a:pt x="220" y="632"/>
                  </a:lnTo>
                  <a:lnTo>
                    <a:pt x="244" y="682"/>
                  </a:lnTo>
                  <a:lnTo>
                    <a:pt x="268" y="733"/>
                  </a:lnTo>
                  <a:lnTo>
                    <a:pt x="295" y="783"/>
                  </a:lnTo>
                  <a:lnTo>
                    <a:pt x="324" y="832"/>
                  </a:lnTo>
                  <a:lnTo>
                    <a:pt x="352" y="881"/>
                  </a:lnTo>
                  <a:lnTo>
                    <a:pt x="382" y="927"/>
                  </a:lnTo>
                  <a:lnTo>
                    <a:pt x="415" y="973"/>
                  </a:lnTo>
                  <a:lnTo>
                    <a:pt x="447" y="1016"/>
                  </a:lnTo>
                  <a:lnTo>
                    <a:pt x="482" y="1059"/>
                  </a:lnTo>
                  <a:lnTo>
                    <a:pt x="517" y="1098"/>
                  </a:lnTo>
                  <a:lnTo>
                    <a:pt x="554" y="1135"/>
                  </a:lnTo>
                  <a:lnTo>
                    <a:pt x="593" y="1169"/>
                  </a:lnTo>
                  <a:lnTo>
                    <a:pt x="632" y="1200"/>
                  </a:lnTo>
                  <a:lnTo>
                    <a:pt x="627" y="1193"/>
                  </a:lnTo>
                  <a:lnTo>
                    <a:pt x="613" y="1173"/>
                  </a:lnTo>
                  <a:lnTo>
                    <a:pt x="593" y="1142"/>
                  </a:lnTo>
                  <a:lnTo>
                    <a:pt x="564" y="1099"/>
                  </a:lnTo>
                  <a:lnTo>
                    <a:pt x="529" y="1047"/>
                  </a:lnTo>
                  <a:lnTo>
                    <a:pt x="489" y="984"/>
                  </a:lnTo>
                  <a:lnTo>
                    <a:pt x="445" y="913"/>
                  </a:lnTo>
                  <a:lnTo>
                    <a:pt x="397" y="833"/>
                  </a:lnTo>
                  <a:lnTo>
                    <a:pt x="347" y="747"/>
                  </a:lnTo>
                  <a:lnTo>
                    <a:pt x="295" y="653"/>
                  </a:lnTo>
                  <a:lnTo>
                    <a:pt x="268" y="605"/>
                  </a:lnTo>
                  <a:lnTo>
                    <a:pt x="243" y="554"/>
                  </a:lnTo>
                  <a:lnTo>
                    <a:pt x="216" y="503"/>
                  </a:lnTo>
                  <a:lnTo>
                    <a:pt x="190" y="450"/>
                  </a:lnTo>
                  <a:lnTo>
                    <a:pt x="164" y="397"/>
                  </a:lnTo>
                  <a:lnTo>
                    <a:pt x="139" y="341"/>
                  </a:lnTo>
                  <a:lnTo>
                    <a:pt x="113" y="286"/>
                  </a:lnTo>
                  <a:lnTo>
                    <a:pt x="89" y="230"/>
                  </a:lnTo>
                  <a:lnTo>
                    <a:pt x="66" y="174"/>
                  </a:lnTo>
                  <a:lnTo>
                    <a:pt x="43" y="116"/>
                  </a:lnTo>
                  <a:lnTo>
                    <a:pt x="21" y="58"/>
                  </a:lnTo>
                  <a:lnTo>
                    <a:pt x="0" y="0"/>
                  </a:lnTo>
                  <a:close/>
                </a:path>
              </a:pathLst>
            </a:custGeom>
            <a:solidFill>
              <a:srgbClr val="E0B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26"/>
            <p:cNvSpPr>
              <a:spLocks/>
            </p:cNvSpPr>
            <p:nvPr/>
          </p:nvSpPr>
          <p:spPr bwMode="auto">
            <a:xfrm>
              <a:off x="5292726" y="6389688"/>
              <a:ext cx="984250" cy="450850"/>
            </a:xfrm>
            <a:custGeom>
              <a:avLst/>
              <a:gdLst>
                <a:gd name="T0" fmla="*/ 1037 w 2481"/>
                <a:gd name="T1" fmla="*/ 141 h 1137"/>
                <a:gd name="T2" fmla="*/ 1103 w 2481"/>
                <a:gd name="T3" fmla="*/ 237 h 1137"/>
                <a:gd name="T4" fmla="*/ 1201 w 2481"/>
                <a:gd name="T5" fmla="*/ 375 h 1137"/>
                <a:gd name="T6" fmla="*/ 1292 w 2481"/>
                <a:gd name="T7" fmla="*/ 501 h 1137"/>
                <a:gd name="T8" fmla="*/ 1333 w 2481"/>
                <a:gd name="T9" fmla="*/ 550 h 1137"/>
                <a:gd name="T10" fmla="*/ 1365 w 2481"/>
                <a:gd name="T11" fmla="*/ 563 h 1137"/>
                <a:gd name="T12" fmla="*/ 1410 w 2481"/>
                <a:gd name="T13" fmla="*/ 571 h 1137"/>
                <a:gd name="T14" fmla="*/ 1470 w 2481"/>
                <a:gd name="T15" fmla="*/ 575 h 1137"/>
                <a:gd name="T16" fmla="*/ 1579 w 2481"/>
                <a:gd name="T17" fmla="*/ 579 h 1137"/>
                <a:gd name="T18" fmla="*/ 1750 w 2481"/>
                <a:gd name="T19" fmla="*/ 574 h 1137"/>
                <a:gd name="T20" fmla="*/ 1934 w 2481"/>
                <a:gd name="T21" fmla="*/ 564 h 1137"/>
                <a:gd name="T22" fmla="*/ 2113 w 2481"/>
                <a:gd name="T23" fmla="*/ 550 h 1137"/>
                <a:gd name="T24" fmla="*/ 2269 w 2481"/>
                <a:gd name="T25" fmla="*/ 534 h 1137"/>
                <a:gd name="T26" fmla="*/ 2383 w 2481"/>
                <a:gd name="T27" fmla="*/ 520 h 1137"/>
                <a:gd name="T28" fmla="*/ 2424 w 2481"/>
                <a:gd name="T29" fmla="*/ 528 h 1137"/>
                <a:gd name="T30" fmla="*/ 2446 w 2481"/>
                <a:gd name="T31" fmla="*/ 598 h 1137"/>
                <a:gd name="T32" fmla="*/ 2463 w 2481"/>
                <a:gd name="T33" fmla="*/ 671 h 1137"/>
                <a:gd name="T34" fmla="*/ 2473 w 2481"/>
                <a:gd name="T35" fmla="*/ 737 h 1137"/>
                <a:gd name="T36" fmla="*/ 2478 w 2481"/>
                <a:gd name="T37" fmla="*/ 784 h 1137"/>
                <a:gd name="T38" fmla="*/ 2480 w 2481"/>
                <a:gd name="T39" fmla="*/ 835 h 1137"/>
                <a:gd name="T40" fmla="*/ 2480 w 2481"/>
                <a:gd name="T41" fmla="*/ 887 h 1137"/>
                <a:gd name="T42" fmla="*/ 2476 w 2481"/>
                <a:gd name="T43" fmla="*/ 942 h 1137"/>
                <a:gd name="T44" fmla="*/ 2468 w 2481"/>
                <a:gd name="T45" fmla="*/ 997 h 1137"/>
                <a:gd name="T46" fmla="*/ 2456 w 2481"/>
                <a:gd name="T47" fmla="*/ 1053 h 1137"/>
                <a:gd name="T48" fmla="*/ 2437 w 2481"/>
                <a:gd name="T49" fmla="*/ 1109 h 1137"/>
                <a:gd name="T50" fmla="*/ 2412 w 2481"/>
                <a:gd name="T51" fmla="*/ 1136 h 1137"/>
                <a:gd name="T52" fmla="*/ 2304 w 2481"/>
                <a:gd name="T53" fmla="*/ 1130 h 1137"/>
                <a:gd name="T54" fmla="*/ 2115 w 2481"/>
                <a:gd name="T55" fmla="*/ 1117 h 1137"/>
                <a:gd name="T56" fmla="*/ 1875 w 2481"/>
                <a:gd name="T57" fmla="*/ 1100 h 1137"/>
                <a:gd name="T58" fmla="*/ 1609 w 2481"/>
                <a:gd name="T59" fmla="*/ 1077 h 1137"/>
                <a:gd name="T60" fmla="*/ 1350 w 2481"/>
                <a:gd name="T61" fmla="*/ 1049 h 1137"/>
                <a:gd name="T62" fmla="*/ 1174 w 2481"/>
                <a:gd name="T63" fmla="*/ 1026 h 1137"/>
                <a:gd name="T64" fmla="*/ 1074 w 2481"/>
                <a:gd name="T65" fmla="*/ 1009 h 1137"/>
                <a:gd name="T66" fmla="*/ 989 w 2481"/>
                <a:gd name="T67" fmla="*/ 990 h 1137"/>
                <a:gd name="T68" fmla="*/ 927 w 2481"/>
                <a:gd name="T69" fmla="*/ 971 h 1137"/>
                <a:gd name="T70" fmla="*/ 884 w 2481"/>
                <a:gd name="T71" fmla="*/ 950 h 1137"/>
                <a:gd name="T72" fmla="*/ 847 w 2481"/>
                <a:gd name="T73" fmla="*/ 927 h 1137"/>
                <a:gd name="T74" fmla="*/ 814 w 2481"/>
                <a:gd name="T75" fmla="*/ 900 h 1137"/>
                <a:gd name="T76" fmla="*/ 783 w 2481"/>
                <a:gd name="T77" fmla="*/ 872 h 1137"/>
                <a:gd name="T78" fmla="*/ 740 w 2481"/>
                <a:gd name="T79" fmla="*/ 828 h 1137"/>
                <a:gd name="T80" fmla="*/ 693 w 2481"/>
                <a:gd name="T81" fmla="*/ 768 h 1137"/>
                <a:gd name="T82" fmla="*/ 655 w 2481"/>
                <a:gd name="T83" fmla="*/ 711 h 1137"/>
                <a:gd name="T84" fmla="*/ 626 w 2481"/>
                <a:gd name="T85" fmla="*/ 661 h 1137"/>
                <a:gd name="T86" fmla="*/ 602 w 2481"/>
                <a:gd name="T87" fmla="*/ 610 h 1137"/>
                <a:gd name="T88" fmla="*/ 433 w 2481"/>
                <a:gd name="T89" fmla="*/ 779 h 1137"/>
                <a:gd name="T90" fmla="*/ 375 w 2481"/>
                <a:gd name="T91" fmla="*/ 754 h 1137"/>
                <a:gd name="T92" fmla="*/ 245 w 2481"/>
                <a:gd name="T93" fmla="*/ 698 h 1137"/>
                <a:gd name="T94" fmla="*/ 100 w 2481"/>
                <a:gd name="T95" fmla="*/ 631 h 1137"/>
                <a:gd name="T96" fmla="*/ 43 w 2481"/>
                <a:gd name="T97" fmla="*/ 598 h 1137"/>
                <a:gd name="T98" fmla="*/ 5 w 2481"/>
                <a:gd name="T99" fmla="*/ 572 h 1137"/>
                <a:gd name="T100" fmla="*/ 0 w 2481"/>
                <a:gd name="T101" fmla="*/ 556 h 1137"/>
                <a:gd name="T102" fmla="*/ 8 w 2481"/>
                <a:gd name="T103" fmla="*/ 530 h 1137"/>
                <a:gd name="T104" fmla="*/ 28 w 2481"/>
                <a:gd name="T105" fmla="*/ 497 h 1137"/>
                <a:gd name="T106" fmla="*/ 58 w 2481"/>
                <a:gd name="T107" fmla="*/ 456 h 1137"/>
                <a:gd name="T108" fmla="*/ 96 w 2481"/>
                <a:gd name="T109" fmla="*/ 412 h 1137"/>
                <a:gd name="T110" fmla="*/ 141 w 2481"/>
                <a:gd name="T111" fmla="*/ 364 h 1137"/>
                <a:gd name="T112" fmla="*/ 240 w 2481"/>
                <a:gd name="T113" fmla="*/ 263 h 1137"/>
                <a:gd name="T114" fmla="*/ 344 w 2481"/>
                <a:gd name="T115" fmla="*/ 165 h 1137"/>
                <a:gd name="T116" fmla="*/ 435 w 2481"/>
                <a:gd name="T117" fmla="*/ 81 h 1137"/>
                <a:gd name="T118" fmla="*/ 526 w 2481"/>
                <a:gd name="T119" fmla="*/ 0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1" h="1137">
                  <a:moveTo>
                    <a:pt x="1026" y="127"/>
                  </a:moveTo>
                  <a:lnTo>
                    <a:pt x="1037" y="141"/>
                  </a:lnTo>
                  <a:lnTo>
                    <a:pt x="1063" y="180"/>
                  </a:lnTo>
                  <a:lnTo>
                    <a:pt x="1103" y="237"/>
                  </a:lnTo>
                  <a:lnTo>
                    <a:pt x="1150" y="304"/>
                  </a:lnTo>
                  <a:lnTo>
                    <a:pt x="1201" y="375"/>
                  </a:lnTo>
                  <a:lnTo>
                    <a:pt x="1249" y="444"/>
                  </a:lnTo>
                  <a:lnTo>
                    <a:pt x="1292" y="501"/>
                  </a:lnTo>
                  <a:lnTo>
                    <a:pt x="1325" y="543"/>
                  </a:lnTo>
                  <a:lnTo>
                    <a:pt x="1333" y="550"/>
                  </a:lnTo>
                  <a:lnTo>
                    <a:pt x="1346" y="557"/>
                  </a:lnTo>
                  <a:lnTo>
                    <a:pt x="1365" y="563"/>
                  </a:lnTo>
                  <a:lnTo>
                    <a:pt x="1385" y="567"/>
                  </a:lnTo>
                  <a:lnTo>
                    <a:pt x="1410" y="571"/>
                  </a:lnTo>
                  <a:lnTo>
                    <a:pt x="1439" y="573"/>
                  </a:lnTo>
                  <a:lnTo>
                    <a:pt x="1470" y="575"/>
                  </a:lnTo>
                  <a:lnTo>
                    <a:pt x="1503" y="578"/>
                  </a:lnTo>
                  <a:lnTo>
                    <a:pt x="1579" y="579"/>
                  </a:lnTo>
                  <a:lnTo>
                    <a:pt x="1661" y="578"/>
                  </a:lnTo>
                  <a:lnTo>
                    <a:pt x="1750" y="574"/>
                  </a:lnTo>
                  <a:lnTo>
                    <a:pt x="1841" y="570"/>
                  </a:lnTo>
                  <a:lnTo>
                    <a:pt x="1934" y="564"/>
                  </a:lnTo>
                  <a:lnTo>
                    <a:pt x="2025" y="557"/>
                  </a:lnTo>
                  <a:lnTo>
                    <a:pt x="2113" y="550"/>
                  </a:lnTo>
                  <a:lnTo>
                    <a:pt x="2195" y="542"/>
                  </a:lnTo>
                  <a:lnTo>
                    <a:pt x="2269" y="534"/>
                  </a:lnTo>
                  <a:lnTo>
                    <a:pt x="2332" y="527"/>
                  </a:lnTo>
                  <a:lnTo>
                    <a:pt x="2383" y="520"/>
                  </a:lnTo>
                  <a:lnTo>
                    <a:pt x="2419" y="514"/>
                  </a:lnTo>
                  <a:lnTo>
                    <a:pt x="2424" y="528"/>
                  </a:lnTo>
                  <a:lnTo>
                    <a:pt x="2438" y="570"/>
                  </a:lnTo>
                  <a:lnTo>
                    <a:pt x="2446" y="598"/>
                  </a:lnTo>
                  <a:lnTo>
                    <a:pt x="2454" y="633"/>
                  </a:lnTo>
                  <a:lnTo>
                    <a:pt x="2463" y="671"/>
                  </a:lnTo>
                  <a:lnTo>
                    <a:pt x="2469" y="714"/>
                  </a:lnTo>
                  <a:lnTo>
                    <a:pt x="2473" y="737"/>
                  </a:lnTo>
                  <a:lnTo>
                    <a:pt x="2475" y="760"/>
                  </a:lnTo>
                  <a:lnTo>
                    <a:pt x="2478" y="784"/>
                  </a:lnTo>
                  <a:lnTo>
                    <a:pt x="2480" y="810"/>
                  </a:lnTo>
                  <a:lnTo>
                    <a:pt x="2480" y="835"/>
                  </a:lnTo>
                  <a:lnTo>
                    <a:pt x="2481" y="861"/>
                  </a:lnTo>
                  <a:lnTo>
                    <a:pt x="2480" y="887"/>
                  </a:lnTo>
                  <a:lnTo>
                    <a:pt x="2479" y="915"/>
                  </a:lnTo>
                  <a:lnTo>
                    <a:pt x="2476" y="942"/>
                  </a:lnTo>
                  <a:lnTo>
                    <a:pt x="2473" y="969"/>
                  </a:lnTo>
                  <a:lnTo>
                    <a:pt x="2468" y="997"/>
                  </a:lnTo>
                  <a:lnTo>
                    <a:pt x="2463" y="1025"/>
                  </a:lnTo>
                  <a:lnTo>
                    <a:pt x="2456" y="1053"/>
                  </a:lnTo>
                  <a:lnTo>
                    <a:pt x="2448" y="1082"/>
                  </a:lnTo>
                  <a:lnTo>
                    <a:pt x="2437" y="1109"/>
                  </a:lnTo>
                  <a:lnTo>
                    <a:pt x="2427" y="1137"/>
                  </a:lnTo>
                  <a:lnTo>
                    <a:pt x="2412" y="1136"/>
                  </a:lnTo>
                  <a:lnTo>
                    <a:pt x="2370" y="1134"/>
                  </a:lnTo>
                  <a:lnTo>
                    <a:pt x="2304" y="1130"/>
                  </a:lnTo>
                  <a:lnTo>
                    <a:pt x="2218" y="1124"/>
                  </a:lnTo>
                  <a:lnTo>
                    <a:pt x="2115" y="1117"/>
                  </a:lnTo>
                  <a:lnTo>
                    <a:pt x="2000" y="1109"/>
                  </a:lnTo>
                  <a:lnTo>
                    <a:pt x="1875" y="1100"/>
                  </a:lnTo>
                  <a:lnTo>
                    <a:pt x="1743" y="1090"/>
                  </a:lnTo>
                  <a:lnTo>
                    <a:pt x="1609" y="1077"/>
                  </a:lnTo>
                  <a:lnTo>
                    <a:pt x="1478" y="1064"/>
                  </a:lnTo>
                  <a:lnTo>
                    <a:pt x="1350" y="1049"/>
                  </a:lnTo>
                  <a:lnTo>
                    <a:pt x="1230" y="1034"/>
                  </a:lnTo>
                  <a:lnTo>
                    <a:pt x="1174" y="1026"/>
                  </a:lnTo>
                  <a:lnTo>
                    <a:pt x="1122" y="1017"/>
                  </a:lnTo>
                  <a:lnTo>
                    <a:pt x="1074" y="1009"/>
                  </a:lnTo>
                  <a:lnTo>
                    <a:pt x="1029" y="999"/>
                  </a:lnTo>
                  <a:lnTo>
                    <a:pt x="989" y="990"/>
                  </a:lnTo>
                  <a:lnTo>
                    <a:pt x="955" y="980"/>
                  </a:lnTo>
                  <a:lnTo>
                    <a:pt x="927" y="971"/>
                  </a:lnTo>
                  <a:lnTo>
                    <a:pt x="904" y="960"/>
                  </a:lnTo>
                  <a:lnTo>
                    <a:pt x="884" y="950"/>
                  </a:lnTo>
                  <a:lnTo>
                    <a:pt x="866" y="938"/>
                  </a:lnTo>
                  <a:lnTo>
                    <a:pt x="847" y="927"/>
                  </a:lnTo>
                  <a:lnTo>
                    <a:pt x="830" y="914"/>
                  </a:lnTo>
                  <a:lnTo>
                    <a:pt x="814" y="900"/>
                  </a:lnTo>
                  <a:lnTo>
                    <a:pt x="798" y="886"/>
                  </a:lnTo>
                  <a:lnTo>
                    <a:pt x="783" y="872"/>
                  </a:lnTo>
                  <a:lnTo>
                    <a:pt x="768" y="858"/>
                  </a:lnTo>
                  <a:lnTo>
                    <a:pt x="740" y="828"/>
                  </a:lnTo>
                  <a:lnTo>
                    <a:pt x="715" y="798"/>
                  </a:lnTo>
                  <a:lnTo>
                    <a:pt x="693" y="768"/>
                  </a:lnTo>
                  <a:lnTo>
                    <a:pt x="672" y="738"/>
                  </a:lnTo>
                  <a:lnTo>
                    <a:pt x="655" y="711"/>
                  </a:lnTo>
                  <a:lnTo>
                    <a:pt x="638" y="684"/>
                  </a:lnTo>
                  <a:lnTo>
                    <a:pt x="626" y="661"/>
                  </a:lnTo>
                  <a:lnTo>
                    <a:pt x="615" y="640"/>
                  </a:lnTo>
                  <a:lnTo>
                    <a:pt x="602" y="610"/>
                  </a:lnTo>
                  <a:lnTo>
                    <a:pt x="597" y="598"/>
                  </a:lnTo>
                  <a:lnTo>
                    <a:pt x="433" y="779"/>
                  </a:lnTo>
                  <a:lnTo>
                    <a:pt x="418" y="772"/>
                  </a:lnTo>
                  <a:lnTo>
                    <a:pt x="375" y="754"/>
                  </a:lnTo>
                  <a:lnTo>
                    <a:pt x="315" y="729"/>
                  </a:lnTo>
                  <a:lnTo>
                    <a:pt x="245" y="698"/>
                  </a:lnTo>
                  <a:lnTo>
                    <a:pt x="170" y="664"/>
                  </a:lnTo>
                  <a:lnTo>
                    <a:pt x="100" y="631"/>
                  </a:lnTo>
                  <a:lnTo>
                    <a:pt x="69" y="613"/>
                  </a:lnTo>
                  <a:lnTo>
                    <a:pt x="43" y="598"/>
                  </a:lnTo>
                  <a:lnTo>
                    <a:pt x="21" y="585"/>
                  </a:lnTo>
                  <a:lnTo>
                    <a:pt x="5" y="572"/>
                  </a:lnTo>
                  <a:lnTo>
                    <a:pt x="0" y="565"/>
                  </a:lnTo>
                  <a:lnTo>
                    <a:pt x="0" y="556"/>
                  </a:lnTo>
                  <a:lnTo>
                    <a:pt x="2" y="544"/>
                  </a:lnTo>
                  <a:lnTo>
                    <a:pt x="8" y="530"/>
                  </a:lnTo>
                  <a:lnTo>
                    <a:pt x="16" y="514"/>
                  </a:lnTo>
                  <a:lnTo>
                    <a:pt x="28" y="497"/>
                  </a:lnTo>
                  <a:lnTo>
                    <a:pt x="42" y="477"/>
                  </a:lnTo>
                  <a:lnTo>
                    <a:pt x="58" y="456"/>
                  </a:lnTo>
                  <a:lnTo>
                    <a:pt x="76" y="435"/>
                  </a:lnTo>
                  <a:lnTo>
                    <a:pt x="96" y="412"/>
                  </a:lnTo>
                  <a:lnTo>
                    <a:pt x="118" y="388"/>
                  </a:lnTo>
                  <a:lnTo>
                    <a:pt x="141" y="364"/>
                  </a:lnTo>
                  <a:lnTo>
                    <a:pt x="189" y="314"/>
                  </a:lnTo>
                  <a:lnTo>
                    <a:pt x="240" y="263"/>
                  </a:lnTo>
                  <a:lnTo>
                    <a:pt x="292" y="212"/>
                  </a:lnTo>
                  <a:lnTo>
                    <a:pt x="344" y="165"/>
                  </a:lnTo>
                  <a:lnTo>
                    <a:pt x="391" y="120"/>
                  </a:lnTo>
                  <a:lnTo>
                    <a:pt x="435" y="81"/>
                  </a:lnTo>
                  <a:lnTo>
                    <a:pt x="501" y="22"/>
                  </a:lnTo>
                  <a:lnTo>
                    <a:pt x="526" y="0"/>
                  </a:lnTo>
                  <a:lnTo>
                    <a:pt x="1026" y="127"/>
                  </a:lnTo>
                  <a:close/>
                </a:path>
              </a:pathLst>
            </a:custGeom>
            <a:solidFill>
              <a:srgbClr val="3321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7"/>
            <p:cNvSpPr>
              <a:spLocks/>
            </p:cNvSpPr>
            <p:nvPr/>
          </p:nvSpPr>
          <p:spPr bwMode="auto">
            <a:xfrm>
              <a:off x="5472113" y="3490913"/>
              <a:ext cx="625475" cy="3040063"/>
            </a:xfrm>
            <a:custGeom>
              <a:avLst/>
              <a:gdLst>
                <a:gd name="T0" fmla="*/ 1183 w 1574"/>
                <a:gd name="T1" fmla="*/ 392 h 7661"/>
                <a:gd name="T2" fmla="*/ 1245 w 1574"/>
                <a:gd name="T3" fmla="*/ 850 h 7661"/>
                <a:gd name="T4" fmla="*/ 1336 w 1574"/>
                <a:gd name="T5" fmla="*/ 1569 h 7661"/>
                <a:gd name="T6" fmla="*/ 1438 w 1574"/>
                <a:gd name="T7" fmla="*/ 2422 h 7661"/>
                <a:gd name="T8" fmla="*/ 1526 w 1574"/>
                <a:gd name="T9" fmla="*/ 3283 h 7661"/>
                <a:gd name="T10" fmla="*/ 1558 w 1574"/>
                <a:gd name="T11" fmla="*/ 3677 h 7661"/>
                <a:gd name="T12" fmla="*/ 1574 w 1574"/>
                <a:gd name="T13" fmla="*/ 4042 h 7661"/>
                <a:gd name="T14" fmla="*/ 1562 w 1574"/>
                <a:gd name="T15" fmla="*/ 4422 h 7661"/>
                <a:gd name="T16" fmla="*/ 1522 w 1574"/>
                <a:gd name="T17" fmla="*/ 4814 h 7661"/>
                <a:gd name="T18" fmla="*/ 1459 w 1574"/>
                <a:gd name="T19" fmla="*/ 5212 h 7661"/>
                <a:gd name="T20" fmla="*/ 1377 w 1574"/>
                <a:gd name="T21" fmla="*/ 5609 h 7661"/>
                <a:gd name="T22" fmla="*/ 1279 w 1574"/>
                <a:gd name="T23" fmla="*/ 6001 h 7661"/>
                <a:gd name="T24" fmla="*/ 1168 w 1574"/>
                <a:gd name="T25" fmla="*/ 6381 h 7661"/>
                <a:gd name="T26" fmla="*/ 1048 w 1574"/>
                <a:gd name="T27" fmla="*/ 6743 h 7661"/>
                <a:gd name="T28" fmla="*/ 923 w 1574"/>
                <a:gd name="T29" fmla="*/ 7081 h 7661"/>
                <a:gd name="T30" fmla="*/ 797 w 1574"/>
                <a:gd name="T31" fmla="*/ 7389 h 7661"/>
                <a:gd name="T32" fmla="*/ 674 w 1574"/>
                <a:gd name="T33" fmla="*/ 7661 h 7661"/>
                <a:gd name="T34" fmla="*/ 596 w 1574"/>
                <a:gd name="T35" fmla="*/ 7653 h 7661"/>
                <a:gd name="T36" fmla="*/ 482 w 1574"/>
                <a:gd name="T37" fmla="*/ 7621 h 7661"/>
                <a:gd name="T38" fmla="*/ 411 w 1574"/>
                <a:gd name="T39" fmla="*/ 7593 h 7661"/>
                <a:gd name="T40" fmla="*/ 329 w 1574"/>
                <a:gd name="T41" fmla="*/ 7553 h 7661"/>
                <a:gd name="T42" fmla="*/ 239 w 1574"/>
                <a:gd name="T43" fmla="*/ 7499 h 7661"/>
                <a:gd name="T44" fmla="*/ 140 w 1574"/>
                <a:gd name="T45" fmla="*/ 7431 h 7661"/>
                <a:gd name="T46" fmla="*/ 35 w 1574"/>
                <a:gd name="T47" fmla="*/ 7344 h 7661"/>
                <a:gd name="T48" fmla="*/ 43 w 1574"/>
                <a:gd name="T49" fmla="*/ 7220 h 7661"/>
                <a:gd name="T50" fmla="*/ 194 w 1574"/>
                <a:gd name="T51" fmla="*/ 6885 h 7661"/>
                <a:gd name="T52" fmla="*/ 316 w 1574"/>
                <a:gd name="T53" fmla="*/ 6589 h 7661"/>
                <a:gd name="T54" fmla="*/ 450 w 1574"/>
                <a:gd name="T55" fmla="*/ 6239 h 7661"/>
                <a:gd name="T56" fmla="*/ 585 w 1574"/>
                <a:gd name="T57" fmla="*/ 5847 h 7661"/>
                <a:gd name="T58" fmla="*/ 711 w 1574"/>
                <a:gd name="T59" fmla="*/ 5428 h 7661"/>
                <a:gd name="T60" fmla="*/ 818 w 1574"/>
                <a:gd name="T61" fmla="*/ 4994 h 7661"/>
                <a:gd name="T62" fmla="*/ 894 w 1574"/>
                <a:gd name="T63" fmla="*/ 4561 h 7661"/>
                <a:gd name="T64" fmla="*/ 930 w 1574"/>
                <a:gd name="T65" fmla="*/ 4139 h 7661"/>
                <a:gd name="T66" fmla="*/ 917 w 1574"/>
                <a:gd name="T67" fmla="*/ 3742 h 7661"/>
                <a:gd name="T68" fmla="*/ 884 w 1574"/>
                <a:gd name="T69" fmla="*/ 3345 h 7661"/>
                <a:gd name="T70" fmla="*/ 841 w 1574"/>
                <a:gd name="T71" fmla="*/ 2949 h 7661"/>
                <a:gd name="T72" fmla="*/ 790 w 1574"/>
                <a:gd name="T73" fmla="*/ 2557 h 7661"/>
                <a:gd name="T74" fmla="*/ 734 w 1574"/>
                <a:gd name="T75" fmla="*/ 2179 h 7661"/>
                <a:gd name="T76" fmla="*/ 673 w 1574"/>
                <a:gd name="T77" fmla="*/ 1819 h 7661"/>
                <a:gd name="T78" fmla="*/ 609 w 1574"/>
                <a:gd name="T79" fmla="*/ 1487 h 7661"/>
                <a:gd name="T80" fmla="*/ 544 w 1574"/>
                <a:gd name="T81" fmla="*/ 1187 h 7661"/>
                <a:gd name="T82" fmla="*/ 480 w 1574"/>
                <a:gd name="T83" fmla="*/ 928 h 7661"/>
                <a:gd name="T84" fmla="*/ 418 w 1574"/>
                <a:gd name="T85" fmla="*/ 716 h 7661"/>
                <a:gd name="T86" fmla="*/ 359 w 1574"/>
                <a:gd name="T87" fmla="*/ 556 h 7661"/>
                <a:gd name="T88" fmla="*/ 314 w 1574"/>
                <a:gd name="T89" fmla="*/ 444 h 7661"/>
                <a:gd name="T90" fmla="*/ 309 w 1574"/>
                <a:gd name="T91" fmla="*/ 335 h 7661"/>
                <a:gd name="T92" fmla="*/ 339 w 1574"/>
                <a:gd name="T93" fmla="*/ 235 h 7661"/>
                <a:gd name="T94" fmla="*/ 400 w 1574"/>
                <a:gd name="T95" fmla="*/ 145 h 7661"/>
                <a:gd name="T96" fmla="*/ 484 w 1574"/>
                <a:gd name="T97" fmla="*/ 73 h 7661"/>
                <a:gd name="T98" fmla="*/ 588 w 1574"/>
                <a:gd name="T99" fmla="*/ 22 h 7661"/>
                <a:gd name="T100" fmla="*/ 704 w 1574"/>
                <a:gd name="T101" fmla="*/ 0 h 7661"/>
                <a:gd name="T102" fmla="*/ 825 w 1574"/>
                <a:gd name="T103" fmla="*/ 11 h 7661"/>
                <a:gd name="T104" fmla="*/ 947 w 1574"/>
                <a:gd name="T105" fmla="*/ 60 h 7661"/>
                <a:gd name="T106" fmla="*/ 1064 w 1574"/>
                <a:gd name="T107" fmla="*/ 153 h 7661"/>
                <a:gd name="T108" fmla="*/ 1169 w 1574"/>
                <a:gd name="T109" fmla="*/ 294 h 7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4" h="7661">
                  <a:moveTo>
                    <a:pt x="1169" y="294"/>
                  </a:moveTo>
                  <a:lnTo>
                    <a:pt x="1173" y="319"/>
                  </a:lnTo>
                  <a:lnTo>
                    <a:pt x="1183" y="392"/>
                  </a:lnTo>
                  <a:lnTo>
                    <a:pt x="1199" y="508"/>
                  </a:lnTo>
                  <a:lnTo>
                    <a:pt x="1220" y="663"/>
                  </a:lnTo>
                  <a:lnTo>
                    <a:pt x="1245" y="850"/>
                  </a:lnTo>
                  <a:lnTo>
                    <a:pt x="1273" y="1067"/>
                  </a:lnTo>
                  <a:lnTo>
                    <a:pt x="1304" y="1309"/>
                  </a:lnTo>
                  <a:lnTo>
                    <a:pt x="1336" y="1569"/>
                  </a:lnTo>
                  <a:lnTo>
                    <a:pt x="1371" y="1844"/>
                  </a:lnTo>
                  <a:lnTo>
                    <a:pt x="1405" y="2130"/>
                  </a:lnTo>
                  <a:lnTo>
                    <a:pt x="1438" y="2422"/>
                  </a:lnTo>
                  <a:lnTo>
                    <a:pt x="1469" y="2714"/>
                  </a:lnTo>
                  <a:lnTo>
                    <a:pt x="1499" y="3003"/>
                  </a:lnTo>
                  <a:lnTo>
                    <a:pt x="1526" y="3283"/>
                  </a:lnTo>
                  <a:lnTo>
                    <a:pt x="1537" y="3418"/>
                  </a:lnTo>
                  <a:lnTo>
                    <a:pt x="1548" y="3550"/>
                  </a:lnTo>
                  <a:lnTo>
                    <a:pt x="1558" y="3677"/>
                  </a:lnTo>
                  <a:lnTo>
                    <a:pt x="1566" y="3799"/>
                  </a:lnTo>
                  <a:lnTo>
                    <a:pt x="1572" y="3919"/>
                  </a:lnTo>
                  <a:lnTo>
                    <a:pt x="1574" y="4042"/>
                  </a:lnTo>
                  <a:lnTo>
                    <a:pt x="1573" y="4167"/>
                  </a:lnTo>
                  <a:lnTo>
                    <a:pt x="1570" y="4294"/>
                  </a:lnTo>
                  <a:lnTo>
                    <a:pt x="1562" y="4422"/>
                  </a:lnTo>
                  <a:lnTo>
                    <a:pt x="1551" y="4552"/>
                  </a:lnTo>
                  <a:lnTo>
                    <a:pt x="1539" y="4682"/>
                  </a:lnTo>
                  <a:lnTo>
                    <a:pt x="1522" y="4814"/>
                  </a:lnTo>
                  <a:lnTo>
                    <a:pt x="1504" y="4946"/>
                  </a:lnTo>
                  <a:lnTo>
                    <a:pt x="1483" y="5079"/>
                  </a:lnTo>
                  <a:lnTo>
                    <a:pt x="1459" y="5212"/>
                  </a:lnTo>
                  <a:lnTo>
                    <a:pt x="1433" y="5345"/>
                  </a:lnTo>
                  <a:lnTo>
                    <a:pt x="1406" y="5477"/>
                  </a:lnTo>
                  <a:lnTo>
                    <a:pt x="1377" y="5609"/>
                  </a:lnTo>
                  <a:lnTo>
                    <a:pt x="1346" y="5741"/>
                  </a:lnTo>
                  <a:lnTo>
                    <a:pt x="1312" y="5872"/>
                  </a:lnTo>
                  <a:lnTo>
                    <a:pt x="1279" y="6001"/>
                  </a:lnTo>
                  <a:lnTo>
                    <a:pt x="1243" y="6129"/>
                  </a:lnTo>
                  <a:lnTo>
                    <a:pt x="1206" y="6256"/>
                  </a:lnTo>
                  <a:lnTo>
                    <a:pt x="1168" y="6381"/>
                  </a:lnTo>
                  <a:lnTo>
                    <a:pt x="1129" y="6504"/>
                  </a:lnTo>
                  <a:lnTo>
                    <a:pt x="1088" y="6625"/>
                  </a:lnTo>
                  <a:lnTo>
                    <a:pt x="1048" y="6743"/>
                  </a:lnTo>
                  <a:lnTo>
                    <a:pt x="1007" y="6859"/>
                  </a:lnTo>
                  <a:lnTo>
                    <a:pt x="966" y="6972"/>
                  </a:lnTo>
                  <a:lnTo>
                    <a:pt x="923" y="7081"/>
                  </a:lnTo>
                  <a:lnTo>
                    <a:pt x="882" y="7187"/>
                  </a:lnTo>
                  <a:lnTo>
                    <a:pt x="840" y="7290"/>
                  </a:lnTo>
                  <a:lnTo>
                    <a:pt x="797" y="7389"/>
                  </a:lnTo>
                  <a:lnTo>
                    <a:pt x="756" y="7484"/>
                  </a:lnTo>
                  <a:lnTo>
                    <a:pt x="715" y="7574"/>
                  </a:lnTo>
                  <a:lnTo>
                    <a:pt x="674" y="7661"/>
                  </a:lnTo>
                  <a:lnTo>
                    <a:pt x="661" y="7660"/>
                  </a:lnTo>
                  <a:lnTo>
                    <a:pt x="623" y="7656"/>
                  </a:lnTo>
                  <a:lnTo>
                    <a:pt x="596" y="7653"/>
                  </a:lnTo>
                  <a:lnTo>
                    <a:pt x="563" y="7646"/>
                  </a:lnTo>
                  <a:lnTo>
                    <a:pt x="525" y="7635"/>
                  </a:lnTo>
                  <a:lnTo>
                    <a:pt x="482" y="7621"/>
                  </a:lnTo>
                  <a:lnTo>
                    <a:pt x="459" y="7613"/>
                  </a:lnTo>
                  <a:lnTo>
                    <a:pt x="435" y="7604"/>
                  </a:lnTo>
                  <a:lnTo>
                    <a:pt x="411" y="7593"/>
                  </a:lnTo>
                  <a:lnTo>
                    <a:pt x="384" y="7581"/>
                  </a:lnTo>
                  <a:lnTo>
                    <a:pt x="356" y="7567"/>
                  </a:lnTo>
                  <a:lnTo>
                    <a:pt x="329" y="7553"/>
                  </a:lnTo>
                  <a:lnTo>
                    <a:pt x="299" y="7537"/>
                  </a:lnTo>
                  <a:lnTo>
                    <a:pt x="269" y="7519"/>
                  </a:lnTo>
                  <a:lnTo>
                    <a:pt x="239" y="7499"/>
                  </a:lnTo>
                  <a:lnTo>
                    <a:pt x="206" y="7478"/>
                  </a:lnTo>
                  <a:lnTo>
                    <a:pt x="174" y="7455"/>
                  </a:lnTo>
                  <a:lnTo>
                    <a:pt x="140" y="7431"/>
                  </a:lnTo>
                  <a:lnTo>
                    <a:pt x="106" y="7404"/>
                  </a:lnTo>
                  <a:lnTo>
                    <a:pt x="71" y="7375"/>
                  </a:lnTo>
                  <a:lnTo>
                    <a:pt x="35" y="7344"/>
                  </a:lnTo>
                  <a:lnTo>
                    <a:pt x="0" y="7312"/>
                  </a:lnTo>
                  <a:lnTo>
                    <a:pt x="11" y="7289"/>
                  </a:lnTo>
                  <a:lnTo>
                    <a:pt x="43" y="7220"/>
                  </a:lnTo>
                  <a:lnTo>
                    <a:pt x="93" y="7113"/>
                  </a:lnTo>
                  <a:lnTo>
                    <a:pt x="157" y="6970"/>
                  </a:lnTo>
                  <a:lnTo>
                    <a:pt x="194" y="6885"/>
                  </a:lnTo>
                  <a:lnTo>
                    <a:pt x="232" y="6794"/>
                  </a:lnTo>
                  <a:lnTo>
                    <a:pt x="273" y="6694"/>
                  </a:lnTo>
                  <a:lnTo>
                    <a:pt x="316" y="6589"/>
                  </a:lnTo>
                  <a:lnTo>
                    <a:pt x="360" y="6478"/>
                  </a:lnTo>
                  <a:lnTo>
                    <a:pt x="405" y="6360"/>
                  </a:lnTo>
                  <a:lnTo>
                    <a:pt x="450" y="6239"/>
                  </a:lnTo>
                  <a:lnTo>
                    <a:pt x="495" y="6112"/>
                  </a:lnTo>
                  <a:lnTo>
                    <a:pt x="540" y="5981"/>
                  </a:lnTo>
                  <a:lnTo>
                    <a:pt x="585" y="5847"/>
                  </a:lnTo>
                  <a:lnTo>
                    <a:pt x="629" y="5710"/>
                  </a:lnTo>
                  <a:lnTo>
                    <a:pt x="670" y="5570"/>
                  </a:lnTo>
                  <a:lnTo>
                    <a:pt x="711" y="5428"/>
                  </a:lnTo>
                  <a:lnTo>
                    <a:pt x="749" y="5284"/>
                  </a:lnTo>
                  <a:lnTo>
                    <a:pt x="785" y="5140"/>
                  </a:lnTo>
                  <a:lnTo>
                    <a:pt x="818" y="4994"/>
                  </a:lnTo>
                  <a:lnTo>
                    <a:pt x="847" y="4850"/>
                  </a:lnTo>
                  <a:lnTo>
                    <a:pt x="872" y="4704"/>
                  </a:lnTo>
                  <a:lnTo>
                    <a:pt x="894" y="4561"/>
                  </a:lnTo>
                  <a:lnTo>
                    <a:pt x="910" y="4418"/>
                  </a:lnTo>
                  <a:lnTo>
                    <a:pt x="923" y="4278"/>
                  </a:lnTo>
                  <a:lnTo>
                    <a:pt x="930" y="4139"/>
                  </a:lnTo>
                  <a:lnTo>
                    <a:pt x="931" y="4004"/>
                  </a:lnTo>
                  <a:lnTo>
                    <a:pt x="925" y="3872"/>
                  </a:lnTo>
                  <a:lnTo>
                    <a:pt x="917" y="3742"/>
                  </a:lnTo>
                  <a:lnTo>
                    <a:pt x="907" y="3610"/>
                  </a:lnTo>
                  <a:lnTo>
                    <a:pt x="897" y="3478"/>
                  </a:lnTo>
                  <a:lnTo>
                    <a:pt x="884" y="3345"/>
                  </a:lnTo>
                  <a:lnTo>
                    <a:pt x="870" y="3212"/>
                  </a:lnTo>
                  <a:lnTo>
                    <a:pt x="856" y="3080"/>
                  </a:lnTo>
                  <a:lnTo>
                    <a:pt x="841" y="2949"/>
                  </a:lnTo>
                  <a:lnTo>
                    <a:pt x="825" y="2817"/>
                  </a:lnTo>
                  <a:lnTo>
                    <a:pt x="808" y="2686"/>
                  </a:lnTo>
                  <a:lnTo>
                    <a:pt x="790" y="2557"/>
                  </a:lnTo>
                  <a:lnTo>
                    <a:pt x="772" y="2429"/>
                  </a:lnTo>
                  <a:lnTo>
                    <a:pt x="753" y="2303"/>
                  </a:lnTo>
                  <a:lnTo>
                    <a:pt x="734" y="2179"/>
                  </a:lnTo>
                  <a:lnTo>
                    <a:pt x="714" y="2056"/>
                  </a:lnTo>
                  <a:lnTo>
                    <a:pt x="693" y="1936"/>
                  </a:lnTo>
                  <a:lnTo>
                    <a:pt x="673" y="1819"/>
                  </a:lnTo>
                  <a:lnTo>
                    <a:pt x="652" y="1705"/>
                  </a:lnTo>
                  <a:lnTo>
                    <a:pt x="631" y="1594"/>
                  </a:lnTo>
                  <a:lnTo>
                    <a:pt x="609" y="1487"/>
                  </a:lnTo>
                  <a:lnTo>
                    <a:pt x="588" y="1383"/>
                  </a:lnTo>
                  <a:lnTo>
                    <a:pt x="566" y="1283"/>
                  </a:lnTo>
                  <a:lnTo>
                    <a:pt x="544" y="1187"/>
                  </a:lnTo>
                  <a:lnTo>
                    <a:pt x="523" y="1096"/>
                  </a:lnTo>
                  <a:lnTo>
                    <a:pt x="502" y="1009"/>
                  </a:lnTo>
                  <a:lnTo>
                    <a:pt x="480" y="928"/>
                  </a:lnTo>
                  <a:lnTo>
                    <a:pt x="459" y="851"/>
                  </a:lnTo>
                  <a:lnTo>
                    <a:pt x="438" y="780"/>
                  </a:lnTo>
                  <a:lnTo>
                    <a:pt x="418" y="716"/>
                  </a:lnTo>
                  <a:lnTo>
                    <a:pt x="398" y="656"/>
                  </a:lnTo>
                  <a:lnTo>
                    <a:pt x="378" y="604"/>
                  </a:lnTo>
                  <a:lnTo>
                    <a:pt x="359" y="556"/>
                  </a:lnTo>
                  <a:lnTo>
                    <a:pt x="340" y="517"/>
                  </a:lnTo>
                  <a:lnTo>
                    <a:pt x="325" y="480"/>
                  </a:lnTo>
                  <a:lnTo>
                    <a:pt x="314" y="444"/>
                  </a:lnTo>
                  <a:lnTo>
                    <a:pt x="308" y="407"/>
                  </a:lnTo>
                  <a:lnTo>
                    <a:pt x="307" y="371"/>
                  </a:lnTo>
                  <a:lnTo>
                    <a:pt x="309" y="335"/>
                  </a:lnTo>
                  <a:lnTo>
                    <a:pt x="316" y="301"/>
                  </a:lnTo>
                  <a:lnTo>
                    <a:pt x="325" y="267"/>
                  </a:lnTo>
                  <a:lnTo>
                    <a:pt x="339" y="235"/>
                  </a:lnTo>
                  <a:lnTo>
                    <a:pt x="356" y="203"/>
                  </a:lnTo>
                  <a:lnTo>
                    <a:pt x="377" y="174"/>
                  </a:lnTo>
                  <a:lnTo>
                    <a:pt x="400" y="145"/>
                  </a:lnTo>
                  <a:lnTo>
                    <a:pt x="426" y="118"/>
                  </a:lnTo>
                  <a:lnTo>
                    <a:pt x="454" y="95"/>
                  </a:lnTo>
                  <a:lnTo>
                    <a:pt x="484" y="73"/>
                  </a:lnTo>
                  <a:lnTo>
                    <a:pt x="518" y="53"/>
                  </a:lnTo>
                  <a:lnTo>
                    <a:pt x="553" y="36"/>
                  </a:lnTo>
                  <a:lnTo>
                    <a:pt x="588" y="22"/>
                  </a:lnTo>
                  <a:lnTo>
                    <a:pt x="625" y="12"/>
                  </a:lnTo>
                  <a:lnTo>
                    <a:pt x="663" y="5"/>
                  </a:lnTo>
                  <a:lnTo>
                    <a:pt x="704" y="0"/>
                  </a:lnTo>
                  <a:lnTo>
                    <a:pt x="743" y="0"/>
                  </a:lnTo>
                  <a:lnTo>
                    <a:pt x="785" y="4"/>
                  </a:lnTo>
                  <a:lnTo>
                    <a:pt x="825" y="11"/>
                  </a:lnTo>
                  <a:lnTo>
                    <a:pt x="865" y="23"/>
                  </a:lnTo>
                  <a:lnTo>
                    <a:pt x="907" y="40"/>
                  </a:lnTo>
                  <a:lnTo>
                    <a:pt x="947" y="60"/>
                  </a:lnTo>
                  <a:lnTo>
                    <a:pt x="987" y="86"/>
                  </a:lnTo>
                  <a:lnTo>
                    <a:pt x="1026" y="117"/>
                  </a:lnTo>
                  <a:lnTo>
                    <a:pt x="1064" y="153"/>
                  </a:lnTo>
                  <a:lnTo>
                    <a:pt x="1101" y="194"/>
                  </a:lnTo>
                  <a:lnTo>
                    <a:pt x="1136" y="241"/>
                  </a:lnTo>
                  <a:lnTo>
                    <a:pt x="1169" y="294"/>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8"/>
            <p:cNvSpPr>
              <a:spLocks/>
            </p:cNvSpPr>
            <p:nvPr/>
          </p:nvSpPr>
          <p:spPr bwMode="auto">
            <a:xfrm>
              <a:off x="4043363" y="3717926"/>
              <a:ext cx="2881313" cy="1581150"/>
            </a:xfrm>
            <a:custGeom>
              <a:avLst/>
              <a:gdLst>
                <a:gd name="T0" fmla="*/ 4 w 7262"/>
                <a:gd name="T1" fmla="*/ 2949 h 3985"/>
                <a:gd name="T2" fmla="*/ 15 w 7262"/>
                <a:gd name="T3" fmla="*/ 2622 h 3985"/>
                <a:gd name="T4" fmla="*/ 97 w 7262"/>
                <a:gd name="T5" fmla="*/ 2340 h 3985"/>
                <a:gd name="T6" fmla="*/ 241 w 7262"/>
                <a:gd name="T7" fmla="*/ 2096 h 3985"/>
                <a:gd name="T8" fmla="*/ 441 w 7262"/>
                <a:gd name="T9" fmla="*/ 1883 h 3985"/>
                <a:gd name="T10" fmla="*/ 687 w 7262"/>
                <a:gd name="T11" fmla="*/ 1697 h 3985"/>
                <a:gd name="T12" fmla="*/ 971 w 7262"/>
                <a:gd name="T13" fmla="*/ 1529 h 3985"/>
                <a:gd name="T14" fmla="*/ 1286 w 7262"/>
                <a:gd name="T15" fmla="*/ 1376 h 3985"/>
                <a:gd name="T16" fmla="*/ 1622 w 7262"/>
                <a:gd name="T17" fmla="*/ 1230 h 3985"/>
                <a:gd name="T18" fmla="*/ 1973 w 7262"/>
                <a:gd name="T19" fmla="*/ 1083 h 3985"/>
                <a:gd name="T20" fmla="*/ 2328 w 7262"/>
                <a:gd name="T21" fmla="*/ 933 h 3985"/>
                <a:gd name="T22" fmla="*/ 2727 w 7262"/>
                <a:gd name="T23" fmla="*/ 767 h 3985"/>
                <a:gd name="T24" fmla="*/ 3193 w 7262"/>
                <a:gd name="T25" fmla="*/ 588 h 3985"/>
                <a:gd name="T26" fmla="*/ 3708 w 7262"/>
                <a:gd name="T27" fmla="*/ 411 h 3985"/>
                <a:gd name="T28" fmla="*/ 4253 w 7262"/>
                <a:gd name="T29" fmla="*/ 250 h 3985"/>
                <a:gd name="T30" fmla="*/ 4805 w 7262"/>
                <a:gd name="T31" fmla="*/ 118 h 3985"/>
                <a:gd name="T32" fmla="*/ 5345 w 7262"/>
                <a:gd name="T33" fmla="*/ 30 h 3985"/>
                <a:gd name="T34" fmla="*/ 5853 w 7262"/>
                <a:gd name="T35" fmla="*/ 0 h 3985"/>
                <a:gd name="T36" fmla="*/ 6309 w 7262"/>
                <a:gd name="T37" fmla="*/ 41 h 3985"/>
                <a:gd name="T38" fmla="*/ 6691 w 7262"/>
                <a:gd name="T39" fmla="*/ 167 h 3985"/>
                <a:gd name="T40" fmla="*/ 6981 w 7262"/>
                <a:gd name="T41" fmla="*/ 393 h 3985"/>
                <a:gd name="T42" fmla="*/ 7159 w 7262"/>
                <a:gd name="T43" fmla="*/ 723 h 3985"/>
                <a:gd name="T44" fmla="*/ 7245 w 7262"/>
                <a:gd name="T45" fmla="*/ 1061 h 3985"/>
                <a:gd name="T46" fmla="*/ 7257 w 7262"/>
                <a:gd name="T47" fmla="*/ 1376 h 3985"/>
                <a:gd name="T48" fmla="*/ 7202 w 7262"/>
                <a:gd name="T49" fmla="*/ 1665 h 3985"/>
                <a:gd name="T50" fmla="*/ 7086 w 7262"/>
                <a:gd name="T51" fmla="*/ 1929 h 3985"/>
                <a:gd name="T52" fmla="*/ 6919 w 7262"/>
                <a:gd name="T53" fmla="*/ 2169 h 3985"/>
                <a:gd name="T54" fmla="*/ 6707 w 7262"/>
                <a:gd name="T55" fmla="*/ 2382 h 3985"/>
                <a:gd name="T56" fmla="*/ 6462 w 7262"/>
                <a:gd name="T57" fmla="*/ 2571 h 3985"/>
                <a:gd name="T58" fmla="*/ 6187 w 7262"/>
                <a:gd name="T59" fmla="*/ 2734 h 3985"/>
                <a:gd name="T60" fmla="*/ 5894 w 7262"/>
                <a:gd name="T61" fmla="*/ 2870 h 3985"/>
                <a:gd name="T62" fmla="*/ 5589 w 7262"/>
                <a:gd name="T63" fmla="*/ 2980 h 3985"/>
                <a:gd name="T64" fmla="*/ 5247 w 7262"/>
                <a:gd name="T65" fmla="*/ 3083 h 3985"/>
                <a:gd name="T66" fmla="*/ 4785 w 7262"/>
                <a:gd name="T67" fmla="*/ 3233 h 3985"/>
                <a:gd name="T68" fmla="*/ 4224 w 7262"/>
                <a:gd name="T69" fmla="*/ 3415 h 3985"/>
                <a:gd name="T70" fmla="*/ 3596 w 7262"/>
                <a:gd name="T71" fmla="*/ 3602 h 3985"/>
                <a:gd name="T72" fmla="*/ 2935 w 7262"/>
                <a:gd name="T73" fmla="*/ 3774 h 3985"/>
                <a:gd name="T74" fmla="*/ 2272 w 7262"/>
                <a:gd name="T75" fmla="*/ 3908 h 3985"/>
                <a:gd name="T76" fmla="*/ 1638 w 7262"/>
                <a:gd name="T77" fmla="*/ 3980 h 3985"/>
                <a:gd name="T78" fmla="*/ 1065 w 7262"/>
                <a:gd name="T79" fmla="*/ 3967 h 3985"/>
                <a:gd name="T80" fmla="*/ 587 w 7262"/>
                <a:gd name="T81" fmla="*/ 3847 h 3985"/>
                <a:gd name="T82" fmla="*/ 235 w 7262"/>
                <a:gd name="T83" fmla="*/ 3597 h 3985"/>
                <a:gd name="T84" fmla="*/ 41 w 7262"/>
                <a:gd name="T85" fmla="*/ 3194 h 3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62" h="3985">
                  <a:moveTo>
                    <a:pt x="41" y="3194"/>
                  </a:moveTo>
                  <a:lnTo>
                    <a:pt x="18" y="3069"/>
                  </a:lnTo>
                  <a:lnTo>
                    <a:pt x="4" y="2949"/>
                  </a:lnTo>
                  <a:lnTo>
                    <a:pt x="0" y="2834"/>
                  </a:lnTo>
                  <a:lnTo>
                    <a:pt x="3" y="2726"/>
                  </a:lnTo>
                  <a:lnTo>
                    <a:pt x="15" y="2622"/>
                  </a:lnTo>
                  <a:lnTo>
                    <a:pt x="34" y="2523"/>
                  </a:lnTo>
                  <a:lnTo>
                    <a:pt x="62" y="2430"/>
                  </a:lnTo>
                  <a:lnTo>
                    <a:pt x="97" y="2340"/>
                  </a:lnTo>
                  <a:lnTo>
                    <a:pt x="138" y="2254"/>
                  </a:lnTo>
                  <a:lnTo>
                    <a:pt x="187" y="2173"/>
                  </a:lnTo>
                  <a:lnTo>
                    <a:pt x="241" y="2096"/>
                  </a:lnTo>
                  <a:lnTo>
                    <a:pt x="302" y="2022"/>
                  </a:lnTo>
                  <a:lnTo>
                    <a:pt x="368" y="1951"/>
                  </a:lnTo>
                  <a:lnTo>
                    <a:pt x="441" y="1883"/>
                  </a:lnTo>
                  <a:lnTo>
                    <a:pt x="518" y="1818"/>
                  </a:lnTo>
                  <a:lnTo>
                    <a:pt x="600" y="1757"/>
                  </a:lnTo>
                  <a:lnTo>
                    <a:pt x="687" y="1697"/>
                  </a:lnTo>
                  <a:lnTo>
                    <a:pt x="778" y="1639"/>
                  </a:lnTo>
                  <a:lnTo>
                    <a:pt x="873" y="1584"/>
                  </a:lnTo>
                  <a:lnTo>
                    <a:pt x="971" y="1529"/>
                  </a:lnTo>
                  <a:lnTo>
                    <a:pt x="1072" y="1477"/>
                  </a:lnTo>
                  <a:lnTo>
                    <a:pt x="1177" y="1427"/>
                  </a:lnTo>
                  <a:lnTo>
                    <a:pt x="1286" y="1376"/>
                  </a:lnTo>
                  <a:lnTo>
                    <a:pt x="1396" y="1327"/>
                  </a:lnTo>
                  <a:lnTo>
                    <a:pt x="1508" y="1278"/>
                  </a:lnTo>
                  <a:lnTo>
                    <a:pt x="1622" y="1230"/>
                  </a:lnTo>
                  <a:lnTo>
                    <a:pt x="1739" y="1182"/>
                  </a:lnTo>
                  <a:lnTo>
                    <a:pt x="1855" y="1133"/>
                  </a:lnTo>
                  <a:lnTo>
                    <a:pt x="1973" y="1083"/>
                  </a:lnTo>
                  <a:lnTo>
                    <a:pt x="2092" y="1035"/>
                  </a:lnTo>
                  <a:lnTo>
                    <a:pt x="2210" y="984"/>
                  </a:lnTo>
                  <a:lnTo>
                    <a:pt x="2328" y="933"/>
                  </a:lnTo>
                  <a:lnTo>
                    <a:pt x="2452" y="880"/>
                  </a:lnTo>
                  <a:lnTo>
                    <a:pt x="2585" y="823"/>
                  </a:lnTo>
                  <a:lnTo>
                    <a:pt x="2727" y="767"/>
                  </a:lnTo>
                  <a:lnTo>
                    <a:pt x="2876" y="708"/>
                  </a:lnTo>
                  <a:lnTo>
                    <a:pt x="3032" y="648"/>
                  </a:lnTo>
                  <a:lnTo>
                    <a:pt x="3193" y="588"/>
                  </a:lnTo>
                  <a:lnTo>
                    <a:pt x="3361" y="527"/>
                  </a:lnTo>
                  <a:lnTo>
                    <a:pt x="3533" y="468"/>
                  </a:lnTo>
                  <a:lnTo>
                    <a:pt x="3708" y="411"/>
                  </a:lnTo>
                  <a:lnTo>
                    <a:pt x="3888" y="355"/>
                  </a:lnTo>
                  <a:lnTo>
                    <a:pt x="4069" y="301"/>
                  </a:lnTo>
                  <a:lnTo>
                    <a:pt x="4253" y="250"/>
                  </a:lnTo>
                  <a:lnTo>
                    <a:pt x="4437" y="202"/>
                  </a:lnTo>
                  <a:lnTo>
                    <a:pt x="4621" y="158"/>
                  </a:lnTo>
                  <a:lnTo>
                    <a:pt x="4805" y="118"/>
                  </a:lnTo>
                  <a:lnTo>
                    <a:pt x="4987" y="84"/>
                  </a:lnTo>
                  <a:lnTo>
                    <a:pt x="5167" y="55"/>
                  </a:lnTo>
                  <a:lnTo>
                    <a:pt x="5345" y="30"/>
                  </a:lnTo>
                  <a:lnTo>
                    <a:pt x="5520" y="13"/>
                  </a:lnTo>
                  <a:lnTo>
                    <a:pt x="5689" y="3"/>
                  </a:lnTo>
                  <a:lnTo>
                    <a:pt x="5853" y="0"/>
                  </a:lnTo>
                  <a:lnTo>
                    <a:pt x="6011" y="5"/>
                  </a:lnTo>
                  <a:lnTo>
                    <a:pt x="6164" y="19"/>
                  </a:lnTo>
                  <a:lnTo>
                    <a:pt x="6309" y="41"/>
                  </a:lnTo>
                  <a:lnTo>
                    <a:pt x="6445" y="73"/>
                  </a:lnTo>
                  <a:lnTo>
                    <a:pt x="6574" y="115"/>
                  </a:lnTo>
                  <a:lnTo>
                    <a:pt x="6691" y="167"/>
                  </a:lnTo>
                  <a:lnTo>
                    <a:pt x="6799" y="230"/>
                  </a:lnTo>
                  <a:lnTo>
                    <a:pt x="6896" y="306"/>
                  </a:lnTo>
                  <a:lnTo>
                    <a:pt x="6981" y="393"/>
                  </a:lnTo>
                  <a:lnTo>
                    <a:pt x="7053" y="493"/>
                  </a:lnTo>
                  <a:lnTo>
                    <a:pt x="7112" y="605"/>
                  </a:lnTo>
                  <a:lnTo>
                    <a:pt x="7159" y="723"/>
                  </a:lnTo>
                  <a:lnTo>
                    <a:pt x="7197" y="838"/>
                  </a:lnTo>
                  <a:lnTo>
                    <a:pt x="7226" y="952"/>
                  </a:lnTo>
                  <a:lnTo>
                    <a:pt x="7245" y="1061"/>
                  </a:lnTo>
                  <a:lnTo>
                    <a:pt x="7258" y="1169"/>
                  </a:lnTo>
                  <a:lnTo>
                    <a:pt x="7262" y="1273"/>
                  </a:lnTo>
                  <a:lnTo>
                    <a:pt x="7257" y="1376"/>
                  </a:lnTo>
                  <a:lnTo>
                    <a:pt x="7245" y="1474"/>
                  </a:lnTo>
                  <a:lnTo>
                    <a:pt x="7227" y="1571"/>
                  </a:lnTo>
                  <a:lnTo>
                    <a:pt x="7202" y="1665"/>
                  </a:lnTo>
                  <a:lnTo>
                    <a:pt x="7169" y="1756"/>
                  </a:lnTo>
                  <a:lnTo>
                    <a:pt x="7130" y="1844"/>
                  </a:lnTo>
                  <a:lnTo>
                    <a:pt x="7086" y="1929"/>
                  </a:lnTo>
                  <a:lnTo>
                    <a:pt x="7035" y="2011"/>
                  </a:lnTo>
                  <a:lnTo>
                    <a:pt x="6980" y="2091"/>
                  </a:lnTo>
                  <a:lnTo>
                    <a:pt x="6919" y="2169"/>
                  </a:lnTo>
                  <a:lnTo>
                    <a:pt x="6853" y="2243"/>
                  </a:lnTo>
                  <a:lnTo>
                    <a:pt x="6783" y="2314"/>
                  </a:lnTo>
                  <a:lnTo>
                    <a:pt x="6707" y="2382"/>
                  </a:lnTo>
                  <a:lnTo>
                    <a:pt x="6629" y="2448"/>
                  </a:lnTo>
                  <a:lnTo>
                    <a:pt x="6547" y="2512"/>
                  </a:lnTo>
                  <a:lnTo>
                    <a:pt x="6462" y="2571"/>
                  </a:lnTo>
                  <a:lnTo>
                    <a:pt x="6373" y="2629"/>
                  </a:lnTo>
                  <a:lnTo>
                    <a:pt x="6281" y="2683"/>
                  </a:lnTo>
                  <a:lnTo>
                    <a:pt x="6187" y="2734"/>
                  </a:lnTo>
                  <a:lnTo>
                    <a:pt x="6091" y="2782"/>
                  </a:lnTo>
                  <a:lnTo>
                    <a:pt x="5993" y="2827"/>
                  </a:lnTo>
                  <a:lnTo>
                    <a:pt x="5894" y="2870"/>
                  </a:lnTo>
                  <a:lnTo>
                    <a:pt x="5793" y="2909"/>
                  </a:lnTo>
                  <a:lnTo>
                    <a:pt x="5692" y="2946"/>
                  </a:lnTo>
                  <a:lnTo>
                    <a:pt x="5589" y="2980"/>
                  </a:lnTo>
                  <a:lnTo>
                    <a:pt x="5486" y="3011"/>
                  </a:lnTo>
                  <a:lnTo>
                    <a:pt x="5374" y="3044"/>
                  </a:lnTo>
                  <a:lnTo>
                    <a:pt x="5247" y="3083"/>
                  </a:lnTo>
                  <a:lnTo>
                    <a:pt x="5106" y="3128"/>
                  </a:lnTo>
                  <a:lnTo>
                    <a:pt x="4951" y="3179"/>
                  </a:lnTo>
                  <a:lnTo>
                    <a:pt x="4785" y="3233"/>
                  </a:lnTo>
                  <a:lnTo>
                    <a:pt x="4607" y="3292"/>
                  </a:lnTo>
                  <a:lnTo>
                    <a:pt x="4419" y="3352"/>
                  </a:lnTo>
                  <a:lnTo>
                    <a:pt x="4224" y="3415"/>
                  </a:lnTo>
                  <a:lnTo>
                    <a:pt x="4020" y="3477"/>
                  </a:lnTo>
                  <a:lnTo>
                    <a:pt x="3811" y="3541"/>
                  </a:lnTo>
                  <a:lnTo>
                    <a:pt x="3596" y="3602"/>
                  </a:lnTo>
                  <a:lnTo>
                    <a:pt x="3378" y="3662"/>
                  </a:lnTo>
                  <a:lnTo>
                    <a:pt x="3157" y="3720"/>
                  </a:lnTo>
                  <a:lnTo>
                    <a:pt x="2935" y="3774"/>
                  </a:lnTo>
                  <a:lnTo>
                    <a:pt x="2713" y="3824"/>
                  </a:lnTo>
                  <a:lnTo>
                    <a:pt x="2491" y="3869"/>
                  </a:lnTo>
                  <a:lnTo>
                    <a:pt x="2272" y="3908"/>
                  </a:lnTo>
                  <a:lnTo>
                    <a:pt x="2055" y="3939"/>
                  </a:lnTo>
                  <a:lnTo>
                    <a:pt x="1844" y="3964"/>
                  </a:lnTo>
                  <a:lnTo>
                    <a:pt x="1638" y="3980"/>
                  </a:lnTo>
                  <a:lnTo>
                    <a:pt x="1438" y="3985"/>
                  </a:lnTo>
                  <a:lnTo>
                    <a:pt x="1248" y="3982"/>
                  </a:lnTo>
                  <a:lnTo>
                    <a:pt x="1065" y="3967"/>
                  </a:lnTo>
                  <a:lnTo>
                    <a:pt x="895" y="3940"/>
                  </a:lnTo>
                  <a:lnTo>
                    <a:pt x="735" y="3901"/>
                  </a:lnTo>
                  <a:lnTo>
                    <a:pt x="587" y="3847"/>
                  </a:lnTo>
                  <a:lnTo>
                    <a:pt x="455" y="3780"/>
                  </a:lnTo>
                  <a:lnTo>
                    <a:pt x="337" y="3697"/>
                  </a:lnTo>
                  <a:lnTo>
                    <a:pt x="235" y="3597"/>
                  </a:lnTo>
                  <a:lnTo>
                    <a:pt x="152" y="3482"/>
                  </a:lnTo>
                  <a:lnTo>
                    <a:pt x="86" y="3346"/>
                  </a:lnTo>
                  <a:lnTo>
                    <a:pt x="41" y="3194"/>
                  </a:lnTo>
                  <a:close/>
                </a:path>
              </a:pathLst>
            </a:custGeom>
            <a:solidFill>
              <a:srgbClr val="D8AC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9"/>
            <p:cNvSpPr>
              <a:spLocks/>
            </p:cNvSpPr>
            <p:nvPr/>
          </p:nvSpPr>
          <p:spPr bwMode="auto">
            <a:xfrm>
              <a:off x="4062413" y="3711576"/>
              <a:ext cx="2814638" cy="1550988"/>
            </a:xfrm>
            <a:custGeom>
              <a:avLst/>
              <a:gdLst>
                <a:gd name="T0" fmla="*/ 21 w 7092"/>
                <a:gd name="T1" fmla="*/ 3012 h 3909"/>
                <a:gd name="T2" fmla="*/ 0 w 7092"/>
                <a:gd name="T3" fmla="*/ 2778 h 3909"/>
                <a:gd name="T4" fmla="*/ 13 w 7092"/>
                <a:gd name="T5" fmla="*/ 2563 h 3909"/>
                <a:gd name="T6" fmla="*/ 55 w 7092"/>
                <a:gd name="T7" fmla="*/ 2369 h 3909"/>
                <a:gd name="T8" fmla="*/ 126 w 7092"/>
                <a:gd name="T9" fmla="*/ 2191 h 3909"/>
                <a:gd name="T10" fmla="*/ 223 w 7092"/>
                <a:gd name="T11" fmla="*/ 2028 h 3909"/>
                <a:gd name="T12" fmla="*/ 344 w 7092"/>
                <a:gd name="T13" fmla="*/ 1880 h 3909"/>
                <a:gd name="T14" fmla="*/ 487 w 7092"/>
                <a:gd name="T15" fmla="*/ 1743 h 3909"/>
                <a:gd name="T16" fmla="*/ 649 w 7092"/>
                <a:gd name="T17" fmla="*/ 1618 h 3909"/>
                <a:gd name="T18" fmla="*/ 828 w 7092"/>
                <a:gd name="T19" fmla="*/ 1501 h 3909"/>
                <a:gd name="T20" fmla="*/ 1022 w 7092"/>
                <a:gd name="T21" fmla="*/ 1391 h 3909"/>
                <a:gd name="T22" fmla="*/ 1228 w 7092"/>
                <a:gd name="T23" fmla="*/ 1287 h 3909"/>
                <a:gd name="T24" fmla="*/ 1447 w 7092"/>
                <a:gd name="T25" fmla="*/ 1185 h 3909"/>
                <a:gd name="T26" fmla="*/ 1672 w 7092"/>
                <a:gd name="T27" fmla="*/ 1086 h 3909"/>
                <a:gd name="T28" fmla="*/ 2022 w 7092"/>
                <a:gd name="T29" fmla="*/ 937 h 3909"/>
                <a:gd name="T30" fmla="*/ 2381 w 7092"/>
                <a:gd name="T31" fmla="*/ 782 h 3909"/>
                <a:gd name="T32" fmla="*/ 2653 w 7092"/>
                <a:gd name="T33" fmla="*/ 672 h 3909"/>
                <a:gd name="T34" fmla="*/ 2953 w 7092"/>
                <a:gd name="T35" fmla="*/ 559 h 3909"/>
                <a:gd name="T36" fmla="*/ 3276 w 7092"/>
                <a:gd name="T37" fmla="*/ 446 h 3909"/>
                <a:gd name="T38" fmla="*/ 3617 w 7092"/>
                <a:gd name="T39" fmla="*/ 340 h 3909"/>
                <a:gd name="T40" fmla="*/ 3969 w 7092"/>
                <a:gd name="T41" fmla="*/ 241 h 3909"/>
                <a:gd name="T42" fmla="*/ 4327 w 7092"/>
                <a:gd name="T43" fmla="*/ 154 h 3909"/>
                <a:gd name="T44" fmla="*/ 4685 w 7092"/>
                <a:gd name="T45" fmla="*/ 84 h 3909"/>
                <a:gd name="T46" fmla="*/ 5037 w 7092"/>
                <a:gd name="T47" fmla="*/ 33 h 3909"/>
                <a:gd name="T48" fmla="*/ 5379 w 7092"/>
                <a:gd name="T49" fmla="*/ 5 h 3909"/>
                <a:gd name="T50" fmla="*/ 5703 w 7092"/>
                <a:gd name="T51" fmla="*/ 4 h 3909"/>
                <a:gd name="T52" fmla="*/ 6006 w 7092"/>
                <a:gd name="T53" fmla="*/ 33 h 3909"/>
                <a:gd name="T54" fmla="*/ 6279 w 7092"/>
                <a:gd name="T55" fmla="*/ 97 h 3909"/>
                <a:gd name="T56" fmla="*/ 6519 w 7092"/>
                <a:gd name="T57" fmla="*/ 200 h 3909"/>
                <a:gd name="T58" fmla="*/ 6719 w 7092"/>
                <a:gd name="T59" fmla="*/ 344 h 3909"/>
                <a:gd name="T60" fmla="*/ 6874 w 7092"/>
                <a:gd name="T61" fmla="*/ 533 h 3909"/>
                <a:gd name="T62" fmla="*/ 6980 w 7092"/>
                <a:gd name="T63" fmla="*/ 764 h 3909"/>
                <a:gd name="T64" fmla="*/ 7049 w 7092"/>
                <a:gd name="T65" fmla="*/ 989 h 3909"/>
                <a:gd name="T66" fmla="*/ 7085 w 7092"/>
                <a:gd name="T67" fmla="*/ 1199 h 3909"/>
                <a:gd name="T68" fmla="*/ 7091 w 7092"/>
                <a:gd name="T69" fmla="*/ 1395 h 3909"/>
                <a:gd name="T70" fmla="*/ 7068 w 7092"/>
                <a:gd name="T71" fmla="*/ 1579 h 3909"/>
                <a:gd name="T72" fmla="*/ 7017 w 7092"/>
                <a:gd name="T73" fmla="*/ 1750 h 3909"/>
                <a:gd name="T74" fmla="*/ 6943 w 7092"/>
                <a:gd name="T75" fmla="*/ 1909 h 3909"/>
                <a:gd name="T76" fmla="*/ 6846 w 7092"/>
                <a:gd name="T77" fmla="*/ 2055 h 3909"/>
                <a:gd name="T78" fmla="*/ 6728 w 7092"/>
                <a:gd name="T79" fmla="*/ 2191 h 3909"/>
                <a:gd name="T80" fmla="*/ 6593 w 7092"/>
                <a:gd name="T81" fmla="*/ 2314 h 3909"/>
                <a:gd name="T82" fmla="*/ 6441 w 7092"/>
                <a:gd name="T83" fmla="*/ 2427 h 3909"/>
                <a:gd name="T84" fmla="*/ 6275 w 7092"/>
                <a:gd name="T85" fmla="*/ 2530 h 3909"/>
                <a:gd name="T86" fmla="*/ 6097 w 7092"/>
                <a:gd name="T87" fmla="*/ 2624 h 3909"/>
                <a:gd name="T88" fmla="*/ 5909 w 7092"/>
                <a:gd name="T89" fmla="*/ 2708 h 3909"/>
                <a:gd name="T90" fmla="*/ 5712 w 7092"/>
                <a:gd name="T91" fmla="*/ 2783 h 3909"/>
                <a:gd name="T92" fmla="*/ 5510 w 7092"/>
                <a:gd name="T93" fmla="*/ 2849 h 3909"/>
                <a:gd name="T94" fmla="*/ 5297 w 7092"/>
                <a:gd name="T95" fmla="*/ 2913 h 3909"/>
                <a:gd name="T96" fmla="*/ 5030 w 7092"/>
                <a:gd name="T97" fmla="*/ 3000 h 3909"/>
                <a:gd name="T98" fmla="*/ 4536 w 7092"/>
                <a:gd name="T99" fmla="*/ 3167 h 3909"/>
                <a:gd name="T100" fmla="*/ 3958 w 7092"/>
                <a:gd name="T101" fmla="*/ 3361 h 3909"/>
                <a:gd name="T102" fmla="*/ 3540 w 7092"/>
                <a:gd name="T103" fmla="*/ 3492 h 3909"/>
                <a:gd name="T104" fmla="*/ 3108 w 7092"/>
                <a:gd name="T105" fmla="*/ 3616 h 3909"/>
                <a:gd name="T106" fmla="*/ 2670 w 7092"/>
                <a:gd name="T107" fmla="*/ 3728 h 3909"/>
                <a:gd name="T108" fmla="*/ 2237 w 7092"/>
                <a:gd name="T109" fmla="*/ 3818 h 3909"/>
                <a:gd name="T110" fmla="*/ 1817 w 7092"/>
                <a:gd name="T111" fmla="*/ 3880 h 3909"/>
                <a:gd name="T112" fmla="*/ 1419 w 7092"/>
                <a:gd name="T113" fmla="*/ 3909 h 3909"/>
                <a:gd name="T114" fmla="*/ 1053 w 7092"/>
                <a:gd name="T115" fmla="*/ 3896 h 3909"/>
                <a:gd name="T116" fmla="*/ 727 w 7092"/>
                <a:gd name="T117" fmla="*/ 3835 h 3909"/>
                <a:gd name="T118" fmla="*/ 451 w 7092"/>
                <a:gd name="T119" fmla="*/ 3718 h 3909"/>
                <a:gd name="T120" fmla="*/ 236 w 7092"/>
                <a:gd name="T121" fmla="*/ 3539 h 3909"/>
                <a:gd name="T122" fmla="*/ 89 w 7092"/>
                <a:gd name="T123" fmla="*/ 3291 h 3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092" h="3909">
                  <a:moveTo>
                    <a:pt x="44" y="3138"/>
                  </a:moveTo>
                  <a:lnTo>
                    <a:pt x="21" y="3012"/>
                  </a:lnTo>
                  <a:lnTo>
                    <a:pt x="6" y="2892"/>
                  </a:lnTo>
                  <a:lnTo>
                    <a:pt x="0" y="2778"/>
                  </a:lnTo>
                  <a:lnTo>
                    <a:pt x="2" y="2668"/>
                  </a:lnTo>
                  <a:lnTo>
                    <a:pt x="13" y="2563"/>
                  </a:lnTo>
                  <a:lnTo>
                    <a:pt x="30" y="2463"/>
                  </a:lnTo>
                  <a:lnTo>
                    <a:pt x="55" y="2369"/>
                  </a:lnTo>
                  <a:lnTo>
                    <a:pt x="88" y="2277"/>
                  </a:lnTo>
                  <a:lnTo>
                    <a:pt x="126" y="2191"/>
                  </a:lnTo>
                  <a:lnTo>
                    <a:pt x="172" y="2107"/>
                  </a:lnTo>
                  <a:lnTo>
                    <a:pt x="223" y="2028"/>
                  </a:lnTo>
                  <a:lnTo>
                    <a:pt x="281" y="1952"/>
                  </a:lnTo>
                  <a:lnTo>
                    <a:pt x="344" y="1880"/>
                  </a:lnTo>
                  <a:lnTo>
                    <a:pt x="413" y="1810"/>
                  </a:lnTo>
                  <a:lnTo>
                    <a:pt x="487" y="1743"/>
                  </a:lnTo>
                  <a:lnTo>
                    <a:pt x="566" y="1680"/>
                  </a:lnTo>
                  <a:lnTo>
                    <a:pt x="649" y="1618"/>
                  </a:lnTo>
                  <a:lnTo>
                    <a:pt x="737" y="1558"/>
                  </a:lnTo>
                  <a:lnTo>
                    <a:pt x="828" y="1501"/>
                  </a:lnTo>
                  <a:lnTo>
                    <a:pt x="924" y="1445"/>
                  </a:lnTo>
                  <a:lnTo>
                    <a:pt x="1022" y="1391"/>
                  </a:lnTo>
                  <a:lnTo>
                    <a:pt x="1123" y="1338"/>
                  </a:lnTo>
                  <a:lnTo>
                    <a:pt x="1228" y="1287"/>
                  </a:lnTo>
                  <a:lnTo>
                    <a:pt x="1336" y="1236"/>
                  </a:lnTo>
                  <a:lnTo>
                    <a:pt x="1447" y="1185"/>
                  </a:lnTo>
                  <a:lnTo>
                    <a:pt x="1559" y="1135"/>
                  </a:lnTo>
                  <a:lnTo>
                    <a:pt x="1672" y="1086"/>
                  </a:lnTo>
                  <a:lnTo>
                    <a:pt x="1787" y="1036"/>
                  </a:lnTo>
                  <a:lnTo>
                    <a:pt x="2022" y="937"/>
                  </a:lnTo>
                  <a:lnTo>
                    <a:pt x="2258" y="835"/>
                  </a:lnTo>
                  <a:lnTo>
                    <a:pt x="2381" y="782"/>
                  </a:lnTo>
                  <a:lnTo>
                    <a:pt x="2513" y="727"/>
                  </a:lnTo>
                  <a:lnTo>
                    <a:pt x="2653" y="672"/>
                  </a:lnTo>
                  <a:lnTo>
                    <a:pt x="2800" y="615"/>
                  </a:lnTo>
                  <a:lnTo>
                    <a:pt x="2953" y="559"/>
                  </a:lnTo>
                  <a:lnTo>
                    <a:pt x="3113" y="502"/>
                  </a:lnTo>
                  <a:lnTo>
                    <a:pt x="3276" y="446"/>
                  </a:lnTo>
                  <a:lnTo>
                    <a:pt x="3445" y="392"/>
                  </a:lnTo>
                  <a:lnTo>
                    <a:pt x="3617" y="340"/>
                  </a:lnTo>
                  <a:lnTo>
                    <a:pt x="3791" y="289"/>
                  </a:lnTo>
                  <a:lnTo>
                    <a:pt x="3969" y="241"/>
                  </a:lnTo>
                  <a:lnTo>
                    <a:pt x="4147" y="196"/>
                  </a:lnTo>
                  <a:lnTo>
                    <a:pt x="4327" y="154"/>
                  </a:lnTo>
                  <a:lnTo>
                    <a:pt x="4506" y="117"/>
                  </a:lnTo>
                  <a:lnTo>
                    <a:pt x="4685" y="84"/>
                  </a:lnTo>
                  <a:lnTo>
                    <a:pt x="4863" y="56"/>
                  </a:lnTo>
                  <a:lnTo>
                    <a:pt x="5037" y="33"/>
                  </a:lnTo>
                  <a:lnTo>
                    <a:pt x="5210" y="15"/>
                  </a:lnTo>
                  <a:lnTo>
                    <a:pt x="5379" y="5"/>
                  </a:lnTo>
                  <a:lnTo>
                    <a:pt x="5544" y="0"/>
                  </a:lnTo>
                  <a:lnTo>
                    <a:pt x="5703" y="4"/>
                  </a:lnTo>
                  <a:lnTo>
                    <a:pt x="5858" y="14"/>
                  </a:lnTo>
                  <a:lnTo>
                    <a:pt x="6006" y="33"/>
                  </a:lnTo>
                  <a:lnTo>
                    <a:pt x="6147" y="60"/>
                  </a:lnTo>
                  <a:lnTo>
                    <a:pt x="6279" y="97"/>
                  </a:lnTo>
                  <a:lnTo>
                    <a:pt x="6404" y="144"/>
                  </a:lnTo>
                  <a:lnTo>
                    <a:pt x="6519" y="200"/>
                  </a:lnTo>
                  <a:lnTo>
                    <a:pt x="6625" y="266"/>
                  </a:lnTo>
                  <a:lnTo>
                    <a:pt x="6719" y="344"/>
                  </a:lnTo>
                  <a:lnTo>
                    <a:pt x="6802" y="433"/>
                  </a:lnTo>
                  <a:lnTo>
                    <a:pt x="6874" y="533"/>
                  </a:lnTo>
                  <a:lnTo>
                    <a:pt x="6933" y="646"/>
                  </a:lnTo>
                  <a:lnTo>
                    <a:pt x="6980" y="764"/>
                  </a:lnTo>
                  <a:lnTo>
                    <a:pt x="7019" y="878"/>
                  </a:lnTo>
                  <a:lnTo>
                    <a:pt x="7049" y="989"/>
                  </a:lnTo>
                  <a:lnTo>
                    <a:pt x="7071" y="1095"/>
                  </a:lnTo>
                  <a:lnTo>
                    <a:pt x="7085" y="1199"/>
                  </a:lnTo>
                  <a:lnTo>
                    <a:pt x="7092" y="1299"/>
                  </a:lnTo>
                  <a:lnTo>
                    <a:pt x="7091" y="1395"/>
                  </a:lnTo>
                  <a:lnTo>
                    <a:pt x="7083" y="1489"/>
                  </a:lnTo>
                  <a:lnTo>
                    <a:pt x="7068" y="1579"/>
                  </a:lnTo>
                  <a:lnTo>
                    <a:pt x="7046" y="1666"/>
                  </a:lnTo>
                  <a:lnTo>
                    <a:pt x="7017" y="1750"/>
                  </a:lnTo>
                  <a:lnTo>
                    <a:pt x="6984" y="1831"/>
                  </a:lnTo>
                  <a:lnTo>
                    <a:pt x="6943" y="1909"/>
                  </a:lnTo>
                  <a:lnTo>
                    <a:pt x="6897" y="1984"/>
                  </a:lnTo>
                  <a:lnTo>
                    <a:pt x="6846" y="2055"/>
                  </a:lnTo>
                  <a:lnTo>
                    <a:pt x="6790" y="2124"/>
                  </a:lnTo>
                  <a:lnTo>
                    <a:pt x="6728" y="2191"/>
                  </a:lnTo>
                  <a:lnTo>
                    <a:pt x="6663" y="2253"/>
                  </a:lnTo>
                  <a:lnTo>
                    <a:pt x="6593" y="2314"/>
                  </a:lnTo>
                  <a:lnTo>
                    <a:pt x="6519" y="2372"/>
                  </a:lnTo>
                  <a:lnTo>
                    <a:pt x="6441" y="2427"/>
                  </a:lnTo>
                  <a:lnTo>
                    <a:pt x="6360" y="2481"/>
                  </a:lnTo>
                  <a:lnTo>
                    <a:pt x="6275" y="2530"/>
                  </a:lnTo>
                  <a:lnTo>
                    <a:pt x="6187" y="2579"/>
                  </a:lnTo>
                  <a:lnTo>
                    <a:pt x="6097" y="2624"/>
                  </a:lnTo>
                  <a:lnTo>
                    <a:pt x="6003" y="2667"/>
                  </a:lnTo>
                  <a:lnTo>
                    <a:pt x="5909" y="2708"/>
                  </a:lnTo>
                  <a:lnTo>
                    <a:pt x="5811" y="2746"/>
                  </a:lnTo>
                  <a:lnTo>
                    <a:pt x="5712" y="2783"/>
                  </a:lnTo>
                  <a:lnTo>
                    <a:pt x="5612" y="2817"/>
                  </a:lnTo>
                  <a:lnTo>
                    <a:pt x="5510" y="2849"/>
                  </a:lnTo>
                  <a:lnTo>
                    <a:pt x="5408" y="2879"/>
                  </a:lnTo>
                  <a:lnTo>
                    <a:pt x="5297" y="2913"/>
                  </a:lnTo>
                  <a:lnTo>
                    <a:pt x="5170" y="2953"/>
                  </a:lnTo>
                  <a:lnTo>
                    <a:pt x="5030" y="3000"/>
                  </a:lnTo>
                  <a:lnTo>
                    <a:pt x="4877" y="3052"/>
                  </a:lnTo>
                  <a:lnTo>
                    <a:pt x="4536" y="3167"/>
                  </a:lnTo>
                  <a:lnTo>
                    <a:pt x="4157" y="3295"/>
                  </a:lnTo>
                  <a:lnTo>
                    <a:pt x="3958" y="3361"/>
                  </a:lnTo>
                  <a:lnTo>
                    <a:pt x="3751" y="3426"/>
                  </a:lnTo>
                  <a:lnTo>
                    <a:pt x="3540" y="3492"/>
                  </a:lnTo>
                  <a:lnTo>
                    <a:pt x="3325" y="3556"/>
                  </a:lnTo>
                  <a:lnTo>
                    <a:pt x="3108" y="3616"/>
                  </a:lnTo>
                  <a:lnTo>
                    <a:pt x="2890" y="3673"/>
                  </a:lnTo>
                  <a:lnTo>
                    <a:pt x="2670" y="3728"/>
                  </a:lnTo>
                  <a:lnTo>
                    <a:pt x="2453" y="3775"/>
                  </a:lnTo>
                  <a:lnTo>
                    <a:pt x="2237" y="3818"/>
                  </a:lnTo>
                  <a:lnTo>
                    <a:pt x="2025" y="3854"/>
                  </a:lnTo>
                  <a:lnTo>
                    <a:pt x="1817" y="3880"/>
                  </a:lnTo>
                  <a:lnTo>
                    <a:pt x="1614" y="3900"/>
                  </a:lnTo>
                  <a:lnTo>
                    <a:pt x="1419" y="3909"/>
                  </a:lnTo>
                  <a:lnTo>
                    <a:pt x="1231" y="3909"/>
                  </a:lnTo>
                  <a:lnTo>
                    <a:pt x="1053" y="3896"/>
                  </a:lnTo>
                  <a:lnTo>
                    <a:pt x="884" y="3872"/>
                  </a:lnTo>
                  <a:lnTo>
                    <a:pt x="727" y="3835"/>
                  </a:lnTo>
                  <a:lnTo>
                    <a:pt x="582" y="3784"/>
                  </a:lnTo>
                  <a:lnTo>
                    <a:pt x="451" y="3718"/>
                  </a:lnTo>
                  <a:lnTo>
                    <a:pt x="336" y="3638"/>
                  </a:lnTo>
                  <a:lnTo>
                    <a:pt x="236" y="3539"/>
                  </a:lnTo>
                  <a:lnTo>
                    <a:pt x="152" y="3424"/>
                  </a:lnTo>
                  <a:lnTo>
                    <a:pt x="89" y="3291"/>
                  </a:lnTo>
                  <a:lnTo>
                    <a:pt x="44" y="3138"/>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30"/>
            <p:cNvSpPr>
              <a:spLocks/>
            </p:cNvSpPr>
            <p:nvPr/>
          </p:nvSpPr>
          <p:spPr bwMode="auto">
            <a:xfrm>
              <a:off x="4135438" y="4495801"/>
              <a:ext cx="171450" cy="654050"/>
            </a:xfrm>
            <a:custGeom>
              <a:avLst/>
              <a:gdLst>
                <a:gd name="T0" fmla="*/ 127 w 435"/>
                <a:gd name="T1" fmla="*/ 0 h 1647"/>
                <a:gd name="T2" fmla="*/ 122 w 435"/>
                <a:gd name="T3" fmla="*/ 12 h 1647"/>
                <a:gd name="T4" fmla="*/ 109 w 435"/>
                <a:gd name="T5" fmla="*/ 46 h 1647"/>
                <a:gd name="T6" fmla="*/ 101 w 435"/>
                <a:gd name="T7" fmla="*/ 71 h 1647"/>
                <a:gd name="T8" fmla="*/ 92 w 435"/>
                <a:gd name="T9" fmla="*/ 101 h 1647"/>
                <a:gd name="T10" fmla="*/ 82 w 435"/>
                <a:gd name="T11" fmla="*/ 136 h 1647"/>
                <a:gd name="T12" fmla="*/ 70 w 435"/>
                <a:gd name="T13" fmla="*/ 174 h 1647"/>
                <a:gd name="T14" fmla="*/ 60 w 435"/>
                <a:gd name="T15" fmla="*/ 217 h 1647"/>
                <a:gd name="T16" fmla="*/ 48 w 435"/>
                <a:gd name="T17" fmla="*/ 263 h 1647"/>
                <a:gd name="T18" fmla="*/ 38 w 435"/>
                <a:gd name="T19" fmla="*/ 312 h 1647"/>
                <a:gd name="T20" fmla="*/ 29 w 435"/>
                <a:gd name="T21" fmla="*/ 365 h 1647"/>
                <a:gd name="T22" fmla="*/ 19 w 435"/>
                <a:gd name="T23" fmla="*/ 420 h 1647"/>
                <a:gd name="T24" fmla="*/ 12 w 435"/>
                <a:gd name="T25" fmla="*/ 478 h 1647"/>
                <a:gd name="T26" fmla="*/ 7 w 435"/>
                <a:gd name="T27" fmla="*/ 539 h 1647"/>
                <a:gd name="T28" fmla="*/ 2 w 435"/>
                <a:gd name="T29" fmla="*/ 602 h 1647"/>
                <a:gd name="T30" fmla="*/ 0 w 435"/>
                <a:gd name="T31" fmla="*/ 665 h 1647"/>
                <a:gd name="T32" fmla="*/ 1 w 435"/>
                <a:gd name="T33" fmla="*/ 731 h 1647"/>
                <a:gd name="T34" fmla="*/ 4 w 435"/>
                <a:gd name="T35" fmla="*/ 798 h 1647"/>
                <a:gd name="T36" fmla="*/ 11 w 435"/>
                <a:gd name="T37" fmla="*/ 865 h 1647"/>
                <a:gd name="T38" fmla="*/ 21 w 435"/>
                <a:gd name="T39" fmla="*/ 934 h 1647"/>
                <a:gd name="T40" fmla="*/ 34 w 435"/>
                <a:gd name="T41" fmla="*/ 1003 h 1647"/>
                <a:gd name="T42" fmla="*/ 52 w 435"/>
                <a:gd name="T43" fmla="*/ 1071 h 1647"/>
                <a:gd name="T44" fmla="*/ 74 w 435"/>
                <a:gd name="T45" fmla="*/ 1139 h 1647"/>
                <a:gd name="T46" fmla="*/ 99 w 435"/>
                <a:gd name="T47" fmla="*/ 1208 h 1647"/>
                <a:gd name="T48" fmla="*/ 130 w 435"/>
                <a:gd name="T49" fmla="*/ 1275 h 1647"/>
                <a:gd name="T50" fmla="*/ 167 w 435"/>
                <a:gd name="T51" fmla="*/ 1342 h 1647"/>
                <a:gd name="T52" fmla="*/ 209 w 435"/>
                <a:gd name="T53" fmla="*/ 1406 h 1647"/>
                <a:gd name="T54" fmla="*/ 256 w 435"/>
                <a:gd name="T55" fmla="*/ 1470 h 1647"/>
                <a:gd name="T56" fmla="*/ 309 w 435"/>
                <a:gd name="T57" fmla="*/ 1531 h 1647"/>
                <a:gd name="T58" fmla="*/ 369 w 435"/>
                <a:gd name="T59" fmla="*/ 1590 h 1647"/>
                <a:gd name="T60" fmla="*/ 435 w 435"/>
                <a:gd name="T61" fmla="*/ 1647 h 1647"/>
                <a:gd name="T62" fmla="*/ 430 w 435"/>
                <a:gd name="T63" fmla="*/ 1642 h 1647"/>
                <a:gd name="T64" fmla="*/ 417 w 435"/>
                <a:gd name="T65" fmla="*/ 1627 h 1647"/>
                <a:gd name="T66" fmla="*/ 396 w 435"/>
                <a:gd name="T67" fmla="*/ 1602 h 1647"/>
                <a:gd name="T68" fmla="*/ 369 w 435"/>
                <a:gd name="T69" fmla="*/ 1563 h 1647"/>
                <a:gd name="T70" fmla="*/ 354 w 435"/>
                <a:gd name="T71" fmla="*/ 1540 h 1647"/>
                <a:gd name="T72" fmla="*/ 339 w 435"/>
                <a:gd name="T73" fmla="*/ 1515 h 1647"/>
                <a:gd name="T74" fmla="*/ 322 w 435"/>
                <a:gd name="T75" fmla="*/ 1485 h 1647"/>
                <a:gd name="T76" fmla="*/ 306 w 435"/>
                <a:gd name="T77" fmla="*/ 1453 h 1647"/>
                <a:gd name="T78" fmla="*/ 287 w 435"/>
                <a:gd name="T79" fmla="*/ 1417 h 1647"/>
                <a:gd name="T80" fmla="*/ 270 w 435"/>
                <a:gd name="T81" fmla="*/ 1377 h 1647"/>
                <a:gd name="T82" fmla="*/ 253 w 435"/>
                <a:gd name="T83" fmla="*/ 1335 h 1647"/>
                <a:gd name="T84" fmla="*/ 235 w 435"/>
                <a:gd name="T85" fmla="*/ 1288 h 1647"/>
                <a:gd name="T86" fmla="*/ 218 w 435"/>
                <a:gd name="T87" fmla="*/ 1239 h 1647"/>
                <a:gd name="T88" fmla="*/ 201 w 435"/>
                <a:gd name="T89" fmla="*/ 1184 h 1647"/>
                <a:gd name="T90" fmla="*/ 186 w 435"/>
                <a:gd name="T91" fmla="*/ 1127 h 1647"/>
                <a:gd name="T92" fmla="*/ 171 w 435"/>
                <a:gd name="T93" fmla="*/ 1065 h 1647"/>
                <a:gd name="T94" fmla="*/ 157 w 435"/>
                <a:gd name="T95" fmla="*/ 1001 h 1647"/>
                <a:gd name="T96" fmla="*/ 144 w 435"/>
                <a:gd name="T97" fmla="*/ 931 h 1647"/>
                <a:gd name="T98" fmla="*/ 133 w 435"/>
                <a:gd name="T99" fmla="*/ 857 h 1647"/>
                <a:gd name="T100" fmla="*/ 123 w 435"/>
                <a:gd name="T101" fmla="*/ 780 h 1647"/>
                <a:gd name="T102" fmla="*/ 115 w 435"/>
                <a:gd name="T103" fmla="*/ 698 h 1647"/>
                <a:gd name="T104" fmla="*/ 109 w 435"/>
                <a:gd name="T105" fmla="*/ 612 h 1647"/>
                <a:gd name="T106" fmla="*/ 106 w 435"/>
                <a:gd name="T107" fmla="*/ 522 h 1647"/>
                <a:gd name="T108" fmla="*/ 105 w 435"/>
                <a:gd name="T109" fmla="*/ 426 h 1647"/>
                <a:gd name="T110" fmla="*/ 106 w 435"/>
                <a:gd name="T111" fmla="*/ 327 h 1647"/>
                <a:gd name="T112" fmla="*/ 111 w 435"/>
                <a:gd name="T113" fmla="*/ 223 h 1647"/>
                <a:gd name="T114" fmla="*/ 116 w 435"/>
                <a:gd name="T115" fmla="*/ 114 h 1647"/>
                <a:gd name="T116" fmla="*/ 127 w 435"/>
                <a:gd name="T117" fmla="*/ 0 h 1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 h="1647">
                  <a:moveTo>
                    <a:pt x="127" y="0"/>
                  </a:moveTo>
                  <a:lnTo>
                    <a:pt x="122" y="12"/>
                  </a:lnTo>
                  <a:lnTo>
                    <a:pt x="109" y="46"/>
                  </a:lnTo>
                  <a:lnTo>
                    <a:pt x="101" y="71"/>
                  </a:lnTo>
                  <a:lnTo>
                    <a:pt x="92" y="101"/>
                  </a:lnTo>
                  <a:lnTo>
                    <a:pt x="82" y="136"/>
                  </a:lnTo>
                  <a:lnTo>
                    <a:pt x="70" y="174"/>
                  </a:lnTo>
                  <a:lnTo>
                    <a:pt x="60" y="217"/>
                  </a:lnTo>
                  <a:lnTo>
                    <a:pt x="48" y="263"/>
                  </a:lnTo>
                  <a:lnTo>
                    <a:pt x="38" y="312"/>
                  </a:lnTo>
                  <a:lnTo>
                    <a:pt x="29" y="365"/>
                  </a:lnTo>
                  <a:lnTo>
                    <a:pt x="19" y="420"/>
                  </a:lnTo>
                  <a:lnTo>
                    <a:pt x="12" y="478"/>
                  </a:lnTo>
                  <a:lnTo>
                    <a:pt x="7" y="539"/>
                  </a:lnTo>
                  <a:lnTo>
                    <a:pt x="2" y="602"/>
                  </a:lnTo>
                  <a:lnTo>
                    <a:pt x="0" y="665"/>
                  </a:lnTo>
                  <a:lnTo>
                    <a:pt x="1" y="731"/>
                  </a:lnTo>
                  <a:lnTo>
                    <a:pt x="4" y="798"/>
                  </a:lnTo>
                  <a:lnTo>
                    <a:pt x="11" y="865"/>
                  </a:lnTo>
                  <a:lnTo>
                    <a:pt x="21" y="934"/>
                  </a:lnTo>
                  <a:lnTo>
                    <a:pt x="34" y="1003"/>
                  </a:lnTo>
                  <a:lnTo>
                    <a:pt x="52" y="1071"/>
                  </a:lnTo>
                  <a:lnTo>
                    <a:pt x="74" y="1139"/>
                  </a:lnTo>
                  <a:lnTo>
                    <a:pt x="99" y="1208"/>
                  </a:lnTo>
                  <a:lnTo>
                    <a:pt x="130" y="1275"/>
                  </a:lnTo>
                  <a:lnTo>
                    <a:pt x="167" y="1342"/>
                  </a:lnTo>
                  <a:lnTo>
                    <a:pt x="209" y="1406"/>
                  </a:lnTo>
                  <a:lnTo>
                    <a:pt x="256" y="1470"/>
                  </a:lnTo>
                  <a:lnTo>
                    <a:pt x="309" y="1531"/>
                  </a:lnTo>
                  <a:lnTo>
                    <a:pt x="369" y="1590"/>
                  </a:lnTo>
                  <a:lnTo>
                    <a:pt x="435" y="1647"/>
                  </a:lnTo>
                  <a:lnTo>
                    <a:pt x="430" y="1642"/>
                  </a:lnTo>
                  <a:lnTo>
                    <a:pt x="417" y="1627"/>
                  </a:lnTo>
                  <a:lnTo>
                    <a:pt x="396" y="1602"/>
                  </a:lnTo>
                  <a:lnTo>
                    <a:pt x="369" y="1563"/>
                  </a:lnTo>
                  <a:lnTo>
                    <a:pt x="354" y="1540"/>
                  </a:lnTo>
                  <a:lnTo>
                    <a:pt x="339" y="1515"/>
                  </a:lnTo>
                  <a:lnTo>
                    <a:pt x="322" y="1485"/>
                  </a:lnTo>
                  <a:lnTo>
                    <a:pt x="306" y="1453"/>
                  </a:lnTo>
                  <a:lnTo>
                    <a:pt x="287" y="1417"/>
                  </a:lnTo>
                  <a:lnTo>
                    <a:pt x="270" y="1377"/>
                  </a:lnTo>
                  <a:lnTo>
                    <a:pt x="253" y="1335"/>
                  </a:lnTo>
                  <a:lnTo>
                    <a:pt x="235" y="1288"/>
                  </a:lnTo>
                  <a:lnTo>
                    <a:pt x="218" y="1239"/>
                  </a:lnTo>
                  <a:lnTo>
                    <a:pt x="201" y="1184"/>
                  </a:lnTo>
                  <a:lnTo>
                    <a:pt x="186" y="1127"/>
                  </a:lnTo>
                  <a:lnTo>
                    <a:pt x="171" y="1065"/>
                  </a:lnTo>
                  <a:lnTo>
                    <a:pt x="157" y="1001"/>
                  </a:lnTo>
                  <a:lnTo>
                    <a:pt x="144" y="931"/>
                  </a:lnTo>
                  <a:lnTo>
                    <a:pt x="133" y="857"/>
                  </a:lnTo>
                  <a:lnTo>
                    <a:pt x="123" y="780"/>
                  </a:lnTo>
                  <a:lnTo>
                    <a:pt x="115" y="698"/>
                  </a:lnTo>
                  <a:lnTo>
                    <a:pt x="109" y="612"/>
                  </a:lnTo>
                  <a:lnTo>
                    <a:pt x="106" y="522"/>
                  </a:lnTo>
                  <a:lnTo>
                    <a:pt x="105" y="426"/>
                  </a:lnTo>
                  <a:lnTo>
                    <a:pt x="106" y="327"/>
                  </a:lnTo>
                  <a:lnTo>
                    <a:pt x="111" y="223"/>
                  </a:lnTo>
                  <a:lnTo>
                    <a:pt x="116" y="114"/>
                  </a:lnTo>
                  <a:lnTo>
                    <a:pt x="127" y="0"/>
                  </a:lnTo>
                  <a:close/>
                </a:path>
              </a:pathLst>
            </a:custGeom>
            <a:solidFill>
              <a:srgbClr val="E0B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1"/>
            <p:cNvSpPr>
              <a:spLocks/>
            </p:cNvSpPr>
            <p:nvPr/>
          </p:nvSpPr>
          <p:spPr bwMode="auto">
            <a:xfrm>
              <a:off x="4221163" y="4546601"/>
              <a:ext cx="111125" cy="523875"/>
            </a:xfrm>
            <a:custGeom>
              <a:avLst/>
              <a:gdLst>
                <a:gd name="T0" fmla="*/ 1 w 280"/>
                <a:gd name="T1" fmla="*/ 0 h 1321"/>
                <a:gd name="T2" fmla="*/ 0 w 280"/>
                <a:gd name="T3" fmla="*/ 10 h 1321"/>
                <a:gd name="T4" fmla="*/ 0 w 280"/>
                <a:gd name="T5" fmla="*/ 42 h 1321"/>
                <a:gd name="T6" fmla="*/ 0 w 280"/>
                <a:gd name="T7" fmla="*/ 89 h 1321"/>
                <a:gd name="T8" fmla="*/ 0 w 280"/>
                <a:gd name="T9" fmla="*/ 153 h 1321"/>
                <a:gd name="T10" fmla="*/ 2 w 280"/>
                <a:gd name="T11" fmla="*/ 230 h 1321"/>
                <a:gd name="T12" fmla="*/ 6 w 280"/>
                <a:gd name="T13" fmla="*/ 318 h 1321"/>
                <a:gd name="T14" fmla="*/ 9 w 280"/>
                <a:gd name="T15" fmla="*/ 365 h 1321"/>
                <a:gd name="T16" fmla="*/ 12 w 280"/>
                <a:gd name="T17" fmla="*/ 415 h 1321"/>
                <a:gd name="T18" fmla="*/ 17 w 280"/>
                <a:gd name="T19" fmla="*/ 466 h 1321"/>
                <a:gd name="T20" fmla="*/ 22 w 280"/>
                <a:gd name="T21" fmla="*/ 518 h 1321"/>
                <a:gd name="T22" fmla="*/ 29 w 280"/>
                <a:gd name="T23" fmla="*/ 572 h 1321"/>
                <a:gd name="T24" fmla="*/ 36 w 280"/>
                <a:gd name="T25" fmla="*/ 626 h 1321"/>
                <a:gd name="T26" fmla="*/ 44 w 280"/>
                <a:gd name="T27" fmla="*/ 681 h 1321"/>
                <a:gd name="T28" fmla="*/ 53 w 280"/>
                <a:gd name="T29" fmla="*/ 736 h 1321"/>
                <a:gd name="T30" fmla="*/ 63 w 280"/>
                <a:gd name="T31" fmla="*/ 792 h 1321"/>
                <a:gd name="T32" fmla="*/ 76 w 280"/>
                <a:gd name="T33" fmla="*/ 847 h 1321"/>
                <a:gd name="T34" fmla="*/ 89 w 280"/>
                <a:gd name="T35" fmla="*/ 902 h 1321"/>
                <a:gd name="T36" fmla="*/ 104 w 280"/>
                <a:gd name="T37" fmla="*/ 955 h 1321"/>
                <a:gd name="T38" fmla="*/ 120 w 280"/>
                <a:gd name="T39" fmla="*/ 1008 h 1321"/>
                <a:gd name="T40" fmla="*/ 137 w 280"/>
                <a:gd name="T41" fmla="*/ 1059 h 1321"/>
                <a:gd name="T42" fmla="*/ 157 w 280"/>
                <a:gd name="T43" fmla="*/ 1108 h 1321"/>
                <a:gd name="T44" fmla="*/ 178 w 280"/>
                <a:gd name="T45" fmla="*/ 1156 h 1321"/>
                <a:gd name="T46" fmla="*/ 201 w 280"/>
                <a:gd name="T47" fmla="*/ 1201 h 1321"/>
                <a:gd name="T48" fmla="*/ 226 w 280"/>
                <a:gd name="T49" fmla="*/ 1244 h 1321"/>
                <a:gd name="T50" fmla="*/ 253 w 280"/>
                <a:gd name="T51" fmla="*/ 1284 h 1321"/>
                <a:gd name="T52" fmla="*/ 280 w 280"/>
                <a:gd name="T53" fmla="*/ 1321 h 1321"/>
                <a:gd name="T54" fmla="*/ 278 w 280"/>
                <a:gd name="T55" fmla="*/ 1314 h 1321"/>
                <a:gd name="T56" fmla="*/ 271 w 280"/>
                <a:gd name="T57" fmla="*/ 1292 h 1321"/>
                <a:gd name="T58" fmla="*/ 260 w 280"/>
                <a:gd name="T59" fmla="*/ 1256 h 1321"/>
                <a:gd name="T60" fmla="*/ 245 w 280"/>
                <a:gd name="T61" fmla="*/ 1209 h 1321"/>
                <a:gd name="T62" fmla="*/ 227 w 280"/>
                <a:gd name="T63" fmla="*/ 1150 h 1321"/>
                <a:gd name="T64" fmla="*/ 206 w 280"/>
                <a:gd name="T65" fmla="*/ 1080 h 1321"/>
                <a:gd name="T66" fmla="*/ 185 w 280"/>
                <a:gd name="T67" fmla="*/ 1000 h 1321"/>
                <a:gd name="T68" fmla="*/ 161 w 280"/>
                <a:gd name="T69" fmla="*/ 912 h 1321"/>
                <a:gd name="T70" fmla="*/ 137 w 280"/>
                <a:gd name="T71" fmla="*/ 815 h 1321"/>
                <a:gd name="T72" fmla="*/ 114 w 280"/>
                <a:gd name="T73" fmla="*/ 712 h 1321"/>
                <a:gd name="T74" fmla="*/ 90 w 280"/>
                <a:gd name="T75" fmla="*/ 602 h 1321"/>
                <a:gd name="T76" fmla="*/ 68 w 280"/>
                <a:gd name="T77" fmla="*/ 489 h 1321"/>
                <a:gd name="T78" fmla="*/ 58 w 280"/>
                <a:gd name="T79" fmla="*/ 430 h 1321"/>
                <a:gd name="T80" fmla="*/ 47 w 280"/>
                <a:gd name="T81" fmla="*/ 370 h 1321"/>
                <a:gd name="T82" fmla="*/ 38 w 280"/>
                <a:gd name="T83" fmla="*/ 310 h 1321"/>
                <a:gd name="T84" fmla="*/ 29 w 280"/>
                <a:gd name="T85" fmla="*/ 249 h 1321"/>
                <a:gd name="T86" fmla="*/ 21 w 280"/>
                <a:gd name="T87" fmla="*/ 187 h 1321"/>
                <a:gd name="T88" fmla="*/ 12 w 280"/>
                <a:gd name="T89" fmla="*/ 125 h 1321"/>
                <a:gd name="T90" fmla="*/ 7 w 280"/>
                <a:gd name="T91" fmla="*/ 62 h 1321"/>
                <a:gd name="T92" fmla="*/ 1 w 280"/>
                <a:gd name="T93" fmla="*/ 0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 h="1321">
                  <a:moveTo>
                    <a:pt x="1" y="0"/>
                  </a:moveTo>
                  <a:lnTo>
                    <a:pt x="0" y="10"/>
                  </a:lnTo>
                  <a:lnTo>
                    <a:pt x="0" y="42"/>
                  </a:lnTo>
                  <a:lnTo>
                    <a:pt x="0" y="89"/>
                  </a:lnTo>
                  <a:lnTo>
                    <a:pt x="0" y="153"/>
                  </a:lnTo>
                  <a:lnTo>
                    <a:pt x="2" y="230"/>
                  </a:lnTo>
                  <a:lnTo>
                    <a:pt x="6" y="318"/>
                  </a:lnTo>
                  <a:lnTo>
                    <a:pt x="9" y="365"/>
                  </a:lnTo>
                  <a:lnTo>
                    <a:pt x="12" y="415"/>
                  </a:lnTo>
                  <a:lnTo>
                    <a:pt x="17" y="466"/>
                  </a:lnTo>
                  <a:lnTo>
                    <a:pt x="22" y="518"/>
                  </a:lnTo>
                  <a:lnTo>
                    <a:pt x="29" y="572"/>
                  </a:lnTo>
                  <a:lnTo>
                    <a:pt x="36" y="626"/>
                  </a:lnTo>
                  <a:lnTo>
                    <a:pt x="44" y="681"/>
                  </a:lnTo>
                  <a:lnTo>
                    <a:pt x="53" y="736"/>
                  </a:lnTo>
                  <a:lnTo>
                    <a:pt x="63" y="792"/>
                  </a:lnTo>
                  <a:lnTo>
                    <a:pt x="76" y="847"/>
                  </a:lnTo>
                  <a:lnTo>
                    <a:pt x="89" y="902"/>
                  </a:lnTo>
                  <a:lnTo>
                    <a:pt x="104" y="955"/>
                  </a:lnTo>
                  <a:lnTo>
                    <a:pt x="120" y="1008"/>
                  </a:lnTo>
                  <a:lnTo>
                    <a:pt x="137" y="1059"/>
                  </a:lnTo>
                  <a:lnTo>
                    <a:pt x="157" y="1108"/>
                  </a:lnTo>
                  <a:lnTo>
                    <a:pt x="178" y="1156"/>
                  </a:lnTo>
                  <a:lnTo>
                    <a:pt x="201" y="1201"/>
                  </a:lnTo>
                  <a:lnTo>
                    <a:pt x="226" y="1244"/>
                  </a:lnTo>
                  <a:lnTo>
                    <a:pt x="253" y="1284"/>
                  </a:lnTo>
                  <a:lnTo>
                    <a:pt x="280" y="1321"/>
                  </a:lnTo>
                  <a:lnTo>
                    <a:pt x="278" y="1314"/>
                  </a:lnTo>
                  <a:lnTo>
                    <a:pt x="271" y="1292"/>
                  </a:lnTo>
                  <a:lnTo>
                    <a:pt x="260" y="1256"/>
                  </a:lnTo>
                  <a:lnTo>
                    <a:pt x="245" y="1209"/>
                  </a:lnTo>
                  <a:lnTo>
                    <a:pt x="227" y="1150"/>
                  </a:lnTo>
                  <a:lnTo>
                    <a:pt x="206" y="1080"/>
                  </a:lnTo>
                  <a:lnTo>
                    <a:pt x="185" y="1000"/>
                  </a:lnTo>
                  <a:lnTo>
                    <a:pt x="161" y="912"/>
                  </a:lnTo>
                  <a:lnTo>
                    <a:pt x="137" y="815"/>
                  </a:lnTo>
                  <a:lnTo>
                    <a:pt x="114" y="712"/>
                  </a:lnTo>
                  <a:lnTo>
                    <a:pt x="90" y="602"/>
                  </a:lnTo>
                  <a:lnTo>
                    <a:pt x="68" y="489"/>
                  </a:lnTo>
                  <a:lnTo>
                    <a:pt x="58" y="430"/>
                  </a:lnTo>
                  <a:lnTo>
                    <a:pt x="47" y="370"/>
                  </a:lnTo>
                  <a:lnTo>
                    <a:pt x="38" y="310"/>
                  </a:lnTo>
                  <a:lnTo>
                    <a:pt x="29" y="249"/>
                  </a:lnTo>
                  <a:lnTo>
                    <a:pt x="21" y="187"/>
                  </a:lnTo>
                  <a:lnTo>
                    <a:pt x="12" y="125"/>
                  </a:lnTo>
                  <a:lnTo>
                    <a:pt x="7" y="62"/>
                  </a:lnTo>
                  <a:lnTo>
                    <a:pt x="1" y="0"/>
                  </a:lnTo>
                  <a:close/>
                </a:path>
              </a:pathLst>
            </a:custGeom>
            <a:solidFill>
              <a:srgbClr val="E0B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2"/>
            <p:cNvSpPr>
              <a:spLocks/>
            </p:cNvSpPr>
            <p:nvPr/>
          </p:nvSpPr>
          <p:spPr bwMode="auto">
            <a:xfrm>
              <a:off x="3863976" y="2616201"/>
              <a:ext cx="2854325" cy="1489075"/>
            </a:xfrm>
            <a:custGeom>
              <a:avLst/>
              <a:gdLst>
                <a:gd name="T0" fmla="*/ 5641 w 7194"/>
                <a:gd name="T1" fmla="*/ 43 h 3752"/>
                <a:gd name="T2" fmla="*/ 5283 w 7194"/>
                <a:gd name="T3" fmla="*/ 108 h 3752"/>
                <a:gd name="T4" fmla="*/ 4902 w 7194"/>
                <a:gd name="T5" fmla="*/ 185 h 3752"/>
                <a:gd name="T6" fmla="*/ 4509 w 7194"/>
                <a:gd name="T7" fmla="*/ 272 h 3752"/>
                <a:gd name="T8" fmla="*/ 3847 w 7194"/>
                <a:gd name="T9" fmla="*/ 430 h 3752"/>
                <a:gd name="T10" fmla="*/ 3090 w 7194"/>
                <a:gd name="T11" fmla="*/ 628 h 3752"/>
                <a:gd name="T12" fmla="*/ 2439 w 7194"/>
                <a:gd name="T13" fmla="*/ 813 h 3752"/>
                <a:gd name="T14" fmla="*/ 1944 w 7194"/>
                <a:gd name="T15" fmla="*/ 967 h 3752"/>
                <a:gd name="T16" fmla="*/ 1449 w 7194"/>
                <a:gd name="T17" fmla="*/ 1127 h 3752"/>
                <a:gd name="T18" fmla="*/ 1196 w 7194"/>
                <a:gd name="T19" fmla="*/ 1220 h 3752"/>
                <a:gd name="T20" fmla="*/ 948 w 7194"/>
                <a:gd name="T21" fmla="*/ 1321 h 3752"/>
                <a:gd name="T22" fmla="*/ 714 w 7194"/>
                <a:gd name="T23" fmla="*/ 1435 h 3752"/>
                <a:gd name="T24" fmla="*/ 501 w 7194"/>
                <a:gd name="T25" fmla="*/ 1562 h 3752"/>
                <a:gd name="T26" fmla="*/ 317 w 7194"/>
                <a:gd name="T27" fmla="*/ 1704 h 3752"/>
                <a:gd name="T28" fmla="*/ 168 w 7194"/>
                <a:gd name="T29" fmla="*/ 1863 h 3752"/>
                <a:gd name="T30" fmla="*/ 63 w 7194"/>
                <a:gd name="T31" fmla="*/ 2040 h 3752"/>
                <a:gd name="T32" fmla="*/ 10 w 7194"/>
                <a:gd name="T33" fmla="*/ 2237 h 3752"/>
                <a:gd name="T34" fmla="*/ 1 w 7194"/>
                <a:gd name="T35" fmla="*/ 2447 h 3752"/>
                <a:gd name="T36" fmla="*/ 28 w 7194"/>
                <a:gd name="T37" fmla="*/ 2656 h 3752"/>
                <a:gd name="T38" fmla="*/ 93 w 7194"/>
                <a:gd name="T39" fmla="*/ 2863 h 3752"/>
                <a:gd name="T40" fmla="*/ 193 w 7194"/>
                <a:gd name="T41" fmla="*/ 3060 h 3752"/>
                <a:gd name="T42" fmla="*/ 332 w 7194"/>
                <a:gd name="T43" fmla="*/ 3241 h 3752"/>
                <a:gd name="T44" fmla="*/ 508 w 7194"/>
                <a:gd name="T45" fmla="*/ 3403 h 3752"/>
                <a:gd name="T46" fmla="*/ 724 w 7194"/>
                <a:gd name="T47" fmla="*/ 3541 h 3752"/>
                <a:gd name="T48" fmla="*/ 979 w 7194"/>
                <a:gd name="T49" fmla="*/ 3647 h 3752"/>
                <a:gd name="T50" fmla="*/ 1275 w 7194"/>
                <a:gd name="T51" fmla="*/ 3720 h 3752"/>
                <a:gd name="T52" fmla="*/ 1611 w 7194"/>
                <a:gd name="T53" fmla="*/ 3751 h 3752"/>
                <a:gd name="T54" fmla="*/ 1988 w 7194"/>
                <a:gd name="T55" fmla="*/ 3738 h 3752"/>
                <a:gd name="T56" fmla="*/ 2417 w 7194"/>
                <a:gd name="T57" fmla="*/ 3695 h 3752"/>
                <a:gd name="T58" fmla="*/ 2888 w 7194"/>
                <a:gd name="T59" fmla="*/ 3627 h 3752"/>
                <a:gd name="T60" fmla="*/ 3386 w 7194"/>
                <a:gd name="T61" fmla="*/ 3538 h 3752"/>
                <a:gd name="T62" fmla="*/ 3902 w 7194"/>
                <a:gd name="T63" fmla="*/ 3430 h 3752"/>
                <a:gd name="T64" fmla="*/ 4422 w 7194"/>
                <a:gd name="T65" fmla="*/ 3302 h 3752"/>
                <a:gd name="T66" fmla="*/ 4932 w 7194"/>
                <a:gd name="T67" fmla="*/ 3160 h 3752"/>
                <a:gd name="T68" fmla="*/ 5422 w 7194"/>
                <a:gd name="T69" fmla="*/ 3005 h 3752"/>
                <a:gd name="T70" fmla="*/ 5877 w 7194"/>
                <a:gd name="T71" fmla="*/ 2839 h 3752"/>
                <a:gd name="T72" fmla="*/ 6283 w 7194"/>
                <a:gd name="T73" fmla="*/ 2664 h 3752"/>
                <a:gd name="T74" fmla="*/ 6632 w 7194"/>
                <a:gd name="T75" fmla="*/ 2483 h 3752"/>
                <a:gd name="T76" fmla="*/ 6902 w 7194"/>
                <a:gd name="T77" fmla="*/ 2284 h 3752"/>
                <a:gd name="T78" fmla="*/ 7081 w 7194"/>
                <a:gd name="T79" fmla="*/ 2033 h 3752"/>
                <a:gd name="T80" fmla="*/ 7175 w 7194"/>
                <a:gd name="T81" fmla="*/ 1744 h 3752"/>
                <a:gd name="T82" fmla="*/ 7192 w 7194"/>
                <a:gd name="T83" fmla="*/ 1435 h 3752"/>
                <a:gd name="T84" fmla="*/ 7141 w 7194"/>
                <a:gd name="T85" fmla="*/ 1118 h 3752"/>
                <a:gd name="T86" fmla="*/ 7029 w 7194"/>
                <a:gd name="T87" fmla="*/ 812 h 3752"/>
                <a:gd name="T88" fmla="*/ 6866 w 7194"/>
                <a:gd name="T89" fmla="*/ 532 h 3752"/>
                <a:gd name="T90" fmla="*/ 6659 w 7194"/>
                <a:gd name="T91" fmla="*/ 296 h 3752"/>
                <a:gd name="T92" fmla="*/ 6418 w 7194"/>
                <a:gd name="T93" fmla="*/ 119 h 3752"/>
                <a:gd name="T94" fmla="*/ 6150 w 7194"/>
                <a:gd name="T95" fmla="*/ 18 h 3752"/>
                <a:gd name="T96" fmla="*/ 5864 w 7194"/>
                <a:gd name="T97" fmla="*/ 8 h 3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94" h="3752">
                  <a:moveTo>
                    <a:pt x="5864" y="8"/>
                  </a:moveTo>
                  <a:lnTo>
                    <a:pt x="5754" y="25"/>
                  </a:lnTo>
                  <a:lnTo>
                    <a:pt x="5641" y="43"/>
                  </a:lnTo>
                  <a:lnTo>
                    <a:pt x="5525" y="63"/>
                  </a:lnTo>
                  <a:lnTo>
                    <a:pt x="5406" y="85"/>
                  </a:lnTo>
                  <a:lnTo>
                    <a:pt x="5283" y="108"/>
                  </a:lnTo>
                  <a:lnTo>
                    <a:pt x="5159" y="132"/>
                  </a:lnTo>
                  <a:lnTo>
                    <a:pt x="5032" y="158"/>
                  </a:lnTo>
                  <a:lnTo>
                    <a:pt x="4902" y="185"/>
                  </a:lnTo>
                  <a:lnTo>
                    <a:pt x="4773" y="213"/>
                  </a:lnTo>
                  <a:lnTo>
                    <a:pt x="4641" y="242"/>
                  </a:lnTo>
                  <a:lnTo>
                    <a:pt x="4509" y="272"/>
                  </a:lnTo>
                  <a:lnTo>
                    <a:pt x="4377" y="302"/>
                  </a:lnTo>
                  <a:lnTo>
                    <a:pt x="4110" y="366"/>
                  </a:lnTo>
                  <a:lnTo>
                    <a:pt x="3847" y="430"/>
                  </a:lnTo>
                  <a:lnTo>
                    <a:pt x="3587" y="496"/>
                  </a:lnTo>
                  <a:lnTo>
                    <a:pt x="3334" y="563"/>
                  </a:lnTo>
                  <a:lnTo>
                    <a:pt x="3090" y="628"/>
                  </a:lnTo>
                  <a:lnTo>
                    <a:pt x="2858" y="693"/>
                  </a:lnTo>
                  <a:lnTo>
                    <a:pt x="2641" y="755"/>
                  </a:lnTo>
                  <a:lnTo>
                    <a:pt x="2439" y="813"/>
                  </a:lnTo>
                  <a:lnTo>
                    <a:pt x="2257" y="868"/>
                  </a:lnTo>
                  <a:lnTo>
                    <a:pt x="2097" y="918"/>
                  </a:lnTo>
                  <a:lnTo>
                    <a:pt x="1944" y="967"/>
                  </a:lnTo>
                  <a:lnTo>
                    <a:pt x="1784" y="1017"/>
                  </a:lnTo>
                  <a:lnTo>
                    <a:pt x="1618" y="1071"/>
                  </a:lnTo>
                  <a:lnTo>
                    <a:pt x="1449" y="1127"/>
                  </a:lnTo>
                  <a:lnTo>
                    <a:pt x="1365" y="1157"/>
                  </a:lnTo>
                  <a:lnTo>
                    <a:pt x="1281" y="1187"/>
                  </a:lnTo>
                  <a:lnTo>
                    <a:pt x="1196" y="1220"/>
                  </a:lnTo>
                  <a:lnTo>
                    <a:pt x="1112" y="1252"/>
                  </a:lnTo>
                  <a:lnTo>
                    <a:pt x="1030" y="1286"/>
                  </a:lnTo>
                  <a:lnTo>
                    <a:pt x="948" y="1321"/>
                  </a:lnTo>
                  <a:lnTo>
                    <a:pt x="868" y="1358"/>
                  </a:lnTo>
                  <a:lnTo>
                    <a:pt x="790" y="1395"/>
                  </a:lnTo>
                  <a:lnTo>
                    <a:pt x="714" y="1435"/>
                  </a:lnTo>
                  <a:lnTo>
                    <a:pt x="641" y="1476"/>
                  </a:lnTo>
                  <a:lnTo>
                    <a:pt x="569" y="1518"/>
                  </a:lnTo>
                  <a:lnTo>
                    <a:pt x="501" y="1562"/>
                  </a:lnTo>
                  <a:lnTo>
                    <a:pt x="436" y="1608"/>
                  </a:lnTo>
                  <a:lnTo>
                    <a:pt x="374" y="1655"/>
                  </a:lnTo>
                  <a:lnTo>
                    <a:pt x="317" y="1704"/>
                  </a:lnTo>
                  <a:lnTo>
                    <a:pt x="262" y="1755"/>
                  </a:lnTo>
                  <a:lnTo>
                    <a:pt x="213" y="1808"/>
                  </a:lnTo>
                  <a:lnTo>
                    <a:pt x="168" y="1863"/>
                  </a:lnTo>
                  <a:lnTo>
                    <a:pt x="127" y="1920"/>
                  </a:lnTo>
                  <a:lnTo>
                    <a:pt x="93" y="1979"/>
                  </a:lnTo>
                  <a:lnTo>
                    <a:pt x="63" y="2040"/>
                  </a:lnTo>
                  <a:lnTo>
                    <a:pt x="38" y="2104"/>
                  </a:lnTo>
                  <a:lnTo>
                    <a:pt x="21" y="2169"/>
                  </a:lnTo>
                  <a:lnTo>
                    <a:pt x="10" y="2237"/>
                  </a:lnTo>
                  <a:lnTo>
                    <a:pt x="3" y="2306"/>
                  </a:lnTo>
                  <a:lnTo>
                    <a:pt x="0" y="2377"/>
                  </a:lnTo>
                  <a:lnTo>
                    <a:pt x="1" y="2447"/>
                  </a:lnTo>
                  <a:lnTo>
                    <a:pt x="6" y="2517"/>
                  </a:lnTo>
                  <a:lnTo>
                    <a:pt x="15" y="2587"/>
                  </a:lnTo>
                  <a:lnTo>
                    <a:pt x="28" y="2656"/>
                  </a:lnTo>
                  <a:lnTo>
                    <a:pt x="45" y="2726"/>
                  </a:lnTo>
                  <a:lnTo>
                    <a:pt x="67" y="2795"/>
                  </a:lnTo>
                  <a:lnTo>
                    <a:pt x="93" y="2863"/>
                  </a:lnTo>
                  <a:lnTo>
                    <a:pt x="121" y="2929"/>
                  </a:lnTo>
                  <a:lnTo>
                    <a:pt x="155" y="2995"/>
                  </a:lnTo>
                  <a:lnTo>
                    <a:pt x="193" y="3060"/>
                  </a:lnTo>
                  <a:lnTo>
                    <a:pt x="235" y="3122"/>
                  </a:lnTo>
                  <a:lnTo>
                    <a:pt x="281" y="3182"/>
                  </a:lnTo>
                  <a:lnTo>
                    <a:pt x="332" y="3241"/>
                  </a:lnTo>
                  <a:lnTo>
                    <a:pt x="386" y="3298"/>
                  </a:lnTo>
                  <a:lnTo>
                    <a:pt x="445" y="3351"/>
                  </a:lnTo>
                  <a:lnTo>
                    <a:pt x="508" y="3403"/>
                  </a:lnTo>
                  <a:lnTo>
                    <a:pt x="576" y="3452"/>
                  </a:lnTo>
                  <a:lnTo>
                    <a:pt x="648" y="3498"/>
                  </a:lnTo>
                  <a:lnTo>
                    <a:pt x="724" y="3541"/>
                  </a:lnTo>
                  <a:lnTo>
                    <a:pt x="805" y="3580"/>
                  </a:lnTo>
                  <a:lnTo>
                    <a:pt x="889" y="3616"/>
                  </a:lnTo>
                  <a:lnTo>
                    <a:pt x="979" y="3647"/>
                  </a:lnTo>
                  <a:lnTo>
                    <a:pt x="1073" y="3676"/>
                  </a:lnTo>
                  <a:lnTo>
                    <a:pt x="1171" y="3699"/>
                  </a:lnTo>
                  <a:lnTo>
                    <a:pt x="1275" y="3720"/>
                  </a:lnTo>
                  <a:lnTo>
                    <a:pt x="1382" y="3735"/>
                  </a:lnTo>
                  <a:lnTo>
                    <a:pt x="1494" y="3745"/>
                  </a:lnTo>
                  <a:lnTo>
                    <a:pt x="1611" y="3751"/>
                  </a:lnTo>
                  <a:lnTo>
                    <a:pt x="1732" y="3752"/>
                  </a:lnTo>
                  <a:lnTo>
                    <a:pt x="1857" y="3747"/>
                  </a:lnTo>
                  <a:lnTo>
                    <a:pt x="1988" y="3738"/>
                  </a:lnTo>
                  <a:lnTo>
                    <a:pt x="2126" y="3727"/>
                  </a:lnTo>
                  <a:lnTo>
                    <a:pt x="2269" y="3713"/>
                  </a:lnTo>
                  <a:lnTo>
                    <a:pt x="2417" y="3695"/>
                  </a:lnTo>
                  <a:lnTo>
                    <a:pt x="2570" y="3676"/>
                  </a:lnTo>
                  <a:lnTo>
                    <a:pt x="2726" y="3653"/>
                  </a:lnTo>
                  <a:lnTo>
                    <a:pt x="2888" y="3627"/>
                  </a:lnTo>
                  <a:lnTo>
                    <a:pt x="3052" y="3601"/>
                  </a:lnTo>
                  <a:lnTo>
                    <a:pt x="3218" y="3571"/>
                  </a:lnTo>
                  <a:lnTo>
                    <a:pt x="3386" y="3538"/>
                  </a:lnTo>
                  <a:lnTo>
                    <a:pt x="3557" y="3505"/>
                  </a:lnTo>
                  <a:lnTo>
                    <a:pt x="3729" y="3468"/>
                  </a:lnTo>
                  <a:lnTo>
                    <a:pt x="3902" y="3430"/>
                  </a:lnTo>
                  <a:lnTo>
                    <a:pt x="4076" y="3389"/>
                  </a:lnTo>
                  <a:lnTo>
                    <a:pt x="4249" y="3346"/>
                  </a:lnTo>
                  <a:lnTo>
                    <a:pt x="4422" y="3302"/>
                  </a:lnTo>
                  <a:lnTo>
                    <a:pt x="4594" y="3257"/>
                  </a:lnTo>
                  <a:lnTo>
                    <a:pt x="4764" y="3210"/>
                  </a:lnTo>
                  <a:lnTo>
                    <a:pt x="4932" y="3160"/>
                  </a:lnTo>
                  <a:lnTo>
                    <a:pt x="5099" y="3111"/>
                  </a:lnTo>
                  <a:lnTo>
                    <a:pt x="5261" y="3059"/>
                  </a:lnTo>
                  <a:lnTo>
                    <a:pt x="5422" y="3005"/>
                  </a:lnTo>
                  <a:lnTo>
                    <a:pt x="5578" y="2951"/>
                  </a:lnTo>
                  <a:lnTo>
                    <a:pt x="5729" y="2896"/>
                  </a:lnTo>
                  <a:lnTo>
                    <a:pt x="5877" y="2839"/>
                  </a:lnTo>
                  <a:lnTo>
                    <a:pt x="6018" y="2781"/>
                  </a:lnTo>
                  <a:lnTo>
                    <a:pt x="6154" y="2723"/>
                  </a:lnTo>
                  <a:lnTo>
                    <a:pt x="6283" y="2664"/>
                  </a:lnTo>
                  <a:lnTo>
                    <a:pt x="6407" y="2604"/>
                  </a:lnTo>
                  <a:lnTo>
                    <a:pt x="6523" y="2544"/>
                  </a:lnTo>
                  <a:lnTo>
                    <a:pt x="6632" y="2483"/>
                  </a:lnTo>
                  <a:lnTo>
                    <a:pt x="6732" y="2421"/>
                  </a:lnTo>
                  <a:lnTo>
                    <a:pt x="6822" y="2356"/>
                  </a:lnTo>
                  <a:lnTo>
                    <a:pt x="6902" y="2284"/>
                  </a:lnTo>
                  <a:lnTo>
                    <a:pt x="6972" y="2206"/>
                  </a:lnTo>
                  <a:lnTo>
                    <a:pt x="7031" y="2122"/>
                  </a:lnTo>
                  <a:lnTo>
                    <a:pt x="7081" y="2033"/>
                  </a:lnTo>
                  <a:lnTo>
                    <a:pt x="7121" y="1941"/>
                  </a:lnTo>
                  <a:lnTo>
                    <a:pt x="7152" y="1845"/>
                  </a:lnTo>
                  <a:lnTo>
                    <a:pt x="7175" y="1744"/>
                  </a:lnTo>
                  <a:lnTo>
                    <a:pt x="7189" y="1643"/>
                  </a:lnTo>
                  <a:lnTo>
                    <a:pt x="7194" y="1540"/>
                  </a:lnTo>
                  <a:lnTo>
                    <a:pt x="7192" y="1435"/>
                  </a:lnTo>
                  <a:lnTo>
                    <a:pt x="7182" y="1328"/>
                  </a:lnTo>
                  <a:lnTo>
                    <a:pt x="7165" y="1223"/>
                  </a:lnTo>
                  <a:lnTo>
                    <a:pt x="7141" y="1118"/>
                  </a:lnTo>
                  <a:lnTo>
                    <a:pt x="7110" y="1014"/>
                  </a:lnTo>
                  <a:lnTo>
                    <a:pt x="7073" y="911"/>
                  </a:lnTo>
                  <a:lnTo>
                    <a:pt x="7029" y="812"/>
                  </a:lnTo>
                  <a:lnTo>
                    <a:pt x="6980" y="715"/>
                  </a:lnTo>
                  <a:lnTo>
                    <a:pt x="6926" y="622"/>
                  </a:lnTo>
                  <a:lnTo>
                    <a:pt x="6866" y="532"/>
                  </a:lnTo>
                  <a:lnTo>
                    <a:pt x="6801" y="449"/>
                  </a:lnTo>
                  <a:lnTo>
                    <a:pt x="6732" y="369"/>
                  </a:lnTo>
                  <a:lnTo>
                    <a:pt x="6659" y="296"/>
                  </a:lnTo>
                  <a:lnTo>
                    <a:pt x="6582" y="230"/>
                  </a:lnTo>
                  <a:lnTo>
                    <a:pt x="6502" y="170"/>
                  </a:lnTo>
                  <a:lnTo>
                    <a:pt x="6418" y="119"/>
                  </a:lnTo>
                  <a:lnTo>
                    <a:pt x="6332" y="77"/>
                  </a:lnTo>
                  <a:lnTo>
                    <a:pt x="6243" y="42"/>
                  </a:lnTo>
                  <a:lnTo>
                    <a:pt x="6150" y="18"/>
                  </a:lnTo>
                  <a:lnTo>
                    <a:pt x="6057" y="4"/>
                  </a:lnTo>
                  <a:lnTo>
                    <a:pt x="5961" y="0"/>
                  </a:lnTo>
                  <a:lnTo>
                    <a:pt x="5864" y="8"/>
                  </a:lnTo>
                  <a:close/>
                </a:path>
              </a:pathLst>
            </a:custGeom>
            <a:solidFill>
              <a:srgbClr val="D8AC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3"/>
            <p:cNvSpPr>
              <a:spLocks/>
            </p:cNvSpPr>
            <p:nvPr/>
          </p:nvSpPr>
          <p:spPr bwMode="auto">
            <a:xfrm>
              <a:off x="3906838" y="2616201"/>
              <a:ext cx="2808288" cy="1425575"/>
            </a:xfrm>
            <a:custGeom>
              <a:avLst/>
              <a:gdLst>
                <a:gd name="T0" fmla="*/ 5533 w 7077"/>
                <a:gd name="T1" fmla="*/ 43 h 3595"/>
                <a:gd name="T2" fmla="*/ 5175 w 7077"/>
                <a:gd name="T3" fmla="*/ 108 h 3595"/>
                <a:gd name="T4" fmla="*/ 4794 w 7077"/>
                <a:gd name="T5" fmla="*/ 185 h 3595"/>
                <a:gd name="T6" fmla="*/ 4401 w 7077"/>
                <a:gd name="T7" fmla="*/ 272 h 3595"/>
                <a:gd name="T8" fmla="*/ 3739 w 7077"/>
                <a:gd name="T9" fmla="*/ 430 h 3595"/>
                <a:gd name="T10" fmla="*/ 2982 w 7077"/>
                <a:gd name="T11" fmla="*/ 628 h 3595"/>
                <a:gd name="T12" fmla="*/ 2331 w 7077"/>
                <a:gd name="T13" fmla="*/ 813 h 3595"/>
                <a:gd name="T14" fmla="*/ 1838 w 7077"/>
                <a:gd name="T15" fmla="*/ 967 h 3595"/>
                <a:gd name="T16" fmla="*/ 1520 w 7077"/>
                <a:gd name="T17" fmla="*/ 1073 h 3595"/>
                <a:gd name="T18" fmla="*/ 1278 w 7077"/>
                <a:gd name="T19" fmla="*/ 1163 h 3595"/>
                <a:gd name="T20" fmla="*/ 1039 w 7077"/>
                <a:gd name="T21" fmla="*/ 1263 h 3595"/>
                <a:gd name="T22" fmla="*/ 810 w 7077"/>
                <a:gd name="T23" fmla="*/ 1372 h 3595"/>
                <a:gd name="T24" fmla="*/ 597 w 7077"/>
                <a:gd name="T25" fmla="*/ 1495 h 3595"/>
                <a:gd name="T26" fmla="*/ 407 w 7077"/>
                <a:gd name="T27" fmla="*/ 1631 h 3595"/>
                <a:gd name="T28" fmla="*/ 247 w 7077"/>
                <a:gd name="T29" fmla="*/ 1783 h 3595"/>
                <a:gd name="T30" fmla="*/ 121 w 7077"/>
                <a:gd name="T31" fmla="*/ 1950 h 3595"/>
                <a:gd name="T32" fmla="*/ 38 w 7077"/>
                <a:gd name="T33" fmla="*/ 2135 h 3595"/>
                <a:gd name="T34" fmla="*/ 3 w 7077"/>
                <a:gd name="T35" fmla="*/ 2337 h 3595"/>
                <a:gd name="T36" fmla="*/ 3 w 7077"/>
                <a:gd name="T37" fmla="*/ 2541 h 3595"/>
                <a:gd name="T38" fmla="*/ 34 w 7077"/>
                <a:gd name="T39" fmla="*/ 2735 h 3595"/>
                <a:gd name="T40" fmla="*/ 100 w 7077"/>
                <a:gd name="T41" fmla="*/ 2918 h 3595"/>
                <a:gd name="T42" fmla="*/ 201 w 7077"/>
                <a:gd name="T43" fmla="*/ 3085 h 3595"/>
                <a:gd name="T44" fmla="*/ 339 w 7077"/>
                <a:gd name="T45" fmla="*/ 3234 h 3595"/>
                <a:gd name="T46" fmla="*/ 515 w 7077"/>
                <a:gd name="T47" fmla="*/ 3363 h 3595"/>
                <a:gd name="T48" fmla="*/ 730 w 7077"/>
                <a:gd name="T49" fmla="*/ 3465 h 3595"/>
                <a:gd name="T50" fmla="*/ 989 w 7077"/>
                <a:gd name="T51" fmla="*/ 3541 h 3595"/>
                <a:gd name="T52" fmla="*/ 1289 w 7077"/>
                <a:gd name="T53" fmla="*/ 3584 h 3595"/>
                <a:gd name="T54" fmla="*/ 1636 w 7077"/>
                <a:gd name="T55" fmla="*/ 3594 h 3595"/>
                <a:gd name="T56" fmla="*/ 2029 w 7077"/>
                <a:gd name="T57" fmla="*/ 3568 h 3595"/>
                <a:gd name="T58" fmla="*/ 2471 w 7077"/>
                <a:gd name="T59" fmla="*/ 3517 h 3595"/>
                <a:gd name="T60" fmla="*/ 2951 w 7077"/>
                <a:gd name="T61" fmla="*/ 3443 h 3595"/>
                <a:gd name="T62" fmla="*/ 3454 w 7077"/>
                <a:gd name="T63" fmla="*/ 3348 h 3595"/>
                <a:gd name="T64" fmla="*/ 3970 w 7077"/>
                <a:gd name="T65" fmla="*/ 3233 h 3595"/>
                <a:gd name="T66" fmla="*/ 4484 w 7077"/>
                <a:gd name="T67" fmla="*/ 3102 h 3595"/>
                <a:gd name="T68" fmla="*/ 4986 w 7077"/>
                <a:gd name="T69" fmla="*/ 2956 h 3595"/>
                <a:gd name="T70" fmla="*/ 5462 w 7077"/>
                <a:gd name="T71" fmla="*/ 2797 h 3595"/>
                <a:gd name="T72" fmla="*/ 5899 w 7077"/>
                <a:gd name="T73" fmla="*/ 2629 h 3595"/>
                <a:gd name="T74" fmla="*/ 6286 w 7077"/>
                <a:gd name="T75" fmla="*/ 2452 h 3595"/>
                <a:gd name="T76" fmla="*/ 6610 w 7077"/>
                <a:gd name="T77" fmla="*/ 2269 h 3595"/>
                <a:gd name="T78" fmla="*/ 6852 w 7077"/>
                <a:gd name="T79" fmla="*/ 2058 h 3595"/>
                <a:gd name="T80" fmla="*/ 7002 w 7077"/>
                <a:gd name="T81" fmla="*/ 1802 h 3595"/>
                <a:gd name="T82" fmla="*/ 7070 w 7077"/>
                <a:gd name="T83" fmla="*/ 1520 h 3595"/>
                <a:gd name="T84" fmla="*/ 7065 w 7077"/>
                <a:gd name="T85" fmla="*/ 1224 h 3595"/>
                <a:gd name="T86" fmla="*/ 6995 w 7077"/>
                <a:gd name="T87" fmla="*/ 931 h 3595"/>
                <a:gd name="T88" fmla="*/ 6867 w 7077"/>
                <a:gd name="T89" fmla="*/ 653 h 3595"/>
                <a:gd name="T90" fmla="*/ 6690 w 7077"/>
                <a:gd name="T91" fmla="*/ 407 h 3595"/>
                <a:gd name="T92" fmla="*/ 6473 w 7077"/>
                <a:gd name="T93" fmla="*/ 206 h 3595"/>
                <a:gd name="T94" fmla="*/ 6222 w 7077"/>
                <a:gd name="T95" fmla="*/ 66 h 3595"/>
                <a:gd name="T96" fmla="*/ 5949 w 7077"/>
                <a:gd name="T97" fmla="*/ 3 h 3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77" h="3595">
                  <a:moveTo>
                    <a:pt x="5756" y="8"/>
                  </a:moveTo>
                  <a:lnTo>
                    <a:pt x="5646" y="25"/>
                  </a:lnTo>
                  <a:lnTo>
                    <a:pt x="5533" y="43"/>
                  </a:lnTo>
                  <a:lnTo>
                    <a:pt x="5417" y="63"/>
                  </a:lnTo>
                  <a:lnTo>
                    <a:pt x="5298" y="85"/>
                  </a:lnTo>
                  <a:lnTo>
                    <a:pt x="5175" y="108"/>
                  </a:lnTo>
                  <a:lnTo>
                    <a:pt x="5051" y="132"/>
                  </a:lnTo>
                  <a:lnTo>
                    <a:pt x="4924" y="158"/>
                  </a:lnTo>
                  <a:lnTo>
                    <a:pt x="4794" y="185"/>
                  </a:lnTo>
                  <a:lnTo>
                    <a:pt x="4665" y="213"/>
                  </a:lnTo>
                  <a:lnTo>
                    <a:pt x="4533" y="242"/>
                  </a:lnTo>
                  <a:lnTo>
                    <a:pt x="4401" y="272"/>
                  </a:lnTo>
                  <a:lnTo>
                    <a:pt x="4269" y="302"/>
                  </a:lnTo>
                  <a:lnTo>
                    <a:pt x="4002" y="366"/>
                  </a:lnTo>
                  <a:lnTo>
                    <a:pt x="3739" y="430"/>
                  </a:lnTo>
                  <a:lnTo>
                    <a:pt x="3479" y="496"/>
                  </a:lnTo>
                  <a:lnTo>
                    <a:pt x="3226" y="563"/>
                  </a:lnTo>
                  <a:lnTo>
                    <a:pt x="2982" y="628"/>
                  </a:lnTo>
                  <a:lnTo>
                    <a:pt x="2750" y="693"/>
                  </a:lnTo>
                  <a:lnTo>
                    <a:pt x="2533" y="755"/>
                  </a:lnTo>
                  <a:lnTo>
                    <a:pt x="2331" y="813"/>
                  </a:lnTo>
                  <a:lnTo>
                    <a:pt x="2149" y="868"/>
                  </a:lnTo>
                  <a:lnTo>
                    <a:pt x="1989" y="918"/>
                  </a:lnTo>
                  <a:lnTo>
                    <a:pt x="1838" y="967"/>
                  </a:lnTo>
                  <a:lnTo>
                    <a:pt x="1681" y="1019"/>
                  </a:lnTo>
                  <a:lnTo>
                    <a:pt x="1601" y="1045"/>
                  </a:lnTo>
                  <a:lnTo>
                    <a:pt x="1520" y="1073"/>
                  </a:lnTo>
                  <a:lnTo>
                    <a:pt x="1439" y="1102"/>
                  </a:lnTo>
                  <a:lnTo>
                    <a:pt x="1358" y="1132"/>
                  </a:lnTo>
                  <a:lnTo>
                    <a:pt x="1278" y="1163"/>
                  </a:lnTo>
                  <a:lnTo>
                    <a:pt x="1197" y="1194"/>
                  </a:lnTo>
                  <a:lnTo>
                    <a:pt x="1117" y="1228"/>
                  </a:lnTo>
                  <a:lnTo>
                    <a:pt x="1039" y="1263"/>
                  </a:lnTo>
                  <a:lnTo>
                    <a:pt x="961" y="1297"/>
                  </a:lnTo>
                  <a:lnTo>
                    <a:pt x="885" y="1334"/>
                  </a:lnTo>
                  <a:lnTo>
                    <a:pt x="810" y="1372"/>
                  </a:lnTo>
                  <a:lnTo>
                    <a:pt x="736" y="1412"/>
                  </a:lnTo>
                  <a:lnTo>
                    <a:pt x="666" y="1452"/>
                  </a:lnTo>
                  <a:lnTo>
                    <a:pt x="597" y="1495"/>
                  </a:lnTo>
                  <a:lnTo>
                    <a:pt x="531" y="1539"/>
                  </a:lnTo>
                  <a:lnTo>
                    <a:pt x="467" y="1584"/>
                  </a:lnTo>
                  <a:lnTo>
                    <a:pt x="407" y="1631"/>
                  </a:lnTo>
                  <a:lnTo>
                    <a:pt x="349" y="1680"/>
                  </a:lnTo>
                  <a:lnTo>
                    <a:pt x="296" y="1731"/>
                  </a:lnTo>
                  <a:lnTo>
                    <a:pt x="247" y="1783"/>
                  </a:lnTo>
                  <a:lnTo>
                    <a:pt x="201" y="1836"/>
                  </a:lnTo>
                  <a:lnTo>
                    <a:pt x="159" y="1892"/>
                  </a:lnTo>
                  <a:lnTo>
                    <a:pt x="121" y="1950"/>
                  </a:lnTo>
                  <a:lnTo>
                    <a:pt x="89" y="2009"/>
                  </a:lnTo>
                  <a:lnTo>
                    <a:pt x="61" y="2072"/>
                  </a:lnTo>
                  <a:lnTo>
                    <a:pt x="38" y="2135"/>
                  </a:lnTo>
                  <a:lnTo>
                    <a:pt x="22" y="2201"/>
                  </a:lnTo>
                  <a:lnTo>
                    <a:pt x="10" y="2269"/>
                  </a:lnTo>
                  <a:lnTo>
                    <a:pt x="3" y="2337"/>
                  </a:lnTo>
                  <a:lnTo>
                    <a:pt x="0" y="2406"/>
                  </a:lnTo>
                  <a:lnTo>
                    <a:pt x="0" y="2474"/>
                  </a:lnTo>
                  <a:lnTo>
                    <a:pt x="3" y="2541"/>
                  </a:lnTo>
                  <a:lnTo>
                    <a:pt x="10" y="2607"/>
                  </a:lnTo>
                  <a:lnTo>
                    <a:pt x="20" y="2671"/>
                  </a:lnTo>
                  <a:lnTo>
                    <a:pt x="34" y="2735"/>
                  </a:lnTo>
                  <a:lnTo>
                    <a:pt x="53" y="2797"/>
                  </a:lnTo>
                  <a:lnTo>
                    <a:pt x="75" y="2857"/>
                  </a:lnTo>
                  <a:lnTo>
                    <a:pt x="100" y="2918"/>
                  </a:lnTo>
                  <a:lnTo>
                    <a:pt x="130" y="2975"/>
                  </a:lnTo>
                  <a:lnTo>
                    <a:pt x="164" y="3031"/>
                  </a:lnTo>
                  <a:lnTo>
                    <a:pt x="201" y="3085"/>
                  </a:lnTo>
                  <a:lnTo>
                    <a:pt x="242" y="3137"/>
                  </a:lnTo>
                  <a:lnTo>
                    <a:pt x="288" y="3187"/>
                  </a:lnTo>
                  <a:lnTo>
                    <a:pt x="339" y="3234"/>
                  </a:lnTo>
                  <a:lnTo>
                    <a:pt x="393" y="3279"/>
                  </a:lnTo>
                  <a:lnTo>
                    <a:pt x="451" y="3322"/>
                  </a:lnTo>
                  <a:lnTo>
                    <a:pt x="515" y="3363"/>
                  </a:lnTo>
                  <a:lnTo>
                    <a:pt x="583" y="3400"/>
                  </a:lnTo>
                  <a:lnTo>
                    <a:pt x="654" y="3434"/>
                  </a:lnTo>
                  <a:lnTo>
                    <a:pt x="730" y="3465"/>
                  </a:lnTo>
                  <a:lnTo>
                    <a:pt x="812" y="3493"/>
                  </a:lnTo>
                  <a:lnTo>
                    <a:pt x="898" y="3519"/>
                  </a:lnTo>
                  <a:lnTo>
                    <a:pt x="989" y="3541"/>
                  </a:lnTo>
                  <a:lnTo>
                    <a:pt x="1084" y="3559"/>
                  </a:lnTo>
                  <a:lnTo>
                    <a:pt x="1184" y="3573"/>
                  </a:lnTo>
                  <a:lnTo>
                    <a:pt x="1289" y="3584"/>
                  </a:lnTo>
                  <a:lnTo>
                    <a:pt x="1400" y="3591"/>
                  </a:lnTo>
                  <a:lnTo>
                    <a:pt x="1516" y="3595"/>
                  </a:lnTo>
                  <a:lnTo>
                    <a:pt x="1636" y="3594"/>
                  </a:lnTo>
                  <a:lnTo>
                    <a:pt x="1761" y="3589"/>
                  </a:lnTo>
                  <a:lnTo>
                    <a:pt x="1892" y="3580"/>
                  </a:lnTo>
                  <a:lnTo>
                    <a:pt x="2029" y="3568"/>
                  </a:lnTo>
                  <a:lnTo>
                    <a:pt x="2172" y="3554"/>
                  </a:lnTo>
                  <a:lnTo>
                    <a:pt x="2320" y="3537"/>
                  </a:lnTo>
                  <a:lnTo>
                    <a:pt x="2471" y="3517"/>
                  </a:lnTo>
                  <a:lnTo>
                    <a:pt x="2628" y="3495"/>
                  </a:lnTo>
                  <a:lnTo>
                    <a:pt x="2788" y="3470"/>
                  </a:lnTo>
                  <a:lnTo>
                    <a:pt x="2951" y="3443"/>
                  </a:lnTo>
                  <a:lnTo>
                    <a:pt x="3117" y="3413"/>
                  </a:lnTo>
                  <a:lnTo>
                    <a:pt x="3284" y="3382"/>
                  </a:lnTo>
                  <a:lnTo>
                    <a:pt x="3454" y="3348"/>
                  </a:lnTo>
                  <a:lnTo>
                    <a:pt x="3625" y="3312"/>
                  </a:lnTo>
                  <a:lnTo>
                    <a:pt x="3797" y="3274"/>
                  </a:lnTo>
                  <a:lnTo>
                    <a:pt x="3970" y="3233"/>
                  </a:lnTo>
                  <a:lnTo>
                    <a:pt x="4142" y="3191"/>
                  </a:lnTo>
                  <a:lnTo>
                    <a:pt x="4313" y="3148"/>
                  </a:lnTo>
                  <a:lnTo>
                    <a:pt x="4484" y="3102"/>
                  </a:lnTo>
                  <a:lnTo>
                    <a:pt x="4653" y="3055"/>
                  </a:lnTo>
                  <a:lnTo>
                    <a:pt x="4821" y="3007"/>
                  </a:lnTo>
                  <a:lnTo>
                    <a:pt x="4986" y="2956"/>
                  </a:lnTo>
                  <a:lnTo>
                    <a:pt x="5148" y="2905"/>
                  </a:lnTo>
                  <a:lnTo>
                    <a:pt x="5306" y="2852"/>
                  </a:lnTo>
                  <a:lnTo>
                    <a:pt x="5462" y="2797"/>
                  </a:lnTo>
                  <a:lnTo>
                    <a:pt x="5612" y="2743"/>
                  </a:lnTo>
                  <a:lnTo>
                    <a:pt x="5758" y="2686"/>
                  </a:lnTo>
                  <a:lnTo>
                    <a:pt x="5899" y="2629"/>
                  </a:lnTo>
                  <a:lnTo>
                    <a:pt x="6034" y="2571"/>
                  </a:lnTo>
                  <a:lnTo>
                    <a:pt x="6164" y="2512"/>
                  </a:lnTo>
                  <a:lnTo>
                    <a:pt x="6286" y="2452"/>
                  </a:lnTo>
                  <a:lnTo>
                    <a:pt x="6401" y="2392"/>
                  </a:lnTo>
                  <a:lnTo>
                    <a:pt x="6510" y="2330"/>
                  </a:lnTo>
                  <a:lnTo>
                    <a:pt x="6610" y="2269"/>
                  </a:lnTo>
                  <a:lnTo>
                    <a:pt x="6702" y="2204"/>
                  </a:lnTo>
                  <a:lnTo>
                    <a:pt x="6781" y="2133"/>
                  </a:lnTo>
                  <a:lnTo>
                    <a:pt x="6852" y="2058"/>
                  </a:lnTo>
                  <a:lnTo>
                    <a:pt x="6910" y="1977"/>
                  </a:lnTo>
                  <a:lnTo>
                    <a:pt x="6961" y="1891"/>
                  </a:lnTo>
                  <a:lnTo>
                    <a:pt x="7002" y="1802"/>
                  </a:lnTo>
                  <a:lnTo>
                    <a:pt x="7033" y="1711"/>
                  </a:lnTo>
                  <a:lnTo>
                    <a:pt x="7056" y="1616"/>
                  </a:lnTo>
                  <a:lnTo>
                    <a:pt x="7070" y="1520"/>
                  </a:lnTo>
                  <a:lnTo>
                    <a:pt x="7077" y="1422"/>
                  </a:lnTo>
                  <a:lnTo>
                    <a:pt x="7074" y="1324"/>
                  </a:lnTo>
                  <a:lnTo>
                    <a:pt x="7065" y="1224"/>
                  </a:lnTo>
                  <a:lnTo>
                    <a:pt x="7049" y="1126"/>
                  </a:lnTo>
                  <a:lnTo>
                    <a:pt x="7025" y="1028"/>
                  </a:lnTo>
                  <a:lnTo>
                    <a:pt x="6995" y="931"/>
                  </a:lnTo>
                  <a:lnTo>
                    <a:pt x="6958" y="836"/>
                  </a:lnTo>
                  <a:lnTo>
                    <a:pt x="6915" y="742"/>
                  </a:lnTo>
                  <a:lnTo>
                    <a:pt x="6867" y="653"/>
                  </a:lnTo>
                  <a:lnTo>
                    <a:pt x="6812" y="567"/>
                  </a:lnTo>
                  <a:lnTo>
                    <a:pt x="6753" y="485"/>
                  </a:lnTo>
                  <a:lnTo>
                    <a:pt x="6690" y="407"/>
                  </a:lnTo>
                  <a:lnTo>
                    <a:pt x="6622" y="334"/>
                  </a:lnTo>
                  <a:lnTo>
                    <a:pt x="6549" y="267"/>
                  </a:lnTo>
                  <a:lnTo>
                    <a:pt x="6473" y="206"/>
                  </a:lnTo>
                  <a:lnTo>
                    <a:pt x="6392" y="152"/>
                  </a:lnTo>
                  <a:lnTo>
                    <a:pt x="6309" y="106"/>
                  </a:lnTo>
                  <a:lnTo>
                    <a:pt x="6222" y="66"/>
                  </a:lnTo>
                  <a:lnTo>
                    <a:pt x="6134" y="36"/>
                  </a:lnTo>
                  <a:lnTo>
                    <a:pt x="6042" y="14"/>
                  </a:lnTo>
                  <a:lnTo>
                    <a:pt x="5949" y="3"/>
                  </a:lnTo>
                  <a:lnTo>
                    <a:pt x="5853" y="0"/>
                  </a:lnTo>
                  <a:lnTo>
                    <a:pt x="5756" y="8"/>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4"/>
            <p:cNvSpPr>
              <a:spLocks/>
            </p:cNvSpPr>
            <p:nvPr/>
          </p:nvSpPr>
          <p:spPr bwMode="auto">
            <a:xfrm>
              <a:off x="3940176" y="3387726"/>
              <a:ext cx="130175" cy="501650"/>
            </a:xfrm>
            <a:custGeom>
              <a:avLst/>
              <a:gdLst>
                <a:gd name="T0" fmla="*/ 97 w 328"/>
                <a:gd name="T1" fmla="*/ 0 h 1265"/>
                <a:gd name="T2" fmla="*/ 92 w 328"/>
                <a:gd name="T3" fmla="*/ 10 h 1265"/>
                <a:gd name="T4" fmla="*/ 83 w 328"/>
                <a:gd name="T5" fmla="*/ 37 h 1265"/>
                <a:gd name="T6" fmla="*/ 69 w 328"/>
                <a:gd name="T7" fmla="*/ 82 h 1265"/>
                <a:gd name="T8" fmla="*/ 53 w 328"/>
                <a:gd name="T9" fmla="*/ 140 h 1265"/>
                <a:gd name="T10" fmla="*/ 45 w 328"/>
                <a:gd name="T11" fmla="*/ 175 h 1265"/>
                <a:gd name="T12" fmla="*/ 37 w 328"/>
                <a:gd name="T13" fmla="*/ 212 h 1265"/>
                <a:gd name="T14" fmla="*/ 29 w 328"/>
                <a:gd name="T15" fmla="*/ 251 h 1265"/>
                <a:gd name="T16" fmla="*/ 21 w 328"/>
                <a:gd name="T17" fmla="*/ 294 h 1265"/>
                <a:gd name="T18" fmla="*/ 15 w 328"/>
                <a:gd name="T19" fmla="*/ 338 h 1265"/>
                <a:gd name="T20" fmla="*/ 9 w 328"/>
                <a:gd name="T21" fmla="*/ 384 h 1265"/>
                <a:gd name="T22" fmla="*/ 5 w 328"/>
                <a:gd name="T23" fmla="*/ 432 h 1265"/>
                <a:gd name="T24" fmla="*/ 1 w 328"/>
                <a:gd name="T25" fmla="*/ 481 h 1265"/>
                <a:gd name="T26" fmla="*/ 0 w 328"/>
                <a:gd name="T27" fmla="*/ 532 h 1265"/>
                <a:gd name="T28" fmla="*/ 0 w 328"/>
                <a:gd name="T29" fmla="*/ 583 h 1265"/>
                <a:gd name="T30" fmla="*/ 2 w 328"/>
                <a:gd name="T31" fmla="*/ 635 h 1265"/>
                <a:gd name="T32" fmla="*/ 7 w 328"/>
                <a:gd name="T33" fmla="*/ 687 h 1265"/>
                <a:gd name="T34" fmla="*/ 15 w 328"/>
                <a:gd name="T35" fmla="*/ 740 h 1265"/>
                <a:gd name="T36" fmla="*/ 24 w 328"/>
                <a:gd name="T37" fmla="*/ 793 h 1265"/>
                <a:gd name="T38" fmla="*/ 38 w 328"/>
                <a:gd name="T39" fmla="*/ 845 h 1265"/>
                <a:gd name="T40" fmla="*/ 54 w 328"/>
                <a:gd name="T41" fmla="*/ 897 h 1265"/>
                <a:gd name="T42" fmla="*/ 74 w 328"/>
                <a:gd name="T43" fmla="*/ 948 h 1265"/>
                <a:gd name="T44" fmla="*/ 97 w 328"/>
                <a:gd name="T45" fmla="*/ 999 h 1265"/>
                <a:gd name="T46" fmla="*/ 125 w 328"/>
                <a:gd name="T47" fmla="*/ 1048 h 1265"/>
                <a:gd name="T48" fmla="*/ 156 w 328"/>
                <a:gd name="T49" fmla="*/ 1095 h 1265"/>
                <a:gd name="T50" fmla="*/ 192 w 328"/>
                <a:gd name="T51" fmla="*/ 1141 h 1265"/>
                <a:gd name="T52" fmla="*/ 232 w 328"/>
                <a:gd name="T53" fmla="*/ 1184 h 1265"/>
                <a:gd name="T54" fmla="*/ 278 w 328"/>
                <a:gd name="T55" fmla="*/ 1226 h 1265"/>
                <a:gd name="T56" fmla="*/ 328 w 328"/>
                <a:gd name="T57" fmla="*/ 1265 h 1265"/>
                <a:gd name="T58" fmla="*/ 324 w 328"/>
                <a:gd name="T59" fmla="*/ 1259 h 1265"/>
                <a:gd name="T60" fmla="*/ 313 w 328"/>
                <a:gd name="T61" fmla="*/ 1242 h 1265"/>
                <a:gd name="T62" fmla="*/ 297 w 328"/>
                <a:gd name="T63" fmla="*/ 1213 h 1265"/>
                <a:gd name="T64" fmla="*/ 275 w 328"/>
                <a:gd name="T65" fmla="*/ 1174 h 1265"/>
                <a:gd name="T66" fmla="*/ 250 w 328"/>
                <a:gd name="T67" fmla="*/ 1124 h 1265"/>
                <a:gd name="T68" fmla="*/ 223 w 328"/>
                <a:gd name="T69" fmla="*/ 1064 h 1265"/>
                <a:gd name="T70" fmla="*/ 209 w 328"/>
                <a:gd name="T71" fmla="*/ 1030 h 1265"/>
                <a:gd name="T72" fmla="*/ 195 w 328"/>
                <a:gd name="T73" fmla="*/ 994 h 1265"/>
                <a:gd name="T74" fmla="*/ 181 w 328"/>
                <a:gd name="T75" fmla="*/ 956 h 1265"/>
                <a:gd name="T76" fmla="*/ 167 w 328"/>
                <a:gd name="T77" fmla="*/ 916 h 1265"/>
                <a:gd name="T78" fmla="*/ 153 w 328"/>
                <a:gd name="T79" fmla="*/ 873 h 1265"/>
                <a:gd name="T80" fmla="*/ 141 w 328"/>
                <a:gd name="T81" fmla="*/ 828 h 1265"/>
                <a:gd name="T82" fmla="*/ 128 w 328"/>
                <a:gd name="T83" fmla="*/ 781 h 1265"/>
                <a:gd name="T84" fmla="*/ 117 w 328"/>
                <a:gd name="T85" fmla="*/ 732 h 1265"/>
                <a:gd name="T86" fmla="*/ 106 w 328"/>
                <a:gd name="T87" fmla="*/ 681 h 1265"/>
                <a:gd name="T88" fmla="*/ 97 w 328"/>
                <a:gd name="T89" fmla="*/ 628 h 1265"/>
                <a:gd name="T90" fmla="*/ 89 w 328"/>
                <a:gd name="T91" fmla="*/ 573 h 1265"/>
                <a:gd name="T92" fmla="*/ 82 w 328"/>
                <a:gd name="T93" fmla="*/ 516 h 1265"/>
                <a:gd name="T94" fmla="*/ 77 w 328"/>
                <a:gd name="T95" fmla="*/ 457 h 1265"/>
                <a:gd name="T96" fmla="*/ 73 w 328"/>
                <a:gd name="T97" fmla="*/ 397 h 1265"/>
                <a:gd name="T98" fmla="*/ 72 w 328"/>
                <a:gd name="T99" fmla="*/ 334 h 1265"/>
                <a:gd name="T100" fmla="*/ 72 w 328"/>
                <a:gd name="T101" fmla="*/ 271 h 1265"/>
                <a:gd name="T102" fmla="*/ 75 w 328"/>
                <a:gd name="T103" fmla="*/ 205 h 1265"/>
                <a:gd name="T104" fmla="*/ 80 w 328"/>
                <a:gd name="T105" fmla="*/ 138 h 1265"/>
                <a:gd name="T106" fmla="*/ 87 w 328"/>
                <a:gd name="T107" fmla="*/ 70 h 1265"/>
                <a:gd name="T108" fmla="*/ 97 w 328"/>
                <a:gd name="T109" fmla="*/ 0 h 1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8" h="1265">
                  <a:moveTo>
                    <a:pt x="97" y="0"/>
                  </a:moveTo>
                  <a:lnTo>
                    <a:pt x="92" y="10"/>
                  </a:lnTo>
                  <a:lnTo>
                    <a:pt x="83" y="37"/>
                  </a:lnTo>
                  <a:lnTo>
                    <a:pt x="69" y="82"/>
                  </a:lnTo>
                  <a:lnTo>
                    <a:pt x="53" y="140"/>
                  </a:lnTo>
                  <a:lnTo>
                    <a:pt x="45" y="175"/>
                  </a:lnTo>
                  <a:lnTo>
                    <a:pt x="37" y="212"/>
                  </a:lnTo>
                  <a:lnTo>
                    <a:pt x="29" y="251"/>
                  </a:lnTo>
                  <a:lnTo>
                    <a:pt x="21" y="294"/>
                  </a:lnTo>
                  <a:lnTo>
                    <a:pt x="15" y="338"/>
                  </a:lnTo>
                  <a:lnTo>
                    <a:pt x="9" y="384"/>
                  </a:lnTo>
                  <a:lnTo>
                    <a:pt x="5" y="432"/>
                  </a:lnTo>
                  <a:lnTo>
                    <a:pt x="1" y="481"/>
                  </a:lnTo>
                  <a:lnTo>
                    <a:pt x="0" y="532"/>
                  </a:lnTo>
                  <a:lnTo>
                    <a:pt x="0" y="583"/>
                  </a:lnTo>
                  <a:lnTo>
                    <a:pt x="2" y="635"/>
                  </a:lnTo>
                  <a:lnTo>
                    <a:pt x="7" y="687"/>
                  </a:lnTo>
                  <a:lnTo>
                    <a:pt x="15" y="740"/>
                  </a:lnTo>
                  <a:lnTo>
                    <a:pt x="24" y="793"/>
                  </a:lnTo>
                  <a:lnTo>
                    <a:pt x="38" y="845"/>
                  </a:lnTo>
                  <a:lnTo>
                    <a:pt x="54" y="897"/>
                  </a:lnTo>
                  <a:lnTo>
                    <a:pt x="74" y="948"/>
                  </a:lnTo>
                  <a:lnTo>
                    <a:pt x="97" y="999"/>
                  </a:lnTo>
                  <a:lnTo>
                    <a:pt x="125" y="1048"/>
                  </a:lnTo>
                  <a:lnTo>
                    <a:pt x="156" y="1095"/>
                  </a:lnTo>
                  <a:lnTo>
                    <a:pt x="192" y="1141"/>
                  </a:lnTo>
                  <a:lnTo>
                    <a:pt x="232" y="1184"/>
                  </a:lnTo>
                  <a:lnTo>
                    <a:pt x="278" y="1226"/>
                  </a:lnTo>
                  <a:lnTo>
                    <a:pt x="328" y="1265"/>
                  </a:lnTo>
                  <a:lnTo>
                    <a:pt x="324" y="1259"/>
                  </a:lnTo>
                  <a:lnTo>
                    <a:pt x="313" y="1242"/>
                  </a:lnTo>
                  <a:lnTo>
                    <a:pt x="297" y="1213"/>
                  </a:lnTo>
                  <a:lnTo>
                    <a:pt x="275" y="1174"/>
                  </a:lnTo>
                  <a:lnTo>
                    <a:pt x="250" y="1124"/>
                  </a:lnTo>
                  <a:lnTo>
                    <a:pt x="223" y="1064"/>
                  </a:lnTo>
                  <a:lnTo>
                    <a:pt x="209" y="1030"/>
                  </a:lnTo>
                  <a:lnTo>
                    <a:pt x="195" y="994"/>
                  </a:lnTo>
                  <a:lnTo>
                    <a:pt x="181" y="956"/>
                  </a:lnTo>
                  <a:lnTo>
                    <a:pt x="167" y="916"/>
                  </a:lnTo>
                  <a:lnTo>
                    <a:pt x="153" y="873"/>
                  </a:lnTo>
                  <a:lnTo>
                    <a:pt x="141" y="828"/>
                  </a:lnTo>
                  <a:lnTo>
                    <a:pt x="128" y="781"/>
                  </a:lnTo>
                  <a:lnTo>
                    <a:pt x="117" y="732"/>
                  </a:lnTo>
                  <a:lnTo>
                    <a:pt x="106" y="681"/>
                  </a:lnTo>
                  <a:lnTo>
                    <a:pt x="97" y="628"/>
                  </a:lnTo>
                  <a:lnTo>
                    <a:pt x="89" y="573"/>
                  </a:lnTo>
                  <a:lnTo>
                    <a:pt x="82" y="516"/>
                  </a:lnTo>
                  <a:lnTo>
                    <a:pt x="77" y="457"/>
                  </a:lnTo>
                  <a:lnTo>
                    <a:pt x="73" y="397"/>
                  </a:lnTo>
                  <a:lnTo>
                    <a:pt x="72" y="334"/>
                  </a:lnTo>
                  <a:lnTo>
                    <a:pt x="72" y="271"/>
                  </a:lnTo>
                  <a:lnTo>
                    <a:pt x="75" y="205"/>
                  </a:lnTo>
                  <a:lnTo>
                    <a:pt x="80" y="138"/>
                  </a:lnTo>
                  <a:lnTo>
                    <a:pt x="87" y="70"/>
                  </a:lnTo>
                  <a:lnTo>
                    <a:pt x="97" y="0"/>
                  </a:lnTo>
                  <a:close/>
                </a:path>
              </a:pathLst>
            </a:custGeom>
            <a:solidFill>
              <a:srgbClr val="E0B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5"/>
            <p:cNvSpPr>
              <a:spLocks/>
            </p:cNvSpPr>
            <p:nvPr/>
          </p:nvSpPr>
          <p:spPr bwMode="auto">
            <a:xfrm>
              <a:off x="5794376" y="2162176"/>
              <a:ext cx="2673350" cy="2794000"/>
            </a:xfrm>
            <a:custGeom>
              <a:avLst/>
              <a:gdLst>
                <a:gd name="T0" fmla="*/ 5913 w 6739"/>
                <a:gd name="T1" fmla="*/ 1006 h 7042"/>
                <a:gd name="T2" fmla="*/ 5588 w 6739"/>
                <a:gd name="T3" fmla="*/ 806 h 7042"/>
                <a:gd name="T4" fmla="*/ 5226 w 6739"/>
                <a:gd name="T5" fmla="*/ 624 h 7042"/>
                <a:gd name="T6" fmla="*/ 4835 w 6739"/>
                <a:gd name="T7" fmla="*/ 464 h 7042"/>
                <a:gd name="T8" fmla="*/ 4425 w 6739"/>
                <a:gd name="T9" fmla="*/ 325 h 7042"/>
                <a:gd name="T10" fmla="*/ 4006 w 6739"/>
                <a:gd name="T11" fmla="*/ 209 h 7042"/>
                <a:gd name="T12" fmla="*/ 3585 w 6739"/>
                <a:gd name="T13" fmla="*/ 117 h 7042"/>
                <a:gd name="T14" fmla="*/ 3170 w 6739"/>
                <a:gd name="T15" fmla="*/ 51 h 7042"/>
                <a:gd name="T16" fmla="*/ 2773 w 6739"/>
                <a:gd name="T17" fmla="*/ 12 h 7042"/>
                <a:gd name="T18" fmla="*/ 2401 w 6739"/>
                <a:gd name="T19" fmla="*/ 0 h 7042"/>
                <a:gd name="T20" fmla="*/ 2064 w 6739"/>
                <a:gd name="T21" fmla="*/ 19 h 7042"/>
                <a:gd name="T22" fmla="*/ 1753 w 6739"/>
                <a:gd name="T23" fmla="*/ 112 h 7042"/>
                <a:gd name="T24" fmla="*/ 1452 w 6739"/>
                <a:gd name="T25" fmla="*/ 310 h 7042"/>
                <a:gd name="T26" fmla="*/ 1168 w 6739"/>
                <a:gd name="T27" fmla="*/ 594 h 7042"/>
                <a:gd name="T28" fmla="*/ 905 w 6739"/>
                <a:gd name="T29" fmla="*/ 948 h 7042"/>
                <a:gd name="T30" fmla="*/ 667 w 6739"/>
                <a:gd name="T31" fmla="*/ 1350 h 7042"/>
                <a:gd name="T32" fmla="*/ 458 w 6739"/>
                <a:gd name="T33" fmla="*/ 1783 h 7042"/>
                <a:gd name="T34" fmla="*/ 284 w 6739"/>
                <a:gd name="T35" fmla="*/ 2228 h 7042"/>
                <a:gd name="T36" fmla="*/ 147 w 6739"/>
                <a:gd name="T37" fmla="*/ 2666 h 7042"/>
                <a:gd name="T38" fmla="*/ 52 w 6739"/>
                <a:gd name="T39" fmla="*/ 3079 h 7042"/>
                <a:gd name="T40" fmla="*/ 5 w 6739"/>
                <a:gd name="T41" fmla="*/ 3449 h 7042"/>
                <a:gd name="T42" fmla="*/ 8 w 6739"/>
                <a:gd name="T43" fmla="*/ 3762 h 7042"/>
                <a:gd name="T44" fmla="*/ 61 w 6739"/>
                <a:gd name="T45" fmla="*/ 4102 h 7042"/>
                <a:gd name="T46" fmla="*/ 157 w 6739"/>
                <a:gd name="T47" fmla="*/ 4482 h 7042"/>
                <a:gd name="T48" fmla="*/ 289 w 6739"/>
                <a:gd name="T49" fmla="*/ 4887 h 7042"/>
                <a:gd name="T50" fmla="*/ 449 w 6739"/>
                <a:gd name="T51" fmla="*/ 5298 h 7042"/>
                <a:gd name="T52" fmla="*/ 633 w 6739"/>
                <a:gd name="T53" fmla="*/ 5701 h 7042"/>
                <a:gd name="T54" fmla="*/ 831 w 6739"/>
                <a:gd name="T55" fmla="*/ 6081 h 7042"/>
                <a:gd name="T56" fmla="*/ 1038 w 6739"/>
                <a:gd name="T57" fmla="*/ 6418 h 7042"/>
                <a:gd name="T58" fmla="*/ 1247 w 6739"/>
                <a:gd name="T59" fmla="*/ 6698 h 7042"/>
                <a:gd name="T60" fmla="*/ 1450 w 6739"/>
                <a:gd name="T61" fmla="*/ 6905 h 7042"/>
                <a:gd name="T62" fmla="*/ 1641 w 6739"/>
                <a:gd name="T63" fmla="*/ 7020 h 7042"/>
                <a:gd name="T64" fmla="*/ 1776 w 6739"/>
                <a:gd name="T65" fmla="*/ 7042 h 7042"/>
                <a:gd name="T66" fmla="*/ 1913 w 6739"/>
                <a:gd name="T67" fmla="*/ 7019 h 7042"/>
                <a:gd name="T68" fmla="*/ 2069 w 6739"/>
                <a:gd name="T69" fmla="*/ 6950 h 7042"/>
                <a:gd name="T70" fmla="*/ 2234 w 6739"/>
                <a:gd name="T71" fmla="*/ 6820 h 7042"/>
                <a:gd name="T72" fmla="*/ 2396 w 6739"/>
                <a:gd name="T73" fmla="*/ 6619 h 7042"/>
                <a:gd name="T74" fmla="*/ 2545 w 6739"/>
                <a:gd name="T75" fmla="*/ 6336 h 7042"/>
                <a:gd name="T76" fmla="*/ 2670 w 6739"/>
                <a:gd name="T77" fmla="*/ 5956 h 7042"/>
                <a:gd name="T78" fmla="*/ 2762 w 6739"/>
                <a:gd name="T79" fmla="*/ 5468 h 7042"/>
                <a:gd name="T80" fmla="*/ 2809 w 6739"/>
                <a:gd name="T81" fmla="*/ 4860 h 7042"/>
                <a:gd name="T82" fmla="*/ 2800 w 6739"/>
                <a:gd name="T83" fmla="*/ 4120 h 7042"/>
                <a:gd name="T84" fmla="*/ 2726 w 6739"/>
                <a:gd name="T85" fmla="*/ 3235 h 7042"/>
                <a:gd name="T86" fmla="*/ 2770 w 6739"/>
                <a:gd name="T87" fmla="*/ 3390 h 7042"/>
                <a:gd name="T88" fmla="*/ 2846 w 6739"/>
                <a:gd name="T89" fmla="*/ 3598 h 7042"/>
                <a:gd name="T90" fmla="*/ 2967 w 6739"/>
                <a:gd name="T91" fmla="*/ 3856 h 7042"/>
                <a:gd name="T92" fmla="*/ 3138 w 6739"/>
                <a:gd name="T93" fmla="*/ 4133 h 7042"/>
                <a:gd name="T94" fmla="*/ 3365 w 6739"/>
                <a:gd name="T95" fmla="*/ 4404 h 7042"/>
                <a:gd name="T96" fmla="*/ 3655 w 6739"/>
                <a:gd name="T97" fmla="*/ 4637 h 7042"/>
                <a:gd name="T98" fmla="*/ 4014 w 6739"/>
                <a:gd name="T99" fmla="*/ 4803 h 7042"/>
                <a:gd name="T100" fmla="*/ 4446 w 6739"/>
                <a:gd name="T101" fmla="*/ 4874 h 7042"/>
                <a:gd name="T102" fmla="*/ 4959 w 6739"/>
                <a:gd name="T103" fmla="*/ 4821 h 7042"/>
                <a:gd name="T104" fmla="*/ 5558 w 6739"/>
                <a:gd name="T105" fmla="*/ 4613 h 7042"/>
                <a:gd name="T106" fmla="*/ 6100 w 6739"/>
                <a:gd name="T107" fmla="*/ 4284 h 7042"/>
                <a:gd name="T108" fmla="*/ 6458 w 6739"/>
                <a:gd name="T109" fmla="*/ 3904 h 7042"/>
                <a:gd name="T110" fmla="*/ 6661 w 6739"/>
                <a:gd name="T111" fmla="*/ 3488 h 7042"/>
                <a:gd name="T112" fmla="*/ 6737 w 6739"/>
                <a:gd name="T113" fmla="*/ 3056 h 7042"/>
                <a:gd name="T114" fmla="*/ 6715 w 6739"/>
                <a:gd name="T115" fmla="*/ 2627 h 7042"/>
                <a:gd name="T116" fmla="*/ 6621 w 6739"/>
                <a:gd name="T117" fmla="*/ 2219 h 7042"/>
                <a:gd name="T118" fmla="*/ 6487 w 6739"/>
                <a:gd name="T119" fmla="*/ 1852 h 7042"/>
                <a:gd name="T120" fmla="*/ 6341 w 6739"/>
                <a:gd name="T121" fmla="*/ 1543 h 7042"/>
                <a:gd name="T122" fmla="*/ 6210 w 6739"/>
                <a:gd name="T123" fmla="*/ 1312 h 7042"/>
                <a:gd name="T124" fmla="*/ 6104 w 6739"/>
                <a:gd name="T125" fmla="*/ 1149 h 7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39" h="7042">
                  <a:moveTo>
                    <a:pt x="6104" y="1149"/>
                  </a:moveTo>
                  <a:lnTo>
                    <a:pt x="6012" y="1076"/>
                  </a:lnTo>
                  <a:lnTo>
                    <a:pt x="5913" y="1006"/>
                  </a:lnTo>
                  <a:lnTo>
                    <a:pt x="5809" y="937"/>
                  </a:lnTo>
                  <a:lnTo>
                    <a:pt x="5701" y="870"/>
                  </a:lnTo>
                  <a:lnTo>
                    <a:pt x="5588" y="806"/>
                  </a:lnTo>
                  <a:lnTo>
                    <a:pt x="5471" y="743"/>
                  </a:lnTo>
                  <a:lnTo>
                    <a:pt x="5350" y="683"/>
                  </a:lnTo>
                  <a:lnTo>
                    <a:pt x="5226" y="624"/>
                  </a:lnTo>
                  <a:lnTo>
                    <a:pt x="5098" y="569"/>
                  </a:lnTo>
                  <a:lnTo>
                    <a:pt x="4968" y="514"/>
                  </a:lnTo>
                  <a:lnTo>
                    <a:pt x="4835" y="464"/>
                  </a:lnTo>
                  <a:lnTo>
                    <a:pt x="4701" y="415"/>
                  </a:lnTo>
                  <a:lnTo>
                    <a:pt x="4564" y="369"/>
                  </a:lnTo>
                  <a:lnTo>
                    <a:pt x="4425" y="325"/>
                  </a:lnTo>
                  <a:lnTo>
                    <a:pt x="4287" y="283"/>
                  </a:lnTo>
                  <a:lnTo>
                    <a:pt x="4146" y="245"/>
                  </a:lnTo>
                  <a:lnTo>
                    <a:pt x="4006" y="209"/>
                  </a:lnTo>
                  <a:lnTo>
                    <a:pt x="3865" y="176"/>
                  </a:lnTo>
                  <a:lnTo>
                    <a:pt x="3724" y="145"/>
                  </a:lnTo>
                  <a:lnTo>
                    <a:pt x="3585" y="117"/>
                  </a:lnTo>
                  <a:lnTo>
                    <a:pt x="3445" y="93"/>
                  </a:lnTo>
                  <a:lnTo>
                    <a:pt x="3307" y="69"/>
                  </a:lnTo>
                  <a:lnTo>
                    <a:pt x="3170" y="51"/>
                  </a:lnTo>
                  <a:lnTo>
                    <a:pt x="3035" y="35"/>
                  </a:lnTo>
                  <a:lnTo>
                    <a:pt x="2904" y="22"/>
                  </a:lnTo>
                  <a:lnTo>
                    <a:pt x="2773" y="12"/>
                  </a:lnTo>
                  <a:lnTo>
                    <a:pt x="2646" y="5"/>
                  </a:lnTo>
                  <a:lnTo>
                    <a:pt x="2521" y="1"/>
                  </a:lnTo>
                  <a:lnTo>
                    <a:pt x="2401" y="0"/>
                  </a:lnTo>
                  <a:lnTo>
                    <a:pt x="2285" y="4"/>
                  </a:lnTo>
                  <a:lnTo>
                    <a:pt x="2173" y="9"/>
                  </a:lnTo>
                  <a:lnTo>
                    <a:pt x="2064" y="19"/>
                  </a:lnTo>
                  <a:lnTo>
                    <a:pt x="1959" y="37"/>
                  </a:lnTo>
                  <a:lnTo>
                    <a:pt x="1855" y="68"/>
                  </a:lnTo>
                  <a:lnTo>
                    <a:pt x="1753" y="112"/>
                  </a:lnTo>
                  <a:lnTo>
                    <a:pt x="1651" y="166"/>
                  </a:lnTo>
                  <a:lnTo>
                    <a:pt x="1551" y="234"/>
                  </a:lnTo>
                  <a:lnTo>
                    <a:pt x="1452" y="310"/>
                  </a:lnTo>
                  <a:lnTo>
                    <a:pt x="1355" y="396"/>
                  </a:lnTo>
                  <a:lnTo>
                    <a:pt x="1261" y="491"/>
                  </a:lnTo>
                  <a:lnTo>
                    <a:pt x="1168" y="594"/>
                  </a:lnTo>
                  <a:lnTo>
                    <a:pt x="1078" y="706"/>
                  </a:lnTo>
                  <a:lnTo>
                    <a:pt x="991" y="824"/>
                  </a:lnTo>
                  <a:lnTo>
                    <a:pt x="905" y="948"/>
                  </a:lnTo>
                  <a:lnTo>
                    <a:pt x="823" y="1077"/>
                  </a:lnTo>
                  <a:lnTo>
                    <a:pt x="744" y="1211"/>
                  </a:lnTo>
                  <a:lnTo>
                    <a:pt x="667" y="1350"/>
                  </a:lnTo>
                  <a:lnTo>
                    <a:pt x="595" y="1492"/>
                  </a:lnTo>
                  <a:lnTo>
                    <a:pt x="524" y="1637"/>
                  </a:lnTo>
                  <a:lnTo>
                    <a:pt x="458" y="1783"/>
                  </a:lnTo>
                  <a:lnTo>
                    <a:pt x="396" y="1931"/>
                  </a:lnTo>
                  <a:lnTo>
                    <a:pt x="338" y="2079"/>
                  </a:lnTo>
                  <a:lnTo>
                    <a:pt x="284" y="2228"/>
                  </a:lnTo>
                  <a:lnTo>
                    <a:pt x="233" y="2376"/>
                  </a:lnTo>
                  <a:lnTo>
                    <a:pt x="188" y="2522"/>
                  </a:lnTo>
                  <a:lnTo>
                    <a:pt x="147" y="2666"/>
                  </a:lnTo>
                  <a:lnTo>
                    <a:pt x="111" y="2807"/>
                  </a:lnTo>
                  <a:lnTo>
                    <a:pt x="79" y="2946"/>
                  </a:lnTo>
                  <a:lnTo>
                    <a:pt x="52" y="3079"/>
                  </a:lnTo>
                  <a:lnTo>
                    <a:pt x="31" y="3208"/>
                  </a:lnTo>
                  <a:lnTo>
                    <a:pt x="15" y="3331"/>
                  </a:lnTo>
                  <a:lnTo>
                    <a:pt x="5" y="3449"/>
                  </a:lnTo>
                  <a:lnTo>
                    <a:pt x="0" y="3559"/>
                  </a:lnTo>
                  <a:lnTo>
                    <a:pt x="1" y="3660"/>
                  </a:lnTo>
                  <a:lnTo>
                    <a:pt x="8" y="3762"/>
                  </a:lnTo>
                  <a:lnTo>
                    <a:pt x="21" y="3870"/>
                  </a:lnTo>
                  <a:lnTo>
                    <a:pt x="38" y="3983"/>
                  </a:lnTo>
                  <a:lnTo>
                    <a:pt x="61" y="4102"/>
                  </a:lnTo>
                  <a:lnTo>
                    <a:pt x="89" y="4224"/>
                  </a:lnTo>
                  <a:lnTo>
                    <a:pt x="120" y="4351"/>
                  </a:lnTo>
                  <a:lnTo>
                    <a:pt x="157" y="4482"/>
                  </a:lnTo>
                  <a:lnTo>
                    <a:pt x="197" y="4615"/>
                  </a:lnTo>
                  <a:lnTo>
                    <a:pt x="241" y="4750"/>
                  </a:lnTo>
                  <a:lnTo>
                    <a:pt x="289" y="4887"/>
                  </a:lnTo>
                  <a:lnTo>
                    <a:pt x="339" y="5023"/>
                  </a:lnTo>
                  <a:lnTo>
                    <a:pt x="394" y="5161"/>
                  </a:lnTo>
                  <a:lnTo>
                    <a:pt x="449" y="5298"/>
                  </a:lnTo>
                  <a:lnTo>
                    <a:pt x="508" y="5434"/>
                  </a:lnTo>
                  <a:lnTo>
                    <a:pt x="569" y="5569"/>
                  </a:lnTo>
                  <a:lnTo>
                    <a:pt x="633" y="5701"/>
                  </a:lnTo>
                  <a:lnTo>
                    <a:pt x="697" y="5831"/>
                  </a:lnTo>
                  <a:lnTo>
                    <a:pt x="764" y="5958"/>
                  </a:lnTo>
                  <a:lnTo>
                    <a:pt x="831" y="6081"/>
                  </a:lnTo>
                  <a:lnTo>
                    <a:pt x="899" y="6198"/>
                  </a:lnTo>
                  <a:lnTo>
                    <a:pt x="969" y="6311"/>
                  </a:lnTo>
                  <a:lnTo>
                    <a:pt x="1038" y="6418"/>
                  </a:lnTo>
                  <a:lnTo>
                    <a:pt x="1107" y="6519"/>
                  </a:lnTo>
                  <a:lnTo>
                    <a:pt x="1178" y="6612"/>
                  </a:lnTo>
                  <a:lnTo>
                    <a:pt x="1247" y="6698"/>
                  </a:lnTo>
                  <a:lnTo>
                    <a:pt x="1315" y="6775"/>
                  </a:lnTo>
                  <a:lnTo>
                    <a:pt x="1383" y="6844"/>
                  </a:lnTo>
                  <a:lnTo>
                    <a:pt x="1450" y="6905"/>
                  </a:lnTo>
                  <a:lnTo>
                    <a:pt x="1515" y="6954"/>
                  </a:lnTo>
                  <a:lnTo>
                    <a:pt x="1578" y="6992"/>
                  </a:lnTo>
                  <a:lnTo>
                    <a:pt x="1641" y="7020"/>
                  </a:lnTo>
                  <a:lnTo>
                    <a:pt x="1701" y="7036"/>
                  </a:lnTo>
                  <a:lnTo>
                    <a:pt x="1736" y="7041"/>
                  </a:lnTo>
                  <a:lnTo>
                    <a:pt x="1776" y="7042"/>
                  </a:lnTo>
                  <a:lnTo>
                    <a:pt x="1818" y="7039"/>
                  </a:lnTo>
                  <a:lnTo>
                    <a:pt x="1865" y="7032"/>
                  </a:lnTo>
                  <a:lnTo>
                    <a:pt x="1913" y="7019"/>
                  </a:lnTo>
                  <a:lnTo>
                    <a:pt x="1964" y="7002"/>
                  </a:lnTo>
                  <a:lnTo>
                    <a:pt x="2016" y="6979"/>
                  </a:lnTo>
                  <a:lnTo>
                    <a:pt x="2069" y="6950"/>
                  </a:lnTo>
                  <a:lnTo>
                    <a:pt x="2123" y="6914"/>
                  </a:lnTo>
                  <a:lnTo>
                    <a:pt x="2179" y="6871"/>
                  </a:lnTo>
                  <a:lnTo>
                    <a:pt x="2234" y="6820"/>
                  </a:lnTo>
                  <a:lnTo>
                    <a:pt x="2288" y="6761"/>
                  </a:lnTo>
                  <a:lnTo>
                    <a:pt x="2343" y="6695"/>
                  </a:lnTo>
                  <a:lnTo>
                    <a:pt x="2396" y="6619"/>
                  </a:lnTo>
                  <a:lnTo>
                    <a:pt x="2448" y="6535"/>
                  </a:lnTo>
                  <a:lnTo>
                    <a:pt x="2497" y="6440"/>
                  </a:lnTo>
                  <a:lnTo>
                    <a:pt x="2545" y="6336"/>
                  </a:lnTo>
                  <a:lnTo>
                    <a:pt x="2590" y="6220"/>
                  </a:lnTo>
                  <a:lnTo>
                    <a:pt x="2632" y="6093"/>
                  </a:lnTo>
                  <a:lnTo>
                    <a:pt x="2670" y="5956"/>
                  </a:lnTo>
                  <a:lnTo>
                    <a:pt x="2705" y="5805"/>
                  </a:lnTo>
                  <a:lnTo>
                    <a:pt x="2736" y="5644"/>
                  </a:lnTo>
                  <a:lnTo>
                    <a:pt x="2762" y="5468"/>
                  </a:lnTo>
                  <a:lnTo>
                    <a:pt x="2784" y="5280"/>
                  </a:lnTo>
                  <a:lnTo>
                    <a:pt x="2799" y="5077"/>
                  </a:lnTo>
                  <a:lnTo>
                    <a:pt x="2809" y="4860"/>
                  </a:lnTo>
                  <a:lnTo>
                    <a:pt x="2812" y="4629"/>
                  </a:lnTo>
                  <a:lnTo>
                    <a:pt x="2810" y="4382"/>
                  </a:lnTo>
                  <a:lnTo>
                    <a:pt x="2800" y="4120"/>
                  </a:lnTo>
                  <a:lnTo>
                    <a:pt x="2784" y="3842"/>
                  </a:lnTo>
                  <a:lnTo>
                    <a:pt x="2758" y="3547"/>
                  </a:lnTo>
                  <a:lnTo>
                    <a:pt x="2726" y="3235"/>
                  </a:lnTo>
                  <a:lnTo>
                    <a:pt x="2732" y="3263"/>
                  </a:lnTo>
                  <a:lnTo>
                    <a:pt x="2754" y="3338"/>
                  </a:lnTo>
                  <a:lnTo>
                    <a:pt x="2770" y="3390"/>
                  </a:lnTo>
                  <a:lnTo>
                    <a:pt x="2790" y="3452"/>
                  </a:lnTo>
                  <a:lnTo>
                    <a:pt x="2816" y="3522"/>
                  </a:lnTo>
                  <a:lnTo>
                    <a:pt x="2846" y="3598"/>
                  </a:lnTo>
                  <a:lnTo>
                    <a:pt x="2881" y="3679"/>
                  </a:lnTo>
                  <a:lnTo>
                    <a:pt x="2921" y="3766"/>
                  </a:lnTo>
                  <a:lnTo>
                    <a:pt x="2967" y="3856"/>
                  </a:lnTo>
                  <a:lnTo>
                    <a:pt x="3018" y="3947"/>
                  </a:lnTo>
                  <a:lnTo>
                    <a:pt x="3074" y="4041"/>
                  </a:lnTo>
                  <a:lnTo>
                    <a:pt x="3138" y="4133"/>
                  </a:lnTo>
                  <a:lnTo>
                    <a:pt x="3207" y="4226"/>
                  </a:lnTo>
                  <a:lnTo>
                    <a:pt x="3283" y="4317"/>
                  </a:lnTo>
                  <a:lnTo>
                    <a:pt x="3365" y="4404"/>
                  </a:lnTo>
                  <a:lnTo>
                    <a:pt x="3455" y="4487"/>
                  </a:lnTo>
                  <a:lnTo>
                    <a:pt x="3551" y="4565"/>
                  </a:lnTo>
                  <a:lnTo>
                    <a:pt x="3655" y="4637"/>
                  </a:lnTo>
                  <a:lnTo>
                    <a:pt x="3767" y="4702"/>
                  </a:lnTo>
                  <a:lnTo>
                    <a:pt x="3886" y="4757"/>
                  </a:lnTo>
                  <a:lnTo>
                    <a:pt x="4014" y="4803"/>
                  </a:lnTo>
                  <a:lnTo>
                    <a:pt x="4149" y="4839"/>
                  </a:lnTo>
                  <a:lnTo>
                    <a:pt x="4294" y="4864"/>
                  </a:lnTo>
                  <a:lnTo>
                    <a:pt x="4446" y="4874"/>
                  </a:lnTo>
                  <a:lnTo>
                    <a:pt x="4608" y="4872"/>
                  </a:lnTo>
                  <a:lnTo>
                    <a:pt x="4779" y="4854"/>
                  </a:lnTo>
                  <a:lnTo>
                    <a:pt x="4959" y="4821"/>
                  </a:lnTo>
                  <a:lnTo>
                    <a:pt x="5149" y="4770"/>
                  </a:lnTo>
                  <a:lnTo>
                    <a:pt x="5349" y="4701"/>
                  </a:lnTo>
                  <a:lnTo>
                    <a:pt x="5558" y="4613"/>
                  </a:lnTo>
                  <a:lnTo>
                    <a:pt x="5761" y="4510"/>
                  </a:lnTo>
                  <a:lnTo>
                    <a:pt x="5941" y="4401"/>
                  </a:lnTo>
                  <a:lnTo>
                    <a:pt x="6100" y="4284"/>
                  </a:lnTo>
                  <a:lnTo>
                    <a:pt x="6239" y="4163"/>
                  </a:lnTo>
                  <a:lnTo>
                    <a:pt x="6358" y="4036"/>
                  </a:lnTo>
                  <a:lnTo>
                    <a:pt x="6458" y="3904"/>
                  </a:lnTo>
                  <a:lnTo>
                    <a:pt x="6543" y="3768"/>
                  </a:lnTo>
                  <a:lnTo>
                    <a:pt x="6610" y="3629"/>
                  </a:lnTo>
                  <a:lnTo>
                    <a:pt x="6661" y="3488"/>
                  </a:lnTo>
                  <a:lnTo>
                    <a:pt x="6700" y="3345"/>
                  </a:lnTo>
                  <a:lnTo>
                    <a:pt x="6724" y="3200"/>
                  </a:lnTo>
                  <a:lnTo>
                    <a:pt x="6737" y="3056"/>
                  </a:lnTo>
                  <a:lnTo>
                    <a:pt x="6739" y="2913"/>
                  </a:lnTo>
                  <a:lnTo>
                    <a:pt x="6731" y="2769"/>
                  </a:lnTo>
                  <a:lnTo>
                    <a:pt x="6715" y="2627"/>
                  </a:lnTo>
                  <a:lnTo>
                    <a:pt x="6689" y="2488"/>
                  </a:lnTo>
                  <a:lnTo>
                    <a:pt x="6658" y="2352"/>
                  </a:lnTo>
                  <a:lnTo>
                    <a:pt x="6621" y="2219"/>
                  </a:lnTo>
                  <a:lnTo>
                    <a:pt x="6581" y="2092"/>
                  </a:lnTo>
                  <a:lnTo>
                    <a:pt x="6536" y="1968"/>
                  </a:lnTo>
                  <a:lnTo>
                    <a:pt x="6487" y="1852"/>
                  </a:lnTo>
                  <a:lnTo>
                    <a:pt x="6439" y="1742"/>
                  </a:lnTo>
                  <a:lnTo>
                    <a:pt x="6389" y="1638"/>
                  </a:lnTo>
                  <a:lnTo>
                    <a:pt x="6341" y="1543"/>
                  </a:lnTo>
                  <a:lnTo>
                    <a:pt x="6294" y="1456"/>
                  </a:lnTo>
                  <a:lnTo>
                    <a:pt x="6250" y="1379"/>
                  </a:lnTo>
                  <a:lnTo>
                    <a:pt x="6210" y="1312"/>
                  </a:lnTo>
                  <a:lnTo>
                    <a:pt x="6174" y="1255"/>
                  </a:lnTo>
                  <a:lnTo>
                    <a:pt x="6123" y="1177"/>
                  </a:lnTo>
                  <a:lnTo>
                    <a:pt x="6104" y="1149"/>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6"/>
            <p:cNvSpPr>
              <a:spLocks/>
            </p:cNvSpPr>
            <p:nvPr/>
          </p:nvSpPr>
          <p:spPr bwMode="auto">
            <a:xfrm>
              <a:off x="5792788" y="2665413"/>
              <a:ext cx="2122488" cy="2289175"/>
            </a:xfrm>
            <a:custGeom>
              <a:avLst/>
              <a:gdLst>
                <a:gd name="T0" fmla="*/ 655 w 5350"/>
                <a:gd name="T1" fmla="*/ 111 h 5770"/>
                <a:gd name="T2" fmla="*/ 510 w 5350"/>
                <a:gd name="T3" fmla="*/ 475 h 5770"/>
                <a:gd name="T4" fmla="*/ 407 w 5350"/>
                <a:gd name="T5" fmla="*/ 769 h 5770"/>
                <a:gd name="T6" fmla="*/ 303 w 5350"/>
                <a:gd name="T7" fmla="*/ 1107 h 5770"/>
                <a:gd name="T8" fmla="*/ 211 w 5350"/>
                <a:gd name="T9" fmla="*/ 1474 h 5770"/>
                <a:gd name="T10" fmla="*/ 141 w 5350"/>
                <a:gd name="T11" fmla="*/ 1856 h 5770"/>
                <a:gd name="T12" fmla="*/ 106 w 5350"/>
                <a:gd name="T13" fmla="*/ 2242 h 5770"/>
                <a:gd name="T14" fmla="*/ 159 w 5350"/>
                <a:gd name="T15" fmla="*/ 2700 h 5770"/>
                <a:gd name="T16" fmla="*/ 299 w 5350"/>
                <a:gd name="T17" fmla="*/ 3227 h 5770"/>
                <a:gd name="T18" fmla="*/ 503 w 5350"/>
                <a:gd name="T19" fmla="*/ 3784 h 5770"/>
                <a:gd name="T20" fmla="*/ 746 w 5350"/>
                <a:gd name="T21" fmla="*/ 4331 h 5770"/>
                <a:gd name="T22" fmla="*/ 1004 w 5350"/>
                <a:gd name="T23" fmla="*/ 4828 h 5770"/>
                <a:gd name="T24" fmla="*/ 1254 w 5350"/>
                <a:gd name="T25" fmla="*/ 5235 h 5770"/>
                <a:gd name="T26" fmla="*/ 1471 w 5350"/>
                <a:gd name="T27" fmla="*/ 5513 h 5770"/>
                <a:gd name="T28" fmla="*/ 1634 w 5350"/>
                <a:gd name="T29" fmla="*/ 5626 h 5770"/>
                <a:gd name="T30" fmla="*/ 1822 w 5350"/>
                <a:gd name="T31" fmla="*/ 5637 h 5770"/>
                <a:gd name="T32" fmla="*/ 2043 w 5350"/>
                <a:gd name="T33" fmla="*/ 5555 h 5770"/>
                <a:gd name="T34" fmla="*/ 2276 w 5350"/>
                <a:gd name="T35" fmla="*/ 5355 h 5770"/>
                <a:gd name="T36" fmla="*/ 2493 w 5350"/>
                <a:gd name="T37" fmla="*/ 5010 h 5770"/>
                <a:gd name="T38" fmla="*/ 2669 w 5350"/>
                <a:gd name="T39" fmla="*/ 4494 h 5770"/>
                <a:gd name="T40" fmla="*/ 2777 w 5350"/>
                <a:gd name="T41" fmla="*/ 3778 h 5770"/>
                <a:gd name="T42" fmla="*/ 2792 w 5350"/>
                <a:gd name="T43" fmla="*/ 2836 h 5770"/>
                <a:gd name="T44" fmla="*/ 2731 w 5350"/>
                <a:gd name="T45" fmla="*/ 1988 h 5770"/>
                <a:gd name="T46" fmla="*/ 2791 w 5350"/>
                <a:gd name="T47" fmla="*/ 2216 h 5770"/>
                <a:gd name="T48" fmla="*/ 2910 w 5350"/>
                <a:gd name="T49" fmla="*/ 2514 h 5770"/>
                <a:gd name="T50" fmla="*/ 3112 w 5350"/>
                <a:gd name="T51" fmla="*/ 2854 h 5770"/>
                <a:gd name="T52" fmla="*/ 3417 w 5350"/>
                <a:gd name="T53" fmla="*/ 3181 h 5770"/>
                <a:gd name="T54" fmla="*/ 3844 w 5350"/>
                <a:gd name="T55" fmla="*/ 3437 h 5770"/>
                <a:gd name="T56" fmla="*/ 4412 w 5350"/>
                <a:gd name="T57" fmla="*/ 3568 h 5770"/>
                <a:gd name="T58" fmla="*/ 5141 w 5350"/>
                <a:gd name="T59" fmla="*/ 3517 h 5770"/>
                <a:gd name="T60" fmla="*/ 5234 w 5350"/>
                <a:gd name="T61" fmla="*/ 3509 h 5770"/>
                <a:gd name="T62" fmla="*/ 5003 w 5350"/>
                <a:gd name="T63" fmla="*/ 3572 h 5770"/>
                <a:gd name="T64" fmla="*/ 4684 w 5350"/>
                <a:gd name="T65" fmla="*/ 3630 h 5770"/>
                <a:gd name="T66" fmla="*/ 4306 w 5350"/>
                <a:gd name="T67" fmla="*/ 3657 h 5770"/>
                <a:gd name="T68" fmla="*/ 3904 w 5350"/>
                <a:gd name="T69" fmla="*/ 3621 h 5770"/>
                <a:gd name="T70" fmla="*/ 3511 w 5350"/>
                <a:gd name="T71" fmla="*/ 3493 h 5770"/>
                <a:gd name="T72" fmla="*/ 3156 w 5350"/>
                <a:gd name="T73" fmla="*/ 3246 h 5770"/>
                <a:gd name="T74" fmla="*/ 2938 w 5350"/>
                <a:gd name="T75" fmla="*/ 2996 h 5770"/>
                <a:gd name="T76" fmla="*/ 2955 w 5350"/>
                <a:gd name="T77" fmla="*/ 3330 h 5770"/>
                <a:gd name="T78" fmla="*/ 2952 w 5350"/>
                <a:gd name="T79" fmla="*/ 3778 h 5770"/>
                <a:gd name="T80" fmla="*/ 2906 w 5350"/>
                <a:gd name="T81" fmla="*/ 4308 h 5770"/>
                <a:gd name="T82" fmla="*/ 2789 w 5350"/>
                <a:gd name="T83" fmla="*/ 4845 h 5770"/>
                <a:gd name="T84" fmla="*/ 2577 w 5350"/>
                <a:gd name="T85" fmla="*/ 5317 h 5770"/>
                <a:gd name="T86" fmla="*/ 2243 w 5350"/>
                <a:gd name="T87" fmla="*/ 5650 h 5770"/>
                <a:gd name="T88" fmla="*/ 1761 w 5350"/>
                <a:gd name="T89" fmla="*/ 5770 h 5770"/>
                <a:gd name="T90" fmla="*/ 1510 w 5350"/>
                <a:gd name="T91" fmla="*/ 5697 h 5770"/>
                <a:gd name="T92" fmla="*/ 1308 w 5350"/>
                <a:gd name="T93" fmla="*/ 5502 h 5770"/>
                <a:gd name="T94" fmla="*/ 1061 w 5350"/>
                <a:gd name="T95" fmla="*/ 5190 h 5770"/>
                <a:gd name="T96" fmla="*/ 792 w 5350"/>
                <a:gd name="T97" fmla="*/ 4782 h 5770"/>
                <a:gd name="T98" fmla="*/ 527 w 5350"/>
                <a:gd name="T99" fmla="*/ 4294 h 5770"/>
                <a:gd name="T100" fmla="*/ 292 w 5350"/>
                <a:gd name="T101" fmla="*/ 3747 h 5770"/>
                <a:gd name="T102" fmla="*/ 112 w 5350"/>
                <a:gd name="T103" fmla="*/ 3158 h 5770"/>
                <a:gd name="T104" fmla="*/ 12 w 5350"/>
                <a:gd name="T105" fmla="*/ 2545 h 5770"/>
                <a:gd name="T106" fmla="*/ 3 w 5350"/>
                <a:gd name="T107" fmla="*/ 2061 h 5770"/>
                <a:gd name="T108" fmla="*/ 41 w 5350"/>
                <a:gd name="T109" fmla="*/ 1656 h 5770"/>
                <a:gd name="T110" fmla="*/ 114 w 5350"/>
                <a:gd name="T111" fmla="*/ 1292 h 5770"/>
                <a:gd name="T112" fmla="*/ 212 w 5350"/>
                <a:gd name="T113" fmla="*/ 966 h 5770"/>
                <a:gd name="T114" fmla="*/ 326 w 5350"/>
                <a:gd name="T115" fmla="*/ 680 h 5770"/>
                <a:gd name="T116" fmla="*/ 449 w 5350"/>
                <a:gd name="T117" fmla="*/ 430 h 5770"/>
                <a:gd name="T118" fmla="*/ 569 w 5350"/>
                <a:gd name="T119" fmla="*/ 216 h 5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50" h="5770">
                  <a:moveTo>
                    <a:pt x="704" y="0"/>
                  </a:moveTo>
                  <a:lnTo>
                    <a:pt x="698" y="13"/>
                  </a:lnTo>
                  <a:lnTo>
                    <a:pt x="682" y="51"/>
                  </a:lnTo>
                  <a:lnTo>
                    <a:pt x="655" y="111"/>
                  </a:lnTo>
                  <a:lnTo>
                    <a:pt x="621" y="192"/>
                  </a:lnTo>
                  <a:lnTo>
                    <a:pt x="580" y="293"/>
                  </a:lnTo>
                  <a:lnTo>
                    <a:pt x="535" y="411"/>
                  </a:lnTo>
                  <a:lnTo>
                    <a:pt x="510" y="475"/>
                  </a:lnTo>
                  <a:lnTo>
                    <a:pt x="486" y="545"/>
                  </a:lnTo>
                  <a:lnTo>
                    <a:pt x="459" y="616"/>
                  </a:lnTo>
                  <a:lnTo>
                    <a:pt x="434" y="691"/>
                  </a:lnTo>
                  <a:lnTo>
                    <a:pt x="407" y="769"/>
                  </a:lnTo>
                  <a:lnTo>
                    <a:pt x="381" y="850"/>
                  </a:lnTo>
                  <a:lnTo>
                    <a:pt x="355" y="933"/>
                  </a:lnTo>
                  <a:lnTo>
                    <a:pt x="329" y="1020"/>
                  </a:lnTo>
                  <a:lnTo>
                    <a:pt x="303" y="1107"/>
                  </a:lnTo>
                  <a:lnTo>
                    <a:pt x="279" y="1196"/>
                  </a:lnTo>
                  <a:lnTo>
                    <a:pt x="255" y="1288"/>
                  </a:lnTo>
                  <a:lnTo>
                    <a:pt x="233" y="1380"/>
                  </a:lnTo>
                  <a:lnTo>
                    <a:pt x="211" y="1474"/>
                  </a:lnTo>
                  <a:lnTo>
                    <a:pt x="190" y="1569"/>
                  </a:lnTo>
                  <a:lnTo>
                    <a:pt x="172" y="1665"/>
                  </a:lnTo>
                  <a:lnTo>
                    <a:pt x="156" y="1760"/>
                  </a:lnTo>
                  <a:lnTo>
                    <a:pt x="141" y="1856"/>
                  </a:lnTo>
                  <a:lnTo>
                    <a:pt x="128" y="1952"/>
                  </a:lnTo>
                  <a:lnTo>
                    <a:pt x="117" y="2048"/>
                  </a:lnTo>
                  <a:lnTo>
                    <a:pt x="109" y="2144"/>
                  </a:lnTo>
                  <a:lnTo>
                    <a:pt x="106" y="2242"/>
                  </a:lnTo>
                  <a:lnTo>
                    <a:pt x="109" y="2349"/>
                  </a:lnTo>
                  <a:lnTo>
                    <a:pt x="120" y="2461"/>
                  </a:lnTo>
                  <a:lnTo>
                    <a:pt x="136" y="2578"/>
                  </a:lnTo>
                  <a:lnTo>
                    <a:pt x="159" y="2700"/>
                  </a:lnTo>
                  <a:lnTo>
                    <a:pt x="187" y="2827"/>
                  </a:lnTo>
                  <a:lnTo>
                    <a:pt x="219" y="2958"/>
                  </a:lnTo>
                  <a:lnTo>
                    <a:pt x="257" y="3092"/>
                  </a:lnTo>
                  <a:lnTo>
                    <a:pt x="299" y="3227"/>
                  </a:lnTo>
                  <a:lnTo>
                    <a:pt x="345" y="3366"/>
                  </a:lnTo>
                  <a:lnTo>
                    <a:pt x="395" y="3505"/>
                  </a:lnTo>
                  <a:lnTo>
                    <a:pt x="448" y="3644"/>
                  </a:lnTo>
                  <a:lnTo>
                    <a:pt x="503" y="3784"/>
                  </a:lnTo>
                  <a:lnTo>
                    <a:pt x="561" y="3923"/>
                  </a:lnTo>
                  <a:lnTo>
                    <a:pt x="621" y="4062"/>
                  </a:lnTo>
                  <a:lnTo>
                    <a:pt x="683" y="4197"/>
                  </a:lnTo>
                  <a:lnTo>
                    <a:pt x="746" y="4331"/>
                  </a:lnTo>
                  <a:lnTo>
                    <a:pt x="810" y="4461"/>
                  </a:lnTo>
                  <a:lnTo>
                    <a:pt x="875" y="4589"/>
                  </a:lnTo>
                  <a:lnTo>
                    <a:pt x="939" y="4710"/>
                  </a:lnTo>
                  <a:lnTo>
                    <a:pt x="1004" y="4828"/>
                  </a:lnTo>
                  <a:lnTo>
                    <a:pt x="1068" y="4940"/>
                  </a:lnTo>
                  <a:lnTo>
                    <a:pt x="1131" y="5045"/>
                  </a:lnTo>
                  <a:lnTo>
                    <a:pt x="1193" y="5143"/>
                  </a:lnTo>
                  <a:lnTo>
                    <a:pt x="1254" y="5235"/>
                  </a:lnTo>
                  <a:lnTo>
                    <a:pt x="1311" y="5318"/>
                  </a:lnTo>
                  <a:lnTo>
                    <a:pt x="1368" y="5393"/>
                  </a:lnTo>
                  <a:lnTo>
                    <a:pt x="1421" y="5458"/>
                  </a:lnTo>
                  <a:lnTo>
                    <a:pt x="1471" y="5513"/>
                  </a:lnTo>
                  <a:lnTo>
                    <a:pt x="1517" y="5557"/>
                  </a:lnTo>
                  <a:lnTo>
                    <a:pt x="1559" y="5591"/>
                  </a:lnTo>
                  <a:lnTo>
                    <a:pt x="1598" y="5613"/>
                  </a:lnTo>
                  <a:lnTo>
                    <a:pt x="1634" y="5626"/>
                  </a:lnTo>
                  <a:lnTo>
                    <a:pt x="1677" y="5636"/>
                  </a:lnTo>
                  <a:lnTo>
                    <a:pt x="1722" y="5642"/>
                  </a:lnTo>
                  <a:lnTo>
                    <a:pt x="1771" y="5642"/>
                  </a:lnTo>
                  <a:lnTo>
                    <a:pt x="1822" y="5637"/>
                  </a:lnTo>
                  <a:lnTo>
                    <a:pt x="1875" y="5625"/>
                  </a:lnTo>
                  <a:lnTo>
                    <a:pt x="1929" y="5609"/>
                  </a:lnTo>
                  <a:lnTo>
                    <a:pt x="1985" y="5585"/>
                  </a:lnTo>
                  <a:lnTo>
                    <a:pt x="2043" y="5555"/>
                  </a:lnTo>
                  <a:lnTo>
                    <a:pt x="2102" y="5517"/>
                  </a:lnTo>
                  <a:lnTo>
                    <a:pt x="2160" y="5472"/>
                  </a:lnTo>
                  <a:lnTo>
                    <a:pt x="2219" y="5417"/>
                  </a:lnTo>
                  <a:lnTo>
                    <a:pt x="2276" y="5355"/>
                  </a:lnTo>
                  <a:lnTo>
                    <a:pt x="2333" y="5284"/>
                  </a:lnTo>
                  <a:lnTo>
                    <a:pt x="2388" y="5202"/>
                  </a:lnTo>
                  <a:lnTo>
                    <a:pt x="2441" y="5112"/>
                  </a:lnTo>
                  <a:lnTo>
                    <a:pt x="2493" y="5010"/>
                  </a:lnTo>
                  <a:lnTo>
                    <a:pt x="2542" y="4898"/>
                  </a:lnTo>
                  <a:lnTo>
                    <a:pt x="2588" y="4776"/>
                  </a:lnTo>
                  <a:lnTo>
                    <a:pt x="2631" y="4641"/>
                  </a:lnTo>
                  <a:lnTo>
                    <a:pt x="2669" y="4494"/>
                  </a:lnTo>
                  <a:lnTo>
                    <a:pt x="2704" y="4334"/>
                  </a:lnTo>
                  <a:lnTo>
                    <a:pt x="2734" y="4162"/>
                  </a:lnTo>
                  <a:lnTo>
                    <a:pt x="2758" y="3977"/>
                  </a:lnTo>
                  <a:lnTo>
                    <a:pt x="2777" y="3778"/>
                  </a:lnTo>
                  <a:lnTo>
                    <a:pt x="2791" y="3565"/>
                  </a:lnTo>
                  <a:lnTo>
                    <a:pt x="2798" y="3337"/>
                  </a:lnTo>
                  <a:lnTo>
                    <a:pt x="2799" y="3094"/>
                  </a:lnTo>
                  <a:lnTo>
                    <a:pt x="2792" y="2836"/>
                  </a:lnTo>
                  <a:lnTo>
                    <a:pt x="2779" y="2563"/>
                  </a:lnTo>
                  <a:lnTo>
                    <a:pt x="2758" y="2272"/>
                  </a:lnTo>
                  <a:lnTo>
                    <a:pt x="2728" y="1965"/>
                  </a:lnTo>
                  <a:lnTo>
                    <a:pt x="2731" y="1988"/>
                  </a:lnTo>
                  <a:lnTo>
                    <a:pt x="2746" y="2054"/>
                  </a:lnTo>
                  <a:lnTo>
                    <a:pt x="2758" y="2100"/>
                  </a:lnTo>
                  <a:lnTo>
                    <a:pt x="2773" y="2155"/>
                  </a:lnTo>
                  <a:lnTo>
                    <a:pt x="2791" y="2216"/>
                  </a:lnTo>
                  <a:lnTo>
                    <a:pt x="2814" y="2284"/>
                  </a:lnTo>
                  <a:lnTo>
                    <a:pt x="2842" y="2356"/>
                  </a:lnTo>
                  <a:lnTo>
                    <a:pt x="2873" y="2433"/>
                  </a:lnTo>
                  <a:lnTo>
                    <a:pt x="2910" y="2514"/>
                  </a:lnTo>
                  <a:lnTo>
                    <a:pt x="2952" y="2597"/>
                  </a:lnTo>
                  <a:lnTo>
                    <a:pt x="3000" y="2683"/>
                  </a:lnTo>
                  <a:lnTo>
                    <a:pt x="3053" y="2768"/>
                  </a:lnTo>
                  <a:lnTo>
                    <a:pt x="3112" y="2854"/>
                  </a:lnTo>
                  <a:lnTo>
                    <a:pt x="3178" y="2939"/>
                  </a:lnTo>
                  <a:lnTo>
                    <a:pt x="3251" y="3023"/>
                  </a:lnTo>
                  <a:lnTo>
                    <a:pt x="3330" y="3103"/>
                  </a:lnTo>
                  <a:lnTo>
                    <a:pt x="3417" y="3181"/>
                  </a:lnTo>
                  <a:lnTo>
                    <a:pt x="3512" y="3254"/>
                  </a:lnTo>
                  <a:lnTo>
                    <a:pt x="3614" y="3321"/>
                  </a:lnTo>
                  <a:lnTo>
                    <a:pt x="3725" y="3383"/>
                  </a:lnTo>
                  <a:lnTo>
                    <a:pt x="3844" y="3437"/>
                  </a:lnTo>
                  <a:lnTo>
                    <a:pt x="3972" y="3484"/>
                  </a:lnTo>
                  <a:lnTo>
                    <a:pt x="4110" y="3522"/>
                  </a:lnTo>
                  <a:lnTo>
                    <a:pt x="4256" y="3551"/>
                  </a:lnTo>
                  <a:lnTo>
                    <a:pt x="4412" y="3568"/>
                  </a:lnTo>
                  <a:lnTo>
                    <a:pt x="4578" y="3575"/>
                  </a:lnTo>
                  <a:lnTo>
                    <a:pt x="4755" y="3569"/>
                  </a:lnTo>
                  <a:lnTo>
                    <a:pt x="4942" y="3551"/>
                  </a:lnTo>
                  <a:lnTo>
                    <a:pt x="5141" y="3517"/>
                  </a:lnTo>
                  <a:lnTo>
                    <a:pt x="5350" y="3470"/>
                  </a:lnTo>
                  <a:lnTo>
                    <a:pt x="5330" y="3477"/>
                  </a:lnTo>
                  <a:lnTo>
                    <a:pt x="5275" y="3496"/>
                  </a:lnTo>
                  <a:lnTo>
                    <a:pt x="5234" y="3509"/>
                  </a:lnTo>
                  <a:lnTo>
                    <a:pt x="5187" y="3523"/>
                  </a:lnTo>
                  <a:lnTo>
                    <a:pt x="5131" y="3539"/>
                  </a:lnTo>
                  <a:lnTo>
                    <a:pt x="5070" y="3555"/>
                  </a:lnTo>
                  <a:lnTo>
                    <a:pt x="5003" y="3572"/>
                  </a:lnTo>
                  <a:lnTo>
                    <a:pt x="4931" y="3588"/>
                  </a:lnTo>
                  <a:lnTo>
                    <a:pt x="4852" y="3604"/>
                  </a:lnTo>
                  <a:lnTo>
                    <a:pt x="4770" y="3618"/>
                  </a:lnTo>
                  <a:lnTo>
                    <a:pt x="4684" y="3630"/>
                  </a:lnTo>
                  <a:lnTo>
                    <a:pt x="4592" y="3641"/>
                  </a:lnTo>
                  <a:lnTo>
                    <a:pt x="4500" y="3650"/>
                  </a:lnTo>
                  <a:lnTo>
                    <a:pt x="4404" y="3655"/>
                  </a:lnTo>
                  <a:lnTo>
                    <a:pt x="4306" y="3657"/>
                  </a:lnTo>
                  <a:lnTo>
                    <a:pt x="4207" y="3655"/>
                  </a:lnTo>
                  <a:lnTo>
                    <a:pt x="4106" y="3648"/>
                  </a:lnTo>
                  <a:lnTo>
                    <a:pt x="4006" y="3637"/>
                  </a:lnTo>
                  <a:lnTo>
                    <a:pt x="3904" y="3621"/>
                  </a:lnTo>
                  <a:lnTo>
                    <a:pt x="3804" y="3598"/>
                  </a:lnTo>
                  <a:lnTo>
                    <a:pt x="3705" y="3570"/>
                  </a:lnTo>
                  <a:lnTo>
                    <a:pt x="3606" y="3536"/>
                  </a:lnTo>
                  <a:lnTo>
                    <a:pt x="3511" y="3493"/>
                  </a:lnTo>
                  <a:lnTo>
                    <a:pt x="3417" y="3443"/>
                  </a:lnTo>
                  <a:lnTo>
                    <a:pt x="3326" y="3387"/>
                  </a:lnTo>
                  <a:lnTo>
                    <a:pt x="3239" y="3321"/>
                  </a:lnTo>
                  <a:lnTo>
                    <a:pt x="3156" y="3246"/>
                  </a:lnTo>
                  <a:lnTo>
                    <a:pt x="3076" y="3161"/>
                  </a:lnTo>
                  <a:lnTo>
                    <a:pt x="3003" y="3066"/>
                  </a:lnTo>
                  <a:lnTo>
                    <a:pt x="2934" y="2962"/>
                  </a:lnTo>
                  <a:lnTo>
                    <a:pt x="2938" y="2996"/>
                  </a:lnTo>
                  <a:lnTo>
                    <a:pt x="2945" y="3092"/>
                  </a:lnTo>
                  <a:lnTo>
                    <a:pt x="2948" y="3160"/>
                  </a:lnTo>
                  <a:lnTo>
                    <a:pt x="2952" y="3240"/>
                  </a:lnTo>
                  <a:lnTo>
                    <a:pt x="2955" y="3330"/>
                  </a:lnTo>
                  <a:lnTo>
                    <a:pt x="2956" y="3431"/>
                  </a:lnTo>
                  <a:lnTo>
                    <a:pt x="2958" y="3540"/>
                  </a:lnTo>
                  <a:lnTo>
                    <a:pt x="2955" y="3656"/>
                  </a:lnTo>
                  <a:lnTo>
                    <a:pt x="2952" y="3778"/>
                  </a:lnTo>
                  <a:lnTo>
                    <a:pt x="2945" y="3907"/>
                  </a:lnTo>
                  <a:lnTo>
                    <a:pt x="2936" y="4037"/>
                  </a:lnTo>
                  <a:lnTo>
                    <a:pt x="2922" y="4173"/>
                  </a:lnTo>
                  <a:lnTo>
                    <a:pt x="2906" y="4308"/>
                  </a:lnTo>
                  <a:lnTo>
                    <a:pt x="2884" y="4444"/>
                  </a:lnTo>
                  <a:lnTo>
                    <a:pt x="2857" y="4581"/>
                  </a:lnTo>
                  <a:lnTo>
                    <a:pt x="2826" y="4715"/>
                  </a:lnTo>
                  <a:lnTo>
                    <a:pt x="2789" y="4845"/>
                  </a:lnTo>
                  <a:lnTo>
                    <a:pt x="2746" y="4972"/>
                  </a:lnTo>
                  <a:lnTo>
                    <a:pt x="2697" y="5094"/>
                  </a:lnTo>
                  <a:lnTo>
                    <a:pt x="2640" y="5209"/>
                  </a:lnTo>
                  <a:lnTo>
                    <a:pt x="2577" y="5317"/>
                  </a:lnTo>
                  <a:lnTo>
                    <a:pt x="2506" y="5416"/>
                  </a:lnTo>
                  <a:lnTo>
                    <a:pt x="2426" y="5505"/>
                  </a:lnTo>
                  <a:lnTo>
                    <a:pt x="2340" y="5584"/>
                  </a:lnTo>
                  <a:lnTo>
                    <a:pt x="2243" y="5650"/>
                  </a:lnTo>
                  <a:lnTo>
                    <a:pt x="2138" y="5702"/>
                  </a:lnTo>
                  <a:lnTo>
                    <a:pt x="2022" y="5741"/>
                  </a:lnTo>
                  <a:lnTo>
                    <a:pt x="1897" y="5763"/>
                  </a:lnTo>
                  <a:lnTo>
                    <a:pt x="1761" y="5770"/>
                  </a:lnTo>
                  <a:lnTo>
                    <a:pt x="1615" y="5758"/>
                  </a:lnTo>
                  <a:lnTo>
                    <a:pt x="1585" y="5747"/>
                  </a:lnTo>
                  <a:lnTo>
                    <a:pt x="1549" y="5726"/>
                  </a:lnTo>
                  <a:lnTo>
                    <a:pt x="1510" y="5697"/>
                  </a:lnTo>
                  <a:lnTo>
                    <a:pt x="1465" y="5660"/>
                  </a:lnTo>
                  <a:lnTo>
                    <a:pt x="1416" y="5615"/>
                  </a:lnTo>
                  <a:lnTo>
                    <a:pt x="1363" y="5562"/>
                  </a:lnTo>
                  <a:lnTo>
                    <a:pt x="1308" y="5502"/>
                  </a:lnTo>
                  <a:lnTo>
                    <a:pt x="1250" y="5433"/>
                  </a:lnTo>
                  <a:lnTo>
                    <a:pt x="1189" y="5360"/>
                  </a:lnTo>
                  <a:lnTo>
                    <a:pt x="1125" y="5277"/>
                  </a:lnTo>
                  <a:lnTo>
                    <a:pt x="1061" y="5190"/>
                  </a:lnTo>
                  <a:lnTo>
                    <a:pt x="994" y="5096"/>
                  </a:lnTo>
                  <a:lnTo>
                    <a:pt x="927" y="4997"/>
                  </a:lnTo>
                  <a:lnTo>
                    <a:pt x="860" y="4891"/>
                  </a:lnTo>
                  <a:lnTo>
                    <a:pt x="792" y="4782"/>
                  </a:lnTo>
                  <a:lnTo>
                    <a:pt x="724" y="4666"/>
                  </a:lnTo>
                  <a:lnTo>
                    <a:pt x="658" y="4547"/>
                  </a:lnTo>
                  <a:lnTo>
                    <a:pt x="592" y="4422"/>
                  </a:lnTo>
                  <a:lnTo>
                    <a:pt x="527" y="4294"/>
                  </a:lnTo>
                  <a:lnTo>
                    <a:pt x="465" y="4162"/>
                  </a:lnTo>
                  <a:lnTo>
                    <a:pt x="404" y="4027"/>
                  </a:lnTo>
                  <a:lnTo>
                    <a:pt x="347" y="3888"/>
                  </a:lnTo>
                  <a:lnTo>
                    <a:pt x="292" y="3747"/>
                  </a:lnTo>
                  <a:lnTo>
                    <a:pt x="241" y="3603"/>
                  </a:lnTo>
                  <a:lnTo>
                    <a:pt x="194" y="3456"/>
                  </a:lnTo>
                  <a:lnTo>
                    <a:pt x="151" y="3308"/>
                  </a:lnTo>
                  <a:lnTo>
                    <a:pt x="112" y="3158"/>
                  </a:lnTo>
                  <a:lnTo>
                    <a:pt x="78" y="3006"/>
                  </a:lnTo>
                  <a:lnTo>
                    <a:pt x="51" y="2854"/>
                  </a:lnTo>
                  <a:lnTo>
                    <a:pt x="29" y="2699"/>
                  </a:lnTo>
                  <a:lnTo>
                    <a:pt x="12" y="2545"/>
                  </a:lnTo>
                  <a:lnTo>
                    <a:pt x="3" y="2390"/>
                  </a:lnTo>
                  <a:lnTo>
                    <a:pt x="0" y="2278"/>
                  </a:lnTo>
                  <a:lnTo>
                    <a:pt x="1" y="2168"/>
                  </a:lnTo>
                  <a:lnTo>
                    <a:pt x="3" y="2061"/>
                  </a:lnTo>
                  <a:lnTo>
                    <a:pt x="9" y="1956"/>
                  </a:lnTo>
                  <a:lnTo>
                    <a:pt x="17" y="1853"/>
                  </a:lnTo>
                  <a:lnTo>
                    <a:pt x="29" y="1754"/>
                  </a:lnTo>
                  <a:lnTo>
                    <a:pt x="41" y="1656"/>
                  </a:lnTo>
                  <a:lnTo>
                    <a:pt x="56" y="1562"/>
                  </a:lnTo>
                  <a:lnTo>
                    <a:pt x="74" y="1469"/>
                  </a:lnTo>
                  <a:lnTo>
                    <a:pt x="93" y="1379"/>
                  </a:lnTo>
                  <a:lnTo>
                    <a:pt x="114" y="1292"/>
                  </a:lnTo>
                  <a:lnTo>
                    <a:pt x="136" y="1207"/>
                  </a:lnTo>
                  <a:lnTo>
                    <a:pt x="160" y="1125"/>
                  </a:lnTo>
                  <a:lnTo>
                    <a:pt x="186" y="1044"/>
                  </a:lnTo>
                  <a:lnTo>
                    <a:pt x="212" y="966"/>
                  </a:lnTo>
                  <a:lnTo>
                    <a:pt x="239" y="891"/>
                  </a:lnTo>
                  <a:lnTo>
                    <a:pt x="268" y="819"/>
                  </a:lnTo>
                  <a:lnTo>
                    <a:pt x="296" y="748"/>
                  </a:lnTo>
                  <a:lnTo>
                    <a:pt x="326" y="680"/>
                  </a:lnTo>
                  <a:lnTo>
                    <a:pt x="356" y="614"/>
                  </a:lnTo>
                  <a:lnTo>
                    <a:pt x="386" y="550"/>
                  </a:lnTo>
                  <a:lnTo>
                    <a:pt x="418" y="489"/>
                  </a:lnTo>
                  <a:lnTo>
                    <a:pt x="449" y="430"/>
                  </a:lnTo>
                  <a:lnTo>
                    <a:pt x="479" y="374"/>
                  </a:lnTo>
                  <a:lnTo>
                    <a:pt x="510" y="319"/>
                  </a:lnTo>
                  <a:lnTo>
                    <a:pt x="540" y="267"/>
                  </a:lnTo>
                  <a:lnTo>
                    <a:pt x="569" y="216"/>
                  </a:lnTo>
                  <a:lnTo>
                    <a:pt x="598" y="169"/>
                  </a:lnTo>
                  <a:lnTo>
                    <a:pt x="653" y="80"/>
                  </a:lnTo>
                  <a:lnTo>
                    <a:pt x="704" y="0"/>
                  </a:lnTo>
                  <a:close/>
                </a:path>
              </a:pathLst>
            </a:custGeom>
            <a:solidFill>
              <a:srgbClr val="D8AC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7"/>
            <p:cNvSpPr>
              <a:spLocks/>
            </p:cNvSpPr>
            <p:nvPr/>
          </p:nvSpPr>
          <p:spPr bwMode="auto">
            <a:xfrm>
              <a:off x="6719888" y="3098801"/>
              <a:ext cx="287338" cy="738188"/>
            </a:xfrm>
            <a:custGeom>
              <a:avLst/>
              <a:gdLst>
                <a:gd name="T0" fmla="*/ 455 w 726"/>
                <a:gd name="T1" fmla="*/ 1643 h 1859"/>
                <a:gd name="T2" fmla="*/ 442 w 726"/>
                <a:gd name="T3" fmla="*/ 1445 h 1859"/>
                <a:gd name="T4" fmla="*/ 417 w 726"/>
                <a:gd name="T5" fmla="*/ 1252 h 1859"/>
                <a:gd name="T6" fmla="*/ 387 w 726"/>
                <a:gd name="T7" fmla="*/ 1088 h 1859"/>
                <a:gd name="T8" fmla="*/ 343 w 726"/>
                <a:gd name="T9" fmla="*/ 916 h 1859"/>
                <a:gd name="T10" fmla="*/ 285 w 726"/>
                <a:gd name="T11" fmla="*/ 744 h 1859"/>
                <a:gd name="T12" fmla="*/ 210 w 726"/>
                <a:gd name="T13" fmla="*/ 580 h 1859"/>
                <a:gd name="T14" fmla="*/ 116 w 726"/>
                <a:gd name="T15" fmla="*/ 431 h 1859"/>
                <a:gd name="T16" fmla="*/ 0 w 726"/>
                <a:gd name="T17" fmla="*/ 305 h 1859"/>
                <a:gd name="T18" fmla="*/ 60 w 726"/>
                <a:gd name="T19" fmla="*/ 341 h 1859"/>
                <a:gd name="T20" fmla="*/ 136 w 726"/>
                <a:gd name="T21" fmla="*/ 395 h 1859"/>
                <a:gd name="T22" fmla="*/ 207 w 726"/>
                <a:gd name="T23" fmla="*/ 458 h 1859"/>
                <a:gd name="T24" fmla="*/ 249 w 726"/>
                <a:gd name="T25" fmla="*/ 505 h 1859"/>
                <a:gd name="T26" fmla="*/ 288 w 726"/>
                <a:gd name="T27" fmla="*/ 557 h 1859"/>
                <a:gd name="T28" fmla="*/ 322 w 726"/>
                <a:gd name="T29" fmla="*/ 616 h 1859"/>
                <a:gd name="T30" fmla="*/ 346 w 726"/>
                <a:gd name="T31" fmla="*/ 670 h 1859"/>
                <a:gd name="T32" fmla="*/ 365 w 726"/>
                <a:gd name="T33" fmla="*/ 706 h 1859"/>
                <a:gd name="T34" fmla="*/ 388 w 726"/>
                <a:gd name="T35" fmla="*/ 732 h 1859"/>
                <a:gd name="T36" fmla="*/ 412 w 726"/>
                <a:gd name="T37" fmla="*/ 745 h 1859"/>
                <a:gd name="T38" fmla="*/ 439 w 726"/>
                <a:gd name="T39" fmla="*/ 742 h 1859"/>
                <a:gd name="T40" fmla="*/ 465 w 726"/>
                <a:gd name="T41" fmla="*/ 714 h 1859"/>
                <a:gd name="T42" fmla="*/ 491 w 726"/>
                <a:gd name="T43" fmla="*/ 661 h 1859"/>
                <a:gd name="T44" fmla="*/ 515 w 726"/>
                <a:gd name="T45" fmla="*/ 574 h 1859"/>
                <a:gd name="T46" fmla="*/ 536 w 726"/>
                <a:gd name="T47" fmla="*/ 453 h 1859"/>
                <a:gd name="T48" fmla="*/ 554 w 726"/>
                <a:gd name="T49" fmla="*/ 290 h 1859"/>
                <a:gd name="T50" fmla="*/ 567 w 726"/>
                <a:gd name="T51" fmla="*/ 80 h 1859"/>
                <a:gd name="T52" fmla="*/ 570 w 726"/>
                <a:gd name="T53" fmla="*/ 30 h 1859"/>
                <a:gd name="T54" fmla="*/ 572 w 726"/>
                <a:gd name="T55" fmla="*/ 166 h 1859"/>
                <a:gd name="T56" fmla="*/ 568 w 726"/>
                <a:gd name="T57" fmla="*/ 374 h 1859"/>
                <a:gd name="T58" fmla="*/ 559 w 726"/>
                <a:gd name="T59" fmla="*/ 609 h 1859"/>
                <a:gd name="T60" fmla="*/ 540 w 726"/>
                <a:gd name="T61" fmla="*/ 827 h 1859"/>
                <a:gd name="T62" fmla="*/ 525 w 726"/>
                <a:gd name="T63" fmla="*/ 916 h 1859"/>
                <a:gd name="T64" fmla="*/ 510 w 726"/>
                <a:gd name="T65" fmla="*/ 992 h 1859"/>
                <a:gd name="T66" fmla="*/ 506 w 726"/>
                <a:gd name="T67" fmla="*/ 1074 h 1859"/>
                <a:gd name="T68" fmla="*/ 510 w 726"/>
                <a:gd name="T69" fmla="*/ 1162 h 1859"/>
                <a:gd name="T70" fmla="*/ 522 w 726"/>
                <a:gd name="T71" fmla="*/ 1254 h 1859"/>
                <a:gd name="T72" fmla="*/ 542 w 726"/>
                <a:gd name="T73" fmla="*/ 1348 h 1859"/>
                <a:gd name="T74" fmla="*/ 576 w 726"/>
                <a:gd name="T75" fmla="*/ 1474 h 1859"/>
                <a:gd name="T76" fmla="*/ 639 w 726"/>
                <a:gd name="T77" fmla="*/ 1655 h 1859"/>
                <a:gd name="T78" fmla="*/ 706 w 726"/>
                <a:gd name="T79" fmla="*/ 1813 h 1859"/>
                <a:gd name="T80" fmla="*/ 696 w 726"/>
                <a:gd name="T81" fmla="*/ 1805 h 1859"/>
                <a:gd name="T82" fmla="*/ 645 w 726"/>
                <a:gd name="T83" fmla="*/ 1727 h 1859"/>
                <a:gd name="T84" fmla="*/ 604 w 726"/>
                <a:gd name="T85" fmla="*/ 1678 h 1859"/>
                <a:gd name="T86" fmla="*/ 570 w 726"/>
                <a:gd name="T87" fmla="*/ 1649 h 1859"/>
                <a:gd name="T88" fmla="*/ 537 w 726"/>
                <a:gd name="T89" fmla="*/ 1633 h 1859"/>
                <a:gd name="T90" fmla="*/ 505 w 726"/>
                <a:gd name="T91" fmla="*/ 1634 h 1859"/>
                <a:gd name="T92" fmla="*/ 475 w 726"/>
                <a:gd name="T93" fmla="*/ 1657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6" h="1859">
                  <a:moveTo>
                    <a:pt x="456" y="1686"/>
                  </a:moveTo>
                  <a:lnTo>
                    <a:pt x="456" y="1675"/>
                  </a:lnTo>
                  <a:lnTo>
                    <a:pt x="455" y="1643"/>
                  </a:lnTo>
                  <a:lnTo>
                    <a:pt x="453" y="1592"/>
                  </a:lnTo>
                  <a:lnTo>
                    <a:pt x="449" y="1526"/>
                  </a:lnTo>
                  <a:lnTo>
                    <a:pt x="442" y="1445"/>
                  </a:lnTo>
                  <a:lnTo>
                    <a:pt x="432" y="1354"/>
                  </a:lnTo>
                  <a:lnTo>
                    <a:pt x="425" y="1304"/>
                  </a:lnTo>
                  <a:lnTo>
                    <a:pt x="417" y="1252"/>
                  </a:lnTo>
                  <a:lnTo>
                    <a:pt x="408" y="1199"/>
                  </a:lnTo>
                  <a:lnTo>
                    <a:pt x="398" y="1144"/>
                  </a:lnTo>
                  <a:lnTo>
                    <a:pt x="387" y="1088"/>
                  </a:lnTo>
                  <a:lnTo>
                    <a:pt x="374" y="1032"/>
                  </a:lnTo>
                  <a:lnTo>
                    <a:pt x="359" y="974"/>
                  </a:lnTo>
                  <a:lnTo>
                    <a:pt x="343" y="916"/>
                  </a:lnTo>
                  <a:lnTo>
                    <a:pt x="326" y="858"/>
                  </a:lnTo>
                  <a:lnTo>
                    <a:pt x="306" y="801"/>
                  </a:lnTo>
                  <a:lnTo>
                    <a:pt x="285" y="744"/>
                  </a:lnTo>
                  <a:lnTo>
                    <a:pt x="262" y="687"/>
                  </a:lnTo>
                  <a:lnTo>
                    <a:pt x="237" y="633"/>
                  </a:lnTo>
                  <a:lnTo>
                    <a:pt x="210" y="580"/>
                  </a:lnTo>
                  <a:lnTo>
                    <a:pt x="181" y="528"/>
                  </a:lnTo>
                  <a:lnTo>
                    <a:pt x="149" y="478"/>
                  </a:lnTo>
                  <a:lnTo>
                    <a:pt x="116" y="431"/>
                  </a:lnTo>
                  <a:lnTo>
                    <a:pt x="80" y="386"/>
                  </a:lnTo>
                  <a:lnTo>
                    <a:pt x="41" y="344"/>
                  </a:lnTo>
                  <a:lnTo>
                    <a:pt x="0" y="305"/>
                  </a:lnTo>
                  <a:lnTo>
                    <a:pt x="11" y="310"/>
                  </a:lnTo>
                  <a:lnTo>
                    <a:pt x="41" y="328"/>
                  </a:lnTo>
                  <a:lnTo>
                    <a:pt x="60" y="341"/>
                  </a:lnTo>
                  <a:lnTo>
                    <a:pt x="83" y="356"/>
                  </a:lnTo>
                  <a:lnTo>
                    <a:pt x="109" y="374"/>
                  </a:lnTo>
                  <a:lnTo>
                    <a:pt x="136" y="395"/>
                  </a:lnTo>
                  <a:lnTo>
                    <a:pt x="164" y="418"/>
                  </a:lnTo>
                  <a:lnTo>
                    <a:pt x="193" y="445"/>
                  </a:lnTo>
                  <a:lnTo>
                    <a:pt x="207" y="458"/>
                  </a:lnTo>
                  <a:lnTo>
                    <a:pt x="221" y="473"/>
                  </a:lnTo>
                  <a:lnTo>
                    <a:pt x="236" y="488"/>
                  </a:lnTo>
                  <a:lnTo>
                    <a:pt x="249" y="505"/>
                  </a:lnTo>
                  <a:lnTo>
                    <a:pt x="262" y="522"/>
                  </a:lnTo>
                  <a:lnTo>
                    <a:pt x="275" y="539"/>
                  </a:lnTo>
                  <a:lnTo>
                    <a:pt x="288" y="557"/>
                  </a:lnTo>
                  <a:lnTo>
                    <a:pt x="300" y="575"/>
                  </a:lnTo>
                  <a:lnTo>
                    <a:pt x="312" y="595"/>
                  </a:lnTo>
                  <a:lnTo>
                    <a:pt x="322" y="616"/>
                  </a:lnTo>
                  <a:lnTo>
                    <a:pt x="331" y="635"/>
                  </a:lnTo>
                  <a:lnTo>
                    <a:pt x="341" y="657"/>
                  </a:lnTo>
                  <a:lnTo>
                    <a:pt x="346" y="670"/>
                  </a:lnTo>
                  <a:lnTo>
                    <a:pt x="352" y="683"/>
                  </a:lnTo>
                  <a:lnTo>
                    <a:pt x="359" y="694"/>
                  </a:lnTo>
                  <a:lnTo>
                    <a:pt x="365" y="706"/>
                  </a:lnTo>
                  <a:lnTo>
                    <a:pt x="373" y="715"/>
                  </a:lnTo>
                  <a:lnTo>
                    <a:pt x="380" y="724"/>
                  </a:lnTo>
                  <a:lnTo>
                    <a:pt x="388" y="732"/>
                  </a:lnTo>
                  <a:lnTo>
                    <a:pt x="396" y="738"/>
                  </a:lnTo>
                  <a:lnTo>
                    <a:pt x="404" y="743"/>
                  </a:lnTo>
                  <a:lnTo>
                    <a:pt x="412" y="745"/>
                  </a:lnTo>
                  <a:lnTo>
                    <a:pt x="422" y="746"/>
                  </a:lnTo>
                  <a:lnTo>
                    <a:pt x="430" y="745"/>
                  </a:lnTo>
                  <a:lnTo>
                    <a:pt x="439" y="742"/>
                  </a:lnTo>
                  <a:lnTo>
                    <a:pt x="448" y="735"/>
                  </a:lnTo>
                  <a:lnTo>
                    <a:pt x="456" y="725"/>
                  </a:lnTo>
                  <a:lnTo>
                    <a:pt x="465" y="714"/>
                  </a:lnTo>
                  <a:lnTo>
                    <a:pt x="473" y="700"/>
                  </a:lnTo>
                  <a:lnTo>
                    <a:pt x="483" y="681"/>
                  </a:lnTo>
                  <a:lnTo>
                    <a:pt x="491" y="661"/>
                  </a:lnTo>
                  <a:lnTo>
                    <a:pt x="499" y="635"/>
                  </a:lnTo>
                  <a:lnTo>
                    <a:pt x="507" y="606"/>
                  </a:lnTo>
                  <a:lnTo>
                    <a:pt x="515" y="574"/>
                  </a:lnTo>
                  <a:lnTo>
                    <a:pt x="522" y="538"/>
                  </a:lnTo>
                  <a:lnTo>
                    <a:pt x="530" y="498"/>
                  </a:lnTo>
                  <a:lnTo>
                    <a:pt x="536" y="453"/>
                  </a:lnTo>
                  <a:lnTo>
                    <a:pt x="543" y="403"/>
                  </a:lnTo>
                  <a:lnTo>
                    <a:pt x="549" y="349"/>
                  </a:lnTo>
                  <a:lnTo>
                    <a:pt x="554" y="290"/>
                  </a:lnTo>
                  <a:lnTo>
                    <a:pt x="559" y="225"/>
                  </a:lnTo>
                  <a:lnTo>
                    <a:pt x="564" y="156"/>
                  </a:lnTo>
                  <a:lnTo>
                    <a:pt x="567" y="80"/>
                  </a:lnTo>
                  <a:lnTo>
                    <a:pt x="570" y="0"/>
                  </a:lnTo>
                  <a:lnTo>
                    <a:pt x="570" y="8"/>
                  </a:lnTo>
                  <a:lnTo>
                    <a:pt x="570" y="30"/>
                  </a:lnTo>
                  <a:lnTo>
                    <a:pt x="572" y="65"/>
                  </a:lnTo>
                  <a:lnTo>
                    <a:pt x="572" y="111"/>
                  </a:lnTo>
                  <a:lnTo>
                    <a:pt x="572" y="166"/>
                  </a:lnTo>
                  <a:lnTo>
                    <a:pt x="570" y="230"/>
                  </a:lnTo>
                  <a:lnTo>
                    <a:pt x="570" y="300"/>
                  </a:lnTo>
                  <a:lnTo>
                    <a:pt x="568" y="374"/>
                  </a:lnTo>
                  <a:lnTo>
                    <a:pt x="567" y="451"/>
                  </a:lnTo>
                  <a:lnTo>
                    <a:pt x="564" y="530"/>
                  </a:lnTo>
                  <a:lnTo>
                    <a:pt x="559" y="609"/>
                  </a:lnTo>
                  <a:lnTo>
                    <a:pt x="554" y="686"/>
                  </a:lnTo>
                  <a:lnTo>
                    <a:pt x="547" y="759"/>
                  </a:lnTo>
                  <a:lnTo>
                    <a:pt x="540" y="827"/>
                  </a:lnTo>
                  <a:lnTo>
                    <a:pt x="536" y="859"/>
                  </a:lnTo>
                  <a:lnTo>
                    <a:pt x="530" y="888"/>
                  </a:lnTo>
                  <a:lnTo>
                    <a:pt x="525" y="916"/>
                  </a:lnTo>
                  <a:lnTo>
                    <a:pt x="520" y="942"/>
                  </a:lnTo>
                  <a:lnTo>
                    <a:pt x="514" y="967"/>
                  </a:lnTo>
                  <a:lnTo>
                    <a:pt x="510" y="992"/>
                  </a:lnTo>
                  <a:lnTo>
                    <a:pt x="508" y="1019"/>
                  </a:lnTo>
                  <a:lnTo>
                    <a:pt x="506" y="1046"/>
                  </a:lnTo>
                  <a:lnTo>
                    <a:pt x="506" y="1074"/>
                  </a:lnTo>
                  <a:lnTo>
                    <a:pt x="506" y="1103"/>
                  </a:lnTo>
                  <a:lnTo>
                    <a:pt x="507" y="1132"/>
                  </a:lnTo>
                  <a:lnTo>
                    <a:pt x="510" y="1162"/>
                  </a:lnTo>
                  <a:lnTo>
                    <a:pt x="513" y="1192"/>
                  </a:lnTo>
                  <a:lnTo>
                    <a:pt x="517" y="1222"/>
                  </a:lnTo>
                  <a:lnTo>
                    <a:pt x="522" y="1254"/>
                  </a:lnTo>
                  <a:lnTo>
                    <a:pt x="529" y="1285"/>
                  </a:lnTo>
                  <a:lnTo>
                    <a:pt x="535" y="1316"/>
                  </a:lnTo>
                  <a:lnTo>
                    <a:pt x="542" y="1348"/>
                  </a:lnTo>
                  <a:lnTo>
                    <a:pt x="550" y="1380"/>
                  </a:lnTo>
                  <a:lnTo>
                    <a:pt x="558" y="1411"/>
                  </a:lnTo>
                  <a:lnTo>
                    <a:pt x="576" y="1474"/>
                  </a:lnTo>
                  <a:lnTo>
                    <a:pt x="596" y="1536"/>
                  </a:lnTo>
                  <a:lnTo>
                    <a:pt x="617" y="1597"/>
                  </a:lnTo>
                  <a:lnTo>
                    <a:pt x="639" y="1655"/>
                  </a:lnTo>
                  <a:lnTo>
                    <a:pt x="660" y="1711"/>
                  </a:lnTo>
                  <a:lnTo>
                    <a:pt x="684" y="1764"/>
                  </a:lnTo>
                  <a:lnTo>
                    <a:pt x="706" y="1813"/>
                  </a:lnTo>
                  <a:lnTo>
                    <a:pt x="726" y="1859"/>
                  </a:lnTo>
                  <a:lnTo>
                    <a:pt x="718" y="1844"/>
                  </a:lnTo>
                  <a:lnTo>
                    <a:pt x="696" y="1805"/>
                  </a:lnTo>
                  <a:lnTo>
                    <a:pt x="682" y="1781"/>
                  </a:lnTo>
                  <a:lnTo>
                    <a:pt x="665" y="1754"/>
                  </a:lnTo>
                  <a:lnTo>
                    <a:pt x="645" y="1727"/>
                  </a:lnTo>
                  <a:lnTo>
                    <a:pt x="626" y="1701"/>
                  </a:lnTo>
                  <a:lnTo>
                    <a:pt x="614" y="1689"/>
                  </a:lnTo>
                  <a:lnTo>
                    <a:pt x="604" y="1678"/>
                  </a:lnTo>
                  <a:lnTo>
                    <a:pt x="592" y="1667"/>
                  </a:lnTo>
                  <a:lnTo>
                    <a:pt x="582" y="1657"/>
                  </a:lnTo>
                  <a:lnTo>
                    <a:pt x="570" y="1649"/>
                  </a:lnTo>
                  <a:lnTo>
                    <a:pt x="559" y="1642"/>
                  </a:lnTo>
                  <a:lnTo>
                    <a:pt x="549" y="1637"/>
                  </a:lnTo>
                  <a:lnTo>
                    <a:pt x="537" y="1633"/>
                  </a:lnTo>
                  <a:lnTo>
                    <a:pt x="525" y="1632"/>
                  </a:lnTo>
                  <a:lnTo>
                    <a:pt x="515" y="1632"/>
                  </a:lnTo>
                  <a:lnTo>
                    <a:pt x="505" y="1634"/>
                  </a:lnTo>
                  <a:lnTo>
                    <a:pt x="494" y="1640"/>
                  </a:lnTo>
                  <a:lnTo>
                    <a:pt x="484" y="1647"/>
                  </a:lnTo>
                  <a:lnTo>
                    <a:pt x="475" y="1657"/>
                  </a:lnTo>
                  <a:lnTo>
                    <a:pt x="465" y="1670"/>
                  </a:lnTo>
                  <a:lnTo>
                    <a:pt x="456" y="1686"/>
                  </a:lnTo>
                  <a:close/>
                </a:path>
              </a:pathLst>
            </a:custGeom>
            <a:solidFill>
              <a:srgbClr val="D8AC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8"/>
            <p:cNvSpPr>
              <a:spLocks/>
            </p:cNvSpPr>
            <p:nvPr/>
          </p:nvSpPr>
          <p:spPr bwMode="auto">
            <a:xfrm>
              <a:off x="6122988" y="4341813"/>
              <a:ext cx="412750" cy="390525"/>
            </a:xfrm>
            <a:custGeom>
              <a:avLst/>
              <a:gdLst>
                <a:gd name="T0" fmla="*/ 8 w 1039"/>
                <a:gd name="T1" fmla="*/ 281 h 986"/>
                <a:gd name="T2" fmla="*/ 65 w 1039"/>
                <a:gd name="T3" fmla="*/ 257 h 986"/>
                <a:gd name="T4" fmla="*/ 167 w 1039"/>
                <a:gd name="T5" fmla="*/ 217 h 986"/>
                <a:gd name="T6" fmla="*/ 297 w 1039"/>
                <a:gd name="T7" fmla="*/ 165 h 986"/>
                <a:gd name="T8" fmla="*/ 442 w 1039"/>
                <a:gd name="T9" fmla="*/ 110 h 986"/>
                <a:gd name="T10" fmla="*/ 590 w 1039"/>
                <a:gd name="T11" fmla="*/ 59 h 986"/>
                <a:gd name="T12" fmla="*/ 693 w 1039"/>
                <a:gd name="T13" fmla="*/ 29 h 986"/>
                <a:gd name="T14" fmla="*/ 754 w 1039"/>
                <a:gd name="T15" fmla="*/ 14 h 986"/>
                <a:gd name="T16" fmla="*/ 810 w 1039"/>
                <a:gd name="T17" fmla="*/ 4 h 986"/>
                <a:gd name="T18" fmla="*/ 855 w 1039"/>
                <a:gd name="T19" fmla="*/ 0 h 986"/>
                <a:gd name="T20" fmla="*/ 889 w 1039"/>
                <a:gd name="T21" fmla="*/ 4 h 986"/>
                <a:gd name="T22" fmla="*/ 919 w 1039"/>
                <a:gd name="T23" fmla="*/ 19 h 986"/>
                <a:gd name="T24" fmla="*/ 945 w 1039"/>
                <a:gd name="T25" fmla="*/ 45 h 986"/>
                <a:gd name="T26" fmla="*/ 967 w 1039"/>
                <a:gd name="T27" fmla="*/ 81 h 986"/>
                <a:gd name="T28" fmla="*/ 984 w 1039"/>
                <a:gd name="T29" fmla="*/ 124 h 986"/>
                <a:gd name="T30" fmla="*/ 999 w 1039"/>
                <a:gd name="T31" fmla="*/ 174 h 986"/>
                <a:gd name="T32" fmla="*/ 1012 w 1039"/>
                <a:gd name="T33" fmla="*/ 227 h 986"/>
                <a:gd name="T34" fmla="*/ 1021 w 1039"/>
                <a:gd name="T35" fmla="*/ 282 h 986"/>
                <a:gd name="T36" fmla="*/ 1030 w 1039"/>
                <a:gd name="T37" fmla="*/ 366 h 986"/>
                <a:gd name="T38" fmla="*/ 1037 w 1039"/>
                <a:gd name="T39" fmla="*/ 471 h 986"/>
                <a:gd name="T40" fmla="*/ 1039 w 1039"/>
                <a:gd name="T41" fmla="*/ 583 h 986"/>
                <a:gd name="T42" fmla="*/ 1012 w 1039"/>
                <a:gd name="T43" fmla="*/ 623 h 986"/>
                <a:gd name="T44" fmla="*/ 834 w 1039"/>
                <a:gd name="T45" fmla="*/ 722 h 986"/>
                <a:gd name="T46" fmla="*/ 655 w 1039"/>
                <a:gd name="T47" fmla="*/ 822 h 986"/>
                <a:gd name="T48" fmla="*/ 543 w 1039"/>
                <a:gd name="T49" fmla="*/ 888 h 986"/>
                <a:gd name="T50" fmla="*/ 456 w 1039"/>
                <a:gd name="T51" fmla="*/ 942 h 986"/>
                <a:gd name="T52" fmla="*/ 415 w 1039"/>
                <a:gd name="T53" fmla="*/ 971 h 986"/>
                <a:gd name="T54" fmla="*/ 403 w 1039"/>
                <a:gd name="T55" fmla="*/ 983 h 986"/>
                <a:gd name="T56" fmla="*/ 396 w 1039"/>
                <a:gd name="T57" fmla="*/ 975 h 986"/>
                <a:gd name="T58" fmla="*/ 318 w 1039"/>
                <a:gd name="T59" fmla="*/ 845 h 986"/>
                <a:gd name="T60" fmla="*/ 190 w 1039"/>
                <a:gd name="T61" fmla="*/ 630 h 986"/>
                <a:gd name="T62" fmla="*/ 87 w 1039"/>
                <a:gd name="T63" fmla="*/ 450 h 986"/>
                <a:gd name="T64" fmla="*/ 27 w 1039"/>
                <a:gd name="T65" fmla="*/ 33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9" h="986">
                  <a:moveTo>
                    <a:pt x="0" y="285"/>
                  </a:moveTo>
                  <a:lnTo>
                    <a:pt x="8" y="281"/>
                  </a:lnTo>
                  <a:lnTo>
                    <a:pt x="30" y="272"/>
                  </a:lnTo>
                  <a:lnTo>
                    <a:pt x="65" y="257"/>
                  </a:lnTo>
                  <a:lnTo>
                    <a:pt x="111" y="238"/>
                  </a:lnTo>
                  <a:lnTo>
                    <a:pt x="167" y="217"/>
                  </a:lnTo>
                  <a:lnTo>
                    <a:pt x="229" y="191"/>
                  </a:lnTo>
                  <a:lnTo>
                    <a:pt x="297" y="165"/>
                  </a:lnTo>
                  <a:lnTo>
                    <a:pt x="369" y="137"/>
                  </a:lnTo>
                  <a:lnTo>
                    <a:pt x="442" y="110"/>
                  </a:lnTo>
                  <a:lnTo>
                    <a:pt x="516" y="84"/>
                  </a:lnTo>
                  <a:lnTo>
                    <a:pt x="590" y="59"/>
                  </a:lnTo>
                  <a:lnTo>
                    <a:pt x="659" y="39"/>
                  </a:lnTo>
                  <a:lnTo>
                    <a:pt x="693" y="29"/>
                  </a:lnTo>
                  <a:lnTo>
                    <a:pt x="724" y="21"/>
                  </a:lnTo>
                  <a:lnTo>
                    <a:pt x="754" y="14"/>
                  </a:lnTo>
                  <a:lnTo>
                    <a:pt x="783" y="8"/>
                  </a:lnTo>
                  <a:lnTo>
                    <a:pt x="810" y="4"/>
                  </a:lnTo>
                  <a:lnTo>
                    <a:pt x="833" y="2"/>
                  </a:lnTo>
                  <a:lnTo>
                    <a:pt x="855" y="0"/>
                  </a:lnTo>
                  <a:lnTo>
                    <a:pt x="873" y="0"/>
                  </a:lnTo>
                  <a:lnTo>
                    <a:pt x="889" y="4"/>
                  </a:lnTo>
                  <a:lnTo>
                    <a:pt x="904" y="10"/>
                  </a:lnTo>
                  <a:lnTo>
                    <a:pt x="919" y="19"/>
                  </a:lnTo>
                  <a:lnTo>
                    <a:pt x="932" y="30"/>
                  </a:lnTo>
                  <a:lnTo>
                    <a:pt x="945" y="45"/>
                  </a:lnTo>
                  <a:lnTo>
                    <a:pt x="956" y="62"/>
                  </a:lnTo>
                  <a:lnTo>
                    <a:pt x="967" y="81"/>
                  </a:lnTo>
                  <a:lnTo>
                    <a:pt x="976" y="102"/>
                  </a:lnTo>
                  <a:lnTo>
                    <a:pt x="984" y="124"/>
                  </a:lnTo>
                  <a:lnTo>
                    <a:pt x="992" y="148"/>
                  </a:lnTo>
                  <a:lnTo>
                    <a:pt x="999" y="174"/>
                  </a:lnTo>
                  <a:lnTo>
                    <a:pt x="1006" y="199"/>
                  </a:lnTo>
                  <a:lnTo>
                    <a:pt x="1012" y="227"/>
                  </a:lnTo>
                  <a:lnTo>
                    <a:pt x="1016" y="254"/>
                  </a:lnTo>
                  <a:lnTo>
                    <a:pt x="1021" y="282"/>
                  </a:lnTo>
                  <a:lnTo>
                    <a:pt x="1024" y="310"/>
                  </a:lnTo>
                  <a:lnTo>
                    <a:pt x="1030" y="366"/>
                  </a:lnTo>
                  <a:lnTo>
                    <a:pt x="1035" y="420"/>
                  </a:lnTo>
                  <a:lnTo>
                    <a:pt x="1037" y="471"/>
                  </a:lnTo>
                  <a:lnTo>
                    <a:pt x="1039" y="516"/>
                  </a:lnTo>
                  <a:lnTo>
                    <a:pt x="1039" y="583"/>
                  </a:lnTo>
                  <a:lnTo>
                    <a:pt x="1039" y="608"/>
                  </a:lnTo>
                  <a:lnTo>
                    <a:pt x="1012" y="623"/>
                  </a:lnTo>
                  <a:lnTo>
                    <a:pt x="938" y="664"/>
                  </a:lnTo>
                  <a:lnTo>
                    <a:pt x="834" y="722"/>
                  </a:lnTo>
                  <a:lnTo>
                    <a:pt x="715" y="787"/>
                  </a:lnTo>
                  <a:lnTo>
                    <a:pt x="655" y="822"/>
                  </a:lnTo>
                  <a:lnTo>
                    <a:pt x="597" y="856"/>
                  </a:lnTo>
                  <a:lnTo>
                    <a:pt x="543" y="888"/>
                  </a:lnTo>
                  <a:lnTo>
                    <a:pt x="496" y="917"/>
                  </a:lnTo>
                  <a:lnTo>
                    <a:pt x="456" y="942"/>
                  </a:lnTo>
                  <a:lnTo>
                    <a:pt x="426" y="963"/>
                  </a:lnTo>
                  <a:lnTo>
                    <a:pt x="415" y="971"/>
                  </a:lnTo>
                  <a:lnTo>
                    <a:pt x="408" y="978"/>
                  </a:lnTo>
                  <a:lnTo>
                    <a:pt x="403" y="983"/>
                  </a:lnTo>
                  <a:lnTo>
                    <a:pt x="403" y="986"/>
                  </a:lnTo>
                  <a:lnTo>
                    <a:pt x="396" y="975"/>
                  </a:lnTo>
                  <a:lnTo>
                    <a:pt x="365" y="925"/>
                  </a:lnTo>
                  <a:lnTo>
                    <a:pt x="318" y="845"/>
                  </a:lnTo>
                  <a:lnTo>
                    <a:pt x="257" y="745"/>
                  </a:lnTo>
                  <a:lnTo>
                    <a:pt x="190" y="630"/>
                  </a:lnTo>
                  <a:lnTo>
                    <a:pt x="120" y="510"/>
                  </a:lnTo>
                  <a:lnTo>
                    <a:pt x="87" y="450"/>
                  </a:lnTo>
                  <a:lnTo>
                    <a:pt x="56" y="392"/>
                  </a:lnTo>
                  <a:lnTo>
                    <a:pt x="27" y="337"/>
                  </a:lnTo>
                  <a:lnTo>
                    <a:pt x="0" y="285"/>
                  </a:lnTo>
                  <a:close/>
                </a:path>
              </a:pathLst>
            </a:custGeom>
            <a:solidFill>
              <a:srgbClr val="E0B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9"/>
            <p:cNvSpPr>
              <a:spLocks/>
            </p:cNvSpPr>
            <p:nvPr/>
          </p:nvSpPr>
          <p:spPr bwMode="auto">
            <a:xfrm>
              <a:off x="3324226" y="2087563"/>
              <a:ext cx="1208088" cy="1249363"/>
            </a:xfrm>
            <a:custGeom>
              <a:avLst/>
              <a:gdLst>
                <a:gd name="T0" fmla="*/ 2660 w 3043"/>
                <a:gd name="T1" fmla="*/ 204 h 3149"/>
                <a:gd name="T2" fmla="*/ 2499 w 3043"/>
                <a:gd name="T3" fmla="*/ 157 h 3149"/>
                <a:gd name="T4" fmla="*/ 2271 w 3043"/>
                <a:gd name="T5" fmla="*/ 100 h 3149"/>
                <a:gd name="T6" fmla="*/ 1995 w 3043"/>
                <a:gd name="T7" fmla="*/ 47 h 3149"/>
                <a:gd name="T8" fmla="*/ 1686 w 3043"/>
                <a:gd name="T9" fmla="*/ 10 h 3149"/>
                <a:gd name="T10" fmla="*/ 1360 w 3043"/>
                <a:gd name="T11" fmla="*/ 1 h 3149"/>
                <a:gd name="T12" fmla="*/ 1034 w 3043"/>
                <a:gd name="T13" fmla="*/ 33 h 3149"/>
                <a:gd name="T14" fmla="*/ 723 w 3043"/>
                <a:gd name="T15" fmla="*/ 118 h 3149"/>
                <a:gd name="T16" fmla="*/ 443 w 3043"/>
                <a:gd name="T17" fmla="*/ 268 h 3149"/>
                <a:gd name="T18" fmla="*/ 212 w 3043"/>
                <a:gd name="T19" fmla="*/ 496 h 3149"/>
                <a:gd name="T20" fmla="*/ 84 w 3043"/>
                <a:gd name="T21" fmla="*/ 714 h 3149"/>
                <a:gd name="T22" fmla="*/ 22 w 3043"/>
                <a:gd name="T23" fmla="*/ 909 h 3149"/>
                <a:gd name="T24" fmla="*/ 0 w 3043"/>
                <a:gd name="T25" fmla="*/ 1115 h 3149"/>
                <a:gd name="T26" fmla="*/ 22 w 3043"/>
                <a:gd name="T27" fmla="*/ 1331 h 3149"/>
                <a:gd name="T28" fmla="*/ 87 w 3043"/>
                <a:gd name="T29" fmla="*/ 1559 h 3149"/>
                <a:gd name="T30" fmla="*/ 198 w 3043"/>
                <a:gd name="T31" fmla="*/ 1797 h 3149"/>
                <a:gd name="T32" fmla="*/ 354 w 3043"/>
                <a:gd name="T33" fmla="*/ 2047 h 3149"/>
                <a:gd name="T34" fmla="*/ 558 w 3043"/>
                <a:gd name="T35" fmla="*/ 2306 h 3149"/>
                <a:gd name="T36" fmla="*/ 812 w 3043"/>
                <a:gd name="T37" fmla="*/ 2576 h 3149"/>
                <a:gd name="T38" fmla="*/ 1115 w 3043"/>
                <a:gd name="T39" fmla="*/ 2857 h 3149"/>
                <a:gd name="T40" fmla="*/ 1470 w 3043"/>
                <a:gd name="T41" fmla="*/ 3149 h 3149"/>
                <a:gd name="T42" fmla="*/ 1508 w 3043"/>
                <a:gd name="T43" fmla="*/ 3104 h 3149"/>
                <a:gd name="T44" fmla="*/ 1589 w 3043"/>
                <a:gd name="T45" fmla="*/ 3037 h 3149"/>
                <a:gd name="T46" fmla="*/ 1736 w 3043"/>
                <a:gd name="T47" fmla="*/ 2944 h 3149"/>
                <a:gd name="T48" fmla="*/ 1880 w 3043"/>
                <a:gd name="T49" fmla="*/ 2867 h 3149"/>
                <a:gd name="T50" fmla="*/ 2015 w 3043"/>
                <a:gd name="T51" fmla="*/ 2803 h 3149"/>
                <a:gd name="T52" fmla="*/ 2178 w 3043"/>
                <a:gd name="T53" fmla="*/ 2734 h 3149"/>
                <a:gd name="T54" fmla="*/ 2049 w 3043"/>
                <a:gd name="T55" fmla="*/ 2668 h 3149"/>
                <a:gd name="T56" fmla="*/ 1849 w 3043"/>
                <a:gd name="T57" fmla="*/ 2556 h 3149"/>
                <a:gd name="T58" fmla="*/ 1663 w 3043"/>
                <a:gd name="T59" fmla="*/ 2441 h 3149"/>
                <a:gd name="T60" fmla="*/ 1459 w 3043"/>
                <a:gd name="T61" fmla="*/ 2297 h 3149"/>
                <a:gd name="T62" fmla="*/ 1251 w 3043"/>
                <a:gd name="T63" fmla="*/ 2131 h 3149"/>
                <a:gd name="T64" fmla="*/ 1051 w 3043"/>
                <a:gd name="T65" fmla="*/ 1943 h 3149"/>
                <a:gd name="T66" fmla="*/ 872 w 3043"/>
                <a:gd name="T67" fmla="*/ 1733 h 3149"/>
                <a:gd name="T68" fmla="*/ 728 w 3043"/>
                <a:gd name="T69" fmla="*/ 1505 h 3149"/>
                <a:gd name="T70" fmla="*/ 630 w 3043"/>
                <a:gd name="T71" fmla="*/ 1260 h 3149"/>
                <a:gd name="T72" fmla="*/ 600 w 3043"/>
                <a:gd name="T73" fmla="*/ 975 h 3149"/>
                <a:gd name="T74" fmla="*/ 689 w 3043"/>
                <a:gd name="T75" fmla="*/ 752 h 3149"/>
                <a:gd name="T76" fmla="*/ 878 w 3043"/>
                <a:gd name="T77" fmla="*/ 607 h 3149"/>
                <a:gd name="T78" fmla="*/ 1145 w 3043"/>
                <a:gd name="T79" fmla="*/ 527 h 3149"/>
                <a:gd name="T80" fmla="*/ 1460 w 3043"/>
                <a:gd name="T81" fmla="*/ 499 h 3149"/>
                <a:gd name="T82" fmla="*/ 1799 w 3043"/>
                <a:gd name="T83" fmla="*/ 511 h 3149"/>
                <a:gd name="T84" fmla="*/ 2137 w 3043"/>
                <a:gd name="T85" fmla="*/ 548 h 3149"/>
                <a:gd name="T86" fmla="*/ 2447 w 3043"/>
                <a:gd name="T87" fmla="*/ 600 h 3149"/>
                <a:gd name="T88" fmla="*/ 2830 w 3043"/>
                <a:gd name="T89" fmla="*/ 681 h 3149"/>
                <a:gd name="T90" fmla="*/ 2939 w 3043"/>
                <a:gd name="T91" fmla="*/ 705 h 3149"/>
                <a:gd name="T92" fmla="*/ 2957 w 3043"/>
                <a:gd name="T93" fmla="*/ 700 h 3149"/>
                <a:gd name="T94" fmla="*/ 2983 w 3043"/>
                <a:gd name="T95" fmla="*/ 669 h 3149"/>
                <a:gd name="T96" fmla="*/ 3014 w 3043"/>
                <a:gd name="T97" fmla="*/ 616 h 3149"/>
                <a:gd name="T98" fmla="*/ 3032 w 3043"/>
                <a:gd name="T99" fmla="*/ 566 h 3149"/>
                <a:gd name="T100" fmla="*/ 3043 w 3043"/>
                <a:gd name="T101" fmla="*/ 511 h 3149"/>
                <a:gd name="T102" fmla="*/ 3038 w 3043"/>
                <a:gd name="T103" fmla="*/ 452 h 3149"/>
                <a:gd name="T104" fmla="*/ 3016 w 3043"/>
                <a:gd name="T105" fmla="*/ 394 h 3149"/>
                <a:gd name="T106" fmla="*/ 2970 w 3043"/>
                <a:gd name="T107" fmla="*/ 338 h 3149"/>
                <a:gd name="T108" fmla="*/ 2896 w 3043"/>
                <a:gd name="T109" fmla="*/ 288 h 3149"/>
                <a:gd name="T110" fmla="*/ 2790 w 3043"/>
                <a:gd name="T111" fmla="*/ 245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43" h="3149">
                  <a:moveTo>
                    <a:pt x="2746" y="233"/>
                  </a:moveTo>
                  <a:lnTo>
                    <a:pt x="2723" y="225"/>
                  </a:lnTo>
                  <a:lnTo>
                    <a:pt x="2660" y="204"/>
                  </a:lnTo>
                  <a:lnTo>
                    <a:pt x="2614" y="191"/>
                  </a:lnTo>
                  <a:lnTo>
                    <a:pt x="2560" y="174"/>
                  </a:lnTo>
                  <a:lnTo>
                    <a:pt x="2499" y="157"/>
                  </a:lnTo>
                  <a:lnTo>
                    <a:pt x="2429" y="139"/>
                  </a:lnTo>
                  <a:lnTo>
                    <a:pt x="2353" y="119"/>
                  </a:lnTo>
                  <a:lnTo>
                    <a:pt x="2271" y="100"/>
                  </a:lnTo>
                  <a:lnTo>
                    <a:pt x="2185" y="82"/>
                  </a:lnTo>
                  <a:lnTo>
                    <a:pt x="2092" y="63"/>
                  </a:lnTo>
                  <a:lnTo>
                    <a:pt x="1995" y="47"/>
                  </a:lnTo>
                  <a:lnTo>
                    <a:pt x="1896" y="32"/>
                  </a:lnTo>
                  <a:lnTo>
                    <a:pt x="1792" y="19"/>
                  </a:lnTo>
                  <a:lnTo>
                    <a:pt x="1686" y="10"/>
                  </a:lnTo>
                  <a:lnTo>
                    <a:pt x="1579" y="3"/>
                  </a:lnTo>
                  <a:lnTo>
                    <a:pt x="1470" y="0"/>
                  </a:lnTo>
                  <a:lnTo>
                    <a:pt x="1360" y="1"/>
                  </a:lnTo>
                  <a:lnTo>
                    <a:pt x="1251" y="7"/>
                  </a:lnTo>
                  <a:lnTo>
                    <a:pt x="1142" y="17"/>
                  </a:lnTo>
                  <a:lnTo>
                    <a:pt x="1034" y="33"/>
                  </a:lnTo>
                  <a:lnTo>
                    <a:pt x="927" y="54"/>
                  </a:lnTo>
                  <a:lnTo>
                    <a:pt x="824" y="83"/>
                  </a:lnTo>
                  <a:lnTo>
                    <a:pt x="723" y="118"/>
                  </a:lnTo>
                  <a:lnTo>
                    <a:pt x="625" y="159"/>
                  </a:lnTo>
                  <a:lnTo>
                    <a:pt x="531" y="210"/>
                  </a:lnTo>
                  <a:lnTo>
                    <a:pt x="443" y="268"/>
                  </a:lnTo>
                  <a:lnTo>
                    <a:pt x="359" y="334"/>
                  </a:lnTo>
                  <a:lnTo>
                    <a:pt x="282" y="410"/>
                  </a:lnTo>
                  <a:lnTo>
                    <a:pt x="212" y="496"/>
                  </a:lnTo>
                  <a:lnTo>
                    <a:pt x="148" y="590"/>
                  </a:lnTo>
                  <a:lnTo>
                    <a:pt x="114" y="652"/>
                  </a:lnTo>
                  <a:lnTo>
                    <a:pt x="84" y="714"/>
                  </a:lnTo>
                  <a:lnTo>
                    <a:pt x="59" y="778"/>
                  </a:lnTo>
                  <a:lnTo>
                    <a:pt x="39" y="844"/>
                  </a:lnTo>
                  <a:lnTo>
                    <a:pt x="22" y="909"/>
                  </a:lnTo>
                  <a:lnTo>
                    <a:pt x="11" y="976"/>
                  </a:lnTo>
                  <a:lnTo>
                    <a:pt x="3" y="1045"/>
                  </a:lnTo>
                  <a:lnTo>
                    <a:pt x="0" y="1115"/>
                  </a:lnTo>
                  <a:lnTo>
                    <a:pt x="3" y="1186"/>
                  </a:lnTo>
                  <a:lnTo>
                    <a:pt x="11" y="1258"/>
                  </a:lnTo>
                  <a:lnTo>
                    <a:pt x="22" y="1331"/>
                  </a:lnTo>
                  <a:lnTo>
                    <a:pt x="40" y="1406"/>
                  </a:lnTo>
                  <a:lnTo>
                    <a:pt x="60" y="1482"/>
                  </a:lnTo>
                  <a:lnTo>
                    <a:pt x="87" y="1559"/>
                  </a:lnTo>
                  <a:lnTo>
                    <a:pt x="119" y="1638"/>
                  </a:lnTo>
                  <a:lnTo>
                    <a:pt x="156" y="1716"/>
                  </a:lnTo>
                  <a:lnTo>
                    <a:pt x="198" y="1797"/>
                  </a:lnTo>
                  <a:lnTo>
                    <a:pt x="245" y="1879"/>
                  </a:lnTo>
                  <a:lnTo>
                    <a:pt x="297" y="1962"/>
                  </a:lnTo>
                  <a:lnTo>
                    <a:pt x="354" y="2047"/>
                  </a:lnTo>
                  <a:lnTo>
                    <a:pt x="417" y="2131"/>
                  </a:lnTo>
                  <a:lnTo>
                    <a:pt x="485" y="2218"/>
                  </a:lnTo>
                  <a:lnTo>
                    <a:pt x="558" y="2306"/>
                  </a:lnTo>
                  <a:lnTo>
                    <a:pt x="638" y="2395"/>
                  </a:lnTo>
                  <a:lnTo>
                    <a:pt x="722" y="2485"/>
                  </a:lnTo>
                  <a:lnTo>
                    <a:pt x="812" y="2576"/>
                  </a:lnTo>
                  <a:lnTo>
                    <a:pt x="907" y="2668"/>
                  </a:lnTo>
                  <a:lnTo>
                    <a:pt x="1008" y="2762"/>
                  </a:lnTo>
                  <a:lnTo>
                    <a:pt x="1115" y="2857"/>
                  </a:lnTo>
                  <a:lnTo>
                    <a:pt x="1228" y="2954"/>
                  </a:lnTo>
                  <a:lnTo>
                    <a:pt x="1345" y="3051"/>
                  </a:lnTo>
                  <a:lnTo>
                    <a:pt x="1470" y="3149"/>
                  </a:lnTo>
                  <a:lnTo>
                    <a:pt x="1475" y="3141"/>
                  </a:lnTo>
                  <a:lnTo>
                    <a:pt x="1492" y="3120"/>
                  </a:lnTo>
                  <a:lnTo>
                    <a:pt x="1508" y="3104"/>
                  </a:lnTo>
                  <a:lnTo>
                    <a:pt x="1528" y="3085"/>
                  </a:lnTo>
                  <a:lnTo>
                    <a:pt x="1556" y="3063"/>
                  </a:lnTo>
                  <a:lnTo>
                    <a:pt x="1589" y="3037"/>
                  </a:lnTo>
                  <a:lnTo>
                    <a:pt x="1629" y="3008"/>
                  </a:lnTo>
                  <a:lnTo>
                    <a:pt x="1678" y="2977"/>
                  </a:lnTo>
                  <a:lnTo>
                    <a:pt x="1736" y="2944"/>
                  </a:lnTo>
                  <a:lnTo>
                    <a:pt x="1803" y="2907"/>
                  </a:lnTo>
                  <a:lnTo>
                    <a:pt x="1840" y="2887"/>
                  </a:lnTo>
                  <a:lnTo>
                    <a:pt x="1880" y="2867"/>
                  </a:lnTo>
                  <a:lnTo>
                    <a:pt x="1922" y="2846"/>
                  </a:lnTo>
                  <a:lnTo>
                    <a:pt x="1968" y="2824"/>
                  </a:lnTo>
                  <a:lnTo>
                    <a:pt x="2015" y="2803"/>
                  </a:lnTo>
                  <a:lnTo>
                    <a:pt x="2067" y="2781"/>
                  </a:lnTo>
                  <a:lnTo>
                    <a:pt x="2121" y="2757"/>
                  </a:lnTo>
                  <a:lnTo>
                    <a:pt x="2178" y="2734"/>
                  </a:lnTo>
                  <a:lnTo>
                    <a:pt x="2162" y="2726"/>
                  </a:lnTo>
                  <a:lnTo>
                    <a:pt x="2118" y="2704"/>
                  </a:lnTo>
                  <a:lnTo>
                    <a:pt x="2049" y="2668"/>
                  </a:lnTo>
                  <a:lnTo>
                    <a:pt x="1957" y="2619"/>
                  </a:lnTo>
                  <a:lnTo>
                    <a:pt x="1905" y="2590"/>
                  </a:lnTo>
                  <a:lnTo>
                    <a:pt x="1849" y="2556"/>
                  </a:lnTo>
                  <a:lnTo>
                    <a:pt x="1790" y="2521"/>
                  </a:lnTo>
                  <a:lnTo>
                    <a:pt x="1728" y="2482"/>
                  </a:lnTo>
                  <a:lnTo>
                    <a:pt x="1663" y="2441"/>
                  </a:lnTo>
                  <a:lnTo>
                    <a:pt x="1596" y="2396"/>
                  </a:lnTo>
                  <a:lnTo>
                    <a:pt x="1528" y="2348"/>
                  </a:lnTo>
                  <a:lnTo>
                    <a:pt x="1459" y="2297"/>
                  </a:lnTo>
                  <a:lnTo>
                    <a:pt x="1389" y="2245"/>
                  </a:lnTo>
                  <a:lnTo>
                    <a:pt x="1320" y="2190"/>
                  </a:lnTo>
                  <a:lnTo>
                    <a:pt x="1251" y="2131"/>
                  </a:lnTo>
                  <a:lnTo>
                    <a:pt x="1183" y="2071"/>
                  </a:lnTo>
                  <a:lnTo>
                    <a:pt x="1116" y="2007"/>
                  </a:lnTo>
                  <a:lnTo>
                    <a:pt x="1051" y="1943"/>
                  </a:lnTo>
                  <a:lnTo>
                    <a:pt x="988" y="1874"/>
                  </a:lnTo>
                  <a:lnTo>
                    <a:pt x="929" y="1805"/>
                  </a:lnTo>
                  <a:lnTo>
                    <a:pt x="872" y="1733"/>
                  </a:lnTo>
                  <a:lnTo>
                    <a:pt x="819" y="1658"/>
                  </a:lnTo>
                  <a:lnTo>
                    <a:pt x="770" y="1583"/>
                  </a:lnTo>
                  <a:lnTo>
                    <a:pt x="728" y="1505"/>
                  </a:lnTo>
                  <a:lnTo>
                    <a:pt x="690" y="1425"/>
                  </a:lnTo>
                  <a:lnTo>
                    <a:pt x="656" y="1343"/>
                  </a:lnTo>
                  <a:lnTo>
                    <a:pt x="630" y="1260"/>
                  </a:lnTo>
                  <a:lnTo>
                    <a:pt x="610" y="1175"/>
                  </a:lnTo>
                  <a:lnTo>
                    <a:pt x="597" y="1070"/>
                  </a:lnTo>
                  <a:lnTo>
                    <a:pt x="600" y="975"/>
                  </a:lnTo>
                  <a:lnTo>
                    <a:pt x="617" y="892"/>
                  </a:lnTo>
                  <a:lnTo>
                    <a:pt x="646" y="817"/>
                  </a:lnTo>
                  <a:lnTo>
                    <a:pt x="689" y="752"/>
                  </a:lnTo>
                  <a:lnTo>
                    <a:pt x="742" y="696"/>
                  </a:lnTo>
                  <a:lnTo>
                    <a:pt x="805" y="647"/>
                  </a:lnTo>
                  <a:lnTo>
                    <a:pt x="878" y="607"/>
                  </a:lnTo>
                  <a:lnTo>
                    <a:pt x="960" y="573"/>
                  </a:lnTo>
                  <a:lnTo>
                    <a:pt x="1049" y="546"/>
                  </a:lnTo>
                  <a:lnTo>
                    <a:pt x="1145" y="527"/>
                  </a:lnTo>
                  <a:lnTo>
                    <a:pt x="1245" y="512"/>
                  </a:lnTo>
                  <a:lnTo>
                    <a:pt x="1350" y="503"/>
                  </a:lnTo>
                  <a:lnTo>
                    <a:pt x="1460" y="499"/>
                  </a:lnTo>
                  <a:lnTo>
                    <a:pt x="1572" y="499"/>
                  </a:lnTo>
                  <a:lnTo>
                    <a:pt x="1685" y="503"/>
                  </a:lnTo>
                  <a:lnTo>
                    <a:pt x="1799" y="511"/>
                  </a:lnTo>
                  <a:lnTo>
                    <a:pt x="1913" y="521"/>
                  </a:lnTo>
                  <a:lnTo>
                    <a:pt x="2027" y="534"/>
                  </a:lnTo>
                  <a:lnTo>
                    <a:pt x="2137" y="548"/>
                  </a:lnTo>
                  <a:lnTo>
                    <a:pt x="2245" y="565"/>
                  </a:lnTo>
                  <a:lnTo>
                    <a:pt x="2349" y="582"/>
                  </a:lnTo>
                  <a:lnTo>
                    <a:pt x="2447" y="600"/>
                  </a:lnTo>
                  <a:lnTo>
                    <a:pt x="2539" y="618"/>
                  </a:lnTo>
                  <a:lnTo>
                    <a:pt x="2702" y="652"/>
                  </a:lnTo>
                  <a:lnTo>
                    <a:pt x="2830" y="681"/>
                  </a:lnTo>
                  <a:lnTo>
                    <a:pt x="2879" y="691"/>
                  </a:lnTo>
                  <a:lnTo>
                    <a:pt x="2914" y="699"/>
                  </a:lnTo>
                  <a:lnTo>
                    <a:pt x="2939" y="705"/>
                  </a:lnTo>
                  <a:lnTo>
                    <a:pt x="2949" y="706"/>
                  </a:lnTo>
                  <a:lnTo>
                    <a:pt x="2952" y="704"/>
                  </a:lnTo>
                  <a:lnTo>
                    <a:pt x="2957" y="700"/>
                  </a:lnTo>
                  <a:lnTo>
                    <a:pt x="2962" y="694"/>
                  </a:lnTo>
                  <a:lnTo>
                    <a:pt x="2969" y="687"/>
                  </a:lnTo>
                  <a:lnTo>
                    <a:pt x="2983" y="669"/>
                  </a:lnTo>
                  <a:lnTo>
                    <a:pt x="2999" y="645"/>
                  </a:lnTo>
                  <a:lnTo>
                    <a:pt x="3007" y="631"/>
                  </a:lnTo>
                  <a:lnTo>
                    <a:pt x="3014" y="616"/>
                  </a:lnTo>
                  <a:lnTo>
                    <a:pt x="3021" y="600"/>
                  </a:lnTo>
                  <a:lnTo>
                    <a:pt x="3026" y="583"/>
                  </a:lnTo>
                  <a:lnTo>
                    <a:pt x="3032" y="566"/>
                  </a:lnTo>
                  <a:lnTo>
                    <a:pt x="3037" y="548"/>
                  </a:lnTo>
                  <a:lnTo>
                    <a:pt x="3040" y="529"/>
                  </a:lnTo>
                  <a:lnTo>
                    <a:pt x="3043" y="511"/>
                  </a:lnTo>
                  <a:lnTo>
                    <a:pt x="3043" y="491"/>
                  </a:lnTo>
                  <a:lnTo>
                    <a:pt x="3041" y="471"/>
                  </a:lnTo>
                  <a:lnTo>
                    <a:pt x="3038" y="452"/>
                  </a:lnTo>
                  <a:lnTo>
                    <a:pt x="3033" y="433"/>
                  </a:lnTo>
                  <a:lnTo>
                    <a:pt x="3025" y="414"/>
                  </a:lnTo>
                  <a:lnTo>
                    <a:pt x="3016" y="394"/>
                  </a:lnTo>
                  <a:lnTo>
                    <a:pt x="3003" y="374"/>
                  </a:lnTo>
                  <a:lnTo>
                    <a:pt x="2988" y="356"/>
                  </a:lnTo>
                  <a:lnTo>
                    <a:pt x="2970" y="338"/>
                  </a:lnTo>
                  <a:lnTo>
                    <a:pt x="2949" y="320"/>
                  </a:lnTo>
                  <a:lnTo>
                    <a:pt x="2925" y="304"/>
                  </a:lnTo>
                  <a:lnTo>
                    <a:pt x="2896" y="288"/>
                  </a:lnTo>
                  <a:lnTo>
                    <a:pt x="2865" y="273"/>
                  </a:lnTo>
                  <a:lnTo>
                    <a:pt x="2829" y="258"/>
                  </a:lnTo>
                  <a:lnTo>
                    <a:pt x="2790" y="245"/>
                  </a:lnTo>
                  <a:lnTo>
                    <a:pt x="2746" y="233"/>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0"/>
            <p:cNvSpPr>
              <a:spLocks/>
            </p:cNvSpPr>
            <p:nvPr/>
          </p:nvSpPr>
          <p:spPr bwMode="auto">
            <a:xfrm>
              <a:off x="3908426" y="3116263"/>
              <a:ext cx="577850" cy="509588"/>
            </a:xfrm>
            <a:custGeom>
              <a:avLst/>
              <a:gdLst>
                <a:gd name="T0" fmla="*/ 1065 w 1458"/>
                <a:gd name="T1" fmla="*/ 213 h 1284"/>
                <a:gd name="T2" fmla="*/ 1182 w 1458"/>
                <a:gd name="T3" fmla="*/ 159 h 1284"/>
                <a:gd name="T4" fmla="*/ 1233 w 1458"/>
                <a:gd name="T5" fmla="*/ 115 h 1284"/>
                <a:gd name="T6" fmla="*/ 1244 w 1458"/>
                <a:gd name="T7" fmla="*/ 65 h 1284"/>
                <a:gd name="T8" fmla="*/ 1227 w 1458"/>
                <a:gd name="T9" fmla="*/ 35 h 1284"/>
                <a:gd name="T10" fmla="*/ 1187 w 1458"/>
                <a:gd name="T11" fmla="*/ 13 h 1284"/>
                <a:gd name="T12" fmla="*/ 1085 w 1458"/>
                <a:gd name="T13" fmla="*/ 0 h 1284"/>
                <a:gd name="T14" fmla="*/ 859 w 1458"/>
                <a:gd name="T15" fmla="*/ 16 h 1284"/>
                <a:gd name="T16" fmla="*/ 729 w 1458"/>
                <a:gd name="T17" fmla="*/ 47 h 1284"/>
                <a:gd name="T18" fmla="*/ 652 w 1458"/>
                <a:gd name="T19" fmla="*/ 69 h 1284"/>
                <a:gd name="T20" fmla="*/ 486 w 1458"/>
                <a:gd name="T21" fmla="*/ 112 h 1284"/>
                <a:gd name="T22" fmla="*/ 336 w 1458"/>
                <a:gd name="T23" fmla="*/ 180 h 1284"/>
                <a:gd name="T24" fmla="*/ 208 w 1458"/>
                <a:gd name="T25" fmla="*/ 263 h 1284"/>
                <a:gd name="T26" fmla="*/ 106 w 1458"/>
                <a:gd name="T27" fmla="*/ 350 h 1284"/>
                <a:gd name="T28" fmla="*/ 36 w 1458"/>
                <a:gd name="T29" fmla="*/ 431 h 1284"/>
                <a:gd name="T30" fmla="*/ 2 w 1458"/>
                <a:gd name="T31" fmla="*/ 495 h 1284"/>
                <a:gd name="T32" fmla="*/ 4 w 1458"/>
                <a:gd name="T33" fmla="*/ 544 h 1284"/>
                <a:gd name="T34" fmla="*/ 52 w 1458"/>
                <a:gd name="T35" fmla="*/ 646 h 1284"/>
                <a:gd name="T36" fmla="*/ 124 w 1458"/>
                <a:gd name="T37" fmla="*/ 770 h 1284"/>
                <a:gd name="T38" fmla="*/ 159 w 1458"/>
                <a:gd name="T39" fmla="*/ 881 h 1284"/>
                <a:gd name="T40" fmla="*/ 198 w 1458"/>
                <a:gd name="T41" fmla="*/ 1138 h 1284"/>
                <a:gd name="T42" fmla="*/ 226 w 1458"/>
                <a:gd name="T43" fmla="*/ 1248 h 1284"/>
                <a:gd name="T44" fmla="*/ 259 w 1458"/>
                <a:gd name="T45" fmla="*/ 1275 h 1284"/>
                <a:gd name="T46" fmla="*/ 312 w 1458"/>
                <a:gd name="T47" fmla="*/ 1281 h 1284"/>
                <a:gd name="T48" fmla="*/ 394 w 1458"/>
                <a:gd name="T49" fmla="*/ 1244 h 1284"/>
                <a:gd name="T50" fmla="*/ 464 w 1458"/>
                <a:gd name="T51" fmla="*/ 1178 h 1284"/>
                <a:gd name="T52" fmla="*/ 487 w 1458"/>
                <a:gd name="T53" fmla="*/ 1103 h 1284"/>
                <a:gd name="T54" fmla="*/ 486 w 1458"/>
                <a:gd name="T55" fmla="*/ 998 h 1284"/>
                <a:gd name="T56" fmla="*/ 454 w 1458"/>
                <a:gd name="T57" fmla="*/ 840 h 1284"/>
                <a:gd name="T58" fmla="*/ 475 w 1458"/>
                <a:gd name="T59" fmla="*/ 785 h 1284"/>
                <a:gd name="T60" fmla="*/ 555 w 1458"/>
                <a:gd name="T61" fmla="*/ 804 h 1284"/>
                <a:gd name="T62" fmla="*/ 619 w 1458"/>
                <a:gd name="T63" fmla="*/ 864 h 1284"/>
                <a:gd name="T64" fmla="*/ 669 w 1458"/>
                <a:gd name="T65" fmla="*/ 1007 h 1284"/>
                <a:gd name="T66" fmla="*/ 708 w 1458"/>
                <a:gd name="T67" fmla="*/ 1089 h 1284"/>
                <a:gd name="T68" fmla="*/ 742 w 1458"/>
                <a:gd name="T69" fmla="*/ 1116 h 1284"/>
                <a:gd name="T70" fmla="*/ 815 w 1458"/>
                <a:gd name="T71" fmla="*/ 1124 h 1284"/>
                <a:gd name="T72" fmla="*/ 896 w 1458"/>
                <a:gd name="T73" fmla="*/ 1091 h 1284"/>
                <a:gd name="T74" fmla="*/ 954 w 1458"/>
                <a:gd name="T75" fmla="*/ 1022 h 1284"/>
                <a:gd name="T76" fmla="*/ 975 w 1458"/>
                <a:gd name="T77" fmla="*/ 948 h 1284"/>
                <a:gd name="T78" fmla="*/ 954 w 1458"/>
                <a:gd name="T79" fmla="*/ 828 h 1284"/>
                <a:gd name="T80" fmla="*/ 873 w 1458"/>
                <a:gd name="T81" fmla="*/ 605 h 1284"/>
                <a:gd name="T82" fmla="*/ 902 w 1458"/>
                <a:gd name="T83" fmla="*/ 542 h 1284"/>
                <a:gd name="T84" fmla="*/ 984 w 1458"/>
                <a:gd name="T85" fmla="*/ 550 h 1284"/>
                <a:gd name="T86" fmla="*/ 1076 w 1458"/>
                <a:gd name="T87" fmla="*/ 592 h 1284"/>
                <a:gd name="T88" fmla="*/ 1201 w 1458"/>
                <a:gd name="T89" fmla="*/ 689 h 1284"/>
                <a:gd name="T90" fmla="*/ 1260 w 1458"/>
                <a:gd name="T91" fmla="*/ 735 h 1284"/>
                <a:gd name="T92" fmla="*/ 1292 w 1458"/>
                <a:gd name="T93" fmla="*/ 739 h 1284"/>
                <a:gd name="T94" fmla="*/ 1369 w 1458"/>
                <a:gd name="T95" fmla="*/ 715 h 1284"/>
                <a:gd name="T96" fmla="*/ 1436 w 1458"/>
                <a:gd name="T97" fmla="*/ 663 h 1284"/>
                <a:gd name="T98" fmla="*/ 1457 w 1458"/>
                <a:gd name="T99" fmla="*/ 621 h 1284"/>
                <a:gd name="T100" fmla="*/ 1451 w 1458"/>
                <a:gd name="T101" fmla="*/ 588 h 1284"/>
                <a:gd name="T102" fmla="*/ 1390 w 1458"/>
                <a:gd name="T103" fmla="*/ 486 h 1284"/>
                <a:gd name="T104" fmla="*/ 1283 w 1458"/>
                <a:gd name="T105" fmla="*/ 36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8" h="1284">
                  <a:moveTo>
                    <a:pt x="1180" y="278"/>
                  </a:moveTo>
                  <a:lnTo>
                    <a:pt x="1155" y="262"/>
                  </a:lnTo>
                  <a:lnTo>
                    <a:pt x="1127" y="246"/>
                  </a:lnTo>
                  <a:lnTo>
                    <a:pt x="1097" y="229"/>
                  </a:lnTo>
                  <a:lnTo>
                    <a:pt x="1065" y="213"/>
                  </a:lnTo>
                  <a:lnTo>
                    <a:pt x="1083" y="206"/>
                  </a:lnTo>
                  <a:lnTo>
                    <a:pt x="1105" y="197"/>
                  </a:lnTo>
                  <a:lnTo>
                    <a:pt x="1130" y="186"/>
                  </a:lnTo>
                  <a:lnTo>
                    <a:pt x="1157" y="173"/>
                  </a:lnTo>
                  <a:lnTo>
                    <a:pt x="1182" y="159"/>
                  </a:lnTo>
                  <a:lnTo>
                    <a:pt x="1204" y="144"/>
                  </a:lnTo>
                  <a:lnTo>
                    <a:pt x="1213" y="137"/>
                  </a:lnTo>
                  <a:lnTo>
                    <a:pt x="1222" y="129"/>
                  </a:lnTo>
                  <a:lnTo>
                    <a:pt x="1228" y="122"/>
                  </a:lnTo>
                  <a:lnTo>
                    <a:pt x="1233" y="115"/>
                  </a:lnTo>
                  <a:lnTo>
                    <a:pt x="1239" y="100"/>
                  </a:lnTo>
                  <a:lnTo>
                    <a:pt x="1244" y="85"/>
                  </a:lnTo>
                  <a:lnTo>
                    <a:pt x="1244" y="78"/>
                  </a:lnTo>
                  <a:lnTo>
                    <a:pt x="1244" y="72"/>
                  </a:lnTo>
                  <a:lnTo>
                    <a:pt x="1244" y="65"/>
                  </a:lnTo>
                  <a:lnTo>
                    <a:pt x="1241" y="58"/>
                  </a:lnTo>
                  <a:lnTo>
                    <a:pt x="1239" y="53"/>
                  </a:lnTo>
                  <a:lnTo>
                    <a:pt x="1237" y="47"/>
                  </a:lnTo>
                  <a:lnTo>
                    <a:pt x="1232" y="41"/>
                  </a:lnTo>
                  <a:lnTo>
                    <a:pt x="1227" y="35"/>
                  </a:lnTo>
                  <a:lnTo>
                    <a:pt x="1222" y="31"/>
                  </a:lnTo>
                  <a:lnTo>
                    <a:pt x="1215" y="26"/>
                  </a:lnTo>
                  <a:lnTo>
                    <a:pt x="1207" y="21"/>
                  </a:lnTo>
                  <a:lnTo>
                    <a:pt x="1197" y="18"/>
                  </a:lnTo>
                  <a:lnTo>
                    <a:pt x="1187" y="13"/>
                  </a:lnTo>
                  <a:lnTo>
                    <a:pt x="1177" y="11"/>
                  </a:lnTo>
                  <a:lnTo>
                    <a:pt x="1164" y="8"/>
                  </a:lnTo>
                  <a:lnTo>
                    <a:pt x="1151" y="5"/>
                  </a:lnTo>
                  <a:lnTo>
                    <a:pt x="1120" y="1"/>
                  </a:lnTo>
                  <a:lnTo>
                    <a:pt x="1085" y="0"/>
                  </a:lnTo>
                  <a:lnTo>
                    <a:pt x="1045" y="0"/>
                  </a:lnTo>
                  <a:lnTo>
                    <a:pt x="999" y="1"/>
                  </a:lnTo>
                  <a:lnTo>
                    <a:pt x="947" y="5"/>
                  </a:lnTo>
                  <a:lnTo>
                    <a:pt x="889" y="11"/>
                  </a:lnTo>
                  <a:lnTo>
                    <a:pt x="859" y="16"/>
                  </a:lnTo>
                  <a:lnTo>
                    <a:pt x="829" y="21"/>
                  </a:lnTo>
                  <a:lnTo>
                    <a:pt x="802" y="27"/>
                  </a:lnTo>
                  <a:lnTo>
                    <a:pt x="776" y="33"/>
                  </a:lnTo>
                  <a:lnTo>
                    <a:pt x="752" y="40"/>
                  </a:lnTo>
                  <a:lnTo>
                    <a:pt x="729" y="47"/>
                  </a:lnTo>
                  <a:lnTo>
                    <a:pt x="708" y="55"/>
                  </a:lnTo>
                  <a:lnTo>
                    <a:pt x="687" y="63"/>
                  </a:lnTo>
                  <a:lnTo>
                    <a:pt x="687" y="63"/>
                  </a:lnTo>
                  <a:lnTo>
                    <a:pt x="687" y="63"/>
                  </a:lnTo>
                  <a:lnTo>
                    <a:pt x="652" y="69"/>
                  </a:lnTo>
                  <a:lnTo>
                    <a:pt x="618" y="75"/>
                  </a:lnTo>
                  <a:lnTo>
                    <a:pt x="584" y="83"/>
                  </a:lnTo>
                  <a:lnTo>
                    <a:pt x="551" y="91"/>
                  </a:lnTo>
                  <a:lnTo>
                    <a:pt x="518" y="101"/>
                  </a:lnTo>
                  <a:lnTo>
                    <a:pt x="486" y="112"/>
                  </a:lnTo>
                  <a:lnTo>
                    <a:pt x="455" y="124"/>
                  </a:lnTo>
                  <a:lnTo>
                    <a:pt x="424" y="137"/>
                  </a:lnTo>
                  <a:lnTo>
                    <a:pt x="394" y="151"/>
                  </a:lnTo>
                  <a:lnTo>
                    <a:pt x="365" y="165"/>
                  </a:lnTo>
                  <a:lnTo>
                    <a:pt x="336" y="180"/>
                  </a:lnTo>
                  <a:lnTo>
                    <a:pt x="308" y="196"/>
                  </a:lnTo>
                  <a:lnTo>
                    <a:pt x="282" y="212"/>
                  </a:lnTo>
                  <a:lnTo>
                    <a:pt x="256" y="228"/>
                  </a:lnTo>
                  <a:lnTo>
                    <a:pt x="232" y="246"/>
                  </a:lnTo>
                  <a:lnTo>
                    <a:pt x="208" y="263"/>
                  </a:lnTo>
                  <a:lnTo>
                    <a:pt x="185" y="280"/>
                  </a:lnTo>
                  <a:lnTo>
                    <a:pt x="164" y="298"/>
                  </a:lnTo>
                  <a:lnTo>
                    <a:pt x="143" y="315"/>
                  </a:lnTo>
                  <a:lnTo>
                    <a:pt x="124" y="332"/>
                  </a:lnTo>
                  <a:lnTo>
                    <a:pt x="106" y="350"/>
                  </a:lnTo>
                  <a:lnTo>
                    <a:pt x="89" y="366"/>
                  </a:lnTo>
                  <a:lnTo>
                    <a:pt x="74" y="383"/>
                  </a:lnTo>
                  <a:lnTo>
                    <a:pt x="60" y="399"/>
                  </a:lnTo>
                  <a:lnTo>
                    <a:pt x="47" y="414"/>
                  </a:lnTo>
                  <a:lnTo>
                    <a:pt x="36" y="431"/>
                  </a:lnTo>
                  <a:lnTo>
                    <a:pt x="26" y="444"/>
                  </a:lnTo>
                  <a:lnTo>
                    <a:pt x="17" y="458"/>
                  </a:lnTo>
                  <a:lnTo>
                    <a:pt x="10" y="472"/>
                  </a:lnTo>
                  <a:lnTo>
                    <a:pt x="6" y="484"/>
                  </a:lnTo>
                  <a:lnTo>
                    <a:pt x="2" y="495"/>
                  </a:lnTo>
                  <a:lnTo>
                    <a:pt x="0" y="506"/>
                  </a:lnTo>
                  <a:lnTo>
                    <a:pt x="0" y="515"/>
                  </a:lnTo>
                  <a:lnTo>
                    <a:pt x="0" y="524"/>
                  </a:lnTo>
                  <a:lnTo>
                    <a:pt x="1" y="535"/>
                  </a:lnTo>
                  <a:lnTo>
                    <a:pt x="4" y="544"/>
                  </a:lnTo>
                  <a:lnTo>
                    <a:pt x="8" y="564"/>
                  </a:lnTo>
                  <a:lnTo>
                    <a:pt x="17" y="583"/>
                  </a:lnTo>
                  <a:lnTo>
                    <a:pt x="27" y="604"/>
                  </a:lnTo>
                  <a:lnTo>
                    <a:pt x="39" y="625"/>
                  </a:lnTo>
                  <a:lnTo>
                    <a:pt x="52" y="646"/>
                  </a:lnTo>
                  <a:lnTo>
                    <a:pt x="66" y="669"/>
                  </a:lnTo>
                  <a:lnTo>
                    <a:pt x="81" y="692"/>
                  </a:lnTo>
                  <a:lnTo>
                    <a:pt x="96" y="717"/>
                  </a:lnTo>
                  <a:lnTo>
                    <a:pt x="110" y="743"/>
                  </a:lnTo>
                  <a:lnTo>
                    <a:pt x="124" y="770"/>
                  </a:lnTo>
                  <a:lnTo>
                    <a:pt x="136" y="799"/>
                  </a:lnTo>
                  <a:lnTo>
                    <a:pt x="147" y="830"/>
                  </a:lnTo>
                  <a:lnTo>
                    <a:pt x="151" y="847"/>
                  </a:lnTo>
                  <a:lnTo>
                    <a:pt x="156" y="864"/>
                  </a:lnTo>
                  <a:lnTo>
                    <a:pt x="159" y="881"/>
                  </a:lnTo>
                  <a:lnTo>
                    <a:pt x="163" y="899"/>
                  </a:lnTo>
                  <a:lnTo>
                    <a:pt x="173" y="968"/>
                  </a:lnTo>
                  <a:lnTo>
                    <a:pt x="183" y="1032"/>
                  </a:lnTo>
                  <a:lnTo>
                    <a:pt x="189" y="1088"/>
                  </a:lnTo>
                  <a:lnTo>
                    <a:pt x="198" y="1138"/>
                  </a:lnTo>
                  <a:lnTo>
                    <a:pt x="204" y="1180"/>
                  </a:lnTo>
                  <a:lnTo>
                    <a:pt x="213" y="1213"/>
                  </a:lnTo>
                  <a:lnTo>
                    <a:pt x="216" y="1227"/>
                  </a:lnTo>
                  <a:lnTo>
                    <a:pt x="221" y="1238"/>
                  </a:lnTo>
                  <a:lnTo>
                    <a:pt x="226" y="1248"/>
                  </a:lnTo>
                  <a:lnTo>
                    <a:pt x="231" y="1255"/>
                  </a:lnTo>
                  <a:lnTo>
                    <a:pt x="237" y="1260"/>
                  </a:lnTo>
                  <a:lnTo>
                    <a:pt x="244" y="1266"/>
                  </a:lnTo>
                  <a:lnTo>
                    <a:pt x="251" y="1271"/>
                  </a:lnTo>
                  <a:lnTo>
                    <a:pt x="259" y="1275"/>
                  </a:lnTo>
                  <a:lnTo>
                    <a:pt x="268" y="1279"/>
                  </a:lnTo>
                  <a:lnTo>
                    <a:pt x="277" y="1281"/>
                  </a:lnTo>
                  <a:lnTo>
                    <a:pt x="288" y="1284"/>
                  </a:lnTo>
                  <a:lnTo>
                    <a:pt x="299" y="1284"/>
                  </a:lnTo>
                  <a:lnTo>
                    <a:pt x="312" y="1281"/>
                  </a:lnTo>
                  <a:lnTo>
                    <a:pt x="326" y="1279"/>
                  </a:lnTo>
                  <a:lnTo>
                    <a:pt x="341" y="1273"/>
                  </a:lnTo>
                  <a:lnTo>
                    <a:pt x="357" y="1266"/>
                  </a:lnTo>
                  <a:lnTo>
                    <a:pt x="375" y="1257"/>
                  </a:lnTo>
                  <a:lnTo>
                    <a:pt x="394" y="1244"/>
                  </a:lnTo>
                  <a:lnTo>
                    <a:pt x="415" y="1230"/>
                  </a:lnTo>
                  <a:lnTo>
                    <a:pt x="437" y="1213"/>
                  </a:lnTo>
                  <a:lnTo>
                    <a:pt x="447" y="1203"/>
                  </a:lnTo>
                  <a:lnTo>
                    <a:pt x="456" y="1191"/>
                  </a:lnTo>
                  <a:lnTo>
                    <a:pt x="464" y="1178"/>
                  </a:lnTo>
                  <a:lnTo>
                    <a:pt x="471" y="1166"/>
                  </a:lnTo>
                  <a:lnTo>
                    <a:pt x="477" y="1151"/>
                  </a:lnTo>
                  <a:lnTo>
                    <a:pt x="482" y="1136"/>
                  </a:lnTo>
                  <a:lnTo>
                    <a:pt x="485" y="1119"/>
                  </a:lnTo>
                  <a:lnTo>
                    <a:pt x="487" y="1103"/>
                  </a:lnTo>
                  <a:lnTo>
                    <a:pt x="490" y="1086"/>
                  </a:lnTo>
                  <a:lnTo>
                    <a:pt x="490" y="1069"/>
                  </a:lnTo>
                  <a:lnTo>
                    <a:pt x="490" y="1051"/>
                  </a:lnTo>
                  <a:lnTo>
                    <a:pt x="490" y="1034"/>
                  </a:lnTo>
                  <a:lnTo>
                    <a:pt x="486" y="998"/>
                  </a:lnTo>
                  <a:lnTo>
                    <a:pt x="482" y="962"/>
                  </a:lnTo>
                  <a:lnTo>
                    <a:pt x="476" y="928"/>
                  </a:lnTo>
                  <a:lnTo>
                    <a:pt x="469" y="895"/>
                  </a:lnTo>
                  <a:lnTo>
                    <a:pt x="461" y="865"/>
                  </a:lnTo>
                  <a:lnTo>
                    <a:pt x="454" y="840"/>
                  </a:lnTo>
                  <a:lnTo>
                    <a:pt x="441" y="802"/>
                  </a:lnTo>
                  <a:lnTo>
                    <a:pt x="437" y="788"/>
                  </a:lnTo>
                  <a:lnTo>
                    <a:pt x="441" y="787"/>
                  </a:lnTo>
                  <a:lnTo>
                    <a:pt x="455" y="785"/>
                  </a:lnTo>
                  <a:lnTo>
                    <a:pt x="475" y="785"/>
                  </a:lnTo>
                  <a:lnTo>
                    <a:pt x="500" y="788"/>
                  </a:lnTo>
                  <a:lnTo>
                    <a:pt x="513" y="790"/>
                  </a:lnTo>
                  <a:lnTo>
                    <a:pt x="528" y="794"/>
                  </a:lnTo>
                  <a:lnTo>
                    <a:pt x="542" y="798"/>
                  </a:lnTo>
                  <a:lnTo>
                    <a:pt x="555" y="804"/>
                  </a:lnTo>
                  <a:lnTo>
                    <a:pt x="569" y="812"/>
                  </a:lnTo>
                  <a:lnTo>
                    <a:pt x="583" y="822"/>
                  </a:lnTo>
                  <a:lnTo>
                    <a:pt x="596" y="834"/>
                  </a:lnTo>
                  <a:lnTo>
                    <a:pt x="609" y="848"/>
                  </a:lnTo>
                  <a:lnTo>
                    <a:pt x="619" y="864"/>
                  </a:lnTo>
                  <a:lnTo>
                    <a:pt x="628" y="883"/>
                  </a:lnTo>
                  <a:lnTo>
                    <a:pt x="636" y="902"/>
                  </a:lnTo>
                  <a:lnTo>
                    <a:pt x="643" y="922"/>
                  </a:lnTo>
                  <a:lnTo>
                    <a:pt x="656" y="965"/>
                  </a:lnTo>
                  <a:lnTo>
                    <a:pt x="669" y="1007"/>
                  </a:lnTo>
                  <a:lnTo>
                    <a:pt x="675" y="1028"/>
                  </a:lnTo>
                  <a:lnTo>
                    <a:pt x="684" y="1048"/>
                  </a:lnTo>
                  <a:lnTo>
                    <a:pt x="692" y="1065"/>
                  </a:lnTo>
                  <a:lnTo>
                    <a:pt x="702" y="1081"/>
                  </a:lnTo>
                  <a:lnTo>
                    <a:pt x="708" y="1089"/>
                  </a:lnTo>
                  <a:lnTo>
                    <a:pt x="714" y="1095"/>
                  </a:lnTo>
                  <a:lnTo>
                    <a:pt x="721" y="1102"/>
                  </a:lnTo>
                  <a:lnTo>
                    <a:pt x="727" y="1107"/>
                  </a:lnTo>
                  <a:lnTo>
                    <a:pt x="734" y="1113"/>
                  </a:lnTo>
                  <a:lnTo>
                    <a:pt x="742" y="1116"/>
                  </a:lnTo>
                  <a:lnTo>
                    <a:pt x="751" y="1119"/>
                  </a:lnTo>
                  <a:lnTo>
                    <a:pt x="760" y="1122"/>
                  </a:lnTo>
                  <a:lnTo>
                    <a:pt x="778" y="1124"/>
                  </a:lnTo>
                  <a:lnTo>
                    <a:pt x="798" y="1125"/>
                  </a:lnTo>
                  <a:lnTo>
                    <a:pt x="815" y="1124"/>
                  </a:lnTo>
                  <a:lnTo>
                    <a:pt x="833" y="1121"/>
                  </a:lnTo>
                  <a:lnTo>
                    <a:pt x="850" y="1116"/>
                  </a:lnTo>
                  <a:lnTo>
                    <a:pt x="866" y="1109"/>
                  </a:lnTo>
                  <a:lnTo>
                    <a:pt x="882" y="1101"/>
                  </a:lnTo>
                  <a:lnTo>
                    <a:pt x="896" y="1091"/>
                  </a:lnTo>
                  <a:lnTo>
                    <a:pt x="910" y="1080"/>
                  </a:lnTo>
                  <a:lnTo>
                    <a:pt x="923" y="1067"/>
                  </a:lnTo>
                  <a:lnTo>
                    <a:pt x="934" y="1054"/>
                  </a:lnTo>
                  <a:lnTo>
                    <a:pt x="944" y="1039"/>
                  </a:lnTo>
                  <a:lnTo>
                    <a:pt x="954" y="1022"/>
                  </a:lnTo>
                  <a:lnTo>
                    <a:pt x="962" y="1006"/>
                  </a:lnTo>
                  <a:lnTo>
                    <a:pt x="968" y="988"/>
                  </a:lnTo>
                  <a:lnTo>
                    <a:pt x="972" y="969"/>
                  </a:lnTo>
                  <a:lnTo>
                    <a:pt x="973" y="960"/>
                  </a:lnTo>
                  <a:lnTo>
                    <a:pt x="975" y="948"/>
                  </a:lnTo>
                  <a:lnTo>
                    <a:pt x="975" y="936"/>
                  </a:lnTo>
                  <a:lnTo>
                    <a:pt x="973" y="923"/>
                  </a:lnTo>
                  <a:lnTo>
                    <a:pt x="969" y="894"/>
                  </a:lnTo>
                  <a:lnTo>
                    <a:pt x="962" y="862"/>
                  </a:lnTo>
                  <a:lnTo>
                    <a:pt x="954" y="828"/>
                  </a:lnTo>
                  <a:lnTo>
                    <a:pt x="943" y="794"/>
                  </a:lnTo>
                  <a:lnTo>
                    <a:pt x="932" y="759"/>
                  </a:lnTo>
                  <a:lnTo>
                    <a:pt x="919" y="724"/>
                  </a:lnTo>
                  <a:lnTo>
                    <a:pt x="895" y="659"/>
                  </a:lnTo>
                  <a:lnTo>
                    <a:pt x="873" y="605"/>
                  </a:lnTo>
                  <a:lnTo>
                    <a:pt x="857" y="568"/>
                  </a:lnTo>
                  <a:lnTo>
                    <a:pt x="851" y="554"/>
                  </a:lnTo>
                  <a:lnTo>
                    <a:pt x="868" y="548"/>
                  </a:lnTo>
                  <a:lnTo>
                    <a:pt x="884" y="545"/>
                  </a:lnTo>
                  <a:lnTo>
                    <a:pt x="902" y="542"/>
                  </a:lnTo>
                  <a:lnTo>
                    <a:pt x="919" y="540"/>
                  </a:lnTo>
                  <a:lnTo>
                    <a:pt x="935" y="542"/>
                  </a:lnTo>
                  <a:lnTo>
                    <a:pt x="951" y="543"/>
                  </a:lnTo>
                  <a:lnTo>
                    <a:pt x="968" y="546"/>
                  </a:lnTo>
                  <a:lnTo>
                    <a:pt x="984" y="550"/>
                  </a:lnTo>
                  <a:lnTo>
                    <a:pt x="1000" y="555"/>
                  </a:lnTo>
                  <a:lnTo>
                    <a:pt x="1016" y="561"/>
                  </a:lnTo>
                  <a:lnTo>
                    <a:pt x="1031" y="568"/>
                  </a:lnTo>
                  <a:lnTo>
                    <a:pt x="1046" y="575"/>
                  </a:lnTo>
                  <a:lnTo>
                    <a:pt x="1076" y="592"/>
                  </a:lnTo>
                  <a:lnTo>
                    <a:pt x="1104" y="611"/>
                  </a:lnTo>
                  <a:lnTo>
                    <a:pt x="1130" y="632"/>
                  </a:lnTo>
                  <a:lnTo>
                    <a:pt x="1156" y="651"/>
                  </a:lnTo>
                  <a:lnTo>
                    <a:pt x="1179" y="671"/>
                  </a:lnTo>
                  <a:lnTo>
                    <a:pt x="1201" y="689"/>
                  </a:lnTo>
                  <a:lnTo>
                    <a:pt x="1220" y="706"/>
                  </a:lnTo>
                  <a:lnTo>
                    <a:pt x="1238" y="720"/>
                  </a:lnTo>
                  <a:lnTo>
                    <a:pt x="1246" y="725"/>
                  </a:lnTo>
                  <a:lnTo>
                    <a:pt x="1253" y="730"/>
                  </a:lnTo>
                  <a:lnTo>
                    <a:pt x="1260" y="735"/>
                  </a:lnTo>
                  <a:lnTo>
                    <a:pt x="1265" y="737"/>
                  </a:lnTo>
                  <a:lnTo>
                    <a:pt x="1271" y="738"/>
                  </a:lnTo>
                  <a:lnTo>
                    <a:pt x="1278" y="739"/>
                  </a:lnTo>
                  <a:lnTo>
                    <a:pt x="1285" y="739"/>
                  </a:lnTo>
                  <a:lnTo>
                    <a:pt x="1292" y="739"/>
                  </a:lnTo>
                  <a:lnTo>
                    <a:pt x="1306" y="738"/>
                  </a:lnTo>
                  <a:lnTo>
                    <a:pt x="1321" y="735"/>
                  </a:lnTo>
                  <a:lnTo>
                    <a:pt x="1337" y="730"/>
                  </a:lnTo>
                  <a:lnTo>
                    <a:pt x="1353" y="723"/>
                  </a:lnTo>
                  <a:lnTo>
                    <a:pt x="1369" y="715"/>
                  </a:lnTo>
                  <a:lnTo>
                    <a:pt x="1384" y="706"/>
                  </a:lnTo>
                  <a:lnTo>
                    <a:pt x="1399" y="696"/>
                  </a:lnTo>
                  <a:lnTo>
                    <a:pt x="1413" y="686"/>
                  </a:lnTo>
                  <a:lnTo>
                    <a:pt x="1426" y="674"/>
                  </a:lnTo>
                  <a:lnTo>
                    <a:pt x="1436" y="663"/>
                  </a:lnTo>
                  <a:lnTo>
                    <a:pt x="1446" y="650"/>
                  </a:lnTo>
                  <a:lnTo>
                    <a:pt x="1452" y="639"/>
                  </a:lnTo>
                  <a:lnTo>
                    <a:pt x="1455" y="633"/>
                  </a:lnTo>
                  <a:lnTo>
                    <a:pt x="1456" y="627"/>
                  </a:lnTo>
                  <a:lnTo>
                    <a:pt x="1457" y="621"/>
                  </a:lnTo>
                  <a:lnTo>
                    <a:pt x="1458" y="616"/>
                  </a:lnTo>
                  <a:lnTo>
                    <a:pt x="1457" y="609"/>
                  </a:lnTo>
                  <a:lnTo>
                    <a:pt x="1456" y="603"/>
                  </a:lnTo>
                  <a:lnTo>
                    <a:pt x="1455" y="595"/>
                  </a:lnTo>
                  <a:lnTo>
                    <a:pt x="1451" y="588"/>
                  </a:lnTo>
                  <a:lnTo>
                    <a:pt x="1444" y="570"/>
                  </a:lnTo>
                  <a:lnTo>
                    <a:pt x="1434" y="551"/>
                  </a:lnTo>
                  <a:lnTo>
                    <a:pt x="1422" y="530"/>
                  </a:lnTo>
                  <a:lnTo>
                    <a:pt x="1407" y="508"/>
                  </a:lnTo>
                  <a:lnTo>
                    <a:pt x="1390" y="486"/>
                  </a:lnTo>
                  <a:lnTo>
                    <a:pt x="1372" y="462"/>
                  </a:lnTo>
                  <a:lnTo>
                    <a:pt x="1352" y="438"/>
                  </a:lnTo>
                  <a:lnTo>
                    <a:pt x="1330" y="413"/>
                  </a:lnTo>
                  <a:lnTo>
                    <a:pt x="1307" y="389"/>
                  </a:lnTo>
                  <a:lnTo>
                    <a:pt x="1283" y="365"/>
                  </a:lnTo>
                  <a:lnTo>
                    <a:pt x="1257" y="342"/>
                  </a:lnTo>
                  <a:lnTo>
                    <a:pt x="1232" y="320"/>
                  </a:lnTo>
                  <a:lnTo>
                    <a:pt x="1205" y="298"/>
                  </a:lnTo>
                  <a:lnTo>
                    <a:pt x="1180" y="278"/>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41"/>
            <p:cNvSpPr>
              <a:spLocks noEditPoints="1"/>
            </p:cNvSpPr>
            <p:nvPr/>
          </p:nvSpPr>
          <p:spPr bwMode="auto">
            <a:xfrm>
              <a:off x="3906838" y="3108326"/>
              <a:ext cx="592138" cy="530225"/>
            </a:xfrm>
            <a:custGeom>
              <a:avLst/>
              <a:gdLst>
                <a:gd name="T0" fmla="*/ 1131 w 1490"/>
                <a:gd name="T1" fmla="*/ 189 h 1337"/>
                <a:gd name="T2" fmla="*/ 1221 w 1490"/>
                <a:gd name="T3" fmla="*/ 119 h 1337"/>
                <a:gd name="T4" fmla="*/ 1148 w 1490"/>
                <a:gd name="T5" fmla="*/ 47 h 1337"/>
                <a:gd name="T6" fmla="*/ 944 w 1490"/>
                <a:gd name="T7" fmla="*/ 50 h 1337"/>
                <a:gd name="T8" fmla="*/ 746 w 1490"/>
                <a:gd name="T9" fmla="*/ 92 h 1337"/>
                <a:gd name="T10" fmla="*/ 656 w 1490"/>
                <a:gd name="T11" fmla="*/ 114 h 1337"/>
                <a:gd name="T12" fmla="*/ 381 w 1490"/>
                <a:gd name="T13" fmla="*/ 188 h 1337"/>
                <a:gd name="T14" fmla="*/ 61 w 1490"/>
                <a:gd name="T15" fmla="*/ 421 h 1337"/>
                <a:gd name="T16" fmla="*/ 6 w 1490"/>
                <a:gd name="T17" fmla="*/ 567 h 1337"/>
                <a:gd name="T18" fmla="*/ 125 w 1490"/>
                <a:gd name="T19" fmla="*/ 769 h 1337"/>
                <a:gd name="T20" fmla="*/ 215 w 1490"/>
                <a:gd name="T21" fmla="*/ 1087 h 1337"/>
                <a:gd name="T22" fmla="*/ 255 w 1490"/>
                <a:gd name="T23" fmla="*/ 1255 h 1337"/>
                <a:gd name="T24" fmla="*/ 307 w 1490"/>
                <a:gd name="T25" fmla="*/ 1272 h 1337"/>
                <a:gd name="T26" fmla="*/ 417 w 1490"/>
                <a:gd name="T27" fmla="*/ 1210 h 1337"/>
                <a:gd name="T28" fmla="*/ 459 w 1490"/>
                <a:gd name="T29" fmla="*/ 1109 h 1337"/>
                <a:gd name="T30" fmla="*/ 434 w 1490"/>
                <a:gd name="T31" fmla="*/ 794 h 1337"/>
                <a:gd name="T32" fmla="*/ 585 w 1490"/>
                <a:gd name="T33" fmla="*/ 806 h 1337"/>
                <a:gd name="T34" fmla="*/ 675 w 1490"/>
                <a:gd name="T35" fmla="*/ 910 h 1337"/>
                <a:gd name="T36" fmla="*/ 750 w 1490"/>
                <a:gd name="T37" fmla="*/ 1086 h 1337"/>
                <a:gd name="T38" fmla="*/ 773 w 1490"/>
                <a:gd name="T39" fmla="*/ 1098 h 1337"/>
                <a:gd name="T40" fmla="*/ 881 w 1490"/>
                <a:gd name="T41" fmla="*/ 1066 h 1337"/>
                <a:gd name="T42" fmla="*/ 930 w 1490"/>
                <a:gd name="T43" fmla="*/ 987 h 1337"/>
                <a:gd name="T44" fmla="*/ 904 w 1490"/>
                <a:gd name="T45" fmla="*/ 804 h 1337"/>
                <a:gd name="T46" fmla="*/ 894 w 1490"/>
                <a:gd name="T47" fmla="*/ 546 h 1337"/>
                <a:gd name="T48" fmla="*/ 1076 w 1490"/>
                <a:gd name="T49" fmla="*/ 580 h 1337"/>
                <a:gd name="T50" fmla="*/ 1242 w 1490"/>
                <a:gd name="T51" fmla="*/ 701 h 1337"/>
                <a:gd name="T52" fmla="*/ 1339 w 1490"/>
                <a:gd name="T53" fmla="*/ 714 h 1337"/>
                <a:gd name="T54" fmla="*/ 1427 w 1490"/>
                <a:gd name="T55" fmla="*/ 634 h 1337"/>
                <a:gd name="T56" fmla="*/ 1301 w 1490"/>
                <a:gd name="T57" fmla="*/ 436 h 1337"/>
                <a:gd name="T58" fmla="*/ 1279 w 1490"/>
                <a:gd name="T59" fmla="*/ 354 h 1337"/>
                <a:gd name="T60" fmla="*/ 1474 w 1490"/>
                <a:gd name="T61" fmla="*/ 583 h 1337"/>
                <a:gd name="T62" fmla="*/ 1489 w 1490"/>
                <a:gd name="T63" fmla="*/ 649 h 1337"/>
                <a:gd name="T64" fmla="*/ 1385 w 1490"/>
                <a:gd name="T65" fmla="*/ 767 h 1337"/>
                <a:gd name="T66" fmla="*/ 1266 w 1490"/>
                <a:gd name="T67" fmla="*/ 794 h 1337"/>
                <a:gd name="T68" fmla="*/ 1213 w 1490"/>
                <a:gd name="T69" fmla="*/ 766 h 1337"/>
                <a:gd name="T70" fmla="*/ 1061 w 1490"/>
                <a:gd name="T71" fmla="*/ 641 h 1337"/>
                <a:gd name="T72" fmla="*/ 891 w 1490"/>
                <a:gd name="T73" fmla="*/ 586 h 1337"/>
                <a:gd name="T74" fmla="*/ 970 w 1490"/>
                <a:gd name="T75" fmla="*/ 783 h 1337"/>
                <a:gd name="T76" fmla="*/ 1017 w 1490"/>
                <a:gd name="T77" fmla="*/ 977 h 1337"/>
                <a:gd name="T78" fmla="*/ 993 w 1490"/>
                <a:gd name="T79" fmla="*/ 1067 h 1337"/>
                <a:gd name="T80" fmla="*/ 904 w 1490"/>
                <a:gd name="T81" fmla="*/ 1163 h 1337"/>
                <a:gd name="T82" fmla="*/ 764 w 1490"/>
                <a:gd name="T83" fmla="*/ 1191 h 1337"/>
                <a:gd name="T84" fmla="*/ 696 w 1490"/>
                <a:gd name="T85" fmla="*/ 1163 h 1337"/>
                <a:gd name="T86" fmla="*/ 614 w 1490"/>
                <a:gd name="T87" fmla="*/ 991 h 1337"/>
                <a:gd name="T88" fmla="*/ 563 w 1490"/>
                <a:gd name="T89" fmla="*/ 870 h 1337"/>
                <a:gd name="T90" fmla="*/ 466 w 1490"/>
                <a:gd name="T91" fmla="*/ 837 h 1337"/>
                <a:gd name="T92" fmla="*/ 517 w 1490"/>
                <a:gd name="T93" fmla="*/ 1133 h 1337"/>
                <a:gd name="T94" fmla="*/ 461 w 1490"/>
                <a:gd name="T95" fmla="*/ 1257 h 1337"/>
                <a:gd name="T96" fmla="*/ 369 w 1490"/>
                <a:gd name="T97" fmla="*/ 1318 h 1337"/>
                <a:gd name="T98" fmla="*/ 246 w 1490"/>
                <a:gd name="T99" fmla="*/ 1325 h 1337"/>
                <a:gd name="T100" fmla="*/ 202 w 1490"/>
                <a:gd name="T101" fmla="*/ 1289 h 1337"/>
                <a:gd name="T102" fmla="*/ 145 w 1490"/>
                <a:gd name="T103" fmla="*/ 914 h 1337"/>
                <a:gd name="T104" fmla="*/ 22 w 1490"/>
                <a:gd name="T105" fmla="*/ 619 h 1337"/>
                <a:gd name="T106" fmla="*/ 39 w 1490"/>
                <a:gd name="T107" fmla="*/ 449 h 1337"/>
                <a:gd name="T108" fmla="*/ 342 w 1490"/>
                <a:gd name="T109" fmla="*/ 193 h 1337"/>
                <a:gd name="T110" fmla="*/ 685 w 1490"/>
                <a:gd name="T111" fmla="*/ 60 h 1337"/>
                <a:gd name="T112" fmla="*/ 768 w 1490"/>
                <a:gd name="T113" fmla="*/ 31 h 1337"/>
                <a:gd name="T114" fmla="*/ 1046 w 1490"/>
                <a:gd name="T115" fmla="*/ 0 h 1337"/>
                <a:gd name="T116" fmla="*/ 1210 w 1490"/>
                <a:gd name="T117" fmla="*/ 23 h 1337"/>
                <a:gd name="T118" fmla="*/ 1263 w 1490"/>
                <a:gd name="T119" fmla="*/ 109 h 1337"/>
                <a:gd name="T120" fmla="*/ 1194 w 1490"/>
                <a:gd name="T121" fmla="*/ 195 h 1337"/>
                <a:gd name="T122" fmla="*/ 1161 w 1490"/>
                <a:gd name="T123" fmla="*/ 269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0" h="1337">
                  <a:moveTo>
                    <a:pt x="1171" y="315"/>
                  </a:moveTo>
                  <a:lnTo>
                    <a:pt x="1143" y="297"/>
                  </a:lnTo>
                  <a:lnTo>
                    <a:pt x="1129" y="288"/>
                  </a:lnTo>
                  <a:lnTo>
                    <a:pt x="1115" y="279"/>
                  </a:lnTo>
                  <a:lnTo>
                    <a:pt x="1059" y="249"/>
                  </a:lnTo>
                  <a:lnTo>
                    <a:pt x="1027" y="233"/>
                  </a:lnTo>
                  <a:lnTo>
                    <a:pt x="1060" y="220"/>
                  </a:lnTo>
                  <a:lnTo>
                    <a:pt x="1061" y="220"/>
                  </a:lnTo>
                  <a:lnTo>
                    <a:pt x="1084" y="210"/>
                  </a:lnTo>
                  <a:lnTo>
                    <a:pt x="1108" y="199"/>
                  </a:lnTo>
                  <a:lnTo>
                    <a:pt x="1131" y="189"/>
                  </a:lnTo>
                  <a:lnTo>
                    <a:pt x="1153" y="178"/>
                  </a:lnTo>
                  <a:lnTo>
                    <a:pt x="1165" y="171"/>
                  </a:lnTo>
                  <a:lnTo>
                    <a:pt x="1175" y="165"/>
                  </a:lnTo>
                  <a:lnTo>
                    <a:pt x="1186" y="158"/>
                  </a:lnTo>
                  <a:lnTo>
                    <a:pt x="1196" y="151"/>
                  </a:lnTo>
                  <a:lnTo>
                    <a:pt x="1204" y="143"/>
                  </a:lnTo>
                  <a:lnTo>
                    <a:pt x="1212" y="136"/>
                  </a:lnTo>
                  <a:lnTo>
                    <a:pt x="1214" y="132"/>
                  </a:lnTo>
                  <a:lnTo>
                    <a:pt x="1217" y="129"/>
                  </a:lnTo>
                  <a:lnTo>
                    <a:pt x="1219" y="124"/>
                  </a:lnTo>
                  <a:lnTo>
                    <a:pt x="1221" y="119"/>
                  </a:lnTo>
                  <a:lnTo>
                    <a:pt x="1225" y="108"/>
                  </a:lnTo>
                  <a:lnTo>
                    <a:pt x="1226" y="99"/>
                  </a:lnTo>
                  <a:lnTo>
                    <a:pt x="1225" y="91"/>
                  </a:lnTo>
                  <a:lnTo>
                    <a:pt x="1223" y="83"/>
                  </a:lnTo>
                  <a:lnTo>
                    <a:pt x="1218" y="76"/>
                  </a:lnTo>
                  <a:lnTo>
                    <a:pt x="1211" y="70"/>
                  </a:lnTo>
                  <a:lnTo>
                    <a:pt x="1203" y="64"/>
                  </a:lnTo>
                  <a:lnTo>
                    <a:pt x="1194" y="60"/>
                  </a:lnTo>
                  <a:lnTo>
                    <a:pt x="1182" y="55"/>
                  </a:lnTo>
                  <a:lnTo>
                    <a:pt x="1172" y="52"/>
                  </a:lnTo>
                  <a:lnTo>
                    <a:pt x="1148" y="47"/>
                  </a:lnTo>
                  <a:lnTo>
                    <a:pt x="1135" y="46"/>
                  </a:lnTo>
                  <a:lnTo>
                    <a:pt x="1123" y="45"/>
                  </a:lnTo>
                  <a:lnTo>
                    <a:pt x="1111" y="43"/>
                  </a:lnTo>
                  <a:lnTo>
                    <a:pt x="1098" y="43"/>
                  </a:lnTo>
                  <a:lnTo>
                    <a:pt x="1085" y="42"/>
                  </a:lnTo>
                  <a:lnTo>
                    <a:pt x="1072" y="42"/>
                  </a:lnTo>
                  <a:lnTo>
                    <a:pt x="1060" y="43"/>
                  </a:lnTo>
                  <a:lnTo>
                    <a:pt x="1047" y="43"/>
                  </a:lnTo>
                  <a:lnTo>
                    <a:pt x="996" y="46"/>
                  </a:lnTo>
                  <a:lnTo>
                    <a:pt x="970" y="48"/>
                  </a:lnTo>
                  <a:lnTo>
                    <a:pt x="944" y="50"/>
                  </a:lnTo>
                  <a:lnTo>
                    <a:pt x="919" y="54"/>
                  </a:lnTo>
                  <a:lnTo>
                    <a:pt x="894" y="57"/>
                  </a:lnTo>
                  <a:lnTo>
                    <a:pt x="843" y="65"/>
                  </a:lnTo>
                  <a:lnTo>
                    <a:pt x="830" y="69"/>
                  </a:lnTo>
                  <a:lnTo>
                    <a:pt x="817" y="71"/>
                  </a:lnTo>
                  <a:lnTo>
                    <a:pt x="806" y="75"/>
                  </a:lnTo>
                  <a:lnTo>
                    <a:pt x="793" y="77"/>
                  </a:lnTo>
                  <a:lnTo>
                    <a:pt x="782" y="80"/>
                  </a:lnTo>
                  <a:lnTo>
                    <a:pt x="769" y="84"/>
                  </a:lnTo>
                  <a:lnTo>
                    <a:pt x="757" y="89"/>
                  </a:lnTo>
                  <a:lnTo>
                    <a:pt x="746" y="92"/>
                  </a:lnTo>
                  <a:lnTo>
                    <a:pt x="733" y="95"/>
                  </a:lnTo>
                  <a:lnTo>
                    <a:pt x="722" y="100"/>
                  </a:lnTo>
                  <a:lnTo>
                    <a:pt x="710" y="106"/>
                  </a:lnTo>
                  <a:lnTo>
                    <a:pt x="698" y="110"/>
                  </a:lnTo>
                  <a:lnTo>
                    <a:pt x="689" y="114"/>
                  </a:lnTo>
                  <a:lnTo>
                    <a:pt x="681" y="112"/>
                  </a:lnTo>
                  <a:lnTo>
                    <a:pt x="680" y="110"/>
                  </a:lnTo>
                  <a:lnTo>
                    <a:pt x="691" y="112"/>
                  </a:lnTo>
                  <a:lnTo>
                    <a:pt x="691" y="112"/>
                  </a:lnTo>
                  <a:lnTo>
                    <a:pt x="673" y="113"/>
                  </a:lnTo>
                  <a:lnTo>
                    <a:pt x="656" y="114"/>
                  </a:lnTo>
                  <a:lnTo>
                    <a:pt x="638" y="116"/>
                  </a:lnTo>
                  <a:lnTo>
                    <a:pt x="621" y="117"/>
                  </a:lnTo>
                  <a:lnTo>
                    <a:pt x="604" y="121"/>
                  </a:lnTo>
                  <a:lnTo>
                    <a:pt x="585" y="124"/>
                  </a:lnTo>
                  <a:lnTo>
                    <a:pt x="568" y="128"/>
                  </a:lnTo>
                  <a:lnTo>
                    <a:pt x="551" y="131"/>
                  </a:lnTo>
                  <a:lnTo>
                    <a:pt x="516" y="139"/>
                  </a:lnTo>
                  <a:lnTo>
                    <a:pt x="481" y="150"/>
                  </a:lnTo>
                  <a:lnTo>
                    <a:pt x="448" y="161"/>
                  </a:lnTo>
                  <a:lnTo>
                    <a:pt x="414" y="174"/>
                  </a:lnTo>
                  <a:lnTo>
                    <a:pt x="381" y="188"/>
                  </a:lnTo>
                  <a:lnTo>
                    <a:pt x="349" y="204"/>
                  </a:lnTo>
                  <a:lnTo>
                    <a:pt x="316" y="220"/>
                  </a:lnTo>
                  <a:lnTo>
                    <a:pt x="285" y="239"/>
                  </a:lnTo>
                  <a:lnTo>
                    <a:pt x="254" y="257"/>
                  </a:lnTo>
                  <a:lnTo>
                    <a:pt x="224" y="277"/>
                  </a:lnTo>
                  <a:lnTo>
                    <a:pt x="195" y="299"/>
                  </a:lnTo>
                  <a:lnTo>
                    <a:pt x="166" y="321"/>
                  </a:lnTo>
                  <a:lnTo>
                    <a:pt x="138" y="344"/>
                  </a:lnTo>
                  <a:lnTo>
                    <a:pt x="112" y="368"/>
                  </a:lnTo>
                  <a:lnTo>
                    <a:pt x="85" y="394"/>
                  </a:lnTo>
                  <a:lnTo>
                    <a:pt x="61" y="421"/>
                  </a:lnTo>
                  <a:lnTo>
                    <a:pt x="39" y="449"/>
                  </a:lnTo>
                  <a:lnTo>
                    <a:pt x="29" y="464"/>
                  </a:lnTo>
                  <a:lnTo>
                    <a:pt x="20" y="480"/>
                  </a:lnTo>
                  <a:lnTo>
                    <a:pt x="11" y="497"/>
                  </a:lnTo>
                  <a:lnTo>
                    <a:pt x="6" y="514"/>
                  </a:lnTo>
                  <a:lnTo>
                    <a:pt x="3" y="522"/>
                  </a:lnTo>
                  <a:lnTo>
                    <a:pt x="2" y="531"/>
                  </a:lnTo>
                  <a:lnTo>
                    <a:pt x="2" y="539"/>
                  </a:lnTo>
                  <a:lnTo>
                    <a:pt x="2" y="549"/>
                  </a:lnTo>
                  <a:lnTo>
                    <a:pt x="3" y="558"/>
                  </a:lnTo>
                  <a:lnTo>
                    <a:pt x="6" y="567"/>
                  </a:lnTo>
                  <a:lnTo>
                    <a:pt x="8" y="575"/>
                  </a:lnTo>
                  <a:lnTo>
                    <a:pt x="10" y="583"/>
                  </a:lnTo>
                  <a:lnTo>
                    <a:pt x="18" y="601"/>
                  </a:lnTo>
                  <a:lnTo>
                    <a:pt x="27" y="617"/>
                  </a:lnTo>
                  <a:lnTo>
                    <a:pt x="36" y="632"/>
                  </a:lnTo>
                  <a:lnTo>
                    <a:pt x="45" y="647"/>
                  </a:lnTo>
                  <a:lnTo>
                    <a:pt x="54" y="663"/>
                  </a:lnTo>
                  <a:lnTo>
                    <a:pt x="65" y="678"/>
                  </a:lnTo>
                  <a:lnTo>
                    <a:pt x="85" y="708"/>
                  </a:lnTo>
                  <a:lnTo>
                    <a:pt x="105" y="738"/>
                  </a:lnTo>
                  <a:lnTo>
                    <a:pt x="125" y="769"/>
                  </a:lnTo>
                  <a:lnTo>
                    <a:pt x="142" y="803"/>
                  </a:lnTo>
                  <a:lnTo>
                    <a:pt x="149" y="819"/>
                  </a:lnTo>
                  <a:lnTo>
                    <a:pt x="157" y="836"/>
                  </a:lnTo>
                  <a:lnTo>
                    <a:pt x="163" y="854"/>
                  </a:lnTo>
                  <a:lnTo>
                    <a:pt x="170" y="872"/>
                  </a:lnTo>
                  <a:lnTo>
                    <a:pt x="179" y="908"/>
                  </a:lnTo>
                  <a:lnTo>
                    <a:pt x="187" y="944"/>
                  </a:lnTo>
                  <a:lnTo>
                    <a:pt x="194" y="980"/>
                  </a:lnTo>
                  <a:lnTo>
                    <a:pt x="201" y="1015"/>
                  </a:lnTo>
                  <a:lnTo>
                    <a:pt x="208" y="1051"/>
                  </a:lnTo>
                  <a:lnTo>
                    <a:pt x="215" y="1087"/>
                  </a:lnTo>
                  <a:lnTo>
                    <a:pt x="220" y="1123"/>
                  </a:lnTo>
                  <a:lnTo>
                    <a:pt x="227" y="1159"/>
                  </a:lnTo>
                  <a:lnTo>
                    <a:pt x="234" y="1193"/>
                  </a:lnTo>
                  <a:lnTo>
                    <a:pt x="242" y="1226"/>
                  </a:lnTo>
                  <a:lnTo>
                    <a:pt x="247" y="1241"/>
                  </a:lnTo>
                  <a:lnTo>
                    <a:pt x="253" y="1251"/>
                  </a:lnTo>
                  <a:lnTo>
                    <a:pt x="254" y="1254"/>
                  </a:lnTo>
                  <a:lnTo>
                    <a:pt x="254" y="1254"/>
                  </a:lnTo>
                  <a:lnTo>
                    <a:pt x="254" y="1255"/>
                  </a:lnTo>
                  <a:lnTo>
                    <a:pt x="254" y="1255"/>
                  </a:lnTo>
                  <a:lnTo>
                    <a:pt x="255" y="1255"/>
                  </a:lnTo>
                  <a:lnTo>
                    <a:pt x="253" y="1254"/>
                  </a:lnTo>
                  <a:lnTo>
                    <a:pt x="255" y="1255"/>
                  </a:lnTo>
                  <a:lnTo>
                    <a:pt x="259" y="1257"/>
                  </a:lnTo>
                  <a:lnTo>
                    <a:pt x="265" y="1264"/>
                  </a:lnTo>
                  <a:lnTo>
                    <a:pt x="268" y="1265"/>
                  </a:lnTo>
                  <a:lnTo>
                    <a:pt x="270" y="1266"/>
                  </a:lnTo>
                  <a:lnTo>
                    <a:pt x="279" y="1270"/>
                  </a:lnTo>
                  <a:lnTo>
                    <a:pt x="290" y="1272"/>
                  </a:lnTo>
                  <a:lnTo>
                    <a:pt x="296" y="1272"/>
                  </a:lnTo>
                  <a:lnTo>
                    <a:pt x="301" y="1272"/>
                  </a:lnTo>
                  <a:lnTo>
                    <a:pt x="307" y="1272"/>
                  </a:lnTo>
                  <a:lnTo>
                    <a:pt x="314" y="1270"/>
                  </a:lnTo>
                  <a:lnTo>
                    <a:pt x="328" y="1265"/>
                  </a:lnTo>
                  <a:lnTo>
                    <a:pt x="342" y="1259"/>
                  </a:lnTo>
                  <a:lnTo>
                    <a:pt x="356" y="1252"/>
                  </a:lnTo>
                  <a:lnTo>
                    <a:pt x="369" y="1243"/>
                  </a:lnTo>
                  <a:lnTo>
                    <a:pt x="383" y="1235"/>
                  </a:lnTo>
                  <a:lnTo>
                    <a:pt x="397" y="1225"/>
                  </a:lnTo>
                  <a:lnTo>
                    <a:pt x="411" y="1214"/>
                  </a:lnTo>
                  <a:lnTo>
                    <a:pt x="414" y="1212"/>
                  </a:lnTo>
                  <a:lnTo>
                    <a:pt x="416" y="1211"/>
                  </a:lnTo>
                  <a:lnTo>
                    <a:pt x="417" y="1210"/>
                  </a:lnTo>
                  <a:lnTo>
                    <a:pt x="416" y="1211"/>
                  </a:lnTo>
                  <a:lnTo>
                    <a:pt x="414" y="1212"/>
                  </a:lnTo>
                  <a:lnTo>
                    <a:pt x="414" y="1212"/>
                  </a:lnTo>
                  <a:lnTo>
                    <a:pt x="421" y="1205"/>
                  </a:lnTo>
                  <a:lnTo>
                    <a:pt x="433" y="1192"/>
                  </a:lnTo>
                  <a:lnTo>
                    <a:pt x="439" y="1181"/>
                  </a:lnTo>
                  <a:lnTo>
                    <a:pt x="444" y="1170"/>
                  </a:lnTo>
                  <a:lnTo>
                    <a:pt x="450" y="1155"/>
                  </a:lnTo>
                  <a:lnTo>
                    <a:pt x="455" y="1140"/>
                  </a:lnTo>
                  <a:lnTo>
                    <a:pt x="457" y="1125"/>
                  </a:lnTo>
                  <a:lnTo>
                    <a:pt x="459" y="1109"/>
                  </a:lnTo>
                  <a:lnTo>
                    <a:pt x="462" y="1092"/>
                  </a:lnTo>
                  <a:lnTo>
                    <a:pt x="462" y="1058"/>
                  </a:lnTo>
                  <a:lnTo>
                    <a:pt x="461" y="1024"/>
                  </a:lnTo>
                  <a:lnTo>
                    <a:pt x="457" y="989"/>
                  </a:lnTo>
                  <a:lnTo>
                    <a:pt x="453" y="954"/>
                  </a:lnTo>
                  <a:lnTo>
                    <a:pt x="447" y="920"/>
                  </a:lnTo>
                  <a:lnTo>
                    <a:pt x="439" y="884"/>
                  </a:lnTo>
                  <a:lnTo>
                    <a:pt x="431" y="849"/>
                  </a:lnTo>
                  <a:lnTo>
                    <a:pt x="423" y="814"/>
                  </a:lnTo>
                  <a:lnTo>
                    <a:pt x="417" y="796"/>
                  </a:lnTo>
                  <a:lnTo>
                    <a:pt x="434" y="794"/>
                  </a:lnTo>
                  <a:lnTo>
                    <a:pt x="435" y="794"/>
                  </a:lnTo>
                  <a:lnTo>
                    <a:pt x="456" y="789"/>
                  </a:lnTo>
                  <a:lnTo>
                    <a:pt x="477" y="785"/>
                  </a:lnTo>
                  <a:lnTo>
                    <a:pt x="499" y="784"/>
                  </a:lnTo>
                  <a:lnTo>
                    <a:pt x="521" y="787"/>
                  </a:lnTo>
                  <a:lnTo>
                    <a:pt x="531" y="788"/>
                  </a:lnTo>
                  <a:lnTo>
                    <a:pt x="541" y="790"/>
                  </a:lnTo>
                  <a:lnTo>
                    <a:pt x="553" y="794"/>
                  </a:lnTo>
                  <a:lnTo>
                    <a:pt x="563" y="797"/>
                  </a:lnTo>
                  <a:lnTo>
                    <a:pt x="575" y="800"/>
                  </a:lnTo>
                  <a:lnTo>
                    <a:pt x="585" y="806"/>
                  </a:lnTo>
                  <a:lnTo>
                    <a:pt x="596" y="812"/>
                  </a:lnTo>
                  <a:lnTo>
                    <a:pt x="606" y="818"/>
                  </a:lnTo>
                  <a:lnTo>
                    <a:pt x="615" y="826"/>
                  </a:lnTo>
                  <a:lnTo>
                    <a:pt x="623" y="833"/>
                  </a:lnTo>
                  <a:lnTo>
                    <a:pt x="633" y="842"/>
                  </a:lnTo>
                  <a:lnTo>
                    <a:pt x="642" y="852"/>
                  </a:lnTo>
                  <a:lnTo>
                    <a:pt x="648" y="859"/>
                  </a:lnTo>
                  <a:lnTo>
                    <a:pt x="653" y="869"/>
                  </a:lnTo>
                  <a:lnTo>
                    <a:pt x="659" y="879"/>
                  </a:lnTo>
                  <a:lnTo>
                    <a:pt x="665" y="891"/>
                  </a:lnTo>
                  <a:lnTo>
                    <a:pt x="675" y="910"/>
                  </a:lnTo>
                  <a:lnTo>
                    <a:pt x="683" y="929"/>
                  </a:lnTo>
                  <a:lnTo>
                    <a:pt x="690" y="948"/>
                  </a:lnTo>
                  <a:lnTo>
                    <a:pt x="696" y="967"/>
                  </a:lnTo>
                  <a:lnTo>
                    <a:pt x="703" y="985"/>
                  </a:lnTo>
                  <a:lnTo>
                    <a:pt x="709" y="1004"/>
                  </a:lnTo>
                  <a:lnTo>
                    <a:pt x="715" y="1021"/>
                  </a:lnTo>
                  <a:lnTo>
                    <a:pt x="722" y="1037"/>
                  </a:lnTo>
                  <a:lnTo>
                    <a:pt x="727" y="1052"/>
                  </a:lnTo>
                  <a:lnTo>
                    <a:pt x="734" y="1066"/>
                  </a:lnTo>
                  <a:lnTo>
                    <a:pt x="742" y="1078"/>
                  </a:lnTo>
                  <a:lnTo>
                    <a:pt x="750" y="1086"/>
                  </a:lnTo>
                  <a:lnTo>
                    <a:pt x="757" y="1092"/>
                  </a:lnTo>
                  <a:lnTo>
                    <a:pt x="765" y="1095"/>
                  </a:lnTo>
                  <a:lnTo>
                    <a:pt x="768" y="1096"/>
                  </a:lnTo>
                  <a:lnTo>
                    <a:pt x="770" y="1096"/>
                  </a:lnTo>
                  <a:lnTo>
                    <a:pt x="770" y="1096"/>
                  </a:lnTo>
                  <a:lnTo>
                    <a:pt x="770" y="1096"/>
                  </a:lnTo>
                  <a:lnTo>
                    <a:pt x="769" y="1096"/>
                  </a:lnTo>
                  <a:lnTo>
                    <a:pt x="765" y="1096"/>
                  </a:lnTo>
                  <a:lnTo>
                    <a:pt x="767" y="1096"/>
                  </a:lnTo>
                  <a:lnTo>
                    <a:pt x="769" y="1096"/>
                  </a:lnTo>
                  <a:lnTo>
                    <a:pt x="773" y="1098"/>
                  </a:lnTo>
                  <a:lnTo>
                    <a:pt x="793" y="1099"/>
                  </a:lnTo>
                  <a:lnTo>
                    <a:pt x="802" y="1100"/>
                  </a:lnTo>
                  <a:lnTo>
                    <a:pt x="805" y="1100"/>
                  </a:lnTo>
                  <a:lnTo>
                    <a:pt x="808" y="1099"/>
                  </a:lnTo>
                  <a:lnTo>
                    <a:pt x="814" y="1098"/>
                  </a:lnTo>
                  <a:lnTo>
                    <a:pt x="820" y="1098"/>
                  </a:lnTo>
                  <a:lnTo>
                    <a:pt x="831" y="1094"/>
                  </a:lnTo>
                  <a:lnTo>
                    <a:pt x="845" y="1089"/>
                  </a:lnTo>
                  <a:lnTo>
                    <a:pt x="858" y="1082"/>
                  </a:lnTo>
                  <a:lnTo>
                    <a:pt x="870" y="1076"/>
                  </a:lnTo>
                  <a:lnTo>
                    <a:pt x="881" y="1066"/>
                  </a:lnTo>
                  <a:lnTo>
                    <a:pt x="892" y="1056"/>
                  </a:lnTo>
                  <a:lnTo>
                    <a:pt x="902" y="1044"/>
                  </a:lnTo>
                  <a:lnTo>
                    <a:pt x="910" y="1033"/>
                  </a:lnTo>
                  <a:lnTo>
                    <a:pt x="918" y="1019"/>
                  </a:lnTo>
                  <a:lnTo>
                    <a:pt x="924" y="1005"/>
                  </a:lnTo>
                  <a:lnTo>
                    <a:pt x="928" y="991"/>
                  </a:lnTo>
                  <a:lnTo>
                    <a:pt x="930" y="984"/>
                  </a:lnTo>
                  <a:lnTo>
                    <a:pt x="932" y="983"/>
                  </a:lnTo>
                  <a:lnTo>
                    <a:pt x="930" y="984"/>
                  </a:lnTo>
                  <a:lnTo>
                    <a:pt x="930" y="987"/>
                  </a:lnTo>
                  <a:lnTo>
                    <a:pt x="930" y="987"/>
                  </a:lnTo>
                  <a:lnTo>
                    <a:pt x="930" y="985"/>
                  </a:lnTo>
                  <a:lnTo>
                    <a:pt x="932" y="983"/>
                  </a:lnTo>
                  <a:lnTo>
                    <a:pt x="932" y="978"/>
                  </a:lnTo>
                  <a:lnTo>
                    <a:pt x="933" y="961"/>
                  </a:lnTo>
                  <a:lnTo>
                    <a:pt x="933" y="948"/>
                  </a:lnTo>
                  <a:lnTo>
                    <a:pt x="930" y="931"/>
                  </a:lnTo>
                  <a:lnTo>
                    <a:pt x="928" y="914"/>
                  </a:lnTo>
                  <a:lnTo>
                    <a:pt x="926" y="895"/>
                  </a:lnTo>
                  <a:lnTo>
                    <a:pt x="921" y="878"/>
                  </a:lnTo>
                  <a:lnTo>
                    <a:pt x="913" y="841"/>
                  </a:lnTo>
                  <a:lnTo>
                    <a:pt x="904" y="804"/>
                  </a:lnTo>
                  <a:lnTo>
                    <a:pt x="894" y="767"/>
                  </a:lnTo>
                  <a:lnTo>
                    <a:pt x="883" y="730"/>
                  </a:lnTo>
                  <a:lnTo>
                    <a:pt x="837" y="583"/>
                  </a:lnTo>
                  <a:lnTo>
                    <a:pt x="831" y="565"/>
                  </a:lnTo>
                  <a:lnTo>
                    <a:pt x="846" y="561"/>
                  </a:lnTo>
                  <a:lnTo>
                    <a:pt x="846" y="561"/>
                  </a:lnTo>
                  <a:lnTo>
                    <a:pt x="855" y="558"/>
                  </a:lnTo>
                  <a:lnTo>
                    <a:pt x="865" y="554"/>
                  </a:lnTo>
                  <a:lnTo>
                    <a:pt x="874" y="551"/>
                  </a:lnTo>
                  <a:lnTo>
                    <a:pt x="883" y="547"/>
                  </a:lnTo>
                  <a:lnTo>
                    <a:pt x="894" y="546"/>
                  </a:lnTo>
                  <a:lnTo>
                    <a:pt x="904" y="544"/>
                  </a:lnTo>
                  <a:lnTo>
                    <a:pt x="913" y="543"/>
                  </a:lnTo>
                  <a:lnTo>
                    <a:pt x="924" y="542"/>
                  </a:lnTo>
                  <a:lnTo>
                    <a:pt x="943" y="542"/>
                  </a:lnTo>
                  <a:lnTo>
                    <a:pt x="964" y="543"/>
                  </a:lnTo>
                  <a:lnTo>
                    <a:pt x="984" y="545"/>
                  </a:lnTo>
                  <a:lnTo>
                    <a:pt x="1003" y="551"/>
                  </a:lnTo>
                  <a:lnTo>
                    <a:pt x="1022" y="557"/>
                  </a:lnTo>
                  <a:lnTo>
                    <a:pt x="1040" y="562"/>
                  </a:lnTo>
                  <a:lnTo>
                    <a:pt x="1059" y="570"/>
                  </a:lnTo>
                  <a:lnTo>
                    <a:pt x="1076" y="580"/>
                  </a:lnTo>
                  <a:lnTo>
                    <a:pt x="1093" y="589"/>
                  </a:lnTo>
                  <a:lnTo>
                    <a:pt x="1109" y="598"/>
                  </a:lnTo>
                  <a:lnTo>
                    <a:pt x="1126" y="610"/>
                  </a:lnTo>
                  <a:lnTo>
                    <a:pt x="1141" y="620"/>
                  </a:lnTo>
                  <a:lnTo>
                    <a:pt x="1157" y="632"/>
                  </a:lnTo>
                  <a:lnTo>
                    <a:pt x="1172" y="642"/>
                  </a:lnTo>
                  <a:lnTo>
                    <a:pt x="1186" y="654"/>
                  </a:lnTo>
                  <a:lnTo>
                    <a:pt x="1201" y="666"/>
                  </a:lnTo>
                  <a:lnTo>
                    <a:pt x="1214" y="678"/>
                  </a:lnTo>
                  <a:lnTo>
                    <a:pt x="1228" y="690"/>
                  </a:lnTo>
                  <a:lnTo>
                    <a:pt x="1242" y="701"/>
                  </a:lnTo>
                  <a:lnTo>
                    <a:pt x="1256" y="711"/>
                  </a:lnTo>
                  <a:lnTo>
                    <a:pt x="1269" y="720"/>
                  </a:lnTo>
                  <a:lnTo>
                    <a:pt x="1277" y="725"/>
                  </a:lnTo>
                  <a:lnTo>
                    <a:pt x="1281" y="727"/>
                  </a:lnTo>
                  <a:lnTo>
                    <a:pt x="1288" y="727"/>
                  </a:lnTo>
                  <a:lnTo>
                    <a:pt x="1290" y="727"/>
                  </a:lnTo>
                  <a:lnTo>
                    <a:pt x="1291" y="728"/>
                  </a:lnTo>
                  <a:lnTo>
                    <a:pt x="1298" y="727"/>
                  </a:lnTo>
                  <a:lnTo>
                    <a:pt x="1310" y="724"/>
                  </a:lnTo>
                  <a:lnTo>
                    <a:pt x="1325" y="720"/>
                  </a:lnTo>
                  <a:lnTo>
                    <a:pt x="1339" y="714"/>
                  </a:lnTo>
                  <a:lnTo>
                    <a:pt x="1354" y="708"/>
                  </a:lnTo>
                  <a:lnTo>
                    <a:pt x="1368" y="700"/>
                  </a:lnTo>
                  <a:lnTo>
                    <a:pt x="1381" y="691"/>
                  </a:lnTo>
                  <a:lnTo>
                    <a:pt x="1393" y="681"/>
                  </a:lnTo>
                  <a:lnTo>
                    <a:pt x="1405" y="671"/>
                  </a:lnTo>
                  <a:lnTo>
                    <a:pt x="1414" y="661"/>
                  </a:lnTo>
                  <a:lnTo>
                    <a:pt x="1422" y="650"/>
                  </a:lnTo>
                  <a:lnTo>
                    <a:pt x="1425" y="646"/>
                  </a:lnTo>
                  <a:lnTo>
                    <a:pt x="1427" y="641"/>
                  </a:lnTo>
                  <a:lnTo>
                    <a:pt x="1427" y="638"/>
                  </a:lnTo>
                  <a:lnTo>
                    <a:pt x="1427" y="634"/>
                  </a:lnTo>
                  <a:lnTo>
                    <a:pt x="1425" y="622"/>
                  </a:lnTo>
                  <a:lnTo>
                    <a:pt x="1420" y="609"/>
                  </a:lnTo>
                  <a:lnTo>
                    <a:pt x="1413" y="594"/>
                  </a:lnTo>
                  <a:lnTo>
                    <a:pt x="1405" y="579"/>
                  </a:lnTo>
                  <a:lnTo>
                    <a:pt x="1396" y="564"/>
                  </a:lnTo>
                  <a:lnTo>
                    <a:pt x="1387" y="550"/>
                  </a:lnTo>
                  <a:lnTo>
                    <a:pt x="1377" y="535"/>
                  </a:lnTo>
                  <a:lnTo>
                    <a:pt x="1367" y="520"/>
                  </a:lnTo>
                  <a:lnTo>
                    <a:pt x="1346" y="492"/>
                  </a:lnTo>
                  <a:lnTo>
                    <a:pt x="1324" y="464"/>
                  </a:lnTo>
                  <a:lnTo>
                    <a:pt x="1301" y="436"/>
                  </a:lnTo>
                  <a:lnTo>
                    <a:pt x="1277" y="410"/>
                  </a:lnTo>
                  <a:lnTo>
                    <a:pt x="1251" y="384"/>
                  </a:lnTo>
                  <a:lnTo>
                    <a:pt x="1225" y="360"/>
                  </a:lnTo>
                  <a:lnTo>
                    <a:pt x="1198" y="337"/>
                  </a:lnTo>
                  <a:lnTo>
                    <a:pt x="1171" y="315"/>
                  </a:lnTo>
                  <a:lnTo>
                    <a:pt x="1171" y="315"/>
                  </a:lnTo>
                  <a:close/>
                  <a:moveTo>
                    <a:pt x="1190" y="286"/>
                  </a:moveTo>
                  <a:lnTo>
                    <a:pt x="1190" y="286"/>
                  </a:lnTo>
                  <a:lnTo>
                    <a:pt x="1221" y="308"/>
                  </a:lnTo>
                  <a:lnTo>
                    <a:pt x="1250" y="330"/>
                  </a:lnTo>
                  <a:lnTo>
                    <a:pt x="1279" y="354"/>
                  </a:lnTo>
                  <a:lnTo>
                    <a:pt x="1307" y="380"/>
                  </a:lnTo>
                  <a:lnTo>
                    <a:pt x="1333" y="405"/>
                  </a:lnTo>
                  <a:lnTo>
                    <a:pt x="1360" y="432"/>
                  </a:lnTo>
                  <a:lnTo>
                    <a:pt x="1385" y="460"/>
                  </a:lnTo>
                  <a:lnTo>
                    <a:pt x="1410" y="487"/>
                  </a:lnTo>
                  <a:lnTo>
                    <a:pt x="1421" y="502"/>
                  </a:lnTo>
                  <a:lnTo>
                    <a:pt x="1433" y="517"/>
                  </a:lnTo>
                  <a:lnTo>
                    <a:pt x="1444" y="532"/>
                  </a:lnTo>
                  <a:lnTo>
                    <a:pt x="1455" y="549"/>
                  </a:lnTo>
                  <a:lnTo>
                    <a:pt x="1465" y="566"/>
                  </a:lnTo>
                  <a:lnTo>
                    <a:pt x="1474" y="583"/>
                  </a:lnTo>
                  <a:lnTo>
                    <a:pt x="1479" y="592"/>
                  </a:lnTo>
                  <a:lnTo>
                    <a:pt x="1483" y="604"/>
                  </a:lnTo>
                  <a:lnTo>
                    <a:pt x="1487" y="617"/>
                  </a:lnTo>
                  <a:lnTo>
                    <a:pt x="1489" y="627"/>
                  </a:lnTo>
                  <a:lnTo>
                    <a:pt x="1490" y="632"/>
                  </a:lnTo>
                  <a:lnTo>
                    <a:pt x="1490" y="633"/>
                  </a:lnTo>
                  <a:lnTo>
                    <a:pt x="1490" y="633"/>
                  </a:lnTo>
                  <a:lnTo>
                    <a:pt x="1490" y="634"/>
                  </a:lnTo>
                  <a:lnTo>
                    <a:pt x="1490" y="638"/>
                  </a:lnTo>
                  <a:lnTo>
                    <a:pt x="1490" y="641"/>
                  </a:lnTo>
                  <a:lnTo>
                    <a:pt x="1489" y="649"/>
                  </a:lnTo>
                  <a:lnTo>
                    <a:pt x="1488" y="656"/>
                  </a:lnTo>
                  <a:lnTo>
                    <a:pt x="1485" y="669"/>
                  </a:lnTo>
                  <a:lnTo>
                    <a:pt x="1479" y="680"/>
                  </a:lnTo>
                  <a:lnTo>
                    <a:pt x="1473" y="692"/>
                  </a:lnTo>
                  <a:lnTo>
                    <a:pt x="1466" y="701"/>
                  </a:lnTo>
                  <a:lnTo>
                    <a:pt x="1459" y="709"/>
                  </a:lnTo>
                  <a:lnTo>
                    <a:pt x="1452" y="717"/>
                  </a:lnTo>
                  <a:lnTo>
                    <a:pt x="1436" y="732"/>
                  </a:lnTo>
                  <a:lnTo>
                    <a:pt x="1420" y="745"/>
                  </a:lnTo>
                  <a:lnTo>
                    <a:pt x="1404" y="757"/>
                  </a:lnTo>
                  <a:lnTo>
                    <a:pt x="1385" y="767"/>
                  </a:lnTo>
                  <a:lnTo>
                    <a:pt x="1367" y="776"/>
                  </a:lnTo>
                  <a:lnTo>
                    <a:pt x="1348" y="784"/>
                  </a:lnTo>
                  <a:lnTo>
                    <a:pt x="1338" y="788"/>
                  </a:lnTo>
                  <a:lnTo>
                    <a:pt x="1328" y="791"/>
                  </a:lnTo>
                  <a:lnTo>
                    <a:pt x="1316" y="794"/>
                  </a:lnTo>
                  <a:lnTo>
                    <a:pt x="1306" y="795"/>
                  </a:lnTo>
                  <a:lnTo>
                    <a:pt x="1293" y="796"/>
                  </a:lnTo>
                  <a:lnTo>
                    <a:pt x="1286" y="796"/>
                  </a:lnTo>
                  <a:lnTo>
                    <a:pt x="1278" y="796"/>
                  </a:lnTo>
                  <a:lnTo>
                    <a:pt x="1271" y="795"/>
                  </a:lnTo>
                  <a:lnTo>
                    <a:pt x="1266" y="794"/>
                  </a:lnTo>
                  <a:lnTo>
                    <a:pt x="1262" y="794"/>
                  </a:lnTo>
                  <a:lnTo>
                    <a:pt x="1260" y="792"/>
                  </a:lnTo>
                  <a:lnTo>
                    <a:pt x="1260" y="792"/>
                  </a:lnTo>
                  <a:lnTo>
                    <a:pt x="1256" y="792"/>
                  </a:lnTo>
                  <a:lnTo>
                    <a:pt x="1256" y="791"/>
                  </a:lnTo>
                  <a:lnTo>
                    <a:pt x="1255" y="791"/>
                  </a:lnTo>
                  <a:lnTo>
                    <a:pt x="1254" y="790"/>
                  </a:lnTo>
                  <a:lnTo>
                    <a:pt x="1241" y="784"/>
                  </a:lnTo>
                  <a:lnTo>
                    <a:pt x="1231" y="779"/>
                  </a:lnTo>
                  <a:lnTo>
                    <a:pt x="1221" y="772"/>
                  </a:lnTo>
                  <a:lnTo>
                    <a:pt x="1213" y="766"/>
                  </a:lnTo>
                  <a:lnTo>
                    <a:pt x="1198" y="753"/>
                  </a:lnTo>
                  <a:lnTo>
                    <a:pt x="1184" y="742"/>
                  </a:lnTo>
                  <a:lnTo>
                    <a:pt x="1171" y="729"/>
                  </a:lnTo>
                  <a:lnTo>
                    <a:pt x="1157" y="717"/>
                  </a:lnTo>
                  <a:lnTo>
                    <a:pt x="1143" y="706"/>
                  </a:lnTo>
                  <a:lnTo>
                    <a:pt x="1130" y="694"/>
                  </a:lnTo>
                  <a:lnTo>
                    <a:pt x="1116" y="683"/>
                  </a:lnTo>
                  <a:lnTo>
                    <a:pt x="1103" y="672"/>
                  </a:lnTo>
                  <a:lnTo>
                    <a:pt x="1089" y="661"/>
                  </a:lnTo>
                  <a:lnTo>
                    <a:pt x="1075" y="650"/>
                  </a:lnTo>
                  <a:lnTo>
                    <a:pt x="1061" y="641"/>
                  </a:lnTo>
                  <a:lnTo>
                    <a:pt x="1046" y="632"/>
                  </a:lnTo>
                  <a:lnTo>
                    <a:pt x="1032" y="622"/>
                  </a:lnTo>
                  <a:lnTo>
                    <a:pt x="1017" y="614"/>
                  </a:lnTo>
                  <a:lnTo>
                    <a:pt x="1002" y="607"/>
                  </a:lnTo>
                  <a:lnTo>
                    <a:pt x="987" y="601"/>
                  </a:lnTo>
                  <a:lnTo>
                    <a:pt x="971" y="595"/>
                  </a:lnTo>
                  <a:lnTo>
                    <a:pt x="956" y="590"/>
                  </a:lnTo>
                  <a:lnTo>
                    <a:pt x="940" y="588"/>
                  </a:lnTo>
                  <a:lnTo>
                    <a:pt x="924" y="586"/>
                  </a:lnTo>
                  <a:lnTo>
                    <a:pt x="907" y="584"/>
                  </a:lnTo>
                  <a:lnTo>
                    <a:pt x="891" y="586"/>
                  </a:lnTo>
                  <a:lnTo>
                    <a:pt x="858" y="591"/>
                  </a:lnTo>
                  <a:lnTo>
                    <a:pt x="858" y="591"/>
                  </a:lnTo>
                  <a:lnTo>
                    <a:pt x="867" y="569"/>
                  </a:lnTo>
                  <a:lnTo>
                    <a:pt x="885" y="604"/>
                  </a:lnTo>
                  <a:lnTo>
                    <a:pt x="904" y="639"/>
                  </a:lnTo>
                  <a:lnTo>
                    <a:pt x="921" y="675"/>
                  </a:lnTo>
                  <a:lnTo>
                    <a:pt x="939" y="709"/>
                  </a:lnTo>
                  <a:lnTo>
                    <a:pt x="947" y="728"/>
                  </a:lnTo>
                  <a:lnTo>
                    <a:pt x="955" y="746"/>
                  </a:lnTo>
                  <a:lnTo>
                    <a:pt x="962" y="765"/>
                  </a:lnTo>
                  <a:lnTo>
                    <a:pt x="970" y="783"/>
                  </a:lnTo>
                  <a:lnTo>
                    <a:pt x="977" y="802"/>
                  </a:lnTo>
                  <a:lnTo>
                    <a:pt x="984" y="820"/>
                  </a:lnTo>
                  <a:lnTo>
                    <a:pt x="989" y="839"/>
                  </a:lnTo>
                  <a:lnTo>
                    <a:pt x="996" y="858"/>
                  </a:lnTo>
                  <a:lnTo>
                    <a:pt x="1002" y="878"/>
                  </a:lnTo>
                  <a:lnTo>
                    <a:pt x="1007" y="898"/>
                  </a:lnTo>
                  <a:lnTo>
                    <a:pt x="1011" y="918"/>
                  </a:lnTo>
                  <a:lnTo>
                    <a:pt x="1015" y="939"/>
                  </a:lnTo>
                  <a:lnTo>
                    <a:pt x="1016" y="952"/>
                  </a:lnTo>
                  <a:lnTo>
                    <a:pt x="1017" y="966"/>
                  </a:lnTo>
                  <a:lnTo>
                    <a:pt x="1017" y="977"/>
                  </a:lnTo>
                  <a:lnTo>
                    <a:pt x="1017" y="987"/>
                  </a:lnTo>
                  <a:lnTo>
                    <a:pt x="1017" y="992"/>
                  </a:lnTo>
                  <a:lnTo>
                    <a:pt x="1016" y="995"/>
                  </a:lnTo>
                  <a:lnTo>
                    <a:pt x="1016" y="996"/>
                  </a:lnTo>
                  <a:lnTo>
                    <a:pt x="1016" y="1000"/>
                  </a:lnTo>
                  <a:lnTo>
                    <a:pt x="1016" y="1000"/>
                  </a:lnTo>
                  <a:lnTo>
                    <a:pt x="1012" y="1012"/>
                  </a:lnTo>
                  <a:lnTo>
                    <a:pt x="1007" y="1035"/>
                  </a:lnTo>
                  <a:lnTo>
                    <a:pt x="1002" y="1046"/>
                  </a:lnTo>
                  <a:lnTo>
                    <a:pt x="997" y="1057"/>
                  </a:lnTo>
                  <a:lnTo>
                    <a:pt x="993" y="1067"/>
                  </a:lnTo>
                  <a:lnTo>
                    <a:pt x="987" y="1078"/>
                  </a:lnTo>
                  <a:lnTo>
                    <a:pt x="981" y="1088"/>
                  </a:lnTo>
                  <a:lnTo>
                    <a:pt x="974" y="1099"/>
                  </a:lnTo>
                  <a:lnTo>
                    <a:pt x="967" y="1108"/>
                  </a:lnTo>
                  <a:lnTo>
                    <a:pt x="960" y="1117"/>
                  </a:lnTo>
                  <a:lnTo>
                    <a:pt x="951" y="1126"/>
                  </a:lnTo>
                  <a:lnTo>
                    <a:pt x="943" y="1135"/>
                  </a:lnTo>
                  <a:lnTo>
                    <a:pt x="934" y="1143"/>
                  </a:lnTo>
                  <a:lnTo>
                    <a:pt x="925" y="1151"/>
                  </a:lnTo>
                  <a:lnTo>
                    <a:pt x="914" y="1156"/>
                  </a:lnTo>
                  <a:lnTo>
                    <a:pt x="904" y="1163"/>
                  </a:lnTo>
                  <a:lnTo>
                    <a:pt x="894" y="1169"/>
                  </a:lnTo>
                  <a:lnTo>
                    <a:pt x="882" y="1175"/>
                  </a:lnTo>
                  <a:lnTo>
                    <a:pt x="870" y="1180"/>
                  </a:lnTo>
                  <a:lnTo>
                    <a:pt x="859" y="1183"/>
                  </a:lnTo>
                  <a:lnTo>
                    <a:pt x="847" y="1187"/>
                  </a:lnTo>
                  <a:lnTo>
                    <a:pt x="835" y="1190"/>
                  </a:lnTo>
                  <a:lnTo>
                    <a:pt x="821" y="1191"/>
                  </a:lnTo>
                  <a:lnTo>
                    <a:pt x="807" y="1192"/>
                  </a:lnTo>
                  <a:lnTo>
                    <a:pt x="793" y="1193"/>
                  </a:lnTo>
                  <a:lnTo>
                    <a:pt x="784" y="1193"/>
                  </a:lnTo>
                  <a:lnTo>
                    <a:pt x="764" y="1191"/>
                  </a:lnTo>
                  <a:lnTo>
                    <a:pt x="760" y="1191"/>
                  </a:lnTo>
                  <a:lnTo>
                    <a:pt x="757" y="1191"/>
                  </a:lnTo>
                  <a:lnTo>
                    <a:pt x="757" y="1191"/>
                  </a:lnTo>
                  <a:lnTo>
                    <a:pt x="753" y="1190"/>
                  </a:lnTo>
                  <a:lnTo>
                    <a:pt x="752" y="1190"/>
                  </a:lnTo>
                  <a:lnTo>
                    <a:pt x="752" y="1190"/>
                  </a:lnTo>
                  <a:lnTo>
                    <a:pt x="749" y="1189"/>
                  </a:lnTo>
                  <a:lnTo>
                    <a:pt x="735" y="1185"/>
                  </a:lnTo>
                  <a:lnTo>
                    <a:pt x="720" y="1180"/>
                  </a:lnTo>
                  <a:lnTo>
                    <a:pt x="708" y="1171"/>
                  </a:lnTo>
                  <a:lnTo>
                    <a:pt x="696" y="1163"/>
                  </a:lnTo>
                  <a:lnTo>
                    <a:pt x="685" y="1154"/>
                  </a:lnTo>
                  <a:lnTo>
                    <a:pt x="675" y="1144"/>
                  </a:lnTo>
                  <a:lnTo>
                    <a:pt x="667" y="1133"/>
                  </a:lnTo>
                  <a:lnTo>
                    <a:pt x="660" y="1122"/>
                  </a:lnTo>
                  <a:lnTo>
                    <a:pt x="653" y="1111"/>
                  </a:lnTo>
                  <a:lnTo>
                    <a:pt x="643" y="1091"/>
                  </a:lnTo>
                  <a:lnTo>
                    <a:pt x="635" y="1070"/>
                  </a:lnTo>
                  <a:lnTo>
                    <a:pt x="629" y="1049"/>
                  </a:lnTo>
                  <a:lnTo>
                    <a:pt x="623" y="1029"/>
                  </a:lnTo>
                  <a:lnTo>
                    <a:pt x="619" y="1011"/>
                  </a:lnTo>
                  <a:lnTo>
                    <a:pt x="614" y="991"/>
                  </a:lnTo>
                  <a:lnTo>
                    <a:pt x="610" y="974"/>
                  </a:lnTo>
                  <a:lnTo>
                    <a:pt x="605" y="955"/>
                  </a:lnTo>
                  <a:lnTo>
                    <a:pt x="600" y="938"/>
                  </a:lnTo>
                  <a:lnTo>
                    <a:pt x="595" y="922"/>
                  </a:lnTo>
                  <a:lnTo>
                    <a:pt x="589" y="909"/>
                  </a:lnTo>
                  <a:lnTo>
                    <a:pt x="585" y="901"/>
                  </a:lnTo>
                  <a:lnTo>
                    <a:pt x="581" y="893"/>
                  </a:lnTo>
                  <a:lnTo>
                    <a:pt x="577" y="887"/>
                  </a:lnTo>
                  <a:lnTo>
                    <a:pt x="573" y="881"/>
                  </a:lnTo>
                  <a:lnTo>
                    <a:pt x="568" y="876"/>
                  </a:lnTo>
                  <a:lnTo>
                    <a:pt x="563" y="870"/>
                  </a:lnTo>
                  <a:lnTo>
                    <a:pt x="552" y="861"/>
                  </a:lnTo>
                  <a:lnTo>
                    <a:pt x="539" y="851"/>
                  </a:lnTo>
                  <a:lnTo>
                    <a:pt x="524" y="843"/>
                  </a:lnTo>
                  <a:lnTo>
                    <a:pt x="509" y="837"/>
                  </a:lnTo>
                  <a:lnTo>
                    <a:pt x="493" y="833"/>
                  </a:lnTo>
                  <a:lnTo>
                    <a:pt x="476" y="828"/>
                  </a:lnTo>
                  <a:lnTo>
                    <a:pt x="458" y="826"/>
                  </a:lnTo>
                  <a:lnTo>
                    <a:pt x="440" y="825"/>
                  </a:lnTo>
                  <a:lnTo>
                    <a:pt x="440" y="825"/>
                  </a:lnTo>
                  <a:lnTo>
                    <a:pt x="453" y="804"/>
                  </a:lnTo>
                  <a:lnTo>
                    <a:pt x="466" y="837"/>
                  </a:lnTo>
                  <a:lnTo>
                    <a:pt x="479" y="873"/>
                  </a:lnTo>
                  <a:lnTo>
                    <a:pt x="491" y="908"/>
                  </a:lnTo>
                  <a:lnTo>
                    <a:pt x="500" y="944"/>
                  </a:lnTo>
                  <a:lnTo>
                    <a:pt x="509" y="981"/>
                  </a:lnTo>
                  <a:lnTo>
                    <a:pt x="515" y="1018"/>
                  </a:lnTo>
                  <a:lnTo>
                    <a:pt x="517" y="1036"/>
                  </a:lnTo>
                  <a:lnTo>
                    <a:pt x="519" y="1056"/>
                  </a:lnTo>
                  <a:lnTo>
                    <a:pt x="521" y="1074"/>
                  </a:lnTo>
                  <a:lnTo>
                    <a:pt x="521" y="1094"/>
                  </a:lnTo>
                  <a:lnTo>
                    <a:pt x="519" y="1114"/>
                  </a:lnTo>
                  <a:lnTo>
                    <a:pt x="517" y="1133"/>
                  </a:lnTo>
                  <a:lnTo>
                    <a:pt x="515" y="1154"/>
                  </a:lnTo>
                  <a:lnTo>
                    <a:pt x="510" y="1174"/>
                  </a:lnTo>
                  <a:lnTo>
                    <a:pt x="507" y="1184"/>
                  </a:lnTo>
                  <a:lnTo>
                    <a:pt x="503" y="1193"/>
                  </a:lnTo>
                  <a:lnTo>
                    <a:pt x="499" y="1204"/>
                  </a:lnTo>
                  <a:lnTo>
                    <a:pt x="493" y="1215"/>
                  </a:lnTo>
                  <a:lnTo>
                    <a:pt x="486" y="1226"/>
                  </a:lnTo>
                  <a:lnTo>
                    <a:pt x="480" y="1235"/>
                  </a:lnTo>
                  <a:lnTo>
                    <a:pt x="468" y="1249"/>
                  </a:lnTo>
                  <a:lnTo>
                    <a:pt x="462" y="1256"/>
                  </a:lnTo>
                  <a:lnTo>
                    <a:pt x="461" y="1257"/>
                  </a:lnTo>
                  <a:lnTo>
                    <a:pt x="457" y="1259"/>
                  </a:lnTo>
                  <a:lnTo>
                    <a:pt x="457" y="1260"/>
                  </a:lnTo>
                  <a:lnTo>
                    <a:pt x="455" y="1262"/>
                  </a:lnTo>
                  <a:lnTo>
                    <a:pt x="451" y="1264"/>
                  </a:lnTo>
                  <a:lnTo>
                    <a:pt x="436" y="1277"/>
                  </a:lnTo>
                  <a:lnTo>
                    <a:pt x="421" y="1288"/>
                  </a:lnTo>
                  <a:lnTo>
                    <a:pt x="404" y="1299"/>
                  </a:lnTo>
                  <a:lnTo>
                    <a:pt x="396" y="1304"/>
                  </a:lnTo>
                  <a:lnTo>
                    <a:pt x="387" y="1309"/>
                  </a:lnTo>
                  <a:lnTo>
                    <a:pt x="379" y="1314"/>
                  </a:lnTo>
                  <a:lnTo>
                    <a:pt x="369" y="1318"/>
                  </a:lnTo>
                  <a:lnTo>
                    <a:pt x="359" y="1323"/>
                  </a:lnTo>
                  <a:lnTo>
                    <a:pt x="350" y="1326"/>
                  </a:lnTo>
                  <a:lnTo>
                    <a:pt x="339" y="1330"/>
                  </a:lnTo>
                  <a:lnTo>
                    <a:pt x="329" y="1333"/>
                  </a:lnTo>
                  <a:lnTo>
                    <a:pt x="317" y="1336"/>
                  </a:lnTo>
                  <a:lnTo>
                    <a:pt x="306" y="1337"/>
                  </a:lnTo>
                  <a:lnTo>
                    <a:pt x="294" y="1337"/>
                  </a:lnTo>
                  <a:lnTo>
                    <a:pt x="282" y="1336"/>
                  </a:lnTo>
                  <a:lnTo>
                    <a:pt x="269" y="1334"/>
                  </a:lnTo>
                  <a:lnTo>
                    <a:pt x="257" y="1330"/>
                  </a:lnTo>
                  <a:lnTo>
                    <a:pt x="246" y="1325"/>
                  </a:lnTo>
                  <a:lnTo>
                    <a:pt x="234" y="1319"/>
                  </a:lnTo>
                  <a:lnTo>
                    <a:pt x="229" y="1315"/>
                  </a:lnTo>
                  <a:lnTo>
                    <a:pt x="223" y="1311"/>
                  </a:lnTo>
                  <a:lnTo>
                    <a:pt x="217" y="1306"/>
                  </a:lnTo>
                  <a:lnTo>
                    <a:pt x="214" y="1302"/>
                  </a:lnTo>
                  <a:lnTo>
                    <a:pt x="211" y="1301"/>
                  </a:lnTo>
                  <a:lnTo>
                    <a:pt x="209" y="1299"/>
                  </a:lnTo>
                  <a:lnTo>
                    <a:pt x="209" y="1299"/>
                  </a:lnTo>
                  <a:lnTo>
                    <a:pt x="209" y="1297"/>
                  </a:lnTo>
                  <a:lnTo>
                    <a:pt x="208" y="1296"/>
                  </a:lnTo>
                  <a:lnTo>
                    <a:pt x="202" y="1289"/>
                  </a:lnTo>
                  <a:lnTo>
                    <a:pt x="199" y="1284"/>
                  </a:lnTo>
                  <a:lnTo>
                    <a:pt x="193" y="1272"/>
                  </a:lnTo>
                  <a:lnTo>
                    <a:pt x="189" y="1262"/>
                  </a:lnTo>
                  <a:lnTo>
                    <a:pt x="186" y="1252"/>
                  </a:lnTo>
                  <a:lnTo>
                    <a:pt x="184" y="1242"/>
                  </a:lnTo>
                  <a:lnTo>
                    <a:pt x="175" y="1204"/>
                  </a:lnTo>
                  <a:lnTo>
                    <a:pt x="170" y="1167"/>
                  </a:lnTo>
                  <a:lnTo>
                    <a:pt x="166" y="1131"/>
                  </a:lnTo>
                  <a:lnTo>
                    <a:pt x="163" y="1094"/>
                  </a:lnTo>
                  <a:lnTo>
                    <a:pt x="149" y="950"/>
                  </a:lnTo>
                  <a:lnTo>
                    <a:pt x="145" y="914"/>
                  </a:lnTo>
                  <a:lnTo>
                    <a:pt x="140" y="879"/>
                  </a:lnTo>
                  <a:lnTo>
                    <a:pt x="136" y="863"/>
                  </a:lnTo>
                  <a:lnTo>
                    <a:pt x="132" y="846"/>
                  </a:lnTo>
                  <a:lnTo>
                    <a:pt x="126" y="828"/>
                  </a:lnTo>
                  <a:lnTo>
                    <a:pt x="120" y="812"/>
                  </a:lnTo>
                  <a:lnTo>
                    <a:pt x="106" y="779"/>
                  </a:lnTo>
                  <a:lnTo>
                    <a:pt x="91" y="746"/>
                  </a:lnTo>
                  <a:lnTo>
                    <a:pt x="74" y="714"/>
                  </a:lnTo>
                  <a:lnTo>
                    <a:pt x="57" y="683"/>
                  </a:lnTo>
                  <a:lnTo>
                    <a:pt x="39" y="651"/>
                  </a:lnTo>
                  <a:lnTo>
                    <a:pt x="22" y="619"/>
                  </a:lnTo>
                  <a:lnTo>
                    <a:pt x="14" y="602"/>
                  </a:lnTo>
                  <a:lnTo>
                    <a:pt x="8" y="584"/>
                  </a:lnTo>
                  <a:lnTo>
                    <a:pt x="3" y="567"/>
                  </a:lnTo>
                  <a:lnTo>
                    <a:pt x="0" y="549"/>
                  </a:lnTo>
                  <a:lnTo>
                    <a:pt x="0" y="539"/>
                  </a:lnTo>
                  <a:lnTo>
                    <a:pt x="1" y="531"/>
                  </a:lnTo>
                  <a:lnTo>
                    <a:pt x="2" y="522"/>
                  </a:lnTo>
                  <a:lnTo>
                    <a:pt x="5" y="513"/>
                  </a:lnTo>
                  <a:lnTo>
                    <a:pt x="11" y="497"/>
                  </a:lnTo>
                  <a:lnTo>
                    <a:pt x="20" y="479"/>
                  </a:lnTo>
                  <a:lnTo>
                    <a:pt x="39" y="449"/>
                  </a:lnTo>
                  <a:lnTo>
                    <a:pt x="61" y="420"/>
                  </a:lnTo>
                  <a:lnTo>
                    <a:pt x="85" y="394"/>
                  </a:lnTo>
                  <a:lnTo>
                    <a:pt x="111" y="367"/>
                  </a:lnTo>
                  <a:lnTo>
                    <a:pt x="137" y="343"/>
                  </a:lnTo>
                  <a:lnTo>
                    <a:pt x="164" y="319"/>
                  </a:lnTo>
                  <a:lnTo>
                    <a:pt x="192" y="295"/>
                  </a:lnTo>
                  <a:lnTo>
                    <a:pt x="220" y="272"/>
                  </a:lnTo>
                  <a:lnTo>
                    <a:pt x="250" y="251"/>
                  </a:lnTo>
                  <a:lnTo>
                    <a:pt x="280" y="231"/>
                  </a:lnTo>
                  <a:lnTo>
                    <a:pt x="311" y="211"/>
                  </a:lnTo>
                  <a:lnTo>
                    <a:pt x="342" y="193"/>
                  </a:lnTo>
                  <a:lnTo>
                    <a:pt x="374" y="174"/>
                  </a:lnTo>
                  <a:lnTo>
                    <a:pt x="406" y="158"/>
                  </a:lnTo>
                  <a:lnTo>
                    <a:pt x="440" y="142"/>
                  </a:lnTo>
                  <a:lnTo>
                    <a:pt x="473" y="127"/>
                  </a:lnTo>
                  <a:lnTo>
                    <a:pt x="507" y="113"/>
                  </a:lnTo>
                  <a:lnTo>
                    <a:pt x="541" y="99"/>
                  </a:lnTo>
                  <a:lnTo>
                    <a:pt x="559" y="93"/>
                  </a:lnTo>
                  <a:lnTo>
                    <a:pt x="577" y="87"/>
                  </a:lnTo>
                  <a:lnTo>
                    <a:pt x="595" y="83"/>
                  </a:lnTo>
                  <a:lnTo>
                    <a:pt x="612" y="77"/>
                  </a:lnTo>
                  <a:lnTo>
                    <a:pt x="685" y="60"/>
                  </a:lnTo>
                  <a:lnTo>
                    <a:pt x="685" y="60"/>
                  </a:lnTo>
                  <a:lnTo>
                    <a:pt x="696" y="61"/>
                  </a:lnTo>
                  <a:lnTo>
                    <a:pt x="695" y="60"/>
                  </a:lnTo>
                  <a:lnTo>
                    <a:pt x="678" y="61"/>
                  </a:lnTo>
                  <a:lnTo>
                    <a:pt x="690" y="56"/>
                  </a:lnTo>
                  <a:lnTo>
                    <a:pt x="703" y="52"/>
                  </a:lnTo>
                  <a:lnTo>
                    <a:pt x="716" y="47"/>
                  </a:lnTo>
                  <a:lnTo>
                    <a:pt x="730" y="42"/>
                  </a:lnTo>
                  <a:lnTo>
                    <a:pt x="742" y="39"/>
                  </a:lnTo>
                  <a:lnTo>
                    <a:pt x="755" y="35"/>
                  </a:lnTo>
                  <a:lnTo>
                    <a:pt x="768" y="31"/>
                  </a:lnTo>
                  <a:lnTo>
                    <a:pt x="782" y="28"/>
                  </a:lnTo>
                  <a:lnTo>
                    <a:pt x="795" y="25"/>
                  </a:lnTo>
                  <a:lnTo>
                    <a:pt x="808" y="23"/>
                  </a:lnTo>
                  <a:lnTo>
                    <a:pt x="822" y="19"/>
                  </a:lnTo>
                  <a:lnTo>
                    <a:pt x="835" y="17"/>
                  </a:lnTo>
                  <a:lnTo>
                    <a:pt x="888" y="10"/>
                  </a:lnTo>
                  <a:lnTo>
                    <a:pt x="913" y="6"/>
                  </a:lnTo>
                  <a:lnTo>
                    <a:pt x="940" y="4"/>
                  </a:lnTo>
                  <a:lnTo>
                    <a:pt x="966" y="3"/>
                  </a:lnTo>
                  <a:lnTo>
                    <a:pt x="993" y="1"/>
                  </a:lnTo>
                  <a:lnTo>
                    <a:pt x="1046" y="0"/>
                  </a:lnTo>
                  <a:lnTo>
                    <a:pt x="1060" y="0"/>
                  </a:lnTo>
                  <a:lnTo>
                    <a:pt x="1074" y="0"/>
                  </a:lnTo>
                  <a:lnTo>
                    <a:pt x="1086" y="0"/>
                  </a:lnTo>
                  <a:lnTo>
                    <a:pt x="1100" y="1"/>
                  </a:lnTo>
                  <a:lnTo>
                    <a:pt x="1114" y="2"/>
                  </a:lnTo>
                  <a:lnTo>
                    <a:pt x="1127" y="3"/>
                  </a:lnTo>
                  <a:lnTo>
                    <a:pt x="1141" y="4"/>
                  </a:lnTo>
                  <a:lnTo>
                    <a:pt x="1154" y="6"/>
                  </a:lnTo>
                  <a:lnTo>
                    <a:pt x="1182" y="12"/>
                  </a:lnTo>
                  <a:lnTo>
                    <a:pt x="1196" y="17"/>
                  </a:lnTo>
                  <a:lnTo>
                    <a:pt x="1210" y="23"/>
                  </a:lnTo>
                  <a:lnTo>
                    <a:pt x="1223" y="30"/>
                  </a:lnTo>
                  <a:lnTo>
                    <a:pt x="1236" y="39"/>
                  </a:lnTo>
                  <a:lnTo>
                    <a:pt x="1242" y="45"/>
                  </a:lnTo>
                  <a:lnTo>
                    <a:pt x="1248" y="52"/>
                  </a:lnTo>
                  <a:lnTo>
                    <a:pt x="1253" y="58"/>
                  </a:lnTo>
                  <a:lnTo>
                    <a:pt x="1257" y="67"/>
                  </a:lnTo>
                  <a:lnTo>
                    <a:pt x="1261" y="75"/>
                  </a:lnTo>
                  <a:lnTo>
                    <a:pt x="1263" y="84"/>
                  </a:lnTo>
                  <a:lnTo>
                    <a:pt x="1263" y="92"/>
                  </a:lnTo>
                  <a:lnTo>
                    <a:pt x="1263" y="101"/>
                  </a:lnTo>
                  <a:lnTo>
                    <a:pt x="1263" y="109"/>
                  </a:lnTo>
                  <a:lnTo>
                    <a:pt x="1261" y="117"/>
                  </a:lnTo>
                  <a:lnTo>
                    <a:pt x="1258" y="126"/>
                  </a:lnTo>
                  <a:lnTo>
                    <a:pt x="1256" y="132"/>
                  </a:lnTo>
                  <a:lnTo>
                    <a:pt x="1254" y="138"/>
                  </a:lnTo>
                  <a:lnTo>
                    <a:pt x="1250" y="146"/>
                  </a:lnTo>
                  <a:lnTo>
                    <a:pt x="1245" y="153"/>
                  </a:lnTo>
                  <a:lnTo>
                    <a:pt x="1240" y="160"/>
                  </a:lnTo>
                  <a:lnTo>
                    <a:pt x="1228" y="171"/>
                  </a:lnTo>
                  <a:lnTo>
                    <a:pt x="1217" y="180"/>
                  </a:lnTo>
                  <a:lnTo>
                    <a:pt x="1205" y="188"/>
                  </a:lnTo>
                  <a:lnTo>
                    <a:pt x="1194" y="195"/>
                  </a:lnTo>
                  <a:lnTo>
                    <a:pt x="1182" y="202"/>
                  </a:lnTo>
                  <a:lnTo>
                    <a:pt x="1169" y="208"/>
                  </a:lnTo>
                  <a:lnTo>
                    <a:pt x="1145" y="219"/>
                  </a:lnTo>
                  <a:lnTo>
                    <a:pt x="1121" y="231"/>
                  </a:lnTo>
                  <a:lnTo>
                    <a:pt x="1097" y="240"/>
                  </a:lnTo>
                  <a:lnTo>
                    <a:pt x="1071" y="249"/>
                  </a:lnTo>
                  <a:lnTo>
                    <a:pt x="1071" y="249"/>
                  </a:lnTo>
                  <a:lnTo>
                    <a:pt x="1072" y="220"/>
                  </a:lnTo>
                  <a:lnTo>
                    <a:pt x="1134" y="251"/>
                  </a:lnTo>
                  <a:lnTo>
                    <a:pt x="1148" y="260"/>
                  </a:lnTo>
                  <a:lnTo>
                    <a:pt x="1161" y="269"/>
                  </a:lnTo>
                  <a:lnTo>
                    <a:pt x="1190" y="285"/>
                  </a:lnTo>
                  <a:lnTo>
                    <a:pt x="1190" y="286"/>
                  </a:lnTo>
                  <a:close/>
                </a:path>
              </a:pathLst>
            </a:custGeom>
            <a:solidFill>
              <a:srgbClr val="D6A7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42"/>
            <p:cNvSpPr>
              <a:spLocks/>
            </p:cNvSpPr>
            <p:nvPr/>
          </p:nvSpPr>
          <p:spPr bwMode="auto">
            <a:xfrm>
              <a:off x="3944938" y="568326"/>
              <a:ext cx="1346200" cy="1360488"/>
            </a:xfrm>
            <a:custGeom>
              <a:avLst/>
              <a:gdLst>
                <a:gd name="T0" fmla="*/ 1892 w 3392"/>
                <a:gd name="T1" fmla="*/ 100 h 3428"/>
                <a:gd name="T2" fmla="*/ 2015 w 3392"/>
                <a:gd name="T3" fmla="*/ 304 h 3428"/>
                <a:gd name="T4" fmla="*/ 2226 w 3392"/>
                <a:gd name="T5" fmla="*/ 659 h 3428"/>
                <a:gd name="T6" fmla="*/ 2492 w 3392"/>
                <a:gd name="T7" fmla="*/ 1112 h 3428"/>
                <a:gd name="T8" fmla="*/ 2704 w 3392"/>
                <a:gd name="T9" fmla="*/ 1484 h 3428"/>
                <a:gd name="T10" fmla="*/ 2844 w 3392"/>
                <a:gd name="T11" fmla="*/ 1735 h 3428"/>
                <a:gd name="T12" fmla="*/ 2978 w 3392"/>
                <a:gd name="T13" fmla="*/ 1980 h 3428"/>
                <a:gd name="T14" fmla="*/ 3099 w 3392"/>
                <a:gd name="T15" fmla="*/ 2212 h 3428"/>
                <a:gd name="T16" fmla="*/ 3207 w 3392"/>
                <a:gd name="T17" fmla="*/ 2426 h 3428"/>
                <a:gd name="T18" fmla="*/ 3292 w 3392"/>
                <a:gd name="T19" fmla="*/ 2614 h 3428"/>
                <a:gd name="T20" fmla="*/ 3354 w 3392"/>
                <a:gd name="T21" fmla="*/ 2770 h 3428"/>
                <a:gd name="T22" fmla="*/ 3388 w 3392"/>
                <a:gd name="T23" fmla="*/ 2887 h 3428"/>
                <a:gd name="T24" fmla="*/ 3387 w 3392"/>
                <a:gd name="T25" fmla="*/ 2963 h 3428"/>
                <a:gd name="T26" fmla="*/ 3349 w 3392"/>
                <a:gd name="T27" fmla="*/ 3030 h 3428"/>
                <a:gd name="T28" fmla="*/ 3276 w 3392"/>
                <a:gd name="T29" fmla="*/ 3093 h 3428"/>
                <a:gd name="T30" fmla="*/ 3174 w 3392"/>
                <a:gd name="T31" fmla="*/ 3151 h 3428"/>
                <a:gd name="T32" fmla="*/ 3047 w 3392"/>
                <a:gd name="T33" fmla="*/ 3203 h 3428"/>
                <a:gd name="T34" fmla="*/ 2902 w 3392"/>
                <a:gd name="T35" fmla="*/ 3251 h 3428"/>
                <a:gd name="T36" fmla="*/ 2741 w 3392"/>
                <a:gd name="T37" fmla="*/ 3293 h 3428"/>
                <a:gd name="T38" fmla="*/ 2570 w 3392"/>
                <a:gd name="T39" fmla="*/ 3330 h 3428"/>
                <a:gd name="T40" fmla="*/ 2395 w 3392"/>
                <a:gd name="T41" fmla="*/ 3361 h 3428"/>
                <a:gd name="T42" fmla="*/ 2219 w 3392"/>
                <a:gd name="T43" fmla="*/ 3386 h 3428"/>
                <a:gd name="T44" fmla="*/ 2049 w 3392"/>
                <a:gd name="T45" fmla="*/ 3406 h 3428"/>
                <a:gd name="T46" fmla="*/ 1887 w 3392"/>
                <a:gd name="T47" fmla="*/ 3420 h 3428"/>
                <a:gd name="T48" fmla="*/ 1739 w 3392"/>
                <a:gd name="T49" fmla="*/ 3427 h 3428"/>
                <a:gd name="T50" fmla="*/ 1611 w 3392"/>
                <a:gd name="T51" fmla="*/ 3428 h 3428"/>
                <a:gd name="T52" fmla="*/ 1506 w 3392"/>
                <a:gd name="T53" fmla="*/ 3421 h 3428"/>
                <a:gd name="T54" fmla="*/ 1430 w 3392"/>
                <a:gd name="T55" fmla="*/ 3408 h 3428"/>
                <a:gd name="T56" fmla="*/ 1380 w 3392"/>
                <a:gd name="T57" fmla="*/ 3384 h 3428"/>
                <a:gd name="T58" fmla="*/ 1320 w 3392"/>
                <a:gd name="T59" fmla="*/ 3322 h 3428"/>
                <a:gd name="T60" fmla="*/ 1244 w 3392"/>
                <a:gd name="T61" fmla="*/ 3221 h 3428"/>
                <a:gd name="T62" fmla="*/ 1155 w 3392"/>
                <a:gd name="T63" fmla="*/ 3089 h 3428"/>
                <a:gd name="T64" fmla="*/ 1057 w 3392"/>
                <a:gd name="T65" fmla="*/ 2930 h 3428"/>
                <a:gd name="T66" fmla="*/ 949 w 3392"/>
                <a:gd name="T67" fmla="*/ 2749 h 3428"/>
                <a:gd name="T68" fmla="*/ 839 w 3392"/>
                <a:gd name="T69" fmla="*/ 2553 h 3428"/>
                <a:gd name="T70" fmla="*/ 723 w 3392"/>
                <a:gd name="T71" fmla="*/ 2345 h 3428"/>
                <a:gd name="T72" fmla="*/ 553 w 3392"/>
                <a:gd name="T73" fmla="*/ 2026 h 3428"/>
                <a:gd name="T74" fmla="*/ 340 w 3392"/>
                <a:gd name="T75" fmla="*/ 1612 h 3428"/>
                <a:gd name="T76" fmla="*/ 162 w 3392"/>
                <a:gd name="T77" fmla="*/ 1253 h 3428"/>
                <a:gd name="T78" fmla="*/ 65 w 3392"/>
                <a:gd name="T79" fmla="*/ 1045 h 3428"/>
                <a:gd name="T80" fmla="*/ 22 w 3392"/>
                <a:gd name="T81" fmla="*/ 944 h 3428"/>
                <a:gd name="T82" fmla="*/ 0 w 3392"/>
                <a:gd name="T83" fmla="*/ 875 h 3428"/>
                <a:gd name="T84" fmla="*/ 6 w 3392"/>
                <a:gd name="T85" fmla="*/ 803 h 3428"/>
                <a:gd name="T86" fmla="*/ 39 w 3392"/>
                <a:gd name="T87" fmla="*/ 722 h 3428"/>
                <a:gd name="T88" fmla="*/ 95 w 3392"/>
                <a:gd name="T89" fmla="*/ 636 h 3428"/>
                <a:gd name="T90" fmla="*/ 172 w 3392"/>
                <a:gd name="T91" fmla="*/ 547 h 3428"/>
                <a:gd name="T92" fmla="*/ 271 w 3392"/>
                <a:gd name="T93" fmla="*/ 458 h 3428"/>
                <a:gd name="T94" fmla="*/ 385 w 3392"/>
                <a:gd name="T95" fmla="*/ 369 h 3428"/>
                <a:gd name="T96" fmla="*/ 513 w 3392"/>
                <a:gd name="T97" fmla="*/ 285 h 3428"/>
                <a:gd name="T98" fmla="*/ 655 w 3392"/>
                <a:gd name="T99" fmla="*/ 208 h 3428"/>
                <a:gd name="T100" fmla="*/ 806 w 3392"/>
                <a:gd name="T101" fmla="*/ 139 h 3428"/>
                <a:gd name="T102" fmla="*/ 966 w 3392"/>
                <a:gd name="T103" fmla="*/ 82 h 3428"/>
                <a:gd name="T104" fmla="*/ 1131 w 3392"/>
                <a:gd name="T105" fmla="*/ 38 h 3428"/>
                <a:gd name="T106" fmla="*/ 1298 w 3392"/>
                <a:gd name="T107" fmla="*/ 10 h 3428"/>
                <a:gd name="T108" fmla="*/ 1467 w 3392"/>
                <a:gd name="T109" fmla="*/ 0 h 3428"/>
                <a:gd name="T110" fmla="*/ 1633 w 3392"/>
                <a:gd name="T111" fmla="*/ 11 h 3428"/>
                <a:gd name="T112" fmla="*/ 1796 w 3392"/>
                <a:gd name="T113" fmla="*/ 46 h 3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92" h="3428">
                  <a:moveTo>
                    <a:pt x="1874" y="73"/>
                  </a:moveTo>
                  <a:lnTo>
                    <a:pt x="1892" y="100"/>
                  </a:lnTo>
                  <a:lnTo>
                    <a:pt x="1940" y="180"/>
                  </a:lnTo>
                  <a:lnTo>
                    <a:pt x="2015" y="304"/>
                  </a:lnTo>
                  <a:lnTo>
                    <a:pt x="2112" y="466"/>
                  </a:lnTo>
                  <a:lnTo>
                    <a:pt x="2226" y="659"/>
                  </a:lnTo>
                  <a:lnTo>
                    <a:pt x="2354" y="876"/>
                  </a:lnTo>
                  <a:lnTo>
                    <a:pt x="2492" y="1112"/>
                  </a:lnTo>
                  <a:lnTo>
                    <a:pt x="2634" y="1358"/>
                  </a:lnTo>
                  <a:lnTo>
                    <a:pt x="2704" y="1484"/>
                  </a:lnTo>
                  <a:lnTo>
                    <a:pt x="2775" y="1609"/>
                  </a:lnTo>
                  <a:lnTo>
                    <a:pt x="2844" y="1735"/>
                  </a:lnTo>
                  <a:lnTo>
                    <a:pt x="2912" y="1858"/>
                  </a:lnTo>
                  <a:lnTo>
                    <a:pt x="2978" y="1980"/>
                  </a:lnTo>
                  <a:lnTo>
                    <a:pt x="3040" y="2098"/>
                  </a:lnTo>
                  <a:lnTo>
                    <a:pt x="3099" y="2212"/>
                  </a:lnTo>
                  <a:lnTo>
                    <a:pt x="3155" y="2322"/>
                  </a:lnTo>
                  <a:lnTo>
                    <a:pt x="3207" y="2426"/>
                  </a:lnTo>
                  <a:lnTo>
                    <a:pt x="3252" y="2524"/>
                  </a:lnTo>
                  <a:lnTo>
                    <a:pt x="3292" y="2614"/>
                  </a:lnTo>
                  <a:lnTo>
                    <a:pt x="3327" y="2696"/>
                  </a:lnTo>
                  <a:lnTo>
                    <a:pt x="3354" y="2770"/>
                  </a:lnTo>
                  <a:lnTo>
                    <a:pt x="3375" y="2834"/>
                  </a:lnTo>
                  <a:lnTo>
                    <a:pt x="3388" y="2887"/>
                  </a:lnTo>
                  <a:lnTo>
                    <a:pt x="3392" y="2929"/>
                  </a:lnTo>
                  <a:lnTo>
                    <a:pt x="3387" y="2963"/>
                  </a:lnTo>
                  <a:lnTo>
                    <a:pt x="3373" y="2998"/>
                  </a:lnTo>
                  <a:lnTo>
                    <a:pt x="3349" y="3030"/>
                  </a:lnTo>
                  <a:lnTo>
                    <a:pt x="3316" y="3062"/>
                  </a:lnTo>
                  <a:lnTo>
                    <a:pt x="3276" y="3093"/>
                  </a:lnTo>
                  <a:lnTo>
                    <a:pt x="3228" y="3122"/>
                  </a:lnTo>
                  <a:lnTo>
                    <a:pt x="3174" y="3151"/>
                  </a:lnTo>
                  <a:lnTo>
                    <a:pt x="3113" y="3177"/>
                  </a:lnTo>
                  <a:lnTo>
                    <a:pt x="3047" y="3203"/>
                  </a:lnTo>
                  <a:lnTo>
                    <a:pt x="2977" y="3228"/>
                  </a:lnTo>
                  <a:lnTo>
                    <a:pt x="2902" y="3251"/>
                  </a:lnTo>
                  <a:lnTo>
                    <a:pt x="2823" y="3272"/>
                  </a:lnTo>
                  <a:lnTo>
                    <a:pt x="2741" y="3293"/>
                  </a:lnTo>
                  <a:lnTo>
                    <a:pt x="2657" y="3312"/>
                  </a:lnTo>
                  <a:lnTo>
                    <a:pt x="2570" y="3330"/>
                  </a:lnTo>
                  <a:lnTo>
                    <a:pt x="2484" y="3346"/>
                  </a:lnTo>
                  <a:lnTo>
                    <a:pt x="2395" y="3361"/>
                  </a:lnTo>
                  <a:lnTo>
                    <a:pt x="2307" y="3375"/>
                  </a:lnTo>
                  <a:lnTo>
                    <a:pt x="2219" y="3386"/>
                  </a:lnTo>
                  <a:lnTo>
                    <a:pt x="2133" y="3397"/>
                  </a:lnTo>
                  <a:lnTo>
                    <a:pt x="2049" y="3406"/>
                  </a:lnTo>
                  <a:lnTo>
                    <a:pt x="1967" y="3414"/>
                  </a:lnTo>
                  <a:lnTo>
                    <a:pt x="1887" y="3420"/>
                  </a:lnTo>
                  <a:lnTo>
                    <a:pt x="1811" y="3424"/>
                  </a:lnTo>
                  <a:lnTo>
                    <a:pt x="1739" y="3427"/>
                  </a:lnTo>
                  <a:lnTo>
                    <a:pt x="1672" y="3428"/>
                  </a:lnTo>
                  <a:lnTo>
                    <a:pt x="1611" y="3428"/>
                  </a:lnTo>
                  <a:lnTo>
                    <a:pt x="1554" y="3426"/>
                  </a:lnTo>
                  <a:lnTo>
                    <a:pt x="1506" y="3421"/>
                  </a:lnTo>
                  <a:lnTo>
                    <a:pt x="1464" y="3416"/>
                  </a:lnTo>
                  <a:lnTo>
                    <a:pt x="1430" y="3408"/>
                  </a:lnTo>
                  <a:lnTo>
                    <a:pt x="1404" y="3399"/>
                  </a:lnTo>
                  <a:lnTo>
                    <a:pt x="1380" y="3384"/>
                  </a:lnTo>
                  <a:lnTo>
                    <a:pt x="1352" y="3357"/>
                  </a:lnTo>
                  <a:lnTo>
                    <a:pt x="1320" y="3322"/>
                  </a:lnTo>
                  <a:lnTo>
                    <a:pt x="1284" y="3275"/>
                  </a:lnTo>
                  <a:lnTo>
                    <a:pt x="1244" y="3221"/>
                  </a:lnTo>
                  <a:lnTo>
                    <a:pt x="1201" y="3159"/>
                  </a:lnTo>
                  <a:lnTo>
                    <a:pt x="1155" y="3089"/>
                  </a:lnTo>
                  <a:lnTo>
                    <a:pt x="1108" y="3012"/>
                  </a:lnTo>
                  <a:lnTo>
                    <a:pt x="1057" y="2930"/>
                  </a:lnTo>
                  <a:lnTo>
                    <a:pt x="1004" y="2842"/>
                  </a:lnTo>
                  <a:lnTo>
                    <a:pt x="949" y="2749"/>
                  </a:lnTo>
                  <a:lnTo>
                    <a:pt x="894" y="2652"/>
                  </a:lnTo>
                  <a:lnTo>
                    <a:pt x="839" y="2553"/>
                  </a:lnTo>
                  <a:lnTo>
                    <a:pt x="781" y="2450"/>
                  </a:lnTo>
                  <a:lnTo>
                    <a:pt x="723" y="2345"/>
                  </a:lnTo>
                  <a:lnTo>
                    <a:pt x="667" y="2239"/>
                  </a:lnTo>
                  <a:lnTo>
                    <a:pt x="553" y="2026"/>
                  </a:lnTo>
                  <a:lnTo>
                    <a:pt x="444" y="1816"/>
                  </a:lnTo>
                  <a:lnTo>
                    <a:pt x="340" y="1612"/>
                  </a:lnTo>
                  <a:lnTo>
                    <a:pt x="245" y="1424"/>
                  </a:lnTo>
                  <a:lnTo>
                    <a:pt x="162" y="1253"/>
                  </a:lnTo>
                  <a:lnTo>
                    <a:pt x="94" y="1107"/>
                  </a:lnTo>
                  <a:lnTo>
                    <a:pt x="65" y="1045"/>
                  </a:lnTo>
                  <a:lnTo>
                    <a:pt x="41" y="990"/>
                  </a:lnTo>
                  <a:lnTo>
                    <a:pt x="22" y="944"/>
                  </a:lnTo>
                  <a:lnTo>
                    <a:pt x="9" y="908"/>
                  </a:lnTo>
                  <a:lnTo>
                    <a:pt x="0" y="875"/>
                  </a:lnTo>
                  <a:lnTo>
                    <a:pt x="0" y="840"/>
                  </a:lnTo>
                  <a:lnTo>
                    <a:pt x="6" y="803"/>
                  </a:lnTo>
                  <a:lnTo>
                    <a:pt x="19" y="763"/>
                  </a:lnTo>
                  <a:lnTo>
                    <a:pt x="39" y="722"/>
                  </a:lnTo>
                  <a:lnTo>
                    <a:pt x="64" y="680"/>
                  </a:lnTo>
                  <a:lnTo>
                    <a:pt x="95" y="636"/>
                  </a:lnTo>
                  <a:lnTo>
                    <a:pt x="131" y="592"/>
                  </a:lnTo>
                  <a:lnTo>
                    <a:pt x="172" y="547"/>
                  </a:lnTo>
                  <a:lnTo>
                    <a:pt x="219" y="502"/>
                  </a:lnTo>
                  <a:lnTo>
                    <a:pt x="271" y="458"/>
                  </a:lnTo>
                  <a:lnTo>
                    <a:pt x="325" y="413"/>
                  </a:lnTo>
                  <a:lnTo>
                    <a:pt x="385" y="369"/>
                  </a:lnTo>
                  <a:lnTo>
                    <a:pt x="447" y="327"/>
                  </a:lnTo>
                  <a:lnTo>
                    <a:pt x="513" y="285"/>
                  </a:lnTo>
                  <a:lnTo>
                    <a:pt x="583" y="245"/>
                  </a:lnTo>
                  <a:lnTo>
                    <a:pt x="655" y="208"/>
                  </a:lnTo>
                  <a:lnTo>
                    <a:pt x="730" y="172"/>
                  </a:lnTo>
                  <a:lnTo>
                    <a:pt x="806" y="139"/>
                  </a:lnTo>
                  <a:lnTo>
                    <a:pt x="885" y="109"/>
                  </a:lnTo>
                  <a:lnTo>
                    <a:pt x="966" y="82"/>
                  </a:lnTo>
                  <a:lnTo>
                    <a:pt x="1048" y="58"/>
                  </a:lnTo>
                  <a:lnTo>
                    <a:pt x="1131" y="38"/>
                  </a:lnTo>
                  <a:lnTo>
                    <a:pt x="1214" y="22"/>
                  </a:lnTo>
                  <a:lnTo>
                    <a:pt x="1298" y="10"/>
                  </a:lnTo>
                  <a:lnTo>
                    <a:pt x="1382" y="2"/>
                  </a:lnTo>
                  <a:lnTo>
                    <a:pt x="1467" y="0"/>
                  </a:lnTo>
                  <a:lnTo>
                    <a:pt x="1550" y="3"/>
                  </a:lnTo>
                  <a:lnTo>
                    <a:pt x="1633" y="11"/>
                  </a:lnTo>
                  <a:lnTo>
                    <a:pt x="1715" y="25"/>
                  </a:lnTo>
                  <a:lnTo>
                    <a:pt x="1796" y="46"/>
                  </a:lnTo>
                  <a:lnTo>
                    <a:pt x="1874" y="73"/>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43"/>
            <p:cNvSpPr>
              <a:spLocks/>
            </p:cNvSpPr>
            <p:nvPr/>
          </p:nvSpPr>
          <p:spPr bwMode="auto">
            <a:xfrm>
              <a:off x="3321051" y="26988"/>
              <a:ext cx="1508125" cy="1638300"/>
            </a:xfrm>
            <a:custGeom>
              <a:avLst/>
              <a:gdLst>
                <a:gd name="T0" fmla="*/ 2441 w 3802"/>
                <a:gd name="T1" fmla="*/ 3943 h 4126"/>
                <a:gd name="T2" fmla="*/ 2499 w 3802"/>
                <a:gd name="T3" fmla="*/ 3596 h 4126"/>
                <a:gd name="T4" fmla="*/ 2447 w 3802"/>
                <a:gd name="T5" fmla="*/ 3165 h 4126"/>
                <a:gd name="T6" fmla="*/ 2172 w 3802"/>
                <a:gd name="T7" fmla="*/ 2743 h 4126"/>
                <a:gd name="T8" fmla="*/ 2172 w 3802"/>
                <a:gd name="T9" fmla="*/ 2558 h 4126"/>
                <a:gd name="T10" fmla="*/ 2437 w 3802"/>
                <a:gd name="T11" fmla="*/ 2492 h 4126"/>
                <a:gd name="T12" fmla="*/ 2571 w 3802"/>
                <a:gd name="T13" fmla="*/ 2416 h 4126"/>
                <a:gd name="T14" fmla="*/ 2562 w 3802"/>
                <a:gd name="T15" fmla="*/ 2321 h 4126"/>
                <a:gd name="T16" fmla="*/ 2441 w 3802"/>
                <a:gd name="T17" fmla="*/ 2192 h 4126"/>
                <a:gd name="T18" fmla="*/ 2291 w 3802"/>
                <a:gd name="T19" fmla="*/ 2135 h 4126"/>
                <a:gd name="T20" fmla="*/ 2622 w 3802"/>
                <a:gd name="T21" fmla="*/ 2092 h 4126"/>
                <a:gd name="T22" fmla="*/ 3072 w 3802"/>
                <a:gd name="T23" fmla="*/ 2014 h 4126"/>
                <a:gd name="T24" fmla="*/ 3317 w 3802"/>
                <a:gd name="T25" fmla="*/ 1930 h 4126"/>
                <a:gd name="T26" fmla="*/ 3341 w 3802"/>
                <a:gd name="T27" fmla="*/ 1837 h 4126"/>
                <a:gd name="T28" fmla="*/ 3285 w 3802"/>
                <a:gd name="T29" fmla="*/ 1770 h 4126"/>
                <a:gd name="T30" fmla="*/ 3162 w 3802"/>
                <a:gd name="T31" fmla="*/ 1718 h 4126"/>
                <a:gd name="T32" fmla="*/ 3232 w 3802"/>
                <a:gd name="T33" fmla="*/ 1681 h 4126"/>
                <a:gd name="T34" fmla="*/ 3587 w 3802"/>
                <a:gd name="T35" fmla="*/ 1567 h 4126"/>
                <a:gd name="T36" fmla="*/ 3765 w 3802"/>
                <a:gd name="T37" fmla="*/ 1465 h 4126"/>
                <a:gd name="T38" fmla="*/ 3786 w 3802"/>
                <a:gd name="T39" fmla="*/ 1347 h 4126"/>
                <a:gd name="T40" fmla="*/ 3699 w 3802"/>
                <a:gd name="T41" fmla="*/ 1275 h 4126"/>
                <a:gd name="T42" fmla="*/ 3593 w 3802"/>
                <a:gd name="T43" fmla="*/ 1260 h 4126"/>
                <a:gd name="T44" fmla="*/ 3430 w 3802"/>
                <a:gd name="T45" fmla="*/ 1299 h 4126"/>
                <a:gd name="T46" fmla="*/ 3539 w 3802"/>
                <a:gd name="T47" fmla="*/ 1160 h 4126"/>
                <a:gd name="T48" fmla="*/ 3630 w 3802"/>
                <a:gd name="T49" fmla="*/ 954 h 4126"/>
                <a:gd name="T50" fmla="*/ 3641 w 3802"/>
                <a:gd name="T51" fmla="*/ 688 h 4126"/>
                <a:gd name="T52" fmla="*/ 3491 w 3802"/>
                <a:gd name="T53" fmla="*/ 387 h 4126"/>
                <a:gd name="T54" fmla="*/ 3215 w 3802"/>
                <a:gd name="T55" fmla="*/ 133 h 4126"/>
                <a:gd name="T56" fmla="*/ 2948 w 3802"/>
                <a:gd name="T57" fmla="*/ 8 h 4126"/>
                <a:gd name="T58" fmla="*/ 2746 w 3802"/>
                <a:gd name="T59" fmla="*/ 41 h 4126"/>
                <a:gd name="T60" fmla="*/ 2667 w 3802"/>
                <a:gd name="T61" fmla="*/ 259 h 4126"/>
                <a:gd name="T62" fmla="*/ 2635 w 3802"/>
                <a:gd name="T63" fmla="*/ 415 h 4126"/>
                <a:gd name="T64" fmla="*/ 2381 w 3802"/>
                <a:gd name="T65" fmla="*/ 228 h 4126"/>
                <a:gd name="T66" fmla="*/ 2071 w 3802"/>
                <a:gd name="T67" fmla="*/ 103 h 4126"/>
                <a:gd name="T68" fmla="*/ 1742 w 3802"/>
                <a:gd name="T69" fmla="*/ 147 h 4126"/>
                <a:gd name="T70" fmla="*/ 1484 w 3802"/>
                <a:gd name="T71" fmla="*/ 436 h 4126"/>
                <a:gd name="T72" fmla="*/ 1501 w 3802"/>
                <a:gd name="T73" fmla="*/ 661 h 4126"/>
                <a:gd name="T74" fmla="*/ 1707 w 3802"/>
                <a:gd name="T75" fmla="*/ 778 h 4126"/>
                <a:gd name="T76" fmla="*/ 1952 w 3802"/>
                <a:gd name="T77" fmla="*/ 822 h 4126"/>
                <a:gd name="T78" fmla="*/ 1987 w 3802"/>
                <a:gd name="T79" fmla="*/ 849 h 4126"/>
                <a:gd name="T80" fmla="*/ 1601 w 3802"/>
                <a:gd name="T81" fmla="*/ 970 h 4126"/>
                <a:gd name="T82" fmla="*/ 1175 w 3802"/>
                <a:gd name="T83" fmla="*/ 1209 h 4126"/>
                <a:gd name="T84" fmla="*/ 798 w 3802"/>
                <a:gd name="T85" fmla="*/ 1615 h 4126"/>
                <a:gd name="T86" fmla="*/ 606 w 3802"/>
                <a:gd name="T87" fmla="*/ 1840 h 4126"/>
                <a:gd name="T88" fmla="*/ 489 w 3802"/>
                <a:gd name="T89" fmla="*/ 1661 h 4126"/>
                <a:gd name="T90" fmla="*/ 383 w 3802"/>
                <a:gd name="T91" fmla="*/ 1576 h 4126"/>
                <a:gd name="T92" fmla="*/ 274 w 3802"/>
                <a:gd name="T93" fmla="*/ 1588 h 4126"/>
                <a:gd name="T94" fmla="*/ 185 w 3802"/>
                <a:gd name="T95" fmla="*/ 1695 h 4126"/>
                <a:gd name="T96" fmla="*/ 149 w 3802"/>
                <a:gd name="T97" fmla="*/ 1847 h 4126"/>
                <a:gd name="T98" fmla="*/ 195 w 3802"/>
                <a:gd name="T99" fmla="*/ 2003 h 4126"/>
                <a:gd name="T100" fmla="*/ 356 w 3802"/>
                <a:gd name="T101" fmla="*/ 2116 h 4126"/>
                <a:gd name="T102" fmla="*/ 226 w 3802"/>
                <a:gd name="T103" fmla="*/ 2220 h 4126"/>
                <a:gd name="T104" fmla="*/ 73 w 3802"/>
                <a:gd name="T105" fmla="*/ 2321 h 4126"/>
                <a:gd name="T106" fmla="*/ 0 w 3802"/>
                <a:gd name="T107" fmla="*/ 2447 h 4126"/>
                <a:gd name="T108" fmla="*/ 87 w 3802"/>
                <a:gd name="T109" fmla="*/ 2580 h 4126"/>
                <a:gd name="T110" fmla="*/ 232 w 3802"/>
                <a:gd name="T111" fmla="*/ 2647 h 4126"/>
                <a:gd name="T112" fmla="*/ 373 w 3802"/>
                <a:gd name="T113" fmla="*/ 2641 h 4126"/>
                <a:gd name="T114" fmla="*/ 497 w 3802"/>
                <a:gd name="T115" fmla="*/ 2590 h 4126"/>
                <a:gd name="T116" fmla="*/ 609 w 3802"/>
                <a:gd name="T117" fmla="*/ 2499 h 4126"/>
                <a:gd name="T118" fmla="*/ 671 w 3802"/>
                <a:gd name="T119" fmla="*/ 2846 h 4126"/>
                <a:gd name="T120" fmla="*/ 881 w 3802"/>
                <a:gd name="T121" fmla="*/ 3384 h 4126"/>
                <a:gd name="T122" fmla="*/ 1327 w 3802"/>
                <a:gd name="T123" fmla="*/ 3892 h 4126"/>
                <a:gd name="T124" fmla="*/ 2093 w 3802"/>
                <a:gd name="T125" fmla="*/ 4126 h 4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02" h="4126">
                  <a:moveTo>
                    <a:pt x="2383" y="4109"/>
                  </a:moveTo>
                  <a:lnTo>
                    <a:pt x="2389" y="4097"/>
                  </a:lnTo>
                  <a:lnTo>
                    <a:pt x="2402" y="4064"/>
                  </a:lnTo>
                  <a:lnTo>
                    <a:pt x="2410" y="4041"/>
                  </a:lnTo>
                  <a:lnTo>
                    <a:pt x="2420" y="4012"/>
                  </a:lnTo>
                  <a:lnTo>
                    <a:pt x="2430" y="3980"/>
                  </a:lnTo>
                  <a:lnTo>
                    <a:pt x="2441" y="3943"/>
                  </a:lnTo>
                  <a:lnTo>
                    <a:pt x="2451" y="3902"/>
                  </a:lnTo>
                  <a:lnTo>
                    <a:pt x="2463" y="3858"/>
                  </a:lnTo>
                  <a:lnTo>
                    <a:pt x="2472" y="3811"/>
                  </a:lnTo>
                  <a:lnTo>
                    <a:pt x="2481" y="3761"/>
                  </a:lnTo>
                  <a:lnTo>
                    <a:pt x="2489" y="3708"/>
                  </a:lnTo>
                  <a:lnTo>
                    <a:pt x="2495" y="3654"/>
                  </a:lnTo>
                  <a:lnTo>
                    <a:pt x="2499" y="3596"/>
                  </a:lnTo>
                  <a:lnTo>
                    <a:pt x="2501" y="3538"/>
                  </a:lnTo>
                  <a:lnTo>
                    <a:pt x="2501" y="3478"/>
                  </a:lnTo>
                  <a:lnTo>
                    <a:pt x="2497" y="3417"/>
                  </a:lnTo>
                  <a:lnTo>
                    <a:pt x="2490" y="3354"/>
                  </a:lnTo>
                  <a:lnTo>
                    <a:pt x="2480" y="3291"/>
                  </a:lnTo>
                  <a:lnTo>
                    <a:pt x="2465" y="3228"/>
                  </a:lnTo>
                  <a:lnTo>
                    <a:pt x="2447" y="3165"/>
                  </a:lnTo>
                  <a:lnTo>
                    <a:pt x="2425" y="3101"/>
                  </a:lnTo>
                  <a:lnTo>
                    <a:pt x="2396" y="3039"/>
                  </a:lnTo>
                  <a:lnTo>
                    <a:pt x="2363" y="2978"/>
                  </a:lnTo>
                  <a:lnTo>
                    <a:pt x="2324" y="2916"/>
                  </a:lnTo>
                  <a:lnTo>
                    <a:pt x="2280" y="2857"/>
                  </a:lnTo>
                  <a:lnTo>
                    <a:pt x="2230" y="2800"/>
                  </a:lnTo>
                  <a:lnTo>
                    <a:pt x="2172" y="2743"/>
                  </a:lnTo>
                  <a:lnTo>
                    <a:pt x="2108" y="2690"/>
                  </a:lnTo>
                  <a:lnTo>
                    <a:pt x="2037" y="2639"/>
                  </a:lnTo>
                  <a:lnTo>
                    <a:pt x="1958" y="2590"/>
                  </a:lnTo>
                  <a:lnTo>
                    <a:pt x="1988" y="2587"/>
                  </a:lnTo>
                  <a:lnTo>
                    <a:pt x="2064" y="2575"/>
                  </a:lnTo>
                  <a:lnTo>
                    <a:pt x="2115" y="2568"/>
                  </a:lnTo>
                  <a:lnTo>
                    <a:pt x="2172" y="2558"/>
                  </a:lnTo>
                  <a:lnTo>
                    <a:pt x="2231" y="2546"/>
                  </a:lnTo>
                  <a:lnTo>
                    <a:pt x="2292" y="2534"/>
                  </a:lnTo>
                  <a:lnTo>
                    <a:pt x="2323" y="2526"/>
                  </a:lnTo>
                  <a:lnTo>
                    <a:pt x="2353" y="2518"/>
                  </a:lnTo>
                  <a:lnTo>
                    <a:pt x="2382" y="2509"/>
                  </a:lnTo>
                  <a:lnTo>
                    <a:pt x="2411" y="2501"/>
                  </a:lnTo>
                  <a:lnTo>
                    <a:pt x="2437" y="2492"/>
                  </a:lnTo>
                  <a:lnTo>
                    <a:pt x="2463" y="2483"/>
                  </a:lnTo>
                  <a:lnTo>
                    <a:pt x="2487" y="2472"/>
                  </a:lnTo>
                  <a:lnTo>
                    <a:pt x="2509" y="2462"/>
                  </a:lnTo>
                  <a:lnTo>
                    <a:pt x="2529" y="2450"/>
                  </a:lnTo>
                  <a:lnTo>
                    <a:pt x="2546" y="2440"/>
                  </a:lnTo>
                  <a:lnTo>
                    <a:pt x="2560" y="2427"/>
                  </a:lnTo>
                  <a:lnTo>
                    <a:pt x="2571" y="2416"/>
                  </a:lnTo>
                  <a:lnTo>
                    <a:pt x="2579" y="2403"/>
                  </a:lnTo>
                  <a:lnTo>
                    <a:pt x="2584" y="2390"/>
                  </a:lnTo>
                  <a:lnTo>
                    <a:pt x="2584" y="2377"/>
                  </a:lnTo>
                  <a:lnTo>
                    <a:pt x="2581" y="2363"/>
                  </a:lnTo>
                  <a:lnTo>
                    <a:pt x="2575" y="2349"/>
                  </a:lnTo>
                  <a:lnTo>
                    <a:pt x="2568" y="2335"/>
                  </a:lnTo>
                  <a:lnTo>
                    <a:pt x="2562" y="2321"/>
                  </a:lnTo>
                  <a:lnTo>
                    <a:pt x="2554" y="2308"/>
                  </a:lnTo>
                  <a:lnTo>
                    <a:pt x="2538" y="2285"/>
                  </a:lnTo>
                  <a:lnTo>
                    <a:pt x="2520" y="2262"/>
                  </a:lnTo>
                  <a:lnTo>
                    <a:pt x="2502" y="2242"/>
                  </a:lnTo>
                  <a:lnTo>
                    <a:pt x="2482" y="2223"/>
                  </a:lnTo>
                  <a:lnTo>
                    <a:pt x="2463" y="2207"/>
                  </a:lnTo>
                  <a:lnTo>
                    <a:pt x="2441" y="2192"/>
                  </a:lnTo>
                  <a:lnTo>
                    <a:pt x="2419" y="2178"/>
                  </a:lnTo>
                  <a:lnTo>
                    <a:pt x="2398" y="2166"/>
                  </a:lnTo>
                  <a:lnTo>
                    <a:pt x="2375" y="2157"/>
                  </a:lnTo>
                  <a:lnTo>
                    <a:pt x="2354" y="2149"/>
                  </a:lnTo>
                  <a:lnTo>
                    <a:pt x="2332" y="2142"/>
                  </a:lnTo>
                  <a:lnTo>
                    <a:pt x="2312" y="2138"/>
                  </a:lnTo>
                  <a:lnTo>
                    <a:pt x="2291" y="2135"/>
                  </a:lnTo>
                  <a:lnTo>
                    <a:pt x="2271" y="2134"/>
                  </a:lnTo>
                  <a:lnTo>
                    <a:pt x="2284" y="2133"/>
                  </a:lnTo>
                  <a:lnTo>
                    <a:pt x="2320" y="2129"/>
                  </a:lnTo>
                  <a:lnTo>
                    <a:pt x="2374" y="2123"/>
                  </a:lnTo>
                  <a:lnTo>
                    <a:pt x="2445" y="2115"/>
                  </a:lnTo>
                  <a:lnTo>
                    <a:pt x="2529" y="2105"/>
                  </a:lnTo>
                  <a:lnTo>
                    <a:pt x="2622" y="2092"/>
                  </a:lnTo>
                  <a:lnTo>
                    <a:pt x="2721" y="2078"/>
                  </a:lnTo>
                  <a:lnTo>
                    <a:pt x="2824" y="2062"/>
                  </a:lnTo>
                  <a:lnTo>
                    <a:pt x="2876" y="2053"/>
                  </a:lnTo>
                  <a:lnTo>
                    <a:pt x="2927" y="2045"/>
                  </a:lnTo>
                  <a:lnTo>
                    <a:pt x="2976" y="2034"/>
                  </a:lnTo>
                  <a:lnTo>
                    <a:pt x="3025" y="2025"/>
                  </a:lnTo>
                  <a:lnTo>
                    <a:pt x="3072" y="2014"/>
                  </a:lnTo>
                  <a:lnTo>
                    <a:pt x="3117" y="2003"/>
                  </a:lnTo>
                  <a:lnTo>
                    <a:pt x="3159" y="1992"/>
                  </a:lnTo>
                  <a:lnTo>
                    <a:pt x="3198" y="1980"/>
                  </a:lnTo>
                  <a:lnTo>
                    <a:pt x="3234" y="1969"/>
                  </a:lnTo>
                  <a:lnTo>
                    <a:pt x="3266" y="1956"/>
                  </a:lnTo>
                  <a:lnTo>
                    <a:pt x="3294" y="1944"/>
                  </a:lnTo>
                  <a:lnTo>
                    <a:pt x="3317" y="1930"/>
                  </a:lnTo>
                  <a:lnTo>
                    <a:pt x="3334" y="1918"/>
                  </a:lnTo>
                  <a:lnTo>
                    <a:pt x="3347" y="1904"/>
                  </a:lnTo>
                  <a:lnTo>
                    <a:pt x="3354" y="1890"/>
                  </a:lnTo>
                  <a:lnTo>
                    <a:pt x="3355" y="1876"/>
                  </a:lnTo>
                  <a:lnTo>
                    <a:pt x="3352" y="1862"/>
                  </a:lnTo>
                  <a:lnTo>
                    <a:pt x="3347" y="1849"/>
                  </a:lnTo>
                  <a:lnTo>
                    <a:pt x="3341" y="1837"/>
                  </a:lnTo>
                  <a:lnTo>
                    <a:pt x="3336" y="1825"/>
                  </a:lnTo>
                  <a:lnTo>
                    <a:pt x="3329" y="1815"/>
                  </a:lnTo>
                  <a:lnTo>
                    <a:pt x="3321" y="1804"/>
                  </a:lnTo>
                  <a:lnTo>
                    <a:pt x="3312" y="1795"/>
                  </a:lnTo>
                  <a:lnTo>
                    <a:pt x="3304" y="1786"/>
                  </a:lnTo>
                  <a:lnTo>
                    <a:pt x="3294" y="1778"/>
                  </a:lnTo>
                  <a:lnTo>
                    <a:pt x="3285" y="1770"/>
                  </a:lnTo>
                  <a:lnTo>
                    <a:pt x="3274" y="1763"/>
                  </a:lnTo>
                  <a:lnTo>
                    <a:pt x="3264" y="1757"/>
                  </a:lnTo>
                  <a:lnTo>
                    <a:pt x="3243" y="1745"/>
                  </a:lnTo>
                  <a:lnTo>
                    <a:pt x="3221" y="1735"/>
                  </a:lnTo>
                  <a:lnTo>
                    <a:pt x="3200" y="1728"/>
                  </a:lnTo>
                  <a:lnTo>
                    <a:pt x="3181" y="1722"/>
                  </a:lnTo>
                  <a:lnTo>
                    <a:pt x="3162" y="1718"/>
                  </a:lnTo>
                  <a:lnTo>
                    <a:pt x="3145" y="1714"/>
                  </a:lnTo>
                  <a:lnTo>
                    <a:pt x="3121" y="1710"/>
                  </a:lnTo>
                  <a:lnTo>
                    <a:pt x="3112" y="1708"/>
                  </a:lnTo>
                  <a:lnTo>
                    <a:pt x="3121" y="1707"/>
                  </a:lnTo>
                  <a:lnTo>
                    <a:pt x="3145" y="1702"/>
                  </a:lnTo>
                  <a:lnTo>
                    <a:pt x="3183" y="1693"/>
                  </a:lnTo>
                  <a:lnTo>
                    <a:pt x="3232" y="1681"/>
                  </a:lnTo>
                  <a:lnTo>
                    <a:pt x="3288" y="1666"/>
                  </a:lnTo>
                  <a:lnTo>
                    <a:pt x="3352" y="1648"/>
                  </a:lnTo>
                  <a:lnTo>
                    <a:pt x="3419" y="1629"/>
                  </a:lnTo>
                  <a:lnTo>
                    <a:pt x="3488" y="1606"/>
                  </a:lnTo>
                  <a:lnTo>
                    <a:pt x="3521" y="1594"/>
                  </a:lnTo>
                  <a:lnTo>
                    <a:pt x="3555" y="1581"/>
                  </a:lnTo>
                  <a:lnTo>
                    <a:pt x="3587" y="1567"/>
                  </a:lnTo>
                  <a:lnTo>
                    <a:pt x="3618" y="1555"/>
                  </a:lnTo>
                  <a:lnTo>
                    <a:pt x="3648" y="1541"/>
                  </a:lnTo>
                  <a:lnTo>
                    <a:pt x="3676" y="1526"/>
                  </a:lnTo>
                  <a:lnTo>
                    <a:pt x="3703" y="1511"/>
                  </a:lnTo>
                  <a:lnTo>
                    <a:pt x="3727" y="1496"/>
                  </a:lnTo>
                  <a:lnTo>
                    <a:pt x="3748" y="1480"/>
                  </a:lnTo>
                  <a:lnTo>
                    <a:pt x="3765" y="1465"/>
                  </a:lnTo>
                  <a:lnTo>
                    <a:pt x="3780" y="1448"/>
                  </a:lnTo>
                  <a:lnTo>
                    <a:pt x="3792" y="1431"/>
                  </a:lnTo>
                  <a:lnTo>
                    <a:pt x="3798" y="1415"/>
                  </a:lnTo>
                  <a:lnTo>
                    <a:pt x="3802" y="1398"/>
                  </a:lnTo>
                  <a:lnTo>
                    <a:pt x="3801" y="1380"/>
                  </a:lnTo>
                  <a:lnTo>
                    <a:pt x="3795" y="1363"/>
                  </a:lnTo>
                  <a:lnTo>
                    <a:pt x="3786" y="1347"/>
                  </a:lnTo>
                  <a:lnTo>
                    <a:pt x="3775" y="1332"/>
                  </a:lnTo>
                  <a:lnTo>
                    <a:pt x="3765" y="1319"/>
                  </a:lnTo>
                  <a:lnTo>
                    <a:pt x="3752" y="1307"/>
                  </a:lnTo>
                  <a:lnTo>
                    <a:pt x="3741" y="1297"/>
                  </a:lnTo>
                  <a:lnTo>
                    <a:pt x="3727" y="1288"/>
                  </a:lnTo>
                  <a:lnTo>
                    <a:pt x="3713" y="1281"/>
                  </a:lnTo>
                  <a:lnTo>
                    <a:pt x="3699" y="1275"/>
                  </a:lnTo>
                  <a:lnTo>
                    <a:pt x="3684" y="1269"/>
                  </a:lnTo>
                  <a:lnTo>
                    <a:pt x="3670" y="1266"/>
                  </a:lnTo>
                  <a:lnTo>
                    <a:pt x="3654" y="1264"/>
                  </a:lnTo>
                  <a:lnTo>
                    <a:pt x="3639" y="1261"/>
                  </a:lnTo>
                  <a:lnTo>
                    <a:pt x="3624" y="1260"/>
                  </a:lnTo>
                  <a:lnTo>
                    <a:pt x="3609" y="1260"/>
                  </a:lnTo>
                  <a:lnTo>
                    <a:pt x="3593" y="1260"/>
                  </a:lnTo>
                  <a:lnTo>
                    <a:pt x="3578" y="1261"/>
                  </a:lnTo>
                  <a:lnTo>
                    <a:pt x="3549" y="1265"/>
                  </a:lnTo>
                  <a:lnTo>
                    <a:pt x="3521" y="1270"/>
                  </a:lnTo>
                  <a:lnTo>
                    <a:pt x="3496" y="1276"/>
                  </a:lnTo>
                  <a:lnTo>
                    <a:pt x="3474" y="1283"/>
                  </a:lnTo>
                  <a:lnTo>
                    <a:pt x="3443" y="1294"/>
                  </a:lnTo>
                  <a:lnTo>
                    <a:pt x="3430" y="1299"/>
                  </a:lnTo>
                  <a:lnTo>
                    <a:pt x="3436" y="1294"/>
                  </a:lnTo>
                  <a:lnTo>
                    <a:pt x="3449" y="1279"/>
                  </a:lnTo>
                  <a:lnTo>
                    <a:pt x="3469" y="1255"/>
                  </a:lnTo>
                  <a:lnTo>
                    <a:pt x="3495" y="1223"/>
                  </a:lnTo>
                  <a:lnTo>
                    <a:pt x="3510" y="1203"/>
                  </a:lnTo>
                  <a:lnTo>
                    <a:pt x="3524" y="1183"/>
                  </a:lnTo>
                  <a:lnTo>
                    <a:pt x="3539" y="1160"/>
                  </a:lnTo>
                  <a:lnTo>
                    <a:pt x="3554" y="1134"/>
                  </a:lnTo>
                  <a:lnTo>
                    <a:pt x="3569" y="1109"/>
                  </a:lnTo>
                  <a:lnTo>
                    <a:pt x="3583" y="1080"/>
                  </a:lnTo>
                  <a:lnTo>
                    <a:pt x="3596" y="1051"/>
                  </a:lnTo>
                  <a:lnTo>
                    <a:pt x="3609" y="1020"/>
                  </a:lnTo>
                  <a:lnTo>
                    <a:pt x="3621" y="987"/>
                  </a:lnTo>
                  <a:lnTo>
                    <a:pt x="3630" y="954"/>
                  </a:lnTo>
                  <a:lnTo>
                    <a:pt x="3639" y="919"/>
                  </a:lnTo>
                  <a:lnTo>
                    <a:pt x="3645" y="883"/>
                  </a:lnTo>
                  <a:lnTo>
                    <a:pt x="3650" y="845"/>
                  </a:lnTo>
                  <a:lnTo>
                    <a:pt x="3652" y="807"/>
                  </a:lnTo>
                  <a:lnTo>
                    <a:pt x="3652" y="769"/>
                  </a:lnTo>
                  <a:lnTo>
                    <a:pt x="3648" y="728"/>
                  </a:lnTo>
                  <a:lnTo>
                    <a:pt x="3641" y="688"/>
                  </a:lnTo>
                  <a:lnTo>
                    <a:pt x="3632" y="646"/>
                  </a:lnTo>
                  <a:lnTo>
                    <a:pt x="3618" y="605"/>
                  </a:lnTo>
                  <a:lnTo>
                    <a:pt x="3602" y="562"/>
                  </a:lnTo>
                  <a:lnTo>
                    <a:pt x="3580" y="519"/>
                  </a:lnTo>
                  <a:lnTo>
                    <a:pt x="3556" y="475"/>
                  </a:lnTo>
                  <a:lnTo>
                    <a:pt x="3526" y="431"/>
                  </a:lnTo>
                  <a:lnTo>
                    <a:pt x="3491" y="387"/>
                  </a:lnTo>
                  <a:lnTo>
                    <a:pt x="3453" y="345"/>
                  </a:lnTo>
                  <a:lnTo>
                    <a:pt x="3415" y="303"/>
                  </a:lnTo>
                  <a:lnTo>
                    <a:pt x="3376" y="265"/>
                  </a:lnTo>
                  <a:lnTo>
                    <a:pt x="3337" y="228"/>
                  </a:lnTo>
                  <a:lnTo>
                    <a:pt x="3296" y="194"/>
                  </a:lnTo>
                  <a:lnTo>
                    <a:pt x="3256" y="162"/>
                  </a:lnTo>
                  <a:lnTo>
                    <a:pt x="3215" y="133"/>
                  </a:lnTo>
                  <a:lnTo>
                    <a:pt x="3176" y="107"/>
                  </a:lnTo>
                  <a:lnTo>
                    <a:pt x="3136" y="83"/>
                  </a:lnTo>
                  <a:lnTo>
                    <a:pt x="3097" y="63"/>
                  </a:lnTo>
                  <a:lnTo>
                    <a:pt x="3058" y="44"/>
                  </a:lnTo>
                  <a:lnTo>
                    <a:pt x="3020" y="29"/>
                  </a:lnTo>
                  <a:lnTo>
                    <a:pt x="2983" y="18"/>
                  </a:lnTo>
                  <a:lnTo>
                    <a:pt x="2948" y="8"/>
                  </a:lnTo>
                  <a:lnTo>
                    <a:pt x="2913" y="3"/>
                  </a:lnTo>
                  <a:lnTo>
                    <a:pt x="2881" y="0"/>
                  </a:lnTo>
                  <a:lnTo>
                    <a:pt x="2849" y="1"/>
                  </a:lnTo>
                  <a:lnTo>
                    <a:pt x="2819" y="6"/>
                  </a:lnTo>
                  <a:lnTo>
                    <a:pt x="2793" y="13"/>
                  </a:lnTo>
                  <a:lnTo>
                    <a:pt x="2768" y="26"/>
                  </a:lnTo>
                  <a:lnTo>
                    <a:pt x="2746" y="41"/>
                  </a:lnTo>
                  <a:lnTo>
                    <a:pt x="2725" y="59"/>
                  </a:lnTo>
                  <a:lnTo>
                    <a:pt x="2707" y="82"/>
                  </a:lnTo>
                  <a:lnTo>
                    <a:pt x="2694" y="110"/>
                  </a:lnTo>
                  <a:lnTo>
                    <a:pt x="2682" y="141"/>
                  </a:lnTo>
                  <a:lnTo>
                    <a:pt x="2674" y="176"/>
                  </a:lnTo>
                  <a:lnTo>
                    <a:pt x="2668" y="215"/>
                  </a:lnTo>
                  <a:lnTo>
                    <a:pt x="2667" y="259"/>
                  </a:lnTo>
                  <a:lnTo>
                    <a:pt x="2671" y="308"/>
                  </a:lnTo>
                  <a:lnTo>
                    <a:pt x="2676" y="360"/>
                  </a:lnTo>
                  <a:lnTo>
                    <a:pt x="2687" y="416"/>
                  </a:lnTo>
                  <a:lnTo>
                    <a:pt x="2702" y="479"/>
                  </a:lnTo>
                  <a:lnTo>
                    <a:pt x="2694" y="471"/>
                  </a:lnTo>
                  <a:lnTo>
                    <a:pt x="2672" y="449"/>
                  </a:lnTo>
                  <a:lnTo>
                    <a:pt x="2635" y="415"/>
                  </a:lnTo>
                  <a:lnTo>
                    <a:pt x="2586" y="374"/>
                  </a:lnTo>
                  <a:lnTo>
                    <a:pt x="2557" y="350"/>
                  </a:lnTo>
                  <a:lnTo>
                    <a:pt x="2526" y="326"/>
                  </a:lnTo>
                  <a:lnTo>
                    <a:pt x="2493" y="302"/>
                  </a:lnTo>
                  <a:lnTo>
                    <a:pt x="2458" y="276"/>
                  </a:lnTo>
                  <a:lnTo>
                    <a:pt x="2420" y="252"/>
                  </a:lnTo>
                  <a:lnTo>
                    <a:pt x="2381" y="228"/>
                  </a:lnTo>
                  <a:lnTo>
                    <a:pt x="2340" y="205"/>
                  </a:lnTo>
                  <a:lnTo>
                    <a:pt x="2298" y="183"/>
                  </a:lnTo>
                  <a:lnTo>
                    <a:pt x="2255" y="162"/>
                  </a:lnTo>
                  <a:lnTo>
                    <a:pt x="2210" y="144"/>
                  </a:lnTo>
                  <a:lnTo>
                    <a:pt x="2164" y="127"/>
                  </a:lnTo>
                  <a:lnTo>
                    <a:pt x="2118" y="114"/>
                  </a:lnTo>
                  <a:lnTo>
                    <a:pt x="2071" y="103"/>
                  </a:lnTo>
                  <a:lnTo>
                    <a:pt x="2024" y="96"/>
                  </a:lnTo>
                  <a:lnTo>
                    <a:pt x="1977" y="93"/>
                  </a:lnTo>
                  <a:lnTo>
                    <a:pt x="1929" y="94"/>
                  </a:lnTo>
                  <a:lnTo>
                    <a:pt x="1882" y="100"/>
                  </a:lnTo>
                  <a:lnTo>
                    <a:pt x="1835" y="110"/>
                  </a:lnTo>
                  <a:lnTo>
                    <a:pt x="1789" y="126"/>
                  </a:lnTo>
                  <a:lnTo>
                    <a:pt x="1742" y="147"/>
                  </a:lnTo>
                  <a:lnTo>
                    <a:pt x="1698" y="175"/>
                  </a:lnTo>
                  <a:lnTo>
                    <a:pt x="1655" y="208"/>
                  </a:lnTo>
                  <a:lnTo>
                    <a:pt x="1612" y="249"/>
                  </a:lnTo>
                  <a:lnTo>
                    <a:pt x="1570" y="296"/>
                  </a:lnTo>
                  <a:lnTo>
                    <a:pt x="1533" y="346"/>
                  </a:lnTo>
                  <a:lnTo>
                    <a:pt x="1506" y="392"/>
                  </a:lnTo>
                  <a:lnTo>
                    <a:pt x="1484" y="436"/>
                  </a:lnTo>
                  <a:lnTo>
                    <a:pt x="1469" y="476"/>
                  </a:lnTo>
                  <a:lnTo>
                    <a:pt x="1461" y="513"/>
                  </a:lnTo>
                  <a:lnTo>
                    <a:pt x="1458" y="548"/>
                  </a:lnTo>
                  <a:lnTo>
                    <a:pt x="1462" y="580"/>
                  </a:lnTo>
                  <a:lnTo>
                    <a:pt x="1470" y="611"/>
                  </a:lnTo>
                  <a:lnTo>
                    <a:pt x="1484" y="637"/>
                  </a:lnTo>
                  <a:lnTo>
                    <a:pt x="1501" y="661"/>
                  </a:lnTo>
                  <a:lnTo>
                    <a:pt x="1522" y="684"/>
                  </a:lnTo>
                  <a:lnTo>
                    <a:pt x="1547" y="705"/>
                  </a:lnTo>
                  <a:lnTo>
                    <a:pt x="1575" y="723"/>
                  </a:lnTo>
                  <a:lnTo>
                    <a:pt x="1605" y="740"/>
                  </a:lnTo>
                  <a:lnTo>
                    <a:pt x="1637" y="754"/>
                  </a:lnTo>
                  <a:lnTo>
                    <a:pt x="1671" y="768"/>
                  </a:lnTo>
                  <a:lnTo>
                    <a:pt x="1707" y="778"/>
                  </a:lnTo>
                  <a:lnTo>
                    <a:pt x="1742" y="789"/>
                  </a:lnTo>
                  <a:lnTo>
                    <a:pt x="1779" y="797"/>
                  </a:lnTo>
                  <a:lnTo>
                    <a:pt x="1815" y="804"/>
                  </a:lnTo>
                  <a:lnTo>
                    <a:pt x="1851" y="810"/>
                  </a:lnTo>
                  <a:lnTo>
                    <a:pt x="1887" y="815"/>
                  </a:lnTo>
                  <a:lnTo>
                    <a:pt x="1920" y="819"/>
                  </a:lnTo>
                  <a:lnTo>
                    <a:pt x="1952" y="822"/>
                  </a:lnTo>
                  <a:lnTo>
                    <a:pt x="2010" y="825"/>
                  </a:lnTo>
                  <a:lnTo>
                    <a:pt x="2055" y="828"/>
                  </a:lnTo>
                  <a:lnTo>
                    <a:pt x="2084" y="828"/>
                  </a:lnTo>
                  <a:lnTo>
                    <a:pt x="2096" y="828"/>
                  </a:lnTo>
                  <a:lnTo>
                    <a:pt x="2082" y="830"/>
                  </a:lnTo>
                  <a:lnTo>
                    <a:pt x="2045" y="836"/>
                  </a:lnTo>
                  <a:lnTo>
                    <a:pt x="1987" y="849"/>
                  </a:lnTo>
                  <a:lnTo>
                    <a:pt x="1911" y="867"/>
                  </a:lnTo>
                  <a:lnTo>
                    <a:pt x="1866" y="879"/>
                  </a:lnTo>
                  <a:lnTo>
                    <a:pt x="1819" y="893"/>
                  </a:lnTo>
                  <a:lnTo>
                    <a:pt x="1768" y="909"/>
                  </a:lnTo>
                  <a:lnTo>
                    <a:pt x="1715" y="926"/>
                  </a:lnTo>
                  <a:lnTo>
                    <a:pt x="1659" y="947"/>
                  </a:lnTo>
                  <a:lnTo>
                    <a:pt x="1601" y="970"/>
                  </a:lnTo>
                  <a:lnTo>
                    <a:pt x="1543" y="995"/>
                  </a:lnTo>
                  <a:lnTo>
                    <a:pt x="1483" y="1023"/>
                  </a:lnTo>
                  <a:lnTo>
                    <a:pt x="1421" y="1054"/>
                  </a:lnTo>
                  <a:lnTo>
                    <a:pt x="1360" y="1088"/>
                  </a:lnTo>
                  <a:lnTo>
                    <a:pt x="1298" y="1125"/>
                  </a:lnTo>
                  <a:lnTo>
                    <a:pt x="1237" y="1165"/>
                  </a:lnTo>
                  <a:lnTo>
                    <a:pt x="1175" y="1209"/>
                  </a:lnTo>
                  <a:lnTo>
                    <a:pt x="1115" y="1255"/>
                  </a:lnTo>
                  <a:lnTo>
                    <a:pt x="1058" y="1306"/>
                  </a:lnTo>
                  <a:lnTo>
                    <a:pt x="1000" y="1359"/>
                  </a:lnTo>
                  <a:lnTo>
                    <a:pt x="946" y="1417"/>
                  </a:lnTo>
                  <a:lnTo>
                    <a:pt x="894" y="1480"/>
                  </a:lnTo>
                  <a:lnTo>
                    <a:pt x="844" y="1544"/>
                  </a:lnTo>
                  <a:lnTo>
                    <a:pt x="798" y="1615"/>
                  </a:lnTo>
                  <a:lnTo>
                    <a:pt x="756" y="1689"/>
                  </a:lnTo>
                  <a:lnTo>
                    <a:pt x="717" y="1766"/>
                  </a:lnTo>
                  <a:lnTo>
                    <a:pt x="684" y="1849"/>
                  </a:lnTo>
                  <a:lnTo>
                    <a:pt x="654" y="1937"/>
                  </a:lnTo>
                  <a:lnTo>
                    <a:pt x="646" y="1919"/>
                  </a:lnTo>
                  <a:lnTo>
                    <a:pt x="622" y="1871"/>
                  </a:lnTo>
                  <a:lnTo>
                    <a:pt x="606" y="1840"/>
                  </a:lnTo>
                  <a:lnTo>
                    <a:pt x="587" y="1806"/>
                  </a:lnTo>
                  <a:lnTo>
                    <a:pt x="566" y="1769"/>
                  </a:lnTo>
                  <a:lnTo>
                    <a:pt x="542" y="1732"/>
                  </a:lnTo>
                  <a:lnTo>
                    <a:pt x="529" y="1713"/>
                  </a:lnTo>
                  <a:lnTo>
                    <a:pt x="516" y="1696"/>
                  </a:lnTo>
                  <a:lnTo>
                    <a:pt x="502" y="1677"/>
                  </a:lnTo>
                  <a:lnTo>
                    <a:pt x="489" y="1661"/>
                  </a:lnTo>
                  <a:lnTo>
                    <a:pt x="474" y="1645"/>
                  </a:lnTo>
                  <a:lnTo>
                    <a:pt x="460" y="1630"/>
                  </a:lnTo>
                  <a:lnTo>
                    <a:pt x="445" y="1616"/>
                  </a:lnTo>
                  <a:lnTo>
                    <a:pt x="430" y="1603"/>
                  </a:lnTo>
                  <a:lnTo>
                    <a:pt x="415" y="1593"/>
                  </a:lnTo>
                  <a:lnTo>
                    <a:pt x="398" y="1584"/>
                  </a:lnTo>
                  <a:lnTo>
                    <a:pt x="383" y="1576"/>
                  </a:lnTo>
                  <a:lnTo>
                    <a:pt x="367" y="1571"/>
                  </a:lnTo>
                  <a:lnTo>
                    <a:pt x="352" y="1567"/>
                  </a:lnTo>
                  <a:lnTo>
                    <a:pt x="336" y="1566"/>
                  </a:lnTo>
                  <a:lnTo>
                    <a:pt x="320" y="1567"/>
                  </a:lnTo>
                  <a:lnTo>
                    <a:pt x="305" y="1572"/>
                  </a:lnTo>
                  <a:lnTo>
                    <a:pt x="289" y="1579"/>
                  </a:lnTo>
                  <a:lnTo>
                    <a:pt x="274" y="1588"/>
                  </a:lnTo>
                  <a:lnTo>
                    <a:pt x="259" y="1599"/>
                  </a:lnTo>
                  <a:lnTo>
                    <a:pt x="245" y="1610"/>
                  </a:lnTo>
                  <a:lnTo>
                    <a:pt x="231" y="1625"/>
                  </a:lnTo>
                  <a:lnTo>
                    <a:pt x="218" y="1640"/>
                  </a:lnTo>
                  <a:lnTo>
                    <a:pt x="207" y="1656"/>
                  </a:lnTo>
                  <a:lnTo>
                    <a:pt x="195" y="1675"/>
                  </a:lnTo>
                  <a:lnTo>
                    <a:pt x="185" y="1695"/>
                  </a:lnTo>
                  <a:lnTo>
                    <a:pt x="176" y="1714"/>
                  </a:lnTo>
                  <a:lnTo>
                    <a:pt x="169" y="1735"/>
                  </a:lnTo>
                  <a:lnTo>
                    <a:pt x="162" y="1757"/>
                  </a:lnTo>
                  <a:lnTo>
                    <a:pt x="156" y="1779"/>
                  </a:lnTo>
                  <a:lnTo>
                    <a:pt x="153" y="1802"/>
                  </a:lnTo>
                  <a:lnTo>
                    <a:pt x="150" y="1824"/>
                  </a:lnTo>
                  <a:lnTo>
                    <a:pt x="149" y="1847"/>
                  </a:lnTo>
                  <a:lnTo>
                    <a:pt x="150" y="1870"/>
                  </a:lnTo>
                  <a:lnTo>
                    <a:pt x="153" y="1893"/>
                  </a:lnTo>
                  <a:lnTo>
                    <a:pt x="157" y="1917"/>
                  </a:lnTo>
                  <a:lnTo>
                    <a:pt x="163" y="1940"/>
                  </a:lnTo>
                  <a:lnTo>
                    <a:pt x="172" y="1962"/>
                  </a:lnTo>
                  <a:lnTo>
                    <a:pt x="183" y="1982"/>
                  </a:lnTo>
                  <a:lnTo>
                    <a:pt x="195" y="2003"/>
                  </a:lnTo>
                  <a:lnTo>
                    <a:pt x="210" y="2023"/>
                  </a:lnTo>
                  <a:lnTo>
                    <a:pt x="229" y="2041"/>
                  </a:lnTo>
                  <a:lnTo>
                    <a:pt x="248" y="2060"/>
                  </a:lnTo>
                  <a:lnTo>
                    <a:pt x="272" y="2076"/>
                  </a:lnTo>
                  <a:lnTo>
                    <a:pt x="296" y="2091"/>
                  </a:lnTo>
                  <a:lnTo>
                    <a:pt x="325" y="2105"/>
                  </a:lnTo>
                  <a:lnTo>
                    <a:pt x="356" y="2116"/>
                  </a:lnTo>
                  <a:lnTo>
                    <a:pt x="389" y="2126"/>
                  </a:lnTo>
                  <a:lnTo>
                    <a:pt x="426" y="2134"/>
                  </a:lnTo>
                  <a:lnTo>
                    <a:pt x="401" y="2143"/>
                  </a:lnTo>
                  <a:lnTo>
                    <a:pt x="337" y="2168"/>
                  </a:lnTo>
                  <a:lnTo>
                    <a:pt x="296" y="2187"/>
                  </a:lnTo>
                  <a:lnTo>
                    <a:pt x="250" y="2208"/>
                  </a:lnTo>
                  <a:lnTo>
                    <a:pt x="226" y="2220"/>
                  </a:lnTo>
                  <a:lnTo>
                    <a:pt x="203" y="2232"/>
                  </a:lnTo>
                  <a:lnTo>
                    <a:pt x="179" y="2246"/>
                  </a:lnTo>
                  <a:lnTo>
                    <a:pt x="157" y="2260"/>
                  </a:lnTo>
                  <a:lnTo>
                    <a:pt x="134" y="2275"/>
                  </a:lnTo>
                  <a:lnTo>
                    <a:pt x="112" y="2290"/>
                  </a:lnTo>
                  <a:lnTo>
                    <a:pt x="93" y="2305"/>
                  </a:lnTo>
                  <a:lnTo>
                    <a:pt x="73" y="2321"/>
                  </a:lnTo>
                  <a:lnTo>
                    <a:pt x="56" y="2338"/>
                  </a:lnTo>
                  <a:lnTo>
                    <a:pt x="41" y="2356"/>
                  </a:lnTo>
                  <a:lnTo>
                    <a:pt x="27" y="2373"/>
                  </a:lnTo>
                  <a:lnTo>
                    <a:pt x="16" y="2390"/>
                  </a:lnTo>
                  <a:lnTo>
                    <a:pt x="8" y="2409"/>
                  </a:lnTo>
                  <a:lnTo>
                    <a:pt x="3" y="2427"/>
                  </a:lnTo>
                  <a:lnTo>
                    <a:pt x="0" y="2447"/>
                  </a:lnTo>
                  <a:lnTo>
                    <a:pt x="1" y="2466"/>
                  </a:lnTo>
                  <a:lnTo>
                    <a:pt x="7" y="2485"/>
                  </a:lnTo>
                  <a:lnTo>
                    <a:pt x="16" y="2505"/>
                  </a:lnTo>
                  <a:lnTo>
                    <a:pt x="29" y="2524"/>
                  </a:lnTo>
                  <a:lnTo>
                    <a:pt x="46" y="2544"/>
                  </a:lnTo>
                  <a:lnTo>
                    <a:pt x="67" y="2564"/>
                  </a:lnTo>
                  <a:lnTo>
                    <a:pt x="87" y="2580"/>
                  </a:lnTo>
                  <a:lnTo>
                    <a:pt x="108" y="2595"/>
                  </a:lnTo>
                  <a:lnTo>
                    <a:pt x="128" y="2608"/>
                  </a:lnTo>
                  <a:lnTo>
                    <a:pt x="149" y="2619"/>
                  </a:lnTo>
                  <a:lnTo>
                    <a:pt x="170" y="2628"/>
                  </a:lnTo>
                  <a:lnTo>
                    <a:pt x="191" y="2637"/>
                  </a:lnTo>
                  <a:lnTo>
                    <a:pt x="211" y="2642"/>
                  </a:lnTo>
                  <a:lnTo>
                    <a:pt x="232" y="2647"/>
                  </a:lnTo>
                  <a:lnTo>
                    <a:pt x="253" y="2649"/>
                  </a:lnTo>
                  <a:lnTo>
                    <a:pt x="273" y="2652"/>
                  </a:lnTo>
                  <a:lnTo>
                    <a:pt x="293" y="2652"/>
                  </a:lnTo>
                  <a:lnTo>
                    <a:pt x="314" y="2650"/>
                  </a:lnTo>
                  <a:lnTo>
                    <a:pt x="334" y="2648"/>
                  </a:lnTo>
                  <a:lnTo>
                    <a:pt x="353" y="2646"/>
                  </a:lnTo>
                  <a:lnTo>
                    <a:pt x="373" y="2641"/>
                  </a:lnTo>
                  <a:lnTo>
                    <a:pt x="392" y="2637"/>
                  </a:lnTo>
                  <a:lnTo>
                    <a:pt x="410" y="2631"/>
                  </a:lnTo>
                  <a:lnTo>
                    <a:pt x="429" y="2624"/>
                  </a:lnTo>
                  <a:lnTo>
                    <a:pt x="447" y="2616"/>
                  </a:lnTo>
                  <a:lnTo>
                    <a:pt x="463" y="2608"/>
                  </a:lnTo>
                  <a:lnTo>
                    <a:pt x="480" y="2600"/>
                  </a:lnTo>
                  <a:lnTo>
                    <a:pt x="497" y="2590"/>
                  </a:lnTo>
                  <a:lnTo>
                    <a:pt x="512" y="2581"/>
                  </a:lnTo>
                  <a:lnTo>
                    <a:pt x="527" y="2571"/>
                  </a:lnTo>
                  <a:lnTo>
                    <a:pt x="540" y="2561"/>
                  </a:lnTo>
                  <a:lnTo>
                    <a:pt x="554" y="2551"/>
                  </a:lnTo>
                  <a:lnTo>
                    <a:pt x="567" y="2541"/>
                  </a:lnTo>
                  <a:lnTo>
                    <a:pt x="589" y="2520"/>
                  </a:lnTo>
                  <a:lnTo>
                    <a:pt x="609" y="2499"/>
                  </a:lnTo>
                  <a:lnTo>
                    <a:pt x="610" y="2520"/>
                  </a:lnTo>
                  <a:lnTo>
                    <a:pt x="617" y="2576"/>
                  </a:lnTo>
                  <a:lnTo>
                    <a:pt x="624" y="2618"/>
                  </a:lnTo>
                  <a:lnTo>
                    <a:pt x="632" y="2665"/>
                  </a:lnTo>
                  <a:lnTo>
                    <a:pt x="642" y="2720"/>
                  </a:lnTo>
                  <a:lnTo>
                    <a:pt x="655" y="2781"/>
                  </a:lnTo>
                  <a:lnTo>
                    <a:pt x="671" y="2846"/>
                  </a:lnTo>
                  <a:lnTo>
                    <a:pt x="689" y="2915"/>
                  </a:lnTo>
                  <a:lnTo>
                    <a:pt x="713" y="2988"/>
                  </a:lnTo>
                  <a:lnTo>
                    <a:pt x="738" y="3064"/>
                  </a:lnTo>
                  <a:lnTo>
                    <a:pt x="767" y="3143"/>
                  </a:lnTo>
                  <a:lnTo>
                    <a:pt x="801" y="3223"/>
                  </a:lnTo>
                  <a:lnTo>
                    <a:pt x="838" y="3303"/>
                  </a:lnTo>
                  <a:lnTo>
                    <a:pt x="881" y="3384"/>
                  </a:lnTo>
                  <a:lnTo>
                    <a:pt x="928" y="3464"/>
                  </a:lnTo>
                  <a:lnTo>
                    <a:pt x="980" y="3543"/>
                  </a:lnTo>
                  <a:lnTo>
                    <a:pt x="1038" y="3619"/>
                  </a:lnTo>
                  <a:lnTo>
                    <a:pt x="1102" y="3693"/>
                  </a:lnTo>
                  <a:lnTo>
                    <a:pt x="1171" y="3763"/>
                  </a:lnTo>
                  <a:lnTo>
                    <a:pt x="1246" y="3830"/>
                  </a:lnTo>
                  <a:lnTo>
                    <a:pt x="1327" y="3892"/>
                  </a:lnTo>
                  <a:lnTo>
                    <a:pt x="1414" y="3947"/>
                  </a:lnTo>
                  <a:lnTo>
                    <a:pt x="1509" y="3997"/>
                  </a:lnTo>
                  <a:lnTo>
                    <a:pt x="1611" y="4040"/>
                  </a:lnTo>
                  <a:lnTo>
                    <a:pt x="1720" y="4074"/>
                  </a:lnTo>
                  <a:lnTo>
                    <a:pt x="1837" y="4101"/>
                  </a:lnTo>
                  <a:lnTo>
                    <a:pt x="1961" y="4118"/>
                  </a:lnTo>
                  <a:lnTo>
                    <a:pt x="2093" y="4126"/>
                  </a:lnTo>
                  <a:lnTo>
                    <a:pt x="2234" y="4123"/>
                  </a:lnTo>
                  <a:lnTo>
                    <a:pt x="2383" y="4109"/>
                  </a:lnTo>
                  <a:close/>
                </a:path>
              </a:pathLst>
            </a:custGeom>
            <a:solidFill>
              <a:srgbClr val="725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44"/>
            <p:cNvSpPr>
              <a:spLocks/>
            </p:cNvSpPr>
            <p:nvPr/>
          </p:nvSpPr>
          <p:spPr bwMode="auto">
            <a:xfrm>
              <a:off x="4073526" y="1439863"/>
              <a:ext cx="317500" cy="304800"/>
            </a:xfrm>
            <a:custGeom>
              <a:avLst/>
              <a:gdLst>
                <a:gd name="T0" fmla="*/ 60 w 801"/>
                <a:gd name="T1" fmla="*/ 81 h 767"/>
                <a:gd name="T2" fmla="*/ 31 w 801"/>
                <a:gd name="T3" fmla="*/ 122 h 767"/>
                <a:gd name="T4" fmla="*/ 11 w 801"/>
                <a:gd name="T5" fmla="*/ 174 h 767"/>
                <a:gd name="T6" fmla="*/ 1 w 801"/>
                <a:gd name="T7" fmla="*/ 233 h 767"/>
                <a:gd name="T8" fmla="*/ 0 w 801"/>
                <a:gd name="T9" fmla="*/ 297 h 767"/>
                <a:gd name="T10" fmla="*/ 8 w 801"/>
                <a:gd name="T11" fmla="*/ 365 h 767"/>
                <a:gd name="T12" fmla="*/ 25 w 801"/>
                <a:gd name="T13" fmla="*/ 433 h 767"/>
                <a:gd name="T14" fmla="*/ 51 w 801"/>
                <a:gd name="T15" fmla="*/ 500 h 767"/>
                <a:gd name="T16" fmla="*/ 85 w 801"/>
                <a:gd name="T17" fmla="*/ 565 h 767"/>
                <a:gd name="T18" fmla="*/ 129 w 801"/>
                <a:gd name="T19" fmla="*/ 624 h 767"/>
                <a:gd name="T20" fmla="*/ 180 w 801"/>
                <a:gd name="T21" fmla="*/ 675 h 767"/>
                <a:gd name="T22" fmla="*/ 240 w 801"/>
                <a:gd name="T23" fmla="*/ 718 h 767"/>
                <a:gd name="T24" fmla="*/ 308 w 801"/>
                <a:gd name="T25" fmla="*/ 748 h 767"/>
                <a:gd name="T26" fmla="*/ 384 w 801"/>
                <a:gd name="T27" fmla="*/ 765 h 767"/>
                <a:gd name="T28" fmla="*/ 469 w 801"/>
                <a:gd name="T29" fmla="*/ 765 h 767"/>
                <a:gd name="T30" fmla="*/ 560 w 801"/>
                <a:gd name="T31" fmla="*/ 749 h 767"/>
                <a:gd name="T32" fmla="*/ 656 w 801"/>
                <a:gd name="T33" fmla="*/ 712 h 767"/>
                <a:gd name="T34" fmla="*/ 727 w 801"/>
                <a:gd name="T35" fmla="*/ 663 h 767"/>
                <a:gd name="T36" fmla="*/ 773 w 801"/>
                <a:gd name="T37" fmla="*/ 604 h 767"/>
                <a:gd name="T38" fmla="*/ 798 w 801"/>
                <a:gd name="T39" fmla="*/ 540 h 767"/>
                <a:gd name="T40" fmla="*/ 800 w 801"/>
                <a:gd name="T41" fmla="*/ 468 h 767"/>
                <a:gd name="T42" fmla="*/ 784 w 801"/>
                <a:gd name="T43" fmla="*/ 395 h 767"/>
                <a:gd name="T44" fmla="*/ 753 w 801"/>
                <a:gd name="T45" fmla="*/ 321 h 767"/>
                <a:gd name="T46" fmla="*/ 706 w 801"/>
                <a:gd name="T47" fmla="*/ 251 h 767"/>
                <a:gd name="T48" fmla="*/ 649 w 801"/>
                <a:gd name="T49" fmla="*/ 184 h 767"/>
                <a:gd name="T50" fmla="*/ 582 w 801"/>
                <a:gd name="T51" fmla="*/ 124 h 767"/>
                <a:gd name="T52" fmla="*/ 508 w 801"/>
                <a:gd name="T53" fmla="*/ 73 h 767"/>
                <a:gd name="T54" fmla="*/ 429 w 801"/>
                <a:gd name="T55" fmla="*/ 33 h 767"/>
                <a:gd name="T56" fmla="*/ 349 w 801"/>
                <a:gd name="T57" fmla="*/ 8 h 767"/>
                <a:gd name="T58" fmla="*/ 267 w 801"/>
                <a:gd name="T59" fmla="*/ 0 h 767"/>
                <a:gd name="T60" fmla="*/ 188 w 801"/>
                <a:gd name="T61" fmla="*/ 9 h 767"/>
                <a:gd name="T62" fmla="*/ 113 w 801"/>
                <a:gd name="T63" fmla="*/ 40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1" h="767">
                  <a:moveTo>
                    <a:pt x="77" y="65"/>
                  </a:moveTo>
                  <a:lnTo>
                    <a:pt x="60" y="81"/>
                  </a:lnTo>
                  <a:lnTo>
                    <a:pt x="44" y="100"/>
                  </a:lnTo>
                  <a:lnTo>
                    <a:pt x="31" y="122"/>
                  </a:lnTo>
                  <a:lnTo>
                    <a:pt x="20" y="148"/>
                  </a:lnTo>
                  <a:lnTo>
                    <a:pt x="11" y="174"/>
                  </a:lnTo>
                  <a:lnTo>
                    <a:pt x="6" y="203"/>
                  </a:lnTo>
                  <a:lnTo>
                    <a:pt x="1" y="233"/>
                  </a:lnTo>
                  <a:lnTo>
                    <a:pt x="0" y="265"/>
                  </a:lnTo>
                  <a:lnTo>
                    <a:pt x="0" y="297"/>
                  </a:lnTo>
                  <a:lnTo>
                    <a:pt x="3" y="330"/>
                  </a:lnTo>
                  <a:lnTo>
                    <a:pt x="8" y="365"/>
                  </a:lnTo>
                  <a:lnTo>
                    <a:pt x="16" y="399"/>
                  </a:lnTo>
                  <a:lnTo>
                    <a:pt x="25" y="433"/>
                  </a:lnTo>
                  <a:lnTo>
                    <a:pt x="37" y="467"/>
                  </a:lnTo>
                  <a:lnTo>
                    <a:pt x="51" y="500"/>
                  </a:lnTo>
                  <a:lnTo>
                    <a:pt x="67" y="533"/>
                  </a:lnTo>
                  <a:lnTo>
                    <a:pt x="85" y="565"/>
                  </a:lnTo>
                  <a:lnTo>
                    <a:pt x="106" y="595"/>
                  </a:lnTo>
                  <a:lnTo>
                    <a:pt x="129" y="624"/>
                  </a:lnTo>
                  <a:lnTo>
                    <a:pt x="153" y="651"/>
                  </a:lnTo>
                  <a:lnTo>
                    <a:pt x="180" y="675"/>
                  </a:lnTo>
                  <a:lnTo>
                    <a:pt x="209" y="698"/>
                  </a:lnTo>
                  <a:lnTo>
                    <a:pt x="240" y="718"/>
                  </a:lnTo>
                  <a:lnTo>
                    <a:pt x="273" y="734"/>
                  </a:lnTo>
                  <a:lnTo>
                    <a:pt x="308" y="748"/>
                  </a:lnTo>
                  <a:lnTo>
                    <a:pt x="345" y="758"/>
                  </a:lnTo>
                  <a:lnTo>
                    <a:pt x="384" y="765"/>
                  </a:lnTo>
                  <a:lnTo>
                    <a:pt x="425" y="767"/>
                  </a:lnTo>
                  <a:lnTo>
                    <a:pt x="469" y="765"/>
                  </a:lnTo>
                  <a:lnTo>
                    <a:pt x="514" y="759"/>
                  </a:lnTo>
                  <a:lnTo>
                    <a:pt x="560" y="749"/>
                  </a:lnTo>
                  <a:lnTo>
                    <a:pt x="608" y="733"/>
                  </a:lnTo>
                  <a:lnTo>
                    <a:pt x="656" y="712"/>
                  </a:lnTo>
                  <a:lnTo>
                    <a:pt x="695" y="689"/>
                  </a:lnTo>
                  <a:lnTo>
                    <a:pt x="727" y="663"/>
                  </a:lnTo>
                  <a:lnTo>
                    <a:pt x="754" y="636"/>
                  </a:lnTo>
                  <a:lnTo>
                    <a:pt x="773" y="604"/>
                  </a:lnTo>
                  <a:lnTo>
                    <a:pt x="788" y="573"/>
                  </a:lnTo>
                  <a:lnTo>
                    <a:pt x="798" y="540"/>
                  </a:lnTo>
                  <a:lnTo>
                    <a:pt x="801" y="504"/>
                  </a:lnTo>
                  <a:lnTo>
                    <a:pt x="800" y="468"/>
                  </a:lnTo>
                  <a:lnTo>
                    <a:pt x="794" y="432"/>
                  </a:lnTo>
                  <a:lnTo>
                    <a:pt x="784" y="395"/>
                  </a:lnTo>
                  <a:lnTo>
                    <a:pt x="770" y="358"/>
                  </a:lnTo>
                  <a:lnTo>
                    <a:pt x="753" y="321"/>
                  </a:lnTo>
                  <a:lnTo>
                    <a:pt x="731" y="285"/>
                  </a:lnTo>
                  <a:lnTo>
                    <a:pt x="706" y="251"/>
                  </a:lnTo>
                  <a:lnTo>
                    <a:pt x="679" y="216"/>
                  </a:lnTo>
                  <a:lnTo>
                    <a:pt x="649" y="184"/>
                  </a:lnTo>
                  <a:lnTo>
                    <a:pt x="616" y="152"/>
                  </a:lnTo>
                  <a:lnTo>
                    <a:pt x="582" y="124"/>
                  </a:lnTo>
                  <a:lnTo>
                    <a:pt x="546" y="97"/>
                  </a:lnTo>
                  <a:lnTo>
                    <a:pt x="508" y="73"/>
                  </a:lnTo>
                  <a:lnTo>
                    <a:pt x="470" y="52"/>
                  </a:lnTo>
                  <a:lnTo>
                    <a:pt x="429" y="33"/>
                  </a:lnTo>
                  <a:lnTo>
                    <a:pt x="389" y="20"/>
                  </a:lnTo>
                  <a:lnTo>
                    <a:pt x="349" y="8"/>
                  </a:lnTo>
                  <a:lnTo>
                    <a:pt x="307" y="2"/>
                  </a:lnTo>
                  <a:lnTo>
                    <a:pt x="267" y="0"/>
                  </a:lnTo>
                  <a:lnTo>
                    <a:pt x="227" y="2"/>
                  </a:lnTo>
                  <a:lnTo>
                    <a:pt x="188" y="9"/>
                  </a:lnTo>
                  <a:lnTo>
                    <a:pt x="150" y="22"/>
                  </a:lnTo>
                  <a:lnTo>
                    <a:pt x="113" y="40"/>
                  </a:lnTo>
                  <a:lnTo>
                    <a:pt x="77" y="65"/>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Freeform 45"/>
            <p:cNvSpPr>
              <a:spLocks/>
            </p:cNvSpPr>
            <p:nvPr/>
          </p:nvSpPr>
          <p:spPr bwMode="auto">
            <a:xfrm>
              <a:off x="4578351" y="1431926"/>
              <a:ext cx="501650" cy="395288"/>
            </a:xfrm>
            <a:custGeom>
              <a:avLst/>
              <a:gdLst>
                <a:gd name="T0" fmla="*/ 4 w 1264"/>
                <a:gd name="T1" fmla="*/ 987 h 996"/>
                <a:gd name="T2" fmla="*/ 0 w 1264"/>
                <a:gd name="T3" fmla="*/ 919 h 996"/>
                <a:gd name="T4" fmla="*/ 0 w 1264"/>
                <a:gd name="T5" fmla="*/ 833 h 996"/>
                <a:gd name="T6" fmla="*/ 2 w 1264"/>
                <a:gd name="T7" fmla="*/ 764 h 996"/>
                <a:gd name="T8" fmla="*/ 7 w 1264"/>
                <a:gd name="T9" fmla="*/ 688 h 996"/>
                <a:gd name="T10" fmla="*/ 17 w 1264"/>
                <a:gd name="T11" fmla="*/ 606 h 996"/>
                <a:gd name="T12" fmla="*/ 31 w 1264"/>
                <a:gd name="T13" fmla="*/ 521 h 996"/>
                <a:gd name="T14" fmla="*/ 51 w 1264"/>
                <a:gd name="T15" fmla="*/ 437 h 996"/>
                <a:gd name="T16" fmla="*/ 77 w 1264"/>
                <a:gd name="T17" fmla="*/ 353 h 996"/>
                <a:gd name="T18" fmla="*/ 112 w 1264"/>
                <a:gd name="T19" fmla="*/ 273 h 996"/>
                <a:gd name="T20" fmla="*/ 155 w 1264"/>
                <a:gd name="T21" fmla="*/ 199 h 996"/>
                <a:gd name="T22" fmla="*/ 207 w 1264"/>
                <a:gd name="T23" fmla="*/ 134 h 996"/>
                <a:gd name="T24" fmla="*/ 269 w 1264"/>
                <a:gd name="T25" fmla="*/ 79 h 996"/>
                <a:gd name="T26" fmla="*/ 343 w 1264"/>
                <a:gd name="T27" fmla="*/ 36 h 996"/>
                <a:gd name="T28" fmla="*/ 426 w 1264"/>
                <a:gd name="T29" fmla="*/ 9 h 996"/>
                <a:gd name="T30" fmla="*/ 509 w 1264"/>
                <a:gd name="T31" fmla="*/ 0 h 996"/>
                <a:gd name="T32" fmla="*/ 590 w 1264"/>
                <a:gd name="T33" fmla="*/ 8 h 996"/>
                <a:gd name="T34" fmla="*/ 667 w 1264"/>
                <a:gd name="T35" fmla="*/ 31 h 996"/>
                <a:gd name="T36" fmla="*/ 741 w 1264"/>
                <a:gd name="T37" fmla="*/ 67 h 996"/>
                <a:gd name="T38" fmla="*/ 813 w 1264"/>
                <a:gd name="T39" fmla="*/ 113 h 996"/>
                <a:gd name="T40" fmla="*/ 880 w 1264"/>
                <a:gd name="T41" fmla="*/ 169 h 996"/>
                <a:gd name="T42" fmla="*/ 942 w 1264"/>
                <a:gd name="T43" fmla="*/ 229 h 996"/>
                <a:gd name="T44" fmla="*/ 1000 w 1264"/>
                <a:gd name="T45" fmla="*/ 294 h 996"/>
                <a:gd name="T46" fmla="*/ 1054 w 1264"/>
                <a:gd name="T47" fmla="*/ 361 h 996"/>
                <a:gd name="T48" fmla="*/ 1103 w 1264"/>
                <a:gd name="T49" fmla="*/ 428 h 996"/>
                <a:gd name="T50" fmla="*/ 1145 w 1264"/>
                <a:gd name="T51" fmla="*/ 491 h 996"/>
                <a:gd name="T52" fmla="*/ 1200 w 1264"/>
                <a:gd name="T53" fmla="*/ 578 h 996"/>
                <a:gd name="T54" fmla="*/ 1249 w 1264"/>
                <a:gd name="T55" fmla="*/ 666 h 996"/>
                <a:gd name="T56" fmla="*/ 1252 w 1264"/>
                <a:gd name="T57" fmla="*/ 694 h 996"/>
                <a:gd name="T58" fmla="*/ 1165 w 1264"/>
                <a:gd name="T59" fmla="*/ 702 h 996"/>
                <a:gd name="T60" fmla="*/ 1011 w 1264"/>
                <a:gd name="T61" fmla="*/ 718 h 996"/>
                <a:gd name="T62" fmla="*/ 815 w 1264"/>
                <a:gd name="T63" fmla="*/ 743 h 996"/>
                <a:gd name="T64" fmla="*/ 654 w 1264"/>
                <a:gd name="T65" fmla="*/ 769 h 996"/>
                <a:gd name="T66" fmla="*/ 544 w 1264"/>
                <a:gd name="T67" fmla="*/ 789 h 996"/>
                <a:gd name="T68" fmla="*/ 437 w 1264"/>
                <a:gd name="T69" fmla="*/ 813 h 996"/>
                <a:gd name="T70" fmla="*/ 334 w 1264"/>
                <a:gd name="T71" fmla="*/ 839 h 996"/>
                <a:gd name="T72" fmla="*/ 238 w 1264"/>
                <a:gd name="T73" fmla="*/ 868 h 996"/>
                <a:gd name="T74" fmla="*/ 153 w 1264"/>
                <a:gd name="T75" fmla="*/ 900 h 996"/>
                <a:gd name="T76" fmla="*/ 81 w 1264"/>
                <a:gd name="T77" fmla="*/ 936 h 996"/>
                <a:gd name="T78" fmla="*/ 26 w 1264"/>
                <a:gd name="T79" fmla="*/ 9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4" h="996">
                  <a:moveTo>
                    <a:pt x="5" y="996"/>
                  </a:moveTo>
                  <a:lnTo>
                    <a:pt x="4" y="987"/>
                  </a:lnTo>
                  <a:lnTo>
                    <a:pt x="2" y="961"/>
                  </a:lnTo>
                  <a:lnTo>
                    <a:pt x="0" y="919"/>
                  </a:lnTo>
                  <a:lnTo>
                    <a:pt x="0" y="865"/>
                  </a:lnTo>
                  <a:lnTo>
                    <a:pt x="0" y="833"/>
                  </a:lnTo>
                  <a:lnTo>
                    <a:pt x="1" y="800"/>
                  </a:lnTo>
                  <a:lnTo>
                    <a:pt x="2" y="764"/>
                  </a:lnTo>
                  <a:lnTo>
                    <a:pt x="5" y="727"/>
                  </a:lnTo>
                  <a:lnTo>
                    <a:pt x="7" y="688"/>
                  </a:lnTo>
                  <a:lnTo>
                    <a:pt x="12" y="647"/>
                  </a:lnTo>
                  <a:lnTo>
                    <a:pt x="17" y="606"/>
                  </a:lnTo>
                  <a:lnTo>
                    <a:pt x="23" y="564"/>
                  </a:lnTo>
                  <a:lnTo>
                    <a:pt x="31" y="521"/>
                  </a:lnTo>
                  <a:lnTo>
                    <a:pt x="41" y="479"/>
                  </a:lnTo>
                  <a:lnTo>
                    <a:pt x="51" y="437"/>
                  </a:lnTo>
                  <a:lnTo>
                    <a:pt x="64" y="394"/>
                  </a:lnTo>
                  <a:lnTo>
                    <a:pt x="77" y="353"/>
                  </a:lnTo>
                  <a:lnTo>
                    <a:pt x="94" y="312"/>
                  </a:lnTo>
                  <a:lnTo>
                    <a:pt x="112" y="273"/>
                  </a:lnTo>
                  <a:lnTo>
                    <a:pt x="133" y="236"/>
                  </a:lnTo>
                  <a:lnTo>
                    <a:pt x="155" y="199"/>
                  </a:lnTo>
                  <a:lnTo>
                    <a:pt x="180" y="165"/>
                  </a:lnTo>
                  <a:lnTo>
                    <a:pt x="207" y="134"/>
                  </a:lnTo>
                  <a:lnTo>
                    <a:pt x="237" y="105"/>
                  </a:lnTo>
                  <a:lnTo>
                    <a:pt x="269" y="79"/>
                  </a:lnTo>
                  <a:lnTo>
                    <a:pt x="305" y="56"/>
                  </a:lnTo>
                  <a:lnTo>
                    <a:pt x="343" y="36"/>
                  </a:lnTo>
                  <a:lnTo>
                    <a:pt x="383" y="21"/>
                  </a:lnTo>
                  <a:lnTo>
                    <a:pt x="426" y="9"/>
                  </a:lnTo>
                  <a:lnTo>
                    <a:pt x="468" y="2"/>
                  </a:lnTo>
                  <a:lnTo>
                    <a:pt x="509" y="0"/>
                  </a:lnTo>
                  <a:lnTo>
                    <a:pt x="550" y="2"/>
                  </a:lnTo>
                  <a:lnTo>
                    <a:pt x="590" y="8"/>
                  </a:lnTo>
                  <a:lnTo>
                    <a:pt x="629" y="19"/>
                  </a:lnTo>
                  <a:lnTo>
                    <a:pt x="667" y="31"/>
                  </a:lnTo>
                  <a:lnTo>
                    <a:pt x="704" y="49"/>
                  </a:lnTo>
                  <a:lnTo>
                    <a:pt x="741" y="67"/>
                  </a:lnTo>
                  <a:lnTo>
                    <a:pt x="777" y="89"/>
                  </a:lnTo>
                  <a:lnTo>
                    <a:pt x="813" y="113"/>
                  </a:lnTo>
                  <a:lnTo>
                    <a:pt x="846" y="140"/>
                  </a:lnTo>
                  <a:lnTo>
                    <a:pt x="880" y="169"/>
                  </a:lnTo>
                  <a:lnTo>
                    <a:pt x="911" y="198"/>
                  </a:lnTo>
                  <a:lnTo>
                    <a:pt x="942" y="229"/>
                  </a:lnTo>
                  <a:lnTo>
                    <a:pt x="972" y="261"/>
                  </a:lnTo>
                  <a:lnTo>
                    <a:pt x="1000" y="294"/>
                  </a:lnTo>
                  <a:lnTo>
                    <a:pt x="1028" y="327"/>
                  </a:lnTo>
                  <a:lnTo>
                    <a:pt x="1054" y="361"/>
                  </a:lnTo>
                  <a:lnTo>
                    <a:pt x="1078" y="394"/>
                  </a:lnTo>
                  <a:lnTo>
                    <a:pt x="1103" y="428"/>
                  </a:lnTo>
                  <a:lnTo>
                    <a:pt x="1125" y="460"/>
                  </a:lnTo>
                  <a:lnTo>
                    <a:pt x="1145" y="491"/>
                  </a:lnTo>
                  <a:lnTo>
                    <a:pt x="1165" y="522"/>
                  </a:lnTo>
                  <a:lnTo>
                    <a:pt x="1200" y="578"/>
                  </a:lnTo>
                  <a:lnTo>
                    <a:pt x="1227" y="628"/>
                  </a:lnTo>
                  <a:lnTo>
                    <a:pt x="1249" y="666"/>
                  </a:lnTo>
                  <a:lnTo>
                    <a:pt x="1264" y="692"/>
                  </a:lnTo>
                  <a:lnTo>
                    <a:pt x="1252" y="694"/>
                  </a:lnTo>
                  <a:lnTo>
                    <a:pt x="1218" y="697"/>
                  </a:lnTo>
                  <a:lnTo>
                    <a:pt x="1165" y="702"/>
                  </a:lnTo>
                  <a:lnTo>
                    <a:pt x="1095" y="709"/>
                  </a:lnTo>
                  <a:lnTo>
                    <a:pt x="1011" y="718"/>
                  </a:lnTo>
                  <a:lnTo>
                    <a:pt x="918" y="728"/>
                  </a:lnTo>
                  <a:lnTo>
                    <a:pt x="815" y="743"/>
                  </a:lnTo>
                  <a:lnTo>
                    <a:pt x="708" y="759"/>
                  </a:lnTo>
                  <a:lnTo>
                    <a:pt x="654" y="769"/>
                  </a:lnTo>
                  <a:lnTo>
                    <a:pt x="598" y="778"/>
                  </a:lnTo>
                  <a:lnTo>
                    <a:pt x="544" y="789"/>
                  </a:lnTo>
                  <a:lnTo>
                    <a:pt x="490" y="800"/>
                  </a:lnTo>
                  <a:lnTo>
                    <a:pt x="437" y="813"/>
                  </a:lnTo>
                  <a:lnTo>
                    <a:pt x="385" y="825"/>
                  </a:lnTo>
                  <a:lnTo>
                    <a:pt x="334" y="839"/>
                  </a:lnTo>
                  <a:lnTo>
                    <a:pt x="284" y="853"/>
                  </a:lnTo>
                  <a:lnTo>
                    <a:pt x="238" y="868"/>
                  </a:lnTo>
                  <a:lnTo>
                    <a:pt x="194" y="884"/>
                  </a:lnTo>
                  <a:lnTo>
                    <a:pt x="153" y="900"/>
                  </a:lnTo>
                  <a:lnTo>
                    <a:pt x="116" y="918"/>
                  </a:lnTo>
                  <a:lnTo>
                    <a:pt x="81" y="936"/>
                  </a:lnTo>
                  <a:lnTo>
                    <a:pt x="51" y="956"/>
                  </a:lnTo>
                  <a:lnTo>
                    <a:pt x="26" y="976"/>
                  </a:lnTo>
                  <a:lnTo>
                    <a:pt x="5" y="996"/>
                  </a:lnTo>
                  <a:close/>
                </a:path>
              </a:pathLst>
            </a:custGeom>
            <a:solidFill>
              <a:srgbClr val="7534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46"/>
            <p:cNvSpPr>
              <a:spLocks/>
            </p:cNvSpPr>
            <p:nvPr/>
          </p:nvSpPr>
          <p:spPr bwMode="auto">
            <a:xfrm>
              <a:off x="4722813" y="1128713"/>
              <a:ext cx="258763" cy="225425"/>
            </a:xfrm>
            <a:custGeom>
              <a:avLst/>
              <a:gdLst>
                <a:gd name="T0" fmla="*/ 18 w 652"/>
                <a:gd name="T1" fmla="*/ 52 h 567"/>
                <a:gd name="T2" fmla="*/ 52 w 652"/>
                <a:gd name="T3" fmla="*/ 134 h 567"/>
                <a:gd name="T4" fmla="*/ 96 w 652"/>
                <a:gd name="T5" fmla="*/ 220 h 567"/>
                <a:gd name="T6" fmla="*/ 136 w 652"/>
                <a:gd name="T7" fmla="*/ 277 h 567"/>
                <a:gd name="T8" fmla="*/ 160 w 652"/>
                <a:gd name="T9" fmla="*/ 297 h 567"/>
                <a:gd name="T10" fmla="*/ 185 w 652"/>
                <a:gd name="T11" fmla="*/ 301 h 567"/>
                <a:gd name="T12" fmla="*/ 221 w 652"/>
                <a:gd name="T13" fmla="*/ 282 h 567"/>
                <a:gd name="T14" fmla="*/ 280 w 652"/>
                <a:gd name="T15" fmla="*/ 228 h 567"/>
                <a:gd name="T16" fmla="*/ 342 w 652"/>
                <a:gd name="T17" fmla="*/ 174 h 567"/>
                <a:gd name="T18" fmla="*/ 382 w 652"/>
                <a:gd name="T19" fmla="*/ 152 h 567"/>
                <a:gd name="T20" fmla="*/ 409 w 652"/>
                <a:gd name="T21" fmla="*/ 146 h 567"/>
                <a:gd name="T22" fmla="*/ 435 w 652"/>
                <a:gd name="T23" fmla="*/ 149 h 567"/>
                <a:gd name="T24" fmla="*/ 464 w 652"/>
                <a:gd name="T25" fmla="*/ 159 h 567"/>
                <a:gd name="T26" fmla="*/ 494 w 652"/>
                <a:gd name="T27" fmla="*/ 179 h 567"/>
                <a:gd name="T28" fmla="*/ 523 w 652"/>
                <a:gd name="T29" fmla="*/ 208 h 567"/>
                <a:gd name="T30" fmla="*/ 546 w 652"/>
                <a:gd name="T31" fmla="*/ 242 h 567"/>
                <a:gd name="T32" fmla="*/ 562 w 652"/>
                <a:gd name="T33" fmla="*/ 284 h 567"/>
                <a:gd name="T34" fmla="*/ 568 w 652"/>
                <a:gd name="T35" fmla="*/ 329 h 567"/>
                <a:gd name="T36" fmla="*/ 560 w 652"/>
                <a:gd name="T37" fmla="*/ 376 h 567"/>
                <a:gd name="T38" fmla="*/ 535 w 652"/>
                <a:gd name="T39" fmla="*/ 426 h 567"/>
                <a:gd name="T40" fmla="*/ 492 w 652"/>
                <a:gd name="T41" fmla="*/ 475 h 567"/>
                <a:gd name="T42" fmla="*/ 425 w 652"/>
                <a:gd name="T43" fmla="*/ 522 h 567"/>
                <a:gd name="T44" fmla="*/ 333 w 652"/>
                <a:gd name="T45" fmla="*/ 567 h 567"/>
                <a:gd name="T46" fmla="*/ 428 w 652"/>
                <a:gd name="T47" fmla="*/ 535 h 567"/>
                <a:gd name="T48" fmla="*/ 495 w 652"/>
                <a:gd name="T49" fmla="*/ 501 h 567"/>
                <a:gd name="T50" fmla="*/ 546 w 652"/>
                <a:gd name="T51" fmla="*/ 469 h 567"/>
                <a:gd name="T52" fmla="*/ 592 w 652"/>
                <a:gd name="T53" fmla="*/ 428 h 567"/>
                <a:gd name="T54" fmla="*/ 628 w 652"/>
                <a:gd name="T55" fmla="*/ 380 h 567"/>
                <a:gd name="T56" fmla="*/ 649 w 652"/>
                <a:gd name="T57" fmla="*/ 322 h 567"/>
                <a:gd name="T58" fmla="*/ 650 w 652"/>
                <a:gd name="T59" fmla="*/ 257 h 567"/>
                <a:gd name="T60" fmla="*/ 627 w 652"/>
                <a:gd name="T61" fmla="*/ 182 h 567"/>
                <a:gd name="T62" fmla="*/ 589 w 652"/>
                <a:gd name="T63" fmla="*/ 115 h 567"/>
                <a:gd name="T64" fmla="*/ 549 w 652"/>
                <a:gd name="T65" fmla="*/ 75 h 567"/>
                <a:gd name="T66" fmla="*/ 509 w 652"/>
                <a:gd name="T67" fmla="*/ 55 h 567"/>
                <a:gd name="T68" fmla="*/ 467 w 652"/>
                <a:gd name="T69" fmla="*/ 53 h 567"/>
                <a:gd name="T70" fmla="*/ 427 w 652"/>
                <a:gd name="T71" fmla="*/ 65 h 567"/>
                <a:gd name="T72" fmla="*/ 387 w 652"/>
                <a:gd name="T73" fmla="*/ 89 h 567"/>
                <a:gd name="T74" fmla="*/ 335 w 652"/>
                <a:gd name="T75" fmla="*/ 130 h 567"/>
                <a:gd name="T76" fmla="*/ 263 w 652"/>
                <a:gd name="T77" fmla="*/ 197 h 567"/>
                <a:gd name="T78" fmla="*/ 212 w 652"/>
                <a:gd name="T79" fmla="*/ 239 h 567"/>
                <a:gd name="T80" fmla="*/ 183 w 652"/>
                <a:gd name="T81" fmla="*/ 245 h 567"/>
                <a:gd name="T82" fmla="*/ 155 w 652"/>
                <a:gd name="T83" fmla="*/ 234 h 567"/>
                <a:gd name="T84" fmla="*/ 126 w 652"/>
                <a:gd name="T85" fmla="*/ 212 h 567"/>
                <a:gd name="T86" fmla="*/ 90 w 652"/>
                <a:gd name="T87" fmla="*/ 169 h 567"/>
                <a:gd name="T88" fmla="*/ 44 w 652"/>
                <a:gd name="T89" fmla="*/ 93 h 567"/>
                <a:gd name="T90" fmla="*/ 6 w 652"/>
                <a:gd name="T91" fmla="*/ 12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567">
                  <a:moveTo>
                    <a:pt x="0" y="0"/>
                  </a:moveTo>
                  <a:lnTo>
                    <a:pt x="4" y="13"/>
                  </a:lnTo>
                  <a:lnTo>
                    <a:pt x="18" y="52"/>
                  </a:lnTo>
                  <a:lnTo>
                    <a:pt x="28" y="76"/>
                  </a:lnTo>
                  <a:lnTo>
                    <a:pt x="39" y="104"/>
                  </a:lnTo>
                  <a:lnTo>
                    <a:pt x="52" y="134"/>
                  </a:lnTo>
                  <a:lnTo>
                    <a:pt x="66" y="163"/>
                  </a:lnTo>
                  <a:lnTo>
                    <a:pt x="79" y="193"/>
                  </a:lnTo>
                  <a:lnTo>
                    <a:pt x="96" y="220"/>
                  </a:lnTo>
                  <a:lnTo>
                    <a:pt x="112" y="246"/>
                  </a:lnTo>
                  <a:lnTo>
                    <a:pt x="128" y="268"/>
                  </a:lnTo>
                  <a:lnTo>
                    <a:pt x="136" y="277"/>
                  </a:lnTo>
                  <a:lnTo>
                    <a:pt x="144" y="285"/>
                  </a:lnTo>
                  <a:lnTo>
                    <a:pt x="152" y="292"/>
                  </a:lnTo>
                  <a:lnTo>
                    <a:pt x="160" y="297"/>
                  </a:lnTo>
                  <a:lnTo>
                    <a:pt x="168" y="300"/>
                  </a:lnTo>
                  <a:lnTo>
                    <a:pt x="176" y="301"/>
                  </a:lnTo>
                  <a:lnTo>
                    <a:pt x="185" y="301"/>
                  </a:lnTo>
                  <a:lnTo>
                    <a:pt x="191" y="299"/>
                  </a:lnTo>
                  <a:lnTo>
                    <a:pt x="206" y="291"/>
                  </a:lnTo>
                  <a:lnTo>
                    <a:pt x="221" y="282"/>
                  </a:lnTo>
                  <a:lnTo>
                    <a:pt x="236" y="269"/>
                  </a:lnTo>
                  <a:lnTo>
                    <a:pt x="251" y="256"/>
                  </a:lnTo>
                  <a:lnTo>
                    <a:pt x="280" y="228"/>
                  </a:lnTo>
                  <a:lnTo>
                    <a:pt x="310" y="200"/>
                  </a:lnTo>
                  <a:lnTo>
                    <a:pt x="327" y="187"/>
                  </a:lnTo>
                  <a:lnTo>
                    <a:pt x="342" y="174"/>
                  </a:lnTo>
                  <a:lnTo>
                    <a:pt x="358" y="164"/>
                  </a:lnTo>
                  <a:lnTo>
                    <a:pt x="374" y="156"/>
                  </a:lnTo>
                  <a:lnTo>
                    <a:pt x="382" y="152"/>
                  </a:lnTo>
                  <a:lnTo>
                    <a:pt x="391" y="150"/>
                  </a:lnTo>
                  <a:lnTo>
                    <a:pt x="399" y="148"/>
                  </a:lnTo>
                  <a:lnTo>
                    <a:pt x="409" y="146"/>
                  </a:lnTo>
                  <a:lnTo>
                    <a:pt x="417" y="146"/>
                  </a:lnTo>
                  <a:lnTo>
                    <a:pt x="426" y="146"/>
                  </a:lnTo>
                  <a:lnTo>
                    <a:pt x="435" y="149"/>
                  </a:lnTo>
                  <a:lnTo>
                    <a:pt x="444" y="151"/>
                  </a:lnTo>
                  <a:lnTo>
                    <a:pt x="455" y="154"/>
                  </a:lnTo>
                  <a:lnTo>
                    <a:pt x="464" y="159"/>
                  </a:lnTo>
                  <a:lnTo>
                    <a:pt x="474" y="165"/>
                  </a:lnTo>
                  <a:lnTo>
                    <a:pt x="485" y="172"/>
                  </a:lnTo>
                  <a:lnTo>
                    <a:pt x="494" y="179"/>
                  </a:lnTo>
                  <a:lnTo>
                    <a:pt x="504" y="188"/>
                  </a:lnTo>
                  <a:lnTo>
                    <a:pt x="514" y="197"/>
                  </a:lnTo>
                  <a:lnTo>
                    <a:pt x="523" y="208"/>
                  </a:lnTo>
                  <a:lnTo>
                    <a:pt x="531" y="218"/>
                  </a:lnTo>
                  <a:lnTo>
                    <a:pt x="539" y="231"/>
                  </a:lnTo>
                  <a:lnTo>
                    <a:pt x="546" y="242"/>
                  </a:lnTo>
                  <a:lnTo>
                    <a:pt x="553" y="256"/>
                  </a:lnTo>
                  <a:lnTo>
                    <a:pt x="559" y="270"/>
                  </a:lnTo>
                  <a:lnTo>
                    <a:pt x="562" y="284"/>
                  </a:lnTo>
                  <a:lnTo>
                    <a:pt x="566" y="298"/>
                  </a:lnTo>
                  <a:lnTo>
                    <a:pt x="568" y="313"/>
                  </a:lnTo>
                  <a:lnTo>
                    <a:pt x="568" y="329"/>
                  </a:lnTo>
                  <a:lnTo>
                    <a:pt x="567" y="344"/>
                  </a:lnTo>
                  <a:lnTo>
                    <a:pt x="564" y="360"/>
                  </a:lnTo>
                  <a:lnTo>
                    <a:pt x="560" y="376"/>
                  </a:lnTo>
                  <a:lnTo>
                    <a:pt x="554" y="393"/>
                  </a:lnTo>
                  <a:lnTo>
                    <a:pt x="546" y="409"/>
                  </a:lnTo>
                  <a:lnTo>
                    <a:pt x="535" y="426"/>
                  </a:lnTo>
                  <a:lnTo>
                    <a:pt x="523" y="442"/>
                  </a:lnTo>
                  <a:lnTo>
                    <a:pt x="508" y="458"/>
                  </a:lnTo>
                  <a:lnTo>
                    <a:pt x="492" y="475"/>
                  </a:lnTo>
                  <a:lnTo>
                    <a:pt x="472" y="491"/>
                  </a:lnTo>
                  <a:lnTo>
                    <a:pt x="450" y="507"/>
                  </a:lnTo>
                  <a:lnTo>
                    <a:pt x="425" y="522"/>
                  </a:lnTo>
                  <a:lnTo>
                    <a:pt x="397" y="537"/>
                  </a:lnTo>
                  <a:lnTo>
                    <a:pt x="367" y="552"/>
                  </a:lnTo>
                  <a:lnTo>
                    <a:pt x="333" y="567"/>
                  </a:lnTo>
                  <a:lnTo>
                    <a:pt x="352" y="561"/>
                  </a:lnTo>
                  <a:lnTo>
                    <a:pt x="398" y="546"/>
                  </a:lnTo>
                  <a:lnTo>
                    <a:pt x="428" y="535"/>
                  </a:lnTo>
                  <a:lnTo>
                    <a:pt x="460" y="520"/>
                  </a:lnTo>
                  <a:lnTo>
                    <a:pt x="478" y="512"/>
                  </a:lnTo>
                  <a:lnTo>
                    <a:pt x="495" y="501"/>
                  </a:lnTo>
                  <a:lnTo>
                    <a:pt x="512" y="492"/>
                  </a:lnTo>
                  <a:lnTo>
                    <a:pt x="530" y="480"/>
                  </a:lnTo>
                  <a:lnTo>
                    <a:pt x="546" y="469"/>
                  </a:lnTo>
                  <a:lnTo>
                    <a:pt x="562" y="456"/>
                  </a:lnTo>
                  <a:lnTo>
                    <a:pt x="577" y="442"/>
                  </a:lnTo>
                  <a:lnTo>
                    <a:pt x="592" y="428"/>
                  </a:lnTo>
                  <a:lnTo>
                    <a:pt x="605" y="413"/>
                  </a:lnTo>
                  <a:lnTo>
                    <a:pt x="617" y="397"/>
                  </a:lnTo>
                  <a:lnTo>
                    <a:pt x="628" y="380"/>
                  </a:lnTo>
                  <a:lnTo>
                    <a:pt x="636" y="361"/>
                  </a:lnTo>
                  <a:lnTo>
                    <a:pt x="644" y="343"/>
                  </a:lnTo>
                  <a:lnTo>
                    <a:pt x="649" y="322"/>
                  </a:lnTo>
                  <a:lnTo>
                    <a:pt x="651" y="301"/>
                  </a:lnTo>
                  <a:lnTo>
                    <a:pt x="652" y="279"/>
                  </a:lnTo>
                  <a:lnTo>
                    <a:pt x="650" y="257"/>
                  </a:lnTo>
                  <a:lnTo>
                    <a:pt x="645" y="233"/>
                  </a:lnTo>
                  <a:lnTo>
                    <a:pt x="637" y="208"/>
                  </a:lnTo>
                  <a:lnTo>
                    <a:pt x="627" y="182"/>
                  </a:lnTo>
                  <a:lnTo>
                    <a:pt x="614" y="157"/>
                  </a:lnTo>
                  <a:lnTo>
                    <a:pt x="601" y="135"/>
                  </a:lnTo>
                  <a:lnTo>
                    <a:pt x="589" y="115"/>
                  </a:lnTo>
                  <a:lnTo>
                    <a:pt x="576" y="99"/>
                  </a:lnTo>
                  <a:lnTo>
                    <a:pt x="563" y="86"/>
                  </a:lnTo>
                  <a:lnTo>
                    <a:pt x="549" y="75"/>
                  </a:lnTo>
                  <a:lnTo>
                    <a:pt x="535" y="65"/>
                  </a:lnTo>
                  <a:lnTo>
                    <a:pt x="523" y="60"/>
                  </a:lnTo>
                  <a:lnTo>
                    <a:pt x="509" y="55"/>
                  </a:lnTo>
                  <a:lnTo>
                    <a:pt x="495" y="53"/>
                  </a:lnTo>
                  <a:lnTo>
                    <a:pt x="481" y="52"/>
                  </a:lnTo>
                  <a:lnTo>
                    <a:pt x="467" y="53"/>
                  </a:lnTo>
                  <a:lnTo>
                    <a:pt x="454" y="56"/>
                  </a:lnTo>
                  <a:lnTo>
                    <a:pt x="441" y="60"/>
                  </a:lnTo>
                  <a:lnTo>
                    <a:pt x="427" y="65"/>
                  </a:lnTo>
                  <a:lnTo>
                    <a:pt x="413" y="72"/>
                  </a:lnTo>
                  <a:lnTo>
                    <a:pt x="399" y="80"/>
                  </a:lnTo>
                  <a:lnTo>
                    <a:pt x="387" y="89"/>
                  </a:lnTo>
                  <a:lnTo>
                    <a:pt x="373" y="98"/>
                  </a:lnTo>
                  <a:lnTo>
                    <a:pt x="360" y="108"/>
                  </a:lnTo>
                  <a:lnTo>
                    <a:pt x="335" y="130"/>
                  </a:lnTo>
                  <a:lnTo>
                    <a:pt x="309" y="152"/>
                  </a:lnTo>
                  <a:lnTo>
                    <a:pt x="286" y="175"/>
                  </a:lnTo>
                  <a:lnTo>
                    <a:pt x="263" y="197"/>
                  </a:lnTo>
                  <a:lnTo>
                    <a:pt x="242" y="216"/>
                  </a:lnTo>
                  <a:lnTo>
                    <a:pt x="223" y="232"/>
                  </a:lnTo>
                  <a:lnTo>
                    <a:pt x="212" y="239"/>
                  </a:lnTo>
                  <a:lnTo>
                    <a:pt x="203" y="242"/>
                  </a:lnTo>
                  <a:lnTo>
                    <a:pt x="194" y="245"/>
                  </a:lnTo>
                  <a:lnTo>
                    <a:pt x="183" y="245"/>
                  </a:lnTo>
                  <a:lnTo>
                    <a:pt x="174" y="242"/>
                  </a:lnTo>
                  <a:lnTo>
                    <a:pt x="164" y="239"/>
                  </a:lnTo>
                  <a:lnTo>
                    <a:pt x="155" y="234"/>
                  </a:lnTo>
                  <a:lnTo>
                    <a:pt x="145" y="228"/>
                  </a:lnTo>
                  <a:lnTo>
                    <a:pt x="135" y="220"/>
                  </a:lnTo>
                  <a:lnTo>
                    <a:pt x="126" y="212"/>
                  </a:lnTo>
                  <a:lnTo>
                    <a:pt x="116" y="203"/>
                  </a:lnTo>
                  <a:lnTo>
                    <a:pt x="107" y="193"/>
                  </a:lnTo>
                  <a:lnTo>
                    <a:pt x="90" y="169"/>
                  </a:lnTo>
                  <a:lnTo>
                    <a:pt x="73" y="144"/>
                  </a:lnTo>
                  <a:lnTo>
                    <a:pt x="58" y="119"/>
                  </a:lnTo>
                  <a:lnTo>
                    <a:pt x="44" y="93"/>
                  </a:lnTo>
                  <a:lnTo>
                    <a:pt x="31" y="69"/>
                  </a:lnTo>
                  <a:lnTo>
                    <a:pt x="21" y="47"/>
                  </a:lnTo>
                  <a:lnTo>
                    <a:pt x="6" y="12"/>
                  </a:lnTo>
                  <a:lnTo>
                    <a:pt x="0" y="0"/>
                  </a:lnTo>
                  <a:close/>
                </a:path>
              </a:pathLst>
            </a:custGeom>
            <a:solidFill>
              <a:srgbClr val="CB8E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47"/>
            <p:cNvSpPr>
              <a:spLocks/>
            </p:cNvSpPr>
            <p:nvPr/>
          </p:nvSpPr>
          <p:spPr bwMode="auto">
            <a:xfrm>
              <a:off x="4419601" y="1171576"/>
              <a:ext cx="215900" cy="152400"/>
            </a:xfrm>
            <a:custGeom>
              <a:avLst/>
              <a:gdLst>
                <a:gd name="T0" fmla="*/ 0 w 545"/>
                <a:gd name="T1" fmla="*/ 84 h 383"/>
                <a:gd name="T2" fmla="*/ 17 w 545"/>
                <a:gd name="T3" fmla="*/ 80 h 383"/>
                <a:gd name="T4" fmla="*/ 64 w 545"/>
                <a:gd name="T5" fmla="*/ 67 h 383"/>
                <a:gd name="T6" fmla="*/ 135 w 545"/>
                <a:gd name="T7" fmla="*/ 50 h 383"/>
                <a:gd name="T8" fmla="*/ 218 w 545"/>
                <a:gd name="T9" fmla="*/ 31 h 383"/>
                <a:gd name="T10" fmla="*/ 263 w 545"/>
                <a:gd name="T11" fmla="*/ 22 h 383"/>
                <a:gd name="T12" fmla="*/ 309 w 545"/>
                <a:gd name="T13" fmla="*/ 15 h 383"/>
                <a:gd name="T14" fmla="*/ 354 w 545"/>
                <a:gd name="T15" fmla="*/ 8 h 383"/>
                <a:gd name="T16" fmla="*/ 399 w 545"/>
                <a:gd name="T17" fmla="*/ 4 h 383"/>
                <a:gd name="T18" fmla="*/ 420 w 545"/>
                <a:gd name="T19" fmla="*/ 1 h 383"/>
                <a:gd name="T20" fmla="*/ 441 w 545"/>
                <a:gd name="T21" fmla="*/ 0 h 383"/>
                <a:gd name="T22" fmla="*/ 460 w 545"/>
                <a:gd name="T23" fmla="*/ 0 h 383"/>
                <a:gd name="T24" fmla="*/ 480 w 545"/>
                <a:gd name="T25" fmla="*/ 0 h 383"/>
                <a:gd name="T26" fmla="*/ 497 w 545"/>
                <a:gd name="T27" fmla="*/ 1 h 383"/>
                <a:gd name="T28" fmla="*/ 515 w 545"/>
                <a:gd name="T29" fmla="*/ 2 h 383"/>
                <a:gd name="T30" fmla="*/ 530 w 545"/>
                <a:gd name="T31" fmla="*/ 5 h 383"/>
                <a:gd name="T32" fmla="*/ 545 w 545"/>
                <a:gd name="T33" fmla="*/ 8 h 383"/>
                <a:gd name="T34" fmla="*/ 532 w 545"/>
                <a:gd name="T35" fmla="*/ 17 h 383"/>
                <a:gd name="T36" fmla="*/ 498 w 545"/>
                <a:gd name="T37" fmla="*/ 44 h 383"/>
                <a:gd name="T38" fmla="*/ 450 w 545"/>
                <a:gd name="T39" fmla="*/ 84 h 383"/>
                <a:gd name="T40" fmla="*/ 391 w 545"/>
                <a:gd name="T41" fmla="*/ 135 h 383"/>
                <a:gd name="T42" fmla="*/ 360 w 545"/>
                <a:gd name="T43" fmla="*/ 163 h 383"/>
                <a:gd name="T44" fmla="*/ 329 w 545"/>
                <a:gd name="T45" fmla="*/ 193 h 383"/>
                <a:gd name="T46" fmla="*/ 298 w 545"/>
                <a:gd name="T47" fmla="*/ 224 h 383"/>
                <a:gd name="T48" fmla="*/ 269 w 545"/>
                <a:gd name="T49" fmla="*/ 257 h 383"/>
                <a:gd name="T50" fmla="*/ 241 w 545"/>
                <a:gd name="T51" fmla="*/ 288 h 383"/>
                <a:gd name="T52" fmla="*/ 216 w 545"/>
                <a:gd name="T53" fmla="*/ 320 h 383"/>
                <a:gd name="T54" fmla="*/ 205 w 545"/>
                <a:gd name="T55" fmla="*/ 336 h 383"/>
                <a:gd name="T56" fmla="*/ 195 w 545"/>
                <a:gd name="T57" fmla="*/ 353 h 383"/>
                <a:gd name="T58" fmla="*/ 186 w 545"/>
                <a:gd name="T59" fmla="*/ 368 h 383"/>
                <a:gd name="T60" fmla="*/ 177 w 545"/>
                <a:gd name="T61" fmla="*/ 383 h 383"/>
                <a:gd name="T62" fmla="*/ 180 w 545"/>
                <a:gd name="T63" fmla="*/ 375 h 383"/>
                <a:gd name="T64" fmla="*/ 189 w 545"/>
                <a:gd name="T65" fmla="*/ 351 h 383"/>
                <a:gd name="T66" fmla="*/ 204 w 545"/>
                <a:gd name="T67" fmla="*/ 317 h 383"/>
                <a:gd name="T68" fmla="*/ 225 w 545"/>
                <a:gd name="T69" fmla="*/ 273 h 383"/>
                <a:gd name="T70" fmla="*/ 239 w 545"/>
                <a:gd name="T71" fmla="*/ 249 h 383"/>
                <a:gd name="T72" fmla="*/ 253 w 545"/>
                <a:gd name="T73" fmla="*/ 223 h 383"/>
                <a:gd name="T74" fmla="*/ 270 w 545"/>
                <a:gd name="T75" fmla="*/ 198 h 383"/>
                <a:gd name="T76" fmla="*/ 288 w 545"/>
                <a:gd name="T77" fmla="*/ 172 h 383"/>
                <a:gd name="T78" fmla="*/ 308 w 545"/>
                <a:gd name="T79" fmla="*/ 146 h 383"/>
                <a:gd name="T80" fmla="*/ 330 w 545"/>
                <a:gd name="T81" fmla="*/ 121 h 383"/>
                <a:gd name="T82" fmla="*/ 354 w 545"/>
                <a:gd name="T83" fmla="*/ 97 h 383"/>
                <a:gd name="T84" fmla="*/ 380 w 545"/>
                <a:gd name="T85" fmla="*/ 74 h 383"/>
                <a:gd name="T86" fmla="*/ 367 w 545"/>
                <a:gd name="T87" fmla="*/ 74 h 383"/>
                <a:gd name="T88" fmla="*/ 333 w 545"/>
                <a:gd name="T89" fmla="*/ 73 h 383"/>
                <a:gd name="T90" fmla="*/ 285 w 545"/>
                <a:gd name="T91" fmla="*/ 72 h 383"/>
                <a:gd name="T92" fmla="*/ 226 w 545"/>
                <a:gd name="T93" fmla="*/ 72 h 383"/>
                <a:gd name="T94" fmla="*/ 162 w 545"/>
                <a:gd name="T95" fmla="*/ 72 h 383"/>
                <a:gd name="T96" fmla="*/ 100 w 545"/>
                <a:gd name="T97" fmla="*/ 74 h 383"/>
                <a:gd name="T98" fmla="*/ 70 w 545"/>
                <a:gd name="T99" fmla="*/ 76 h 383"/>
                <a:gd name="T100" fmla="*/ 44 w 545"/>
                <a:gd name="T101" fmla="*/ 77 h 383"/>
                <a:gd name="T102" fmla="*/ 20 w 545"/>
                <a:gd name="T103" fmla="*/ 81 h 383"/>
                <a:gd name="T104" fmla="*/ 0 w 545"/>
                <a:gd name="T105" fmla="*/ 84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5" h="383">
                  <a:moveTo>
                    <a:pt x="0" y="84"/>
                  </a:moveTo>
                  <a:lnTo>
                    <a:pt x="17" y="80"/>
                  </a:lnTo>
                  <a:lnTo>
                    <a:pt x="64" y="67"/>
                  </a:lnTo>
                  <a:lnTo>
                    <a:pt x="135" y="50"/>
                  </a:lnTo>
                  <a:lnTo>
                    <a:pt x="218" y="31"/>
                  </a:lnTo>
                  <a:lnTo>
                    <a:pt x="263" y="22"/>
                  </a:lnTo>
                  <a:lnTo>
                    <a:pt x="309" y="15"/>
                  </a:lnTo>
                  <a:lnTo>
                    <a:pt x="354" y="8"/>
                  </a:lnTo>
                  <a:lnTo>
                    <a:pt x="399" y="4"/>
                  </a:lnTo>
                  <a:lnTo>
                    <a:pt x="420" y="1"/>
                  </a:lnTo>
                  <a:lnTo>
                    <a:pt x="441" y="0"/>
                  </a:lnTo>
                  <a:lnTo>
                    <a:pt x="460" y="0"/>
                  </a:lnTo>
                  <a:lnTo>
                    <a:pt x="480" y="0"/>
                  </a:lnTo>
                  <a:lnTo>
                    <a:pt x="497" y="1"/>
                  </a:lnTo>
                  <a:lnTo>
                    <a:pt x="515" y="2"/>
                  </a:lnTo>
                  <a:lnTo>
                    <a:pt x="530" y="5"/>
                  </a:lnTo>
                  <a:lnTo>
                    <a:pt x="545" y="8"/>
                  </a:lnTo>
                  <a:lnTo>
                    <a:pt x="532" y="17"/>
                  </a:lnTo>
                  <a:lnTo>
                    <a:pt x="498" y="44"/>
                  </a:lnTo>
                  <a:lnTo>
                    <a:pt x="450" y="84"/>
                  </a:lnTo>
                  <a:lnTo>
                    <a:pt x="391" y="135"/>
                  </a:lnTo>
                  <a:lnTo>
                    <a:pt x="360" y="163"/>
                  </a:lnTo>
                  <a:lnTo>
                    <a:pt x="329" y="193"/>
                  </a:lnTo>
                  <a:lnTo>
                    <a:pt x="298" y="224"/>
                  </a:lnTo>
                  <a:lnTo>
                    <a:pt x="269" y="257"/>
                  </a:lnTo>
                  <a:lnTo>
                    <a:pt x="241" y="288"/>
                  </a:lnTo>
                  <a:lnTo>
                    <a:pt x="216" y="320"/>
                  </a:lnTo>
                  <a:lnTo>
                    <a:pt x="205" y="336"/>
                  </a:lnTo>
                  <a:lnTo>
                    <a:pt x="195" y="353"/>
                  </a:lnTo>
                  <a:lnTo>
                    <a:pt x="186" y="368"/>
                  </a:lnTo>
                  <a:lnTo>
                    <a:pt x="177" y="383"/>
                  </a:lnTo>
                  <a:lnTo>
                    <a:pt x="180" y="375"/>
                  </a:lnTo>
                  <a:lnTo>
                    <a:pt x="189" y="351"/>
                  </a:lnTo>
                  <a:lnTo>
                    <a:pt x="204" y="317"/>
                  </a:lnTo>
                  <a:lnTo>
                    <a:pt x="225" y="273"/>
                  </a:lnTo>
                  <a:lnTo>
                    <a:pt x="239" y="249"/>
                  </a:lnTo>
                  <a:lnTo>
                    <a:pt x="253" y="223"/>
                  </a:lnTo>
                  <a:lnTo>
                    <a:pt x="270" y="198"/>
                  </a:lnTo>
                  <a:lnTo>
                    <a:pt x="288" y="172"/>
                  </a:lnTo>
                  <a:lnTo>
                    <a:pt x="308" y="146"/>
                  </a:lnTo>
                  <a:lnTo>
                    <a:pt x="330" y="121"/>
                  </a:lnTo>
                  <a:lnTo>
                    <a:pt x="354" y="97"/>
                  </a:lnTo>
                  <a:lnTo>
                    <a:pt x="380" y="74"/>
                  </a:lnTo>
                  <a:lnTo>
                    <a:pt x="367" y="74"/>
                  </a:lnTo>
                  <a:lnTo>
                    <a:pt x="333" y="73"/>
                  </a:lnTo>
                  <a:lnTo>
                    <a:pt x="285" y="72"/>
                  </a:lnTo>
                  <a:lnTo>
                    <a:pt x="226" y="72"/>
                  </a:lnTo>
                  <a:lnTo>
                    <a:pt x="162" y="72"/>
                  </a:lnTo>
                  <a:lnTo>
                    <a:pt x="100" y="74"/>
                  </a:lnTo>
                  <a:lnTo>
                    <a:pt x="70" y="76"/>
                  </a:lnTo>
                  <a:lnTo>
                    <a:pt x="44" y="77"/>
                  </a:lnTo>
                  <a:lnTo>
                    <a:pt x="20" y="81"/>
                  </a:lnTo>
                  <a:lnTo>
                    <a:pt x="0" y="84"/>
                  </a:lnTo>
                  <a:close/>
                </a:path>
              </a:pathLst>
            </a:custGeom>
            <a:solidFill>
              <a:srgbClr val="190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48"/>
            <p:cNvSpPr>
              <a:spLocks/>
            </p:cNvSpPr>
            <p:nvPr/>
          </p:nvSpPr>
          <p:spPr bwMode="auto">
            <a:xfrm>
              <a:off x="4776788" y="1016001"/>
              <a:ext cx="149225" cy="103188"/>
            </a:xfrm>
            <a:custGeom>
              <a:avLst/>
              <a:gdLst>
                <a:gd name="T0" fmla="*/ 236 w 374"/>
                <a:gd name="T1" fmla="*/ 0 h 259"/>
                <a:gd name="T2" fmla="*/ 226 w 374"/>
                <a:gd name="T3" fmla="*/ 5 h 259"/>
                <a:gd name="T4" fmla="*/ 203 w 374"/>
                <a:gd name="T5" fmla="*/ 19 h 259"/>
                <a:gd name="T6" fmla="*/ 187 w 374"/>
                <a:gd name="T7" fmla="*/ 29 h 259"/>
                <a:gd name="T8" fmla="*/ 169 w 374"/>
                <a:gd name="T9" fmla="*/ 42 h 259"/>
                <a:gd name="T10" fmla="*/ 149 w 374"/>
                <a:gd name="T11" fmla="*/ 56 h 259"/>
                <a:gd name="T12" fmla="*/ 129 w 374"/>
                <a:gd name="T13" fmla="*/ 72 h 259"/>
                <a:gd name="T14" fmla="*/ 109 w 374"/>
                <a:gd name="T15" fmla="*/ 90 h 259"/>
                <a:gd name="T16" fmla="*/ 88 w 374"/>
                <a:gd name="T17" fmla="*/ 110 h 259"/>
                <a:gd name="T18" fmla="*/ 68 w 374"/>
                <a:gd name="T19" fmla="*/ 131 h 259"/>
                <a:gd name="T20" fmla="*/ 50 w 374"/>
                <a:gd name="T21" fmla="*/ 154 h 259"/>
                <a:gd name="T22" fmla="*/ 42 w 374"/>
                <a:gd name="T23" fmla="*/ 166 h 259"/>
                <a:gd name="T24" fmla="*/ 34 w 374"/>
                <a:gd name="T25" fmla="*/ 178 h 259"/>
                <a:gd name="T26" fmla="*/ 26 w 374"/>
                <a:gd name="T27" fmla="*/ 191 h 259"/>
                <a:gd name="T28" fmla="*/ 19 w 374"/>
                <a:gd name="T29" fmla="*/ 204 h 259"/>
                <a:gd name="T30" fmla="*/ 13 w 374"/>
                <a:gd name="T31" fmla="*/ 218 h 259"/>
                <a:gd name="T32" fmla="*/ 8 w 374"/>
                <a:gd name="T33" fmla="*/ 230 h 259"/>
                <a:gd name="T34" fmla="*/ 4 w 374"/>
                <a:gd name="T35" fmla="*/ 244 h 259"/>
                <a:gd name="T36" fmla="*/ 0 w 374"/>
                <a:gd name="T37" fmla="*/ 259 h 259"/>
                <a:gd name="T38" fmla="*/ 13 w 374"/>
                <a:gd name="T39" fmla="*/ 257 h 259"/>
                <a:gd name="T40" fmla="*/ 45 w 374"/>
                <a:gd name="T41" fmla="*/ 253 h 259"/>
                <a:gd name="T42" fmla="*/ 94 w 374"/>
                <a:gd name="T43" fmla="*/ 249 h 259"/>
                <a:gd name="T44" fmla="*/ 151 w 374"/>
                <a:gd name="T45" fmla="*/ 245 h 259"/>
                <a:gd name="T46" fmla="*/ 183 w 374"/>
                <a:gd name="T47" fmla="*/ 244 h 259"/>
                <a:gd name="T48" fmla="*/ 214 w 374"/>
                <a:gd name="T49" fmla="*/ 243 h 259"/>
                <a:gd name="T50" fmla="*/ 245 w 374"/>
                <a:gd name="T51" fmla="*/ 243 h 259"/>
                <a:gd name="T52" fmla="*/ 275 w 374"/>
                <a:gd name="T53" fmla="*/ 244 h 259"/>
                <a:gd name="T54" fmla="*/ 304 w 374"/>
                <a:gd name="T55" fmla="*/ 245 h 259"/>
                <a:gd name="T56" fmla="*/ 330 w 374"/>
                <a:gd name="T57" fmla="*/ 249 h 259"/>
                <a:gd name="T58" fmla="*/ 355 w 374"/>
                <a:gd name="T59" fmla="*/ 252 h 259"/>
                <a:gd name="T60" fmla="*/ 374 w 374"/>
                <a:gd name="T61" fmla="*/ 259 h 259"/>
                <a:gd name="T62" fmla="*/ 367 w 374"/>
                <a:gd name="T63" fmla="*/ 255 h 259"/>
                <a:gd name="T64" fmla="*/ 345 w 374"/>
                <a:gd name="T65" fmla="*/ 245 h 259"/>
                <a:gd name="T66" fmla="*/ 314 w 374"/>
                <a:gd name="T67" fmla="*/ 233 h 259"/>
                <a:gd name="T68" fmla="*/ 274 w 374"/>
                <a:gd name="T69" fmla="*/ 219 h 259"/>
                <a:gd name="T70" fmla="*/ 252 w 374"/>
                <a:gd name="T71" fmla="*/ 212 h 259"/>
                <a:gd name="T72" fmla="*/ 229 w 374"/>
                <a:gd name="T73" fmla="*/ 206 h 259"/>
                <a:gd name="T74" fmla="*/ 205 w 374"/>
                <a:gd name="T75" fmla="*/ 200 h 259"/>
                <a:gd name="T76" fmla="*/ 180 w 374"/>
                <a:gd name="T77" fmla="*/ 197 h 259"/>
                <a:gd name="T78" fmla="*/ 156 w 374"/>
                <a:gd name="T79" fmla="*/ 194 h 259"/>
                <a:gd name="T80" fmla="*/ 132 w 374"/>
                <a:gd name="T81" fmla="*/ 193 h 259"/>
                <a:gd name="T82" fmla="*/ 120 w 374"/>
                <a:gd name="T83" fmla="*/ 193 h 259"/>
                <a:gd name="T84" fmla="*/ 109 w 374"/>
                <a:gd name="T85" fmla="*/ 194 h 259"/>
                <a:gd name="T86" fmla="*/ 97 w 374"/>
                <a:gd name="T87" fmla="*/ 196 h 259"/>
                <a:gd name="T88" fmla="*/ 87 w 374"/>
                <a:gd name="T89" fmla="*/ 198 h 259"/>
                <a:gd name="T90" fmla="*/ 90 w 374"/>
                <a:gd name="T91" fmla="*/ 192 h 259"/>
                <a:gd name="T92" fmla="*/ 101 w 374"/>
                <a:gd name="T93" fmla="*/ 178 h 259"/>
                <a:gd name="T94" fmla="*/ 116 w 374"/>
                <a:gd name="T95" fmla="*/ 156 h 259"/>
                <a:gd name="T96" fmla="*/ 136 w 374"/>
                <a:gd name="T97" fmla="*/ 130 h 259"/>
                <a:gd name="T98" fmla="*/ 160 w 374"/>
                <a:gd name="T99" fmla="*/ 98 h 259"/>
                <a:gd name="T100" fmla="*/ 185 w 374"/>
                <a:gd name="T101" fmla="*/ 65 h 259"/>
                <a:gd name="T102" fmla="*/ 210 w 374"/>
                <a:gd name="T103" fmla="*/ 33 h 259"/>
                <a:gd name="T104" fmla="*/ 236 w 374"/>
                <a:gd name="T105"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4" h="259">
                  <a:moveTo>
                    <a:pt x="236" y="0"/>
                  </a:moveTo>
                  <a:lnTo>
                    <a:pt x="226" y="5"/>
                  </a:lnTo>
                  <a:lnTo>
                    <a:pt x="203" y="19"/>
                  </a:lnTo>
                  <a:lnTo>
                    <a:pt x="187" y="29"/>
                  </a:lnTo>
                  <a:lnTo>
                    <a:pt x="169" y="42"/>
                  </a:lnTo>
                  <a:lnTo>
                    <a:pt x="149" y="56"/>
                  </a:lnTo>
                  <a:lnTo>
                    <a:pt x="129" y="72"/>
                  </a:lnTo>
                  <a:lnTo>
                    <a:pt x="109" y="90"/>
                  </a:lnTo>
                  <a:lnTo>
                    <a:pt x="88" y="110"/>
                  </a:lnTo>
                  <a:lnTo>
                    <a:pt x="68" y="131"/>
                  </a:lnTo>
                  <a:lnTo>
                    <a:pt x="50" y="154"/>
                  </a:lnTo>
                  <a:lnTo>
                    <a:pt x="42" y="166"/>
                  </a:lnTo>
                  <a:lnTo>
                    <a:pt x="34" y="178"/>
                  </a:lnTo>
                  <a:lnTo>
                    <a:pt x="26" y="191"/>
                  </a:lnTo>
                  <a:lnTo>
                    <a:pt x="19" y="204"/>
                  </a:lnTo>
                  <a:lnTo>
                    <a:pt x="13" y="218"/>
                  </a:lnTo>
                  <a:lnTo>
                    <a:pt x="8" y="230"/>
                  </a:lnTo>
                  <a:lnTo>
                    <a:pt x="4" y="244"/>
                  </a:lnTo>
                  <a:lnTo>
                    <a:pt x="0" y="259"/>
                  </a:lnTo>
                  <a:lnTo>
                    <a:pt x="13" y="257"/>
                  </a:lnTo>
                  <a:lnTo>
                    <a:pt x="45" y="253"/>
                  </a:lnTo>
                  <a:lnTo>
                    <a:pt x="94" y="249"/>
                  </a:lnTo>
                  <a:lnTo>
                    <a:pt x="151" y="245"/>
                  </a:lnTo>
                  <a:lnTo>
                    <a:pt x="183" y="244"/>
                  </a:lnTo>
                  <a:lnTo>
                    <a:pt x="214" y="243"/>
                  </a:lnTo>
                  <a:lnTo>
                    <a:pt x="245" y="243"/>
                  </a:lnTo>
                  <a:lnTo>
                    <a:pt x="275" y="244"/>
                  </a:lnTo>
                  <a:lnTo>
                    <a:pt x="304" y="245"/>
                  </a:lnTo>
                  <a:lnTo>
                    <a:pt x="330" y="249"/>
                  </a:lnTo>
                  <a:lnTo>
                    <a:pt x="355" y="252"/>
                  </a:lnTo>
                  <a:lnTo>
                    <a:pt x="374" y="259"/>
                  </a:lnTo>
                  <a:lnTo>
                    <a:pt x="367" y="255"/>
                  </a:lnTo>
                  <a:lnTo>
                    <a:pt x="345" y="245"/>
                  </a:lnTo>
                  <a:lnTo>
                    <a:pt x="314" y="233"/>
                  </a:lnTo>
                  <a:lnTo>
                    <a:pt x="274" y="219"/>
                  </a:lnTo>
                  <a:lnTo>
                    <a:pt x="252" y="212"/>
                  </a:lnTo>
                  <a:lnTo>
                    <a:pt x="229" y="206"/>
                  </a:lnTo>
                  <a:lnTo>
                    <a:pt x="205" y="200"/>
                  </a:lnTo>
                  <a:lnTo>
                    <a:pt x="180" y="197"/>
                  </a:lnTo>
                  <a:lnTo>
                    <a:pt x="156" y="194"/>
                  </a:lnTo>
                  <a:lnTo>
                    <a:pt x="132" y="193"/>
                  </a:lnTo>
                  <a:lnTo>
                    <a:pt x="120" y="193"/>
                  </a:lnTo>
                  <a:lnTo>
                    <a:pt x="109" y="194"/>
                  </a:lnTo>
                  <a:lnTo>
                    <a:pt x="97" y="196"/>
                  </a:lnTo>
                  <a:lnTo>
                    <a:pt x="87" y="198"/>
                  </a:lnTo>
                  <a:lnTo>
                    <a:pt x="90" y="192"/>
                  </a:lnTo>
                  <a:lnTo>
                    <a:pt x="101" y="178"/>
                  </a:lnTo>
                  <a:lnTo>
                    <a:pt x="116" y="156"/>
                  </a:lnTo>
                  <a:lnTo>
                    <a:pt x="136" y="130"/>
                  </a:lnTo>
                  <a:lnTo>
                    <a:pt x="160" y="98"/>
                  </a:lnTo>
                  <a:lnTo>
                    <a:pt x="185" y="65"/>
                  </a:lnTo>
                  <a:lnTo>
                    <a:pt x="210" y="33"/>
                  </a:lnTo>
                  <a:lnTo>
                    <a:pt x="236" y="0"/>
                  </a:lnTo>
                  <a:close/>
                </a:path>
              </a:pathLst>
            </a:custGeom>
            <a:solidFill>
              <a:srgbClr val="190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49"/>
            <p:cNvSpPr>
              <a:spLocks/>
            </p:cNvSpPr>
            <p:nvPr/>
          </p:nvSpPr>
          <p:spPr bwMode="auto">
            <a:xfrm>
              <a:off x="4359276" y="962026"/>
              <a:ext cx="107950" cy="166688"/>
            </a:xfrm>
            <a:custGeom>
              <a:avLst/>
              <a:gdLst>
                <a:gd name="T0" fmla="*/ 270 w 270"/>
                <a:gd name="T1" fmla="*/ 0 h 421"/>
                <a:gd name="T2" fmla="*/ 261 w 270"/>
                <a:gd name="T3" fmla="*/ 10 h 421"/>
                <a:gd name="T4" fmla="*/ 234 w 270"/>
                <a:gd name="T5" fmla="*/ 38 h 421"/>
                <a:gd name="T6" fmla="*/ 217 w 270"/>
                <a:gd name="T7" fmla="*/ 58 h 421"/>
                <a:gd name="T8" fmla="*/ 196 w 270"/>
                <a:gd name="T9" fmla="*/ 81 h 421"/>
                <a:gd name="T10" fmla="*/ 175 w 270"/>
                <a:gd name="T11" fmla="*/ 107 h 421"/>
                <a:gd name="T12" fmla="*/ 152 w 270"/>
                <a:gd name="T13" fmla="*/ 136 h 421"/>
                <a:gd name="T14" fmla="*/ 129 w 270"/>
                <a:gd name="T15" fmla="*/ 167 h 421"/>
                <a:gd name="T16" fmla="*/ 106 w 270"/>
                <a:gd name="T17" fmla="*/ 201 h 421"/>
                <a:gd name="T18" fmla="*/ 84 w 270"/>
                <a:gd name="T19" fmla="*/ 236 h 421"/>
                <a:gd name="T20" fmla="*/ 63 w 270"/>
                <a:gd name="T21" fmla="*/ 271 h 421"/>
                <a:gd name="T22" fmla="*/ 54 w 270"/>
                <a:gd name="T23" fmla="*/ 290 h 421"/>
                <a:gd name="T24" fmla="*/ 45 w 270"/>
                <a:gd name="T25" fmla="*/ 308 h 421"/>
                <a:gd name="T26" fmla="*/ 37 w 270"/>
                <a:gd name="T27" fmla="*/ 327 h 421"/>
                <a:gd name="T28" fmla="*/ 28 w 270"/>
                <a:gd name="T29" fmla="*/ 345 h 421"/>
                <a:gd name="T30" fmla="*/ 22 w 270"/>
                <a:gd name="T31" fmla="*/ 364 h 421"/>
                <a:gd name="T32" fmla="*/ 16 w 270"/>
                <a:gd name="T33" fmla="*/ 384 h 421"/>
                <a:gd name="T34" fmla="*/ 11 w 270"/>
                <a:gd name="T35" fmla="*/ 402 h 421"/>
                <a:gd name="T36" fmla="*/ 8 w 270"/>
                <a:gd name="T37" fmla="*/ 421 h 421"/>
                <a:gd name="T38" fmla="*/ 4 w 270"/>
                <a:gd name="T39" fmla="*/ 404 h 421"/>
                <a:gd name="T40" fmla="*/ 1 w 270"/>
                <a:gd name="T41" fmla="*/ 362 h 421"/>
                <a:gd name="T42" fmla="*/ 0 w 270"/>
                <a:gd name="T43" fmla="*/ 333 h 421"/>
                <a:gd name="T44" fmla="*/ 1 w 270"/>
                <a:gd name="T45" fmla="*/ 300 h 421"/>
                <a:gd name="T46" fmla="*/ 3 w 270"/>
                <a:gd name="T47" fmla="*/ 284 h 421"/>
                <a:gd name="T48" fmla="*/ 4 w 270"/>
                <a:gd name="T49" fmla="*/ 266 h 421"/>
                <a:gd name="T50" fmla="*/ 8 w 270"/>
                <a:gd name="T51" fmla="*/ 247 h 421"/>
                <a:gd name="T52" fmla="*/ 11 w 270"/>
                <a:gd name="T53" fmla="*/ 230 h 421"/>
                <a:gd name="T54" fmla="*/ 17 w 270"/>
                <a:gd name="T55" fmla="*/ 210 h 421"/>
                <a:gd name="T56" fmla="*/ 23 w 270"/>
                <a:gd name="T57" fmla="*/ 192 h 421"/>
                <a:gd name="T58" fmla="*/ 30 w 270"/>
                <a:gd name="T59" fmla="*/ 173 h 421"/>
                <a:gd name="T60" fmla="*/ 38 w 270"/>
                <a:gd name="T61" fmla="*/ 156 h 421"/>
                <a:gd name="T62" fmla="*/ 48 w 270"/>
                <a:gd name="T63" fmla="*/ 137 h 421"/>
                <a:gd name="T64" fmla="*/ 60 w 270"/>
                <a:gd name="T65" fmla="*/ 120 h 421"/>
                <a:gd name="T66" fmla="*/ 72 w 270"/>
                <a:gd name="T67" fmla="*/ 103 h 421"/>
                <a:gd name="T68" fmla="*/ 86 w 270"/>
                <a:gd name="T69" fmla="*/ 88 h 421"/>
                <a:gd name="T70" fmla="*/ 102 w 270"/>
                <a:gd name="T71" fmla="*/ 72 h 421"/>
                <a:gd name="T72" fmla="*/ 120 w 270"/>
                <a:gd name="T73" fmla="*/ 58 h 421"/>
                <a:gd name="T74" fmla="*/ 140 w 270"/>
                <a:gd name="T75" fmla="*/ 45 h 421"/>
                <a:gd name="T76" fmla="*/ 161 w 270"/>
                <a:gd name="T77" fmla="*/ 32 h 421"/>
                <a:gd name="T78" fmla="*/ 185 w 270"/>
                <a:gd name="T79" fmla="*/ 22 h 421"/>
                <a:gd name="T80" fmla="*/ 211 w 270"/>
                <a:gd name="T81" fmla="*/ 14 h 421"/>
                <a:gd name="T82" fmla="*/ 240 w 270"/>
                <a:gd name="T83" fmla="*/ 6 h 421"/>
                <a:gd name="T84" fmla="*/ 270 w 270"/>
                <a:gd name="T85"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0" h="421">
                  <a:moveTo>
                    <a:pt x="270" y="0"/>
                  </a:moveTo>
                  <a:lnTo>
                    <a:pt x="261" y="10"/>
                  </a:lnTo>
                  <a:lnTo>
                    <a:pt x="234" y="38"/>
                  </a:lnTo>
                  <a:lnTo>
                    <a:pt x="217" y="58"/>
                  </a:lnTo>
                  <a:lnTo>
                    <a:pt x="196" y="81"/>
                  </a:lnTo>
                  <a:lnTo>
                    <a:pt x="175" y="107"/>
                  </a:lnTo>
                  <a:lnTo>
                    <a:pt x="152" y="136"/>
                  </a:lnTo>
                  <a:lnTo>
                    <a:pt x="129" y="167"/>
                  </a:lnTo>
                  <a:lnTo>
                    <a:pt x="106" y="201"/>
                  </a:lnTo>
                  <a:lnTo>
                    <a:pt x="84" y="236"/>
                  </a:lnTo>
                  <a:lnTo>
                    <a:pt x="63" y="271"/>
                  </a:lnTo>
                  <a:lnTo>
                    <a:pt x="54" y="290"/>
                  </a:lnTo>
                  <a:lnTo>
                    <a:pt x="45" y="308"/>
                  </a:lnTo>
                  <a:lnTo>
                    <a:pt x="37" y="327"/>
                  </a:lnTo>
                  <a:lnTo>
                    <a:pt x="28" y="345"/>
                  </a:lnTo>
                  <a:lnTo>
                    <a:pt x="22" y="364"/>
                  </a:lnTo>
                  <a:lnTo>
                    <a:pt x="16" y="384"/>
                  </a:lnTo>
                  <a:lnTo>
                    <a:pt x="11" y="402"/>
                  </a:lnTo>
                  <a:lnTo>
                    <a:pt x="8" y="421"/>
                  </a:lnTo>
                  <a:lnTo>
                    <a:pt x="4" y="404"/>
                  </a:lnTo>
                  <a:lnTo>
                    <a:pt x="1" y="362"/>
                  </a:lnTo>
                  <a:lnTo>
                    <a:pt x="0" y="333"/>
                  </a:lnTo>
                  <a:lnTo>
                    <a:pt x="1" y="300"/>
                  </a:lnTo>
                  <a:lnTo>
                    <a:pt x="3" y="284"/>
                  </a:lnTo>
                  <a:lnTo>
                    <a:pt x="4" y="266"/>
                  </a:lnTo>
                  <a:lnTo>
                    <a:pt x="8" y="247"/>
                  </a:lnTo>
                  <a:lnTo>
                    <a:pt x="11" y="230"/>
                  </a:lnTo>
                  <a:lnTo>
                    <a:pt x="17" y="210"/>
                  </a:lnTo>
                  <a:lnTo>
                    <a:pt x="23" y="192"/>
                  </a:lnTo>
                  <a:lnTo>
                    <a:pt x="30" y="173"/>
                  </a:lnTo>
                  <a:lnTo>
                    <a:pt x="38" y="156"/>
                  </a:lnTo>
                  <a:lnTo>
                    <a:pt x="48" y="137"/>
                  </a:lnTo>
                  <a:lnTo>
                    <a:pt x="60" y="120"/>
                  </a:lnTo>
                  <a:lnTo>
                    <a:pt x="72" y="103"/>
                  </a:lnTo>
                  <a:lnTo>
                    <a:pt x="86" y="88"/>
                  </a:lnTo>
                  <a:lnTo>
                    <a:pt x="102" y="72"/>
                  </a:lnTo>
                  <a:lnTo>
                    <a:pt x="120" y="58"/>
                  </a:lnTo>
                  <a:lnTo>
                    <a:pt x="140" y="45"/>
                  </a:lnTo>
                  <a:lnTo>
                    <a:pt x="161" y="32"/>
                  </a:lnTo>
                  <a:lnTo>
                    <a:pt x="185" y="22"/>
                  </a:lnTo>
                  <a:lnTo>
                    <a:pt x="211" y="14"/>
                  </a:lnTo>
                  <a:lnTo>
                    <a:pt x="240" y="6"/>
                  </a:lnTo>
                  <a:lnTo>
                    <a:pt x="270" y="0"/>
                  </a:lnTo>
                  <a:close/>
                </a:path>
              </a:pathLst>
            </a:custGeom>
            <a:solidFill>
              <a:srgbClr val="493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Freeform 50"/>
            <p:cNvSpPr>
              <a:spLocks/>
            </p:cNvSpPr>
            <p:nvPr/>
          </p:nvSpPr>
          <p:spPr bwMode="auto">
            <a:xfrm>
              <a:off x="4643438" y="842963"/>
              <a:ext cx="163513" cy="34925"/>
            </a:xfrm>
            <a:custGeom>
              <a:avLst/>
              <a:gdLst>
                <a:gd name="T0" fmla="*/ 0 w 410"/>
                <a:gd name="T1" fmla="*/ 88 h 88"/>
                <a:gd name="T2" fmla="*/ 13 w 410"/>
                <a:gd name="T3" fmla="*/ 87 h 88"/>
                <a:gd name="T4" fmla="*/ 49 w 410"/>
                <a:gd name="T5" fmla="*/ 82 h 88"/>
                <a:gd name="T6" fmla="*/ 101 w 410"/>
                <a:gd name="T7" fmla="*/ 77 h 88"/>
                <a:gd name="T8" fmla="*/ 163 w 410"/>
                <a:gd name="T9" fmla="*/ 71 h 88"/>
                <a:gd name="T10" fmla="*/ 197 w 410"/>
                <a:gd name="T11" fmla="*/ 70 h 88"/>
                <a:gd name="T12" fmla="*/ 231 w 410"/>
                <a:gd name="T13" fmla="*/ 69 h 88"/>
                <a:gd name="T14" fmla="*/ 266 w 410"/>
                <a:gd name="T15" fmla="*/ 69 h 88"/>
                <a:gd name="T16" fmla="*/ 299 w 410"/>
                <a:gd name="T17" fmla="*/ 70 h 88"/>
                <a:gd name="T18" fmla="*/ 331 w 410"/>
                <a:gd name="T19" fmla="*/ 72 h 88"/>
                <a:gd name="T20" fmla="*/ 361 w 410"/>
                <a:gd name="T21" fmla="*/ 76 h 88"/>
                <a:gd name="T22" fmla="*/ 374 w 410"/>
                <a:gd name="T23" fmla="*/ 78 h 88"/>
                <a:gd name="T24" fmla="*/ 387 w 410"/>
                <a:gd name="T25" fmla="*/ 81 h 88"/>
                <a:gd name="T26" fmla="*/ 399 w 410"/>
                <a:gd name="T27" fmla="*/ 85 h 88"/>
                <a:gd name="T28" fmla="*/ 410 w 410"/>
                <a:gd name="T29" fmla="*/ 88 h 88"/>
                <a:gd name="T30" fmla="*/ 398 w 410"/>
                <a:gd name="T31" fmla="*/ 80 h 88"/>
                <a:gd name="T32" fmla="*/ 365 w 410"/>
                <a:gd name="T33" fmla="*/ 60 h 88"/>
                <a:gd name="T34" fmla="*/ 342 w 410"/>
                <a:gd name="T35" fmla="*/ 49 h 88"/>
                <a:gd name="T36" fmla="*/ 317 w 410"/>
                <a:gd name="T37" fmla="*/ 36 h 88"/>
                <a:gd name="T38" fmla="*/ 288 w 410"/>
                <a:gd name="T39" fmla="*/ 25 h 88"/>
                <a:gd name="T40" fmla="*/ 257 w 410"/>
                <a:gd name="T41" fmla="*/ 14 h 88"/>
                <a:gd name="T42" fmla="*/ 241 w 410"/>
                <a:gd name="T43" fmla="*/ 10 h 88"/>
                <a:gd name="T44" fmla="*/ 223 w 410"/>
                <a:gd name="T45" fmla="*/ 6 h 88"/>
                <a:gd name="T46" fmla="*/ 207 w 410"/>
                <a:gd name="T47" fmla="*/ 4 h 88"/>
                <a:gd name="T48" fmla="*/ 190 w 410"/>
                <a:gd name="T49" fmla="*/ 2 h 88"/>
                <a:gd name="T50" fmla="*/ 172 w 410"/>
                <a:gd name="T51" fmla="*/ 0 h 88"/>
                <a:gd name="T52" fmla="*/ 156 w 410"/>
                <a:gd name="T53" fmla="*/ 2 h 88"/>
                <a:gd name="T54" fmla="*/ 139 w 410"/>
                <a:gd name="T55" fmla="*/ 3 h 88"/>
                <a:gd name="T56" fmla="*/ 122 w 410"/>
                <a:gd name="T57" fmla="*/ 5 h 88"/>
                <a:gd name="T58" fmla="*/ 105 w 410"/>
                <a:gd name="T59" fmla="*/ 10 h 88"/>
                <a:gd name="T60" fmla="*/ 89 w 410"/>
                <a:gd name="T61" fmla="*/ 15 h 88"/>
                <a:gd name="T62" fmla="*/ 73 w 410"/>
                <a:gd name="T63" fmla="*/ 22 h 88"/>
                <a:gd name="T64" fmla="*/ 57 w 410"/>
                <a:gd name="T65" fmla="*/ 32 h 88"/>
                <a:gd name="T66" fmla="*/ 42 w 410"/>
                <a:gd name="T67" fmla="*/ 43 h 88"/>
                <a:gd name="T68" fmla="*/ 27 w 410"/>
                <a:gd name="T69" fmla="*/ 56 h 88"/>
                <a:gd name="T70" fmla="*/ 13 w 410"/>
                <a:gd name="T71" fmla="*/ 71 h 88"/>
                <a:gd name="T72" fmla="*/ 0 w 410"/>
                <a:gd name="T7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0" h="88">
                  <a:moveTo>
                    <a:pt x="0" y="88"/>
                  </a:moveTo>
                  <a:lnTo>
                    <a:pt x="13" y="87"/>
                  </a:lnTo>
                  <a:lnTo>
                    <a:pt x="49" y="82"/>
                  </a:lnTo>
                  <a:lnTo>
                    <a:pt x="101" y="77"/>
                  </a:lnTo>
                  <a:lnTo>
                    <a:pt x="163" y="71"/>
                  </a:lnTo>
                  <a:lnTo>
                    <a:pt x="197" y="70"/>
                  </a:lnTo>
                  <a:lnTo>
                    <a:pt x="231" y="69"/>
                  </a:lnTo>
                  <a:lnTo>
                    <a:pt x="266" y="69"/>
                  </a:lnTo>
                  <a:lnTo>
                    <a:pt x="299" y="70"/>
                  </a:lnTo>
                  <a:lnTo>
                    <a:pt x="331" y="72"/>
                  </a:lnTo>
                  <a:lnTo>
                    <a:pt x="361" y="76"/>
                  </a:lnTo>
                  <a:lnTo>
                    <a:pt x="374" y="78"/>
                  </a:lnTo>
                  <a:lnTo>
                    <a:pt x="387" y="81"/>
                  </a:lnTo>
                  <a:lnTo>
                    <a:pt x="399" y="85"/>
                  </a:lnTo>
                  <a:lnTo>
                    <a:pt x="410" y="88"/>
                  </a:lnTo>
                  <a:lnTo>
                    <a:pt x="398" y="80"/>
                  </a:lnTo>
                  <a:lnTo>
                    <a:pt x="365" y="60"/>
                  </a:lnTo>
                  <a:lnTo>
                    <a:pt x="342" y="49"/>
                  </a:lnTo>
                  <a:lnTo>
                    <a:pt x="317" y="36"/>
                  </a:lnTo>
                  <a:lnTo>
                    <a:pt x="288" y="25"/>
                  </a:lnTo>
                  <a:lnTo>
                    <a:pt x="257" y="14"/>
                  </a:lnTo>
                  <a:lnTo>
                    <a:pt x="241" y="10"/>
                  </a:lnTo>
                  <a:lnTo>
                    <a:pt x="223" y="6"/>
                  </a:lnTo>
                  <a:lnTo>
                    <a:pt x="207" y="4"/>
                  </a:lnTo>
                  <a:lnTo>
                    <a:pt x="190" y="2"/>
                  </a:lnTo>
                  <a:lnTo>
                    <a:pt x="172" y="0"/>
                  </a:lnTo>
                  <a:lnTo>
                    <a:pt x="156" y="2"/>
                  </a:lnTo>
                  <a:lnTo>
                    <a:pt x="139" y="3"/>
                  </a:lnTo>
                  <a:lnTo>
                    <a:pt x="122" y="5"/>
                  </a:lnTo>
                  <a:lnTo>
                    <a:pt x="105" y="10"/>
                  </a:lnTo>
                  <a:lnTo>
                    <a:pt x="89" y="15"/>
                  </a:lnTo>
                  <a:lnTo>
                    <a:pt x="73" y="22"/>
                  </a:lnTo>
                  <a:lnTo>
                    <a:pt x="57" y="32"/>
                  </a:lnTo>
                  <a:lnTo>
                    <a:pt x="42" y="43"/>
                  </a:lnTo>
                  <a:lnTo>
                    <a:pt x="27" y="56"/>
                  </a:lnTo>
                  <a:lnTo>
                    <a:pt x="13" y="71"/>
                  </a:lnTo>
                  <a:lnTo>
                    <a:pt x="0" y="88"/>
                  </a:lnTo>
                  <a:close/>
                </a:path>
              </a:pathLst>
            </a:custGeom>
            <a:solidFill>
              <a:srgbClr val="493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51"/>
            <p:cNvSpPr>
              <a:spLocks/>
            </p:cNvSpPr>
            <p:nvPr/>
          </p:nvSpPr>
          <p:spPr bwMode="auto">
            <a:xfrm>
              <a:off x="4916488" y="544513"/>
              <a:ext cx="112713" cy="247650"/>
            </a:xfrm>
            <a:custGeom>
              <a:avLst/>
              <a:gdLst>
                <a:gd name="T0" fmla="*/ 160 w 281"/>
                <a:gd name="T1" fmla="*/ 534 h 622"/>
                <a:gd name="T2" fmla="*/ 171 w 281"/>
                <a:gd name="T3" fmla="*/ 475 h 622"/>
                <a:gd name="T4" fmla="*/ 192 w 281"/>
                <a:gd name="T5" fmla="*/ 387 h 622"/>
                <a:gd name="T6" fmla="*/ 224 w 281"/>
                <a:gd name="T7" fmla="*/ 272 h 622"/>
                <a:gd name="T8" fmla="*/ 260 w 281"/>
                <a:gd name="T9" fmla="*/ 156 h 622"/>
                <a:gd name="T10" fmla="*/ 280 w 281"/>
                <a:gd name="T11" fmla="*/ 89 h 622"/>
                <a:gd name="T12" fmla="*/ 281 w 281"/>
                <a:gd name="T13" fmla="*/ 72 h 622"/>
                <a:gd name="T14" fmla="*/ 279 w 281"/>
                <a:gd name="T15" fmla="*/ 57 h 622"/>
                <a:gd name="T16" fmla="*/ 273 w 281"/>
                <a:gd name="T17" fmla="*/ 43 h 622"/>
                <a:gd name="T18" fmla="*/ 265 w 281"/>
                <a:gd name="T19" fmla="*/ 30 h 622"/>
                <a:gd name="T20" fmla="*/ 254 w 281"/>
                <a:gd name="T21" fmla="*/ 20 h 622"/>
                <a:gd name="T22" fmla="*/ 243 w 281"/>
                <a:gd name="T23" fmla="*/ 12 h 622"/>
                <a:gd name="T24" fmla="*/ 229 w 281"/>
                <a:gd name="T25" fmla="*/ 5 h 622"/>
                <a:gd name="T26" fmla="*/ 214 w 281"/>
                <a:gd name="T27" fmla="*/ 1 h 622"/>
                <a:gd name="T28" fmla="*/ 199 w 281"/>
                <a:gd name="T29" fmla="*/ 0 h 622"/>
                <a:gd name="T30" fmla="*/ 185 w 281"/>
                <a:gd name="T31" fmla="*/ 0 h 622"/>
                <a:gd name="T32" fmla="*/ 170 w 281"/>
                <a:gd name="T33" fmla="*/ 4 h 622"/>
                <a:gd name="T34" fmla="*/ 156 w 281"/>
                <a:gd name="T35" fmla="*/ 11 h 622"/>
                <a:gd name="T36" fmla="*/ 145 w 281"/>
                <a:gd name="T37" fmla="*/ 20 h 622"/>
                <a:gd name="T38" fmla="*/ 134 w 281"/>
                <a:gd name="T39" fmla="*/ 31 h 622"/>
                <a:gd name="T40" fmla="*/ 126 w 281"/>
                <a:gd name="T41" fmla="*/ 48 h 622"/>
                <a:gd name="T42" fmla="*/ 106 w 281"/>
                <a:gd name="T43" fmla="*/ 113 h 622"/>
                <a:gd name="T44" fmla="*/ 71 w 281"/>
                <a:gd name="T45" fmla="*/ 229 h 622"/>
                <a:gd name="T46" fmla="*/ 39 w 281"/>
                <a:gd name="T47" fmla="*/ 345 h 622"/>
                <a:gd name="T48" fmla="*/ 18 w 281"/>
                <a:gd name="T49" fmla="*/ 432 h 622"/>
                <a:gd name="T50" fmla="*/ 6 w 281"/>
                <a:gd name="T51" fmla="*/ 492 h 622"/>
                <a:gd name="T52" fmla="*/ 0 w 281"/>
                <a:gd name="T53" fmla="*/ 531 h 622"/>
                <a:gd name="T54" fmla="*/ 2 w 281"/>
                <a:gd name="T55" fmla="*/ 549 h 622"/>
                <a:gd name="T56" fmla="*/ 6 w 281"/>
                <a:gd name="T57" fmla="*/ 564 h 622"/>
                <a:gd name="T58" fmla="*/ 13 w 281"/>
                <a:gd name="T59" fmla="*/ 579 h 622"/>
                <a:gd name="T60" fmla="*/ 22 w 281"/>
                <a:gd name="T61" fmla="*/ 592 h 622"/>
                <a:gd name="T62" fmla="*/ 34 w 281"/>
                <a:gd name="T63" fmla="*/ 602 h 622"/>
                <a:gd name="T64" fmla="*/ 47 w 281"/>
                <a:gd name="T65" fmla="*/ 610 h 622"/>
                <a:gd name="T66" fmla="*/ 61 w 281"/>
                <a:gd name="T67" fmla="*/ 617 h 622"/>
                <a:gd name="T68" fmla="*/ 76 w 281"/>
                <a:gd name="T69" fmla="*/ 621 h 622"/>
                <a:gd name="T70" fmla="*/ 89 w 281"/>
                <a:gd name="T71" fmla="*/ 622 h 622"/>
                <a:gd name="T72" fmla="*/ 104 w 281"/>
                <a:gd name="T73" fmla="*/ 622 h 622"/>
                <a:gd name="T74" fmla="*/ 117 w 281"/>
                <a:gd name="T75" fmla="*/ 617 h 622"/>
                <a:gd name="T76" fmla="*/ 130 w 281"/>
                <a:gd name="T77" fmla="*/ 612 h 622"/>
                <a:gd name="T78" fmla="*/ 140 w 281"/>
                <a:gd name="T79" fmla="*/ 602 h 622"/>
                <a:gd name="T80" fmla="*/ 148 w 281"/>
                <a:gd name="T81" fmla="*/ 590 h 622"/>
                <a:gd name="T82" fmla="*/ 154 w 281"/>
                <a:gd name="T83" fmla="*/ 573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1" h="622">
                  <a:moveTo>
                    <a:pt x="155" y="564"/>
                  </a:moveTo>
                  <a:lnTo>
                    <a:pt x="160" y="534"/>
                  </a:lnTo>
                  <a:lnTo>
                    <a:pt x="166" y="505"/>
                  </a:lnTo>
                  <a:lnTo>
                    <a:pt x="171" y="475"/>
                  </a:lnTo>
                  <a:lnTo>
                    <a:pt x="178" y="446"/>
                  </a:lnTo>
                  <a:lnTo>
                    <a:pt x="192" y="387"/>
                  </a:lnTo>
                  <a:lnTo>
                    <a:pt x="208" y="330"/>
                  </a:lnTo>
                  <a:lnTo>
                    <a:pt x="224" y="272"/>
                  </a:lnTo>
                  <a:lnTo>
                    <a:pt x="242" y="214"/>
                  </a:lnTo>
                  <a:lnTo>
                    <a:pt x="260" y="156"/>
                  </a:lnTo>
                  <a:lnTo>
                    <a:pt x="278" y="98"/>
                  </a:lnTo>
                  <a:lnTo>
                    <a:pt x="280" y="89"/>
                  </a:lnTo>
                  <a:lnTo>
                    <a:pt x="281" y="81"/>
                  </a:lnTo>
                  <a:lnTo>
                    <a:pt x="281" y="72"/>
                  </a:lnTo>
                  <a:lnTo>
                    <a:pt x="280" y="64"/>
                  </a:lnTo>
                  <a:lnTo>
                    <a:pt x="279" y="57"/>
                  </a:lnTo>
                  <a:lnTo>
                    <a:pt x="276" y="49"/>
                  </a:lnTo>
                  <a:lnTo>
                    <a:pt x="273" y="43"/>
                  </a:lnTo>
                  <a:lnTo>
                    <a:pt x="269" y="36"/>
                  </a:lnTo>
                  <a:lnTo>
                    <a:pt x="265" y="30"/>
                  </a:lnTo>
                  <a:lnTo>
                    <a:pt x="260" y="24"/>
                  </a:lnTo>
                  <a:lnTo>
                    <a:pt x="254" y="20"/>
                  </a:lnTo>
                  <a:lnTo>
                    <a:pt x="249" y="15"/>
                  </a:lnTo>
                  <a:lnTo>
                    <a:pt x="243" y="12"/>
                  </a:lnTo>
                  <a:lnTo>
                    <a:pt x="236" y="8"/>
                  </a:lnTo>
                  <a:lnTo>
                    <a:pt x="229" y="5"/>
                  </a:lnTo>
                  <a:lnTo>
                    <a:pt x="222" y="2"/>
                  </a:lnTo>
                  <a:lnTo>
                    <a:pt x="214" y="1"/>
                  </a:lnTo>
                  <a:lnTo>
                    <a:pt x="207" y="0"/>
                  </a:lnTo>
                  <a:lnTo>
                    <a:pt x="199" y="0"/>
                  </a:lnTo>
                  <a:lnTo>
                    <a:pt x="192" y="0"/>
                  </a:lnTo>
                  <a:lnTo>
                    <a:pt x="185" y="0"/>
                  </a:lnTo>
                  <a:lnTo>
                    <a:pt x="177" y="2"/>
                  </a:lnTo>
                  <a:lnTo>
                    <a:pt x="170" y="4"/>
                  </a:lnTo>
                  <a:lnTo>
                    <a:pt x="163" y="7"/>
                  </a:lnTo>
                  <a:lnTo>
                    <a:pt x="156" y="11"/>
                  </a:lnTo>
                  <a:lnTo>
                    <a:pt x="151" y="15"/>
                  </a:lnTo>
                  <a:lnTo>
                    <a:pt x="145" y="20"/>
                  </a:lnTo>
                  <a:lnTo>
                    <a:pt x="139" y="26"/>
                  </a:lnTo>
                  <a:lnTo>
                    <a:pt x="134" y="31"/>
                  </a:lnTo>
                  <a:lnTo>
                    <a:pt x="130" y="39"/>
                  </a:lnTo>
                  <a:lnTo>
                    <a:pt x="126" y="48"/>
                  </a:lnTo>
                  <a:lnTo>
                    <a:pt x="123" y="56"/>
                  </a:lnTo>
                  <a:lnTo>
                    <a:pt x="106" y="113"/>
                  </a:lnTo>
                  <a:lnTo>
                    <a:pt x="88" y="171"/>
                  </a:lnTo>
                  <a:lnTo>
                    <a:pt x="71" y="229"/>
                  </a:lnTo>
                  <a:lnTo>
                    <a:pt x="54" y="287"/>
                  </a:lnTo>
                  <a:lnTo>
                    <a:pt x="39" y="345"/>
                  </a:lnTo>
                  <a:lnTo>
                    <a:pt x="24" y="403"/>
                  </a:lnTo>
                  <a:lnTo>
                    <a:pt x="18" y="432"/>
                  </a:lnTo>
                  <a:lnTo>
                    <a:pt x="11" y="462"/>
                  </a:lnTo>
                  <a:lnTo>
                    <a:pt x="6" y="492"/>
                  </a:lnTo>
                  <a:lnTo>
                    <a:pt x="2" y="521"/>
                  </a:lnTo>
                  <a:lnTo>
                    <a:pt x="0" y="531"/>
                  </a:lnTo>
                  <a:lnTo>
                    <a:pt x="0" y="540"/>
                  </a:lnTo>
                  <a:lnTo>
                    <a:pt x="2" y="549"/>
                  </a:lnTo>
                  <a:lnTo>
                    <a:pt x="4" y="557"/>
                  </a:lnTo>
                  <a:lnTo>
                    <a:pt x="6" y="564"/>
                  </a:lnTo>
                  <a:lnTo>
                    <a:pt x="10" y="572"/>
                  </a:lnTo>
                  <a:lnTo>
                    <a:pt x="13" y="579"/>
                  </a:lnTo>
                  <a:lnTo>
                    <a:pt x="18" y="585"/>
                  </a:lnTo>
                  <a:lnTo>
                    <a:pt x="22" y="592"/>
                  </a:lnTo>
                  <a:lnTo>
                    <a:pt x="28" y="597"/>
                  </a:lnTo>
                  <a:lnTo>
                    <a:pt x="34" y="602"/>
                  </a:lnTo>
                  <a:lnTo>
                    <a:pt x="40" y="607"/>
                  </a:lnTo>
                  <a:lnTo>
                    <a:pt x="47" y="610"/>
                  </a:lnTo>
                  <a:lnTo>
                    <a:pt x="54" y="614"/>
                  </a:lnTo>
                  <a:lnTo>
                    <a:pt x="61" y="617"/>
                  </a:lnTo>
                  <a:lnTo>
                    <a:pt x="67" y="620"/>
                  </a:lnTo>
                  <a:lnTo>
                    <a:pt x="76" y="621"/>
                  </a:lnTo>
                  <a:lnTo>
                    <a:pt x="82" y="622"/>
                  </a:lnTo>
                  <a:lnTo>
                    <a:pt x="89" y="622"/>
                  </a:lnTo>
                  <a:lnTo>
                    <a:pt x="96" y="622"/>
                  </a:lnTo>
                  <a:lnTo>
                    <a:pt x="104" y="622"/>
                  </a:lnTo>
                  <a:lnTo>
                    <a:pt x="110" y="620"/>
                  </a:lnTo>
                  <a:lnTo>
                    <a:pt x="117" y="617"/>
                  </a:lnTo>
                  <a:lnTo>
                    <a:pt x="124" y="615"/>
                  </a:lnTo>
                  <a:lnTo>
                    <a:pt x="130" y="612"/>
                  </a:lnTo>
                  <a:lnTo>
                    <a:pt x="134" y="607"/>
                  </a:lnTo>
                  <a:lnTo>
                    <a:pt x="140" y="602"/>
                  </a:lnTo>
                  <a:lnTo>
                    <a:pt x="145" y="597"/>
                  </a:lnTo>
                  <a:lnTo>
                    <a:pt x="148" y="590"/>
                  </a:lnTo>
                  <a:lnTo>
                    <a:pt x="152" y="581"/>
                  </a:lnTo>
                  <a:lnTo>
                    <a:pt x="154" y="573"/>
                  </a:lnTo>
                  <a:lnTo>
                    <a:pt x="155" y="5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52"/>
            <p:cNvSpPr>
              <a:spLocks/>
            </p:cNvSpPr>
            <p:nvPr/>
          </p:nvSpPr>
          <p:spPr bwMode="auto">
            <a:xfrm>
              <a:off x="5045076" y="711201"/>
              <a:ext cx="182563" cy="169863"/>
            </a:xfrm>
            <a:custGeom>
              <a:avLst/>
              <a:gdLst>
                <a:gd name="T0" fmla="*/ 169 w 459"/>
                <a:gd name="T1" fmla="*/ 368 h 426"/>
                <a:gd name="T2" fmla="*/ 239 w 459"/>
                <a:gd name="T3" fmla="*/ 302 h 426"/>
                <a:gd name="T4" fmla="*/ 310 w 459"/>
                <a:gd name="T5" fmla="*/ 239 h 426"/>
                <a:gd name="T6" fmla="*/ 384 w 459"/>
                <a:gd name="T7" fmla="*/ 180 h 426"/>
                <a:gd name="T8" fmla="*/ 430 w 459"/>
                <a:gd name="T9" fmla="*/ 146 h 426"/>
                <a:gd name="T10" fmla="*/ 443 w 459"/>
                <a:gd name="T11" fmla="*/ 134 h 426"/>
                <a:gd name="T12" fmla="*/ 451 w 459"/>
                <a:gd name="T13" fmla="*/ 120 h 426"/>
                <a:gd name="T14" fmla="*/ 457 w 459"/>
                <a:gd name="T15" fmla="*/ 105 h 426"/>
                <a:gd name="T16" fmla="*/ 459 w 459"/>
                <a:gd name="T17" fmla="*/ 90 h 426"/>
                <a:gd name="T18" fmla="*/ 459 w 459"/>
                <a:gd name="T19" fmla="*/ 75 h 426"/>
                <a:gd name="T20" fmla="*/ 456 w 459"/>
                <a:gd name="T21" fmla="*/ 60 h 426"/>
                <a:gd name="T22" fmla="*/ 450 w 459"/>
                <a:gd name="T23" fmla="*/ 46 h 426"/>
                <a:gd name="T24" fmla="*/ 443 w 459"/>
                <a:gd name="T25" fmla="*/ 33 h 426"/>
                <a:gd name="T26" fmla="*/ 434 w 459"/>
                <a:gd name="T27" fmla="*/ 22 h 426"/>
                <a:gd name="T28" fmla="*/ 422 w 459"/>
                <a:gd name="T29" fmla="*/ 12 h 426"/>
                <a:gd name="T30" fmla="*/ 409 w 459"/>
                <a:gd name="T31" fmla="*/ 5 h 426"/>
                <a:gd name="T32" fmla="*/ 396 w 459"/>
                <a:gd name="T33" fmla="*/ 1 h 426"/>
                <a:gd name="T34" fmla="*/ 382 w 459"/>
                <a:gd name="T35" fmla="*/ 0 h 426"/>
                <a:gd name="T36" fmla="*/ 367 w 459"/>
                <a:gd name="T37" fmla="*/ 2 h 426"/>
                <a:gd name="T38" fmla="*/ 351 w 459"/>
                <a:gd name="T39" fmla="*/ 9 h 426"/>
                <a:gd name="T40" fmla="*/ 300 w 459"/>
                <a:gd name="T41" fmla="*/ 44 h 426"/>
                <a:gd name="T42" fmla="*/ 217 w 459"/>
                <a:gd name="T43" fmla="*/ 109 h 426"/>
                <a:gd name="T44" fmla="*/ 137 w 459"/>
                <a:gd name="T45" fmla="*/ 179 h 426"/>
                <a:gd name="T46" fmla="*/ 61 w 459"/>
                <a:gd name="T47" fmla="*/ 252 h 426"/>
                <a:gd name="T48" fmla="*/ 17 w 459"/>
                <a:gd name="T49" fmla="*/ 297 h 426"/>
                <a:gd name="T50" fmla="*/ 7 w 459"/>
                <a:gd name="T51" fmla="*/ 311 h 426"/>
                <a:gd name="T52" fmla="*/ 2 w 459"/>
                <a:gd name="T53" fmla="*/ 326 h 426"/>
                <a:gd name="T54" fmla="*/ 0 w 459"/>
                <a:gd name="T55" fmla="*/ 341 h 426"/>
                <a:gd name="T56" fmla="*/ 1 w 459"/>
                <a:gd name="T57" fmla="*/ 356 h 426"/>
                <a:gd name="T58" fmla="*/ 4 w 459"/>
                <a:gd name="T59" fmla="*/ 370 h 426"/>
                <a:gd name="T60" fmla="*/ 11 w 459"/>
                <a:gd name="T61" fmla="*/ 383 h 426"/>
                <a:gd name="T62" fmla="*/ 19 w 459"/>
                <a:gd name="T63" fmla="*/ 395 h 426"/>
                <a:gd name="T64" fmla="*/ 30 w 459"/>
                <a:gd name="T65" fmla="*/ 405 h 426"/>
                <a:gd name="T66" fmla="*/ 42 w 459"/>
                <a:gd name="T67" fmla="*/ 415 h 426"/>
                <a:gd name="T68" fmla="*/ 56 w 459"/>
                <a:gd name="T69" fmla="*/ 422 h 426"/>
                <a:gd name="T70" fmla="*/ 70 w 459"/>
                <a:gd name="T71" fmla="*/ 425 h 426"/>
                <a:gd name="T72" fmla="*/ 85 w 459"/>
                <a:gd name="T73" fmla="*/ 426 h 426"/>
                <a:gd name="T74" fmla="*/ 100 w 459"/>
                <a:gd name="T75" fmla="*/ 424 h 426"/>
                <a:gd name="T76" fmla="*/ 115 w 459"/>
                <a:gd name="T77" fmla="*/ 418 h 426"/>
                <a:gd name="T78" fmla="*/ 129 w 459"/>
                <a:gd name="T79" fmla="*/ 40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9" h="426">
                  <a:moveTo>
                    <a:pt x="136" y="403"/>
                  </a:moveTo>
                  <a:lnTo>
                    <a:pt x="169" y="368"/>
                  </a:lnTo>
                  <a:lnTo>
                    <a:pt x="204" y="335"/>
                  </a:lnTo>
                  <a:lnTo>
                    <a:pt x="239" y="302"/>
                  </a:lnTo>
                  <a:lnTo>
                    <a:pt x="273" y="270"/>
                  </a:lnTo>
                  <a:lnTo>
                    <a:pt x="310" y="239"/>
                  </a:lnTo>
                  <a:lnTo>
                    <a:pt x="346" y="209"/>
                  </a:lnTo>
                  <a:lnTo>
                    <a:pt x="384" y="180"/>
                  </a:lnTo>
                  <a:lnTo>
                    <a:pt x="423" y="152"/>
                  </a:lnTo>
                  <a:lnTo>
                    <a:pt x="430" y="146"/>
                  </a:lnTo>
                  <a:lnTo>
                    <a:pt x="437" y="140"/>
                  </a:lnTo>
                  <a:lnTo>
                    <a:pt x="443" y="134"/>
                  </a:lnTo>
                  <a:lnTo>
                    <a:pt x="448" y="127"/>
                  </a:lnTo>
                  <a:lnTo>
                    <a:pt x="451" y="120"/>
                  </a:lnTo>
                  <a:lnTo>
                    <a:pt x="454" y="113"/>
                  </a:lnTo>
                  <a:lnTo>
                    <a:pt x="457" y="105"/>
                  </a:lnTo>
                  <a:lnTo>
                    <a:pt x="458" y="98"/>
                  </a:lnTo>
                  <a:lnTo>
                    <a:pt x="459" y="90"/>
                  </a:lnTo>
                  <a:lnTo>
                    <a:pt x="459" y="83"/>
                  </a:lnTo>
                  <a:lnTo>
                    <a:pt x="459" y="75"/>
                  </a:lnTo>
                  <a:lnTo>
                    <a:pt x="458" y="67"/>
                  </a:lnTo>
                  <a:lnTo>
                    <a:pt x="456" y="60"/>
                  </a:lnTo>
                  <a:lnTo>
                    <a:pt x="453" y="53"/>
                  </a:lnTo>
                  <a:lnTo>
                    <a:pt x="450" y="46"/>
                  </a:lnTo>
                  <a:lnTo>
                    <a:pt x="446" y="39"/>
                  </a:lnTo>
                  <a:lnTo>
                    <a:pt x="443" y="33"/>
                  </a:lnTo>
                  <a:lnTo>
                    <a:pt x="438" y="27"/>
                  </a:lnTo>
                  <a:lnTo>
                    <a:pt x="434" y="22"/>
                  </a:lnTo>
                  <a:lnTo>
                    <a:pt x="428" y="16"/>
                  </a:lnTo>
                  <a:lnTo>
                    <a:pt x="422" y="12"/>
                  </a:lnTo>
                  <a:lnTo>
                    <a:pt x="416" y="8"/>
                  </a:lnTo>
                  <a:lnTo>
                    <a:pt x="409" y="5"/>
                  </a:lnTo>
                  <a:lnTo>
                    <a:pt x="404" y="2"/>
                  </a:lnTo>
                  <a:lnTo>
                    <a:pt x="396" y="1"/>
                  </a:lnTo>
                  <a:lnTo>
                    <a:pt x="389" y="0"/>
                  </a:lnTo>
                  <a:lnTo>
                    <a:pt x="382" y="0"/>
                  </a:lnTo>
                  <a:lnTo>
                    <a:pt x="374" y="1"/>
                  </a:lnTo>
                  <a:lnTo>
                    <a:pt x="367" y="2"/>
                  </a:lnTo>
                  <a:lnTo>
                    <a:pt x="359" y="4"/>
                  </a:lnTo>
                  <a:lnTo>
                    <a:pt x="351" y="9"/>
                  </a:lnTo>
                  <a:lnTo>
                    <a:pt x="342" y="14"/>
                  </a:lnTo>
                  <a:lnTo>
                    <a:pt x="300" y="44"/>
                  </a:lnTo>
                  <a:lnTo>
                    <a:pt x="257" y="76"/>
                  </a:lnTo>
                  <a:lnTo>
                    <a:pt x="217" y="109"/>
                  </a:lnTo>
                  <a:lnTo>
                    <a:pt x="176" y="144"/>
                  </a:lnTo>
                  <a:lnTo>
                    <a:pt x="137" y="179"/>
                  </a:lnTo>
                  <a:lnTo>
                    <a:pt x="99" y="216"/>
                  </a:lnTo>
                  <a:lnTo>
                    <a:pt x="61" y="252"/>
                  </a:lnTo>
                  <a:lnTo>
                    <a:pt x="23" y="290"/>
                  </a:lnTo>
                  <a:lnTo>
                    <a:pt x="17" y="297"/>
                  </a:lnTo>
                  <a:lnTo>
                    <a:pt x="11" y="304"/>
                  </a:lnTo>
                  <a:lnTo>
                    <a:pt x="7" y="311"/>
                  </a:lnTo>
                  <a:lnTo>
                    <a:pt x="4" y="319"/>
                  </a:lnTo>
                  <a:lnTo>
                    <a:pt x="2" y="326"/>
                  </a:lnTo>
                  <a:lnTo>
                    <a:pt x="0" y="334"/>
                  </a:lnTo>
                  <a:lnTo>
                    <a:pt x="0" y="341"/>
                  </a:lnTo>
                  <a:lnTo>
                    <a:pt x="0" y="348"/>
                  </a:lnTo>
                  <a:lnTo>
                    <a:pt x="1" y="356"/>
                  </a:lnTo>
                  <a:lnTo>
                    <a:pt x="2" y="363"/>
                  </a:lnTo>
                  <a:lnTo>
                    <a:pt x="4" y="370"/>
                  </a:lnTo>
                  <a:lnTo>
                    <a:pt x="8" y="376"/>
                  </a:lnTo>
                  <a:lnTo>
                    <a:pt x="11" y="383"/>
                  </a:lnTo>
                  <a:lnTo>
                    <a:pt x="15" y="389"/>
                  </a:lnTo>
                  <a:lnTo>
                    <a:pt x="19" y="395"/>
                  </a:lnTo>
                  <a:lnTo>
                    <a:pt x="25" y="401"/>
                  </a:lnTo>
                  <a:lnTo>
                    <a:pt x="30" y="405"/>
                  </a:lnTo>
                  <a:lnTo>
                    <a:pt x="37" y="410"/>
                  </a:lnTo>
                  <a:lnTo>
                    <a:pt x="42" y="415"/>
                  </a:lnTo>
                  <a:lnTo>
                    <a:pt x="49" y="418"/>
                  </a:lnTo>
                  <a:lnTo>
                    <a:pt x="56" y="422"/>
                  </a:lnTo>
                  <a:lnTo>
                    <a:pt x="63" y="424"/>
                  </a:lnTo>
                  <a:lnTo>
                    <a:pt x="70" y="425"/>
                  </a:lnTo>
                  <a:lnTo>
                    <a:pt x="77" y="426"/>
                  </a:lnTo>
                  <a:lnTo>
                    <a:pt x="85" y="426"/>
                  </a:lnTo>
                  <a:lnTo>
                    <a:pt x="92" y="425"/>
                  </a:lnTo>
                  <a:lnTo>
                    <a:pt x="100" y="424"/>
                  </a:lnTo>
                  <a:lnTo>
                    <a:pt x="107" y="422"/>
                  </a:lnTo>
                  <a:lnTo>
                    <a:pt x="115" y="418"/>
                  </a:lnTo>
                  <a:lnTo>
                    <a:pt x="122" y="415"/>
                  </a:lnTo>
                  <a:lnTo>
                    <a:pt x="129" y="409"/>
                  </a:lnTo>
                  <a:lnTo>
                    <a:pt x="136" y="4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53"/>
            <p:cNvSpPr>
              <a:spLocks/>
            </p:cNvSpPr>
            <p:nvPr/>
          </p:nvSpPr>
          <p:spPr bwMode="auto">
            <a:xfrm>
              <a:off x="5092701" y="993776"/>
              <a:ext cx="207963" cy="71438"/>
            </a:xfrm>
            <a:custGeom>
              <a:avLst/>
              <a:gdLst>
                <a:gd name="T0" fmla="*/ 122 w 522"/>
                <a:gd name="T1" fmla="*/ 172 h 178"/>
                <a:gd name="T2" fmla="*/ 167 w 522"/>
                <a:gd name="T3" fmla="*/ 166 h 178"/>
                <a:gd name="T4" fmla="*/ 235 w 522"/>
                <a:gd name="T5" fmla="*/ 164 h 178"/>
                <a:gd name="T6" fmla="*/ 328 w 522"/>
                <a:gd name="T7" fmla="*/ 165 h 178"/>
                <a:gd name="T8" fmla="*/ 396 w 522"/>
                <a:gd name="T9" fmla="*/ 163 h 178"/>
                <a:gd name="T10" fmla="*/ 442 w 522"/>
                <a:gd name="T11" fmla="*/ 159 h 178"/>
                <a:gd name="T12" fmla="*/ 473 w 522"/>
                <a:gd name="T13" fmla="*/ 153 h 178"/>
                <a:gd name="T14" fmla="*/ 489 w 522"/>
                <a:gd name="T15" fmla="*/ 148 h 178"/>
                <a:gd name="T16" fmla="*/ 501 w 522"/>
                <a:gd name="T17" fmla="*/ 138 h 178"/>
                <a:gd name="T18" fmla="*/ 511 w 522"/>
                <a:gd name="T19" fmla="*/ 128 h 178"/>
                <a:gd name="T20" fmla="*/ 517 w 522"/>
                <a:gd name="T21" fmla="*/ 115 h 178"/>
                <a:gd name="T22" fmla="*/ 521 w 522"/>
                <a:gd name="T23" fmla="*/ 101 h 178"/>
                <a:gd name="T24" fmla="*/ 522 w 522"/>
                <a:gd name="T25" fmla="*/ 88 h 178"/>
                <a:gd name="T26" fmla="*/ 521 w 522"/>
                <a:gd name="T27" fmla="*/ 73 h 178"/>
                <a:gd name="T28" fmla="*/ 516 w 522"/>
                <a:gd name="T29" fmla="*/ 59 h 178"/>
                <a:gd name="T30" fmla="*/ 510 w 522"/>
                <a:gd name="T31" fmla="*/ 45 h 178"/>
                <a:gd name="T32" fmla="*/ 502 w 522"/>
                <a:gd name="T33" fmla="*/ 32 h 178"/>
                <a:gd name="T34" fmla="*/ 491 w 522"/>
                <a:gd name="T35" fmla="*/ 21 h 178"/>
                <a:gd name="T36" fmla="*/ 479 w 522"/>
                <a:gd name="T37" fmla="*/ 11 h 178"/>
                <a:gd name="T38" fmla="*/ 464 w 522"/>
                <a:gd name="T39" fmla="*/ 4 h 178"/>
                <a:gd name="T40" fmla="*/ 448 w 522"/>
                <a:gd name="T41" fmla="*/ 1 h 178"/>
                <a:gd name="T42" fmla="*/ 431 w 522"/>
                <a:gd name="T43" fmla="*/ 0 h 178"/>
                <a:gd name="T44" fmla="*/ 399 w 522"/>
                <a:gd name="T45" fmla="*/ 4 h 178"/>
                <a:gd name="T46" fmla="*/ 353 w 522"/>
                <a:gd name="T47" fmla="*/ 9 h 178"/>
                <a:gd name="T48" fmla="*/ 285 w 522"/>
                <a:gd name="T49" fmla="*/ 10 h 178"/>
                <a:gd name="T50" fmla="*/ 194 w 522"/>
                <a:gd name="T51" fmla="*/ 9 h 178"/>
                <a:gd name="T52" fmla="*/ 126 w 522"/>
                <a:gd name="T53" fmla="*/ 12 h 178"/>
                <a:gd name="T54" fmla="*/ 80 w 522"/>
                <a:gd name="T55" fmla="*/ 17 h 178"/>
                <a:gd name="T56" fmla="*/ 48 w 522"/>
                <a:gd name="T57" fmla="*/ 24 h 178"/>
                <a:gd name="T58" fmla="*/ 32 w 522"/>
                <a:gd name="T59" fmla="*/ 31 h 178"/>
                <a:gd name="T60" fmla="*/ 21 w 522"/>
                <a:gd name="T61" fmla="*/ 40 h 178"/>
                <a:gd name="T62" fmla="*/ 11 w 522"/>
                <a:gd name="T63" fmla="*/ 52 h 178"/>
                <a:gd name="T64" fmla="*/ 5 w 522"/>
                <a:gd name="T65" fmla="*/ 65 h 178"/>
                <a:gd name="T66" fmla="*/ 1 w 522"/>
                <a:gd name="T67" fmla="*/ 78 h 178"/>
                <a:gd name="T68" fmla="*/ 0 w 522"/>
                <a:gd name="T69" fmla="*/ 92 h 178"/>
                <a:gd name="T70" fmla="*/ 1 w 522"/>
                <a:gd name="T71" fmla="*/ 107 h 178"/>
                <a:gd name="T72" fmla="*/ 6 w 522"/>
                <a:gd name="T73" fmla="*/ 122 h 178"/>
                <a:gd name="T74" fmla="*/ 11 w 522"/>
                <a:gd name="T75" fmla="*/ 136 h 178"/>
                <a:gd name="T76" fmla="*/ 21 w 522"/>
                <a:gd name="T77" fmla="*/ 148 h 178"/>
                <a:gd name="T78" fmla="*/ 31 w 522"/>
                <a:gd name="T79" fmla="*/ 159 h 178"/>
                <a:gd name="T80" fmla="*/ 43 w 522"/>
                <a:gd name="T81" fmla="*/ 167 h 178"/>
                <a:gd name="T82" fmla="*/ 58 w 522"/>
                <a:gd name="T83" fmla="*/ 174 h 178"/>
                <a:gd name="T84" fmla="*/ 74 w 522"/>
                <a:gd name="T85" fmla="*/ 178 h 178"/>
                <a:gd name="T86" fmla="*/ 91 w 522"/>
                <a:gd name="T87"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2" h="178">
                  <a:moveTo>
                    <a:pt x="100" y="175"/>
                  </a:moveTo>
                  <a:lnTo>
                    <a:pt x="122" y="172"/>
                  </a:lnTo>
                  <a:lnTo>
                    <a:pt x="144" y="169"/>
                  </a:lnTo>
                  <a:lnTo>
                    <a:pt x="167" y="166"/>
                  </a:lnTo>
                  <a:lnTo>
                    <a:pt x="190" y="165"/>
                  </a:lnTo>
                  <a:lnTo>
                    <a:pt x="235" y="164"/>
                  </a:lnTo>
                  <a:lnTo>
                    <a:pt x="282" y="164"/>
                  </a:lnTo>
                  <a:lnTo>
                    <a:pt x="328" y="165"/>
                  </a:lnTo>
                  <a:lnTo>
                    <a:pt x="373" y="164"/>
                  </a:lnTo>
                  <a:lnTo>
                    <a:pt x="396" y="163"/>
                  </a:lnTo>
                  <a:lnTo>
                    <a:pt x="419" y="162"/>
                  </a:lnTo>
                  <a:lnTo>
                    <a:pt x="442" y="159"/>
                  </a:lnTo>
                  <a:lnTo>
                    <a:pt x="464" y="156"/>
                  </a:lnTo>
                  <a:lnTo>
                    <a:pt x="473" y="153"/>
                  </a:lnTo>
                  <a:lnTo>
                    <a:pt x="481" y="151"/>
                  </a:lnTo>
                  <a:lnTo>
                    <a:pt x="489" y="148"/>
                  </a:lnTo>
                  <a:lnTo>
                    <a:pt x="495" y="143"/>
                  </a:lnTo>
                  <a:lnTo>
                    <a:pt x="501" y="138"/>
                  </a:lnTo>
                  <a:lnTo>
                    <a:pt x="507" y="134"/>
                  </a:lnTo>
                  <a:lnTo>
                    <a:pt x="511" y="128"/>
                  </a:lnTo>
                  <a:lnTo>
                    <a:pt x="515" y="122"/>
                  </a:lnTo>
                  <a:lnTo>
                    <a:pt x="517" y="115"/>
                  </a:lnTo>
                  <a:lnTo>
                    <a:pt x="519" y="108"/>
                  </a:lnTo>
                  <a:lnTo>
                    <a:pt x="521" y="101"/>
                  </a:lnTo>
                  <a:lnTo>
                    <a:pt x="522" y="95"/>
                  </a:lnTo>
                  <a:lnTo>
                    <a:pt x="522" y="88"/>
                  </a:lnTo>
                  <a:lnTo>
                    <a:pt x="522" y="80"/>
                  </a:lnTo>
                  <a:lnTo>
                    <a:pt x="521" y="73"/>
                  </a:lnTo>
                  <a:lnTo>
                    <a:pt x="518" y="66"/>
                  </a:lnTo>
                  <a:lnTo>
                    <a:pt x="516" y="59"/>
                  </a:lnTo>
                  <a:lnTo>
                    <a:pt x="514" y="51"/>
                  </a:lnTo>
                  <a:lnTo>
                    <a:pt x="510" y="45"/>
                  </a:lnTo>
                  <a:lnTo>
                    <a:pt x="506" y="38"/>
                  </a:lnTo>
                  <a:lnTo>
                    <a:pt x="502" y="32"/>
                  </a:lnTo>
                  <a:lnTo>
                    <a:pt x="496" y="26"/>
                  </a:lnTo>
                  <a:lnTo>
                    <a:pt x="491" y="21"/>
                  </a:lnTo>
                  <a:lnTo>
                    <a:pt x="485" y="16"/>
                  </a:lnTo>
                  <a:lnTo>
                    <a:pt x="479" y="11"/>
                  </a:lnTo>
                  <a:lnTo>
                    <a:pt x="472" y="8"/>
                  </a:lnTo>
                  <a:lnTo>
                    <a:pt x="464" y="4"/>
                  </a:lnTo>
                  <a:lnTo>
                    <a:pt x="457" y="2"/>
                  </a:lnTo>
                  <a:lnTo>
                    <a:pt x="448" y="1"/>
                  </a:lnTo>
                  <a:lnTo>
                    <a:pt x="440" y="0"/>
                  </a:lnTo>
                  <a:lnTo>
                    <a:pt x="431" y="0"/>
                  </a:lnTo>
                  <a:lnTo>
                    <a:pt x="421" y="1"/>
                  </a:lnTo>
                  <a:lnTo>
                    <a:pt x="399" y="4"/>
                  </a:lnTo>
                  <a:lnTo>
                    <a:pt x="376" y="7"/>
                  </a:lnTo>
                  <a:lnTo>
                    <a:pt x="353" y="9"/>
                  </a:lnTo>
                  <a:lnTo>
                    <a:pt x="331" y="10"/>
                  </a:lnTo>
                  <a:lnTo>
                    <a:pt x="285" y="10"/>
                  </a:lnTo>
                  <a:lnTo>
                    <a:pt x="240" y="10"/>
                  </a:lnTo>
                  <a:lnTo>
                    <a:pt x="194" y="9"/>
                  </a:lnTo>
                  <a:lnTo>
                    <a:pt x="148" y="10"/>
                  </a:lnTo>
                  <a:lnTo>
                    <a:pt x="126" y="12"/>
                  </a:lnTo>
                  <a:lnTo>
                    <a:pt x="103" y="15"/>
                  </a:lnTo>
                  <a:lnTo>
                    <a:pt x="80" y="17"/>
                  </a:lnTo>
                  <a:lnTo>
                    <a:pt x="58" y="22"/>
                  </a:lnTo>
                  <a:lnTo>
                    <a:pt x="48" y="24"/>
                  </a:lnTo>
                  <a:lnTo>
                    <a:pt x="40" y="28"/>
                  </a:lnTo>
                  <a:lnTo>
                    <a:pt x="32" y="31"/>
                  </a:lnTo>
                  <a:lnTo>
                    <a:pt x="27" y="36"/>
                  </a:lnTo>
                  <a:lnTo>
                    <a:pt x="21" y="40"/>
                  </a:lnTo>
                  <a:lnTo>
                    <a:pt x="15" y="46"/>
                  </a:lnTo>
                  <a:lnTo>
                    <a:pt x="11" y="52"/>
                  </a:lnTo>
                  <a:lnTo>
                    <a:pt x="7" y="58"/>
                  </a:lnTo>
                  <a:lnTo>
                    <a:pt x="5" y="65"/>
                  </a:lnTo>
                  <a:lnTo>
                    <a:pt x="2" y="71"/>
                  </a:lnTo>
                  <a:lnTo>
                    <a:pt x="1" y="78"/>
                  </a:lnTo>
                  <a:lnTo>
                    <a:pt x="0" y="85"/>
                  </a:lnTo>
                  <a:lnTo>
                    <a:pt x="0" y="92"/>
                  </a:lnTo>
                  <a:lnTo>
                    <a:pt x="0" y="100"/>
                  </a:lnTo>
                  <a:lnTo>
                    <a:pt x="1" y="107"/>
                  </a:lnTo>
                  <a:lnTo>
                    <a:pt x="3" y="114"/>
                  </a:lnTo>
                  <a:lnTo>
                    <a:pt x="6" y="122"/>
                  </a:lnTo>
                  <a:lnTo>
                    <a:pt x="8" y="129"/>
                  </a:lnTo>
                  <a:lnTo>
                    <a:pt x="11" y="136"/>
                  </a:lnTo>
                  <a:lnTo>
                    <a:pt x="16" y="142"/>
                  </a:lnTo>
                  <a:lnTo>
                    <a:pt x="21" y="148"/>
                  </a:lnTo>
                  <a:lnTo>
                    <a:pt x="25" y="153"/>
                  </a:lnTo>
                  <a:lnTo>
                    <a:pt x="31" y="159"/>
                  </a:lnTo>
                  <a:lnTo>
                    <a:pt x="37" y="164"/>
                  </a:lnTo>
                  <a:lnTo>
                    <a:pt x="43" y="167"/>
                  </a:lnTo>
                  <a:lnTo>
                    <a:pt x="50" y="172"/>
                  </a:lnTo>
                  <a:lnTo>
                    <a:pt x="58" y="174"/>
                  </a:lnTo>
                  <a:lnTo>
                    <a:pt x="65" y="177"/>
                  </a:lnTo>
                  <a:lnTo>
                    <a:pt x="74" y="178"/>
                  </a:lnTo>
                  <a:lnTo>
                    <a:pt x="82" y="178"/>
                  </a:lnTo>
                  <a:lnTo>
                    <a:pt x="91" y="178"/>
                  </a:lnTo>
                  <a:lnTo>
                    <a:pt x="100" y="1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54"/>
            <p:cNvSpPr>
              <a:spLocks/>
            </p:cNvSpPr>
            <p:nvPr/>
          </p:nvSpPr>
          <p:spPr bwMode="auto">
            <a:xfrm>
              <a:off x="7915276" y="1812926"/>
              <a:ext cx="1844675" cy="3486150"/>
            </a:xfrm>
            <a:custGeom>
              <a:avLst/>
              <a:gdLst>
                <a:gd name="T0" fmla="*/ 4645 w 4645"/>
                <a:gd name="T1" fmla="*/ 0 h 8786"/>
                <a:gd name="T2" fmla="*/ 4368 w 4645"/>
                <a:gd name="T3" fmla="*/ 82 h 8786"/>
                <a:gd name="T4" fmla="*/ 4057 w 4645"/>
                <a:gd name="T5" fmla="*/ 175 h 8786"/>
                <a:gd name="T6" fmla="*/ 3721 w 4645"/>
                <a:gd name="T7" fmla="*/ 276 h 8786"/>
                <a:gd name="T8" fmla="*/ 3364 w 4645"/>
                <a:gd name="T9" fmla="*/ 382 h 8786"/>
                <a:gd name="T10" fmla="*/ 2994 w 4645"/>
                <a:gd name="T11" fmla="*/ 492 h 8786"/>
                <a:gd name="T12" fmla="*/ 2619 w 4645"/>
                <a:gd name="T13" fmla="*/ 605 h 8786"/>
                <a:gd name="T14" fmla="*/ 2245 w 4645"/>
                <a:gd name="T15" fmla="*/ 717 h 8786"/>
                <a:gd name="T16" fmla="*/ 1878 w 4645"/>
                <a:gd name="T17" fmla="*/ 828 h 8786"/>
                <a:gd name="T18" fmla="*/ 1525 w 4645"/>
                <a:gd name="T19" fmla="*/ 936 h 8786"/>
                <a:gd name="T20" fmla="*/ 1191 w 4645"/>
                <a:gd name="T21" fmla="*/ 1036 h 8786"/>
                <a:gd name="T22" fmla="*/ 886 w 4645"/>
                <a:gd name="T23" fmla="*/ 1130 h 8786"/>
                <a:gd name="T24" fmla="*/ 614 w 4645"/>
                <a:gd name="T25" fmla="*/ 1214 h 8786"/>
                <a:gd name="T26" fmla="*/ 383 w 4645"/>
                <a:gd name="T27" fmla="*/ 1286 h 8786"/>
                <a:gd name="T28" fmla="*/ 199 w 4645"/>
                <a:gd name="T29" fmla="*/ 1345 h 8786"/>
                <a:gd name="T30" fmla="*/ 127 w 4645"/>
                <a:gd name="T31" fmla="*/ 1368 h 8786"/>
                <a:gd name="T32" fmla="*/ 69 w 4645"/>
                <a:gd name="T33" fmla="*/ 1388 h 8786"/>
                <a:gd name="T34" fmla="*/ 26 w 4645"/>
                <a:gd name="T35" fmla="*/ 1404 h 8786"/>
                <a:gd name="T36" fmla="*/ 0 w 4645"/>
                <a:gd name="T37" fmla="*/ 1414 h 8786"/>
                <a:gd name="T38" fmla="*/ 17 w 4645"/>
                <a:gd name="T39" fmla="*/ 1490 h 8786"/>
                <a:gd name="T40" fmla="*/ 65 w 4645"/>
                <a:gd name="T41" fmla="*/ 1709 h 8786"/>
                <a:gd name="T42" fmla="*/ 142 w 4645"/>
                <a:gd name="T43" fmla="*/ 2049 h 8786"/>
                <a:gd name="T44" fmla="*/ 240 w 4645"/>
                <a:gd name="T45" fmla="*/ 2491 h 8786"/>
                <a:gd name="T46" fmla="*/ 358 w 4645"/>
                <a:gd name="T47" fmla="*/ 3018 h 8786"/>
                <a:gd name="T48" fmla="*/ 489 w 4645"/>
                <a:gd name="T49" fmla="*/ 3608 h 8786"/>
                <a:gd name="T50" fmla="*/ 630 w 4645"/>
                <a:gd name="T51" fmla="*/ 4242 h 8786"/>
                <a:gd name="T52" fmla="*/ 778 w 4645"/>
                <a:gd name="T53" fmla="*/ 4902 h 8786"/>
                <a:gd name="T54" fmla="*/ 926 w 4645"/>
                <a:gd name="T55" fmla="*/ 5569 h 8786"/>
                <a:gd name="T56" fmla="*/ 1071 w 4645"/>
                <a:gd name="T57" fmla="*/ 6222 h 8786"/>
                <a:gd name="T58" fmla="*/ 1210 w 4645"/>
                <a:gd name="T59" fmla="*/ 6843 h 8786"/>
                <a:gd name="T60" fmla="*/ 1335 w 4645"/>
                <a:gd name="T61" fmla="*/ 7413 h 8786"/>
                <a:gd name="T62" fmla="*/ 1446 w 4645"/>
                <a:gd name="T63" fmla="*/ 7910 h 8786"/>
                <a:gd name="T64" fmla="*/ 1536 w 4645"/>
                <a:gd name="T65" fmla="*/ 8318 h 8786"/>
                <a:gd name="T66" fmla="*/ 1602 w 4645"/>
                <a:gd name="T67" fmla="*/ 8616 h 8786"/>
                <a:gd name="T68" fmla="*/ 1639 w 4645"/>
                <a:gd name="T69" fmla="*/ 8786 h 8786"/>
                <a:gd name="T70" fmla="*/ 1658 w 4645"/>
                <a:gd name="T71" fmla="*/ 8782 h 8786"/>
                <a:gd name="T72" fmla="*/ 1708 w 4645"/>
                <a:gd name="T73" fmla="*/ 8774 h 8786"/>
                <a:gd name="T74" fmla="*/ 1791 w 4645"/>
                <a:gd name="T75" fmla="*/ 8760 h 8786"/>
                <a:gd name="T76" fmla="*/ 1902 w 4645"/>
                <a:gd name="T77" fmla="*/ 8743 h 8786"/>
                <a:gd name="T78" fmla="*/ 2041 w 4645"/>
                <a:gd name="T79" fmla="*/ 8720 h 8786"/>
                <a:gd name="T80" fmla="*/ 2202 w 4645"/>
                <a:gd name="T81" fmla="*/ 8693 h 8786"/>
                <a:gd name="T82" fmla="*/ 2387 w 4645"/>
                <a:gd name="T83" fmla="*/ 8663 h 8786"/>
                <a:gd name="T84" fmla="*/ 2592 w 4645"/>
                <a:gd name="T85" fmla="*/ 8630 h 8786"/>
                <a:gd name="T86" fmla="*/ 2812 w 4645"/>
                <a:gd name="T87" fmla="*/ 8593 h 8786"/>
                <a:gd name="T88" fmla="*/ 3049 w 4645"/>
                <a:gd name="T89" fmla="*/ 8553 h 8786"/>
                <a:gd name="T90" fmla="*/ 3297 w 4645"/>
                <a:gd name="T91" fmla="*/ 8511 h 8786"/>
                <a:gd name="T92" fmla="*/ 3556 w 4645"/>
                <a:gd name="T93" fmla="*/ 8467 h 8786"/>
                <a:gd name="T94" fmla="*/ 3822 w 4645"/>
                <a:gd name="T95" fmla="*/ 8422 h 8786"/>
                <a:gd name="T96" fmla="*/ 4095 w 4645"/>
                <a:gd name="T97" fmla="*/ 8375 h 8786"/>
                <a:gd name="T98" fmla="*/ 4369 w 4645"/>
                <a:gd name="T99" fmla="*/ 8327 h 8786"/>
                <a:gd name="T100" fmla="*/ 4645 w 4645"/>
                <a:gd name="T101" fmla="*/ 8278 h 8786"/>
                <a:gd name="T102" fmla="*/ 4645 w 4645"/>
                <a:gd name="T103" fmla="*/ 0 h 8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45" h="8786">
                  <a:moveTo>
                    <a:pt x="4645" y="0"/>
                  </a:moveTo>
                  <a:lnTo>
                    <a:pt x="4368" y="82"/>
                  </a:lnTo>
                  <a:lnTo>
                    <a:pt x="4057" y="175"/>
                  </a:lnTo>
                  <a:lnTo>
                    <a:pt x="3721" y="276"/>
                  </a:lnTo>
                  <a:lnTo>
                    <a:pt x="3364" y="382"/>
                  </a:lnTo>
                  <a:lnTo>
                    <a:pt x="2994" y="492"/>
                  </a:lnTo>
                  <a:lnTo>
                    <a:pt x="2619" y="605"/>
                  </a:lnTo>
                  <a:lnTo>
                    <a:pt x="2245" y="717"/>
                  </a:lnTo>
                  <a:lnTo>
                    <a:pt x="1878" y="828"/>
                  </a:lnTo>
                  <a:lnTo>
                    <a:pt x="1525" y="936"/>
                  </a:lnTo>
                  <a:lnTo>
                    <a:pt x="1191" y="1036"/>
                  </a:lnTo>
                  <a:lnTo>
                    <a:pt x="886" y="1130"/>
                  </a:lnTo>
                  <a:lnTo>
                    <a:pt x="614" y="1214"/>
                  </a:lnTo>
                  <a:lnTo>
                    <a:pt x="383" y="1286"/>
                  </a:lnTo>
                  <a:lnTo>
                    <a:pt x="199" y="1345"/>
                  </a:lnTo>
                  <a:lnTo>
                    <a:pt x="127" y="1368"/>
                  </a:lnTo>
                  <a:lnTo>
                    <a:pt x="69" y="1388"/>
                  </a:lnTo>
                  <a:lnTo>
                    <a:pt x="26" y="1404"/>
                  </a:lnTo>
                  <a:lnTo>
                    <a:pt x="0" y="1414"/>
                  </a:lnTo>
                  <a:lnTo>
                    <a:pt x="17" y="1490"/>
                  </a:lnTo>
                  <a:lnTo>
                    <a:pt x="65" y="1709"/>
                  </a:lnTo>
                  <a:lnTo>
                    <a:pt x="142" y="2049"/>
                  </a:lnTo>
                  <a:lnTo>
                    <a:pt x="240" y="2491"/>
                  </a:lnTo>
                  <a:lnTo>
                    <a:pt x="358" y="3018"/>
                  </a:lnTo>
                  <a:lnTo>
                    <a:pt x="489" y="3608"/>
                  </a:lnTo>
                  <a:lnTo>
                    <a:pt x="630" y="4242"/>
                  </a:lnTo>
                  <a:lnTo>
                    <a:pt x="778" y="4902"/>
                  </a:lnTo>
                  <a:lnTo>
                    <a:pt x="926" y="5569"/>
                  </a:lnTo>
                  <a:lnTo>
                    <a:pt x="1071" y="6222"/>
                  </a:lnTo>
                  <a:lnTo>
                    <a:pt x="1210" y="6843"/>
                  </a:lnTo>
                  <a:lnTo>
                    <a:pt x="1335" y="7413"/>
                  </a:lnTo>
                  <a:lnTo>
                    <a:pt x="1446" y="7910"/>
                  </a:lnTo>
                  <a:lnTo>
                    <a:pt x="1536" y="8318"/>
                  </a:lnTo>
                  <a:lnTo>
                    <a:pt x="1602" y="8616"/>
                  </a:lnTo>
                  <a:lnTo>
                    <a:pt x="1639" y="8786"/>
                  </a:lnTo>
                  <a:lnTo>
                    <a:pt x="1658" y="8782"/>
                  </a:lnTo>
                  <a:lnTo>
                    <a:pt x="1708" y="8774"/>
                  </a:lnTo>
                  <a:lnTo>
                    <a:pt x="1791" y="8760"/>
                  </a:lnTo>
                  <a:lnTo>
                    <a:pt x="1902" y="8743"/>
                  </a:lnTo>
                  <a:lnTo>
                    <a:pt x="2041" y="8720"/>
                  </a:lnTo>
                  <a:lnTo>
                    <a:pt x="2202" y="8693"/>
                  </a:lnTo>
                  <a:lnTo>
                    <a:pt x="2387" y="8663"/>
                  </a:lnTo>
                  <a:lnTo>
                    <a:pt x="2592" y="8630"/>
                  </a:lnTo>
                  <a:lnTo>
                    <a:pt x="2812" y="8593"/>
                  </a:lnTo>
                  <a:lnTo>
                    <a:pt x="3049" y="8553"/>
                  </a:lnTo>
                  <a:lnTo>
                    <a:pt x="3297" y="8511"/>
                  </a:lnTo>
                  <a:lnTo>
                    <a:pt x="3556" y="8467"/>
                  </a:lnTo>
                  <a:lnTo>
                    <a:pt x="3822" y="8422"/>
                  </a:lnTo>
                  <a:lnTo>
                    <a:pt x="4095" y="8375"/>
                  </a:lnTo>
                  <a:lnTo>
                    <a:pt x="4369" y="8327"/>
                  </a:lnTo>
                  <a:lnTo>
                    <a:pt x="4645" y="8278"/>
                  </a:lnTo>
                  <a:lnTo>
                    <a:pt x="464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55"/>
            <p:cNvSpPr>
              <a:spLocks/>
            </p:cNvSpPr>
            <p:nvPr/>
          </p:nvSpPr>
          <p:spPr bwMode="auto">
            <a:xfrm>
              <a:off x="8432801" y="1724026"/>
              <a:ext cx="1327150" cy="3575050"/>
            </a:xfrm>
            <a:custGeom>
              <a:avLst/>
              <a:gdLst>
                <a:gd name="T0" fmla="*/ 3344 w 3344"/>
                <a:gd name="T1" fmla="*/ 0 h 9011"/>
                <a:gd name="T2" fmla="*/ 3056 w 3344"/>
                <a:gd name="T3" fmla="*/ 78 h 9011"/>
                <a:gd name="T4" fmla="*/ 2766 w 3344"/>
                <a:gd name="T5" fmla="*/ 155 h 9011"/>
                <a:gd name="T6" fmla="*/ 2477 w 3344"/>
                <a:gd name="T7" fmla="*/ 233 h 9011"/>
                <a:gd name="T8" fmla="*/ 2195 w 3344"/>
                <a:gd name="T9" fmla="*/ 309 h 9011"/>
                <a:gd name="T10" fmla="*/ 1917 w 3344"/>
                <a:gd name="T11" fmla="*/ 384 h 9011"/>
                <a:gd name="T12" fmla="*/ 1650 w 3344"/>
                <a:gd name="T13" fmla="*/ 456 h 9011"/>
                <a:gd name="T14" fmla="*/ 1393 w 3344"/>
                <a:gd name="T15" fmla="*/ 525 h 9011"/>
                <a:gd name="T16" fmla="*/ 1151 w 3344"/>
                <a:gd name="T17" fmla="*/ 591 h 9011"/>
                <a:gd name="T18" fmla="*/ 926 w 3344"/>
                <a:gd name="T19" fmla="*/ 652 h 9011"/>
                <a:gd name="T20" fmla="*/ 718 w 3344"/>
                <a:gd name="T21" fmla="*/ 709 h 9011"/>
                <a:gd name="T22" fmla="*/ 532 w 3344"/>
                <a:gd name="T23" fmla="*/ 761 h 9011"/>
                <a:gd name="T24" fmla="*/ 369 w 3344"/>
                <a:gd name="T25" fmla="*/ 806 h 9011"/>
                <a:gd name="T26" fmla="*/ 232 w 3344"/>
                <a:gd name="T27" fmla="*/ 844 h 9011"/>
                <a:gd name="T28" fmla="*/ 123 w 3344"/>
                <a:gd name="T29" fmla="*/ 875 h 9011"/>
                <a:gd name="T30" fmla="*/ 45 w 3344"/>
                <a:gd name="T31" fmla="*/ 898 h 9011"/>
                <a:gd name="T32" fmla="*/ 0 w 3344"/>
                <a:gd name="T33" fmla="*/ 913 h 9011"/>
                <a:gd name="T34" fmla="*/ 18 w 3344"/>
                <a:gd name="T35" fmla="*/ 1001 h 9011"/>
                <a:gd name="T36" fmla="*/ 69 w 3344"/>
                <a:gd name="T37" fmla="*/ 1249 h 9011"/>
                <a:gd name="T38" fmla="*/ 149 w 3344"/>
                <a:gd name="T39" fmla="*/ 1632 h 9011"/>
                <a:gd name="T40" fmla="*/ 253 w 3344"/>
                <a:gd name="T41" fmla="*/ 2133 h 9011"/>
                <a:gd name="T42" fmla="*/ 376 w 3344"/>
                <a:gd name="T43" fmla="*/ 2726 h 9011"/>
                <a:gd name="T44" fmla="*/ 514 w 3344"/>
                <a:gd name="T45" fmla="*/ 3389 h 9011"/>
                <a:gd name="T46" fmla="*/ 662 w 3344"/>
                <a:gd name="T47" fmla="*/ 4101 h 9011"/>
                <a:gd name="T48" fmla="*/ 816 w 3344"/>
                <a:gd name="T49" fmla="*/ 4839 h 9011"/>
                <a:gd name="T50" fmla="*/ 971 w 3344"/>
                <a:gd name="T51" fmla="*/ 5581 h 9011"/>
                <a:gd name="T52" fmla="*/ 1122 w 3344"/>
                <a:gd name="T53" fmla="*/ 6305 h 9011"/>
                <a:gd name="T54" fmla="*/ 1265 w 3344"/>
                <a:gd name="T55" fmla="*/ 6988 h 9011"/>
                <a:gd name="T56" fmla="*/ 1394 w 3344"/>
                <a:gd name="T57" fmla="*/ 7608 h 9011"/>
                <a:gd name="T58" fmla="*/ 1508 w 3344"/>
                <a:gd name="T59" fmla="*/ 8141 h 9011"/>
                <a:gd name="T60" fmla="*/ 1598 w 3344"/>
                <a:gd name="T61" fmla="*/ 8568 h 9011"/>
                <a:gd name="T62" fmla="*/ 1662 w 3344"/>
                <a:gd name="T63" fmla="*/ 8865 h 9011"/>
                <a:gd name="T64" fmla="*/ 1696 w 3344"/>
                <a:gd name="T65" fmla="*/ 9011 h 9011"/>
                <a:gd name="T66" fmla="*/ 1704 w 3344"/>
                <a:gd name="T67" fmla="*/ 9008 h 9011"/>
                <a:gd name="T68" fmla="*/ 1729 w 3344"/>
                <a:gd name="T69" fmla="*/ 9005 h 9011"/>
                <a:gd name="T70" fmla="*/ 1770 w 3344"/>
                <a:gd name="T71" fmla="*/ 8998 h 9011"/>
                <a:gd name="T72" fmla="*/ 1824 w 3344"/>
                <a:gd name="T73" fmla="*/ 8988 h 9011"/>
                <a:gd name="T74" fmla="*/ 1893 w 3344"/>
                <a:gd name="T75" fmla="*/ 8976 h 9011"/>
                <a:gd name="T76" fmla="*/ 1976 w 3344"/>
                <a:gd name="T77" fmla="*/ 8962 h 9011"/>
                <a:gd name="T78" fmla="*/ 2071 w 3344"/>
                <a:gd name="T79" fmla="*/ 8945 h 9011"/>
                <a:gd name="T80" fmla="*/ 2177 w 3344"/>
                <a:gd name="T81" fmla="*/ 8926 h 9011"/>
                <a:gd name="T82" fmla="*/ 2294 w 3344"/>
                <a:gd name="T83" fmla="*/ 8907 h 9011"/>
                <a:gd name="T84" fmla="*/ 2421 w 3344"/>
                <a:gd name="T85" fmla="*/ 8885 h 9011"/>
                <a:gd name="T86" fmla="*/ 2557 w 3344"/>
                <a:gd name="T87" fmla="*/ 8860 h 9011"/>
                <a:gd name="T88" fmla="*/ 2701 w 3344"/>
                <a:gd name="T89" fmla="*/ 8836 h 9011"/>
                <a:gd name="T90" fmla="*/ 2853 w 3344"/>
                <a:gd name="T91" fmla="*/ 8810 h 9011"/>
                <a:gd name="T92" fmla="*/ 3012 w 3344"/>
                <a:gd name="T93" fmla="*/ 8782 h 9011"/>
                <a:gd name="T94" fmla="*/ 3176 w 3344"/>
                <a:gd name="T95" fmla="*/ 8753 h 9011"/>
                <a:gd name="T96" fmla="*/ 3344 w 3344"/>
                <a:gd name="T97" fmla="*/ 8724 h 9011"/>
                <a:gd name="T98" fmla="*/ 3344 w 3344"/>
                <a:gd name="T99" fmla="*/ 0 h 9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44" h="9011">
                  <a:moveTo>
                    <a:pt x="3344" y="0"/>
                  </a:moveTo>
                  <a:lnTo>
                    <a:pt x="3056" y="78"/>
                  </a:lnTo>
                  <a:lnTo>
                    <a:pt x="2766" y="155"/>
                  </a:lnTo>
                  <a:lnTo>
                    <a:pt x="2477" y="233"/>
                  </a:lnTo>
                  <a:lnTo>
                    <a:pt x="2195" y="309"/>
                  </a:lnTo>
                  <a:lnTo>
                    <a:pt x="1917" y="384"/>
                  </a:lnTo>
                  <a:lnTo>
                    <a:pt x="1650" y="456"/>
                  </a:lnTo>
                  <a:lnTo>
                    <a:pt x="1393" y="525"/>
                  </a:lnTo>
                  <a:lnTo>
                    <a:pt x="1151" y="591"/>
                  </a:lnTo>
                  <a:lnTo>
                    <a:pt x="926" y="652"/>
                  </a:lnTo>
                  <a:lnTo>
                    <a:pt x="718" y="709"/>
                  </a:lnTo>
                  <a:lnTo>
                    <a:pt x="532" y="761"/>
                  </a:lnTo>
                  <a:lnTo>
                    <a:pt x="369" y="806"/>
                  </a:lnTo>
                  <a:lnTo>
                    <a:pt x="232" y="844"/>
                  </a:lnTo>
                  <a:lnTo>
                    <a:pt x="123" y="875"/>
                  </a:lnTo>
                  <a:lnTo>
                    <a:pt x="45" y="898"/>
                  </a:lnTo>
                  <a:lnTo>
                    <a:pt x="0" y="913"/>
                  </a:lnTo>
                  <a:lnTo>
                    <a:pt x="18" y="1001"/>
                  </a:lnTo>
                  <a:lnTo>
                    <a:pt x="69" y="1249"/>
                  </a:lnTo>
                  <a:lnTo>
                    <a:pt x="149" y="1632"/>
                  </a:lnTo>
                  <a:lnTo>
                    <a:pt x="253" y="2133"/>
                  </a:lnTo>
                  <a:lnTo>
                    <a:pt x="376" y="2726"/>
                  </a:lnTo>
                  <a:lnTo>
                    <a:pt x="514" y="3389"/>
                  </a:lnTo>
                  <a:lnTo>
                    <a:pt x="662" y="4101"/>
                  </a:lnTo>
                  <a:lnTo>
                    <a:pt x="816" y="4839"/>
                  </a:lnTo>
                  <a:lnTo>
                    <a:pt x="971" y="5581"/>
                  </a:lnTo>
                  <a:lnTo>
                    <a:pt x="1122" y="6305"/>
                  </a:lnTo>
                  <a:lnTo>
                    <a:pt x="1265" y="6988"/>
                  </a:lnTo>
                  <a:lnTo>
                    <a:pt x="1394" y="7608"/>
                  </a:lnTo>
                  <a:lnTo>
                    <a:pt x="1508" y="8141"/>
                  </a:lnTo>
                  <a:lnTo>
                    <a:pt x="1598" y="8568"/>
                  </a:lnTo>
                  <a:lnTo>
                    <a:pt x="1662" y="8865"/>
                  </a:lnTo>
                  <a:lnTo>
                    <a:pt x="1696" y="9011"/>
                  </a:lnTo>
                  <a:lnTo>
                    <a:pt x="1704" y="9008"/>
                  </a:lnTo>
                  <a:lnTo>
                    <a:pt x="1729" y="9005"/>
                  </a:lnTo>
                  <a:lnTo>
                    <a:pt x="1770" y="8998"/>
                  </a:lnTo>
                  <a:lnTo>
                    <a:pt x="1824" y="8988"/>
                  </a:lnTo>
                  <a:lnTo>
                    <a:pt x="1893" y="8976"/>
                  </a:lnTo>
                  <a:lnTo>
                    <a:pt x="1976" y="8962"/>
                  </a:lnTo>
                  <a:lnTo>
                    <a:pt x="2071" y="8945"/>
                  </a:lnTo>
                  <a:lnTo>
                    <a:pt x="2177" y="8926"/>
                  </a:lnTo>
                  <a:lnTo>
                    <a:pt x="2294" y="8907"/>
                  </a:lnTo>
                  <a:lnTo>
                    <a:pt x="2421" y="8885"/>
                  </a:lnTo>
                  <a:lnTo>
                    <a:pt x="2557" y="8860"/>
                  </a:lnTo>
                  <a:lnTo>
                    <a:pt x="2701" y="8836"/>
                  </a:lnTo>
                  <a:lnTo>
                    <a:pt x="2853" y="8810"/>
                  </a:lnTo>
                  <a:lnTo>
                    <a:pt x="3012" y="8782"/>
                  </a:lnTo>
                  <a:lnTo>
                    <a:pt x="3176" y="8753"/>
                  </a:lnTo>
                  <a:lnTo>
                    <a:pt x="3344" y="8724"/>
                  </a:lnTo>
                  <a:lnTo>
                    <a:pt x="3344" y="0"/>
                  </a:lnTo>
                  <a:close/>
                </a:path>
              </a:pathLst>
            </a:custGeom>
            <a:solidFill>
              <a:srgbClr val="2329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56"/>
            <p:cNvSpPr>
              <a:spLocks noEditPoints="1"/>
            </p:cNvSpPr>
            <p:nvPr/>
          </p:nvSpPr>
          <p:spPr bwMode="auto">
            <a:xfrm>
              <a:off x="8424863" y="1717676"/>
              <a:ext cx="1336675" cy="3587750"/>
            </a:xfrm>
            <a:custGeom>
              <a:avLst/>
              <a:gdLst>
                <a:gd name="T0" fmla="*/ 3079 w 3368"/>
                <a:gd name="T1" fmla="*/ 109 h 9044"/>
                <a:gd name="T2" fmla="*/ 2646 w 3368"/>
                <a:gd name="T3" fmla="*/ 225 h 9044"/>
                <a:gd name="T4" fmla="*/ 2219 w 3368"/>
                <a:gd name="T5" fmla="*/ 340 h 9044"/>
                <a:gd name="T6" fmla="*/ 1807 w 3368"/>
                <a:gd name="T7" fmla="*/ 451 h 9044"/>
                <a:gd name="T8" fmla="*/ 1418 w 3368"/>
                <a:gd name="T9" fmla="*/ 556 h 9044"/>
                <a:gd name="T10" fmla="*/ 1166 w 3368"/>
                <a:gd name="T11" fmla="*/ 592 h 9044"/>
                <a:gd name="T12" fmla="*/ 1533 w 3368"/>
                <a:gd name="T13" fmla="*/ 492 h 9044"/>
                <a:gd name="T14" fmla="*/ 1929 w 3368"/>
                <a:gd name="T15" fmla="*/ 385 h 9044"/>
                <a:gd name="T16" fmla="*/ 2347 w 3368"/>
                <a:gd name="T17" fmla="*/ 272 h 9044"/>
                <a:gd name="T18" fmla="*/ 2779 w 3368"/>
                <a:gd name="T19" fmla="*/ 156 h 9044"/>
                <a:gd name="T20" fmla="*/ 3214 w 3368"/>
                <a:gd name="T21" fmla="*/ 39 h 9044"/>
                <a:gd name="T22" fmla="*/ 1174 w 3368"/>
                <a:gd name="T23" fmla="*/ 622 h 9044"/>
                <a:gd name="T24" fmla="*/ 842 w 3368"/>
                <a:gd name="T25" fmla="*/ 713 h 9044"/>
                <a:gd name="T26" fmla="*/ 556 w 3368"/>
                <a:gd name="T27" fmla="*/ 792 h 9044"/>
                <a:gd name="T28" fmla="*/ 321 w 3368"/>
                <a:gd name="T29" fmla="*/ 858 h 9044"/>
                <a:gd name="T30" fmla="*/ 147 w 3368"/>
                <a:gd name="T31" fmla="*/ 906 h 9044"/>
                <a:gd name="T32" fmla="*/ 43 w 3368"/>
                <a:gd name="T33" fmla="*/ 939 h 9044"/>
                <a:gd name="T34" fmla="*/ 31 w 3368"/>
                <a:gd name="T35" fmla="*/ 909 h 9044"/>
                <a:gd name="T36" fmla="*/ 138 w 3368"/>
                <a:gd name="T37" fmla="*/ 876 h 9044"/>
                <a:gd name="T38" fmla="*/ 312 w 3368"/>
                <a:gd name="T39" fmla="*/ 826 h 9044"/>
                <a:gd name="T40" fmla="*/ 546 w 3368"/>
                <a:gd name="T41" fmla="*/ 762 h 9044"/>
                <a:gd name="T42" fmla="*/ 834 w 3368"/>
                <a:gd name="T43" fmla="*/ 682 h 9044"/>
                <a:gd name="T44" fmla="*/ 1166 w 3368"/>
                <a:gd name="T45" fmla="*/ 592 h 9044"/>
                <a:gd name="T46" fmla="*/ 0 w 3368"/>
                <a:gd name="T47" fmla="*/ 919 h 9044"/>
                <a:gd name="T48" fmla="*/ 4 w 3368"/>
                <a:gd name="T49" fmla="*/ 933 h 9044"/>
                <a:gd name="T50" fmla="*/ 105 w 3368"/>
                <a:gd name="T51" fmla="*/ 1267 h 9044"/>
                <a:gd name="T52" fmla="*/ 412 w 3368"/>
                <a:gd name="T53" fmla="*/ 2749 h 9044"/>
                <a:gd name="T54" fmla="*/ 852 w 3368"/>
                <a:gd name="T55" fmla="*/ 4860 h 9044"/>
                <a:gd name="T56" fmla="*/ 1300 w 3368"/>
                <a:gd name="T57" fmla="*/ 7004 h 9044"/>
                <a:gd name="T58" fmla="*/ 1633 w 3368"/>
                <a:gd name="T59" fmla="*/ 8582 h 9044"/>
                <a:gd name="T60" fmla="*/ 1699 w 3368"/>
                <a:gd name="T61" fmla="*/ 9030 h 9044"/>
                <a:gd name="T62" fmla="*/ 1512 w 3368"/>
                <a:gd name="T63" fmla="*/ 8163 h 9044"/>
                <a:gd name="T64" fmla="*/ 1126 w 3368"/>
                <a:gd name="T65" fmla="*/ 6330 h 9044"/>
                <a:gd name="T66" fmla="*/ 668 w 3368"/>
                <a:gd name="T67" fmla="*/ 4130 h 9044"/>
                <a:gd name="T68" fmla="*/ 258 w 3368"/>
                <a:gd name="T69" fmla="*/ 2161 h 9044"/>
                <a:gd name="T70" fmla="*/ 22 w 3368"/>
                <a:gd name="T71" fmla="*/ 1024 h 9044"/>
                <a:gd name="T72" fmla="*/ 1717 w 3368"/>
                <a:gd name="T73" fmla="*/ 9042 h 9044"/>
                <a:gd name="T74" fmla="*/ 1715 w 3368"/>
                <a:gd name="T75" fmla="*/ 9027 h 9044"/>
                <a:gd name="T76" fmla="*/ 1721 w 3368"/>
                <a:gd name="T77" fmla="*/ 9009 h 9044"/>
                <a:gd name="T78" fmla="*/ 1842 w 3368"/>
                <a:gd name="T79" fmla="*/ 8987 h 9044"/>
                <a:gd name="T80" fmla="*/ 2088 w 3368"/>
                <a:gd name="T81" fmla="*/ 8946 h 9044"/>
                <a:gd name="T82" fmla="*/ 2437 w 3368"/>
                <a:gd name="T83" fmla="*/ 8884 h 9044"/>
                <a:gd name="T84" fmla="*/ 2869 w 3368"/>
                <a:gd name="T85" fmla="*/ 8809 h 9044"/>
                <a:gd name="T86" fmla="*/ 3361 w 3368"/>
                <a:gd name="T87" fmla="*/ 8724 h 9044"/>
                <a:gd name="T88" fmla="*/ 3033 w 3368"/>
                <a:gd name="T89" fmla="*/ 8814 h 9044"/>
                <a:gd name="T90" fmla="*/ 2579 w 3368"/>
                <a:gd name="T91" fmla="*/ 8893 h 9044"/>
                <a:gd name="T92" fmla="*/ 2200 w 3368"/>
                <a:gd name="T93" fmla="*/ 8958 h 9044"/>
                <a:gd name="T94" fmla="*/ 1917 w 3368"/>
                <a:gd name="T95" fmla="*/ 9007 h 9044"/>
                <a:gd name="T96" fmla="*/ 1751 w 3368"/>
                <a:gd name="T97" fmla="*/ 9036 h 9044"/>
                <a:gd name="T98" fmla="*/ 1711 w 3368"/>
                <a:gd name="T99" fmla="*/ 9010 h 9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68" h="9044">
                  <a:moveTo>
                    <a:pt x="3368" y="31"/>
                  </a:moveTo>
                  <a:lnTo>
                    <a:pt x="3224" y="71"/>
                  </a:lnTo>
                  <a:lnTo>
                    <a:pt x="3079" y="109"/>
                  </a:lnTo>
                  <a:lnTo>
                    <a:pt x="2935" y="148"/>
                  </a:lnTo>
                  <a:lnTo>
                    <a:pt x="2790" y="186"/>
                  </a:lnTo>
                  <a:lnTo>
                    <a:pt x="2646" y="225"/>
                  </a:lnTo>
                  <a:lnTo>
                    <a:pt x="2502" y="264"/>
                  </a:lnTo>
                  <a:lnTo>
                    <a:pt x="2360" y="302"/>
                  </a:lnTo>
                  <a:lnTo>
                    <a:pt x="2219" y="340"/>
                  </a:lnTo>
                  <a:lnTo>
                    <a:pt x="2080" y="377"/>
                  </a:lnTo>
                  <a:lnTo>
                    <a:pt x="1942" y="415"/>
                  </a:lnTo>
                  <a:lnTo>
                    <a:pt x="1807" y="451"/>
                  </a:lnTo>
                  <a:lnTo>
                    <a:pt x="1674" y="487"/>
                  </a:lnTo>
                  <a:lnTo>
                    <a:pt x="1544" y="523"/>
                  </a:lnTo>
                  <a:lnTo>
                    <a:pt x="1418" y="556"/>
                  </a:lnTo>
                  <a:lnTo>
                    <a:pt x="1295" y="590"/>
                  </a:lnTo>
                  <a:lnTo>
                    <a:pt x="1174" y="622"/>
                  </a:lnTo>
                  <a:lnTo>
                    <a:pt x="1166" y="592"/>
                  </a:lnTo>
                  <a:lnTo>
                    <a:pt x="1285" y="559"/>
                  </a:lnTo>
                  <a:lnTo>
                    <a:pt x="1408" y="526"/>
                  </a:lnTo>
                  <a:lnTo>
                    <a:pt x="1533" y="492"/>
                  </a:lnTo>
                  <a:lnTo>
                    <a:pt x="1663" y="457"/>
                  </a:lnTo>
                  <a:lnTo>
                    <a:pt x="1796" y="421"/>
                  </a:lnTo>
                  <a:lnTo>
                    <a:pt x="1929" y="385"/>
                  </a:lnTo>
                  <a:lnTo>
                    <a:pt x="2067" y="348"/>
                  </a:lnTo>
                  <a:lnTo>
                    <a:pt x="2207" y="310"/>
                  </a:lnTo>
                  <a:lnTo>
                    <a:pt x="2347" y="272"/>
                  </a:lnTo>
                  <a:lnTo>
                    <a:pt x="2491" y="234"/>
                  </a:lnTo>
                  <a:lnTo>
                    <a:pt x="2634" y="195"/>
                  </a:lnTo>
                  <a:lnTo>
                    <a:pt x="2779" y="156"/>
                  </a:lnTo>
                  <a:lnTo>
                    <a:pt x="2924" y="117"/>
                  </a:lnTo>
                  <a:lnTo>
                    <a:pt x="3069" y="79"/>
                  </a:lnTo>
                  <a:lnTo>
                    <a:pt x="3214" y="39"/>
                  </a:lnTo>
                  <a:lnTo>
                    <a:pt x="3360" y="0"/>
                  </a:lnTo>
                  <a:lnTo>
                    <a:pt x="3368" y="31"/>
                  </a:lnTo>
                  <a:close/>
                  <a:moveTo>
                    <a:pt x="1174" y="622"/>
                  </a:moveTo>
                  <a:lnTo>
                    <a:pt x="1059" y="654"/>
                  </a:lnTo>
                  <a:lnTo>
                    <a:pt x="948" y="684"/>
                  </a:lnTo>
                  <a:lnTo>
                    <a:pt x="842" y="713"/>
                  </a:lnTo>
                  <a:lnTo>
                    <a:pt x="742" y="741"/>
                  </a:lnTo>
                  <a:lnTo>
                    <a:pt x="646" y="768"/>
                  </a:lnTo>
                  <a:lnTo>
                    <a:pt x="556" y="792"/>
                  </a:lnTo>
                  <a:lnTo>
                    <a:pt x="471" y="815"/>
                  </a:lnTo>
                  <a:lnTo>
                    <a:pt x="393" y="837"/>
                  </a:lnTo>
                  <a:lnTo>
                    <a:pt x="321" y="858"/>
                  </a:lnTo>
                  <a:lnTo>
                    <a:pt x="255" y="876"/>
                  </a:lnTo>
                  <a:lnTo>
                    <a:pt x="198" y="892"/>
                  </a:lnTo>
                  <a:lnTo>
                    <a:pt x="147" y="906"/>
                  </a:lnTo>
                  <a:lnTo>
                    <a:pt x="104" y="919"/>
                  </a:lnTo>
                  <a:lnTo>
                    <a:pt x="70" y="929"/>
                  </a:lnTo>
                  <a:lnTo>
                    <a:pt x="43" y="939"/>
                  </a:lnTo>
                  <a:lnTo>
                    <a:pt x="25" y="944"/>
                  </a:lnTo>
                  <a:lnTo>
                    <a:pt x="13" y="914"/>
                  </a:lnTo>
                  <a:lnTo>
                    <a:pt x="31" y="909"/>
                  </a:lnTo>
                  <a:lnTo>
                    <a:pt x="59" y="899"/>
                  </a:lnTo>
                  <a:lnTo>
                    <a:pt x="94" y="889"/>
                  </a:lnTo>
                  <a:lnTo>
                    <a:pt x="138" y="876"/>
                  </a:lnTo>
                  <a:lnTo>
                    <a:pt x="189" y="861"/>
                  </a:lnTo>
                  <a:lnTo>
                    <a:pt x="246" y="845"/>
                  </a:lnTo>
                  <a:lnTo>
                    <a:pt x="312" y="826"/>
                  </a:lnTo>
                  <a:lnTo>
                    <a:pt x="384" y="807"/>
                  </a:lnTo>
                  <a:lnTo>
                    <a:pt x="462" y="785"/>
                  </a:lnTo>
                  <a:lnTo>
                    <a:pt x="546" y="762"/>
                  </a:lnTo>
                  <a:lnTo>
                    <a:pt x="636" y="736"/>
                  </a:lnTo>
                  <a:lnTo>
                    <a:pt x="732" y="710"/>
                  </a:lnTo>
                  <a:lnTo>
                    <a:pt x="834" y="682"/>
                  </a:lnTo>
                  <a:lnTo>
                    <a:pt x="940" y="653"/>
                  </a:lnTo>
                  <a:lnTo>
                    <a:pt x="1051" y="623"/>
                  </a:lnTo>
                  <a:lnTo>
                    <a:pt x="1166" y="592"/>
                  </a:lnTo>
                  <a:lnTo>
                    <a:pt x="1174" y="622"/>
                  </a:lnTo>
                  <a:close/>
                  <a:moveTo>
                    <a:pt x="4" y="933"/>
                  </a:moveTo>
                  <a:lnTo>
                    <a:pt x="0" y="919"/>
                  </a:lnTo>
                  <a:lnTo>
                    <a:pt x="13" y="914"/>
                  </a:lnTo>
                  <a:lnTo>
                    <a:pt x="19" y="929"/>
                  </a:lnTo>
                  <a:lnTo>
                    <a:pt x="4" y="933"/>
                  </a:lnTo>
                  <a:close/>
                  <a:moveTo>
                    <a:pt x="35" y="926"/>
                  </a:moveTo>
                  <a:lnTo>
                    <a:pt x="53" y="1017"/>
                  </a:lnTo>
                  <a:lnTo>
                    <a:pt x="105" y="1267"/>
                  </a:lnTo>
                  <a:lnTo>
                    <a:pt x="185" y="1654"/>
                  </a:lnTo>
                  <a:lnTo>
                    <a:pt x="290" y="2154"/>
                  </a:lnTo>
                  <a:lnTo>
                    <a:pt x="412" y="2749"/>
                  </a:lnTo>
                  <a:lnTo>
                    <a:pt x="551" y="3412"/>
                  </a:lnTo>
                  <a:lnTo>
                    <a:pt x="699" y="4123"/>
                  </a:lnTo>
                  <a:lnTo>
                    <a:pt x="852" y="4860"/>
                  </a:lnTo>
                  <a:lnTo>
                    <a:pt x="1007" y="5601"/>
                  </a:lnTo>
                  <a:lnTo>
                    <a:pt x="1157" y="6323"/>
                  </a:lnTo>
                  <a:lnTo>
                    <a:pt x="1300" y="7004"/>
                  </a:lnTo>
                  <a:lnTo>
                    <a:pt x="1430" y="7622"/>
                  </a:lnTo>
                  <a:lnTo>
                    <a:pt x="1543" y="8156"/>
                  </a:lnTo>
                  <a:lnTo>
                    <a:pt x="1633" y="8582"/>
                  </a:lnTo>
                  <a:lnTo>
                    <a:pt x="1697" y="8878"/>
                  </a:lnTo>
                  <a:lnTo>
                    <a:pt x="1730" y="9022"/>
                  </a:lnTo>
                  <a:lnTo>
                    <a:pt x="1699" y="9030"/>
                  </a:lnTo>
                  <a:lnTo>
                    <a:pt x="1666" y="8886"/>
                  </a:lnTo>
                  <a:lnTo>
                    <a:pt x="1602" y="8590"/>
                  </a:lnTo>
                  <a:lnTo>
                    <a:pt x="1512" y="8163"/>
                  </a:lnTo>
                  <a:lnTo>
                    <a:pt x="1398" y="7630"/>
                  </a:lnTo>
                  <a:lnTo>
                    <a:pt x="1269" y="7012"/>
                  </a:lnTo>
                  <a:lnTo>
                    <a:pt x="1126" y="6330"/>
                  </a:lnTo>
                  <a:lnTo>
                    <a:pt x="976" y="5608"/>
                  </a:lnTo>
                  <a:lnTo>
                    <a:pt x="821" y="4867"/>
                  </a:lnTo>
                  <a:lnTo>
                    <a:pt x="668" y="4130"/>
                  </a:lnTo>
                  <a:lnTo>
                    <a:pt x="520" y="3419"/>
                  </a:lnTo>
                  <a:lnTo>
                    <a:pt x="381" y="2754"/>
                  </a:lnTo>
                  <a:lnTo>
                    <a:pt x="258" y="2161"/>
                  </a:lnTo>
                  <a:lnTo>
                    <a:pt x="154" y="1660"/>
                  </a:lnTo>
                  <a:lnTo>
                    <a:pt x="74" y="1274"/>
                  </a:lnTo>
                  <a:lnTo>
                    <a:pt x="22" y="1024"/>
                  </a:lnTo>
                  <a:lnTo>
                    <a:pt x="4" y="933"/>
                  </a:lnTo>
                  <a:lnTo>
                    <a:pt x="35" y="926"/>
                  </a:lnTo>
                  <a:close/>
                  <a:moveTo>
                    <a:pt x="1717" y="9042"/>
                  </a:moveTo>
                  <a:lnTo>
                    <a:pt x="1703" y="9044"/>
                  </a:lnTo>
                  <a:lnTo>
                    <a:pt x="1699" y="9030"/>
                  </a:lnTo>
                  <a:lnTo>
                    <a:pt x="1715" y="9027"/>
                  </a:lnTo>
                  <a:lnTo>
                    <a:pt x="1717" y="9042"/>
                  </a:lnTo>
                  <a:close/>
                  <a:moveTo>
                    <a:pt x="1711" y="9010"/>
                  </a:moveTo>
                  <a:lnTo>
                    <a:pt x="1721" y="9009"/>
                  </a:lnTo>
                  <a:lnTo>
                    <a:pt x="1746" y="9005"/>
                  </a:lnTo>
                  <a:lnTo>
                    <a:pt x="1786" y="8998"/>
                  </a:lnTo>
                  <a:lnTo>
                    <a:pt x="1842" y="8987"/>
                  </a:lnTo>
                  <a:lnTo>
                    <a:pt x="1911" y="8976"/>
                  </a:lnTo>
                  <a:lnTo>
                    <a:pt x="1993" y="8962"/>
                  </a:lnTo>
                  <a:lnTo>
                    <a:pt x="2088" y="8946"/>
                  </a:lnTo>
                  <a:lnTo>
                    <a:pt x="2194" y="8927"/>
                  </a:lnTo>
                  <a:lnTo>
                    <a:pt x="2310" y="8906"/>
                  </a:lnTo>
                  <a:lnTo>
                    <a:pt x="2437" y="8884"/>
                  </a:lnTo>
                  <a:lnTo>
                    <a:pt x="2574" y="8861"/>
                  </a:lnTo>
                  <a:lnTo>
                    <a:pt x="2718" y="8836"/>
                  </a:lnTo>
                  <a:lnTo>
                    <a:pt x="2869" y="8809"/>
                  </a:lnTo>
                  <a:lnTo>
                    <a:pt x="3027" y="8782"/>
                  </a:lnTo>
                  <a:lnTo>
                    <a:pt x="3191" y="8754"/>
                  </a:lnTo>
                  <a:lnTo>
                    <a:pt x="3361" y="8724"/>
                  </a:lnTo>
                  <a:lnTo>
                    <a:pt x="3367" y="8755"/>
                  </a:lnTo>
                  <a:lnTo>
                    <a:pt x="3197" y="8785"/>
                  </a:lnTo>
                  <a:lnTo>
                    <a:pt x="3033" y="8814"/>
                  </a:lnTo>
                  <a:lnTo>
                    <a:pt x="2875" y="8842"/>
                  </a:lnTo>
                  <a:lnTo>
                    <a:pt x="2723" y="8867"/>
                  </a:lnTo>
                  <a:lnTo>
                    <a:pt x="2579" y="8893"/>
                  </a:lnTo>
                  <a:lnTo>
                    <a:pt x="2443" y="8916"/>
                  </a:lnTo>
                  <a:lnTo>
                    <a:pt x="2316" y="8938"/>
                  </a:lnTo>
                  <a:lnTo>
                    <a:pt x="2200" y="8958"/>
                  </a:lnTo>
                  <a:lnTo>
                    <a:pt x="2093" y="8977"/>
                  </a:lnTo>
                  <a:lnTo>
                    <a:pt x="1999" y="8993"/>
                  </a:lnTo>
                  <a:lnTo>
                    <a:pt x="1917" y="9007"/>
                  </a:lnTo>
                  <a:lnTo>
                    <a:pt x="1848" y="9020"/>
                  </a:lnTo>
                  <a:lnTo>
                    <a:pt x="1792" y="9029"/>
                  </a:lnTo>
                  <a:lnTo>
                    <a:pt x="1751" y="9036"/>
                  </a:lnTo>
                  <a:lnTo>
                    <a:pt x="1726" y="9040"/>
                  </a:lnTo>
                  <a:lnTo>
                    <a:pt x="1717" y="9042"/>
                  </a:lnTo>
                  <a:lnTo>
                    <a:pt x="1711" y="9010"/>
                  </a:lnTo>
                  <a:close/>
                </a:path>
              </a:pathLst>
            </a:custGeom>
            <a:solidFill>
              <a:srgbClr val="1C1C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57"/>
            <p:cNvSpPr>
              <a:spLocks/>
            </p:cNvSpPr>
            <p:nvPr/>
          </p:nvSpPr>
          <p:spPr bwMode="auto">
            <a:xfrm>
              <a:off x="8834438" y="2386013"/>
              <a:ext cx="333375" cy="334963"/>
            </a:xfrm>
            <a:custGeom>
              <a:avLst/>
              <a:gdLst>
                <a:gd name="T0" fmla="*/ 839 w 842"/>
                <a:gd name="T1" fmla="*/ 465 h 843"/>
                <a:gd name="T2" fmla="*/ 829 w 842"/>
                <a:gd name="T3" fmla="*/ 527 h 843"/>
                <a:gd name="T4" fmla="*/ 808 w 842"/>
                <a:gd name="T5" fmla="*/ 585 h 843"/>
                <a:gd name="T6" fmla="*/ 781 w 842"/>
                <a:gd name="T7" fmla="*/ 641 h 843"/>
                <a:gd name="T8" fmla="*/ 746 w 842"/>
                <a:gd name="T9" fmla="*/ 689 h 843"/>
                <a:gd name="T10" fmla="*/ 704 w 842"/>
                <a:gd name="T11" fmla="*/ 733 h 843"/>
                <a:gd name="T12" fmla="*/ 656 w 842"/>
                <a:gd name="T13" fmla="*/ 771 h 843"/>
                <a:gd name="T14" fmla="*/ 603 w 842"/>
                <a:gd name="T15" fmla="*/ 801 h 843"/>
                <a:gd name="T16" fmla="*/ 546 w 842"/>
                <a:gd name="T17" fmla="*/ 824 h 843"/>
                <a:gd name="T18" fmla="*/ 485 w 842"/>
                <a:gd name="T19" fmla="*/ 838 h 843"/>
                <a:gd name="T20" fmla="*/ 420 w 842"/>
                <a:gd name="T21" fmla="*/ 843 h 843"/>
                <a:gd name="T22" fmla="*/ 357 w 842"/>
                <a:gd name="T23" fmla="*/ 838 h 843"/>
                <a:gd name="T24" fmla="*/ 296 w 842"/>
                <a:gd name="T25" fmla="*/ 824 h 843"/>
                <a:gd name="T26" fmla="*/ 238 w 842"/>
                <a:gd name="T27" fmla="*/ 801 h 843"/>
                <a:gd name="T28" fmla="*/ 186 w 842"/>
                <a:gd name="T29" fmla="*/ 771 h 843"/>
                <a:gd name="T30" fmla="*/ 138 w 842"/>
                <a:gd name="T31" fmla="*/ 733 h 843"/>
                <a:gd name="T32" fmla="*/ 96 w 842"/>
                <a:gd name="T33" fmla="*/ 689 h 843"/>
                <a:gd name="T34" fmla="*/ 61 w 842"/>
                <a:gd name="T35" fmla="*/ 641 h 843"/>
                <a:gd name="T36" fmla="*/ 34 w 842"/>
                <a:gd name="T37" fmla="*/ 585 h 843"/>
                <a:gd name="T38" fmla="*/ 13 w 842"/>
                <a:gd name="T39" fmla="*/ 527 h 843"/>
                <a:gd name="T40" fmla="*/ 2 w 842"/>
                <a:gd name="T41" fmla="*/ 465 h 843"/>
                <a:gd name="T42" fmla="*/ 0 w 842"/>
                <a:gd name="T43" fmla="*/ 400 h 843"/>
                <a:gd name="T44" fmla="*/ 8 w 842"/>
                <a:gd name="T45" fmla="*/ 337 h 843"/>
                <a:gd name="T46" fmla="*/ 26 w 842"/>
                <a:gd name="T47" fmla="*/ 277 h 843"/>
                <a:gd name="T48" fmla="*/ 51 w 842"/>
                <a:gd name="T49" fmla="*/ 221 h 843"/>
                <a:gd name="T50" fmla="*/ 83 w 842"/>
                <a:gd name="T51" fmla="*/ 169 h 843"/>
                <a:gd name="T52" fmla="*/ 124 w 842"/>
                <a:gd name="T53" fmla="*/ 124 h 843"/>
                <a:gd name="T54" fmla="*/ 169 w 842"/>
                <a:gd name="T55" fmla="*/ 84 h 843"/>
                <a:gd name="T56" fmla="*/ 221 w 842"/>
                <a:gd name="T57" fmla="*/ 51 h 843"/>
                <a:gd name="T58" fmla="*/ 276 w 842"/>
                <a:gd name="T59" fmla="*/ 26 h 843"/>
                <a:gd name="T60" fmla="*/ 336 w 842"/>
                <a:gd name="T61" fmla="*/ 8 h 843"/>
                <a:gd name="T62" fmla="*/ 400 w 842"/>
                <a:gd name="T63" fmla="*/ 0 h 843"/>
                <a:gd name="T64" fmla="*/ 464 w 842"/>
                <a:gd name="T65" fmla="*/ 3 h 843"/>
                <a:gd name="T66" fmla="*/ 527 w 842"/>
                <a:gd name="T67" fmla="*/ 13 h 843"/>
                <a:gd name="T68" fmla="*/ 584 w 842"/>
                <a:gd name="T69" fmla="*/ 34 h 843"/>
                <a:gd name="T70" fmla="*/ 639 w 842"/>
                <a:gd name="T71" fmla="*/ 62 h 843"/>
                <a:gd name="T72" fmla="*/ 688 w 842"/>
                <a:gd name="T73" fmla="*/ 96 h 843"/>
                <a:gd name="T74" fmla="*/ 732 w 842"/>
                <a:gd name="T75" fmla="*/ 138 h 843"/>
                <a:gd name="T76" fmla="*/ 770 w 842"/>
                <a:gd name="T77" fmla="*/ 186 h 843"/>
                <a:gd name="T78" fmla="*/ 800 w 842"/>
                <a:gd name="T79" fmla="*/ 240 h 843"/>
                <a:gd name="T80" fmla="*/ 823 w 842"/>
                <a:gd name="T81" fmla="*/ 296 h 843"/>
                <a:gd name="T82" fmla="*/ 837 w 842"/>
                <a:gd name="T83" fmla="*/ 358 h 843"/>
                <a:gd name="T84" fmla="*/ 842 w 842"/>
                <a:gd name="T85" fmla="*/ 422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2" h="843">
                  <a:moveTo>
                    <a:pt x="842" y="422"/>
                  </a:moveTo>
                  <a:lnTo>
                    <a:pt x="842" y="443"/>
                  </a:lnTo>
                  <a:lnTo>
                    <a:pt x="839" y="465"/>
                  </a:lnTo>
                  <a:lnTo>
                    <a:pt x="837" y="486"/>
                  </a:lnTo>
                  <a:lnTo>
                    <a:pt x="834" y="507"/>
                  </a:lnTo>
                  <a:lnTo>
                    <a:pt x="829" y="527"/>
                  </a:lnTo>
                  <a:lnTo>
                    <a:pt x="823" y="547"/>
                  </a:lnTo>
                  <a:lnTo>
                    <a:pt x="816" y="567"/>
                  </a:lnTo>
                  <a:lnTo>
                    <a:pt x="808" y="585"/>
                  </a:lnTo>
                  <a:lnTo>
                    <a:pt x="800" y="605"/>
                  </a:lnTo>
                  <a:lnTo>
                    <a:pt x="791" y="622"/>
                  </a:lnTo>
                  <a:lnTo>
                    <a:pt x="781" y="641"/>
                  </a:lnTo>
                  <a:lnTo>
                    <a:pt x="770" y="657"/>
                  </a:lnTo>
                  <a:lnTo>
                    <a:pt x="759" y="674"/>
                  </a:lnTo>
                  <a:lnTo>
                    <a:pt x="746" y="689"/>
                  </a:lnTo>
                  <a:lnTo>
                    <a:pt x="732" y="705"/>
                  </a:lnTo>
                  <a:lnTo>
                    <a:pt x="718" y="719"/>
                  </a:lnTo>
                  <a:lnTo>
                    <a:pt x="704" y="733"/>
                  </a:lnTo>
                  <a:lnTo>
                    <a:pt x="688" y="747"/>
                  </a:lnTo>
                  <a:lnTo>
                    <a:pt x="673" y="760"/>
                  </a:lnTo>
                  <a:lnTo>
                    <a:pt x="656" y="771"/>
                  </a:lnTo>
                  <a:lnTo>
                    <a:pt x="639" y="782"/>
                  </a:lnTo>
                  <a:lnTo>
                    <a:pt x="621" y="792"/>
                  </a:lnTo>
                  <a:lnTo>
                    <a:pt x="603" y="801"/>
                  </a:lnTo>
                  <a:lnTo>
                    <a:pt x="584" y="809"/>
                  </a:lnTo>
                  <a:lnTo>
                    <a:pt x="566" y="817"/>
                  </a:lnTo>
                  <a:lnTo>
                    <a:pt x="546" y="824"/>
                  </a:lnTo>
                  <a:lnTo>
                    <a:pt x="527" y="830"/>
                  </a:lnTo>
                  <a:lnTo>
                    <a:pt x="506" y="835"/>
                  </a:lnTo>
                  <a:lnTo>
                    <a:pt x="485" y="838"/>
                  </a:lnTo>
                  <a:lnTo>
                    <a:pt x="464" y="841"/>
                  </a:lnTo>
                  <a:lnTo>
                    <a:pt x="442" y="843"/>
                  </a:lnTo>
                  <a:lnTo>
                    <a:pt x="420" y="843"/>
                  </a:lnTo>
                  <a:lnTo>
                    <a:pt x="400" y="843"/>
                  </a:lnTo>
                  <a:lnTo>
                    <a:pt x="378" y="841"/>
                  </a:lnTo>
                  <a:lnTo>
                    <a:pt x="357" y="838"/>
                  </a:lnTo>
                  <a:lnTo>
                    <a:pt x="336" y="835"/>
                  </a:lnTo>
                  <a:lnTo>
                    <a:pt x="315" y="830"/>
                  </a:lnTo>
                  <a:lnTo>
                    <a:pt x="296" y="824"/>
                  </a:lnTo>
                  <a:lnTo>
                    <a:pt x="276" y="817"/>
                  </a:lnTo>
                  <a:lnTo>
                    <a:pt x="258" y="809"/>
                  </a:lnTo>
                  <a:lnTo>
                    <a:pt x="238" y="801"/>
                  </a:lnTo>
                  <a:lnTo>
                    <a:pt x="221" y="792"/>
                  </a:lnTo>
                  <a:lnTo>
                    <a:pt x="202" y="782"/>
                  </a:lnTo>
                  <a:lnTo>
                    <a:pt x="186" y="771"/>
                  </a:lnTo>
                  <a:lnTo>
                    <a:pt x="169" y="760"/>
                  </a:lnTo>
                  <a:lnTo>
                    <a:pt x="154" y="747"/>
                  </a:lnTo>
                  <a:lnTo>
                    <a:pt x="138" y="733"/>
                  </a:lnTo>
                  <a:lnTo>
                    <a:pt x="124" y="719"/>
                  </a:lnTo>
                  <a:lnTo>
                    <a:pt x="110" y="705"/>
                  </a:lnTo>
                  <a:lnTo>
                    <a:pt x="96" y="689"/>
                  </a:lnTo>
                  <a:lnTo>
                    <a:pt x="83" y="674"/>
                  </a:lnTo>
                  <a:lnTo>
                    <a:pt x="72" y="657"/>
                  </a:lnTo>
                  <a:lnTo>
                    <a:pt x="61" y="641"/>
                  </a:lnTo>
                  <a:lnTo>
                    <a:pt x="51" y="622"/>
                  </a:lnTo>
                  <a:lnTo>
                    <a:pt x="42" y="605"/>
                  </a:lnTo>
                  <a:lnTo>
                    <a:pt x="34" y="585"/>
                  </a:lnTo>
                  <a:lnTo>
                    <a:pt x="26" y="567"/>
                  </a:lnTo>
                  <a:lnTo>
                    <a:pt x="19" y="547"/>
                  </a:lnTo>
                  <a:lnTo>
                    <a:pt x="13" y="527"/>
                  </a:lnTo>
                  <a:lnTo>
                    <a:pt x="8" y="507"/>
                  </a:lnTo>
                  <a:lnTo>
                    <a:pt x="5" y="486"/>
                  </a:lnTo>
                  <a:lnTo>
                    <a:pt x="2" y="465"/>
                  </a:lnTo>
                  <a:lnTo>
                    <a:pt x="0" y="443"/>
                  </a:lnTo>
                  <a:lnTo>
                    <a:pt x="0" y="422"/>
                  </a:lnTo>
                  <a:lnTo>
                    <a:pt x="0" y="400"/>
                  </a:lnTo>
                  <a:lnTo>
                    <a:pt x="2" y="378"/>
                  </a:lnTo>
                  <a:lnTo>
                    <a:pt x="5" y="358"/>
                  </a:lnTo>
                  <a:lnTo>
                    <a:pt x="8" y="337"/>
                  </a:lnTo>
                  <a:lnTo>
                    <a:pt x="13" y="316"/>
                  </a:lnTo>
                  <a:lnTo>
                    <a:pt x="19" y="296"/>
                  </a:lnTo>
                  <a:lnTo>
                    <a:pt x="26" y="277"/>
                  </a:lnTo>
                  <a:lnTo>
                    <a:pt x="34" y="258"/>
                  </a:lnTo>
                  <a:lnTo>
                    <a:pt x="42" y="240"/>
                  </a:lnTo>
                  <a:lnTo>
                    <a:pt x="51" y="221"/>
                  </a:lnTo>
                  <a:lnTo>
                    <a:pt x="61" y="204"/>
                  </a:lnTo>
                  <a:lnTo>
                    <a:pt x="72" y="186"/>
                  </a:lnTo>
                  <a:lnTo>
                    <a:pt x="83" y="169"/>
                  </a:lnTo>
                  <a:lnTo>
                    <a:pt x="96" y="154"/>
                  </a:lnTo>
                  <a:lnTo>
                    <a:pt x="110" y="138"/>
                  </a:lnTo>
                  <a:lnTo>
                    <a:pt x="124" y="124"/>
                  </a:lnTo>
                  <a:lnTo>
                    <a:pt x="138" y="110"/>
                  </a:lnTo>
                  <a:lnTo>
                    <a:pt x="154" y="96"/>
                  </a:lnTo>
                  <a:lnTo>
                    <a:pt x="169" y="84"/>
                  </a:lnTo>
                  <a:lnTo>
                    <a:pt x="186" y="72"/>
                  </a:lnTo>
                  <a:lnTo>
                    <a:pt x="202" y="62"/>
                  </a:lnTo>
                  <a:lnTo>
                    <a:pt x="221" y="51"/>
                  </a:lnTo>
                  <a:lnTo>
                    <a:pt x="238" y="42"/>
                  </a:lnTo>
                  <a:lnTo>
                    <a:pt x="258" y="34"/>
                  </a:lnTo>
                  <a:lnTo>
                    <a:pt x="276" y="26"/>
                  </a:lnTo>
                  <a:lnTo>
                    <a:pt x="296" y="19"/>
                  </a:lnTo>
                  <a:lnTo>
                    <a:pt x="315" y="13"/>
                  </a:lnTo>
                  <a:lnTo>
                    <a:pt x="336" y="8"/>
                  </a:lnTo>
                  <a:lnTo>
                    <a:pt x="357" y="5"/>
                  </a:lnTo>
                  <a:lnTo>
                    <a:pt x="378" y="3"/>
                  </a:lnTo>
                  <a:lnTo>
                    <a:pt x="400" y="0"/>
                  </a:lnTo>
                  <a:lnTo>
                    <a:pt x="420" y="0"/>
                  </a:lnTo>
                  <a:lnTo>
                    <a:pt x="442" y="0"/>
                  </a:lnTo>
                  <a:lnTo>
                    <a:pt x="464" y="3"/>
                  </a:lnTo>
                  <a:lnTo>
                    <a:pt x="485" y="5"/>
                  </a:lnTo>
                  <a:lnTo>
                    <a:pt x="506" y="8"/>
                  </a:lnTo>
                  <a:lnTo>
                    <a:pt x="527" y="13"/>
                  </a:lnTo>
                  <a:lnTo>
                    <a:pt x="546" y="19"/>
                  </a:lnTo>
                  <a:lnTo>
                    <a:pt x="566" y="26"/>
                  </a:lnTo>
                  <a:lnTo>
                    <a:pt x="584" y="34"/>
                  </a:lnTo>
                  <a:lnTo>
                    <a:pt x="603" y="42"/>
                  </a:lnTo>
                  <a:lnTo>
                    <a:pt x="621" y="51"/>
                  </a:lnTo>
                  <a:lnTo>
                    <a:pt x="639" y="62"/>
                  </a:lnTo>
                  <a:lnTo>
                    <a:pt x="656" y="72"/>
                  </a:lnTo>
                  <a:lnTo>
                    <a:pt x="673" y="84"/>
                  </a:lnTo>
                  <a:lnTo>
                    <a:pt x="688" y="96"/>
                  </a:lnTo>
                  <a:lnTo>
                    <a:pt x="704" y="110"/>
                  </a:lnTo>
                  <a:lnTo>
                    <a:pt x="718" y="124"/>
                  </a:lnTo>
                  <a:lnTo>
                    <a:pt x="732" y="138"/>
                  </a:lnTo>
                  <a:lnTo>
                    <a:pt x="746" y="154"/>
                  </a:lnTo>
                  <a:lnTo>
                    <a:pt x="759" y="169"/>
                  </a:lnTo>
                  <a:lnTo>
                    <a:pt x="770" y="186"/>
                  </a:lnTo>
                  <a:lnTo>
                    <a:pt x="781" y="204"/>
                  </a:lnTo>
                  <a:lnTo>
                    <a:pt x="791" y="221"/>
                  </a:lnTo>
                  <a:lnTo>
                    <a:pt x="800" y="240"/>
                  </a:lnTo>
                  <a:lnTo>
                    <a:pt x="808" y="258"/>
                  </a:lnTo>
                  <a:lnTo>
                    <a:pt x="816" y="277"/>
                  </a:lnTo>
                  <a:lnTo>
                    <a:pt x="823" y="296"/>
                  </a:lnTo>
                  <a:lnTo>
                    <a:pt x="829" y="316"/>
                  </a:lnTo>
                  <a:lnTo>
                    <a:pt x="834" y="337"/>
                  </a:lnTo>
                  <a:lnTo>
                    <a:pt x="837" y="358"/>
                  </a:lnTo>
                  <a:lnTo>
                    <a:pt x="839" y="378"/>
                  </a:lnTo>
                  <a:lnTo>
                    <a:pt x="842" y="400"/>
                  </a:lnTo>
                  <a:lnTo>
                    <a:pt x="842" y="4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58"/>
            <p:cNvSpPr>
              <a:spLocks/>
            </p:cNvSpPr>
            <p:nvPr/>
          </p:nvSpPr>
          <p:spPr bwMode="auto">
            <a:xfrm>
              <a:off x="9371013" y="2311401"/>
              <a:ext cx="333375" cy="334963"/>
            </a:xfrm>
            <a:custGeom>
              <a:avLst/>
              <a:gdLst>
                <a:gd name="T0" fmla="*/ 839 w 842"/>
                <a:gd name="T1" fmla="*/ 465 h 843"/>
                <a:gd name="T2" fmla="*/ 828 w 842"/>
                <a:gd name="T3" fmla="*/ 527 h 843"/>
                <a:gd name="T4" fmla="*/ 808 w 842"/>
                <a:gd name="T5" fmla="*/ 586 h 843"/>
                <a:gd name="T6" fmla="*/ 780 w 842"/>
                <a:gd name="T7" fmla="*/ 640 h 843"/>
                <a:gd name="T8" fmla="*/ 745 w 842"/>
                <a:gd name="T9" fmla="*/ 690 h 843"/>
                <a:gd name="T10" fmla="*/ 703 w 842"/>
                <a:gd name="T11" fmla="*/ 734 h 843"/>
                <a:gd name="T12" fmla="*/ 656 w 842"/>
                <a:gd name="T13" fmla="*/ 771 h 843"/>
                <a:gd name="T14" fmla="*/ 603 w 842"/>
                <a:gd name="T15" fmla="*/ 801 h 843"/>
                <a:gd name="T16" fmla="*/ 546 w 842"/>
                <a:gd name="T17" fmla="*/ 824 h 843"/>
                <a:gd name="T18" fmla="*/ 485 w 842"/>
                <a:gd name="T19" fmla="*/ 838 h 843"/>
                <a:gd name="T20" fmla="*/ 420 w 842"/>
                <a:gd name="T21" fmla="*/ 843 h 843"/>
                <a:gd name="T22" fmla="*/ 357 w 842"/>
                <a:gd name="T23" fmla="*/ 838 h 843"/>
                <a:gd name="T24" fmla="*/ 296 w 842"/>
                <a:gd name="T25" fmla="*/ 824 h 843"/>
                <a:gd name="T26" fmla="*/ 238 w 842"/>
                <a:gd name="T27" fmla="*/ 801 h 843"/>
                <a:gd name="T28" fmla="*/ 185 w 842"/>
                <a:gd name="T29" fmla="*/ 771 h 843"/>
                <a:gd name="T30" fmla="*/ 137 w 842"/>
                <a:gd name="T31" fmla="*/ 734 h 843"/>
                <a:gd name="T32" fmla="*/ 96 w 842"/>
                <a:gd name="T33" fmla="*/ 690 h 843"/>
                <a:gd name="T34" fmla="*/ 60 w 842"/>
                <a:gd name="T35" fmla="*/ 640 h 843"/>
                <a:gd name="T36" fmla="*/ 32 w 842"/>
                <a:gd name="T37" fmla="*/ 586 h 843"/>
                <a:gd name="T38" fmla="*/ 13 w 842"/>
                <a:gd name="T39" fmla="*/ 527 h 843"/>
                <a:gd name="T40" fmla="*/ 2 w 842"/>
                <a:gd name="T41" fmla="*/ 465 h 843"/>
                <a:gd name="T42" fmla="*/ 0 w 842"/>
                <a:gd name="T43" fmla="*/ 400 h 843"/>
                <a:gd name="T44" fmla="*/ 8 w 842"/>
                <a:gd name="T45" fmla="*/ 336 h 843"/>
                <a:gd name="T46" fmla="*/ 25 w 842"/>
                <a:gd name="T47" fmla="*/ 277 h 843"/>
                <a:gd name="T48" fmla="*/ 51 w 842"/>
                <a:gd name="T49" fmla="*/ 221 h 843"/>
                <a:gd name="T50" fmla="*/ 83 w 842"/>
                <a:gd name="T51" fmla="*/ 170 h 843"/>
                <a:gd name="T52" fmla="*/ 122 w 842"/>
                <a:gd name="T53" fmla="*/ 124 h 843"/>
                <a:gd name="T54" fmla="*/ 169 w 842"/>
                <a:gd name="T55" fmla="*/ 84 h 843"/>
                <a:gd name="T56" fmla="*/ 219 w 842"/>
                <a:gd name="T57" fmla="*/ 51 h 843"/>
                <a:gd name="T58" fmla="*/ 276 w 842"/>
                <a:gd name="T59" fmla="*/ 25 h 843"/>
                <a:gd name="T60" fmla="*/ 336 w 842"/>
                <a:gd name="T61" fmla="*/ 9 h 843"/>
                <a:gd name="T62" fmla="*/ 398 w 842"/>
                <a:gd name="T63" fmla="*/ 1 h 843"/>
                <a:gd name="T64" fmla="*/ 463 w 842"/>
                <a:gd name="T65" fmla="*/ 2 h 843"/>
                <a:gd name="T66" fmla="*/ 525 w 842"/>
                <a:gd name="T67" fmla="*/ 14 h 843"/>
                <a:gd name="T68" fmla="*/ 584 w 842"/>
                <a:gd name="T69" fmla="*/ 33 h 843"/>
                <a:gd name="T70" fmla="*/ 638 w 842"/>
                <a:gd name="T71" fmla="*/ 61 h 843"/>
                <a:gd name="T72" fmla="*/ 688 w 842"/>
                <a:gd name="T73" fmla="*/ 97 h 843"/>
                <a:gd name="T74" fmla="*/ 732 w 842"/>
                <a:gd name="T75" fmla="*/ 139 h 843"/>
                <a:gd name="T76" fmla="*/ 769 w 842"/>
                <a:gd name="T77" fmla="*/ 186 h 843"/>
                <a:gd name="T78" fmla="*/ 800 w 842"/>
                <a:gd name="T79" fmla="*/ 239 h 843"/>
                <a:gd name="T80" fmla="*/ 822 w 842"/>
                <a:gd name="T81" fmla="*/ 296 h 843"/>
                <a:gd name="T82" fmla="*/ 836 w 842"/>
                <a:gd name="T83" fmla="*/ 357 h 843"/>
                <a:gd name="T84" fmla="*/ 842 w 842"/>
                <a:gd name="T85" fmla="*/ 422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2" h="843">
                  <a:moveTo>
                    <a:pt x="842" y="422"/>
                  </a:moveTo>
                  <a:lnTo>
                    <a:pt x="841" y="444"/>
                  </a:lnTo>
                  <a:lnTo>
                    <a:pt x="839" y="465"/>
                  </a:lnTo>
                  <a:lnTo>
                    <a:pt x="836" y="485"/>
                  </a:lnTo>
                  <a:lnTo>
                    <a:pt x="832" y="506"/>
                  </a:lnTo>
                  <a:lnTo>
                    <a:pt x="828" y="527"/>
                  </a:lnTo>
                  <a:lnTo>
                    <a:pt x="822" y="547"/>
                  </a:lnTo>
                  <a:lnTo>
                    <a:pt x="816" y="566"/>
                  </a:lnTo>
                  <a:lnTo>
                    <a:pt x="808" y="586"/>
                  </a:lnTo>
                  <a:lnTo>
                    <a:pt x="800" y="604"/>
                  </a:lnTo>
                  <a:lnTo>
                    <a:pt x="791" y="623"/>
                  </a:lnTo>
                  <a:lnTo>
                    <a:pt x="780" y="640"/>
                  </a:lnTo>
                  <a:lnTo>
                    <a:pt x="769" y="658"/>
                  </a:lnTo>
                  <a:lnTo>
                    <a:pt x="757" y="674"/>
                  </a:lnTo>
                  <a:lnTo>
                    <a:pt x="745" y="690"/>
                  </a:lnTo>
                  <a:lnTo>
                    <a:pt x="732" y="705"/>
                  </a:lnTo>
                  <a:lnTo>
                    <a:pt x="718" y="720"/>
                  </a:lnTo>
                  <a:lnTo>
                    <a:pt x="703" y="734"/>
                  </a:lnTo>
                  <a:lnTo>
                    <a:pt x="688" y="747"/>
                  </a:lnTo>
                  <a:lnTo>
                    <a:pt x="672" y="759"/>
                  </a:lnTo>
                  <a:lnTo>
                    <a:pt x="656" y="771"/>
                  </a:lnTo>
                  <a:lnTo>
                    <a:pt x="638" y="782"/>
                  </a:lnTo>
                  <a:lnTo>
                    <a:pt x="621" y="792"/>
                  </a:lnTo>
                  <a:lnTo>
                    <a:pt x="603" y="801"/>
                  </a:lnTo>
                  <a:lnTo>
                    <a:pt x="584" y="810"/>
                  </a:lnTo>
                  <a:lnTo>
                    <a:pt x="565" y="817"/>
                  </a:lnTo>
                  <a:lnTo>
                    <a:pt x="546" y="824"/>
                  </a:lnTo>
                  <a:lnTo>
                    <a:pt x="525" y="830"/>
                  </a:lnTo>
                  <a:lnTo>
                    <a:pt x="506" y="834"/>
                  </a:lnTo>
                  <a:lnTo>
                    <a:pt x="485" y="838"/>
                  </a:lnTo>
                  <a:lnTo>
                    <a:pt x="463" y="840"/>
                  </a:lnTo>
                  <a:lnTo>
                    <a:pt x="442" y="843"/>
                  </a:lnTo>
                  <a:lnTo>
                    <a:pt x="420" y="843"/>
                  </a:lnTo>
                  <a:lnTo>
                    <a:pt x="398" y="843"/>
                  </a:lnTo>
                  <a:lnTo>
                    <a:pt x="378" y="840"/>
                  </a:lnTo>
                  <a:lnTo>
                    <a:pt x="357" y="838"/>
                  </a:lnTo>
                  <a:lnTo>
                    <a:pt x="336" y="834"/>
                  </a:lnTo>
                  <a:lnTo>
                    <a:pt x="315" y="830"/>
                  </a:lnTo>
                  <a:lnTo>
                    <a:pt x="296" y="824"/>
                  </a:lnTo>
                  <a:lnTo>
                    <a:pt x="276" y="817"/>
                  </a:lnTo>
                  <a:lnTo>
                    <a:pt x="256" y="810"/>
                  </a:lnTo>
                  <a:lnTo>
                    <a:pt x="238" y="801"/>
                  </a:lnTo>
                  <a:lnTo>
                    <a:pt x="219" y="792"/>
                  </a:lnTo>
                  <a:lnTo>
                    <a:pt x="202" y="782"/>
                  </a:lnTo>
                  <a:lnTo>
                    <a:pt x="185" y="771"/>
                  </a:lnTo>
                  <a:lnTo>
                    <a:pt x="169" y="759"/>
                  </a:lnTo>
                  <a:lnTo>
                    <a:pt x="152" y="747"/>
                  </a:lnTo>
                  <a:lnTo>
                    <a:pt x="137" y="734"/>
                  </a:lnTo>
                  <a:lnTo>
                    <a:pt x="122" y="720"/>
                  </a:lnTo>
                  <a:lnTo>
                    <a:pt x="109" y="705"/>
                  </a:lnTo>
                  <a:lnTo>
                    <a:pt x="96" y="690"/>
                  </a:lnTo>
                  <a:lnTo>
                    <a:pt x="83" y="674"/>
                  </a:lnTo>
                  <a:lnTo>
                    <a:pt x="72" y="658"/>
                  </a:lnTo>
                  <a:lnTo>
                    <a:pt x="60" y="640"/>
                  </a:lnTo>
                  <a:lnTo>
                    <a:pt x="51" y="623"/>
                  </a:lnTo>
                  <a:lnTo>
                    <a:pt x="42" y="604"/>
                  </a:lnTo>
                  <a:lnTo>
                    <a:pt x="32" y="586"/>
                  </a:lnTo>
                  <a:lnTo>
                    <a:pt x="25" y="566"/>
                  </a:lnTo>
                  <a:lnTo>
                    <a:pt x="19" y="547"/>
                  </a:lnTo>
                  <a:lnTo>
                    <a:pt x="13" y="527"/>
                  </a:lnTo>
                  <a:lnTo>
                    <a:pt x="8" y="506"/>
                  </a:lnTo>
                  <a:lnTo>
                    <a:pt x="5" y="485"/>
                  </a:lnTo>
                  <a:lnTo>
                    <a:pt x="2" y="465"/>
                  </a:lnTo>
                  <a:lnTo>
                    <a:pt x="0" y="444"/>
                  </a:lnTo>
                  <a:lnTo>
                    <a:pt x="0" y="422"/>
                  </a:lnTo>
                  <a:lnTo>
                    <a:pt x="0" y="400"/>
                  </a:lnTo>
                  <a:lnTo>
                    <a:pt x="2" y="379"/>
                  </a:lnTo>
                  <a:lnTo>
                    <a:pt x="5" y="357"/>
                  </a:lnTo>
                  <a:lnTo>
                    <a:pt x="8" y="336"/>
                  </a:lnTo>
                  <a:lnTo>
                    <a:pt x="13" y="317"/>
                  </a:lnTo>
                  <a:lnTo>
                    <a:pt x="19" y="296"/>
                  </a:lnTo>
                  <a:lnTo>
                    <a:pt x="25" y="277"/>
                  </a:lnTo>
                  <a:lnTo>
                    <a:pt x="32" y="258"/>
                  </a:lnTo>
                  <a:lnTo>
                    <a:pt x="42" y="239"/>
                  </a:lnTo>
                  <a:lnTo>
                    <a:pt x="51" y="221"/>
                  </a:lnTo>
                  <a:lnTo>
                    <a:pt x="60" y="203"/>
                  </a:lnTo>
                  <a:lnTo>
                    <a:pt x="72" y="186"/>
                  </a:lnTo>
                  <a:lnTo>
                    <a:pt x="83" y="170"/>
                  </a:lnTo>
                  <a:lnTo>
                    <a:pt x="96" y="154"/>
                  </a:lnTo>
                  <a:lnTo>
                    <a:pt x="109" y="139"/>
                  </a:lnTo>
                  <a:lnTo>
                    <a:pt x="122" y="124"/>
                  </a:lnTo>
                  <a:lnTo>
                    <a:pt x="137" y="110"/>
                  </a:lnTo>
                  <a:lnTo>
                    <a:pt x="152" y="97"/>
                  </a:lnTo>
                  <a:lnTo>
                    <a:pt x="169" y="84"/>
                  </a:lnTo>
                  <a:lnTo>
                    <a:pt x="185" y="73"/>
                  </a:lnTo>
                  <a:lnTo>
                    <a:pt x="202" y="61"/>
                  </a:lnTo>
                  <a:lnTo>
                    <a:pt x="219" y="51"/>
                  </a:lnTo>
                  <a:lnTo>
                    <a:pt x="238" y="42"/>
                  </a:lnTo>
                  <a:lnTo>
                    <a:pt x="256" y="33"/>
                  </a:lnTo>
                  <a:lnTo>
                    <a:pt x="276" y="25"/>
                  </a:lnTo>
                  <a:lnTo>
                    <a:pt x="296" y="20"/>
                  </a:lnTo>
                  <a:lnTo>
                    <a:pt x="315" y="14"/>
                  </a:lnTo>
                  <a:lnTo>
                    <a:pt x="336" y="9"/>
                  </a:lnTo>
                  <a:lnTo>
                    <a:pt x="357" y="6"/>
                  </a:lnTo>
                  <a:lnTo>
                    <a:pt x="378" y="2"/>
                  </a:lnTo>
                  <a:lnTo>
                    <a:pt x="398" y="1"/>
                  </a:lnTo>
                  <a:lnTo>
                    <a:pt x="420" y="0"/>
                  </a:lnTo>
                  <a:lnTo>
                    <a:pt x="442" y="1"/>
                  </a:lnTo>
                  <a:lnTo>
                    <a:pt x="463" y="2"/>
                  </a:lnTo>
                  <a:lnTo>
                    <a:pt x="485" y="6"/>
                  </a:lnTo>
                  <a:lnTo>
                    <a:pt x="506" y="9"/>
                  </a:lnTo>
                  <a:lnTo>
                    <a:pt x="525" y="14"/>
                  </a:lnTo>
                  <a:lnTo>
                    <a:pt x="546" y="20"/>
                  </a:lnTo>
                  <a:lnTo>
                    <a:pt x="565" y="25"/>
                  </a:lnTo>
                  <a:lnTo>
                    <a:pt x="584" y="33"/>
                  </a:lnTo>
                  <a:lnTo>
                    <a:pt x="603" y="42"/>
                  </a:lnTo>
                  <a:lnTo>
                    <a:pt x="621" y="51"/>
                  </a:lnTo>
                  <a:lnTo>
                    <a:pt x="638" y="61"/>
                  </a:lnTo>
                  <a:lnTo>
                    <a:pt x="656" y="73"/>
                  </a:lnTo>
                  <a:lnTo>
                    <a:pt x="672" y="84"/>
                  </a:lnTo>
                  <a:lnTo>
                    <a:pt x="688" y="97"/>
                  </a:lnTo>
                  <a:lnTo>
                    <a:pt x="703" y="110"/>
                  </a:lnTo>
                  <a:lnTo>
                    <a:pt x="718" y="124"/>
                  </a:lnTo>
                  <a:lnTo>
                    <a:pt x="732" y="139"/>
                  </a:lnTo>
                  <a:lnTo>
                    <a:pt x="745" y="154"/>
                  </a:lnTo>
                  <a:lnTo>
                    <a:pt x="757" y="170"/>
                  </a:lnTo>
                  <a:lnTo>
                    <a:pt x="769" y="186"/>
                  </a:lnTo>
                  <a:lnTo>
                    <a:pt x="780" y="203"/>
                  </a:lnTo>
                  <a:lnTo>
                    <a:pt x="791" y="221"/>
                  </a:lnTo>
                  <a:lnTo>
                    <a:pt x="800" y="239"/>
                  </a:lnTo>
                  <a:lnTo>
                    <a:pt x="808" y="258"/>
                  </a:lnTo>
                  <a:lnTo>
                    <a:pt x="816" y="277"/>
                  </a:lnTo>
                  <a:lnTo>
                    <a:pt x="822" y="296"/>
                  </a:lnTo>
                  <a:lnTo>
                    <a:pt x="828" y="317"/>
                  </a:lnTo>
                  <a:lnTo>
                    <a:pt x="832" y="336"/>
                  </a:lnTo>
                  <a:lnTo>
                    <a:pt x="836" y="357"/>
                  </a:lnTo>
                  <a:lnTo>
                    <a:pt x="839" y="379"/>
                  </a:lnTo>
                  <a:lnTo>
                    <a:pt x="841" y="400"/>
                  </a:lnTo>
                  <a:lnTo>
                    <a:pt x="842" y="4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0" name="Group 59"/>
          <p:cNvGrpSpPr/>
          <p:nvPr/>
        </p:nvGrpSpPr>
        <p:grpSpPr>
          <a:xfrm>
            <a:off x="887968" y="2052336"/>
            <a:ext cx="4397123" cy="3954244"/>
            <a:chOff x="887968" y="2052336"/>
            <a:chExt cx="4397123" cy="3954244"/>
          </a:xfrm>
        </p:grpSpPr>
        <p:grpSp>
          <p:nvGrpSpPr>
            <p:cNvPr id="61" name="Group 60"/>
            <p:cNvGrpSpPr/>
            <p:nvPr/>
          </p:nvGrpSpPr>
          <p:grpSpPr>
            <a:xfrm>
              <a:off x="902661" y="2052336"/>
              <a:ext cx="4381360" cy="900253"/>
              <a:chOff x="902661" y="2052336"/>
              <a:chExt cx="4381360" cy="900253"/>
            </a:xfrm>
          </p:grpSpPr>
          <p:sp>
            <p:nvSpPr>
              <p:cNvPr id="77" name="TextBox 76"/>
              <p:cNvSpPr txBox="1"/>
              <p:nvPr/>
            </p:nvSpPr>
            <p:spPr>
              <a:xfrm>
                <a:off x="1673646" y="2440495"/>
                <a:ext cx="3610375" cy="480113"/>
              </a:xfrm>
              <a:prstGeom prst="rect">
                <a:avLst/>
              </a:prstGeom>
              <a:noFill/>
            </p:spPr>
            <p:txBody>
              <a:bodyPr wrap="square" lIns="109710" tIns="54855" rIns="109710" bIns="54855" rtlCol="0">
                <a:spAutoFit/>
              </a:bodyPr>
              <a:lstStyle/>
              <a:p>
                <a:pPr algn="just"/>
                <a:r>
                  <a:rPr lang="en-US" sz="1200" dirty="0">
                    <a:solidFill>
                      <a:schemeClr val="tx1">
                        <a:alpha val="60000"/>
                      </a:schemeClr>
                    </a:solidFill>
                    <a:ea typeface="Lato Light" panose="020F0502020204030203" pitchFamily="34" charset="0"/>
                    <a:cs typeface="Lato Light" panose="020F0502020204030203" pitchFamily="34" charset="0"/>
                  </a:rPr>
                  <a:t>When selecting a typeface for body text, your primary concern should be readability. Don’t concern</a:t>
                </a:r>
              </a:p>
            </p:txBody>
          </p:sp>
          <p:sp>
            <p:nvSpPr>
              <p:cNvPr id="78" name="Round Same Side Corner Rectangle 77"/>
              <p:cNvSpPr/>
              <p:nvPr/>
            </p:nvSpPr>
            <p:spPr>
              <a:xfrm rot="10800000" flipH="1">
                <a:off x="1534551" y="2233447"/>
                <a:ext cx="54849" cy="662532"/>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79" name="TextBox 78"/>
              <p:cNvSpPr txBox="1"/>
              <p:nvPr/>
            </p:nvSpPr>
            <p:spPr>
              <a:xfrm>
                <a:off x="902661" y="2052336"/>
                <a:ext cx="540543" cy="900253"/>
              </a:xfrm>
              <a:prstGeom prst="rect">
                <a:avLst/>
              </a:prstGeom>
              <a:noFill/>
            </p:spPr>
            <p:txBody>
              <a:bodyPr wrap="none" lIns="91445" tIns="45723" rIns="91445" bIns="45723" rtlCol="0">
                <a:spAutoFit/>
              </a:bodyPr>
              <a:lstStyle/>
              <a:p>
                <a:r>
                  <a:rPr lang="id-ID" sz="5250" b="1" dirty="0">
                    <a:cs typeface="Lato Regular"/>
                  </a:rPr>
                  <a:t>1</a:t>
                </a:r>
              </a:p>
            </p:txBody>
          </p:sp>
          <p:sp>
            <p:nvSpPr>
              <p:cNvPr id="80" name="TextBox 79"/>
              <p:cNvSpPr txBox="1"/>
              <p:nvPr/>
            </p:nvSpPr>
            <p:spPr>
              <a:xfrm>
                <a:off x="1701513" y="2147746"/>
                <a:ext cx="3581025" cy="338554"/>
              </a:xfrm>
              <a:prstGeom prst="rect">
                <a:avLst/>
              </a:prstGeom>
              <a:noFill/>
            </p:spPr>
            <p:txBody>
              <a:bodyPr wrap="square" rtlCol="0">
                <a:spAutoFit/>
              </a:bodyPr>
              <a:lstStyle/>
              <a:p>
                <a:r>
                  <a:rPr lang="zh-CN" altLang="en-US" sz="1600" b="1" dirty="0">
                    <a:latin typeface="+mj-lt"/>
                    <a:cs typeface="Lato Regular"/>
                  </a:rPr>
                  <a:t>输入文本内容</a:t>
                </a:r>
                <a:endParaRPr lang="id-ID" sz="1600" b="1" dirty="0">
                  <a:latin typeface="+mj-lt"/>
                  <a:cs typeface="Lato Regular"/>
                </a:endParaRPr>
              </a:p>
            </p:txBody>
          </p:sp>
        </p:grpSp>
        <p:grpSp>
          <p:nvGrpSpPr>
            <p:cNvPr id="62" name="Group 61"/>
            <p:cNvGrpSpPr/>
            <p:nvPr/>
          </p:nvGrpSpPr>
          <p:grpSpPr>
            <a:xfrm>
              <a:off x="891521" y="3075087"/>
              <a:ext cx="4391017" cy="900253"/>
              <a:chOff x="891521" y="3075087"/>
              <a:chExt cx="4391017" cy="900253"/>
            </a:xfrm>
          </p:grpSpPr>
          <p:sp>
            <p:nvSpPr>
              <p:cNvPr id="73" name="TextBox 72"/>
              <p:cNvSpPr txBox="1"/>
              <p:nvPr/>
            </p:nvSpPr>
            <p:spPr>
              <a:xfrm>
                <a:off x="1672163" y="3448316"/>
                <a:ext cx="3610375" cy="480113"/>
              </a:xfrm>
              <a:prstGeom prst="rect">
                <a:avLst/>
              </a:prstGeom>
              <a:noFill/>
            </p:spPr>
            <p:txBody>
              <a:bodyPr wrap="square" lIns="109710" tIns="54855" rIns="109710" bIns="54855" rtlCol="0">
                <a:spAutoFit/>
              </a:bodyPr>
              <a:lstStyle/>
              <a:p>
                <a:pPr algn="just"/>
                <a:r>
                  <a:rPr lang="en-US" sz="1200" dirty="0">
                    <a:solidFill>
                      <a:schemeClr val="tx1">
                        <a:alpha val="60000"/>
                      </a:schemeClr>
                    </a:solidFill>
                    <a:ea typeface="Lato Light" panose="020F0502020204030203" pitchFamily="34" charset="0"/>
                    <a:cs typeface="Lato Light" panose="020F0502020204030203" pitchFamily="34" charset="0"/>
                  </a:rPr>
                  <a:t>When selecting a typeface for body text, your primary concern should be readability. Don’t concern</a:t>
                </a:r>
              </a:p>
            </p:txBody>
          </p:sp>
          <p:sp>
            <p:nvSpPr>
              <p:cNvPr id="74" name="Round Same Side Corner Rectangle 73"/>
              <p:cNvSpPr/>
              <p:nvPr/>
            </p:nvSpPr>
            <p:spPr>
              <a:xfrm rot="10800000" flipH="1">
                <a:off x="1533068" y="3241268"/>
                <a:ext cx="54849" cy="662532"/>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75" name="TextBox 74"/>
              <p:cNvSpPr txBox="1"/>
              <p:nvPr/>
            </p:nvSpPr>
            <p:spPr>
              <a:xfrm>
                <a:off x="1700030" y="3155566"/>
                <a:ext cx="3582508" cy="338554"/>
              </a:xfrm>
              <a:prstGeom prst="rect">
                <a:avLst/>
              </a:prstGeom>
              <a:noFill/>
            </p:spPr>
            <p:txBody>
              <a:bodyPr wrap="square" rtlCol="0">
                <a:spAutoFit/>
              </a:bodyPr>
              <a:lstStyle/>
              <a:p>
                <a:r>
                  <a:rPr lang="zh-CN" altLang="en-US" sz="1600" b="1" dirty="0">
                    <a:cs typeface="Lato Regular"/>
                  </a:rPr>
                  <a:t>输入文本内容</a:t>
                </a:r>
                <a:endParaRPr lang="id-ID" altLang="zh-CN" sz="1600" b="1" dirty="0">
                  <a:cs typeface="Lato Regular"/>
                </a:endParaRPr>
              </a:p>
            </p:txBody>
          </p:sp>
          <p:sp>
            <p:nvSpPr>
              <p:cNvPr id="76" name="TextBox 75"/>
              <p:cNvSpPr txBox="1"/>
              <p:nvPr/>
            </p:nvSpPr>
            <p:spPr>
              <a:xfrm>
                <a:off x="891521" y="3075087"/>
                <a:ext cx="540543" cy="900253"/>
              </a:xfrm>
              <a:prstGeom prst="rect">
                <a:avLst/>
              </a:prstGeom>
              <a:noFill/>
            </p:spPr>
            <p:txBody>
              <a:bodyPr wrap="none" lIns="91445" tIns="45723" rIns="91445" bIns="45723" rtlCol="0">
                <a:spAutoFit/>
              </a:bodyPr>
              <a:lstStyle/>
              <a:p>
                <a:r>
                  <a:rPr lang="id-ID" sz="5250" b="1" dirty="0">
                    <a:cs typeface="Lato Regular"/>
                  </a:rPr>
                  <a:t>2</a:t>
                </a:r>
              </a:p>
            </p:txBody>
          </p:sp>
        </p:grpSp>
        <p:grpSp>
          <p:nvGrpSpPr>
            <p:cNvPr id="63" name="Group 62"/>
            <p:cNvGrpSpPr/>
            <p:nvPr/>
          </p:nvGrpSpPr>
          <p:grpSpPr>
            <a:xfrm>
              <a:off x="887968" y="4002448"/>
              <a:ext cx="4394570" cy="900253"/>
              <a:chOff x="887968" y="4002448"/>
              <a:chExt cx="4394570" cy="900253"/>
            </a:xfrm>
          </p:grpSpPr>
          <p:sp>
            <p:nvSpPr>
              <p:cNvPr id="69" name="TextBox 68"/>
              <p:cNvSpPr txBox="1"/>
              <p:nvPr/>
            </p:nvSpPr>
            <p:spPr>
              <a:xfrm>
                <a:off x="1672163" y="4396714"/>
                <a:ext cx="3610375" cy="480113"/>
              </a:xfrm>
              <a:prstGeom prst="rect">
                <a:avLst/>
              </a:prstGeom>
              <a:noFill/>
            </p:spPr>
            <p:txBody>
              <a:bodyPr wrap="square" lIns="109710" tIns="54855" rIns="109710" bIns="54855" rtlCol="0">
                <a:spAutoFit/>
              </a:bodyPr>
              <a:lstStyle/>
              <a:p>
                <a:pPr algn="just"/>
                <a:r>
                  <a:rPr lang="en-US" sz="1200" dirty="0">
                    <a:solidFill>
                      <a:schemeClr val="tx1">
                        <a:alpha val="60000"/>
                      </a:schemeClr>
                    </a:solidFill>
                    <a:ea typeface="Lato Light" panose="020F0502020204030203" pitchFamily="34" charset="0"/>
                    <a:cs typeface="Lato Light" panose="020F0502020204030203" pitchFamily="34" charset="0"/>
                  </a:rPr>
                  <a:t>When selecting a typeface for body text, your primary concern should be readability. Don’t concern</a:t>
                </a:r>
              </a:p>
            </p:txBody>
          </p:sp>
          <p:sp>
            <p:nvSpPr>
              <p:cNvPr id="70" name="Round Same Side Corner Rectangle 69"/>
              <p:cNvSpPr/>
              <p:nvPr/>
            </p:nvSpPr>
            <p:spPr>
              <a:xfrm rot="10800000" flipH="1">
                <a:off x="1533068" y="4189666"/>
                <a:ext cx="54849" cy="662532"/>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71" name="TextBox 70"/>
              <p:cNvSpPr txBox="1"/>
              <p:nvPr/>
            </p:nvSpPr>
            <p:spPr>
              <a:xfrm>
                <a:off x="1700030" y="4103963"/>
                <a:ext cx="3582508" cy="338554"/>
              </a:xfrm>
              <a:prstGeom prst="rect">
                <a:avLst/>
              </a:prstGeom>
              <a:noFill/>
            </p:spPr>
            <p:txBody>
              <a:bodyPr wrap="square" rtlCol="0">
                <a:spAutoFit/>
              </a:bodyPr>
              <a:lstStyle/>
              <a:p>
                <a:r>
                  <a:rPr lang="zh-CN" altLang="en-US" sz="1600" b="1" dirty="0">
                    <a:cs typeface="Lato Regular"/>
                  </a:rPr>
                  <a:t>输入文本内容</a:t>
                </a:r>
                <a:endParaRPr lang="id-ID" altLang="zh-CN" sz="1600" b="1" dirty="0">
                  <a:cs typeface="Lato Regular"/>
                </a:endParaRPr>
              </a:p>
            </p:txBody>
          </p:sp>
          <p:sp>
            <p:nvSpPr>
              <p:cNvPr id="72" name="TextBox 71"/>
              <p:cNvSpPr txBox="1"/>
              <p:nvPr/>
            </p:nvSpPr>
            <p:spPr>
              <a:xfrm>
                <a:off x="887968" y="4002448"/>
                <a:ext cx="540543" cy="900253"/>
              </a:xfrm>
              <a:prstGeom prst="rect">
                <a:avLst/>
              </a:prstGeom>
              <a:noFill/>
            </p:spPr>
            <p:txBody>
              <a:bodyPr wrap="none" lIns="91445" tIns="45723" rIns="91445" bIns="45723" rtlCol="0">
                <a:spAutoFit/>
              </a:bodyPr>
              <a:lstStyle/>
              <a:p>
                <a:r>
                  <a:rPr lang="id-ID" sz="5250" b="1" dirty="0">
                    <a:cs typeface="Lato Regular"/>
                  </a:rPr>
                  <a:t>3</a:t>
                </a:r>
              </a:p>
            </p:txBody>
          </p:sp>
        </p:grpSp>
        <p:grpSp>
          <p:nvGrpSpPr>
            <p:cNvPr id="64" name="Group 63"/>
            <p:cNvGrpSpPr/>
            <p:nvPr/>
          </p:nvGrpSpPr>
          <p:grpSpPr>
            <a:xfrm>
              <a:off x="899108" y="5106327"/>
              <a:ext cx="4385983" cy="900253"/>
              <a:chOff x="899108" y="5106327"/>
              <a:chExt cx="4385983" cy="900253"/>
            </a:xfrm>
          </p:grpSpPr>
          <p:sp>
            <p:nvSpPr>
              <p:cNvPr id="65" name="TextBox 64"/>
              <p:cNvSpPr txBox="1"/>
              <p:nvPr/>
            </p:nvSpPr>
            <p:spPr>
              <a:xfrm>
                <a:off x="1674716" y="5480475"/>
                <a:ext cx="3610375" cy="480113"/>
              </a:xfrm>
              <a:prstGeom prst="rect">
                <a:avLst/>
              </a:prstGeom>
              <a:noFill/>
            </p:spPr>
            <p:txBody>
              <a:bodyPr wrap="square" lIns="109710" tIns="54855" rIns="109710" bIns="54855" rtlCol="0">
                <a:spAutoFit/>
              </a:bodyPr>
              <a:lstStyle/>
              <a:p>
                <a:pPr algn="just"/>
                <a:r>
                  <a:rPr lang="en-US" sz="1200" dirty="0">
                    <a:solidFill>
                      <a:schemeClr val="tx1">
                        <a:alpha val="60000"/>
                      </a:schemeClr>
                    </a:solidFill>
                    <a:ea typeface="Lato Light" panose="020F0502020204030203" pitchFamily="34" charset="0"/>
                    <a:cs typeface="Lato Light" panose="020F0502020204030203" pitchFamily="34" charset="0"/>
                  </a:rPr>
                  <a:t>When selecting a typeface for body text, your primary concern should be readability. Don’t concern</a:t>
                </a:r>
              </a:p>
            </p:txBody>
          </p:sp>
          <p:sp>
            <p:nvSpPr>
              <p:cNvPr id="66" name="Round Same Side Corner Rectangle 65"/>
              <p:cNvSpPr/>
              <p:nvPr/>
            </p:nvSpPr>
            <p:spPr>
              <a:xfrm rot="10800000" flipH="1">
                <a:off x="1535621" y="5273427"/>
                <a:ext cx="54849" cy="662532"/>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67" name="TextBox 66"/>
              <p:cNvSpPr txBox="1"/>
              <p:nvPr/>
            </p:nvSpPr>
            <p:spPr>
              <a:xfrm>
                <a:off x="1702583" y="5187725"/>
                <a:ext cx="3579955" cy="338554"/>
              </a:xfrm>
              <a:prstGeom prst="rect">
                <a:avLst/>
              </a:prstGeom>
              <a:noFill/>
            </p:spPr>
            <p:txBody>
              <a:bodyPr wrap="square" rtlCol="0">
                <a:spAutoFit/>
              </a:bodyPr>
              <a:lstStyle/>
              <a:p>
                <a:r>
                  <a:rPr lang="zh-CN" altLang="en-US" sz="1600" b="1" dirty="0">
                    <a:cs typeface="Lato Regular"/>
                  </a:rPr>
                  <a:t>输入文本内容</a:t>
                </a:r>
                <a:endParaRPr lang="id-ID" altLang="zh-CN" sz="1600" b="1" dirty="0">
                  <a:cs typeface="Lato Regular"/>
                </a:endParaRPr>
              </a:p>
            </p:txBody>
          </p:sp>
          <p:sp>
            <p:nvSpPr>
              <p:cNvPr id="68" name="TextBox 67"/>
              <p:cNvSpPr txBox="1"/>
              <p:nvPr/>
            </p:nvSpPr>
            <p:spPr>
              <a:xfrm>
                <a:off x="899108" y="5106327"/>
                <a:ext cx="540543" cy="900253"/>
              </a:xfrm>
              <a:prstGeom prst="rect">
                <a:avLst/>
              </a:prstGeom>
              <a:noFill/>
            </p:spPr>
            <p:txBody>
              <a:bodyPr wrap="none" lIns="91445" tIns="45723" rIns="91445" bIns="45723" rtlCol="0">
                <a:spAutoFit/>
              </a:bodyPr>
              <a:lstStyle/>
              <a:p>
                <a:r>
                  <a:rPr lang="id-ID" sz="5250" b="1" dirty="0">
                    <a:cs typeface="Lato Regular"/>
                  </a:rPr>
                  <a:t>4</a:t>
                </a:r>
              </a:p>
            </p:txBody>
          </p:sp>
        </p:grpSp>
      </p:grpSp>
      <p:sp>
        <p:nvSpPr>
          <p:cNvPr id="81" name="TextBox 80"/>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82"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9227911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val 1"/>
          <p:cNvSpPr/>
          <p:nvPr/>
        </p:nvSpPr>
        <p:spPr bwMode="auto">
          <a:xfrm>
            <a:off x="6792541" y="2268539"/>
            <a:ext cx="3586903" cy="3186112"/>
          </a:xfrm>
          <a:prstGeom prst="ellipse">
            <a:avLst/>
          </a:prstGeom>
          <a:solidFill>
            <a:schemeClr val="accent3"/>
          </a:solidFill>
          <a:ln>
            <a:noFill/>
          </a:ln>
          <a:extLst/>
        </p:spPr>
        <p:txBody>
          <a:bodyPr vert="horz" wrap="square" lIns="91440" tIns="45720" rIns="91440" bIns="45720" numCol="1" rtlCol="0" anchor="ctr" anchorCtr="0" compatLnSpc="1">
            <a:prstTxWarp prst="textArchDown">
              <a:avLst/>
            </a:prstTxWarp>
          </a:bodyPr>
          <a:lstStyle/>
          <a:p>
            <a:pPr algn="ctr"/>
            <a:endParaRPr lang="id-ID" dirty="0"/>
          </a:p>
        </p:txBody>
      </p:sp>
      <p:grpSp>
        <p:nvGrpSpPr>
          <p:cNvPr id="3" name="Group 2"/>
          <p:cNvGrpSpPr/>
          <p:nvPr/>
        </p:nvGrpSpPr>
        <p:grpSpPr>
          <a:xfrm>
            <a:off x="6915149" y="2486024"/>
            <a:ext cx="4690995" cy="3384305"/>
            <a:chOff x="2528888" y="1609725"/>
            <a:chExt cx="5853112" cy="3968750"/>
          </a:xfrm>
        </p:grpSpPr>
        <p:sp>
          <p:nvSpPr>
            <p:cNvPr id="4" name="Freeform 5"/>
            <p:cNvSpPr>
              <a:spLocks/>
            </p:cNvSpPr>
            <p:nvPr/>
          </p:nvSpPr>
          <p:spPr bwMode="auto">
            <a:xfrm>
              <a:off x="5624513" y="3103563"/>
              <a:ext cx="1219200" cy="758825"/>
            </a:xfrm>
            <a:custGeom>
              <a:avLst/>
              <a:gdLst>
                <a:gd name="T0" fmla="*/ 3819 w 3837"/>
                <a:gd name="T1" fmla="*/ 1354 h 2392"/>
                <a:gd name="T2" fmla="*/ 3791 w 3837"/>
                <a:gd name="T3" fmla="*/ 1326 h 2392"/>
                <a:gd name="T4" fmla="*/ 3755 w 3837"/>
                <a:gd name="T5" fmla="*/ 1309 h 2392"/>
                <a:gd name="T6" fmla="*/ 3713 w 3837"/>
                <a:gd name="T7" fmla="*/ 1300 h 2392"/>
                <a:gd name="T8" fmla="*/ 3670 w 3837"/>
                <a:gd name="T9" fmla="*/ 1300 h 2392"/>
                <a:gd name="T10" fmla="*/ 3610 w 3837"/>
                <a:gd name="T11" fmla="*/ 1308 h 2392"/>
                <a:gd name="T12" fmla="*/ 3527 w 3837"/>
                <a:gd name="T13" fmla="*/ 1333 h 2392"/>
                <a:gd name="T14" fmla="*/ 3466 w 3837"/>
                <a:gd name="T15" fmla="*/ 1364 h 2392"/>
                <a:gd name="T16" fmla="*/ 3401 w 3837"/>
                <a:gd name="T17" fmla="*/ 1424 h 2392"/>
                <a:gd name="T18" fmla="*/ 3324 w 3837"/>
                <a:gd name="T19" fmla="*/ 1498 h 2392"/>
                <a:gd name="T20" fmla="*/ 3215 w 3837"/>
                <a:gd name="T21" fmla="*/ 1591 h 2392"/>
                <a:gd name="T22" fmla="*/ 3072 w 3837"/>
                <a:gd name="T23" fmla="*/ 1694 h 2392"/>
                <a:gd name="T24" fmla="*/ 2898 w 3837"/>
                <a:gd name="T25" fmla="*/ 1797 h 2392"/>
                <a:gd name="T26" fmla="*/ 2693 w 3837"/>
                <a:gd name="T27" fmla="*/ 1889 h 2392"/>
                <a:gd name="T28" fmla="*/ 2458 w 3837"/>
                <a:gd name="T29" fmla="*/ 1961 h 2392"/>
                <a:gd name="T30" fmla="*/ 2193 w 3837"/>
                <a:gd name="T31" fmla="*/ 2004 h 2392"/>
                <a:gd name="T32" fmla="*/ 1900 w 3837"/>
                <a:gd name="T33" fmla="*/ 2009 h 2392"/>
                <a:gd name="T34" fmla="*/ 1577 w 3837"/>
                <a:gd name="T35" fmla="*/ 1964 h 2392"/>
                <a:gd name="T36" fmla="*/ 1251 w 3837"/>
                <a:gd name="T37" fmla="*/ 1861 h 2392"/>
                <a:gd name="T38" fmla="*/ 990 w 3837"/>
                <a:gd name="T39" fmla="*/ 1703 h 2392"/>
                <a:gd name="T40" fmla="*/ 792 w 3837"/>
                <a:gd name="T41" fmla="*/ 1506 h 2392"/>
                <a:gd name="T42" fmla="*/ 649 w 3837"/>
                <a:gd name="T43" fmla="*/ 1280 h 2392"/>
                <a:gd name="T44" fmla="*/ 551 w 3837"/>
                <a:gd name="T45" fmla="*/ 1042 h 2392"/>
                <a:gd name="T46" fmla="*/ 492 w 3837"/>
                <a:gd name="T47" fmla="*/ 802 h 2392"/>
                <a:gd name="T48" fmla="*/ 462 w 3837"/>
                <a:gd name="T49" fmla="*/ 576 h 2392"/>
                <a:gd name="T50" fmla="*/ 454 w 3837"/>
                <a:gd name="T51" fmla="*/ 377 h 2392"/>
                <a:gd name="T52" fmla="*/ 459 w 3837"/>
                <a:gd name="T53" fmla="*/ 217 h 2392"/>
                <a:gd name="T54" fmla="*/ 470 w 3837"/>
                <a:gd name="T55" fmla="*/ 91 h 2392"/>
                <a:gd name="T56" fmla="*/ 434 w 3837"/>
                <a:gd name="T57" fmla="*/ 54 h 2392"/>
                <a:gd name="T58" fmla="*/ 365 w 3837"/>
                <a:gd name="T59" fmla="*/ 26 h 2392"/>
                <a:gd name="T60" fmla="*/ 276 w 3837"/>
                <a:gd name="T61" fmla="*/ 4 h 2392"/>
                <a:gd name="T62" fmla="*/ 227 w 3837"/>
                <a:gd name="T63" fmla="*/ 0 h 2392"/>
                <a:gd name="T64" fmla="*/ 177 w 3837"/>
                <a:gd name="T65" fmla="*/ 1 h 2392"/>
                <a:gd name="T66" fmla="*/ 128 w 3837"/>
                <a:gd name="T67" fmla="*/ 12 h 2392"/>
                <a:gd name="T68" fmla="*/ 81 w 3837"/>
                <a:gd name="T69" fmla="*/ 33 h 2392"/>
                <a:gd name="T70" fmla="*/ 38 w 3837"/>
                <a:gd name="T71" fmla="*/ 102 h 2392"/>
                <a:gd name="T72" fmla="*/ 8 w 3837"/>
                <a:gd name="T73" fmla="*/ 244 h 2392"/>
                <a:gd name="T74" fmla="*/ 0 w 3837"/>
                <a:gd name="T75" fmla="*/ 445 h 2392"/>
                <a:gd name="T76" fmla="*/ 18 w 3837"/>
                <a:gd name="T77" fmla="*/ 689 h 2392"/>
                <a:gd name="T78" fmla="*/ 73 w 3837"/>
                <a:gd name="T79" fmla="*/ 961 h 2392"/>
                <a:gd name="T80" fmla="*/ 169 w 3837"/>
                <a:gd name="T81" fmla="*/ 1246 h 2392"/>
                <a:gd name="T82" fmla="*/ 317 w 3837"/>
                <a:gd name="T83" fmla="*/ 1529 h 2392"/>
                <a:gd name="T84" fmla="*/ 521 w 3837"/>
                <a:gd name="T85" fmla="*/ 1797 h 2392"/>
                <a:gd name="T86" fmla="*/ 790 w 3837"/>
                <a:gd name="T87" fmla="*/ 2031 h 2392"/>
                <a:gd name="T88" fmla="*/ 1133 w 3837"/>
                <a:gd name="T89" fmla="*/ 2218 h 2392"/>
                <a:gd name="T90" fmla="*/ 1547 w 3837"/>
                <a:gd name="T91" fmla="*/ 2343 h 2392"/>
                <a:gd name="T92" fmla="*/ 1956 w 3837"/>
                <a:gd name="T93" fmla="*/ 2391 h 2392"/>
                <a:gd name="T94" fmla="*/ 2330 w 3837"/>
                <a:gd name="T95" fmla="*/ 2374 h 2392"/>
                <a:gd name="T96" fmla="*/ 2667 w 3837"/>
                <a:gd name="T97" fmla="*/ 2304 h 2392"/>
                <a:gd name="T98" fmla="*/ 2966 w 3837"/>
                <a:gd name="T99" fmla="*/ 2192 h 2392"/>
                <a:gd name="T100" fmla="*/ 3224 w 3837"/>
                <a:gd name="T101" fmla="*/ 2052 h 2392"/>
                <a:gd name="T102" fmla="*/ 3439 w 3837"/>
                <a:gd name="T103" fmla="*/ 1899 h 2392"/>
                <a:gd name="T104" fmla="*/ 3611 w 3837"/>
                <a:gd name="T105" fmla="*/ 1744 h 2392"/>
                <a:gd name="T106" fmla="*/ 3735 w 3837"/>
                <a:gd name="T107" fmla="*/ 1599 h 2392"/>
                <a:gd name="T108" fmla="*/ 3811 w 3837"/>
                <a:gd name="T109" fmla="*/ 1480 h 2392"/>
                <a:gd name="T110" fmla="*/ 3837 w 3837"/>
                <a:gd name="T111" fmla="*/ 1397 h 2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37" h="2392">
                  <a:moveTo>
                    <a:pt x="3833" y="1379"/>
                  </a:moveTo>
                  <a:lnTo>
                    <a:pt x="3826" y="1367"/>
                  </a:lnTo>
                  <a:lnTo>
                    <a:pt x="3819" y="1354"/>
                  </a:lnTo>
                  <a:lnTo>
                    <a:pt x="3810" y="1344"/>
                  </a:lnTo>
                  <a:lnTo>
                    <a:pt x="3801" y="1334"/>
                  </a:lnTo>
                  <a:lnTo>
                    <a:pt x="3791" y="1326"/>
                  </a:lnTo>
                  <a:lnTo>
                    <a:pt x="3779" y="1319"/>
                  </a:lnTo>
                  <a:lnTo>
                    <a:pt x="3768" y="1314"/>
                  </a:lnTo>
                  <a:lnTo>
                    <a:pt x="3755" y="1309"/>
                  </a:lnTo>
                  <a:lnTo>
                    <a:pt x="3741" y="1304"/>
                  </a:lnTo>
                  <a:lnTo>
                    <a:pt x="3727" y="1302"/>
                  </a:lnTo>
                  <a:lnTo>
                    <a:pt x="3713" y="1300"/>
                  </a:lnTo>
                  <a:lnTo>
                    <a:pt x="3700" y="1299"/>
                  </a:lnTo>
                  <a:lnTo>
                    <a:pt x="3685" y="1299"/>
                  </a:lnTo>
                  <a:lnTo>
                    <a:pt x="3670" y="1300"/>
                  </a:lnTo>
                  <a:lnTo>
                    <a:pt x="3655" y="1301"/>
                  </a:lnTo>
                  <a:lnTo>
                    <a:pt x="3640" y="1302"/>
                  </a:lnTo>
                  <a:lnTo>
                    <a:pt x="3610" y="1308"/>
                  </a:lnTo>
                  <a:lnTo>
                    <a:pt x="3581" y="1315"/>
                  </a:lnTo>
                  <a:lnTo>
                    <a:pt x="3552" y="1324"/>
                  </a:lnTo>
                  <a:lnTo>
                    <a:pt x="3527" y="1333"/>
                  </a:lnTo>
                  <a:lnTo>
                    <a:pt x="3503" y="1344"/>
                  </a:lnTo>
                  <a:lnTo>
                    <a:pt x="3483" y="1354"/>
                  </a:lnTo>
                  <a:lnTo>
                    <a:pt x="3466" y="1364"/>
                  </a:lnTo>
                  <a:lnTo>
                    <a:pt x="3453" y="1374"/>
                  </a:lnTo>
                  <a:lnTo>
                    <a:pt x="3435" y="1391"/>
                  </a:lnTo>
                  <a:lnTo>
                    <a:pt x="3401" y="1424"/>
                  </a:lnTo>
                  <a:lnTo>
                    <a:pt x="3379" y="1446"/>
                  </a:lnTo>
                  <a:lnTo>
                    <a:pt x="3354" y="1472"/>
                  </a:lnTo>
                  <a:lnTo>
                    <a:pt x="3324" y="1498"/>
                  </a:lnTo>
                  <a:lnTo>
                    <a:pt x="3292" y="1528"/>
                  </a:lnTo>
                  <a:lnTo>
                    <a:pt x="3255" y="1559"/>
                  </a:lnTo>
                  <a:lnTo>
                    <a:pt x="3215" y="1591"/>
                  </a:lnTo>
                  <a:lnTo>
                    <a:pt x="3170" y="1625"/>
                  </a:lnTo>
                  <a:lnTo>
                    <a:pt x="3122" y="1659"/>
                  </a:lnTo>
                  <a:lnTo>
                    <a:pt x="3072" y="1694"/>
                  </a:lnTo>
                  <a:lnTo>
                    <a:pt x="3018" y="1729"/>
                  </a:lnTo>
                  <a:lnTo>
                    <a:pt x="2959" y="1763"/>
                  </a:lnTo>
                  <a:lnTo>
                    <a:pt x="2898" y="1797"/>
                  </a:lnTo>
                  <a:lnTo>
                    <a:pt x="2833" y="1829"/>
                  </a:lnTo>
                  <a:lnTo>
                    <a:pt x="2764" y="1860"/>
                  </a:lnTo>
                  <a:lnTo>
                    <a:pt x="2693" y="1889"/>
                  </a:lnTo>
                  <a:lnTo>
                    <a:pt x="2618" y="1915"/>
                  </a:lnTo>
                  <a:lnTo>
                    <a:pt x="2539" y="1939"/>
                  </a:lnTo>
                  <a:lnTo>
                    <a:pt x="2458" y="1961"/>
                  </a:lnTo>
                  <a:lnTo>
                    <a:pt x="2372" y="1979"/>
                  </a:lnTo>
                  <a:lnTo>
                    <a:pt x="2285" y="1994"/>
                  </a:lnTo>
                  <a:lnTo>
                    <a:pt x="2193" y="2004"/>
                  </a:lnTo>
                  <a:lnTo>
                    <a:pt x="2098" y="2011"/>
                  </a:lnTo>
                  <a:lnTo>
                    <a:pt x="2000" y="2012"/>
                  </a:lnTo>
                  <a:lnTo>
                    <a:pt x="1900" y="2009"/>
                  </a:lnTo>
                  <a:lnTo>
                    <a:pt x="1795" y="1999"/>
                  </a:lnTo>
                  <a:lnTo>
                    <a:pt x="1688" y="1984"/>
                  </a:lnTo>
                  <a:lnTo>
                    <a:pt x="1577" y="1964"/>
                  </a:lnTo>
                  <a:lnTo>
                    <a:pt x="1464" y="1936"/>
                  </a:lnTo>
                  <a:lnTo>
                    <a:pt x="1354" y="1901"/>
                  </a:lnTo>
                  <a:lnTo>
                    <a:pt x="1251" y="1861"/>
                  </a:lnTo>
                  <a:lnTo>
                    <a:pt x="1156" y="1814"/>
                  </a:lnTo>
                  <a:lnTo>
                    <a:pt x="1069" y="1761"/>
                  </a:lnTo>
                  <a:lnTo>
                    <a:pt x="990" y="1703"/>
                  </a:lnTo>
                  <a:lnTo>
                    <a:pt x="917" y="1642"/>
                  </a:lnTo>
                  <a:lnTo>
                    <a:pt x="851" y="1575"/>
                  </a:lnTo>
                  <a:lnTo>
                    <a:pt x="792" y="1506"/>
                  </a:lnTo>
                  <a:lnTo>
                    <a:pt x="739" y="1433"/>
                  </a:lnTo>
                  <a:lnTo>
                    <a:pt x="690" y="1357"/>
                  </a:lnTo>
                  <a:lnTo>
                    <a:pt x="649" y="1280"/>
                  </a:lnTo>
                  <a:lnTo>
                    <a:pt x="611" y="1202"/>
                  </a:lnTo>
                  <a:lnTo>
                    <a:pt x="578" y="1122"/>
                  </a:lnTo>
                  <a:lnTo>
                    <a:pt x="551" y="1042"/>
                  </a:lnTo>
                  <a:lnTo>
                    <a:pt x="528" y="961"/>
                  </a:lnTo>
                  <a:lnTo>
                    <a:pt x="508" y="881"/>
                  </a:lnTo>
                  <a:lnTo>
                    <a:pt x="492" y="802"/>
                  </a:lnTo>
                  <a:lnTo>
                    <a:pt x="479" y="725"/>
                  </a:lnTo>
                  <a:lnTo>
                    <a:pt x="469" y="649"/>
                  </a:lnTo>
                  <a:lnTo>
                    <a:pt x="462" y="576"/>
                  </a:lnTo>
                  <a:lnTo>
                    <a:pt x="457" y="506"/>
                  </a:lnTo>
                  <a:lnTo>
                    <a:pt x="455" y="439"/>
                  </a:lnTo>
                  <a:lnTo>
                    <a:pt x="454" y="377"/>
                  </a:lnTo>
                  <a:lnTo>
                    <a:pt x="454" y="318"/>
                  </a:lnTo>
                  <a:lnTo>
                    <a:pt x="456" y="265"/>
                  </a:lnTo>
                  <a:lnTo>
                    <a:pt x="459" y="217"/>
                  </a:lnTo>
                  <a:lnTo>
                    <a:pt x="461" y="175"/>
                  </a:lnTo>
                  <a:lnTo>
                    <a:pt x="464" y="140"/>
                  </a:lnTo>
                  <a:lnTo>
                    <a:pt x="470" y="91"/>
                  </a:lnTo>
                  <a:lnTo>
                    <a:pt x="472" y="73"/>
                  </a:lnTo>
                  <a:lnTo>
                    <a:pt x="462" y="68"/>
                  </a:lnTo>
                  <a:lnTo>
                    <a:pt x="434" y="54"/>
                  </a:lnTo>
                  <a:lnTo>
                    <a:pt x="414" y="45"/>
                  </a:lnTo>
                  <a:lnTo>
                    <a:pt x="392" y="35"/>
                  </a:lnTo>
                  <a:lnTo>
                    <a:pt x="365" y="26"/>
                  </a:lnTo>
                  <a:lnTo>
                    <a:pt x="338" y="17"/>
                  </a:lnTo>
                  <a:lnTo>
                    <a:pt x="308" y="10"/>
                  </a:lnTo>
                  <a:lnTo>
                    <a:pt x="276" y="4"/>
                  </a:lnTo>
                  <a:lnTo>
                    <a:pt x="260" y="2"/>
                  </a:lnTo>
                  <a:lnTo>
                    <a:pt x="244" y="0"/>
                  </a:lnTo>
                  <a:lnTo>
                    <a:pt x="227" y="0"/>
                  </a:lnTo>
                  <a:lnTo>
                    <a:pt x="211" y="0"/>
                  </a:lnTo>
                  <a:lnTo>
                    <a:pt x="194" y="0"/>
                  </a:lnTo>
                  <a:lnTo>
                    <a:pt x="177" y="1"/>
                  </a:lnTo>
                  <a:lnTo>
                    <a:pt x="160" y="4"/>
                  </a:lnTo>
                  <a:lnTo>
                    <a:pt x="144" y="8"/>
                  </a:lnTo>
                  <a:lnTo>
                    <a:pt x="128" y="12"/>
                  </a:lnTo>
                  <a:lnTo>
                    <a:pt x="112" y="18"/>
                  </a:lnTo>
                  <a:lnTo>
                    <a:pt x="96" y="25"/>
                  </a:lnTo>
                  <a:lnTo>
                    <a:pt x="81" y="33"/>
                  </a:lnTo>
                  <a:lnTo>
                    <a:pt x="64" y="47"/>
                  </a:lnTo>
                  <a:lnTo>
                    <a:pt x="51" y="70"/>
                  </a:lnTo>
                  <a:lnTo>
                    <a:pt x="38" y="102"/>
                  </a:lnTo>
                  <a:lnTo>
                    <a:pt x="26" y="141"/>
                  </a:lnTo>
                  <a:lnTo>
                    <a:pt x="16" y="190"/>
                  </a:lnTo>
                  <a:lnTo>
                    <a:pt x="8" y="244"/>
                  </a:lnTo>
                  <a:lnTo>
                    <a:pt x="3" y="305"/>
                  </a:lnTo>
                  <a:lnTo>
                    <a:pt x="0" y="372"/>
                  </a:lnTo>
                  <a:lnTo>
                    <a:pt x="0" y="445"/>
                  </a:lnTo>
                  <a:lnTo>
                    <a:pt x="2" y="522"/>
                  </a:lnTo>
                  <a:lnTo>
                    <a:pt x="9" y="604"/>
                  </a:lnTo>
                  <a:lnTo>
                    <a:pt x="18" y="689"/>
                  </a:lnTo>
                  <a:lnTo>
                    <a:pt x="32" y="776"/>
                  </a:lnTo>
                  <a:lnTo>
                    <a:pt x="51" y="868"/>
                  </a:lnTo>
                  <a:lnTo>
                    <a:pt x="73" y="961"/>
                  </a:lnTo>
                  <a:lnTo>
                    <a:pt x="100" y="1055"/>
                  </a:lnTo>
                  <a:lnTo>
                    <a:pt x="132" y="1150"/>
                  </a:lnTo>
                  <a:lnTo>
                    <a:pt x="169" y="1246"/>
                  </a:lnTo>
                  <a:lnTo>
                    <a:pt x="213" y="1341"/>
                  </a:lnTo>
                  <a:lnTo>
                    <a:pt x="262" y="1436"/>
                  </a:lnTo>
                  <a:lnTo>
                    <a:pt x="317" y="1529"/>
                  </a:lnTo>
                  <a:lnTo>
                    <a:pt x="378" y="1621"/>
                  </a:lnTo>
                  <a:lnTo>
                    <a:pt x="446" y="1710"/>
                  </a:lnTo>
                  <a:lnTo>
                    <a:pt x="521" y="1797"/>
                  </a:lnTo>
                  <a:lnTo>
                    <a:pt x="604" y="1878"/>
                  </a:lnTo>
                  <a:lnTo>
                    <a:pt x="694" y="1957"/>
                  </a:lnTo>
                  <a:lnTo>
                    <a:pt x="790" y="2031"/>
                  </a:lnTo>
                  <a:lnTo>
                    <a:pt x="896" y="2099"/>
                  </a:lnTo>
                  <a:lnTo>
                    <a:pt x="1010" y="2162"/>
                  </a:lnTo>
                  <a:lnTo>
                    <a:pt x="1133" y="2218"/>
                  </a:lnTo>
                  <a:lnTo>
                    <a:pt x="1264" y="2267"/>
                  </a:lnTo>
                  <a:lnTo>
                    <a:pt x="1404" y="2309"/>
                  </a:lnTo>
                  <a:lnTo>
                    <a:pt x="1547" y="2343"/>
                  </a:lnTo>
                  <a:lnTo>
                    <a:pt x="1688" y="2367"/>
                  </a:lnTo>
                  <a:lnTo>
                    <a:pt x="1824" y="2383"/>
                  </a:lnTo>
                  <a:lnTo>
                    <a:pt x="1956" y="2391"/>
                  </a:lnTo>
                  <a:lnTo>
                    <a:pt x="2084" y="2392"/>
                  </a:lnTo>
                  <a:lnTo>
                    <a:pt x="2209" y="2387"/>
                  </a:lnTo>
                  <a:lnTo>
                    <a:pt x="2330" y="2374"/>
                  </a:lnTo>
                  <a:lnTo>
                    <a:pt x="2446" y="2356"/>
                  </a:lnTo>
                  <a:lnTo>
                    <a:pt x="2559" y="2333"/>
                  </a:lnTo>
                  <a:lnTo>
                    <a:pt x="2667" y="2304"/>
                  </a:lnTo>
                  <a:lnTo>
                    <a:pt x="2771" y="2270"/>
                  </a:lnTo>
                  <a:lnTo>
                    <a:pt x="2871" y="2233"/>
                  </a:lnTo>
                  <a:lnTo>
                    <a:pt x="2966" y="2192"/>
                  </a:lnTo>
                  <a:lnTo>
                    <a:pt x="3057" y="2148"/>
                  </a:lnTo>
                  <a:lnTo>
                    <a:pt x="3143" y="2102"/>
                  </a:lnTo>
                  <a:lnTo>
                    <a:pt x="3224" y="2052"/>
                  </a:lnTo>
                  <a:lnTo>
                    <a:pt x="3301" y="2003"/>
                  </a:lnTo>
                  <a:lnTo>
                    <a:pt x="3372" y="1951"/>
                  </a:lnTo>
                  <a:lnTo>
                    <a:pt x="3439" y="1899"/>
                  </a:lnTo>
                  <a:lnTo>
                    <a:pt x="3501" y="1847"/>
                  </a:lnTo>
                  <a:lnTo>
                    <a:pt x="3559" y="1795"/>
                  </a:lnTo>
                  <a:lnTo>
                    <a:pt x="3611" y="1744"/>
                  </a:lnTo>
                  <a:lnTo>
                    <a:pt x="3658" y="1694"/>
                  </a:lnTo>
                  <a:lnTo>
                    <a:pt x="3700" y="1646"/>
                  </a:lnTo>
                  <a:lnTo>
                    <a:pt x="3735" y="1599"/>
                  </a:lnTo>
                  <a:lnTo>
                    <a:pt x="3766" y="1556"/>
                  </a:lnTo>
                  <a:lnTo>
                    <a:pt x="3792" y="1516"/>
                  </a:lnTo>
                  <a:lnTo>
                    <a:pt x="3811" y="1480"/>
                  </a:lnTo>
                  <a:lnTo>
                    <a:pt x="3825" y="1447"/>
                  </a:lnTo>
                  <a:lnTo>
                    <a:pt x="3834" y="1420"/>
                  </a:lnTo>
                  <a:lnTo>
                    <a:pt x="3837" y="1397"/>
                  </a:lnTo>
                  <a:lnTo>
                    <a:pt x="3833" y="1379"/>
                  </a:lnTo>
                  <a:close/>
                </a:path>
              </a:pathLst>
            </a:custGeom>
            <a:solidFill>
              <a:srgbClr val="46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Freeform 6"/>
            <p:cNvSpPr>
              <a:spLocks/>
            </p:cNvSpPr>
            <p:nvPr/>
          </p:nvSpPr>
          <p:spPr bwMode="auto">
            <a:xfrm>
              <a:off x="6308725" y="2695575"/>
              <a:ext cx="96837" cy="323850"/>
            </a:xfrm>
            <a:custGeom>
              <a:avLst/>
              <a:gdLst>
                <a:gd name="T0" fmla="*/ 173 w 305"/>
                <a:gd name="T1" fmla="*/ 1 h 1017"/>
                <a:gd name="T2" fmla="*/ 169 w 305"/>
                <a:gd name="T3" fmla="*/ 8 h 1017"/>
                <a:gd name="T4" fmla="*/ 160 w 305"/>
                <a:gd name="T5" fmla="*/ 25 h 1017"/>
                <a:gd name="T6" fmla="*/ 145 w 305"/>
                <a:gd name="T7" fmla="*/ 53 h 1017"/>
                <a:gd name="T8" fmla="*/ 128 w 305"/>
                <a:gd name="T9" fmla="*/ 91 h 1017"/>
                <a:gd name="T10" fmla="*/ 107 w 305"/>
                <a:gd name="T11" fmla="*/ 137 h 1017"/>
                <a:gd name="T12" fmla="*/ 85 w 305"/>
                <a:gd name="T13" fmla="*/ 191 h 1017"/>
                <a:gd name="T14" fmla="*/ 75 w 305"/>
                <a:gd name="T15" fmla="*/ 221 h 1017"/>
                <a:gd name="T16" fmla="*/ 64 w 305"/>
                <a:gd name="T17" fmla="*/ 252 h 1017"/>
                <a:gd name="T18" fmla="*/ 54 w 305"/>
                <a:gd name="T19" fmla="*/ 285 h 1017"/>
                <a:gd name="T20" fmla="*/ 43 w 305"/>
                <a:gd name="T21" fmla="*/ 318 h 1017"/>
                <a:gd name="T22" fmla="*/ 34 w 305"/>
                <a:gd name="T23" fmla="*/ 354 h 1017"/>
                <a:gd name="T24" fmla="*/ 26 w 305"/>
                <a:gd name="T25" fmla="*/ 390 h 1017"/>
                <a:gd name="T26" fmla="*/ 18 w 305"/>
                <a:gd name="T27" fmla="*/ 426 h 1017"/>
                <a:gd name="T28" fmla="*/ 11 w 305"/>
                <a:gd name="T29" fmla="*/ 464 h 1017"/>
                <a:gd name="T30" fmla="*/ 7 w 305"/>
                <a:gd name="T31" fmla="*/ 504 h 1017"/>
                <a:gd name="T32" fmla="*/ 3 w 305"/>
                <a:gd name="T33" fmla="*/ 543 h 1017"/>
                <a:gd name="T34" fmla="*/ 0 w 305"/>
                <a:gd name="T35" fmla="*/ 582 h 1017"/>
                <a:gd name="T36" fmla="*/ 0 w 305"/>
                <a:gd name="T37" fmla="*/ 622 h 1017"/>
                <a:gd name="T38" fmla="*/ 1 w 305"/>
                <a:gd name="T39" fmla="*/ 663 h 1017"/>
                <a:gd name="T40" fmla="*/ 4 w 305"/>
                <a:gd name="T41" fmla="*/ 703 h 1017"/>
                <a:gd name="T42" fmla="*/ 9 w 305"/>
                <a:gd name="T43" fmla="*/ 743 h 1017"/>
                <a:gd name="T44" fmla="*/ 17 w 305"/>
                <a:gd name="T45" fmla="*/ 785 h 1017"/>
                <a:gd name="T46" fmla="*/ 26 w 305"/>
                <a:gd name="T47" fmla="*/ 824 h 1017"/>
                <a:gd name="T48" fmla="*/ 39 w 305"/>
                <a:gd name="T49" fmla="*/ 864 h 1017"/>
                <a:gd name="T50" fmla="*/ 55 w 305"/>
                <a:gd name="T51" fmla="*/ 904 h 1017"/>
                <a:gd name="T52" fmla="*/ 73 w 305"/>
                <a:gd name="T53" fmla="*/ 943 h 1017"/>
                <a:gd name="T54" fmla="*/ 92 w 305"/>
                <a:gd name="T55" fmla="*/ 975 h 1017"/>
                <a:gd name="T56" fmla="*/ 111 w 305"/>
                <a:gd name="T57" fmla="*/ 998 h 1017"/>
                <a:gd name="T58" fmla="*/ 130 w 305"/>
                <a:gd name="T59" fmla="*/ 1012 h 1017"/>
                <a:gd name="T60" fmla="*/ 147 w 305"/>
                <a:gd name="T61" fmla="*/ 1017 h 1017"/>
                <a:gd name="T62" fmla="*/ 164 w 305"/>
                <a:gd name="T63" fmla="*/ 1013 h 1017"/>
                <a:gd name="T64" fmla="*/ 182 w 305"/>
                <a:gd name="T65" fmla="*/ 1002 h 1017"/>
                <a:gd name="T66" fmla="*/ 197 w 305"/>
                <a:gd name="T67" fmla="*/ 984 h 1017"/>
                <a:gd name="T68" fmla="*/ 212 w 305"/>
                <a:gd name="T69" fmla="*/ 959 h 1017"/>
                <a:gd name="T70" fmla="*/ 226 w 305"/>
                <a:gd name="T71" fmla="*/ 929 h 1017"/>
                <a:gd name="T72" fmla="*/ 239 w 305"/>
                <a:gd name="T73" fmla="*/ 893 h 1017"/>
                <a:gd name="T74" fmla="*/ 251 w 305"/>
                <a:gd name="T75" fmla="*/ 853 h 1017"/>
                <a:gd name="T76" fmla="*/ 261 w 305"/>
                <a:gd name="T77" fmla="*/ 808 h 1017"/>
                <a:gd name="T78" fmla="*/ 272 w 305"/>
                <a:gd name="T79" fmla="*/ 759 h 1017"/>
                <a:gd name="T80" fmla="*/ 281 w 305"/>
                <a:gd name="T81" fmla="*/ 709 h 1017"/>
                <a:gd name="T82" fmla="*/ 288 w 305"/>
                <a:gd name="T83" fmla="*/ 656 h 1017"/>
                <a:gd name="T84" fmla="*/ 294 w 305"/>
                <a:gd name="T85" fmla="*/ 602 h 1017"/>
                <a:gd name="T86" fmla="*/ 299 w 305"/>
                <a:gd name="T87" fmla="*/ 546 h 1017"/>
                <a:gd name="T88" fmla="*/ 302 w 305"/>
                <a:gd name="T89" fmla="*/ 490 h 1017"/>
                <a:gd name="T90" fmla="*/ 304 w 305"/>
                <a:gd name="T91" fmla="*/ 434 h 1017"/>
                <a:gd name="T92" fmla="*/ 305 w 305"/>
                <a:gd name="T93" fmla="*/ 379 h 1017"/>
                <a:gd name="T94" fmla="*/ 304 w 305"/>
                <a:gd name="T95" fmla="*/ 326 h 1017"/>
                <a:gd name="T96" fmla="*/ 300 w 305"/>
                <a:gd name="T97" fmla="*/ 274 h 1017"/>
                <a:gd name="T98" fmla="*/ 296 w 305"/>
                <a:gd name="T99" fmla="*/ 225 h 1017"/>
                <a:gd name="T100" fmla="*/ 290 w 305"/>
                <a:gd name="T101" fmla="*/ 180 h 1017"/>
                <a:gd name="T102" fmla="*/ 282 w 305"/>
                <a:gd name="T103" fmla="*/ 137 h 1017"/>
                <a:gd name="T104" fmla="*/ 273 w 305"/>
                <a:gd name="T105" fmla="*/ 100 h 1017"/>
                <a:gd name="T106" fmla="*/ 261 w 305"/>
                <a:gd name="T107" fmla="*/ 67 h 1017"/>
                <a:gd name="T108" fmla="*/ 247 w 305"/>
                <a:gd name="T109" fmla="*/ 40 h 1017"/>
                <a:gd name="T110" fmla="*/ 231 w 305"/>
                <a:gd name="T111" fmla="*/ 20 h 1017"/>
                <a:gd name="T112" fmla="*/ 214 w 305"/>
                <a:gd name="T113" fmla="*/ 6 h 1017"/>
                <a:gd name="T114" fmla="*/ 194 w 305"/>
                <a:gd name="T115" fmla="*/ 0 h 1017"/>
                <a:gd name="T116" fmla="*/ 173 w 305"/>
                <a:gd name="T117" fmla="*/ 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1017">
                  <a:moveTo>
                    <a:pt x="173" y="1"/>
                  </a:moveTo>
                  <a:lnTo>
                    <a:pt x="169" y="8"/>
                  </a:lnTo>
                  <a:lnTo>
                    <a:pt x="160" y="25"/>
                  </a:lnTo>
                  <a:lnTo>
                    <a:pt x="145" y="53"/>
                  </a:lnTo>
                  <a:lnTo>
                    <a:pt x="128" y="91"/>
                  </a:lnTo>
                  <a:lnTo>
                    <a:pt x="107" y="137"/>
                  </a:lnTo>
                  <a:lnTo>
                    <a:pt x="85" y="191"/>
                  </a:lnTo>
                  <a:lnTo>
                    <a:pt x="75" y="221"/>
                  </a:lnTo>
                  <a:lnTo>
                    <a:pt x="64" y="252"/>
                  </a:lnTo>
                  <a:lnTo>
                    <a:pt x="54" y="285"/>
                  </a:lnTo>
                  <a:lnTo>
                    <a:pt x="43" y="318"/>
                  </a:lnTo>
                  <a:lnTo>
                    <a:pt x="34" y="354"/>
                  </a:lnTo>
                  <a:lnTo>
                    <a:pt x="26" y="390"/>
                  </a:lnTo>
                  <a:lnTo>
                    <a:pt x="18" y="426"/>
                  </a:lnTo>
                  <a:lnTo>
                    <a:pt x="11" y="464"/>
                  </a:lnTo>
                  <a:lnTo>
                    <a:pt x="7" y="504"/>
                  </a:lnTo>
                  <a:lnTo>
                    <a:pt x="3" y="543"/>
                  </a:lnTo>
                  <a:lnTo>
                    <a:pt x="0" y="582"/>
                  </a:lnTo>
                  <a:lnTo>
                    <a:pt x="0" y="622"/>
                  </a:lnTo>
                  <a:lnTo>
                    <a:pt x="1" y="663"/>
                  </a:lnTo>
                  <a:lnTo>
                    <a:pt x="4" y="703"/>
                  </a:lnTo>
                  <a:lnTo>
                    <a:pt x="9" y="743"/>
                  </a:lnTo>
                  <a:lnTo>
                    <a:pt x="17" y="785"/>
                  </a:lnTo>
                  <a:lnTo>
                    <a:pt x="26" y="824"/>
                  </a:lnTo>
                  <a:lnTo>
                    <a:pt x="39" y="864"/>
                  </a:lnTo>
                  <a:lnTo>
                    <a:pt x="55" y="904"/>
                  </a:lnTo>
                  <a:lnTo>
                    <a:pt x="73" y="943"/>
                  </a:lnTo>
                  <a:lnTo>
                    <a:pt x="92" y="975"/>
                  </a:lnTo>
                  <a:lnTo>
                    <a:pt x="111" y="998"/>
                  </a:lnTo>
                  <a:lnTo>
                    <a:pt x="130" y="1012"/>
                  </a:lnTo>
                  <a:lnTo>
                    <a:pt x="147" y="1017"/>
                  </a:lnTo>
                  <a:lnTo>
                    <a:pt x="164" y="1013"/>
                  </a:lnTo>
                  <a:lnTo>
                    <a:pt x="182" y="1002"/>
                  </a:lnTo>
                  <a:lnTo>
                    <a:pt x="197" y="984"/>
                  </a:lnTo>
                  <a:lnTo>
                    <a:pt x="212" y="959"/>
                  </a:lnTo>
                  <a:lnTo>
                    <a:pt x="226" y="929"/>
                  </a:lnTo>
                  <a:lnTo>
                    <a:pt x="239" y="893"/>
                  </a:lnTo>
                  <a:lnTo>
                    <a:pt x="251" y="853"/>
                  </a:lnTo>
                  <a:lnTo>
                    <a:pt x="261" y="808"/>
                  </a:lnTo>
                  <a:lnTo>
                    <a:pt x="272" y="759"/>
                  </a:lnTo>
                  <a:lnTo>
                    <a:pt x="281" y="709"/>
                  </a:lnTo>
                  <a:lnTo>
                    <a:pt x="288" y="656"/>
                  </a:lnTo>
                  <a:lnTo>
                    <a:pt x="294" y="602"/>
                  </a:lnTo>
                  <a:lnTo>
                    <a:pt x="299" y="546"/>
                  </a:lnTo>
                  <a:lnTo>
                    <a:pt x="302" y="490"/>
                  </a:lnTo>
                  <a:lnTo>
                    <a:pt x="304" y="434"/>
                  </a:lnTo>
                  <a:lnTo>
                    <a:pt x="305" y="379"/>
                  </a:lnTo>
                  <a:lnTo>
                    <a:pt x="304" y="326"/>
                  </a:lnTo>
                  <a:lnTo>
                    <a:pt x="300" y="274"/>
                  </a:lnTo>
                  <a:lnTo>
                    <a:pt x="296" y="225"/>
                  </a:lnTo>
                  <a:lnTo>
                    <a:pt x="290" y="180"/>
                  </a:lnTo>
                  <a:lnTo>
                    <a:pt x="282" y="137"/>
                  </a:lnTo>
                  <a:lnTo>
                    <a:pt x="273" y="100"/>
                  </a:lnTo>
                  <a:lnTo>
                    <a:pt x="261" y="67"/>
                  </a:lnTo>
                  <a:lnTo>
                    <a:pt x="247" y="40"/>
                  </a:lnTo>
                  <a:lnTo>
                    <a:pt x="231" y="20"/>
                  </a:lnTo>
                  <a:lnTo>
                    <a:pt x="214" y="6"/>
                  </a:lnTo>
                  <a:lnTo>
                    <a:pt x="194" y="0"/>
                  </a:lnTo>
                  <a:lnTo>
                    <a:pt x="173" y="1"/>
                  </a:lnTo>
                  <a:close/>
                </a:path>
              </a:pathLst>
            </a:custGeom>
            <a:solidFill>
              <a:srgbClr val="725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7"/>
            <p:cNvSpPr>
              <a:spLocks/>
            </p:cNvSpPr>
            <p:nvPr/>
          </p:nvSpPr>
          <p:spPr bwMode="auto">
            <a:xfrm>
              <a:off x="6283325" y="2436813"/>
              <a:ext cx="711200" cy="1089025"/>
            </a:xfrm>
            <a:custGeom>
              <a:avLst/>
              <a:gdLst>
                <a:gd name="T0" fmla="*/ 338 w 2241"/>
                <a:gd name="T1" fmla="*/ 629 h 3430"/>
                <a:gd name="T2" fmla="*/ 309 w 2241"/>
                <a:gd name="T3" fmla="*/ 814 h 3430"/>
                <a:gd name="T4" fmla="*/ 256 w 2241"/>
                <a:gd name="T5" fmla="*/ 1132 h 3430"/>
                <a:gd name="T6" fmla="*/ 192 w 2241"/>
                <a:gd name="T7" fmla="*/ 1535 h 3430"/>
                <a:gd name="T8" fmla="*/ 125 w 2241"/>
                <a:gd name="T9" fmla="*/ 1971 h 3430"/>
                <a:gd name="T10" fmla="*/ 64 w 2241"/>
                <a:gd name="T11" fmla="*/ 2388 h 3430"/>
                <a:gd name="T12" fmla="*/ 29 w 2241"/>
                <a:gd name="T13" fmla="*/ 2659 h 3430"/>
                <a:gd name="T14" fmla="*/ 12 w 2241"/>
                <a:gd name="T15" fmla="*/ 2808 h 3430"/>
                <a:gd name="T16" fmla="*/ 2 w 2241"/>
                <a:gd name="T17" fmla="*/ 2923 h 3430"/>
                <a:gd name="T18" fmla="*/ 0 w 2241"/>
                <a:gd name="T19" fmla="*/ 2998 h 3430"/>
                <a:gd name="T20" fmla="*/ 9 w 2241"/>
                <a:gd name="T21" fmla="*/ 3035 h 3430"/>
                <a:gd name="T22" fmla="*/ 40 w 2241"/>
                <a:gd name="T23" fmla="*/ 3071 h 3430"/>
                <a:gd name="T24" fmla="*/ 92 w 2241"/>
                <a:gd name="T25" fmla="*/ 3112 h 3430"/>
                <a:gd name="T26" fmla="*/ 162 w 2241"/>
                <a:gd name="T27" fmla="*/ 3157 h 3430"/>
                <a:gd name="T28" fmla="*/ 251 w 2241"/>
                <a:gd name="T29" fmla="*/ 3203 h 3430"/>
                <a:gd name="T30" fmla="*/ 353 w 2241"/>
                <a:gd name="T31" fmla="*/ 3249 h 3430"/>
                <a:gd name="T32" fmla="*/ 470 w 2241"/>
                <a:gd name="T33" fmla="*/ 3293 h 3430"/>
                <a:gd name="T34" fmla="*/ 597 w 2241"/>
                <a:gd name="T35" fmla="*/ 3333 h 3430"/>
                <a:gd name="T36" fmla="*/ 733 w 2241"/>
                <a:gd name="T37" fmla="*/ 3369 h 3430"/>
                <a:gd name="T38" fmla="*/ 874 w 2241"/>
                <a:gd name="T39" fmla="*/ 3398 h 3430"/>
                <a:gd name="T40" fmla="*/ 1022 w 2241"/>
                <a:gd name="T41" fmla="*/ 3419 h 3430"/>
                <a:gd name="T42" fmla="*/ 1172 w 2241"/>
                <a:gd name="T43" fmla="*/ 3429 h 3430"/>
                <a:gd name="T44" fmla="*/ 1321 w 2241"/>
                <a:gd name="T45" fmla="*/ 3428 h 3430"/>
                <a:gd name="T46" fmla="*/ 1470 w 2241"/>
                <a:gd name="T47" fmla="*/ 3413 h 3430"/>
                <a:gd name="T48" fmla="*/ 1614 w 2241"/>
                <a:gd name="T49" fmla="*/ 3382 h 3430"/>
                <a:gd name="T50" fmla="*/ 1753 w 2241"/>
                <a:gd name="T51" fmla="*/ 3336 h 3430"/>
                <a:gd name="T52" fmla="*/ 1823 w 2241"/>
                <a:gd name="T53" fmla="*/ 3298 h 3430"/>
                <a:gd name="T54" fmla="*/ 1844 w 2241"/>
                <a:gd name="T55" fmla="*/ 3241 h 3430"/>
                <a:gd name="T56" fmla="*/ 1884 w 2241"/>
                <a:gd name="T57" fmla="*/ 3125 h 3430"/>
                <a:gd name="T58" fmla="*/ 1937 w 2241"/>
                <a:gd name="T59" fmla="*/ 2943 h 3430"/>
                <a:gd name="T60" fmla="*/ 1983 w 2241"/>
                <a:gd name="T61" fmla="*/ 2761 h 3430"/>
                <a:gd name="T62" fmla="*/ 2015 w 2241"/>
                <a:gd name="T63" fmla="*/ 2616 h 3430"/>
                <a:gd name="T64" fmla="*/ 2049 w 2241"/>
                <a:gd name="T65" fmla="*/ 2455 h 3430"/>
                <a:gd name="T66" fmla="*/ 2084 w 2241"/>
                <a:gd name="T67" fmla="*/ 2273 h 3430"/>
                <a:gd name="T68" fmla="*/ 2119 w 2241"/>
                <a:gd name="T69" fmla="*/ 2072 h 3430"/>
                <a:gd name="T70" fmla="*/ 2152 w 2241"/>
                <a:gd name="T71" fmla="*/ 1851 h 3430"/>
                <a:gd name="T72" fmla="*/ 2185 w 2241"/>
                <a:gd name="T73" fmla="*/ 1608 h 3430"/>
                <a:gd name="T74" fmla="*/ 2218 w 2241"/>
                <a:gd name="T75" fmla="*/ 1345 h 3430"/>
                <a:gd name="T76" fmla="*/ 2241 w 2241"/>
                <a:gd name="T77" fmla="*/ 1066 h 3430"/>
                <a:gd name="T78" fmla="*/ 2223 w 2241"/>
                <a:gd name="T79" fmla="*/ 818 h 3430"/>
                <a:gd name="T80" fmla="*/ 2166 w 2241"/>
                <a:gd name="T81" fmla="*/ 604 h 3430"/>
                <a:gd name="T82" fmla="*/ 2071 w 2241"/>
                <a:gd name="T83" fmla="*/ 425 h 3430"/>
                <a:gd name="T84" fmla="*/ 1948 w 2241"/>
                <a:gd name="T85" fmla="*/ 279 h 3430"/>
                <a:gd name="T86" fmla="*/ 1802 w 2241"/>
                <a:gd name="T87" fmla="*/ 165 h 3430"/>
                <a:gd name="T88" fmla="*/ 1637 w 2241"/>
                <a:gd name="T89" fmla="*/ 82 h 3430"/>
                <a:gd name="T90" fmla="*/ 1461 w 2241"/>
                <a:gd name="T91" fmla="*/ 28 h 3430"/>
                <a:gd name="T92" fmla="*/ 1280 w 2241"/>
                <a:gd name="T93" fmla="*/ 2 h 3430"/>
                <a:gd name="T94" fmla="*/ 1099 w 2241"/>
                <a:gd name="T95" fmla="*/ 5 h 3430"/>
                <a:gd name="T96" fmla="*/ 924 w 2241"/>
                <a:gd name="T97" fmla="*/ 33 h 3430"/>
                <a:gd name="T98" fmla="*/ 761 w 2241"/>
                <a:gd name="T99" fmla="*/ 86 h 3430"/>
                <a:gd name="T100" fmla="*/ 617 w 2241"/>
                <a:gd name="T101" fmla="*/ 164 h 3430"/>
                <a:gd name="T102" fmla="*/ 497 w 2241"/>
                <a:gd name="T103" fmla="*/ 263 h 3430"/>
                <a:gd name="T104" fmla="*/ 408 w 2241"/>
                <a:gd name="T105" fmla="*/ 385 h 3430"/>
                <a:gd name="T106" fmla="*/ 355 w 2241"/>
                <a:gd name="T107" fmla="*/ 526 h 3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1" h="3430">
                  <a:moveTo>
                    <a:pt x="343" y="604"/>
                  </a:moveTo>
                  <a:lnTo>
                    <a:pt x="338" y="629"/>
                  </a:lnTo>
                  <a:lnTo>
                    <a:pt x="327" y="702"/>
                  </a:lnTo>
                  <a:lnTo>
                    <a:pt x="309" y="814"/>
                  </a:lnTo>
                  <a:lnTo>
                    <a:pt x="284" y="959"/>
                  </a:lnTo>
                  <a:lnTo>
                    <a:pt x="256" y="1132"/>
                  </a:lnTo>
                  <a:lnTo>
                    <a:pt x="224" y="1327"/>
                  </a:lnTo>
                  <a:lnTo>
                    <a:pt x="192" y="1535"/>
                  </a:lnTo>
                  <a:lnTo>
                    <a:pt x="159" y="1752"/>
                  </a:lnTo>
                  <a:lnTo>
                    <a:pt x="125" y="1971"/>
                  </a:lnTo>
                  <a:lnTo>
                    <a:pt x="93" y="2185"/>
                  </a:lnTo>
                  <a:lnTo>
                    <a:pt x="64" y="2388"/>
                  </a:lnTo>
                  <a:lnTo>
                    <a:pt x="40" y="2575"/>
                  </a:lnTo>
                  <a:lnTo>
                    <a:pt x="29" y="2659"/>
                  </a:lnTo>
                  <a:lnTo>
                    <a:pt x="19" y="2737"/>
                  </a:lnTo>
                  <a:lnTo>
                    <a:pt x="12" y="2808"/>
                  </a:lnTo>
                  <a:lnTo>
                    <a:pt x="7" y="2870"/>
                  </a:lnTo>
                  <a:lnTo>
                    <a:pt x="2" y="2923"/>
                  </a:lnTo>
                  <a:lnTo>
                    <a:pt x="0" y="2966"/>
                  </a:lnTo>
                  <a:lnTo>
                    <a:pt x="0" y="2998"/>
                  </a:lnTo>
                  <a:lnTo>
                    <a:pt x="2" y="3019"/>
                  </a:lnTo>
                  <a:lnTo>
                    <a:pt x="9" y="3035"/>
                  </a:lnTo>
                  <a:lnTo>
                    <a:pt x="22" y="3052"/>
                  </a:lnTo>
                  <a:lnTo>
                    <a:pt x="40" y="3071"/>
                  </a:lnTo>
                  <a:lnTo>
                    <a:pt x="63" y="3091"/>
                  </a:lnTo>
                  <a:lnTo>
                    <a:pt x="92" y="3112"/>
                  </a:lnTo>
                  <a:lnTo>
                    <a:pt x="124" y="3134"/>
                  </a:lnTo>
                  <a:lnTo>
                    <a:pt x="162" y="3157"/>
                  </a:lnTo>
                  <a:lnTo>
                    <a:pt x="205" y="3180"/>
                  </a:lnTo>
                  <a:lnTo>
                    <a:pt x="251" y="3203"/>
                  </a:lnTo>
                  <a:lnTo>
                    <a:pt x="300" y="3226"/>
                  </a:lnTo>
                  <a:lnTo>
                    <a:pt x="353" y="3249"/>
                  </a:lnTo>
                  <a:lnTo>
                    <a:pt x="410" y="3271"/>
                  </a:lnTo>
                  <a:lnTo>
                    <a:pt x="470" y="3293"/>
                  </a:lnTo>
                  <a:lnTo>
                    <a:pt x="532" y="3314"/>
                  </a:lnTo>
                  <a:lnTo>
                    <a:pt x="597" y="3333"/>
                  </a:lnTo>
                  <a:lnTo>
                    <a:pt x="663" y="3353"/>
                  </a:lnTo>
                  <a:lnTo>
                    <a:pt x="733" y="3369"/>
                  </a:lnTo>
                  <a:lnTo>
                    <a:pt x="803" y="3385"/>
                  </a:lnTo>
                  <a:lnTo>
                    <a:pt x="874" y="3398"/>
                  </a:lnTo>
                  <a:lnTo>
                    <a:pt x="948" y="3409"/>
                  </a:lnTo>
                  <a:lnTo>
                    <a:pt x="1022" y="3419"/>
                  </a:lnTo>
                  <a:lnTo>
                    <a:pt x="1097" y="3426"/>
                  </a:lnTo>
                  <a:lnTo>
                    <a:pt x="1172" y="3429"/>
                  </a:lnTo>
                  <a:lnTo>
                    <a:pt x="1246" y="3430"/>
                  </a:lnTo>
                  <a:lnTo>
                    <a:pt x="1321" y="3428"/>
                  </a:lnTo>
                  <a:lnTo>
                    <a:pt x="1396" y="3422"/>
                  </a:lnTo>
                  <a:lnTo>
                    <a:pt x="1470" y="3413"/>
                  </a:lnTo>
                  <a:lnTo>
                    <a:pt x="1543" y="3399"/>
                  </a:lnTo>
                  <a:lnTo>
                    <a:pt x="1614" y="3382"/>
                  </a:lnTo>
                  <a:lnTo>
                    <a:pt x="1684" y="3361"/>
                  </a:lnTo>
                  <a:lnTo>
                    <a:pt x="1753" y="3336"/>
                  </a:lnTo>
                  <a:lnTo>
                    <a:pt x="1819" y="3305"/>
                  </a:lnTo>
                  <a:lnTo>
                    <a:pt x="1823" y="3298"/>
                  </a:lnTo>
                  <a:lnTo>
                    <a:pt x="1831" y="3277"/>
                  </a:lnTo>
                  <a:lnTo>
                    <a:pt x="1844" y="3241"/>
                  </a:lnTo>
                  <a:lnTo>
                    <a:pt x="1862" y="3190"/>
                  </a:lnTo>
                  <a:lnTo>
                    <a:pt x="1884" y="3125"/>
                  </a:lnTo>
                  <a:lnTo>
                    <a:pt x="1908" y="3042"/>
                  </a:lnTo>
                  <a:lnTo>
                    <a:pt x="1937" y="2943"/>
                  </a:lnTo>
                  <a:lnTo>
                    <a:pt x="1967" y="2825"/>
                  </a:lnTo>
                  <a:lnTo>
                    <a:pt x="1983" y="2761"/>
                  </a:lnTo>
                  <a:lnTo>
                    <a:pt x="1999" y="2691"/>
                  </a:lnTo>
                  <a:lnTo>
                    <a:pt x="2015" y="2616"/>
                  </a:lnTo>
                  <a:lnTo>
                    <a:pt x="2032" y="2538"/>
                  </a:lnTo>
                  <a:lnTo>
                    <a:pt x="2049" y="2455"/>
                  </a:lnTo>
                  <a:lnTo>
                    <a:pt x="2067" y="2366"/>
                  </a:lnTo>
                  <a:lnTo>
                    <a:pt x="2084" y="2273"/>
                  </a:lnTo>
                  <a:lnTo>
                    <a:pt x="2101" y="2175"/>
                  </a:lnTo>
                  <a:lnTo>
                    <a:pt x="2119" y="2072"/>
                  </a:lnTo>
                  <a:lnTo>
                    <a:pt x="2136" y="1964"/>
                  </a:lnTo>
                  <a:lnTo>
                    <a:pt x="2152" y="1851"/>
                  </a:lnTo>
                  <a:lnTo>
                    <a:pt x="2169" y="1732"/>
                  </a:lnTo>
                  <a:lnTo>
                    <a:pt x="2185" y="1608"/>
                  </a:lnTo>
                  <a:lnTo>
                    <a:pt x="2202" y="1479"/>
                  </a:lnTo>
                  <a:lnTo>
                    <a:pt x="2218" y="1345"/>
                  </a:lnTo>
                  <a:lnTo>
                    <a:pt x="2233" y="1205"/>
                  </a:lnTo>
                  <a:lnTo>
                    <a:pt x="2241" y="1066"/>
                  </a:lnTo>
                  <a:lnTo>
                    <a:pt x="2238" y="938"/>
                  </a:lnTo>
                  <a:lnTo>
                    <a:pt x="2223" y="818"/>
                  </a:lnTo>
                  <a:lnTo>
                    <a:pt x="2199" y="707"/>
                  </a:lnTo>
                  <a:lnTo>
                    <a:pt x="2166" y="604"/>
                  </a:lnTo>
                  <a:lnTo>
                    <a:pt x="2122" y="511"/>
                  </a:lnTo>
                  <a:lnTo>
                    <a:pt x="2071" y="425"/>
                  </a:lnTo>
                  <a:lnTo>
                    <a:pt x="2013" y="348"/>
                  </a:lnTo>
                  <a:lnTo>
                    <a:pt x="1948" y="279"/>
                  </a:lnTo>
                  <a:lnTo>
                    <a:pt x="1878" y="218"/>
                  </a:lnTo>
                  <a:lnTo>
                    <a:pt x="1802" y="165"/>
                  </a:lnTo>
                  <a:lnTo>
                    <a:pt x="1721" y="120"/>
                  </a:lnTo>
                  <a:lnTo>
                    <a:pt x="1637" y="82"/>
                  </a:lnTo>
                  <a:lnTo>
                    <a:pt x="1551" y="52"/>
                  </a:lnTo>
                  <a:lnTo>
                    <a:pt x="1461" y="28"/>
                  </a:lnTo>
                  <a:lnTo>
                    <a:pt x="1371" y="12"/>
                  </a:lnTo>
                  <a:lnTo>
                    <a:pt x="1280" y="2"/>
                  </a:lnTo>
                  <a:lnTo>
                    <a:pt x="1189" y="0"/>
                  </a:lnTo>
                  <a:lnTo>
                    <a:pt x="1099" y="5"/>
                  </a:lnTo>
                  <a:lnTo>
                    <a:pt x="1010" y="16"/>
                  </a:lnTo>
                  <a:lnTo>
                    <a:pt x="924" y="33"/>
                  </a:lnTo>
                  <a:lnTo>
                    <a:pt x="841" y="57"/>
                  </a:lnTo>
                  <a:lnTo>
                    <a:pt x="761" y="86"/>
                  </a:lnTo>
                  <a:lnTo>
                    <a:pt x="688" y="122"/>
                  </a:lnTo>
                  <a:lnTo>
                    <a:pt x="617" y="164"/>
                  </a:lnTo>
                  <a:lnTo>
                    <a:pt x="554" y="211"/>
                  </a:lnTo>
                  <a:lnTo>
                    <a:pt x="497" y="263"/>
                  </a:lnTo>
                  <a:lnTo>
                    <a:pt x="449" y="322"/>
                  </a:lnTo>
                  <a:lnTo>
                    <a:pt x="408" y="385"/>
                  </a:lnTo>
                  <a:lnTo>
                    <a:pt x="377" y="453"/>
                  </a:lnTo>
                  <a:lnTo>
                    <a:pt x="355" y="526"/>
                  </a:lnTo>
                  <a:lnTo>
                    <a:pt x="343" y="604"/>
                  </a:lnTo>
                  <a:close/>
                </a:path>
              </a:pathLst>
            </a:custGeom>
            <a:solidFill>
              <a:srgbClr val="FFDB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8"/>
            <p:cNvSpPr>
              <a:spLocks/>
            </p:cNvSpPr>
            <p:nvPr/>
          </p:nvSpPr>
          <p:spPr bwMode="auto">
            <a:xfrm>
              <a:off x="6199188" y="2192338"/>
              <a:ext cx="1065212" cy="920750"/>
            </a:xfrm>
            <a:custGeom>
              <a:avLst/>
              <a:gdLst>
                <a:gd name="T0" fmla="*/ 2400 w 3356"/>
                <a:gd name="T1" fmla="*/ 2664 h 2897"/>
                <a:gd name="T2" fmla="*/ 2299 w 3356"/>
                <a:gd name="T3" fmla="*/ 2391 h 2897"/>
                <a:gd name="T4" fmla="*/ 2307 w 3356"/>
                <a:gd name="T5" fmla="*/ 2016 h 2897"/>
                <a:gd name="T6" fmla="*/ 2242 w 3356"/>
                <a:gd name="T7" fmla="*/ 1781 h 2897"/>
                <a:gd name="T8" fmla="*/ 1865 w 3356"/>
                <a:gd name="T9" fmla="*/ 1828 h 2897"/>
                <a:gd name="T10" fmla="*/ 1780 w 3356"/>
                <a:gd name="T11" fmla="*/ 1798 h 2897"/>
                <a:gd name="T12" fmla="*/ 1773 w 3356"/>
                <a:gd name="T13" fmla="*/ 1743 h 2897"/>
                <a:gd name="T14" fmla="*/ 1846 w 3356"/>
                <a:gd name="T15" fmla="*/ 1655 h 2897"/>
                <a:gd name="T16" fmla="*/ 1846 w 3356"/>
                <a:gd name="T17" fmla="*/ 1621 h 2897"/>
                <a:gd name="T18" fmla="*/ 1422 w 3356"/>
                <a:gd name="T19" fmla="*/ 1695 h 2897"/>
                <a:gd name="T20" fmla="*/ 1235 w 3356"/>
                <a:gd name="T21" fmla="*/ 1675 h 2897"/>
                <a:gd name="T22" fmla="*/ 1135 w 3356"/>
                <a:gd name="T23" fmla="*/ 1606 h 2897"/>
                <a:gd name="T24" fmla="*/ 1112 w 3356"/>
                <a:gd name="T25" fmla="*/ 1521 h 2897"/>
                <a:gd name="T26" fmla="*/ 1159 w 3356"/>
                <a:gd name="T27" fmla="*/ 1442 h 2897"/>
                <a:gd name="T28" fmla="*/ 1228 w 3356"/>
                <a:gd name="T29" fmla="*/ 1411 h 2897"/>
                <a:gd name="T30" fmla="*/ 770 w 3356"/>
                <a:gd name="T31" fmla="*/ 1659 h 2897"/>
                <a:gd name="T32" fmla="*/ 530 w 3356"/>
                <a:gd name="T33" fmla="*/ 1731 h 2897"/>
                <a:gd name="T34" fmla="*/ 386 w 3356"/>
                <a:gd name="T35" fmla="*/ 1701 h 2897"/>
                <a:gd name="T36" fmla="*/ 336 w 3356"/>
                <a:gd name="T37" fmla="*/ 1642 h 2897"/>
                <a:gd name="T38" fmla="*/ 357 w 3356"/>
                <a:gd name="T39" fmla="*/ 1576 h 2897"/>
                <a:gd name="T40" fmla="*/ 457 w 3356"/>
                <a:gd name="T41" fmla="*/ 1499 h 2897"/>
                <a:gd name="T42" fmla="*/ 283 w 3356"/>
                <a:gd name="T43" fmla="*/ 1443 h 2897"/>
                <a:gd name="T44" fmla="*/ 108 w 3356"/>
                <a:gd name="T45" fmla="*/ 1305 h 2897"/>
                <a:gd name="T46" fmla="*/ 3 w 3356"/>
                <a:gd name="T47" fmla="*/ 1042 h 2897"/>
                <a:gd name="T48" fmla="*/ 48 w 3356"/>
                <a:gd name="T49" fmla="*/ 670 h 2897"/>
                <a:gd name="T50" fmla="*/ 190 w 3356"/>
                <a:gd name="T51" fmla="*/ 423 h 2897"/>
                <a:gd name="T52" fmla="*/ 376 w 3356"/>
                <a:gd name="T53" fmla="*/ 403 h 2897"/>
                <a:gd name="T54" fmla="*/ 553 w 3356"/>
                <a:gd name="T55" fmla="*/ 695 h 2897"/>
                <a:gd name="T56" fmla="*/ 602 w 3356"/>
                <a:gd name="T57" fmla="*/ 764 h 2897"/>
                <a:gd name="T58" fmla="*/ 652 w 3356"/>
                <a:gd name="T59" fmla="*/ 496 h 2897"/>
                <a:gd name="T60" fmla="*/ 834 w 3356"/>
                <a:gd name="T61" fmla="*/ 211 h 2897"/>
                <a:gd name="T62" fmla="*/ 1221 w 3356"/>
                <a:gd name="T63" fmla="*/ 23 h 2897"/>
                <a:gd name="T64" fmla="*/ 1543 w 3356"/>
                <a:gd name="T65" fmla="*/ 21 h 2897"/>
                <a:gd name="T66" fmla="*/ 1649 w 3356"/>
                <a:gd name="T67" fmla="*/ 154 h 2897"/>
                <a:gd name="T68" fmla="*/ 1605 w 3356"/>
                <a:gd name="T69" fmla="*/ 338 h 2897"/>
                <a:gd name="T70" fmla="*/ 1507 w 3356"/>
                <a:gd name="T71" fmla="*/ 473 h 2897"/>
                <a:gd name="T72" fmla="*/ 1849 w 3356"/>
                <a:gd name="T73" fmla="*/ 488 h 2897"/>
                <a:gd name="T74" fmla="*/ 2250 w 3356"/>
                <a:gd name="T75" fmla="*/ 595 h 2897"/>
                <a:gd name="T76" fmla="*/ 2619 w 3356"/>
                <a:gd name="T77" fmla="*/ 869 h 2897"/>
                <a:gd name="T78" fmla="*/ 2718 w 3356"/>
                <a:gd name="T79" fmla="*/ 895 h 2897"/>
                <a:gd name="T80" fmla="*/ 2759 w 3356"/>
                <a:gd name="T81" fmla="*/ 721 h 2897"/>
                <a:gd name="T82" fmla="*/ 2843 w 3356"/>
                <a:gd name="T83" fmla="*/ 643 h 2897"/>
                <a:gd name="T84" fmla="*/ 2939 w 3356"/>
                <a:gd name="T85" fmla="*/ 685 h 2897"/>
                <a:gd name="T86" fmla="*/ 3005 w 3356"/>
                <a:gd name="T87" fmla="*/ 819 h 2897"/>
                <a:gd name="T88" fmla="*/ 3024 w 3356"/>
                <a:gd name="T89" fmla="*/ 980 h 2897"/>
                <a:gd name="T90" fmla="*/ 3006 w 3356"/>
                <a:gd name="T91" fmla="*/ 1093 h 2897"/>
                <a:gd name="T92" fmla="*/ 3236 w 3356"/>
                <a:gd name="T93" fmla="*/ 1133 h 2897"/>
                <a:gd name="T94" fmla="*/ 3340 w 3356"/>
                <a:gd name="T95" fmla="*/ 1207 h 2897"/>
                <a:gd name="T96" fmla="*/ 3341 w 3356"/>
                <a:gd name="T97" fmla="*/ 1330 h 2897"/>
                <a:gd name="T98" fmla="*/ 3274 w 3356"/>
                <a:gd name="T99" fmla="*/ 1403 h 2897"/>
                <a:gd name="T100" fmla="*/ 3165 w 3356"/>
                <a:gd name="T101" fmla="*/ 1418 h 2897"/>
                <a:gd name="T102" fmla="*/ 3189 w 3356"/>
                <a:gd name="T103" fmla="*/ 1586 h 2897"/>
                <a:gd name="T104" fmla="*/ 3266 w 3356"/>
                <a:gd name="T105" fmla="*/ 1961 h 2897"/>
                <a:gd name="T106" fmla="*/ 3201 w 3356"/>
                <a:gd name="T107" fmla="*/ 2424 h 2897"/>
                <a:gd name="T108" fmla="*/ 2888 w 3356"/>
                <a:gd name="T109" fmla="*/ 2832 h 2897"/>
                <a:gd name="T110" fmla="*/ 2736 w 3356"/>
                <a:gd name="T111" fmla="*/ 2896 h 2897"/>
                <a:gd name="T112" fmla="*/ 2599 w 3356"/>
                <a:gd name="T113" fmla="*/ 2875 h 2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56" h="2897">
                  <a:moveTo>
                    <a:pt x="2506" y="2817"/>
                  </a:moveTo>
                  <a:lnTo>
                    <a:pt x="2500" y="2811"/>
                  </a:lnTo>
                  <a:lnTo>
                    <a:pt x="2487" y="2795"/>
                  </a:lnTo>
                  <a:lnTo>
                    <a:pt x="2468" y="2770"/>
                  </a:lnTo>
                  <a:lnTo>
                    <a:pt x="2443" y="2734"/>
                  </a:lnTo>
                  <a:lnTo>
                    <a:pt x="2429" y="2713"/>
                  </a:lnTo>
                  <a:lnTo>
                    <a:pt x="2415" y="2689"/>
                  </a:lnTo>
                  <a:lnTo>
                    <a:pt x="2400" y="2664"/>
                  </a:lnTo>
                  <a:lnTo>
                    <a:pt x="2385" y="2636"/>
                  </a:lnTo>
                  <a:lnTo>
                    <a:pt x="2371" y="2607"/>
                  </a:lnTo>
                  <a:lnTo>
                    <a:pt x="2356" y="2575"/>
                  </a:lnTo>
                  <a:lnTo>
                    <a:pt x="2343" y="2542"/>
                  </a:lnTo>
                  <a:lnTo>
                    <a:pt x="2331" y="2507"/>
                  </a:lnTo>
                  <a:lnTo>
                    <a:pt x="2318" y="2470"/>
                  </a:lnTo>
                  <a:lnTo>
                    <a:pt x="2308" y="2431"/>
                  </a:lnTo>
                  <a:lnTo>
                    <a:pt x="2299" y="2391"/>
                  </a:lnTo>
                  <a:lnTo>
                    <a:pt x="2292" y="2349"/>
                  </a:lnTo>
                  <a:lnTo>
                    <a:pt x="2286" y="2305"/>
                  </a:lnTo>
                  <a:lnTo>
                    <a:pt x="2282" y="2261"/>
                  </a:lnTo>
                  <a:lnTo>
                    <a:pt x="2281" y="2214"/>
                  </a:lnTo>
                  <a:lnTo>
                    <a:pt x="2284" y="2167"/>
                  </a:lnTo>
                  <a:lnTo>
                    <a:pt x="2288" y="2118"/>
                  </a:lnTo>
                  <a:lnTo>
                    <a:pt x="2295" y="2068"/>
                  </a:lnTo>
                  <a:lnTo>
                    <a:pt x="2307" y="2016"/>
                  </a:lnTo>
                  <a:lnTo>
                    <a:pt x="2320" y="1964"/>
                  </a:lnTo>
                  <a:lnTo>
                    <a:pt x="2339" y="1910"/>
                  </a:lnTo>
                  <a:lnTo>
                    <a:pt x="2361" y="1856"/>
                  </a:lnTo>
                  <a:lnTo>
                    <a:pt x="2386" y="1801"/>
                  </a:lnTo>
                  <a:lnTo>
                    <a:pt x="2417" y="1744"/>
                  </a:lnTo>
                  <a:lnTo>
                    <a:pt x="2394" y="1750"/>
                  </a:lnTo>
                  <a:lnTo>
                    <a:pt x="2332" y="1763"/>
                  </a:lnTo>
                  <a:lnTo>
                    <a:pt x="2242" y="1781"/>
                  </a:lnTo>
                  <a:lnTo>
                    <a:pt x="2137" y="1801"/>
                  </a:lnTo>
                  <a:lnTo>
                    <a:pt x="2083" y="1809"/>
                  </a:lnTo>
                  <a:lnTo>
                    <a:pt x="2029" y="1817"/>
                  </a:lnTo>
                  <a:lnTo>
                    <a:pt x="1977" y="1823"/>
                  </a:lnTo>
                  <a:lnTo>
                    <a:pt x="1928" y="1827"/>
                  </a:lnTo>
                  <a:lnTo>
                    <a:pt x="1906" y="1828"/>
                  </a:lnTo>
                  <a:lnTo>
                    <a:pt x="1885" y="1829"/>
                  </a:lnTo>
                  <a:lnTo>
                    <a:pt x="1865" y="1828"/>
                  </a:lnTo>
                  <a:lnTo>
                    <a:pt x="1847" y="1828"/>
                  </a:lnTo>
                  <a:lnTo>
                    <a:pt x="1832" y="1826"/>
                  </a:lnTo>
                  <a:lnTo>
                    <a:pt x="1818" y="1824"/>
                  </a:lnTo>
                  <a:lnTo>
                    <a:pt x="1807" y="1820"/>
                  </a:lnTo>
                  <a:lnTo>
                    <a:pt x="1797" y="1816"/>
                  </a:lnTo>
                  <a:lnTo>
                    <a:pt x="1790" y="1810"/>
                  </a:lnTo>
                  <a:lnTo>
                    <a:pt x="1785" y="1804"/>
                  </a:lnTo>
                  <a:lnTo>
                    <a:pt x="1780" y="1798"/>
                  </a:lnTo>
                  <a:lnTo>
                    <a:pt x="1775" y="1793"/>
                  </a:lnTo>
                  <a:lnTo>
                    <a:pt x="1773" y="1786"/>
                  </a:lnTo>
                  <a:lnTo>
                    <a:pt x="1771" y="1779"/>
                  </a:lnTo>
                  <a:lnTo>
                    <a:pt x="1770" y="1772"/>
                  </a:lnTo>
                  <a:lnTo>
                    <a:pt x="1770" y="1765"/>
                  </a:lnTo>
                  <a:lnTo>
                    <a:pt x="1770" y="1758"/>
                  </a:lnTo>
                  <a:lnTo>
                    <a:pt x="1771" y="1750"/>
                  </a:lnTo>
                  <a:lnTo>
                    <a:pt x="1773" y="1743"/>
                  </a:lnTo>
                  <a:lnTo>
                    <a:pt x="1777" y="1735"/>
                  </a:lnTo>
                  <a:lnTo>
                    <a:pt x="1780" y="1727"/>
                  </a:lnTo>
                  <a:lnTo>
                    <a:pt x="1785" y="1720"/>
                  </a:lnTo>
                  <a:lnTo>
                    <a:pt x="1789" y="1712"/>
                  </a:lnTo>
                  <a:lnTo>
                    <a:pt x="1796" y="1704"/>
                  </a:lnTo>
                  <a:lnTo>
                    <a:pt x="1810" y="1688"/>
                  </a:lnTo>
                  <a:lnTo>
                    <a:pt x="1826" y="1672"/>
                  </a:lnTo>
                  <a:lnTo>
                    <a:pt x="1846" y="1655"/>
                  </a:lnTo>
                  <a:lnTo>
                    <a:pt x="1866" y="1640"/>
                  </a:lnTo>
                  <a:lnTo>
                    <a:pt x="1891" y="1625"/>
                  </a:lnTo>
                  <a:lnTo>
                    <a:pt x="1916" y="1612"/>
                  </a:lnTo>
                  <a:lnTo>
                    <a:pt x="1944" y="1598"/>
                  </a:lnTo>
                  <a:lnTo>
                    <a:pt x="1972" y="1585"/>
                  </a:lnTo>
                  <a:lnTo>
                    <a:pt x="1949" y="1592"/>
                  </a:lnTo>
                  <a:lnTo>
                    <a:pt x="1888" y="1609"/>
                  </a:lnTo>
                  <a:lnTo>
                    <a:pt x="1846" y="1621"/>
                  </a:lnTo>
                  <a:lnTo>
                    <a:pt x="1798" y="1632"/>
                  </a:lnTo>
                  <a:lnTo>
                    <a:pt x="1745" y="1645"/>
                  </a:lnTo>
                  <a:lnTo>
                    <a:pt x="1689" y="1657"/>
                  </a:lnTo>
                  <a:lnTo>
                    <a:pt x="1629" y="1668"/>
                  </a:lnTo>
                  <a:lnTo>
                    <a:pt x="1569" y="1678"/>
                  </a:lnTo>
                  <a:lnTo>
                    <a:pt x="1509" y="1687"/>
                  </a:lnTo>
                  <a:lnTo>
                    <a:pt x="1451" y="1692"/>
                  </a:lnTo>
                  <a:lnTo>
                    <a:pt x="1422" y="1695"/>
                  </a:lnTo>
                  <a:lnTo>
                    <a:pt x="1394" y="1696"/>
                  </a:lnTo>
                  <a:lnTo>
                    <a:pt x="1368" y="1696"/>
                  </a:lnTo>
                  <a:lnTo>
                    <a:pt x="1342" y="1695"/>
                  </a:lnTo>
                  <a:lnTo>
                    <a:pt x="1318" y="1693"/>
                  </a:lnTo>
                  <a:lnTo>
                    <a:pt x="1295" y="1690"/>
                  </a:lnTo>
                  <a:lnTo>
                    <a:pt x="1273" y="1687"/>
                  </a:lnTo>
                  <a:lnTo>
                    <a:pt x="1253" y="1681"/>
                  </a:lnTo>
                  <a:lnTo>
                    <a:pt x="1235" y="1675"/>
                  </a:lnTo>
                  <a:lnTo>
                    <a:pt x="1218" y="1668"/>
                  </a:lnTo>
                  <a:lnTo>
                    <a:pt x="1203" y="1660"/>
                  </a:lnTo>
                  <a:lnTo>
                    <a:pt x="1188" y="1652"/>
                  </a:lnTo>
                  <a:lnTo>
                    <a:pt x="1175" y="1644"/>
                  </a:lnTo>
                  <a:lnTo>
                    <a:pt x="1162" y="1635"/>
                  </a:lnTo>
                  <a:lnTo>
                    <a:pt x="1152" y="1625"/>
                  </a:lnTo>
                  <a:lnTo>
                    <a:pt x="1143" y="1616"/>
                  </a:lnTo>
                  <a:lnTo>
                    <a:pt x="1135" y="1606"/>
                  </a:lnTo>
                  <a:lnTo>
                    <a:pt x="1128" y="1595"/>
                  </a:lnTo>
                  <a:lnTo>
                    <a:pt x="1122" y="1585"/>
                  </a:lnTo>
                  <a:lnTo>
                    <a:pt x="1118" y="1575"/>
                  </a:lnTo>
                  <a:lnTo>
                    <a:pt x="1114" y="1564"/>
                  </a:lnTo>
                  <a:lnTo>
                    <a:pt x="1112" y="1554"/>
                  </a:lnTo>
                  <a:lnTo>
                    <a:pt x="1111" y="1542"/>
                  </a:lnTo>
                  <a:lnTo>
                    <a:pt x="1111" y="1532"/>
                  </a:lnTo>
                  <a:lnTo>
                    <a:pt x="1112" y="1521"/>
                  </a:lnTo>
                  <a:lnTo>
                    <a:pt x="1114" y="1510"/>
                  </a:lnTo>
                  <a:lnTo>
                    <a:pt x="1116" y="1500"/>
                  </a:lnTo>
                  <a:lnTo>
                    <a:pt x="1121" y="1489"/>
                  </a:lnTo>
                  <a:lnTo>
                    <a:pt x="1127" y="1479"/>
                  </a:lnTo>
                  <a:lnTo>
                    <a:pt x="1134" y="1470"/>
                  </a:lnTo>
                  <a:lnTo>
                    <a:pt x="1141" y="1459"/>
                  </a:lnTo>
                  <a:lnTo>
                    <a:pt x="1149" y="1450"/>
                  </a:lnTo>
                  <a:lnTo>
                    <a:pt x="1159" y="1442"/>
                  </a:lnTo>
                  <a:lnTo>
                    <a:pt x="1169" y="1433"/>
                  </a:lnTo>
                  <a:lnTo>
                    <a:pt x="1181" y="1426"/>
                  </a:lnTo>
                  <a:lnTo>
                    <a:pt x="1194" y="1418"/>
                  </a:lnTo>
                  <a:lnTo>
                    <a:pt x="1207" y="1411"/>
                  </a:lnTo>
                  <a:lnTo>
                    <a:pt x="1221" y="1405"/>
                  </a:lnTo>
                  <a:lnTo>
                    <a:pt x="1237" y="1400"/>
                  </a:lnTo>
                  <a:lnTo>
                    <a:pt x="1253" y="1395"/>
                  </a:lnTo>
                  <a:lnTo>
                    <a:pt x="1228" y="1411"/>
                  </a:lnTo>
                  <a:lnTo>
                    <a:pt x="1159" y="1454"/>
                  </a:lnTo>
                  <a:lnTo>
                    <a:pt x="1112" y="1481"/>
                  </a:lnTo>
                  <a:lnTo>
                    <a:pt x="1058" y="1512"/>
                  </a:lnTo>
                  <a:lnTo>
                    <a:pt x="998" y="1546"/>
                  </a:lnTo>
                  <a:lnTo>
                    <a:pt x="935" y="1579"/>
                  </a:lnTo>
                  <a:lnTo>
                    <a:pt x="870" y="1613"/>
                  </a:lnTo>
                  <a:lnTo>
                    <a:pt x="803" y="1644"/>
                  </a:lnTo>
                  <a:lnTo>
                    <a:pt x="770" y="1659"/>
                  </a:lnTo>
                  <a:lnTo>
                    <a:pt x="737" y="1673"/>
                  </a:lnTo>
                  <a:lnTo>
                    <a:pt x="705" y="1685"/>
                  </a:lnTo>
                  <a:lnTo>
                    <a:pt x="673" y="1697"/>
                  </a:lnTo>
                  <a:lnTo>
                    <a:pt x="642" y="1706"/>
                  </a:lnTo>
                  <a:lnTo>
                    <a:pt x="612" y="1715"/>
                  </a:lnTo>
                  <a:lnTo>
                    <a:pt x="583" y="1722"/>
                  </a:lnTo>
                  <a:lnTo>
                    <a:pt x="555" y="1728"/>
                  </a:lnTo>
                  <a:lnTo>
                    <a:pt x="530" y="1731"/>
                  </a:lnTo>
                  <a:lnTo>
                    <a:pt x="506" y="1733"/>
                  </a:lnTo>
                  <a:lnTo>
                    <a:pt x="483" y="1731"/>
                  </a:lnTo>
                  <a:lnTo>
                    <a:pt x="463" y="1728"/>
                  </a:lnTo>
                  <a:lnTo>
                    <a:pt x="445" y="1723"/>
                  </a:lnTo>
                  <a:lnTo>
                    <a:pt x="427" y="1719"/>
                  </a:lnTo>
                  <a:lnTo>
                    <a:pt x="412" y="1713"/>
                  </a:lnTo>
                  <a:lnTo>
                    <a:pt x="399" y="1707"/>
                  </a:lnTo>
                  <a:lnTo>
                    <a:pt x="386" y="1701"/>
                  </a:lnTo>
                  <a:lnTo>
                    <a:pt x="376" y="1695"/>
                  </a:lnTo>
                  <a:lnTo>
                    <a:pt x="366" y="1688"/>
                  </a:lnTo>
                  <a:lnTo>
                    <a:pt x="358" y="1681"/>
                  </a:lnTo>
                  <a:lnTo>
                    <a:pt x="351" y="1673"/>
                  </a:lnTo>
                  <a:lnTo>
                    <a:pt x="346" y="1666"/>
                  </a:lnTo>
                  <a:lnTo>
                    <a:pt x="341" y="1658"/>
                  </a:lnTo>
                  <a:lnTo>
                    <a:pt x="339" y="1650"/>
                  </a:lnTo>
                  <a:lnTo>
                    <a:pt x="336" y="1642"/>
                  </a:lnTo>
                  <a:lnTo>
                    <a:pt x="335" y="1633"/>
                  </a:lnTo>
                  <a:lnTo>
                    <a:pt x="335" y="1625"/>
                  </a:lnTo>
                  <a:lnTo>
                    <a:pt x="336" y="1616"/>
                  </a:lnTo>
                  <a:lnTo>
                    <a:pt x="339" y="1608"/>
                  </a:lnTo>
                  <a:lnTo>
                    <a:pt x="342" y="1600"/>
                  </a:lnTo>
                  <a:lnTo>
                    <a:pt x="347" y="1592"/>
                  </a:lnTo>
                  <a:lnTo>
                    <a:pt x="351" y="1584"/>
                  </a:lnTo>
                  <a:lnTo>
                    <a:pt x="357" y="1576"/>
                  </a:lnTo>
                  <a:lnTo>
                    <a:pt x="364" y="1568"/>
                  </a:lnTo>
                  <a:lnTo>
                    <a:pt x="371" y="1560"/>
                  </a:lnTo>
                  <a:lnTo>
                    <a:pt x="379" y="1552"/>
                  </a:lnTo>
                  <a:lnTo>
                    <a:pt x="396" y="1537"/>
                  </a:lnTo>
                  <a:lnTo>
                    <a:pt x="417" y="1524"/>
                  </a:lnTo>
                  <a:lnTo>
                    <a:pt x="439" y="1511"/>
                  </a:lnTo>
                  <a:lnTo>
                    <a:pt x="463" y="1500"/>
                  </a:lnTo>
                  <a:lnTo>
                    <a:pt x="457" y="1499"/>
                  </a:lnTo>
                  <a:lnTo>
                    <a:pt x="441" y="1496"/>
                  </a:lnTo>
                  <a:lnTo>
                    <a:pt x="416" y="1491"/>
                  </a:lnTo>
                  <a:lnTo>
                    <a:pt x="385" y="1483"/>
                  </a:lnTo>
                  <a:lnTo>
                    <a:pt x="366" y="1477"/>
                  </a:lnTo>
                  <a:lnTo>
                    <a:pt x="347" y="1470"/>
                  </a:lnTo>
                  <a:lnTo>
                    <a:pt x="326" y="1462"/>
                  </a:lnTo>
                  <a:lnTo>
                    <a:pt x="305" y="1454"/>
                  </a:lnTo>
                  <a:lnTo>
                    <a:pt x="283" y="1443"/>
                  </a:lnTo>
                  <a:lnTo>
                    <a:pt x="260" y="1432"/>
                  </a:lnTo>
                  <a:lnTo>
                    <a:pt x="237" y="1418"/>
                  </a:lnTo>
                  <a:lnTo>
                    <a:pt x="215" y="1404"/>
                  </a:lnTo>
                  <a:lnTo>
                    <a:pt x="192" y="1388"/>
                  </a:lnTo>
                  <a:lnTo>
                    <a:pt x="170" y="1370"/>
                  </a:lnTo>
                  <a:lnTo>
                    <a:pt x="149" y="1350"/>
                  </a:lnTo>
                  <a:lnTo>
                    <a:pt x="128" y="1329"/>
                  </a:lnTo>
                  <a:lnTo>
                    <a:pt x="108" y="1305"/>
                  </a:lnTo>
                  <a:lnTo>
                    <a:pt x="89" y="1281"/>
                  </a:lnTo>
                  <a:lnTo>
                    <a:pt x="71" y="1253"/>
                  </a:lnTo>
                  <a:lnTo>
                    <a:pt x="55" y="1223"/>
                  </a:lnTo>
                  <a:lnTo>
                    <a:pt x="40" y="1192"/>
                  </a:lnTo>
                  <a:lnTo>
                    <a:pt x="28" y="1159"/>
                  </a:lnTo>
                  <a:lnTo>
                    <a:pt x="17" y="1122"/>
                  </a:lnTo>
                  <a:lnTo>
                    <a:pt x="9" y="1083"/>
                  </a:lnTo>
                  <a:lnTo>
                    <a:pt x="3" y="1042"/>
                  </a:lnTo>
                  <a:lnTo>
                    <a:pt x="1" y="998"/>
                  </a:lnTo>
                  <a:lnTo>
                    <a:pt x="0" y="951"/>
                  </a:lnTo>
                  <a:lnTo>
                    <a:pt x="3" y="903"/>
                  </a:lnTo>
                  <a:lnTo>
                    <a:pt x="9" y="852"/>
                  </a:lnTo>
                  <a:lnTo>
                    <a:pt x="16" y="804"/>
                  </a:lnTo>
                  <a:lnTo>
                    <a:pt x="25" y="758"/>
                  </a:lnTo>
                  <a:lnTo>
                    <a:pt x="36" y="713"/>
                  </a:lnTo>
                  <a:lnTo>
                    <a:pt x="48" y="670"/>
                  </a:lnTo>
                  <a:lnTo>
                    <a:pt x="62" y="630"/>
                  </a:lnTo>
                  <a:lnTo>
                    <a:pt x="77" y="592"/>
                  </a:lnTo>
                  <a:lnTo>
                    <a:pt x="93" y="556"/>
                  </a:lnTo>
                  <a:lnTo>
                    <a:pt x="111" y="524"/>
                  </a:lnTo>
                  <a:lnTo>
                    <a:pt x="129" y="494"/>
                  </a:lnTo>
                  <a:lnTo>
                    <a:pt x="149" y="467"/>
                  </a:lnTo>
                  <a:lnTo>
                    <a:pt x="169" y="443"/>
                  </a:lnTo>
                  <a:lnTo>
                    <a:pt x="190" y="423"/>
                  </a:lnTo>
                  <a:lnTo>
                    <a:pt x="212" y="406"/>
                  </a:lnTo>
                  <a:lnTo>
                    <a:pt x="235" y="393"/>
                  </a:lnTo>
                  <a:lnTo>
                    <a:pt x="257" y="384"/>
                  </a:lnTo>
                  <a:lnTo>
                    <a:pt x="281" y="379"/>
                  </a:lnTo>
                  <a:lnTo>
                    <a:pt x="304" y="378"/>
                  </a:lnTo>
                  <a:lnTo>
                    <a:pt x="328" y="382"/>
                  </a:lnTo>
                  <a:lnTo>
                    <a:pt x="351" y="390"/>
                  </a:lnTo>
                  <a:lnTo>
                    <a:pt x="376" y="403"/>
                  </a:lnTo>
                  <a:lnTo>
                    <a:pt x="399" y="421"/>
                  </a:lnTo>
                  <a:lnTo>
                    <a:pt x="423" y="443"/>
                  </a:lnTo>
                  <a:lnTo>
                    <a:pt x="446" y="472"/>
                  </a:lnTo>
                  <a:lnTo>
                    <a:pt x="468" y="505"/>
                  </a:lnTo>
                  <a:lnTo>
                    <a:pt x="491" y="543"/>
                  </a:lnTo>
                  <a:lnTo>
                    <a:pt x="511" y="588"/>
                  </a:lnTo>
                  <a:lnTo>
                    <a:pt x="532" y="639"/>
                  </a:lnTo>
                  <a:lnTo>
                    <a:pt x="553" y="695"/>
                  </a:lnTo>
                  <a:lnTo>
                    <a:pt x="571" y="758"/>
                  </a:lnTo>
                  <a:lnTo>
                    <a:pt x="590" y="827"/>
                  </a:lnTo>
                  <a:lnTo>
                    <a:pt x="607" y="903"/>
                  </a:lnTo>
                  <a:lnTo>
                    <a:pt x="606" y="895"/>
                  </a:lnTo>
                  <a:lnTo>
                    <a:pt x="604" y="872"/>
                  </a:lnTo>
                  <a:lnTo>
                    <a:pt x="602" y="837"/>
                  </a:lnTo>
                  <a:lnTo>
                    <a:pt x="602" y="791"/>
                  </a:lnTo>
                  <a:lnTo>
                    <a:pt x="602" y="764"/>
                  </a:lnTo>
                  <a:lnTo>
                    <a:pt x="605" y="736"/>
                  </a:lnTo>
                  <a:lnTo>
                    <a:pt x="607" y="704"/>
                  </a:lnTo>
                  <a:lnTo>
                    <a:pt x="611" y="673"/>
                  </a:lnTo>
                  <a:lnTo>
                    <a:pt x="616" y="640"/>
                  </a:lnTo>
                  <a:lnTo>
                    <a:pt x="622" y="604"/>
                  </a:lnTo>
                  <a:lnTo>
                    <a:pt x="630" y="570"/>
                  </a:lnTo>
                  <a:lnTo>
                    <a:pt x="641" y="533"/>
                  </a:lnTo>
                  <a:lnTo>
                    <a:pt x="652" y="496"/>
                  </a:lnTo>
                  <a:lnTo>
                    <a:pt x="666" y="459"/>
                  </a:lnTo>
                  <a:lnTo>
                    <a:pt x="682" y="422"/>
                  </a:lnTo>
                  <a:lnTo>
                    <a:pt x="700" y="385"/>
                  </a:lnTo>
                  <a:lnTo>
                    <a:pt x="721" y="348"/>
                  </a:lnTo>
                  <a:lnTo>
                    <a:pt x="745" y="313"/>
                  </a:lnTo>
                  <a:lnTo>
                    <a:pt x="772" y="277"/>
                  </a:lnTo>
                  <a:lnTo>
                    <a:pt x="801" y="243"/>
                  </a:lnTo>
                  <a:lnTo>
                    <a:pt x="834" y="211"/>
                  </a:lnTo>
                  <a:lnTo>
                    <a:pt x="870" y="180"/>
                  </a:lnTo>
                  <a:lnTo>
                    <a:pt x="909" y="150"/>
                  </a:lnTo>
                  <a:lnTo>
                    <a:pt x="952" y="122"/>
                  </a:lnTo>
                  <a:lnTo>
                    <a:pt x="999" y="97"/>
                  </a:lnTo>
                  <a:lnTo>
                    <a:pt x="1048" y="75"/>
                  </a:lnTo>
                  <a:lnTo>
                    <a:pt x="1104" y="54"/>
                  </a:lnTo>
                  <a:lnTo>
                    <a:pt x="1162" y="37"/>
                  </a:lnTo>
                  <a:lnTo>
                    <a:pt x="1221" y="23"/>
                  </a:lnTo>
                  <a:lnTo>
                    <a:pt x="1275" y="13"/>
                  </a:lnTo>
                  <a:lnTo>
                    <a:pt x="1326" y="6"/>
                  </a:lnTo>
                  <a:lnTo>
                    <a:pt x="1372" y="1"/>
                  </a:lnTo>
                  <a:lnTo>
                    <a:pt x="1414" y="0"/>
                  </a:lnTo>
                  <a:lnTo>
                    <a:pt x="1452" y="1"/>
                  </a:lnTo>
                  <a:lnTo>
                    <a:pt x="1485" y="6"/>
                  </a:lnTo>
                  <a:lnTo>
                    <a:pt x="1516" y="13"/>
                  </a:lnTo>
                  <a:lnTo>
                    <a:pt x="1543" y="21"/>
                  </a:lnTo>
                  <a:lnTo>
                    <a:pt x="1567" y="33"/>
                  </a:lnTo>
                  <a:lnTo>
                    <a:pt x="1588" y="45"/>
                  </a:lnTo>
                  <a:lnTo>
                    <a:pt x="1605" y="60"/>
                  </a:lnTo>
                  <a:lnTo>
                    <a:pt x="1619" y="76"/>
                  </a:lnTo>
                  <a:lnTo>
                    <a:pt x="1630" y="94"/>
                  </a:lnTo>
                  <a:lnTo>
                    <a:pt x="1638" y="113"/>
                  </a:lnTo>
                  <a:lnTo>
                    <a:pt x="1645" y="133"/>
                  </a:lnTo>
                  <a:lnTo>
                    <a:pt x="1649" y="154"/>
                  </a:lnTo>
                  <a:lnTo>
                    <a:pt x="1650" y="175"/>
                  </a:lnTo>
                  <a:lnTo>
                    <a:pt x="1649" y="199"/>
                  </a:lnTo>
                  <a:lnTo>
                    <a:pt x="1646" y="222"/>
                  </a:lnTo>
                  <a:lnTo>
                    <a:pt x="1641" y="245"/>
                  </a:lnTo>
                  <a:lnTo>
                    <a:pt x="1634" y="268"/>
                  </a:lnTo>
                  <a:lnTo>
                    <a:pt x="1626" y="292"/>
                  </a:lnTo>
                  <a:lnTo>
                    <a:pt x="1615" y="315"/>
                  </a:lnTo>
                  <a:lnTo>
                    <a:pt x="1605" y="338"/>
                  </a:lnTo>
                  <a:lnTo>
                    <a:pt x="1592" y="360"/>
                  </a:lnTo>
                  <a:lnTo>
                    <a:pt x="1578" y="382"/>
                  </a:lnTo>
                  <a:lnTo>
                    <a:pt x="1563" y="403"/>
                  </a:lnTo>
                  <a:lnTo>
                    <a:pt x="1547" y="422"/>
                  </a:lnTo>
                  <a:lnTo>
                    <a:pt x="1531" y="441"/>
                  </a:lnTo>
                  <a:lnTo>
                    <a:pt x="1514" y="458"/>
                  </a:lnTo>
                  <a:lnTo>
                    <a:pt x="1495" y="474"/>
                  </a:lnTo>
                  <a:lnTo>
                    <a:pt x="1507" y="473"/>
                  </a:lnTo>
                  <a:lnTo>
                    <a:pt x="1536" y="472"/>
                  </a:lnTo>
                  <a:lnTo>
                    <a:pt x="1583" y="471"/>
                  </a:lnTo>
                  <a:lnTo>
                    <a:pt x="1644" y="471"/>
                  </a:lnTo>
                  <a:lnTo>
                    <a:pt x="1680" y="473"/>
                  </a:lnTo>
                  <a:lnTo>
                    <a:pt x="1719" y="474"/>
                  </a:lnTo>
                  <a:lnTo>
                    <a:pt x="1760" y="477"/>
                  </a:lnTo>
                  <a:lnTo>
                    <a:pt x="1803" y="482"/>
                  </a:lnTo>
                  <a:lnTo>
                    <a:pt x="1849" y="488"/>
                  </a:lnTo>
                  <a:lnTo>
                    <a:pt x="1896" y="495"/>
                  </a:lnTo>
                  <a:lnTo>
                    <a:pt x="1945" y="503"/>
                  </a:lnTo>
                  <a:lnTo>
                    <a:pt x="1994" y="513"/>
                  </a:lnTo>
                  <a:lnTo>
                    <a:pt x="2045" y="526"/>
                  </a:lnTo>
                  <a:lnTo>
                    <a:pt x="2096" y="540"/>
                  </a:lnTo>
                  <a:lnTo>
                    <a:pt x="2148" y="556"/>
                  </a:lnTo>
                  <a:lnTo>
                    <a:pt x="2199" y="574"/>
                  </a:lnTo>
                  <a:lnTo>
                    <a:pt x="2250" y="595"/>
                  </a:lnTo>
                  <a:lnTo>
                    <a:pt x="2302" y="619"/>
                  </a:lnTo>
                  <a:lnTo>
                    <a:pt x="2352" y="646"/>
                  </a:lnTo>
                  <a:lnTo>
                    <a:pt x="2400" y="675"/>
                  </a:lnTo>
                  <a:lnTo>
                    <a:pt x="2448" y="707"/>
                  </a:lnTo>
                  <a:lnTo>
                    <a:pt x="2494" y="743"/>
                  </a:lnTo>
                  <a:lnTo>
                    <a:pt x="2538" y="781"/>
                  </a:lnTo>
                  <a:lnTo>
                    <a:pt x="2580" y="823"/>
                  </a:lnTo>
                  <a:lnTo>
                    <a:pt x="2619" y="869"/>
                  </a:lnTo>
                  <a:lnTo>
                    <a:pt x="2656" y="919"/>
                  </a:lnTo>
                  <a:lnTo>
                    <a:pt x="2689" y="972"/>
                  </a:lnTo>
                  <a:lnTo>
                    <a:pt x="2719" y="1030"/>
                  </a:lnTo>
                  <a:lnTo>
                    <a:pt x="2718" y="1016"/>
                  </a:lnTo>
                  <a:lnTo>
                    <a:pt x="2716" y="979"/>
                  </a:lnTo>
                  <a:lnTo>
                    <a:pt x="2716" y="953"/>
                  </a:lnTo>
                  <a:lnTo>
                    <a:pt x="2717" y="926"/>
                  </a:lnTo>
                  <a:lnTo>
                    <a:pt x="2718" y="895"/>
                  </a:lnTo>
                  <a:lnTo>
                    <a:pt x="2720" y="862"/>
                  </a:lnTo>
                  <a:lnTo>
                    <a:pt x="2725" y="830"/>
                  </a:lnTo>
                  <a:lnTo>
                    <a:pt x="2732" y="797"/>
                  </a:lnTo>
                  <a:lnTo>
                    <a:pt x="2736" y="781"/>
                  </a:lnTo>
                  <a:lnTo>
                    <a:pt x="2741" y="764"/>
                  </a:lnTo>
                  <a:lnTo>
                    <a:pt x="2747" y="749"/>
                  </a:lnTo>
                  <a:lnTo>
                    <a:pt x="2752" y="734"/>
                  </a:lnTo>
                  <a:lnTo>
                    <a:pt x="2759" y="721"/>
                  </a:lnTo>
                  <a:lnTo>
                    <a:pt x="2766" y="707"/>
                  </a:lnTo>
                  <a:lnTo>
                    <a:pt x="2774" y="694"/>
                  </a:lnTo>
                  <a:lnTo>
                    <a:pt x="2784" y="683"/>
                  </a:lnTo>
                  <a:lnTo>
                    <a:pt x="2794" y="672"/>
                  </a:lnTo>
                  <a:lnTo>
                    <a:pt x="2805" y="663"/>
                  </a:lnTo>
                  <a:lnTo>
                    <a:pt x="2817" y="655"/>
                  </a:lnTo>
                  <a:lnTo>
                    <a:pt x="2830" y="648"/>
                  </a:lnTo>
                  <a:lnTo>
                    <a:pt x="2843" y="643"/>
                  </a:lnTo>
                  <a:lnTo>
                    <a:pt x="2856" y="641"/>
                  </a:lnTo>
                  <a:lnTo>
                    <a:pt x="2869" y="641"/>
                  </a:lnTo>
                  <a:lnTo>
                    <a:pt x="2882" y="643"/>
                  </a:lnTo>
                  <a:lnTo>
                    <a:pt x="2894" y="648"/>
                  </a:lnTo>
                  <a:lnTo>
                    <a:pt x="2906" y="655"/>
                  </a:lnTo>
                  <a:lnTo>
                    <a:pt x="2917" y="663"/>
                  </a:lnTo>
                  <a:lnTo>
                    <a:pt x="2929" y="673"/>
                  </a:lnTo>
                  <a:lnTo>
                    <a:pt x="2939" y="685"/>
                  </a:lnTo>
                  <a:lnTo>
                    <a:pt x="2949" y="698"/>
                  </a:lnTo>
                  <a:lnTo>
                    <a:pt x="2959" y="711"/>
                  </a:lnTo>
                  <a:lnTo>
                    <a:pt x="2968" y="728"/>
                  </a:lnTo>
                  <a:lnTo>
                    <a:pt x="2977" y="744"/>
                  </a:lnTo>
                  <a:lnTo>
                    <a:pt x="2985" y="762"/>
                  </a:lnTo>
                  <a:lnTo>
                    <a:pt x="2992" y="781"/>
                  </a:lnTo>
                  <a:lnTo>
                    <a:pt x="2999" y="799"/>
                  </a:lnTo>
                  <a:lnTo>
                    <a:pt x="3005" y="819"/>
                  </a:lnTo>
                  <a:lnTo>
                    <a:pt x="3011" y="838"/>
                  </a:lnTo>
                  <a:lnTo>
                    <a:pt x="3015" y="859"/>
                  </a:lnTo>
                  <a:lnTo>
                    <a:pt x="3019" y="880"/>
                  </a:lnTo>
                  <a:lnTo>
                    <a:pt x="3021" y="900"/>
                  </a:lnTo>
                  <a:lnTo>
                    <a:pt x="3023" y="921"/>
                  </a:lnTo>
                  <a:lnTo>
                    <a:pt x="3024" y="941"/>
                  </a:lnTo>
                  <a:lnTo>
                    <a:pt x="3024" y="960"/>
                  </a:lnTo>
                  <a:lnTo>
                    <a:pt x="3024" y="980"/>
                  </a:lnTo>
                  <a:lnTo>
                    <a:pt x="3022" y="1000"/>
                  </a:lnTo>
                  <a:lnTo>
                    <a:pt x="3020" y="1018"/>
                  </a:lnTo>
                  <a:lnTo>
                    <a:pt x="3015" y="1035"/>
                  </a:lnTo>
                  <a:lnTo>
                    <a:pt x="3011" y="1051"/>
                  </a:lnTo>
                  <a:lnTo>
                    <a:pt x="3005" y="1066"/>
                  </a:lnTo>
                  <a:lnTo>
                    <a:pt x="2998" y="1080"/>
                  </a:lnTo>
                  <a:lnTo>
                    <a:pt x="2989" y="1093"/>
                  </a:lnTo>
                  <a:lnTo>
                    <a:pt x="3006" y="1093"/>
                  </a:lnTo>
                  <a:lnTo>
                    <a:pt x="3051" y="1096"/>
                  </a:lnTo>
                  <a:lnTo>
                    <a:pt x="3080" y="1099"/>
                  </a:lnTo>
                  <a:lnTo>
                    <a:pt x="3113" y="1103"/>
                  </a:lnTo>
                  <a:lnTo>
                    <a:pt x="3148" y="1109"/>
                  </a:lnTo>
                  <a:lnTo>
                    <a:pt x="3183" y="1117"/>
                  </a:lnTo>
                  <a:lnTo>
                    <a:pt x="3201" y="1122"/>
                  </a:lnTo>
                  <a:lnTo>
                    <a:pt x="3219" y="1127"/>
                  </a:lnTo>
                  <a:lnTo>
                    <a:pt x="3236" y="1133"/>
                  </a:lnTo>
                  <a:lnTo>
                    <a:pt x="3253" y="1139"/>
                  </a:lnTo>
                  <a:lnTo>
                    <a:pt x="3269" y="1147"/>
                  </a:lnTo>
                  <a:lnTo>
                    <a:pt x="3284" y="1155"/>
                  </a:lnTo>
                  <a:lnTo>
                    <a:pt x="3297" y="1163"/>
                  </a:lnTo>
                  <a:lnTo>
                    <a:pt x="3310" y="1174"/>
                  </a:lnTo>
                  <a:lnTo>
                    <a:pt x="3322" y="1184"/>
                  </a:lnTo>
                  <a:lnTo>
                    <a:pt x="3332" y="1196"/>
                  </a:lnTo>
                  <a:lnTo>
                    <a:pt x="3340" y="1207"/>
                  </a:lnTo>
                  <a:lnTo>
                    <a:pt x="3347" y="1221"/>
                  </a:lnTo>
                  <a:lnTo>
                    <a:pt x="3353" y="1235"/>
                  </a:lnTo>
                  <a:lnTo>
                    <a:pt x="3355" y="1250"/>
                  </a:lnTo>
                  <a:lnTo>
                    <a:pt x="3356" y="1266"/>
                  </a:lnTo>
                  <a:lnTo>
                    <a:pt x="3354" y="1283"/>
                  </a:lnTo>
                  <a:lnTo>
                    <a:pt x="3350" y="1300"/>
                  </a:lnTo>
                  <a:lnTo>
                    <a:pt x="3346" y="1317"/>
                  </a:lnTo>
                  <a:lnTo>
                    <a:pt x="3341" y="1330"/>
                  </a:lnTo>
                  <a:lnTo>
                    <a:pt x="3334" y="1344"/>
                  </a:lnTo>
                  <a:lnTo>
                    <a:pt x="3327" y="1356"/>
                  </a:lnTo>
                  <a:lnTo>
                    <a:pt x="3321" y="1366"/>
                  </a:lnTo>
                  <a:lnTo>
                    <a:pt x="3312" y="1375"/>
                  </a:lnTo>
                  <a:lnTo>
                    <a:pt x="3303" y="1383"/>
                  </a:lnTo>
                  <a:lnTo>
                    <a:pt x="3294" y="1390"/>
                  </a:lnTo>
                  <a:lnTo>
                    <a:pt x="3285" y="1397"/>
                  </a:lnTo>
                  <a:lnTo>
                    <a:pt x="3274" y="1403"/>
                  </a:lnTo>
                  <a:lnTo>
                    <a:pt x="3265" y="1406"/>
                  </a:lnTo>
                  <a:lnTo>
                    <a:pt x="3255" y="1411"/>
                  </a:lnTo>
                  <a:lnTo>
                    <a:pt x="3243" y="1413"/>
                  </a:lnTo>
                  <a:lnTo>
                    <a:pt x="3233" y="1416"/>
                  </a:lnTo>
                  <a:lnTo>
                    <a:pt x="3223" y="1418"/>
                  </a:lnTo>
                  <a:lnTo>
                    <a:pt x="3202" y="1419"/>
                  </a:lnTo>
                  <a:lnTo>
                    <a:pt x="3182" y="1419"/>
                  </a:lnTo>
                  <a:lnTo>
                    <a:pt x="3165" y="1418"/>
                  </a:lnTo>
                  <a:lnTo>
                    <a:pt x="3149" y="1416"/>
                  </a:lnTo>
                  <a:lnTo>
                    <a:pt x="3125" y="1411"/>
                  </a:lnTo>
                  <a:lnTo>
                    <a:pt x="3115" y="1409"/>
                  </a:lnTo>
                  <a:lnTo>
                    <a:pt x="3121" y="1418"/>
                  </a:lnTo>
                  <a:lnTo>
                    <a:pt x="3134" y="1447"/>
                  </a:lnTo>
                  <a:lnTo>
                    <a:pt x="3153" y="1492"/>
                  </a:lnTo>
                  <a:lnTo>
                    <a:pt x="3176" y="1552"/>
                  </a:lnTo>
                  <a:lnTo>
                    <a:pt x="3189" y="1586"/>
                  </a:lnTo>
                  <a:lnTo>
                    <a:pt x="3202" y="1624"/>
                  </a:lnTo>
                  <a:lnTo>
                    <a:pt x="3213" y="1666"/>
                  </a:lnTo>
                  <a:lnTo>
                    <a:pt x="3226" y="1710"/>
                  </a:lnTo>
                  <a:lnTo>
                    <a:pt x="3236" y="1756"/>
                  </a:lnTo>
                  <a:lnTo>
                    <a:pt x="3247" y="1804"/>
                  </a:lnTo>
                  <a:lnTo>
                    <a:pt x="3255" y="1855"/>
                  </a:lnTo>
                  <a:lnTo>
                    <a:pt x="3262" y="1907"/>
                  </a:lnTo>
                  <a:lnTo>
                    <a:pt x="3266" y="1961"/>
                  </a:lnTo>
                  <a:lnTo>
                    <a:pt x="3269" y="2016"/>
                  </a:lnTo>
                  <a:lnTo>
                    <a:pt x="3270" y="2073"/>
                  </a:lnTo>
                  <a:lnTo>
                    <a:pt x="3266" y="2130"/>
                  </a:lnTo>
                  <a:lnTo>
                    <a:pt x="3261" y="2188"/>
                  </a:lnTo>
                  <a:lnTo>
                    <a:pt x="3251" y="2247"/>
                  </a:lnTo>
                  <a:lnTo>
                    <a:pt x="3239" y="2307"/>
                  </a:lnTo>
                  <a:lnTo>
                    <a:pt x="3221" y="2365"/>
                  </a:lnTo>
                  <a:lnTo>
                    <a:pt x="3201" y="2424"/>
                  </a:lnTo>
                  <a:lnTo>
                    <a:pt x="3175" y="2483"/>
                  </a:lnTo>
                  <a:lnTo>
                    <a:pt x="3144" y="2542"/>
                  </a:lnTo>
                  <a:lnTo>
                    <a:pt x="3108" y="2598"/>
                  </a:lnTo>
                  <a:lnTo>
                    <a:pt x="3068" y="2655"/>
                  </a:lnTo>
                  <a:lnTo>
                    <a:pt x="3021" y="2710"/>
                  </a:lnTo>
                  <a:lnTo>
                    <a:pt x="2968" y="2764"/>
                  </a:lnTo>
                  <a:lnTo>
                    <a:pt x="2909" y="2817"/>
                  </a:lnTo>
                  <a:lnTo>
                    <a:pt x="2888" y="2832"/>
                  </a:lnTo>
                  <a:lnTo>
                    <a:pt x="2869" y="2846"/>
                  </a:lnTo>
                  <a:lnTo>
                    <a:pt x="2849" y="2859"/>
                  </a:lnTo>
                  <a:lnTo>
                    <a:pt x="2829" y="2869"/>
                  </a:lnTo>
                  <a:lnTo>
                    <a:pt x="2810" y="2877"/>
                  </a:lnTo>
                  <a:lnTo>
                    <a:pt x="2790" y="2884"/>
                  </a:lnTo>
                  <a:lnTo>
                    <a:pt x="2772" y="2889"/>
                  </a:lnTo>
                  <a:lnTo>
                    <a:pt x="2754" y="2893"/>
                  </a:lnTo>
                  <a:lnTo>
                    <a:pt x="2736" y="2896"/>
                  </a:lnTo>
                  <a:lnTo>
                    <a:pt x="2719" y="2897"/>
                  </a:lnTo>
                  <a:lnTo>
                    <a:pt x="2702" y="2897"/>
                  </a:lnTo>
                  <a:lnTo>
                    <a:pt x="2686" y="2897"/>
                  </a:lnTo>
                  <a:lnTo>
                    <a:pt x="2670" y="2894"/>
                  </a:lnTo>
                  <a:lnTo>
                    <a:pt x="2655" y="2892"/>
                  </a:lnTo>
                  <a:lnTo>
                    <a:pt x="2640" y="2889"/>
                  </a:lnTo>
                  <a:lnTo>
                    <a:pt x="2626" y="2884"/>
                  </a:lnTo>
                  <a:lnTo>
                    <a:pt x="2599" y="2875"/>
                  </a:lnTo>
                  <a:lnTo>
                    <a:pt x="2575" y="2864"/>
                  </a:lnTo>
                  <a:lnTo>
                    <a:pt x="2555" y="2853"/>
                  </a:lnTo>
                  <a:lnTo>
                    <a:pt x="2538" y="2843"/>
                  </a:lnTo>
                  <a:lnTo>
                    <a:pt x="2514" y="2824"/>
                  </a:lnTo>
                  <a:lnTo>
                    <a:pt x="2506" y="2817"/>
                  </a:lnTo>
                  <a:close/>
                </a:path>
              </a:pathLst>
            </a:custGeom>
            <a:solidFill>
              <a:srgbClr val="725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9"/>
            <p:cNvSpPr>
              <a:spLocks/>
            </p:cNvSpPr>
            <p:nvPr/>
          </p:nvSpPr>
          <p:spPr bwMode="auto">
            <a:xfrm>
              <a:off x="6467475" y="2876550"/>
              <a:ext cx="193675" cy="238125"/>
            </a:xfrm>
            <a:custGeom>
              <a:avLst/>
              <a:gdLst>
                <a:gd name="T0" fmla="*/ 589 w 609"/>
                <a:gd name="T1" fmla="*/ 84 h 750"/>
                <a:gd name="T2" fmla="*/ 526 w 609"/>
                <a:gd name="T3" fmla="*/ 322 h 750"/>
                <a:gd name="T4" fmla="*/ 477 w 609"/>
                <a:gd name="T5" fmla="*/ 460 h 750"/>
                <a:gd name="T6" fmla="*/ 451 w 609"/>
                <a:gd name="T7" fmla="*/ 511 h 750"/>
                <a:gd name="T8" fmla="*/ 426 w 609"/>
                <a:gd name="T9" fmla="*/ 543 h 750"/>
                <a:gd name="T10" fmla="*/ 400 w 609"/>
                <a:gd name="T11" fmla="*/ 551 h 750"/>
                <a:gd name="T12" fmla="*/ 373 w 609"/>
                <a:gd name="T13" fmla="*/ 548 h 750"/>
                <a:gd name="T14" fmla="*/ 282 w 609"/>
                <a:gd name="T15" fmla="*/ 515 h 750"/>
                <a:gd name="T16" fmla="*/ 188 w 609"/>
                <a:gd name="T17" fmla="*/ 485 h 750"/>
                <a:gd name="T18" fmla="*/ 157 w 609"/>
                <a:gd name="T19" fmla="*/ 485 h 750"/>
                <a:gd name="T20" fmla="*/ 131 w 609"/>
                <a:gd name="T21" fmla="*/ 494 h 750"/>
                <a:gd name="T22" fmla="*/ 110 w 609"/>
                <a:gd name="T23" fmla="*/ 515 h 750"/>
                <a:gd name="T24" fmla="*/ 96 w 609"/>
                <a:gd name="T25" fmla="*/ 551 h 750"/>
                <a:gd name="T26" fmla="*/ 94 w 609"/>
                <a:gd name="T27" fmla="*/ 591 h 750"/>
                <a:gd name="T28" fmla="*/ 106 w 609"/>
                <a:gd name="T29" fmla="*/ 626 h 750"/>
                <a:gd name="T30" fmla="*/ 129 w 609"/>
                <a:gd name="T31" fmla="*/ 656 h 750"/>
                <a:gd name="T32" fmla="*/ 162 w 609"/>
                <a:gd name="T33" fmla="*/ 680 h 750"/>
                <a:gd name="T34" fmla="*/ 197 w 609"/>
                <a:gd name="T35" fmla="*/ 701 h 750"/>
                <a:gd name="T36" fmla="*/ 262 w 609"/>
                <a:gd name="T37" fmla="*/ 725 h 750"/>
                <a:gd name="T38" fmla="*/ 340 w 609"/>
                <a:gd name="T39" fmla="*/ 745 h 750"/>
                <a:gd name="T40" fmla="*/ 299 w 609"/>
                <a:gd name="T41" fmla="*/ 750 h 750"/>
                <a:gd name="T42" fmla="*/ 212 w 609"/>
                <a:gd name="T43" fmla="*/ 746 h 750"/>
                <a:gd name="T44" fmla="*/ 148 w 609"/>
                <a:gd name="T45" fmla="*/ 733 h 750"/>
                <a:gd name="T46" fmla="*/ 101 w 609"/>
                <a:gd name="T47" fmla="*/ 716 h 750"/>
                <a:gd name="T48" fmla="*/ 59 w 609"/>
                <a:gd name="T49" fmla="*/ 688 h 750"/>
                <a:gd name="T50" fmla="*/ 27 w 609"/>
                <a:gd name="T51" fmla="*/ 651 h 750"/>
                <a:gd name="T52" fmla="*/ 6 w 609"/>
                <a:gd name="T53" fmla="*/ 603 h 750"/>
                <a:gd name="T54" fmla="*/ 0 w 609"/>
                <a:gd name="T55" fmla="*/ 542 h 750"/>
                <a:gd name="T56" fmla="*/ 7 w 609"/>
                <a:gd name="T57" fmla="*/ 489 h 750"/>
                <a:gd name="T58" fmla="*/ 22 w 609"/>
                <a:gd name="T59" fmla="*/ 448 h 750"/>
                <a:gd name="T60" fmla="*/ 47 w 609"/>
                <a:gd name="T61" fmla="*/ 421 h 750"/>
                <a:gd name="T62" fmla="*/ 75 w 609"/>
                <a:gd name="T63" fmla="*/ 405 h 750"/>
                <a:gd name="T64" fmla="*/ 110 w 609"/>
                <a:gd name="T65" fmla="*/ 397 h 750"/>
                <a:gd name="T66" fmla="*/ 147 w 609"/>
                <a:gd name="T67" fmla="*/ 398 h 750"/>
                <a:gd name="T68" fmla="*/ 186 w 609"/>
                <a:gd name="T69" fmla="*/ 406 h 750"/>
                <a:gd name="T70" fmla="*/ 237 w 609"/>
                <a:gd name="T71" fmla="*/ 425 h 750"/>
                <a:gd name="T72" fmla="*/ 305 w 609"/>
                <a:gd name="T73" fmla="*/ 467 h 750"/>
                <a:gd name="T74" fmla="*/ 336 w 609"/>
                <a:gd name="T75" fmla="*/ 475 h 750"/>
                <a:gd name="T76" fmla="*/ 371 w 609"/>
                <a:gd name="T77" fmla="*/ 455 h 750"/>
                <a:gd name="T78" fmla="*/ 408 w 609"/>
                <a:gd name="T79" fmla="*/ 414 h 750"/>
                <a:gd name="T80" fmla="*/ 446 w 609"/>
                <a:gd name="T81" fmla="*/ 356 h 750"/>
                <a:gd name="T82" fmla="*/ 519 w 609"/>
                <a:gd name="T83" fmla="*/ 217 h 750"/>
                <a:gd name="T84" fmla="*/ 575 w 609"/>
                <a:gd name="T85" fmla="*/ 85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9" h="750">
                  <a:moveTo>
                    <a:pt x="609" y="0"/>
                  </a:moveTo>
                  <a:lnTo>
                    <a:pt x="603" y="23"/>
                  </a:lnTo>
                  <a:lnTo>
                    <a:pt x="589" y="84"/>
                  </a:lnTo>
                  <a:lnTo>
                    <a:pt x="568" y="172"/>
                  </a:lnTo>
                  <a:lnTo>
                    <a:pt x="541" y="271"/>
                  </a:lnTo>
                  <a:lnTo>
                    <a:pt x="526" y="322"/>
                  </a:lnTo>
                  <a:lnTo>
                    <a:pt x="511" y="371"/>
                  </a:lnTo>
                  <a:lnTo>
                    <a:pt x="494" y="417"/>
                  </a:lnTo>
                  <a:lnTo>
                    <a:pt x="477" y="460"/>
                  </a:lnTo>
                  <a:lnTo>
                    <a:pt x="468" y="478"/>
                  </a:lnTo>
                  <a:lnTo>
                    <a:pt x="460" y="496"/>
                  </a:lnTo>
                  <a:lnTo>
                    <a:pt x="451" y="511"/>
                  </a:lnTo>
                  <a:lnTo>
                    <a:pt x="443" y="523"/>
                  </a:lnTo>
                  <a:lnTo>
                    <a:pt x="434" y="534"/>
                  </a:lnTo>
                  <a:lnTo>
                    <a:pt x="426" y="543"/>
                  </a:lnTo>
                  <a:lnTo>
                    <a:pt x="418" y="548"/>
                  </a:lnTo>
                  <a:lnTo>
                    <a:pt x="409" y="551"/>
                  </a:lnTo>
                  <a:lnTo>
                    <a:pt x="400" y="551"/>
                  </a:lnTo>
                  <a:lnTo>
                    <a:pt x="392" y="551"/>
                  </a:lnTo>
                  <a:lnTo>
                    <a:pt x="382" y="550"/>
                  </a:lnTo>
                  <a:lnTo>
                    <a:pt x="373" y="548"/>
                  </a:lnTo>
                  <a:lnTo>
                    <a:pt x="351" y="542"/>
                  </a:lnTo>
                  <a:lnTo>
                    <a:pt x="329" y="534"/>
                  </a:lnTo>
                  <a:lnTo>
                    <a:pt x="282" y="515"/>
                  </a:lnTo>
                  <a:lnTo>
                    <a:pt x="233" y="497"/>
                  </a:lnTo>
                  <a:lnTo>
                    <a:pt x="210" y="490"/>
                  </a:lnTo>
                  <a:lnTo>
                    <a:pt x="188" y="485"/>
                  </a:lnTo>
                  <a:lnTo>
                    <a:pt x="178" y="484"/>
                  </a:lnTo>
                  <a:lnTo>
                    <a:pt x="168" y="484"/>
                  </a:lnTo>
                  <a:lnTo>
                    <a:pt x="157" y="485"/>
                  </a:lnTo>
                  <a:lnTo>
                    <a:pt x="148" y="486"/>
                  </a:lnTo>
                  <a:lnTo>
                    <a:pt x="139" y="490"/>
                  </a:lnTo>
                  <a:lnTo>
                    <a:pt x="131" y="494"/>
                  </a:lnTo>
                  <a:lnTo>
                    <a:pt x="124" y="499"/>
                  </a:lnTo>
                  <a:lnTo>
                    <a:pt x="117" y="506"/>
                  </a:lnTo>
                  <a:lnTo>
                    <a:pt x="110" y="515"/>
                  </a:lnTo>
                  <a:lnTo>
                    <a:pt x="104" y="526"/>
                  </a:lnTo>
                  <a:lnTo>
                    <a:pt x="100" y="537"/>
                  </a:lnTo>
                  <a:lnTo>
                    <a:pt x="96" y="551"/>
                  </a:lnTo>
                  <a:lnTo>
                    <a:pt x="94" y="565"/>
                  </a:lnTo>
                  <a:lnTo>
                    <a:pt x="93" y="579"/>
                  </a:lnTo>
                  <a:lnTo>
                    <a:pt x="94" y="591"/>
                  </a:lnTo>
                  <a:lnTo>
                    <a:pt x="97" y="603"/>
                  </a:lnTo>
                  <a:lnTo>
                    <a:pt x="101" y="616"/>
                  </a:lnTo>
                  <a:lnTo>
                    <a:pt x="106" y="626"/>
                  </a:lnTo>
                  <a:lnTo>
                    <a:pt x="113" y="636"/>
                  </a:lnTo>
                  <a:lnTo>
                    <a:pt x="121" y="647"/>
                  </a:lnTo>
                  <a:lnTo>
                    <a:pt x="129" y="656"/>
                  </a:lnTo>
                  <a:lnTo>
                    <a:pt x="140" y="665"/>
                  </a:lnTo>
                  <a:lnTo>
                    <a:pt x="150" y="673"/>
                  </a:lnTo>
                  <a:lnTo>
                    <a:pt x="162" y="680"/>
                  </a:lnTo>
                  <a:lnTo>
                    <a:pt x="173" y="688"/>
                  </a:lnTo>
                  <a:lnTo>
                    <a:pt x="186" y="694"/>
                  </a:lnTo>
                  <a:lnTo>
                    <a:pt x="197" y="701"/>
                  </a:lnTo>
                  <a:lnTo>
                    <a:pt x="211" y="707"/>
                  </a:lnTo>
                  <a:lnTo>
                    <a:pt x="237" y="717"/>
                  </a:lnTo>
                  <a:lnTo>
                    <a:pt x="262" y="725"/>
                  </a:lnTo>
                  <a:lnTo>
                    <a:pt x="286" y="732"/>
                  </a:lnTo>
                  <a:lnTo>
                    <a:pt x="307" y="738"/>
                  </a:lnTo>
                  <a:lnTo>
                    <a:pt x="340" y="745"/>
                  </a:lnTo>
                  <a:lnTo>
                    <a:pt x="352" y="746"/>
                  </a:lnTo>
                  <a:lnTo>
                    <a:pt x="338" y="748"/>
                  </a:lnTo>
                  <a:lnTo>
                    <a:pt x="299" y="750"/>
                  </a:lnTo>
                  <a:lnTo>
                    <a:pt x="272" y="750"/>
                  </a:lnTo>
                  <a:lnTo>
                    <a:pt x="244" y="749"/>
                  </a:lnTo>
                  <a:lnTo>
                    <a:pt x="212" y="746"/>
                  </a:lnTo>
                  <a:lnTo>
                    <a:pt x="180" y="741"/>
                  </a:lnTo>
                  <a:lnTo>
                    <a:pt x="164" y="738"/>
                  </a:lnTo>
                  <a:lnTo>
                    <a:pt x="148" y="733"/>
                  </a:lnTo>
                  <a:lnTo>
                    <a:pt x="132" y="728"/>
                  </a:lnTo>
                  <a:lnTo>
                    <a:pt x="116" y="722"/>
                  </a:lnTo>
                  <a:lnTo>
                    <a:pt x="101" y="716"/>
                  </a:lnTo>
                  <a:lnTo>
                    <a:pt x="87" y="708"/>
                  </a:lnTo>
                  <a:lnTo>
                    <a:pt x="73" y="698"/>
                  </a:lnTo>
                  <a:lnTo>
                    <a:pt x="59" y="688"/>
                  </a:lnTo>
                  <a:lnTo>
                    <a:pt x="48" y="678"/>
                  </a:lnTo>
                  <a:lnTo>
                    <a:pt x="37" y="665"/>
                  </a:lnTo>
                  <a:lnTo>
                    <a:pt x="27" y="651"/>
                  </a:lnTo>
                  <a:lnTo>
                    <a:pt x="19" y="636"/>
                  </a:lnTo>
                  <a:lnTo>
                    <a:pt x="12" y="620"/>
                  </a:lnTo>
                  <a:lnTo>
                    <a:pt x="6" y="603"/>
                  </a:lnTo>
                  <a:lnTo>
                    <a:pt x="3" y="583"/>
                  </a:lnTo>
                  <a:lnTo>
                    <a:pt x="0" y="562"/>
                  </a:lnTo>
                  <a:lnTo>
                    <a:pt x="0" y="542"/>
                  </a:lnTo>
                  <a:lnTo>
                    <a:pt x="2" y="522"/>
                  </a:lnTo>
                  <a:lnTo>
                    <a:pt x="4" y="505"/>
                  </a:lnTo>
                  <a:lnTo>
                    <a:pt x="7" y="489"/>
                  </a:lnTo>
                  <a:lnTo>
                    <a:pt x="11" y="474"/>
                  </a:lnTo>
                  <a:lnTo>
                    <a:pt x="17" y="461"/>
                  </a:lnTo>
                  <a:lnTo>
                    <a:pt x="22" y="448"/>
                  </a:lnTo>
                  <a:lnTo>
                    <a:pt x="29" y="438"/>
                  </a:lnTo>
                  <a:lnTo>
                    <a:pt x="37" y="429"/>
                  </a:lnTo>
                  <a:lnTo>
                    <a:pt x="47" y="421"/>
                  </a:lnTo>
                  <a:lnTo>
                    <a:pt x="56" y="414"/>
                  </a:lnTo>
                  <a:lnTo>
                    <a:pt x="65" y="409"/>
                  </a:lnTo>
                  <a:lnTo>
                    <a:pt x="75" y="405"/>
                  </a:lnTo>
                  <a:lnTo>
                    <a:pt x="87" y="401"/>
                  </a:lnTo>
                  <a:lnTo>
                    <a:pt x="98" y="399"/>
                  </a:lnTo>
                  <a:lnTo>
                    <a:pt x="110" y="397"/>
                  </a:lnTo>
                  <a:lnTo>
                    <a:pt x="123" y="397"/>
                  </a:lnTo>
                  <a:lnTo>
                    <a:pt x="134" y="397"/>
                  </a:lnTo>
                  <a:lnTo>
                    <a:pt x="147" y="398"/>
                  </a:lnTo>
                  <a:lnTo>
                    <a:pt x="161" y="400"/>
                  </a:lnTo>
                  <a:lnTo>
                    <a:pt x="173" y="402"/>
                  </a:lnTo>
                  <a:lnTo>
                    <a:pt x="186" y="406"/>
                  </a:lnTo>
                  <a:lnTo>
                    <a:pt x="199" y="409"/>
                  </a:lnTo>
                  <a:lnTo>
                    <a:pt x="211" y="414"/>
                  </a:lnTo>
                  <a:lnTo>
                    <a:pt x="237" y="425"/>
                  </a:lnTo>
                  <a:lnTo>
                    <a:pt x="261" y="438"/>
                  </a:lnTo>
                  <a:lnTo>
                    <a:pt x="284" y="452"/>
                  </a:lnTo>
                  <a:lnTo>
                    <a:pt x="305" y="467"/>
                  </a:lnTo>
                  <a:lnTo>
                    <a:pt x="315" y="473"/>
                  </a:lnTo>
                  <a:lnTo>
                    <a:pt x="325" y="476"/>
                  </a:lnTo>
                  <a:lnTo>
                    <a:pt x="336" y="475"/>
                  </a:lnTo>
                  <a:lnTo>
                    <a:pt x="347" y="471"/>
                  </a:lnTo>
                  <a:lnTo>
                    <a:pt x="360" y="465"/>
                  </a:lnTo>
                  <a:lnTo>
                    <a:pt x="371" y="455"/>
                  </a:lnTo>
                  <a:lnTo>
                    <a:pt x="384" y="444"/>
                  </a:lnTo>
                  <a:lnTo>
                    <a:pt x="396" y="429"/>
                  </a:lnTo>
                  <a:lnTo>
                    <a:pt x="408" y="414"/>
                  </a:lnTo>
                  <a:lnTo>
                    <a:pt x="421" y="395"/>
                  </a:lnTo>
                  <a:lnTo>
                    <a:pt x="434" y="377"/>
                  </a:lnTo>
                  <a:lnTo>
                    <a:pt x="446" y="356"/>
                  </a:lnTo>
                  <a:lnTo>
                    <a:pt x="472" y="312"/>
                  </a:lnTo>
                  <a:lnTo>
                    <a:pt x="496" y="265"/>
                  </a:lnTo>
                  <a:lnTo>
                    <a:pt x="519" y="217"/>
                  </a:lnTo>
                  <a:lnTo>
                    <a:pt x="540" y="171"/>
                  </a:lnTo>
                  <a:lnTo>
                    <a:pt x="559" y="126"/>
                  </a:lnTo>
                  <a:lnTo>
                    <a:pt x="575" y="85"/>
                  </a:lnTo>
                  <a:lnTo>
                    <a:pt x="600" y="24"/>
                  </a:lnTo>
                  <a:lnTo>
                    <a:pt x="609" y="0"/>
                  </a:lnTo>
                  <a:close/>
                </a:path>
              </a:pathLst>
            </a:custGeom>
            <a:solidFill>
              <a:srgbClr val="CA8E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10"/>
            <p:cNvSpPr>
              <a:spLocks/>
            </p:cNvSpPr>
            <p:nvPr/>
          </p:nvSpPr>
          <p:spPr bwMode="auto">
            <a:xfrm>
              <a:off x="6731000" y="2906713"/>
              <a:ext cx="157162" cy="88900"/>
            </a:xfrm>
            <a:custGeom>
              <a:avLst/>
              <a:gdLst>
                <a:gd name="T0" fmla="*/ 0 w 494"/>
                <a:gd name="T1" fmla="*/ 69 h 280"/>
                <a:gd name="T2" fmla="*/ 17 w 494"/>
                <a:gd name="T3" fmla="*/ 77 h 280"/>
                <a:gd name="T4" fmla="*/ 58 w 494"/>
                <a:gd name="T5" fmla="*/ 98 h 280"/>
                <a:gd name="T6" fmla="*/ 119 w 494"/>
                <a:gd name="T7" fmla="*/ 126 h 280"/>
                <a:gd name="T8" fmla="*/ 192 w 494"/>
                <a:gd name="T9" fmla="*/ 162 h 280"/>
                <a:gd name="T10" fmla="*/ 269 w 494"/>
                <a:gd name="T11" fmla="*/ 199 h 280"/>
                <a:gd name="T12" fmla="*/ 343 w 494"/>
                <a:gd name="T13" fmla="*/ 233 h 280"/>
                <a:gd name="T14" fmla="*/ 377 w 494"/>
                <a:gd name="T15" fmla="*/ 247 h 280"/>
                <a:gd name="T16" fmla="*/ 407 w 494"/>
                <a:gd name="T17" fmla="*/ 261 h 280"/>
                <a:gd name="T18" fmla="*/ 434 w 494"/>
                <a:gd name="T19" fmla="*/ 272 h 280"/>
                <a:gd name="T20" fmla="*/ 454 w 494"/>
                <a:gd name="T21" fmla="*/ 280 h 280"/>
                <a:gd name="T22" fmla="*/ 446 w 494"/>
                <a:gd name="T23" fmla="*/ 272 h 280"/>
                <a:gd name="T24" fmla="*/ 426 w 494"/>
                <a:gd name="T25" fmla="*/ 251 h 280"/>
                <a:gd name="T26" fmla="*/ 395 w 494"/>
                <a:gd name="T27" fmla="*/ 221 h 280"/>
                <a:gd name="T28" fmla="*/ 355 w 494"/>
                <a:gd name="T29" fmla="*/ 186 h 280"/>
                <a:gd name="T30" fmla="*/ 335 w 494"/>
                <a:gd name="T31" fmla="*/ 168 h 280"/>
                <a:gd name="T32" fmla="*/ 314 w 494"/>
                <a:gd name="T33" fmla="*/ 150 h 280"/>
                <a:gd name="T34" fmla="*/ 292 w 494"/>
                <a:gd name="T35" fmla="*/ 131 h 280"/>
                <a:gd name="T36" fmla="*/ 270 w 494"/>
                <a:gd name="T37" fmla="*/ 115 h 280"/>
                <a:gd name="T38" fmla="*/ 249 w 494"/>
                <a:gd name="T39" fmla="*/ 100 h 280"/>
                <a:gd name="T40" fmla="*/ 229 w 494"/>
                <a:gd name="T41" fmla="*/ 87 h 280"/>
                <a:gd name="T42" fmla="*/ 209 w 494"/>
                <a:gd name="T43" fmla="*/ 77 h 280"/>
                <a:gd name="T44" fmla="*/ 192 w 494"/>
                <a:gd name="T45" fmla="*/ 69 h 280"/>
                <a:gd name="T46" fmla="*/ 201 w 494"/>
                <a:gd name="T47" fmla="*/ 67 h 280"/>
                <a:gd name="T48" fmla="*/ 224 w 494"/>
                <a:gd name="T49" fmla="*/ 62 h 280"/>
                <a:gd name="T50" fmla="*/ 259 w 494"/>
                <a:gd name="T51" fmla="*/ 54 h 280"/>
                <a:gd name="T52" fmla="*/ 301 w 494"/>
                <a:gd name="T53" fmla="*/ 46 h 280"/>
                <a:gd name="T54" fmla="*/ 350 w 494"/>
                <a:gd name="T55" fmla="*/ 37 h 280"/>
                <a:gd name="T56" fmla="*/ 399 w 494"/>
                <a:gd name="T57" fmla="*/ 30 h 280"/>
                <a:gd name="T58" fmla="*/ 424 w 494"/>
                <a:gd name="T59" fmla="*/ 26 h 280"/>
                <a:gd name="T60" fmla="*/ 449 w 494"/>
                <a:gd name="T61" fmla="*/ 24 h 280"/>
                <a:gd name="T62" fmla="*/ 472 w 494"/>
                <a:gd name="T63" fmla="*/ 23 h 280"/>
                <a:gd name="T64" fmla="*/ 494 w 494"/>
                <a:gd name="T65" fmla="*/ 22 h 280"/>
                <a:gd name="T66" fmla="*/ 482 w 494"/>
                <a:gd name="T67" fmla="*/ 19 h 280"/>
                <a:gd name="T68" fmla="*/ 450 w 494"/>
                <a:gd name="T69" fmla="*/ 12 h 280"/>
                <a:gd name="T70" fmla="*/ 428 w 494"/>
                <a:gd name="T71" fmla="*/ 9 h 280"/>
                <a:gd name="T72" fmla="*/ 400 w 494"/>
                <a:gd name="T73" fmla="*/ 5 h 280"/>
                <a:gd name="T74" fmla="*/ 370 w 494"/>
                <a:gd name="T75" fmla="*/ 2 h 280"/>
                <a:gd name="T76" fmla="*/ 337 w 494"/>
                <a:gd name="T77" fmla="*/ 1 h 280"/>
                <a:gd name="T78" fmla="*/ 300 w 494"/>
                <a:gd name="T79" fmla="*/ 0 h 280"/>
                <a:gd name="T80" fmla="*/ 261 w 494"/>
                <a:gd name="T81" fmla="*/ 2 h 280"/>
                <a:gd name="T82" fmla="*/ 241 w 494"/>
                <a:gd name="T83" fmla="*/ 3 h 280"/>
                <a:gd name="T84" fmla="*/ 221 w 494"/>
                <a:gd name="T85" fmla="*/ 5 h 280"/>
                <a:gd name="T86" fmla="*/ 200 w 494"/>
                <a:gd name="T87" fmla="*/ 8 h 280"/>
                <a:gd name="T88" fmla="*/ 178 w 494"/>
                <a:gd name="T89" fmla="*/ 11 h 280"/>
                <a:gd name="T90" fmla="*/ 156 w 494"/>
                <a:gd name="T91" fmla="*/ 16 h 280"/>
                <a:gd name="T92" fmla="*/ 134 w 494"/>
                <a:gd name="T93" fmla="*/ 20 h 280"/>
                <a:gd name="T94" fmla="*/ 112 w 494"/>
                <a:gd name="T95" fmla="*/ 26 h 280"/>
                <a:gd name="T96" fmla="*/ 90 w 494"/>
                <a:gd name="T97" fmla="*/ 33 h 280"/>
                <a:gd name="T98" fmla="*/ 68 w 494"/>
                <a:gd name="T99" fmla="*/ 40 h 280"/>
                <a:gd name="T100" fmla="*/ 45 w 494"/>
                <a:gd name="T101" fmla="*/ 49 h 280"/>
                <a:gd name="T102" fmla="*/ 24 w 494"/>
                <a:gd name="T103" fmla="*/ 58 h 280"/>
                <a:gd name="T104" fmla="*/ 0 w 494"/>
                <a:gd name="T105" fmla="*/ 69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4" h="280">
                  <a:moveTo>
                    <a:pt x="0" y="69"/>
                  </a:moveTo>
                  <a:lnTo>
                    <a:pt x="17" y="77"/>
                  </a:lnTo>
                  <a:lnTo>
                    <a:pt x="58" y="98"/>
                  </a:lnTo>
                  <a:lnTo>
                    <a:pt x="119" y="126"/>
                  </a:lnTo>
                  <a:lnTo>
                    <a:pt x="192" y="162"/>
                  </a:lnTo>
                  <a:lnTo>
                    <a:pt x="269" y="199"/>
                  </a:lnTo>
                  <a:lnTo>
                    <a:pt x="343" y="233"/>
                  </a:lnTo>
                  <a:lnTo>
                    <a:pt x="377" y="247"/>
                  </a:lnTo>
                  <a:lnTo>
                    <a:pt x="407" y="261"/>
                  </a:lnTo>
                  <a:lnTo>
                    <a:pt x="434" y="272"/>
                  </a:lnTo>
                  <a:lnTo>
                    <a:pt x="454" y="280"/>
                  </a:lnTo>
                  <a:lnTo>
                    <a:pt x="446" y="272"/>
                  </a:lnTo>
                  <a:lnTo>
                    <a:pt x="426" y="251"/>
                  </a:lnTo>
                  <a:lnTo>
                    <a:pt x="395" y="221"/>
                  </a:lnTo>
                  <a:lnTo>
                    <a:pt x="355" y="186"/>
                  </a:lnTo>
                  <a:lnTo>
                    <a:pt x="335" y="168"/>
                  </a:lnTo>
                  <a:lnTo>
                    <a:pt x="314" y="150"/>
                  </a:lnTo>
                  <a:lnTo>
                    <a:pt x="292" y="131"/>
                  </a:lnTo>
                  <a:lnTo>
                    <a:pt x="270" y="115"/>
                  </a:lnTo>
                  <a:lnTo>
                    <a:pt x="249" y="100"/>
                  </a:lnTo>
                  <a:lnTo>
                    <a:pt x="229" y="87"/>
                  </a:lnTo>
                  <a:lnTo>
                    <a:pt x="209" y="77"/>
                  </a:lnTo>
                  <a:lnTo>
                    <a:pt x="192" y="69"/>
                  </a:lnTo>
                  <a:lnTo>
                    <a:pt x="201" y="67"/>
                  </a:lnTo>
                  <a:lnTo>
                    <a:pt x="224" y="62"/>
                  </a:lnTo>
                  <a:lnTo>
                    <a:pt x="259" y="54"/>
                  </a:lnTo>
                  <a:lnTo>
                    <a:pt x="301" y="46"/>
                  </a:lnTo>
                  <a:lnTo>
                    <a:pt x="350" y="37"/>
                  </a:lnTo>
                  <a:lnTo>
                    <a:pt x="399" y="30"/>
                  </a:lnTo>
                  <a:lnTo>
                    <a:pt x="424" y="26"/>
                  </a:lnTo>
                  <a:lnTo>
                    <a:pt x="449" y="24"/>
                  </a:lnTo>
                  <a:lnTo>
                    <a:pt x="472" y="23"/>
                  </a:lnTo>
                  <a:lnTo>
                    <a:pt x="494" y="22"/>
                  </a:lnTo>
                  <a:lnTo>
                    <a:pt x="482" y="19"/>
                  </a:lnTo>
                  <a:lnTo>
                    <a:pt x="450" y="12"/>
                  </a:lnTo>
                  <a:lnTo>
                    <a:pt x="428" y="9"/>
                  </a:lnTo>
                  <a:lnTo>
                    <a:pt x="400" y="5"/>
                  </a:lnTo>
                  <a:lnTo>
                    <a:pt x="370" y="2"/>
                  </a:lnTo>
                  <a:lnTo>
                    <a:pt x="337" y="1"/>
                  </a:lnTo>
                  <a:lnTo>
                    <a:pt x="300" y="0"/>
                  </a:lnTo>
                  <a:lnTo>
                    <a:pt x="261" y="2"/>
                  </a:lnTo>
                  <a:lnTo>
                    <a:pt x="241" y="3"/>
                  </a:lnTo>
                  <a:lnTo>
                    <a:pt x="221" y="5"/>
                  </a:lnTo>
                  <a:lnTo>
                    <a:pt x="200" y="8"/>
                  </a:lnTo>
                  <a:lnTo>
                    <a:pt x="178" y="11"/>
                  </a:lnTo>
                  <a:lnTo>
                    <a:pt x="156" y="16"/>
                  </a:lnTo>
                  <a:lnTo>
                    <a:pt x="134" y="20"/>
                  </a:lnTo>
                  <a:lnTo>
                    <a:pt x="112" y="26"/>
                  </a:lnTo>
                  <a:lnTo>
                    <a:pt x="90" y="33"/>
                  </a:lnTo>
                  <a:lnTo>
                    <a:pt x="68" y="40"/>
                  </a:lnTo>
                  <a:lnTo>
                    <a:pt x="45" y="49"/>
                  </a:lnTo>
                  <a:lnTo>
                    <a:pt x="24" y="58"/>
                  </a:lnTo>
                  <a:lnTo>
                    <a:pt x="0" y="69"/>
                  </a:lnTo>
                  <a:close/>
                </a:path>
              </a:pathLst>
            </a:custGeom>
            <a:solidFill>
              <a:srgbClr val="180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11"/>
            <p:cNvSpPr>
              <a:spLocks/>
            </p:cNvSpPr>
            <p:nvPr/>
          </p:nvSpPr>
          <p:spPr bwMode="auto">
            <a:xfrm>
              <a:off x="6731000" y="2857500"/>
              <a:ext cx="131762" cy="30163"/>
            </a:xfrm>
            <a:custGeom>
              <a:avLst/>
              <a:gdLst>
                <a:gd name="T0" fmla="*/ 0 w 414"/>
                <a:gd name="T1" fmla="*/ 58 h 94"/>
                <a:gd name="T2" fmla="*/ 13 w 414"/>
                <a:gd name="T3" fmla="*/ 59 h 94"/>
                <a:gd name="T4" fmla="*/ 47 w 414"/>
                <a:gd name="T5" fmla="*/ 61 h 94"/>
                <a:gd name="T6" fmla="*/ 70 w 414"/>
                <a:gd name="T7" fmla="*/ 63 h 94"/>
                <a:gd name="T8" fmla="*/ 96 w 414"/>
                <a:gd name="T9" fmla="*/ 64 h 94"/>
                <a:gd name="T10" fmla="*/ 126 w 414"/>
                <a:gd name="T11" fmla="*/ 64 h 94"/>
                <a:gd name="T12" fmla="*/ 157 w 414"/>
                <a:gd name="T13" fmla="*/ 63 h 94"/>
                <a:gd name="T14" fmla="*/ 191 w 414"/>
                <a:gd name="T15" fmla="*/ 60 h 94"/>
                <a:gd name="T16" fmla="*/ 224 w 414"/>
                <a:gd name="T17" fmla="*/ 58 h 94"/>
                <a:gd name="T18" fmla="*/ 259 w 414"/>
                <a:gd name="T19" fmla="*/ 53 h 94"/>
                <a:gd name="T20" fmla="*/ 293 w 414"/>
                <a:gd name="T21" fmla="*/ 46 h 94"/>
                <a:gd name="T22" fmla="*/ 309 w 414"/>
                <a:gd name="T23" fmla="*/ 43 h 94"/>
                <a:gd name="T24" fmla="*/ 327 w 414"/>
                <a:gd name="T25" fmla="*/ 38 h 94"/>
                <a:gd name="T26" fmla="*/ 343 w 414"/>
                <a:gd name="T27" fmla="*/ 34 h 94"/>
                <a:gd name="T28" fmla="*/ 358 w 414"/>
                <a:gd name="T29" fmla="*/ 28 h 94"/>
                <a:gd name="T30" fmla="*/ 373 w 414"/>
                <a:gd name="T31" fmla="*/ 22 h 94"/>
                <a:gd name="T32" fmla="*/ 388 w 414"/>
                <a:gd name="T33" fmla="*/ 15 h 94"/>
                <a:gd name="T34" fmla="*/ 401 w 414"/>
                <a:gd name="T35" fmla="*/ 8 h 94"/>
                <a:gd name="T36" fmla="*/ 414 w 414"/>
                <a:gd name="T37" fmla="*/ 0 h 94"/>
                <a:gd name="T38" fmla="*/ 412 w 414"/>
                <a:gd name="T39" fmla="*/ 7 h 94"/>
                <a:gd name="T40" fmla="*/ 401 w 414"/>
                <a:gd name="T41" fmla="*/ 25 h 94"/>
                <a:gd name="T42" fmla="*/ 392 w 414"/>
                <a:gd name="T43" fmla="*/ 35 h 94"/>
                <a:gd name="T44" fmla="*/ 380 w 414"/>
                <a:gd name="T45" fmla="*/ 46 h 94"/>
                <a:gd name="T46" fmla="*/ 373 w 414"/>
                <a:gd name="T47" fmla="*/ 52 h 94"/>
                <a:gd name="T48" fmla="*/ 365 w 414"/>
                <a:gd name="T49" fmla="*/ 58 h 94"/>
                <a:gd name="T50" fmla="*/ 354 w 414"/>
                <a:gd name="T51" fmla="*/ 64 h 94"/>
                <a:gd name="T52" fmla="*/ 345 w 414"/>
                <a:gd name="T53" fmla="*/ 70 h 94"/>
                <a:gd name="T54" fmla="*/ 333 w 414"/>
                <a:gd name="T55" fmla="*/ 74 h 94"/>
                <a:gd name="T56" fmla="*/ 321 w 414"/>
                <a:gd name="T57" fmla="*/ 79 h 94"/>
                <a:gd name="T58" fmla="*/ 307 w 414"/>
                <a:gd name="T59" fmla="*/ 83 h 94"/>
                <a:gd name="T60" fmla="*/ 292 w 414"/>
                <a:gd name="T61" fmla="*/ 87 h 94"/>
                <a:gd name="T62" fmla="*/ 276 w 414"/>
                <a:gd name="T63" fmla="*/ 89 h 94"/>
                <a:gd name="T64" fmla="*/ 259 w 414"/>
                <a:gd name="T65" fmla="*/ 91 h 94"/>
                <a:gd name="T66" fmla="*/ 240 w 414"/>
                <a:gd name="T67" fmla="*/ 94 h 94"/>
                <a:gd name="T68" fmla="*/ 219 w 414"/>
                <a:gd name="T69" fmla="*/ 94 h 94"/>
                <a:gd name="T70" fmla="*/ 198 w 414"/>
                <a:gd name="T71" fmla="*/ 94 h 94"/>
                <a:gd name="T72" fmla="*/ 174 w 414"/>
                <a:gd name="T73" fmla="*/ 93 h 94"/>
                <a:gd name="T74" fmla="*/ 150 w 414"/>
                <a:gd name="T75" fmla="*/ 90 h 94"/>
                <a:gd name="T76" fmla="*/ 124 w 414"/>
                <a:gd name="T77" fmla="*/ 86 h 94"/>
                <a:gd name="T78" fmla="*/ 95 w 414"/>
                <a:gd name="T79" fmla="*/ 81 h 94"/>
                <a:gd name="T80" fmla="*/ 66 w 414"/>
                <a:gd name="T81" fmla="*/ 75 h 94"/>
                <a:gd name="T82" fmla="*/ 34 w 414"/>
                <a:gd name="T83" fmla="*/ 67 h 94"/>
                <a:gd name="T84" fmla="*/ 0 w 414"/>
                <a:gd name="T85"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94">
                  <a:moveTo>
                    <a:pt x="0" y="58"/>
                  </a:moveTo>
                  <a:lnTo>
                    <a:pt x="13" y="59"/>
                  </a:lnTo>
                  <a:lnTo>
                    <a:pt x="47" y="61"/>
                  </a:lnTo>
                  <a:lnTo>
                    <a:pt x="70" y="63"/>
                  </a:lnTo>
                  <a:lnTo>
                    <a:pt x="96" y="64"/>
                  </a:lnTo>
                  <a:lnTo>
                    <a:pt x="126" y="64"/>
                  </a:lnTo>
                  <a:lnTo>
                    <a:pt x="157" y="63"/>
                  </a:lnTo>
                  <a:lnTo>
                    <a:pt x="191" y="60"/>
                  </a:lnTo>
                  <a:lnTo>
                    <a:pt x="224" y="58"/>
                  </a:lnTo>
                  <a:lnTo>
                    <a:pt x="259" y="53"/>
                  </a:lnTo>
                  <a:lnTo>
                    <a:pt x="293" y="46"/>
                  </a:lnTo>
                  <a:lnTo>
                    <a:pt x="309" y="43"/>
                  </a:lnTo>
                  <a:lnTo>
                    <a:pt x="327" y="38"/>
                  </a:lnTo>
                  <a:lnTo>
                    <a:pt x="343" y="34"/>
                  </a:lnTo>
                  <a:lnTo>
                    <a:pt x="358" y="28"/>
                  </a:lnTo>
                  <a:lnTo>
                    <a:pt x="373" y="22"/>
                  </a:lnTo>
                  <a:lnTo>
                    <a:pt x="388" y="15"/>
                  </a:lnTo>
                  <a:lnTo>
                    <a:pt x="401" y="8"/>
                  </a:lnTo>
                  <a:lnTo>
                    <a:pt x="414" y="0"/>
                  </a:lnTo>
                  <a:lnTo>
                    <a:pt x="412" y="7"/>
                  </a:lnTo>
                  <a:lnTo>
                    <a:pt x="401" y="25"/>
                  </a:lnTo>
                  <a:lnTo>
                    <a:pt x="392" y="35"/>
                  </a:lnTo>
                  <a:lnTo>
                    <a:pt x="380" y="46"/>
                  </a:lnTo>
                  <a:lnTo>
                    <a:pt x="373" y="52"/>
                  </a:lnTo>
                  <a:lnTo>
                    <a:pt x="365" y="58"/>
                  </a:lnTo>
                  <a:lnTo>
                    <a:pt x="354" y="64"/>
                  </a:lnTo>
                  <a:lnTo>
                    <a:pt x="345" y="70"/>
                  </a:lnTo>
                  <a:lnTo>
                    <a:pt x="333" y="74"/>
                  </a:lnTo>
                  <a:lnTo>
                    <a:pt x="321" y="79"/>
                  </a:lnTo>
                  <a:lnTo>
                    <a:pt x="307" y="83"/>
                  </a:lnTo>
                  <a:lnTo>
                    <a:pt x="292" y="87"/>
                  </a:lnTo>
                  <a:lnTo>
                    <a:pt x="276" y="89"/>
                  </a:lnTo>
                  <a:lnTo>
                    <a:pt x="259" y="91"/>
                  </a:lnTo>
                  <a:lnTo>
                    <a:pt x="240" y="94"/>
                  </a:lnTo>
                  <a:lnTo>
                    <a:pt x="219" y="94"/>
                  </a:lnTo>
                  <a:lnTo>
                    <a:pt x="198" y="94"/>
                  </a:lnTo>
                  <a:lnTo>
                    <a:pt x="174" y="93"/>
                  </a:lnTo>
                  <a:lnTo>
                    <a:pt x="150" y="90"/>
                  </a:lnTo>
                  <a:lnTo>
                    <a:pt x="124" y="86"/>
                  </a:lnTo>
                  <a:lnTo>
                    <a:pt x="95" y="81"/>
                  </a:lnTo>
                  <a:lnTo>
                    <a:pt x="66" y="75"/>
                  </a:lnTo>
                  <a:lnTo>
                    <a:pt x="34" y="67"/>
                  </a:lnTo>
                  <a:lnTo>
                    <a:pt x="0" y="58"/>
                  </a:lnTo>
                  <a:close/>
                </a:path>
              </a:pathLst>
            </a:custGeom>
            <a:solidFill>
              <a:srgbClr val="493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2"/>
            <p:cNvSpPr>
              <a:spLocks/>
            </p:cNvSpPr>
            <p:nvPr/>
          </p:nvSpPr>
          <p:spPr bwMode="auto">
            <a:xfrm>
              <a:off x="6467475" y="2733675"/>
              <a:ext cx="119062" cy="36513"/>
            </a:xfrm>
            <a:custGeom>
              <a:avLst/>
              <a:gdLst>
                <a:gd name="T0" fmla="*/ 0 w 374"/>
                <a:gd name="T1" fmla="*/ 40 h 112"/>
                <a:gd name="T2" fmla="*/ 12 w 374"/>
                <a:gd name="T3" fmla="*/ 36 h 112"/>
                <a:gd name="T4" fmla="*/ 44 w 374"/>
                <a:gd name="T5" fmla="*/ 23 h 112"/>
                <a:gd name="T6" fmla="*/ 66 w 374"/>
                <a:gd name="T7" fmla="*/ 17 h 112"/>
                <a:gd name="T8" fmla="*/ 91 w 374"/>
                <a:gd name="T9" fmla="*/ 10 h 112"/>
                <a:gd name="T10" fmla="*/ 119 w 374"/>
                <a:gd name="T11" fmla="*/ 4 h 112"/>
                <a:gd name="T12" fmla="*/ 149 w 374"/>
                <a:gd name="T13" fmla="*/ 1 h 112"/>
                <a:gd name="T14" fmla="*/ 164 w 374"/>
                <a:gd name="T15" fmla="*/ 0 h 112"/>
                <a:gd name="T16" fmla="*/ 179 w 374"/>
                <a:gd name="T17" fmla="*/ 0 h 112"/>
                <a:gd name="T18" fmla="*/ 195 w 374"/>
                <a:gd name="T19" fmla="*/ 0 h 112"/>
                <a:gd name="T20" fmla="*/ 210 w 374"/>
                <a:gd name="T21" fmla="*/ 1 h 112"/>
                <a:gd name="T22" fmla="*/ 226 w 374"/>
                <a:gd name="T23" fmla="*/ 3 h 112"/>
                <a:gd name="T24" fmla="*/ 241 w 374"/>
                <a:gd name="T25" fmla="*/ 7 h 112"/>
                <a:gd name="T26" fmla="*/ 257 w 374"/>
                <a:gd name="T27" fmla="*/ 10 h 112"/>
                <a:gd name="T28" fmla="*/ 272 w 374"/>
                <a:gd name="T29" fmla="*/ 16 h 112"/>
                <a:gd name="T30" fmla="*/ 287 w 374"/>
                <a:gd name="T31" fmla="*/ 23 h 112"/>
                <a:gd name="T32" fmla="*/ 301 w 374"/>
                <a:gd name="T33" fmla="*/ 31 h 112"/>
                <a:gd name="T34" fmla="*/ 315 w 374"/>
                <a:gd name="T35" fmla="*/ 40 h 112"/>
                <a:gd name="T36" fmla="*/ 329 w 374"/>
                <a:gd name="T37" fmla="*/ 51 h 112"/>
                <a:gd name="T38" fmla="*/ 341 w 374"/>
                <a:gd name="T39" fmla="*/ 63 h 112"/>
                <a:gd name="T40" fmla="*/ 353 w 374"/>
                <a:gd name="T41" fmla="*/ 77 h 112"/>
                <a:gd name="T42" fmla="*/ 363 w 374"/>
                <a:gd name="T43" fmla="*/ 93 h 112"/>
                <a:gd name="T44" fmla="*/ 374 w 374"/>
                <a:gd name="T45" fmla="*/ 112 h 112"/>
                <a:gd name="T46" fmla="*/ 371 w 374"/>
                <a:gd name="T47" fmla="*/ 108 h 112"/>
                <a:gd name="T48" fmla="*/ 362 w 374"/>
                <a:gd name="T49" fmla="*/ 101 h 112"/>
                <a:gd name="T50" fmla="*/ 355 w 374"/>
                <a:gd name="T51" fmla="*/ 97 h 112"/>
                <a:gd name="T52" fmla="*/ 344 w 374"/>
                <a:gd name="T53" fmla="*/ 92 h 112"/>
                <a:gd name="T54" fmla="*/ 330 w 374"/>
                <a:gd name="T55" fmla="*/ 86 h 112"/>
                <a:gd name="T56" fmla="*/ 313 w 374"/>
                <a:gd name="T57" fmla="*/ 80 h 112"/>
                <a:gd name="T58" fmla="*/ 291 w 374"/>
                <a:gd name="T59" fmla="*/ 74 h 112"/>
                <a:gd name="T60" fmla="*/ 265 w 374"/>
                <a:gd name="T61" fmla="*/ 68 h 112"/>
                <a:gd name="T62" fmla="*/ 235 w 374"/>
                <a:gd name="T63" fmla="*/ 62 h 112"/>
                <a:gd name="T64" fmla="*/ 200 w 374"/>
                <a:gd name="T65" fmla="*/ 56 h 112"/>
                <a:gd name="T66" fmla="*/ 159 w 374"/>
                <a:gd name="T67" fmla="*/ 52 h 112"/>
                <a:gd name="T68" fmla="*/ 112 w 374"/>
                <a:gd name="T69" fmla="*/ 47 h 112"/>
                <a:gd name="T70" fmla="*/ 60 w 374"/>
                <a:gd name="T71" fmla="*/ 44 h 112"/>
                <a:gd name="T72" fmla="*/ 0 w 374"/>
                <a:gd name="T73" fmla="*/ 4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4" h="112">
                  <a:moveTo>
                    <a:pt x="0" y="40"/>
                  </a:moveTo>
                  <a:lnTo>
                    <a:pt x="12" y="36"/>
                  </a:lnTo>
                  <a:lnTo>
                    <a:pt x="44" y="23"/>
                  </a:lnTo>
                  <a:lnTo>
                    <a:pt x="66" y="17"/>
                  </a:lnTo>
                  <a:lnTo>
                    <a:pt x="91" y="10"/>
                  </a:lnTo>
                  <a:lnTo>
                    <a:pt x="119" y="4"/>
                  </a:lnTo>
                  <a:lnTo>
                    <a:pt x="149" y="1"/>
                  </a:lnTo>
                  <a:lnTo>
                    <a:pt x="164" y="0"/>
                  </a:lnTo>
                  <a:lnTo>
                    <a:pt x="179" y="0"/>
                  </a:lnTo>
                  <a:lnTo>
                    <a:pt x="195" y="0"/>
                  </a:lnTo>
                  <a:lnTo>
                    <a:pt x="210" y="1"/>
                  </a:lnTo>
                  <a:lnTo>
                    <a:pt x="226" y="3"/>
                  </a:lnTo>
                  <a:lnTo>
                    <a:pt x="241" y="7"/>
                  </a:lnTo>
                  <a:lnTo>
                    <a:pt x="257" y="10"/>
                  </a:lnTo>
                  <a:lnTo>
                    <a:pt x="272" y="16"/>
                  </a:lnTo>
                  <a:lnTo>
                    <a:pt x="287" y="23"/>
                  </a:lnTo>
                  <a:lnTo>
                    <a:pt x="301" y="31"/>
                  </a:lnTo>
                  <a:lnTo>
                    <a:pt x="315" y="40"/>
                  </a:lnTo>
                  <a:lnTo>
                    <a:pt x="329" y="51"/>
                  </a:lnTo>
                  <a:lnTo>
                    <a:pt x="341" y="63"/>
                  </a:lnTo>
                  <a:lnTo>
                    <a:pt x="353" y="77"/>
                  </a:lnTo>
                  <a:lnTo>
                    <a:pt x="363" y="93"/>
                  </a:lnTo>
                  <a:lnTo>
                    <a:pt x="374" y="112"/>
                  </a:lnTo>
                  <a:lnTo>
                    <a:pt x="371" y="108"/>
                  </a:lnTo>
                  <a:lnTo>
                    <a:pt x="362" y="101"/>
                  </a:lnTo>
                  <a:lnTo>
                    <a:pt x="355" y="97"/>
                  </a:lnTo>
                  <a:lnTo>
                    <a:pt x="344" y="92"/>
                  </a:lnTo>
                  <a:lnTo>
                    <a:pt x="330" y="86"/>
                  </a:lnTo>
                  <a:lnTo>
                    <a:pt x="313" y="80"/>
                  </a:lnTo>
                  <a:lnTo>
                    <a:pt x="291" y="74"/>
                  </a:lnTo>
                  <a:lnTo>
                    <a:pt x="265" y="68"/>
                  </a:lnTo>
                  <a:lnTo>
                    <a:pt x="235" y="62"/>
                  </a:lnTo>
                  <a:lnTo>
                    <a:pt x="200" y="56"/>
                  </a:lnTo>
                  <a:lnTo>
                    <a:pt x="159" y="52"/>
                  </a:lnTo>
                  <a:lnTo>
                    <a:pt x="112" y="47"/>
                  </a:lnTo>
                  <a:lnTo>
                    <a:pt x="60" y="44"/>
                  </a:lnTo>
                  <a:lnTo>
                    <a:pt x="0" y="40"/>
                  </a:lnTo>
                  <a:close/>
                </a:path>
              </a:pathLst>
            </a:custGeom>
            <a:solidFill>
              <a:srgbClr val="493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13"/>
            <p:cNvSpPr>
              <a:spLocks/>
            </p:cNvSpPr>
            <p:nvPr/>
          </p:nvSpPr>
          <p:spPr bwMode="auto">
            <a:xfrm>
              <a:off x="6467475" y="2832100"/>
              <a:ext cx="68262" cy="109538"/>
            </a:xfrm>
            <a:custGeom>
              <a:avLst/>
              <a:gdLst>
                <a:gd name="T0" fmla="*/ 212 w 217"/>
                <a:gd name="T1" fmla="*/ 202 h 343"/>
                <a:gd name="T2" fmla="*/ 204 w 217"/>
                <a:gd name="T3" fmla="*/ 234 h 343"/>
                <a:gd name="T4" fmla="*/ 193 w 217"/>
                <a:gd name="T5" fmla="*/ 264 h 343"/>
                <a:gd name="T6" fmla="*/ 179 w 217"/>
                <a:gd name="T7" fmla="*/ 290 h 343"/>
                <a:gd name="T8" fmla="*/ 162 w 217"/>
                <a:gd name="T9" fmla="*/ 311 h 343"/>
                <a:gd name="T10" fmla="*/ 143 w 217"/>
                <a:gd name="T11" fmla="*/ 328 h 343"/>
                <a:gd name="T12" fmla="*/ 123 w 217"/>
                <a:gd name="T13" fmla="*/ 339 h 343"/>
                <a:gd name="T14" fmla="*/ 101 w 217"/>
                <a:gd name="T15" fmla="*/ 343 h 343"/>
                <a:gd name="T16" fmla="*/ 79 w 217"/>
                <a:gd name="T17" fmla="*/ 341 h 343"/>
                <a:gd name="T18" fmla="*/ 59 w 217"/>
                <a:gd name="T19" fmla="*/ 332 h 343"/>
                <a:gd name="T20" fmla="*/ 41 w 217"/>
                <a:gd name="T21" fmla="*/ 317 h 343"/>
                <a:gd name="T22" fmla="*/ 26 w 217"/>
                <a:gd name="T23" fmla="*/ 296 h 343"/>
                <a:gd name="T24" fmla="*/ 14 w 217"/>
                <a:gd name="T25" fmla="*/ 272 h 343"/>
                <a:gd name="T26" fmla="*/ 6 w 217"/>
                <a:gd name="T27" fmla="*/ 243 h 343"/>
                <a:gd name="T28" fmla="*/ 2 w 217"/>
                <a:gd name="T29" fmla="*/ 211 h 343"/>
                <a:gd name="T30" fmla="*/ 0 w 217"/>
                <a:gd name="T31" fmla="*/ 178 h 343"/>
                <a:gd name="T32" fmla="*/ 5 w 217"/>
                <a:gd name="T33" fmla="*/ 143 h 343"/>
                <a:gd name="T34" fmla="*/ 13 w 217"/>
                <a:gd name="T35" fmla="*/ 110 h 343"/>
                <a:gd name="T36" fmla="*/ 25 w 217"/>
                <a:gd name="T37" fmla="*/ 80 h 343"/>
                <a:gd name="T38" fmla="*/ 38 w 217"/>
                <a:gd name="T39" fmla="*/ 54 h 343"/>
                <a:gd name="T40" fmla="*/ 56 w 217"/>
                <a:gd name="T41" fmla="*/ 32 h 343"/>
                <a:gd name="T42" fmla="*/ 75 w 217"/>
                <a:gd name="T43" fmla="*/ 16 h 343"/>
                <a:gd name="T44" fmla="*/ 95 w 217"/>
                <a:gd name="T45" fmla="*/ 5 h 343"/>
                <a:gd name="T46" fmla="*/ 117 w 217"/>
                <a:gd name="T47" fmla="*/ 0 h 343"/>
                <a:gd name="T48" fmla="*/ 139 w 217"/>
                <a:gd name="T49" fmla="*/ 2 h 343"/>
                <a:gd name="T50" fmla="*/ 158 w 217"/>
                <a:gd name="T51" fmla="*/ 12 h 343"/>
                <a:gd name="T52" fmla="*/ 177 w 217"/>
                <a:gd name="T53" fmla="*/ 27 h 343"/>
                <a:gd name="T54" fmla="*/ 192 w 217"/>
                <a:gd name="T55" fmla="*/ 47 h 343"/>
                <a:gd name="T56" fmla="*/ 203 w 217"/>
                <a:gd name="T57" fmla="*/ 73 h 343"/>
                <a:gd name="T58" fmla="*/ 211 w 217"/>
                <a:gd name="T59" fmla="*/ 100 h 343"/>
                <a:gd name="T60" fmla="*/ 216 w 217"/>
                <a:gd name="T61" fmla="*/ 133 h 343"/>
                <a:gd name="T62" fmla="*/ 217 w 217"/>
                <a:gd name="T63" fmla="*/ 166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7" h="343">
                  <a:moveTo>
                    <a:pt x="216" y="183"/>
                  </a:moveTo>
                  <a:lnTo>
                    <a:pt x="212" y="202"/>
                  </a:lnTo>
                  <a:lnTo>
                    <a:pt x="209" y="218"/>
                  </a:lnTo>
                  <a:lnTo>
                    <a:pt x="204" y="234"/>
                  </a:lnTo>
                  <a:lnTo>
                    <a:pt x="200" y="249"/>
                  </a:lnTo>
                  <a:lnTo>
                    <a:pt x="193" y="264"/>
                  </a:lnTo>
                  <a:lnTo>
                    <a:pt x="186" y="278"/>
                  </a:lnTo>
                  <a:lnTo>
                    <a:pt x="179" y="290"/>
                  </a:lnTo>
                  <a:lnTo>
                    <a:pt x="171" y="301"/>
                  </a:lnTo>
                  <a:lnTo>
                    <a:pt x="162" y="311"/>
                  </a:lnTo>
                  <a:lnTo>
                    <a:pt x="153" y="320"/>
                  </a:lnTo>
                  <a:lnTo>
                    <a:pt x="143" y="328"/>
                  </a:lnTo>
                  <a:lnTo>
                    <a:pt x="133" y="334"/>
                  </a:lnTo>
                  <a:lnTo>
                    <a:pt x="123" y="339"/>
                  </a:lnTo>
                  <a:lnTo>
                    <a:pt x="111" y="342"/>
                  </a:lnTo>
                  <a:lnTo>
                    <a:pt x="101" y="343"/>
                  </a:lnTo>
                  <a:lnTo>
                    <a:pt x="90" y="343"/>
                  </a:lnTo>
                  <a:lnTo>
                    <a:pt x="79" y="341"/>
                  </a:lnTo>
                  <a:lnTo>
                    <a:pt x="68" y="338"/>
                  </a:lnTo>
                  <a:lnTo>
                    <a:pt x="59" y="332"/>
                  </a:lnTo>
                  <a:lnTo>
                    <a:pt x="50" y="325"/>
                  </a:lnTo>
                  <a:lnTo>
                    <a:pt x="41" y="317"/>
                  </a:lnTo>
                  <a:lnTo>
                    <a:pt x="34" y="307"/>
                  </a:lnTo>
                  <a:lnTo>
                    <a:pt x="26" y="296"/>
                  </a:lnTo>
                  <a:lnTo>
                    <a:pt x="20" y="285"/>
                  </a:lnTo>
                  <a:lnTo>
                    <a:pt x="14" y="272"/>
                  </a:lnTo>
                  <a:lnTo>
                    <a:pt x="10" y="258"/>
                  </a:lnTo>
                  <a:lnTo>
                    <a:pt x="6" y="243"/>
                  </a:lnTo>
                  <a:lnTo>
                    <a:pt x="3" y="227"/>
                  </a:lnTo>
                  <a:lnTo>
                    <a:pt x="2" y="211"/>
                  </a:lnTo>
                  <a:lnTo>
                    <a:pt x="0" y="195"/>
                  </a:lnTo>
                  <a:lnTo>
                    <a:pt x="0" y="178"/>
                  </a:lnTo>
                  <a:lnTo>
                    <a:pt x="3" y="160"/>
                  </a:lnTo>
                  <a:lnTo>
                    <a:pt x="5" y="143"/>
                  </a:lnTo>
                  <a:lnTo>
                    <a:pt x="9" y="126"/>
                  </a:lnTo>
                  <a:lnTo>
                    <a:pt x="13" y="110"/>
                  </a:lnTo>
                  <a:lnTo>
                    <a:pt x="18" y="95"/>
                  </a:lnTo>
                  <a:lnTo>
                    <a:pt x="25" y="80"/>
                  </a:lnTo>
                  <a:lnTo>
                    <a:pt x="32" y="66"/>
                  </a:lnTo>
                  <a:lnTo>
                    <a:pt x="38" y="54"/>
                  </a:lnTo>
                  <a:lnTo>
                    <a:pt x="47" y="43"/>
                  </a:lnTo>
                  <a:lnTo>
                    <a:pt x="56" y="32"/>
                  </a:lnTo>
                  <a:lnTo>
                    <a:pt x="65" y="23"/>
                  </a:lnTo>
                  <a:lnTo>
                    <a:pt x="75" y="16"/>
                  </a:lnTo>
                  <a:lnTo>
                    <a:pt x="85" y="9"/>
                  </a:lnTo>
                  <a:lnTo>
                    <a:pt x="95" y="5"/>
                  </a:lnTo>
                  <a:lnTo>
                    <a:pt x="106" y="1"/>
                  </a:lnTo>
                  <a:lnTo>
                    <a:pt x="117" y="0"/>
                  </a:lnTo>
                  <a:lnTo>
                    <a:pt x="128" y="1"/>
                  </a:lnTo>
                  <a:lnTo>
                    <a:pt x="139" y="2"/>
                  </a:lnTo>
                  <a:lnTo>
                    <a:pt x="149" y="7"/>
                  </a:lnTo>
                  <a:lnTo>
                    <a:pt x="158" y="12"/>
                  </a:lnTo>
                  <a:lnTo>
                    <a:pt x="168" y="18"/>
                  </a:lnTo>
                  <a:lnTo>
                    <a:pt x="177" y="27"/>
                  </a:lnTo>
                  <a:lnTo>
                    <a:pt x="184" y="37"/>
                  </a:lnTo>
                  <a:lnTo>
                    <a:pt x="192" y="47"/>
                  </a:lnTo>
                  <a:lnTo>
                    <a:pt x="197" y="59"/>
                  </a:lnTo>
                  <a:lnTo>
                    <a:pt x="203" y="73"/>
                  </a:lnTo>
                  <a:lnTo>
                    <a:pt x="208" y="86"/>
                  </a:lnTo>
                  <a:lnTo>
                    <a:pt x="211" y="100"/>
                  </a:lnTo>
                  <a:lnTo>
                    <a:pt x="215" y="116"/>
                  </a:lnTo>
                  <a:lnTo>
                    <a:pt x="216" y="133"/>
                  </a:lnTo>
                  <a:lnTo>
                    <a:pt x="217" y="149"/>
                  </a:lnTo>
                  <a:lnTo>
                    <a:pt x="217" y="166"/>
                  </a:lnTo>
                  <a:lnTo>
                    <a:pt x="216" y="183"/>
                  </a:lnTo>
                  <a:close/>
                </a:path>
              </a:pathLst>
            </a:custGeom>
            <a:solidFill>
              <a:srgbClr val="180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4"/>
            <p:cNvSpPr>
              <a:spLocks/>
            </p:cNvSpPr>
            <p:nvPr/>
          </p:nvSpPr>
          <p:spPr bwMode="auto">
            <a:xfrm>
              <a:off x="6564313" y="3198813"/>
              <a:ext cx="257175" cy="228600"/>
            </a:xfrm>
            <a:custGeom>
              <a:avLst/>
              <a:gdLst>
                <a:gd name="T0" fmla="*/ 24 w 808"/>
                <a:gd name="T1" fmla="*/ 719 h 721"/>
                <a:gd name="T2" fmla="*/ 76 w 808"/>
                <a:gd name="T3" fmla="*/ 721 h 721"/>
                <a:gd name="T4" fmla="*/ 138 w 808"/>
                <a:gd name="T5" fmla="*/ 718 h 721"/>
                <a:gd name="T6" fmla="*/ 207 w 808"/>
                <a:gd name="T7" fmla="*/ 706 h 721"/>
                <a:gd name="T8" fmla="*/ 272 w 808"/>
                <a:gd name="T9" fmla="*/ 686 h 721"/>
                <a:gd name="T10" fmla="*/ 333 w 808"/>
                <a:gd name="T11" fmla="*/ 658 h 721"/>
                <a:gd name="T12" fmla="*/ 391 w 808"/>
                <a:gd name="T13" fmla="*/ 623 h 721"/>
                <a:gd name="T14" fmla="*/ 445 w 808"/>
                <a:gd name="T15" fmla="*/ 583 h 721"/>
                <a:gd name="T16" fmla="*/ 494 w 808"/>
                <a:gd name="T17" fmla="*/ 538 h 721"/>
                <a:gd name="T18" fmla="*/ 541 w 808"/>
                <a:gd name="T19" fmla="*/ 488 h 721"/>
                <a:gd name="T20" fmla="*/ 584 w 808"/>
                <a:gd name="T21" fmla="*/ 435 h 721"/>
                <a:gd name="T22" fmla="*/ 624 w 808"/>
                <a:gd name="T23" fmla="*/ 379 h 721"/>
                <a:gd name="T24" fmla="*/ 660 w 808"/>
                <a:gd name="T25" fmla="*/ 321 h 721"/>
                <a:gd name="T26" fmla="*/ 694 w 808"/>
                <a:gd name="T27" fmla="*/ 261 h 721"/>
                <a:gd name="T28" fmla="*/ 725 w 808"/>
                <a:gd name="T29" fmla="*/ 201 h 721"/>
                <a:gd name="T30" fmla="*/ 751 w 808"/>
                <a:gd name="T31" fmla="*/ 143 h 721"/>
                <a:gd name="T32" fmla="*/ 787 w 808"/>
                <a:gd name="T33" fmla="*/ 55 h 721"/>
                <a:gd name="T34" fmla="*/ 758 w 808"/>
                <a:gd name="T35" fmla="*/ 6 h 721"/>
                <a:gd name="T36" fmla="*/ 673 w 808"/>
                <a:gd name="T37" fmla="*/ 18 h 721"/>
                <a:gd name="T38" fmla="*/ 612 w 808"/>
                <a:gd name="T39" fmla="*/ 31 h 721"/>
                <a:gd name="T40" fmla="*/ 548 w 808"/>
                <a:gd name="T41" fmla="*/ 47 h 721"/>
                <a:gd name="T42" fmla="*/ 484 w 808"/>
                <a:gd name="T43" fmla="*/ 69 h 721"/>
                <a:gd name="T44" fmla="*/ 418 w 808"/>
                <a:gd name="T45" fmla="*/ 95 h 721"/>
                <a:gd name="T46" fmla="*/ 354 w 808"/>
                <a:gd name="T47" fmla="*/ 128 h 721"/>
                <a:gd name="T48" fmla="*/ 291 w 808"/>
                <a:gd name="T49" fmla="*/ 167 h 721"/>
                <a:gd name="T50" fmla="*/ 232 w 808"/>
                <a:gd name="T51" fmla="*/ 212 h 721"/>
                <a:gd name="T52" fmla="*/ 177 w 808"/>
                <a:gd name="T53" fmla="*/ 266 h 721"/>
                <a:gd name="T54" fmla="*/ 128 w 808"/>
                <a:gd name="T55" fmla="*/ 327 h 721"/>
                <a:gd name="T56" fmla="*/ 84 w 808"/>
                <a:gd name="T57" fmla="*/ 396 h 721"/>
                <a:gd name="T58" fmla="*/ 48 w 808"/>
                <a:gd name="T59" fmla="*/ 476 h 721"/>
                <a:gd name="T60" fmla="*/ 21 w 808"/>
                <a:gd name="T61" fmla="*/ 565 h 721"/>
                <a:gd name="T62" fmla="*/ 5 w 808"/>
                <a:gd name="T63" fmla="*/ 664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8" h="721">
                  <a:moveTo>
                    <a:pt x="0" y="717"/>
                  </a:moveTo>
                  <a:lnTo>
                    <a:pt x="24" y="719"/>
                  </a:lnTo>
                  <a:lnTo>
                    <a:pt x="49" y="721"/>
                  </a:lnTo>
                  <a:lnTo>
                    <a:pt x="76" y="721"/>
                  </a:lnTo>
                  <a:lnTo>
                    <a:pt x="102" y="721"/>
                  </a:lnTo>
                  <a:lnTo>
                    <a:pt x="138" y="718"/>
                  </a:lnTo>
                  <a:lnTo>
                    <a:pt x="173" y="713"/>
                  </a:lnTo>
                  <a:lnTo>
                    <a:pt x="207" y="706"/>
                  </a:lnTo>
                  <a:lnTo>
                    <a:pt x="241" y="697"/>
                  </a:lnTo>
                  <a:lnTo>
                    <a:pt x="272" y="686"/>
                  </a:lnTo>
                  <a:lnTo>
                    <a:pt x="303" y="673"/>
                  </a:lnTo>
                  <a:lnTo>
                    <a:pt x="333" y="658"/>
                  </a:lnTo>
                  <a:lnTo>
                    <a:pt x="363" y="642"/>
                  </a:lnTo>
                  <a:lnTo>
                    <a:pt x="391" y="623"/>
                  </a:lnTo>
                  <a:lnTo>
                    <a:pt x="418" y="604"/>
                  </a:lnTo>
                  <a:lnTo>
                    <a:pt x="445" y="583"/>
                  </a:lnTo>
                  <a:lnTo>
                    <a:pt x="470" y="561"/>
                  </a:lnTo>
                  <a:lnTo>
                    <a:pt x="494" y="538"/>
                  </a:lnTo>
                  <a:lnTo>
                    <a:pt x="518" y="514"/>
                  </a:lnTo>
                  <a:lnTo>
                    <a:pt x="541" y="488"/>
                  </a:lnTo>
                  <a:lnTo>
                    <a:pt x="563" y="462"/>
                  </a:lnTo>
                  <a:lnTo>
                    <a:pt x="584" y="435"/>
                  </a:lnTo>
                  <a:lnTo>
                    <a:pt x="605" y="408"/>
                  </a:lnTo>
                  <a:lnTo>
                    <a:pt x="624" y="379"/>
                  </a:lnTo>
                  <a:lnTo>
                    <a:pt x="643" y="350"/>
                  </a:lnTo>
                  <a:lnTo>
                    <a:pt x="660" y="321"/>
                  </a:lnTo>
                  <a:lnTo>
                    <a:pt x="677" y="291"/>
                  </a:lnTo>
                  <a:lnTo>
                    <a:pt x="694" y="261"/>
                  </a:lnTo>
                  <a:lnTo>
                    <a:pt x="710" y="231"/>
                  </a:lnTo>
                  <a:lnTo>
                    <a:pt x="725" y="201"/>
                  </a:lnTo>
                  <a:lnTo>
                    <a:pt x="738" y="173"/>
                  </a:lnTo>
                  <a:lnTo>
                    <a:pt x="751" y="143"/>
                  </a:lnTo>
                  <a:lnTo>
                    <a:pt x="764" y="113"/>
                  </a:lnTo>
                  <a:lnTo>
                    <a:pt x="787" y="55"/>
                  </a:lnTo>
                  <a:lnTo>
                    <a:pt x="808" y="0"/>
                  </a:lnTo>
                  <a:lnTo>
                    <a:pt x="758" y="6"/>
                  </a:lnTo>
                  <a:lnTo>
                    <a:pt x="703" y="12"/>
                  </a:lnTo>
                  <a:lnTo>
                    <a:pt x="673" y="18"/>
                  </a:lnTo>
                  <a:lnTo>
                    <a:pt x="643" y="24"/>
                  </a:lnTo>
                  <a:lnTo>
                    <a:pt x="612" y="31"/>
                  </a:lnTo>
                  <a:lnTo>
                    <a:pt x="581" y="38"/>
                  </a:lnTo>
                  <a:lnTo>
                    <a:pt x="548" y="47"/>
                  </a:lnTo>
                  <a:lnTo>
                    <a:pt x="516" y="57"/>
                  </a:lnTo>
                  <a:lnTo>
                    <a:pt x="484" y="69"/>
                  </a:lnTo>
                  <a:lnTo>
                    <a:pt x="450" y="82"/>
                  </a:lnTo>
                  <a:lnTo>
                    <a:pt x="418" y="95"/>
                  </a:lnTo>
                  <a:lnTo>
                    <a:pt x="386" y="110"/>
                  </a:lnTo>
                  <a:lnTo>
                    <a:pt x="354" y="128"/>
                  </a:lnTo>
                  <a:lnTo>
                    <a:pt x="323" y="146"/>
                  </a:lnTo>
                  <a:lnTo>
                    <a:pt x="291" y="167"/>
                  </a:lnTo>
                  <a:lnTo>
                    <a:pt x="261" y="189"/>
                  </a:lnTo>
                  <a:lnTo>
                    <a:pt x="232" y="212"/>
                  </a:lnTo>
                  <a:lnTo>
                    <a:pt x="204" y="238"/>
                  </a:lnTo>
                  <a:lnTo>
                    <a:pt x="177" y="266"/>
                  </a:lnTo>
                  <a:lnTo>
                    <a:pt x="151" y="295"/>
                  </a:lnTo>
                  <a:lnTo>
                    <a:pt x="128" y="327"/>
                  </a:lnTo>
                  <a:lnTo>
                    <a:pt x="105" y="361"/>
                  </a:lnTo>
                  <a:lnTo>
                    <a:pt x="84" y="396"/>
                  </a:lnTo>
                  <a:lnTo>
                    <a:pt x="66" y="435"/>
                  </a:lnTo>
                  <a:lnTo>
                    <a:pt x="48" y="476"/>
                  </a:lnTo>
                  <a:lnTo>
                    <a:pt x="33" y="518"/>
                  </a:lnTo>
                  <a:lnTo>
                    <a:pt x="21" y="565"/>
                  </a:lnTo>
                  <a:lnTo>
                    <a:pt x="11" y="613"/>
                  </a:lnTo>
                  <a:lnTo>
                    <a:pt x="5" y="664"/>
                  </a:lnTo>
                  <a:lnTo>
                    <a:pt x="0" y="717"/>
                  </a:lnTo>
                  <a:close/>
                </a:path>
              </a:pathLst>
            </a:custGeom>
            <a:solidFill>
              <a:srgbClr val="EDA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15"/>
            <p:cNvSpPr>
              <a:spLocks/>
            </p:cNvSpPr>
            <p:nvPr/>
          </p:nvSpPr>
          <p:spPr bwMode="auto">
            <a:xfrm>
              <a:off x="6388100" y="3113088"/>
              <a:ext cx="457200" cy="314325"/>
            </a:xfrm>
            <a:custGeom>
              <a:avLst/>
              <a:gdLst>
                <a:gd name="T0" fmla="*/ 4 w 1442"/>
                <a:gd name="T1" fmla="*/ 237 h 989"/>
                <a:gd name="T2" fmla="*/ 22 w 1442"/>
                <a:gd name="T3" fmla="*/ 346 h 989"/>
                <a:gd name="T4" fmla="*/ 36 w 1442"/>
                <a:gd name="T5" fmla="*/ 404 h 989"/>
                <a:gd name="T6" fmla="*/ 53 w 1442"/>
                <a:gd name="T7" fmla="*/ 469 h 989"/>
                <a:gd name="T8" fmla="*/ 76 w 1442"/>
                <a:gd name="T9" fmla="*/ 538 h 989"/>
                <a:gd name="T10" fmla="*/ 105 w 1442"/>
                <a:gd name="T11" fmla="*/ 608 h 989"/>
                <a:gd name="T12" fmla="*/ 140 w 1442"/>
                <a:gd name="T13" fmla="*/ 679 h 989"/>
                <a:gd name="T14" fmla="*/ 181 w 1442"/>
                <a:gd name="T15" fmla="*/ 745 h 989"/>
                <a:gd name="T16" fmla="*/ 230 w 1442"/>
                <a:gd name="T17" fmla="*/ 810 h 989"/>
                <a:gd name="T18" fmla="*/ 287 w 1442"/>
                <a:gd name="T19" fmla="*/ 867 h 989"/>
                <a:gd name="T20" fmla="*/ 352 w 1442"/>
                <a:gd name="T21" fmla="*/ 916 h 989"/>
                <a:gd name="T22" fmla="*/ 427 w 1442"/>
                <a:gd name="T23" fmla="*/ 954 h 989"/>
                <a:gd name="T24" fmla="*/ 511 w 1442"/>
                <a:gd name="T25" fmla="*/ 981 h 989"/>
                <a:gd name="T26" fmla="*/ 562 w 1442"/>
                <a:gd name="T27" fmla="*/ 936 h 989"/>
                <a:gd name="T28" fmla="*/ 578 w 1442"/>
                <a:gd name="T29" fmla="*/ 837 h 989"/>
                <a:gd name="T30" fmla="*/ 605 w 1442"/>
                <a:gd name="T31" fmla="*/ 748 h 989"/>
                <a:gd name="T32" fmla="*/ 641 w 1442"/>
                <a:gd name="T33" fmla="*/ 668 h 989"/>
                <a:gd name="T34" fmla="*/ 685 w 1442"/>
                <a:gd name="T35" fmla="*/ 599 h 989"/>
                <a:gd name="T36" fmla="*/ 734 w 1442"/>
                <a:gd name="T37" fmla="*/ 538 h 989"/>
                <a:gd name="T38" fmla="*/ 789 w 1442"/>
                <a:gd name="T39" fmla="*/ 484 h 989"/>
                <a:gd name="T40" fmla="*/ 848 w 1442"/>
                <a:gd name="T41" fmla="*/ 439 h 989"/>
                <a:gd name="T42" fmla="*/ 911 w 1442"/>
                <a:gd name="T43" fmla="*/ 400 h 989"/>
                <a:gd name="T44" fmla="*/ 975 w 1442"/>
                <a:gd name="T45" fmla="*/ 367 h 989"/>
                <a:gd name="T46" fmla="*/ 1041 w 1442"/>
                <a:gd name="T47" fmla="*/ 341 h 989"/>
                <a:gd name="T48" fmla="*/ 1105 w 1442"/>
                <a:gd name="T49" fmla="*/ 319 h 989"/>
                <a:gd name="T50" fmla="*/ 1169 w 1442"/>
                <a:gd name="T51" fmla="*/ 303 h 989"/>
                <a:gd name="T52" fmla="*/ 1230 w 1442"/>
                <a:gd name="T53" fmla="*/ 290 h 989"/>
                <a:gd name="T54" fmla="*/ 1315 w 1442"/>
                <a:gd name="T55" fmla="*/ 278 h 989"/>
                <a:gd name="T56" fmla="*/ 1384 w 1442"/>
                <a:gd name="T57" fmla="*/ 216 h 989"/>
                <a:gd name="T58" fmla="*/ 1413 w 1442"/>
                <a:gd name="T59" fmla="*/ 118 h 989"/>
                <a:gd name="T60" fmla="*/ 1431 w 1442"/>
                <a:gd name="T61" fmla="*/ 46 h 989"/>
                <a:gd name="T62" fmla="*/ 1441 w 1442"/>
                <a:gd name="T63" fmla="*/ 6 h 989"/>
                <a:gd name="T64" fmla="*/ 1426 w 1442"/>
                <a:gd name="T65" fmla="*/ 9 h 989"/>
                <a:gd name="T66" fmla="*/ 1374 w 1442"/>
                <a:gd name="T67" fmla="*/ 25 h 989"/>
                <a:gd name="T68" fmla="*/ 1300 w 1442"/>
                <a:gd name="T69" fmla="*/ 44 h 989"/>
                <a:gd name="T70" fmla="*/ 1208 w 1442"/>
                <a:gd name="T71" fmla="*/ 61 h 989"/>
                <a:gd name="T72" fmla="*/ 1044 w 1442"/>
                <a:gd name="T73" fmla="*/ 87 h 989"/>
                <a:gd name="T74" fmla="*/ 797 w 1442"/>
                <a:gd name="T75" fmla="*/ 121 h 989"/>
                <a:gd name="T76" fmla="*/ 541 w 1442"/>
                <a:gd name="T77" fmla="*/ 151 h 989"/>
                <a:gd name="T78" fmla="*/ 306 w 1442"/>
                <a:gd name="T79" fmla="*/ 176 h 989"/>
                <a:gd name="T80" fmla="*/ 121 w 1442"/>
                <a:gd name="T81" fmla="*/ 195 h 989"/>
                <a:gd name="T82" fmla="*/ 15 w 1442"/>
                <a:gd name="T83" fmla="*/ 20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2" h="989">
                  <a:moveTo>
                    <a:pt x="0" y="206"/>
                  </a:moveTo>
                  <a:lnTo>
                    <a:pt x="4" y="237"/>
                  </a:lnTo>
                  <a:lnTo>
                    <a:pt x="17" y="319"/>
                  </a:lnTo>
                  <a:lnTo>
                    <a:pt x="22" y="346"/>
                  </a:lnTo>
                  <a:lnTo>
                    <a:pt x="28" y="374"/>
                  </a:lnTo>
                  <a:lnTo>
                    <a:pt x="36" y="404"/>
                  </a:lnTo>
                  <a:lnTo>
                    <a:pt x="44" y="437"/>
                  </a:lnTo>
                  <a:lnTo>
                    <a:pt x="53" y="469"/>
                  </a:lnTo>
                  <a:lnTo>
                    <a:pt x="64" y="503"/>
                  </a:lnTo>
                  <a:lnTo>
                    <a:pt x="76" y="538"/>
                  </a:lnTo>
                  <a:lnTo>
                    <a:pt x="90" y="573"/>
                  </a:lnTo>
                  <a:lnTo>
                    <a:pt x="105" y="608"/>
                  </a:lnTo>
                  <a:lnTo>
                    <a:pt x="121" y="643"/>
                  </a:lnTo>
                  <a:lnTo>
                    <a:pt x="140" y="679"/>
                  </a:lnTo>
                  <a:lnTo>
                    <a:pt x="159" y="712"/>
                  </a:lnTo>
                  <a:lnTo>
                    <a:pt x="181" y="745"/>
                  </a:lnTo>
                  <a:lnTo>
                    <a:pt x="204" y="779"/>
                  </a:lnTo>
                  <a:lnTo>
                    <a:pt x="230" y="810"/>
                  </a:lnTo>
                  <a:lnTo>
                    <a:pt x="257" y="839"/>
                  </a:lnTo>
                  <a:lnTo>
                    <a:pt x="287" y="867"/>
                  </a:lnTo>
                  <a:lnTo>
                    <a:pt x="318" y="893"/>
                  </a:lnTo>
                  <a:lnTo>
                    <a:pt x="352" y="916"/>
                  </a:lnTo>
                  <a:lnTo>
                    <a:pt x="388" y="937"/>
                  </a:lnTo>
                  <a:lnTo>
                    <a:pt x="427" y="954"/>
                  </a:lnTo>
                  <a:lnTo>
                    <a:pt x="467" y="969"/>
                  </a:lnTo>
                  <a:lnTo>
                    <a:pt x="511" y="981"/>
                  </a:lnTo>
                  <a:lnTo>
                    <a:pt x="557" y="989"/>
                  </a:lnTo>
                  <a:lnTo>
                    <a:pt x="562" y="936"/>
                  </a:lnTo>
                  <a:lnTo>
                    <a:pt x="568" y="885"/>
                  </a:lnTo>
                  <a:lnTo>
                    <a:pt x="578" y="837"/>
                  </a:lnTo>
                  <a:lnTo>
                    <a:pt x="590" y="790"/>
                  </a:lnTo>
                  <a:lnTo>
                    <a:pt x="605" y="748"/>
                  </a:lnTo>
                  <a:lnTo>
                    <a:pt x="623" y="707"/>
                  </a:lnTo>
                  <a:lnTo>
                    <a:pt x="641" y="668"/>
                  </a:lnTo>
                  <a:lnTo>
                    <a:pt x="662" y="633"/>
                  </a:lnTo>
                  <a:lnTo>
                    <a:pt x="685" y="599"/>
                  </a:lnTo>
                  <a:lnTo>
                    <a:pt x="708" y="567"/>
                  </a:lnTo>
                  <a:lnTo>
                    <a:pt x="734" y="538"/>
                  </a:lnTo>
                  <a:lnTo>
                    <a:pt x="761" y="510"/>
                  </a:lnTo>
                  <a:lnTo>
                    <a:pt x="789" y="484"/>
                  </a:lnTo>
                  <a:lnTo>
                    <a:pt x="818" y="461"/>
                  </a:lnTo>
                  <a:lnTo>
                    <a:pt x="848" y="439"/>
                  </a:lnTo>
                  <a:lnTo>
                    <a:pt x="880" y="418"/>
                  </a:lnTo>
                  <a:lnTo>
                    <a:pt x="911" y="400"/>
                  </a:lnTo>
                  <a:lnTo>
                    <a:pt x="943" y="382"/>
                  </a:lnTo>
                  <a:lnTo>
                    <a:pt x="975" y="367"/>
                  </a:lnTo>
                  <a:lnTo>
                    <a:pt x="1007" y="354"/>
                  </a:lnTo>
                  <a:lnTo>
                    <a:pt x="1041" y="341"/>
                  </a:lnTo>
                  <a:lnTo>
                    <a:pt x="1073" y="329"/>
                  </a:lnTo>
                  <a:lnTo>
                    <a:pt x="1105" y="319"/>
                  </a:lnTo>
                  <a:lnTo>
                    <a:pt x="1138" y="310"/>
                  </a:lnTo>
                  <a:lnTo>
                    <a:pt x="1169" y="303"/>
                  </a:lnTo>
                  <a:lnTo>
                    <a:pt x="1200" y="296"/>
                  </a:lnTo>
                  <a:lnTo>
                    <a:pt x="1230" y="290"/>
                  </a:lnTo>
                  <a:lnTo>
                    <a:pt x="1260" y="284"/>
                  </a:lnTo>
                  <a:lnTo>
                    <a:pt x="1315" y="278"/>
                  </a:lnTo>
                  <a:lnTo>
                    <a:pt x="1365" y="272"/>
                  </a:lnTo>
                  <a:lnTo>
                    <a:pt x="1384" y="216"/>
                  </a:lnTo>
                  <a:lnTo>
                    <a:pt x="1400" y="165"/>
                  </a:lnTo>
                  <a:lnTo>
                    <a:pt x="1413" y="118"/>
                  </a:lnTo>
                  <a:lnTo>
                    <a:pt x="1423" y="78"/>
                  </a:lnTo>
                  <a:lnTo>
                    <a:pt x="1431" y="46"/>
                  </a:lnTo>
                  <a:lnTo>
                    <a:pt x="1437" y="20"/>
                  </a:lnTo>
                  <a:lnTo>
                    <a:pt x="1441" y="6"/>
                  </a:lnTo>
                  <a:lnTo>
                    <a:pt x="1442" y="0"/>
                  </a:lnTo>
                  <a:lnTo>
                    <a:pt x="1426" y="9"/>
                  </a:lnTo>
                  <a:lnTo>
                    <a:pt x="1403" y="17"/>
                  </a:lnTo>
                  <a:lnTo>
                    <a:pt x="1374" y="25"/>
                  </a:lnTo>
                  <a:lnTo>
                    <a:pt x="1339" y="34"/>
                  </a:lnTo>
                  <a:lnTo>
                    <a:pt x="1300" y="44"/>
                  </a:lnTo>
                  <a:lnTo>
                    <a:pt x="1256" y="52"/>
                  </a:lnTo>
                  <a:lnTo>
                    <a:pt x="1208" y="61"/>
                  </a:lnTo>
                  <a:lnTo>
                    <a:pt x="1156" y="70"/>
                  </a:lnTo>
                  <a:lnTo>
                    <a:pt x="1044" y="87"/>
                  </a:lnTo>
                  <a:lnTo>
                    <a:pt x="923" y="103"/>
                  </a:lnTo>
                  <a:lnTo>
                    <a:pt x="797" y="121"/>
                  </a:lnTo>
                  <a:lnTo>
                    <a:pt x="668" y="136"/>
                  </a:lnTo>
                  <a:lnTo>
                    <a:pt x="541" y="151"/>
                  </a:lnTo>
                  <a:lnTo>
                    <a:pt x="419" y="163"/>
                  </a:lnTo>
                  <a:lnTo>
                    <a:pt x="306" y="176"/>
                  </a:lnTo>
                  <a:lnTo>
                    <a:pt x="206" y="186"/>
                  </a:lnTo>
                  <a:lnTo>
                    <a:pt x="121" y="195"/>
                  </a:lnTo>
                  <a:lnTo>
                    <a:pt x="57" y="200"/>
                  </a:lnTo>
                  <a:lnTo>
                    <a:pt x="15" y="204"/>
                  </a:lnTo>
                  <a:lnTo>
                    <a:pt x="0" y="206"/>
                  </a:lnTo>
                  <a:close/>
                </a:path>
              </a:pathLst>
            </a:custGeom>
            <a:solidFill>
              <a:srgbClr val="7534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16"/>
            <p:cNvSpPr>
              <a:spLocks/>
            </p:cNvSpPr>
            <p:nvPr/>
          </p:nvSpPr>
          <p:spPr bwMode="auto">
            <a:xfrm>
              <a:off x="6916738" y="2976563"/>
              <a:ext cx="231775" cy="254000"/>
            </a:xfrm>
            <a:custGeom>
              <a:avLst/>
              <a:gdLst>
                <a:gd name="T0" fmla="*/ 21 w 731"/>
                <a:gd name="T1" fmla="*/ 330 h 799"/>
                <a:gd name="T2" fmla="*/ 51 w 731"/>
                <a:gd name="T3" fmla="*/ 257 h 799"/>
                <a:gd name="T4" fmla="*/ 79 w 731"/>
                <a:gd name="T5" fmla="*/ 209 h 799"/>
                <a:gd name="T6" fmla="*/ 102 w 731"/>
                <a:gd name="T7" fmla="*/ 174 h 799"/>
                <a:gd name="T8" fmla="*/ 130 w 731"/>
                <a:gd name="T9" fmla="*/ 140 h 799"/>
                <a:gd name="T10" fmla="*/ 164 w 731"/>
                <a:gd name="T11" fmla="*/ 107 h 799"/>
                <a:gd name="T12" fmla="*/ 202 w 731"/>
                <a:gd name="T13" fmla="*/ 76 h 799"/>
                <a:gd name="T14" fmla="*/ 247 w 731"/>
                <a:gd name="T15" fmla="*/ 49 h 799"/>
                <a:gd name="T16" fmla="*/ 296 w 731"/>
                <a:gd name="T17" fmla="*/ 27 h 799"/>
                <a:gd name="T18" fmla="*/ 353 w 731"/>
                <a:gd name="T19" fmla="*/ 11 h 799"/>
                <a:gd name="T20" fmla="*/ 416 w 731"/>
                <a:gd name="T21" fmla="*/ 1 h 799"/>
                <a:gd name="T22" fmla="*/ 486 w 731"/>
                <a:gd name="T23" fmla="*/ 1 h 799"/>
                <a:gd name="T24" fmla="*/ 561 w 731"/>
                <a:gd name="T25" fmla="*/ 11 h 799"/>
                <a:gd name="T26" fmla="*/ 622 w 731"/>
                <a:gd name="T27" fmla="*/ 35 h 799"/>
                <a:gd name="T28" fmla="*/ 670 w 731"/>
                <a:gd name="T29" fmla="*/ 73 h 799"/>
                <a:gd name="T30" fmla="*/ 702 w 731"/>
                <a:gd name="T31" fmla="*/ 122 h 799"/>
                <a:gd name="T32" fmla="*/ 723 w 731"/>
                <a:gd name="T33" fmla="*/ 180 h 799"/>
                <a:gd name="T34" fmla="*/ 731 w 731"/>
                <a:gd name="T35" fmla="*/ 245 h 799"/>
                <a:gd name="T36" fmla="*/ 728 w 731"/>
                <a:gd name="T37" fmla="*/ 314 h 799"/>
                <a:gd name="T38" fmla="*/ 716 w 731"/>
                <a:gd name="T39" fmla="*/ 386 h 799"/>
                <a:gd name="T40" fmla="*/ 694 w 731"/>
                <a:gd name="T41" fmla="*/ 459 h 799"/>
                <a:gd name="T42" fmla="*/ 665 w 731"/>
                <a:gd name="T43" fmla="*/ 529 h 799"/>
                <a:gd name="T44" fmla="*/ 628 w 731"/>
                <a:gd name="T45" fmla="*/ 596 h 799"/>
                <a:gd name="T46" fmla="*/ 587 w 731"/>
                <a:gd name="T47" fmla="*/ 657 h 799"/>
                <a:gd name="T48" fmla="*/ 539 w 731"/>
                <a:gd name="T49" fmla="*/ 710 h 799"/>
                <a:gd name="T50" fmla="*/ 489 w 731"/>
                <a:gd name="T51" fmla="*/ 753 h 799"/>
                <a:gd name="T52" fmla="*/ 435 w 731"/>
                <a:gd name="T53" fmla="*/ 783 h 799"/>
                <a:gd name="T54" fmla="*/ 378 w 731"/>
                <a:gd name="T55" fmla="*/ 798 h 799"/>
                <a:gd name="T56" fmla="*/ 322 w 731"/>
                <a:gd name="T57" fmla="*/ 798 h 799"/>
                <a:gd name="T58" fmla="*/ 270 w 731"/>
                <a:gd name="T59" fmla="*/ 790 h 799"/>
                <a:gd name="T60" fmla="*/ 223 w 731"/>
                <a:gd name="T61" fmla="*/ 775 h 799"/>
                <a:gd name="T62" fmla="*/ 181 w 731"/>
                <a:gd name="T63" fmla="*/ 755 h 799"/>
                <a:gd name="T64" fmla="*/ 143 w 731"/>
                <a:gd name="T65" fmla="*/ 731 h 799"/>
                <a:gd name="T66" fmla="*/ 111 w 731"/>
                <a:gd name="T67" fmla="*/ 702 h 799"/>
                <a:gd name="T68" fmla="*/ 82 w 731"/>
                <a:gd name="T69" fmla="*/ 670 h 799"/>
                <a:gd name="T70" fmla="*/ 58 w 731"/>
                <a:gd name="T71" fmla="*/ 635 h 799"/>
                <a:gd name="T72" fmla="*/ 38 w 731"/>
                <a:gd name="T73" fmla="*/ 600 h 799"/>
                <a:gd name="T74" fmla="*/ 23 w 731"/>
                <a:gd name="T75" fmla="*/ 563 h 799"/>
                <a:gd name="T76" fmla="*/ 12 w 731"/>
                <a:gd name="T77" fmla="*/ 525 h 799"/>
                <a:gd name="T78" fmla="*/ 5 w 731"/>
                <a:gd name="T79" fmla="*/ 488 h 799"/>
                <a:gd name="T80" fmla="*/ 0 w 731"/>
                <a:gd name="T81" fmla="*/ 452 h 799"/>
                <a:gd name="T82" fmla="*/ 0 w 731"/>
                <a:gd name="T83" fmla="*/ 419 h 799"/>
                <a:gd name="T84" fmla="*/ 5 w 731"/>
                <a:gd name="T85" fmla="*/ 388 h 799"/>
                <a:gd name="T86" fmla="*/ 12 w 731"/>
                <a:gd name="T87" fmla="*/ 359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1" h="799">
                  <a:moveTo>
                    <a:pt x="16" y="347"/>
                  </a:moveTo>
                  <a:lnTo>
                    <a:pt x="21" y="330"/>
                  </a:lnTo>
                  <a:lnTo>
                    <a:pt x="37" y="286"/>
                  </a:lnTo>
                  <a:lnTo>
                    <a:pt x="51" y="257"/>
                  </a:lnTo>
                  <a:lnTo>
                    <a:pt x="68" y="225"/>
                  </a:lnTo>
                  <a:lnTo>
                    <a:pt x="79" y="209"/>
                  </a:lnTo>
                  <a:lnTo>
                    <a:pt x="89" y="192"/>
                  </a:lnTo>
                  <a:lnTo>
                    <a:pt x="102" y="174"/>
                  </a:lnTo>
                  <a:lnTo>
                    <a:pt x="115" y="157"/>
                  </a:lnTo>
                  <a:lnTo>
                    <a:pt x="130" y="140"/>
                  </a:lnTo>
                  <a:lnTo>
                    <a:pt x="147" y="124"/>
                  </a:lnTo>
                  <a:lnTo>
                    <a:pt x="164" y="107"/>
                  </a:lnTo>
                  <a:lnTo>
                    <a:pt x="182" y="91"/>
                  </a:lnTo>
                  <a:lnTo>
                    <a:pt x="202" y="76"/>
                  </a:lnTo>
                  <a:lnTo>
                    <a:pt x="224" y="63"/>
                  </a:lnTo>
                  <a:lnTo>
                    <a:pt x="247" y="49"/>
                  </a:lnTo>
                  <a:lnTo>
                    <a:pt x="271" y="37"/>
                  </a:lnTo>
                  <a:lnTo>
                    <a:pt x="296" y="27"/>
                  </a:lnTo>
                  <a:lnTo>
                    <a:pt x="324" y="18"/>
                  </a:lnTo>
                  <a:lnTo>
                    <a:pt x="353" y="11"/>
                  </a:lnTo>
                  <a:lnTo>
                    <a:pt x="384" y="5"/>
                  </a:lnTo>
                  <a:lnTo>
                    <a:pt x="416" y="1"/>
                  </a:lnTo>
                  <a:lnTo>
                    <a:pt x="451" y="0"/>
                  </a:lnTo>
                  <a:lnTo>
                    <a:pt x="486" y="1"/>
                  </a:lnTo>
                  <a:lnTo>
                    <a:pt x="524" y="4"/>
                  </a:lnTo>
                  <a:lnTo>
                    <a:pt x="561" y="11"/>
                  </a:lnTo>
                  <a:lnTo>
                    <a:pt x="594" y="21"/>
                  </a:lnTo>
                  <a:lnTo>
                    <a:pt x="622" y="35"/>
                  </a:lnTo>
                  <a:lnTo>
                    <a:pt x="648" y="52"/>
                  </a:lnTo>
                  <a:lnTo>
                    <a:pt x="670" y="73"/>
                  </a:lnTo>
                  <a:lnTo>
                    <a:pt x="688" y="96"/>
                  </a:lnTo>
                  <a:lnTo>
                    <a:pt x="702" y="122"/>
                  </a:lnTo>
                  <a:lnTo>
                    <a:pt x="715" y="150"/>
                  </a:lnTo>
                  <a:lnTo>
                    <a:pt x="723" y="180"/>
                  </a:lnTo>
                  <a:lnTo>
                    <a:pt x="728" y="211"/>
                  </a:lnTo>
                  <a:lnTo>
                    <a:pt x="731" y="245"/>
                  </a:lnTo>
                  <a:lnTo>
                    <a:pt x="731" y="279"/>
                  </a:lnTo>
                  <a:lnTo>
                    <a:pt x="728" y="314"/>
                  </a:lnTo>
                  <a:lnTo>
                    <a:pt x="723" y="351"/>
                  </a:lnTo>
                  <a:lnTo>
                    <a:pt x="716" y="386"/>
                  </a:lnTo>
                  <a:lnTo>
                    <a:pt x="706" y="422"/>
                  </a:lnTo>
                  <a:lnTo>
                    <a:pt x="694" y="459"/>
                  </a:lnTo>
                  <a:lnTo>
                    <a:pt x="680" y="495"/>
                  </a:lnTo>
                  <a:lnTo>
                    <a:pt x="665" y="529"/>
                  </a:lnTo>
                  <a:lnTo>
                    <a:pt x="648" y="564"/>
                  </a:lnTo>
                  <a:lnTo>
                    <a:pt x="628" y="596"/>
                  </a:lnTo>
                  <a:lnTo>
                    <a:pt x="609" y="628"/>
                  </a:lnTo>
                  <a:lnTo>
                    <a:pt x="587" y="657"/>
                  </a:lnTo>
                  <a:lnTo>
                    <a:pt x="564" y="685"/>
                  </a:lnTo>
                  <a:lnTo>
                    <a:pt x="539" y="710"/>
                  </a:lnTo>
                  <a:lnTo>
                    <a:pt x="514" y="733"/>
                  </a:lnTo>
                  <a:lnTo>
                    <a:pt x="489" y="753"/>
                  </a:lnTo>
                  <a:lnTo>
                    <a:pt x="461" y="769"/>
                  </a:lnTo>
                  <a:lnTo>
                    <a:pt x="435" y="783"/>
                  </a:lnTo>
                  <a:lnTo>
                    <a:pt x="406" y="792"/>
                  </a:lnTo>
                  <a:lnTo>
                    <a:pt x="378" y="798"/>
                  </a:lnTo>
                  <a:lnTo>
                    <a:pt x="349" y="799"/>
                  </a:lnTo>
                  <a:lnTo>
                    <a:pt x="322" y="798"/>
                  </a:lnTo>
                  <a:lnTo>
                    <a:pt x="295" y="794"/>
                  </a:lnTo>
                  <a:lnTo>
                    <a:pt x="270" y="790"/>
                  </a:lnTo>
                  <a:lnTo>
                    <a:pt x="246" y="783"/>
                  </a:lnTo>
                  <a:lnTo>
                    <a:pt x="223" y="775"/>
                  </a:lnTo>
                  <a:lnTo>
                    <a:pt x="201" y="766"/>
                  </a:lnTo>
                  <a:lnTo>
                    <a:pt x="181" y="755"/>
                  </a:lnTo>
                  <a:lnTo>
                    <a:pt x="161" y="744"/>
                  </a:lnTo>
                  <a:lnTo>
                    <a:pt x="143" y="731"/>
                  </a:lnTo>
                  <a:lnTo>
                    <a:pt x="126" y="717"/>
                  </a:lnTo>
                  <a:lnTo>
                    <a:pt x="111" y="702"/>
                  </a:lnTo>
                  <a:lnTo>
                    <a:pt x="96" y="686"/>
                  </a:lnTo>
                  <a:lnTo>
                    <a:pt x="82" y="670"/>
                  </a:lnTo>
                  <a:lnTo>
                    <a:pt x="69" y="654"/>
                  </a:lnTo>
                  <a:lnTo>
                    <a:pt x="58" y="635"/>
                  </a:lnTo>
                  <a:lnTo>
                    <a:pt x="47" y="618"/>
                  </a:lnTo>
                  <a:lnTo>
                    <a:pt x="38" y="600"/>
                  </a:lnTo>
                  <a:lnTo>
                    <a:pt x="30" y="581"/>
                  </a:lnTo>
                  <a:lnTo>
                    <a:pt x="23" y="563"/>
                  </a:lnTo>
                  <a:lnTo>
                    <a:pt x="17" y="544"/>
                  </a:lnTo>
                  <a:lnTo>
                    <a:pt x="12" y="525"/>
                  </a:lnTo>
                  <a:lnTo>
                    <a:pt x="7" y="506"/>
                  </a:lnTo>
                  <a:lnTo>
                    <a:pt x="5" y="488"/>
                  </a:lnTo>
                  <a:lnTo>
                    <a:pt x="2" y="471"/>
                  </a:lnTo>
                  <a:lnTo>
                    <a:pt x="0" y="452"/>
                  </a:lnTo>
                  <a:lnTo>
                    <a:pt x="0" y="435"/>
                  </a:lnTo>
                  <a:lnTo>
                    <a:pt x="0" y="419"/>
                  </a:lnTo>
                  <a:lnTo>
                    <a:pt x="2" y="403"/>
                  </a:lnTo>
                  <a:lnTo>
                    <a:pt x="5" y="388"/>
                  </a:lnTo>
                  <a:lnTo>
                    <a:pt x="7" y="373"/>
                  </a:lnTo>
                  <a:lnTo>
                    <a:pt x="12" y="359"/>
                  </a:lnTo>
                  <a:lnTo>
                    <a:pt x="16" y="347"/>
                  </a:lnTo>
                  <a:close/>
                </a:path>
              </a:pathLst>
            </a:custGeom>
            <a:solidFill>
              <a:srgbClr val="FFDB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7"/>
            <p:cNvSpPr>
              <a:spLocks/>
            </p:cNvSpPr>
            <p:nvPr/>
          </p:nvSpPr>
          <p:spPr bwMode="auto">
            <a:xfrm>
              <a:off x="4246563" y="3248025"/>
              <a:ext cx="620712" cy="2249488"/>
            </a:xfrm>
            <a:custGeom>
              <a:avLst/>
              <a:gdLst>
                <a:gd name="T0" fmla="*/ 1957 w 1957"/>
                <a:gd name="T1" fmla="*/ 178 h 7085"/>
                <a:gd name="T2" fmla="*/ 543 w 1957"/>
                <a:gd name="T3" fmla="*/ 7085 h 7085"/>
                <a:gd name="T4" fmla="*/ 0 w 1957"/>
                <a:gd name="T5" fmla="*/ 7030 h 7085"/>
                <a:gd name="T6" fmla="*/ 1409 w 1957"/>
                <a:gd name="T7" fmla="*/ 0 h 7085"/>
                <a:gd name="T8" fmla="*/ 1420 w 1957"/>
                <a:gd name="T9" fmla="*/ 8 h 7085"/>
                <a:gd name="T10" fmla="*/ 1452 w 1957"/>
                <a:gd name="T11" fmla="*/ 28 h 7085"/>
                <a:gd name="T12" fmla="*/ 1477 w 1957"/>
                <a:gd name="T13" fmla="*/ 42 h 7085"/>
                <a:gd name="T14" fmla="*/ 1504 w 1957"/>
                <a:gd name="T15" fmla="*/ 57 h 7085"/>
                <a:gd name="T16" fmla="*/ 1535 w 1957"/>
                <a:gd name="T17" fmla="*/ 73 h 7085"/>
                <a:gd name="T18" fmla="*/ 1571 w 1957"/>
                <a:gd name="T19" fmla="*/ 89 h 7085"/>
                <a:gd name="T20" fmla="*/ 1610 w 1957"/>
                <a:gd name="T21" fmla="*/ 106 h 7085"/>
                <a:gd name="T22" fmla="*/ 1653 w 1957"/>
                <a:gd name="T23" fmla="*/ 122 h 7085"/>
                <a:gd name="T24" fmla="*/ 1698 w 1957"/>
                <a:gd name="T25" fmla="*/ 137 h 7085"/>
                <a:gd name="T26" fmla="*/ 1746 w 1957"/>
                <a:gd name="T27" fmla="*/ 150 h 7085"/>
                <a:gd name="T28" fmla="*/ 1770 w 1957"/>
                <a:gd name="T29" fmla="*/ 157 h 7085"/>
                <a:gd name="T30" fmla="*/ 1796 w 1957"/>
                <a:gd name="T31" fmla="*/ 162 h 7085"/>
                <a:gd name="T32" fmla="*/ 1821 w 1957"/>
                <a:gd name="T33" fmla="*/ 166 h 7085"/>
                <a:gd name="T34" fmla="*/ 1848 w 1957"/>
                <a:gd name="T35" fmla="*/ 171 h 7085"/>
                <a:gd name="T36" fmla="*/ 1874 w 1957"/>
                <a:gd name="T37" fmla="*/ 174 h 7085"/>
                <a:gd name="T38" fmla="*/ 1902 w 1957"/>
                <a:gd name="T39" fmla="*/ 177 h 7085"/>
                <a:gd name="T40" fmla="*/ 1929 w 1957"/>
                <a:gd name="T41" fmla="*/ 178 h 7085"/>
                <a:gd name="T42" fmla="*/ 1957 w 1957"/>
                <a:gd name="T43" fmla="*/ 178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7" h="7085">
                  <a:moveTo>
                    <a:pt x="1957" y="178"/>
                  </a:moveTo>
                  <a:lnTo>
                    <a:pt x="543" y="7085"/>
                  </a:lnTo>
                  <a:lnTo>
                    <a:pt x="0" y="7030"/>
                  </a:lnTo>
                  <a:lnTo>
                    <a:pt x="1409" y="0"/>
                  </a:lnTo>
                  <a:lnTo>
                    <a:pt x="1420" y="8"/>
                  </a:lnTo>
                  <a:lnTo>
                    <a:pt x="1452" y="28"/>
                  </a:lnTo>
                  <a:lnTo>
                    <a:pt x="1477" y="42"/>
                  </a:lnTo>
                  <a:lnTo>
                    <a:pt x="1504" y="57"/>
                  </a:lnTo>
                  <a:lnTo>
                    <a:pt x="1535" y="73"/>
                  </a:lnTo>
                  <a:lnTo>
                    <a:pt x="1571" y="89"/>
                  </a:lnTo>
                  <a:lnTo>
                    <a:pt x="1610" y="106"/>
                  </a:lnTo>
                  <a:lnTo>
                    <a:pt x="1653" y="122"/>
                  </a:lnTo>
                  <a:lnTo>
                    <a:pt x="1698" y="137"/>
                  </a:lnTo>
                  <a:lnTo>
                    <a:pt x="1746" y="150"/>
                  </a:lnTo>
                  <a:lnTo>
                    <a:pt x="1770" y="157"/>
                  </a:lnTo>
                  <a:lnTo>
                    <a:pt x="1796" y="162"/>
                  </a:lnTo>
                  <a:lnTo>
                    <a:pt x="1821" y="166"/>
                  </a:lnTo>
                  <a:lnTo>
                    <a:pt x="1848" y="171"/>
                  </a:lnTo>
                  <a:lnTo>
                    <a:pt x="1874" y="174"/>
                  </a:lnTo>
                  <a:lnTo>
                    <a:pt x="1902" y="177"/>
                  </a:lnTo>
                  <a:lnTo>
                    <a:pt x="1929" y="178"/>
                  </a:lnTo>
                  <a:lnTo>
                    <a:pt x="1957" y="178"/>
                  </a:lnTo>
                  <a:close/>
                </a:path>
              </a:pathLst>
            </a:custGeom>
            <a:solidFill>
              <a:srgbClr val="957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8"/>
            <p:cNvSpPr>
              <a:spLocks/>
            </p:cNvSpPr>
            <p:nvPr/>
          </p:nvSpPr>
          <p:spPr bwMode="auto">
            <a:xfrm>
              <a:off x="4419600" y="3305175"/>
              <a:ext cx="501650" cy="2192338"/>
            </a:xfrm>
            <a:custGeom>
              <a:avLst/>
              <a:gdLst>
                <a:gd name="T0" fmla="*/ 1414 w 1582"/>
                <a:gd name="T1" fmla="*/ 0 h 6907"/>
                <a:gd name="T2" fmla="*/ 1582 w 1582"/>
                <a:gd name="T3" fmla="*/ 0 h 6907"/>
                <a:gd name="T4" fmla="*/ 223 w 1582"/>
                <a:gd name="T5" fmla="*/ 6789 h 6907"/>
                <a:gd name="T6" fmla="*/ 0 w 1582"/>
                <a:gd name="T7" fmla="*/ 6907 h 6907"/>
                <a:gd name="T8" fmla="*/ 1414 w 1582"/>
                <a:gd name="T9" fmla="*/ 0 h 6907"/>
              </a:gdLst>
              <a:ahLst/>
              <a:cxnLst>
                <a:cxn ang="0">
                  <a:pos x="T0" y="T1"/>
                </a:cxn>
                <a:cxn ang="0">
                  <a:pos x="T2" y="T3"/>
                </a:cxn>
                <a:cxn ang="0">
                  <a:pos x="T4" y="T5"/>
                </a:cxn>
                <a:cxn ang="0">
                  <a:pos x="T6" y="T7"/>
                </a:cxn>
                <a:cxn ang="0">
                  <a:pos x="T8" y="T9"/>
                </a:cxn>
              </a:cxnLst>
              <a:rect l="0" t="0" r="r" b="b"/>
              <a:pathLst>
                <a:path w="1582" h="6907">
                  <a:moveTo>
                    <a:pt x="1414" y="0"/>
                  </a:moveTo>
                  <a:lnTo>
                    <a:pt x="1582" y="0"/>
                  </a:lnTo>
                  <a:lnTo>
                    <a:pt x="223" y="6789"/>
                  </a:lnTo>
                  <a:lnTo>
                    <a:pt x="0" y="6907"/>
                  </a:lnTo>
                  <a:lnTo>
                    <a:pt x="1414" y="0"/>
                  </a:lnTo>
                  <a:close/>
                </a:path>
              </a:pathLst>
            </a:custGeom>
            <a:solidFill>
              <a:srgbClr val="624B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9"/>
            <p:cNvSpPr>
              <a:spLocks/>
            </p:cNvSpPr>
            <p:nvPr/>
          </p:nvSpPr>
          <p:spPr bwMode="auto">
            <a:xfrm>
              <a:off x="6396038" y="2770188"/>
              <a:ext cx="211137" cy="211138"/>
            </a:xfrm>
            <a:custGeom>
              <a:avLst/>
              <a:gdLst>
                <a:gd name="T0" fmla="*/ 663 w 666"/>
                <a:gd name="T1" fmla="*/ 367 h 665"/>
                <a:gd name="T2" fmla="*/ 655 w 666"/>
                <a:gd name="T3" fmla="*/ 416 h 665"/>
                <a:gd name="T4" fmla="*/ 639 w 666"/>
                <a:gd name="T5" fmla="*/ 462 h 665"/>
                <a:gd name="T6" fmla="*/ 617 w 666"/>
                <a:gd name="T7" fmla="*/ 505 h 665"/>
                <a:gd name="T8" fmla="*/ 590 w 666"/>
                <a:gd name="T9" fmla="*/ 544 h 665"/>
                <a:gd name="T10" fmla="*/ 556 w 666"/>
                <a:gd name="T11" fmla="*/ 579 h 665"/>
                <a:gd name="T12" fmla="*/ 519 w 666"/>
                <a:gd name="T13" fmla="*/ 609 h 665"/>
                <a:gd name="T14" fmla="*/ 477 w 666"/>
                <a:gd name="T15" fmla="*/ 633 h 665"/>
                <a:gd name="T16" fmla="*/ 432 w 666"/>
                <a:gd name="T17" fmla="*/ 650 h 665"/>
                <a:gd name="T18" fmla="*/ 383 w 666"/>
                <a:gd name="T19" fmla="*/ 662 h 665"/>
                <a:gd name="T20" fmla="*/ 333 w 666"/>
                <a:gd name="T21" fmla="*/ 665 h 665"/>
                <a:gd name="T22" fmla="*/ 282 w 666"/>
                <a:gd name="T23" fmla="*/ 662 h 665"/>
                <a:gd name="T24" fmla="*/ 234 w 666"/>
                <a:gd name="T25" fmla="*/ 650 h 665"/>
                <a:gd name="T26" fmla="*/ 189 w 666"/>
                <a:gd name="T27" fmla="*/ 633 h 665"/>
                <a:gd name="T28" fmla="*/ 147 w 666"/>
                <a:gd name="T29" fmla="*/ 609 h 665"/>
                <a:gd name="T30" fmla="*/ 109 w 666"/>
                <a:gd name="T31" fmla="*/ 579 h 665"/>
                <a:gd name="T32" fmla="*/ 76 w 666"/>
                <a:gd name="T33" fmla="*/ 544 h 665"/>
                <a:gd name="T34" fmla="*/ 48 w 666"/>
                <a:gd name="T35" fmla="*/ 505 h 665"/>
                <a:gd name="T36" fmla="*/ 26 w 666"/>
                <a:gd name="T37" fmla="*/ 462 h 665"/>
                <a:gd name="T38" fmla="*/ 10 w 666"/>
                <a:gd name="T39" fmla="*/ 416 h 665"/>
                <a:gd name="T40" fmla="*/ 2 w 666"/>
                <a:gd name="T41" fmla="*/ 367 h 665"/>
                <a:gd name="T42" fmla="*/ 1 w 666"/>
                <a:gd name="T43" fmla="*/ 315 h 665"/>
                <a:gd name="T44" fmla="*/ 7 w 666"/>
                <a:gd name="T45" fmla="*/ 265 h 665"/>
                <a:gd name="T46" fmla="*/ 21 w 666"/>
                <a:gd name="T47" fmla="*/ 218 h 665"/>
                <a:gd name="T48" fmla="*/ 40 w 666"/>
                <a:gd name="T49" fmla="*/ 174 h 665"/>
                <a:gd name="T50" fmla="*/ 67 w 666"/>
                <a:gd name="T51" fmla="*/ 134 h 665"/>
                <a:gd name="T52" fmla="*/ 98 w 666"/>
                <a:gd name="T53" fmla="*/ 97 h 665"/>
                <a:gd name="T54" fmla="*/ 133 w 666"/>
                <a:gd name="T55" fmla="*/ 66 h 665"/>
                <a:gd name="T56" fmla="*/ 174 w 666"/>
                <a:gd name="T57" fmla="*/ 39 h 665"/>
                <a:gd name="T58" fmla="*/ 219 w 666"/>
                <a:gd name="T59" fmla="*/ 20 h 665"/>
                <a:gd name="T60" fmla="*/ 266 w 666"/>
                <a:gd name="T61" fmla="*/ 6 h 665"/>
                <a:gd name="T62" fmla="*/ 315 w 666"/>
                <a:gd name="T63" fmla="*/ 0 h 665"/>
                <a:gd name="T64" fmla="*/ 367 w 666"/>
                <a:gd name="T65" fmla="*/ 1 h 665"/>
                <a:gd name="T66" fmla="*/ 416 w 666"/>
                <a:gd name="T67" fmla="*/ 10 h 665"/>
                <a:gd name="T68" fmla="*/ 462 w 666"/>
                <a:gd name="T69" fmla="*/ 25 h 665"/>
                <a:gd name="T70" fmla="*/ 506 w 666"/>
                <a:gd name="T71" fmla="*/ 47 h 665"/>
                <a:gd name="T72" fmla="*/ 545 w 666"/>
                <a:gd name="T73" fmla="*/ 76 h 665"/>
                <a:gd name="T74" fmla="*/ 579 w 666"/>
                <a:gd name="T75" fmla="*/ 108 h 665"/>
                <a:gd name="T76" fmla="*/ 609 w 666"/>
                <a:gd name="T77" fmla="*/ 146 h 665"/>
                <a:gd name="T78" fmla="*/ 632 w 666"/>
                <a:gd name="T79" fmla="*/ 188 h 665"/>
                <a:gd name="T80" fmla="*/ 651 w 666"/>
                <a:gd name="T81" fmla="*/ 233 h 665"/>
                <a:gd name="T82" fmla="*/ 662 w 666"/>
                <a:gd name="T83" fmla="*/ 281 h 665"/>
                <a:gd name="T84" fmla="*/ 666 w 666"/>
                <a:gd name="T85" fmla="*/ 33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6" h="665">
                  <a:moveTo>
                    <a:pt x="666" y="332"/>
                  </a:moveTo>
                  <a:lnTo>
                    <a:pt x="665" y="349"/>
                  </a:lnTo>
                  <a:lnTo>
                    <a:pt x="663" y="367"/>
                  </a:lnTo>
                  <a:lnTo>
                    <a:pt x="662" y="383"/>
                  </a:lnTo>
                  <a:lnTo>
                    <a:pt x="659" y="400"/>
                  </a:lnTo>
                  <a:lnTo>
                    <a:pt x="655" y="416"/>
                  </a:lnTo>
                  <a:lnTo>
                    <a:pt x="651" y="431"/>
                  </a:lnTo>
                  <a:lnTo>
                    <a:pt x="645" y="447"/>
                  </a:lnTo>
                  <a:lnTo>
                    <a:pt x="639" y="462"/>
                  </a:lnTo>
                  <a:lnTo>
                    <a:pt x="632" y="477"/>
                  </a:lnTo>
                  <a:lnTo>
                    <a:pt x="625" y="491"/>
                  </a:lnTo>
                  <a:lnTo>
                    <a:pt x="617" y="505"/>
                  </a:lnTo>
                  <a:lnTo>
                    <a:pt x="609" y="519"/>
                  </a:lnTo>
                  <a:lnTo>
                    <a:pt x="599" y="531"/>
                  </a:lnTo>
                  <a:lnTo>
                    <a:pt x="590" y="544"/>
                  </a:lnTo>
                  <a:lnTo>
                    <a:pt x="579" y="557"/>
                  </a:lnTo>
                  <a:lnTo>
                    <a:pt x="568" y="568"/>
                  </a:lnTo>
                  <a:lnTo>
                    <a:pt x="556" y="579"/>
                  </a:lnTo>
                  <a:lnTo>
                    <a:pt x="545" y="589"/>
                  </a:lnTo>
                  <a:lnTo>
                    <a:pt x="532" y="599"/>
                  </a:lnTo>
                  <a:lnTo>
                    <a:pt x="519" y="609"/>
                  </a:lnTo>
                  <a:lnTo>
                    <a:pt x="506" y="617"/>
                  </a:lnTo>
                  <a:lnTo>
                    <a:pt x="492" y="625"/>
                  </a:lnTo>
                  <a:lnTo>
                    <a:pt x="477" y="633"/>
                  </a:lnTo>
                  <a:lnTo>
                    <a:pt x="462" y="639"/>
                  </a:lnTo>
                  <a:lnTo>
                    <a:pt x="447" y="646"/>
                  </a:lnTo>
                  <a:lnTo>
                    <a:pt x="432" y="650"/>
                  </a:lnTo>
                  <a:lnTo>
                    <a:pt x="416" y="655"/>
                  </a:lnTo>
                  <a:lnTo>
                    <a:pt x="400" y="658"/>
                  </a:lnTo>
                  <a:lnTo>
                    <a:pt x="383" y="662"/>
                  </a:lnTo>
                  <a:lnTo>
                    <a:pt x="367" y="664"/>
                  </a:lnTo>
                  <a:lnTo>
                    <a:pt x="350" y="665"/>
                  </a:lnTo>
                  <a:lnTo>
                    <a:pt x="333" y="665"/>
                  </a:lnTo>
                  <a:lnTo>
                    <a:pt x="315" y="665"/>
                  </a:lnTo>
                  <a:lnTo>
                    <a:pt x="299" y="664"/>
                  </a:lnTo>
                  <a:lnTo>
                    <a:pt x="282" y="662"/>
                  </a:lnTo>
                  <a:lnTo>
                    <a:pt x="266" y="658"/>
                  </a:lnTo>
                  <a:lnTo>
                    <a:pt x="250" y="655"/>
                  </a:lnTo>
                  <a:lnTo>
                    <a:pt x="234" y="650"/>
                  </a:lnTo>
                  <a:lnTo>
                    <a:pt x="219" y="646"/>
                  </a:lnTo>
                  <a:lnTo>
                    <a:pt x="204" y="639"/>
                  </a:lnTo>
                  <a:lnTo>
                    <a:pt x="189" y="633"/>
                  </a:lnTo>
                  <a:lnTo>
                    <a:pt x="174" y="625"/>
                  </a:lnTo>
                  <a:lnTo>
                    <a:pt x="160" y="617"/>
                  </a:lnTo>
                  <a:lnTo>
                    <a:pt x="147" y="609"/>
                  </a:lnTo>
                  <a:lnTo>
                    <a:pt x="133" y="599"/>
                  </a:lnTo>
                  <a:lnTo>
                    <a:pt x="121" y="589"/>
                  </a:lnTo>
                  <a:lnTo>
                    <a:pt x="109" y="579"/>
                  </a:lnTo>
                  <a:lnTo>
                    <a:pt x="98" y="568"/>
                  </a:lnTo>
                  <a:lnTo>
                    <a:pt x="86" y="557"/>
                  </a:lnTo>
                  <a:lnTo>
                    <a:pt x="76" y="544"/>
                  </a:lnTo>
                  <a:lnTo>
                    <a:pt x="67" y="531"/>
                  </a:lnTo>
                  <a:lnTo>
                    <a:pt x="57" y="519"/>
                  </a:lnTo>
                  <a:lnTo>
                    <a:pt x="48" y="505"/>
                  </a:lnTo>
                  <a:lnTo>
                    <a:pt x="40" y="491"/>
                  </a:lnTo>
                  <a:lnTo>
                    <a:pt x="33" y="477"/>
                  </a:lnTo>
                  <a:lnTo>
                    <a:pt x="26" y="462"/>
                  </a:lnTo>
                  <a:lnTo>
                    <a:pt x="21" y="447"/>
                  </a:lnTo>
                  <a:lnTo>
                    <a:pt x="15" y="431"/>
                  </a:lnTo>
                  <a:lnTo>
                    <a:pt x="10" y="416"/>
                  </a:lnTo>
                  <a:lnTo>
                    <a:pt x="7" y="400"/>
                  </a:lnTo>
                  <a:lnTo>
                    <a:pt x="4" y="383"/>
                  </a:lnTo>
                  <a:lnTo>
                    <a:pt x="2" y="367"/>
                  </a:lnTo>
                  <a:lnTo>
                    <a:pt x="1" y="349"/>
                  </a:lnTo>
                  <a:lnTo>
                    <a:pt x="0" y="332"/>
                  </a:lnTo>
                  <a:lnTo>
                    <a:pt x="1" y="315"/>
                  </a:lnTo>
                  <a:lnTo>
                    <a:pt x="2" y="299"/>
                  </a:lnTo>
                  <a:lnTo>
                    <a:pt x="4" y="281"/>
                  </a:lnTo>
                  <a:lnTo>
                    <a:pt x="7" y="265"/>
                  </a:lnTo>
                  <a:lnTo>
                    <a:pt x="10" y="249"/>
                  </a:lnTo>
                  <a:lnTo>
                    <a:pt x="15" y="233"/>
                  </a:lnTo>
                  <a:lnTo>
                    <a:pt x="21" y="218"/>
                  </a:lnTo>
                  <a:lnTo>
                    <a:pt x="26" y="203"/>
                  </a:lnTo>
                  <a:lnTo>
                    <a:pt x="33" y="188"/>
                  </a:lnTo>
                  <a:lnTo>
                    <a:pt x="40" y="174"/>
                  </a:lnTo>
                  <a:lnTo>
                    <a:pt x="48" y="160"/>
                  </a:lnTo>
                  <a:lnTo>
                    <a:pt x="57" y="146"/>
                  </a:lnTo>
                  <a:lnTo>
                    <a:pt x="67" y="134"/>
                  </a:lnTo>
                  <a:lnTo>
                    <a:pt x="76" y="121"/>
                  </a:lnTo>
                  <a:lnTo>
                    <a:pt x="86" y="108"/>
                  </a:lnTo>
                  <a:lnTo>
                    <a:pt x="98" y="97"/>
                  </a:lnTo>
                  <a:lnTo>
                    <a:pt x="109" y="87"/>
                  </a:lnTo>
                  <a:lnTo>
                    <a:pt x="121" y="76"/>
                  </a:lnTo>
                  <a:lnTo>
                    <a:pt x="133" y="66"/>
                  </a:lnTo>
                  <a:lnTo>
                    <a:pt x="147" y="57"/>
                  </a:lnTo>
                  <a:lnTo>
                    <a:pt x="160" y="47"/>
                  </a:lnTo>
                  <a:lnTo>
                    <a:pt x="174" y="39"/>
                  </a:lnTo>
                  <a:lnTo>
                    <a:pt x="189" y="32"/>
                  </a:lnTo>
                  <a:lnTo>
                    <a:pt x="204" y="25"/>
                  </a:lnTo>
                  <a:lnTo>
                    <a:pt x="219" y="20"/>
                  </a:lnTo>
                  <a:lnTo>
                    <a:pt x="234" y="15"/>
                  </a:lnTo>
                  <a:lnTo>
                    <a:pt x="250" y="10"/>
                  </a:lnTo>
                  <a:lnTo>
                    <a:pt x="266" y="6"/>
                  </a:lnTo>
                  <a:lnTo>
                    <a:pt x="282" y="4"/>
                  </a:lnTo>
                  <a:lnTo>
                    <a:pt x="299" y="1"/>
                  </a:lnTo>
                  <a:lnTo>
                    <a:pt x="315" y="0"/>
                  </a:lnTo>
                  <a:lnTo>
                    <a:pt x="333" y="0"/>
                  </a:lnTo>
                  <a:lnTo>
                    <a:pt x="350" y="0"/>
                  </a:lnTo>
                  <a:lnTo>
                    <a:pt x="367" y="1"/>
                  </a:lnTo>
                  <a:lnTo>
                    <a:pt x="383" y="4"/>
                  </a:lnTo>
                  <a:lnTo>
                    <a:pt x="400" y="6"/>
                  </a:lnTo>
                  <a:lnTo>
                    <a:pt x="416" y="10"/>
                  </a:lnTo>
                  <a:lnTo>
                    <a:pt x="432" y="15"/>
                  </a:lnTo>
                  <a:lnTo>
                    <a:pt x="447" y="20"/>
                  </a:lnTo>
                  <a:lnTo>
                    <a:pt x="462" y="25"/>
                  </a:lnTo>
                  <a:lnTo>
                    <a:pt x="477" y="32"/>
                  </a:lnTo>
                  <a:lnTo>
                    <a:pt x="492" y="39"/>
                  </a:lnTo>
                  <a:lnTo>
                    <a:pt x="506" y="47"/>
                  </a:lnTo>
                  <a:lnTo>
                    <a:pt x="519" y="57"/>
                  </a:lnTo>
                  <a:lnTo>
                    <a:pt x="532" y="66"/>
                  </a:lnTo>
                  <a:lnTo>
                    <a:pt x="545" y="76"/>
                  </a:lnTo>
                  <a:lnTo>
                    <a:pt x="556" y="87"/>
                  </a:lnTo>
                  <a:lnTo>
                    <a:pt x="568" y="97"/>
                  </a:lnTo>
                  <a:lnTo>
                    <a:pt x="579" y="108"/>
                  </a:lnTo>
                  <a:lnTo>
                    <a:pt x="590" y="121"/>
                  </a:lnTo>
                  <a:lnTo>
                    <a:pt x="599" y="134"/>
                  </a:lnTo>
                  <a:lnTo>
                    <a:pt x="609" y="146"/>
                  </a:lnTo>
                  <a:lnTo>
                    <a:pt x="617" y="160"/>
                  </a:lnTo>
                  <a:lnTo>
                    <a:pt x="625" y="174"/>
                  </a:lnTo>
                  <a:lnTo>
                    <a:pt x="632" y="188"/>
                  </a:lnTo>
                  <a:lnTo>
                    <a:pt x="639" y="203"/>
                  </a:lnTo>
                  <a:lnTo>
                    <a:pt x="645" y="218"/>
                  </a:lnTo>
                  <a:lnTo>
                    <a:pt x="651" y="233"/>
                  </a:lnTo>
                  <a:lnTo>
                    <a:pt x="655" y="249"/>
                  </a:lnTo>
                  <a:lnTo>
                    <a:pt x="659" y="265"/>
                  </a:lnTo>
                  <a:lnTo>
                    <a:pt x="662" y="281"/>
                  </a:lnTo>
                  <a:lnTo>
                    <a:pt x="663" y="299"/>
                  </a:lnTo>
                  <a:lnTo>
                    <a:pt x="665" y="315"/>
                  </a:lnTo>
                  <a:lnTo>
                    <a:pt x="666" y="332"/>
                  </a:lnTo>
                  <a:close/>
                </a:path>
              </a:pathLst>
            </a:custGeom>
            <a:solidFill>
              <a:srgbClr val="AF82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20"/>
            <p:cNvSpPr>
              <a:spLocks/>
            </p:cNvSpPr>
            <p:nvPr/>
          </p:nvSpPr>
          <p:spPr bwMode="auto">
            <a:xfrm>
              <a:off x="6073775" y="2792413"/>
              <a:ext cx="498475" cy="317500"/>
            </a:xfrm>
            <a:custGeom>
              <a:avLst/>
              <a:gdLst>
                <a:gd name="T0" fmla="*/ 372 w 1571"/>
                <a:gd name="T1" fmla="*/ 267 h 1001"/>
                <a:gd name="T2" fmla="*/ 655 w 1571"/>
                <a:gd name="T3" fmla="*/ 180 h 1001"/>
                <a:gd name="T4" fmla="*/ 1015 w 1571"/>
                <a:gd name="T5" fmla="*/ 70 h 1001"/>
                <a:gd name="T6" fmla="*/ 1085 w 1571"/>
                <a:gd name="T7" fmla="*/ 51 h 1001"/>
                <a:gd name="T8" fmla="*/ 1151 w 1571"/>
                <a:gd name="T9" fmla="*/ 32 h 1001"/>
                <a:gd name="T10" fmla="*/ 1212 w 1571"/>
                <a:gd name="T11" fmla="*/ 13 h 1001"/>
                <a:gd name="T12" fmla="*/ 1274 w 1571"/>
                <a:gd name="T13" fmla="*/ 1 h 1001"/>
                <a:gd name="T14" fmla="*/ 1330 w 1571"/>
                <a:gd name="T15" fmla="*/ 2 h 1001"/>
                <a:gd name="T16" fmla="*/ 1381 w 1571"/>
                <a:gd name="T17" fmla="*/ 12 h 1001"/>
                <a:gd name="T18" fmla="*/ 1426 w 1571"/>
                <a:gd name="T19" fmla="*/ 30 h 1001"/>
                <a:gd name="T20" fmla="*/ 1465 w 1571"/>
                <a:gd name="T21" fmla="*/ 55 h 1001"/>
                <a:gd name="T22" fmla="*/ 1498 w 1571"/>
                <a:gd name="T23" fmla="*/ 85 h 1001"/>
                <a:gd name="T24" fmla="*/ 1525 w 1571"/>
                <a:gd name="T25" fmla="*/ 119 h 1001"/>
                <a:gd name="T26" fmla="*/ 1546 w 1571"/>
                <a:gd name="T27" fmla="*/ 152 h 1001"/>
                <a:gd name="T28" fmla="*/ 1560 w 1571"/>
                <a:gd name="T29" fmla="*/ 187 h 1001"/>
                <a:gd name="T30" fmla="*/ 1568 w 1571"/>
                <a:gd name="T31" fmla="*/ 220 h 1001"/>
                <a:gd name="T32" fmla="*/ 1571 w 1571"/>
                <a:gd name="T33" fmla="*/ 280 h 1001"/>
                <a:gd name="T34" fmla="*/ 1566 w 1571"/>
                <a:gd name="T35" fmla="*/ 347 h 1001"/>
                <a:gd name="T36" fmla="*/ 1555 w 1571"/>
                <a:gd name="T37" fmla="*/ 388 h 1001"/>
                <a:gd name="T38" fmla="*/ 1538 w 1571"/>
                <a:gd name="T39" fmla="*/ 429 h 1001"/>
                <a:gd name="T40" fmla="*/ 1514 w 1571"/>
                <a:gd name="T41" fmla="*/ 469 h 1001"/>
                <a:gd name="T42" fmla="*/ 1479 w 1571"/>
                <a:gd name="T43" fmla="*/ 508 h 1001"/>
                <a:gd name="T44" fmla="*/ 1436 w 1571"/>
                <a:gd name="T45" fmla="*/ 545 h 1001"/>
                <a:gd name="T46" fmla="*/ 1381 w 1571"/>
                <a:gd name="T47" fmla="*/ 580 h 1001"/>
                <a:gd name="T48" fmla="*/ 1313 w 1571"/>
                <a:gd name="T49" fmla="*/ 612 h 1001"/>
                <a:gd name="T50" fmla="*/ 1201 w 1571"/>
                <a:gd name="T51" fmla="*/ 652 h 1001"/>
                <a:gd name="T52" fmla="*/ 977 w 1571"/>
                <a:gd name="T53" fmla="*/ 732 h 1001"/>
                <a:gd name="T54" fmla="*/ 722 w 1571"/>
                <a:gd name="T55" fmla="*/ 824 h 1001"/>
                <a:gd name="T56" fmla="*/ 484 w 1571"/>
                <a:gd name="T57" fmla="*/ 911 h 1001"/>
                <a:gd name="T58" fmla="*/ 307 w 1571"/>
                <a:gd name="T59" fmla="*/ 975 h 1001"/>
                <a:gd name="T60" fmla="*/ 238 w 1571"/>
                <a:gd name="T61" fmla="*/ 1001 h 1001"/>
                <a:gd name="T62" fmla="*/ 186 w 1571"/>
                <a:gd name="T63" fmla="*/ 986 h 1001"/>
                <a:gd name="T64" fmla="*/ 147 w 1571"/>
                <a:gd name="T65" fmla="*/ 964 h 1001"/>
                <a:gd name="T66" fmla="*/ 115 w 1571"/>
                <a:gd name="T67" fmla="*/ 938 h 1001"/>
                <a:gd name="T68" fmla="*/ 83 w 1571"/>
                <a:gd name="T69" fmla="*/ 905 h 1001"/>
                <a:gd name="T70" fmla="*/ 54 w 1571"/>
                <a:gd name="T71" fmla="*/ 859 h 1001"/>
                <a:gd name="T72" fmla="*/ 29 w 1571"/>
                <a:gd name="T73" fmla="*/ 801 h 1001"/>
                <a:gd name="T74" fmla="*/ 10 w 1571"/>
                <a:gd name="T75" fmla="*/ 730 h 1001"/>
                <a:gd name="T76" fmla="*/ 1 w 1571"/>
                <a:gd name="T77" fmla="*/ 643 h 1001"/>
                <a:gd name="T78" fmla="*/ 4 w 1571"/>
                <a:gd name="T79" fmla="*/ 557 h 1001"/>
                <a:gd name="T80" fmla="*/ 22 w 1571"/>
                <a:gd name="T81" fmla="*/ 485 h 1001"/>
                <a:gd name="T82" fmla="*/ 52 w 1571"/>
                <a:gd name="T83" fmla="*/ 429 h 1001"/>
                <a:gd name="T84" fmla="*/ 90 w 1571"/>
                <a:gd name="T85" fmla="*/ 383 h 1001"/>
                <a:gd name="T86" fmla="*/ 131 w 1571"/>
                <a:gd name="T87" fmla="*/ 349 h 1001"/>
                <a:gd name="T88" fmla="*/ 175 w 1571"/>
                <a:gd name="T89" fmla="*/ 324 h 1001"/>
                <a:gd name="T90" fmla="*/ 230 w 1571"/>
                <a:gd name="T91" fmla="*/ 303 h 1001"/>
                <a:gd name="T92" fmla="*/ 304 w 1571"/>
                <a:gd name="T93" fmla="*/ 288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71" h="1001">
                  <a:moveTo>
                    <a:pt x="304" y="288"/>
                  </a:moveTo>
                  <a:lnTo>
                    <a:pt x="322" y="284"/>
                  </a:lnTo>
                  <a:lnTo>
                    <a:pt x="372" y="267"/>
                  </a:lnTo>
                  <a:lnTo>
                    <a:pt x="448" y="243"/>
                  </a:lnTo>
                  <a:lnTo>
                    <a:pt x="545" y="214"/>
                  </a:lnTo>
                  <a:lnTo>
                    <a:pt x="655" y="180"/>
                  </a:lnTo>
                  <a:lnTo>
                    <a:pt x="775" y="143"/>
                  </a:lnTo>
                  <a:lnTo>
                    <a:pt x="896" y="106"/>
                  </a:lnTo>
                  <a:lnTo>
                    <a:pt x="1015" y="70"/>
                  </a:lnTo>
                  <a:lnTo>
                    <a:pt x="1039" y="63"/>
                  </a:lnTo>
                  <a:lnTo>
                    <a:pt x="1062" y="57"/>
                  </a:lnTo>
                  <a:lnTo>
                    <a:pt x="1085" y="51"/>
                  </a:lnTo>
                  <a:lnTo>
                    <a:pt x="1108" y="44"/>
                  </a:lnTo>
                  <a:lnTo>
                    <a:pt x="1130" y="38"/>
                  </a:lnTo>
                  <a:lnTo>
                    <a:pt x="1151" y="32"/>
                  </a:lnTo>
                  <a:lnTo>
                    <a:pt x="1170" y="25"/>
                  </a:lnTo>
                  <a:lnTo>
                    <a:pt x="1190" y="20"/>
                  </a:lnTo>
                  <a:lnTo>
                    <a:pt x="1212" y="13"/>
                  </a:lnTo>
                  <a:lnTo>
                    <a:pt x="1234" y="8"/>
                  </a:lnTo>
                  <a:lnTo>
                    <a:pt x="1253" y="4"/>
                  </a:lnTo>
                  <a:lnTo>
                    <a:pt x="1274" y="1"/>
                  </a:lnTo>
                  <a:lnTo>
                    <a:pt x="1294" y="0"/>
                  </a:lnTo>
                  <a:lnTo>
                    <a:pt x="1312" y="0"/>
                  </a:lnTo>
                  <a:lnTo>
                    <a:pt x="1330" y="2"/>
                  </a:lnTo>
                  <a:lnTo>
                    <a:pt x="1348" y="5"/>
                  </a:lnTo>
                  <a:lnTo>
                    <a:pt x="1365" y="8"/>
                  </a:lnTo>
                  <a:lnTo>
                    <a:pt x="1381" y="12"/>
                  </a:lnTo>
                  <a:lnTo>
                    <a:pt x="1396" y="17"/>
                  </a:lnTo>
                  <a:lnTo>
                    <a:pt x="1411" y="23"/>
                  </a:lnTo>
                  <a:lnTo>
                    <a:pt x="1426" y="30"/>
                  </a:lnTo>
                  <a:lnTo>
                    <a:pt x="1440" y="38"/>
                  </a:lnTo>
                  <a:lnTo>
                    <a:pt x="1453" y="46"/>
                  </a:lnTo>
                  <a:lnTo>
                    <a:pt x="1465" y="55"/>
                  </a:lnTo>
                  <a:lnTo>
                    <a:pt x="1477" y="65"/>
                  </a:lnTo>
                  <a:lnTo>
                    <a:pt x="1487" y="75"/>
                  </a:lnTo>
                  <a:lnTo>
                    <a:pt x="1498" y="85"/>
                  </a:lnTo>
                  <a:lnTo>
                    <a:pt x="1508" y="96"/>
                  </a:lnTo>
                  <a:lnTo>
                    <a:pt x="1517" y="107"/>
                  </a:lnTo>
                  <a:lnTo>
                    <a:pt x="1525" y="119"/>
                  </a:lnTo>
                  <a:lnTo>
                    <a:pt x="1532" y="129"/>
                  </a:lnTo>
                  <a:lnTo>
                    <a:pt x="1539" y="141"/>
                  </a:lnTo>
                  <a:lnTo>
                    <a:pt x="1546" y="152"/>
                  </a:lnTo>
                  <a:lnTo>
                    <a:pt x="1552" y="165"/>
                  </a:lnTo>
                  <a:lnTo>
                    <a:pt x="1556" y="175"/>
                  </a:lnTo>
                  <a:lnTo>
                    <a:pt x="1560" y="187"/>
                  </a:lnTo>
                  <a:lnTo>
                    <a:pt x="1563" y="198"/>
                  </a:lnTo>
                  <a:lnTo>
                    <a:pt x="1567" y="209"/>
                  </a:lnTo>
                  <a:lnTo>
                    <a:pt x="1568" y="220"/>
                  </a:lnTo>
                  <a:lnTo>
                    <a:pt x="1569" y="229"/>
                  </a:lnTo>
                  <a:lnTo>
                    <a:pt x="1571" y="255"/>
                  </a:lnTo>
                  <a:lnTo>
                    <a:pt x="1571" y="280"/>
                  </a:lnTo>
                  <a:lnTo>
                    <a:pt x="1570" y="307"/>
                  </a:lnTo>
                  <a:lnTo>
                    <a:pt x="1568" y="333"/>
                  </a:lnTo>
                  <a:lnTo>
                    <a:pt x="1566" y="347"/>
                  </a:lnTo>
                  <a:lnTo>
                    <a:pt x="1562" y="361"/>
                  </a:lnTo>
                  <a:lnTo>
                    <a:pt x="1559" y="375"/>
                  </a:lnTo>
                  <a:lnTo>
                    <a:pt x="1555" y="388"/>
                  </a:lnTo>
                  <a:lnTo>
                    <a:pt x="1551" y="401"/>
                  </a:lnTo>
                  <a:lnTo>
                    <a:pt x="1545" y="415"/>
                  </a:lnTo>
                  <a:lnTo>
                    <a:pt x="1538" y="429"/>
                  </a:lnTo>
                  <a:lnTo>
                    <a:pt x="1531" y="443"/>
                  </a:lnTo>
                  <a:lnTo>
                    <a:pt x="1523" y="455"/>
                  </a:lnTo>
                  <a:lnTo>
                    <a:pt x="1514" y="469"/>
                  </a:lnTo>
                  <a:lnTo>
                    <a:pt x="1503" y="482"/>
                  </a:lnTo>
                  <a:lnTo>
                    <a:pt x="1492" y="496"/>
                  </a:lnTo>
                  <a:lnTo>
                    <a:pt x="1479" y="508"/>
                  </a:lnTo>
                  <a:lnTo>
                    <a:pt x="1466" y="521"/>
                  </a:lnTo>
                  <a:lnTo>
                    <a:pt x="1451" y="533"/>
                  </a:lnTo>
                  <a:lnTo>
                    <a:pt x="1436" y="545"/>
                  </a:lnTo>
                  <a:lnTo>
                    <a:pt x="1419" y="557"/>
                  </a:lnTo>
                  <a:lnTo>
                    <a:pt x="1401" y="569"/>
                  </a:lnTo>
                  <a:lnTo>
                    <a:pt x="1381" y="580"/>
                  </a:lnTo>
                  <a:lnTo>
                    <a:pt x="1360" y="591"/>
                  </a:lnTo>
                  <a:lnTo>
                    <a:pt x="1337" y="602"/>
                  </a:lnTo>
                  <a:lnTo>
                    <a:pt x="1313" y="612"/>
                  </a:lnTo>
                  <a:lnTo>
                    <a:pt x="1288" y="622"/>
                  </a:lnTo>
                  <a:lnTo>
                    <a:pt x="1261" y="632"/>
                  </a:lnTo>
                  <a:lnTo>
                    <a:pt x="1201" y="652"/>
                  </a:lnTo>
                  <a:lnTo>
                    <a:pt x="1132" y="677"/>
                  </a:lnTo>
                  <a:lnTo>
                    <a:pt x="1056" y="703"/>
                  </a:lnTo>
                  <a:lnTo>
                    <a:pt x="977" y="732"/>
                  </a:lnTo>
                  <a:lnTo>
                    <a:pt x="893" y="762"/>
                  </a:lnTo>
                  <a:lnTo>
                    <a:pt x="807" y="793"/>
                  </a:lnTo>
                  <a:lnTo>
                    <a:pt x="722" y="824"/>
                  </a:lnTo>
                  <a:lnTo>
                    <a:pt x="639" y="854"/>
                  </a:lnTo>
                  <a:lnTo>
                    <a:pt x="559" y="883"/>
                  </a:lnTo>
                  <a:lnTo>
                    <a:pt x="484" y="911"/>
                  </a:lnTo>
                  <a:lnTo>
                    <a:pt x="416" y="935"/>
                  </a:lnTo>
                  <a:lnTo>
                    <a:pt x="357" y="957"/>
                  </a:lnTo>
                  <a:lnTo>
                    <a:pt x="307" y="975"/>
                  </a:lnTo>
                  <a:lnTo>
                    <a:pt x="270" y="989"/>
                  </a:lnTo>
                  <a:lnTo>
                    <a:pt x="246" y="997"/>
                  </a:lnTo>
                  <a:lnTo>
                    <a:pt x="238" y="1001"/>
                  </a:lnTo>
                  <a:lnTo>
                    <a:pt x="229" y="999"/>
                  </a:lnTo>
                  <a:lnTo>
                    <a:pt x="204" y="992"/>
                  </a:lnTo>
                  <a:lnTo>
                    <a:pt x="186" y="986"/>
                  </a:lnTo>
                  <a:lnTo>
                    <a:pt x="168" y="976"/>
                  </a:lnTo>
                  <a:lnTo>
                    <a:pt x="158" y="971"/>
                  </a:lnTo>
                  <a:lnTo>
                    <a:pt x="147" y="964"/>
                  </a:lnTo>
                  <a:lnTo>
                    <a:pt x="137" y="957"/>
                  </a:lnTo>
                  <a:lnTo>
                    <a:pt x="125" y="949"/>
                  </a:lnTo>
                  <a:lnTo>
                    <a:pt x="115" y="938"/>
                  </a:lnTo>
                  <a:lnTo>
                    <a:pt x="105" y="928"/>
                  </a:lnTo>
                  <a:lnTo>
                    <a:pt x="93" y="918"/>
                  </a:lnTo>
                  <a:lnTo>
                    <a:pt x="83" y="905"/>
                  </a:lnTo>
                  <a:lnTo>
                    <a:pt x="72" y="891"/>
                  </a:lnTo>
                  <a:lnTo>
                    <a:pt x="63" y="875"/>
                  </a:lnTo>
                  <a:lnTo>
                    <a:pt x="54" y="859"/>
                  </a:lnTo>
                  <a:lnTo>
                    <a:pt x="45" y="841"/>
                  </a:lnTo>
                  <a:lnTo>
                    <a:pt x="37" y="822"/>
                  </a:lnTo>
                  <a:lnTo>
                    <a:pt x="29" y="801"/>
                  </a:lnTo>
                  <a:lnTo>
                    <a:pt x="22" y="779"/>
                  </a:lnTo>
                  <a:lnTo>
                    <a:pt x="16" y="755"/>
                  </a:lnTo>
                  <a:lnTo>
                    <a:pt x="10" y="730"/>
                  </a:lnTo>
                  <a:lnTo>
                    <a:pt x="5" y="703"/>
                  </a:lnTo>
                  <a:lnTo>
                    <a:pt x="2" y="674"/>
                  </a:lnTo>
                  <a:lnTo>
                    <a:pt x="1" y="643"/>
                  </a:lnTo>
                  <a:lnTo>
                    <a:pt x="0" y="613"/>
                  </a:lnTo>
                  <a:lnTo>
                    <a:pt x="1" y="584"/>
                  </a:lnTo>
                  <a:lnTo>
                    <a:pt x="4" y="557"/>
                  </a:lnTo>
                  <a:lnTo>
                    <a:pt x="9" y="531"/>
                  </a:lnTo>
                  <a:lnTo>
                    <a:pt x="15" y="508"/>
                  </a:lnTo>
                  <a:lnTo>
                    <a:pt x="22" y="485"/>
                  </a:lnTo>
                  <a:lnTo>
                    <a:pt x="31" y="466"/>
                  </a:lnTo>
                  <a:lnTo>
                    <a:pt x="41" y="446"/>
                  </a:lnTo>
                  <a:lnTo>
                    <a:pt x="52" y="429"/>
                  </a:lnTo>
                  <a:lnTo>
                    <a:pt x="63" y="412"/>
                  </a:lnTo>
                  <a:lnTo>
                    <a:pt x="76" y="397"/>
                  </a:lnTo>
                  <a:lnTo>
                    <a:pt x="90" y="383"/>
                  </a:lnTo>
                  <a:lnTo>
                    <a:pt x="102" y="371"/>
                  </a:lnTo>
                  <a:lnTo>
                    <a:pt x="117" y="360"/>
                  </a:lnTo>
                  <a:lnTo>
                    <a:pt x="131" y="349"/>
                  </a:lnTo>
                  <a:lnTo>
                    <a:pt x="146" y="340"/>
                  </a:lnTo>
                  <a:lnTo>
                    <a:pt x="161" y="332"/>
                  </a:lnTo>
                  <a:lnTo>
                    <a:pt x="175" y="324"/>
                  </a:lnTo>
                  <a:lnTo>
                    <a:pt x="190" y="318"/>
                  </a:lnTo>
                  <a:lnTo>
                    <a:pt x="204" y="312"/>
                  </a:lnTo>
                  <a:lnTo>
                    <a:pt x="230" y="303"/>
                  </a:lnTo>
                  <a:lnTo>
                    <a:pt x="254" y="296"/>
                  </a:lnTo>
                  <a:lnTo>
                    <a:pt x="290" y="291"/>
                  </a:lnTo>
                  <a:lnTo>
                    <a:pt x="304" y="288"/>
                  </a:lnTo>
                  <a:close/>
                </a:path>
              </a:pathLst>
            </a:custGeom>
            <a:solidFill>
              <a:srgbClr val="AF82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21"/>
            <p:cNvSpPr>
              <a:spLocks/>
            </p:cNvSpPr>
            <p:nvPr/>
          </p:nvSpPr>
          <p:spPr bwMode="auto">
            <a:xfrm>
              <a:off x="6188075" y="2854325"/>
              <a:ext cx="384175" cy="241300"/>
            </a:xfrm>
            <a:custGeom>
              <a:avLst/>
              <a:gdLst>
                <a:gd name="T0" fmla="*/ 45 w 1213"/>
                <a:gd name="T1" fmla="*/ 476 h 759"/>
                <a:gd name="T2" fmla="*/ 100 w 1213"/>
                <a:gd name="T3" fmla="*/ 451 h 759"/>
                <a:gd name="T4" fmla="*/ 203 w 1213"/>
                <a:gd name="T5" fmla="*/ 405 h 759"/>
                <a:gd name="T6" fmla="*/ 343 w 1213"/>
                <a:gd name="T7" fmla="*/ 344 h 759"/>
                <a:gd name="T8" fmla="*/ 514 w 1213"/>
                <a:gd name="T9" fmla="*/ 271 h 759"/>
                <a:gd name="T10" fmla="*/ 703 w 1213"/>
                <a:gd name="T11" fmla="*/ 192 h 759"/>
                <a:gd name="T12" fmla="*/ 903 w 1213"/>
                <a:gd name="T13" fmla="*/ 112 h 759"/>
                <a:gd name="T14" fmla="*/ 1106 w 1213"/>
                <a:gd name="T15" fmla="*/ 36 h 759"/>
                <a:gd name="T16" fmla="*/ 1210 w 1213"/>
                <a:gd name="T17" fmla="*/ 16 h 759"/>
                <a:gd name="T18" fmla="*/ 1213 w 1213"/>
                <a:gd name="T19" fmla="*/ 57 h 759"/>
                <a:gd name="T20" fmla="*/ 1212 w 1213"/>
                <a:gd name="T21" fmla="*/ 109 h 759"/>
                <a:gd name="T22" fmla="*/ 1208 w 1213"/>
                <a:gd name="T23" fmla="*/ 149 h 759"/>
                <a:gd name="T24" fmla="*/ 1201 w 1213"/>
                <a:gd name="T25" fmla="*/ 177 h 759"/>
                <a:gd name="T26" fmla="*/ 1193 w 1213"/>
                <a:gd name="T27" fmla="*/ 203 h 759"/>
                <a:gd name="T28" fmla="*/ 1180 w 1213"/>
                <a:gd name="T29" fmla="*/ 231 h 759"/>
                <a:gd name="T30" fmla="*/ 1165 w 1213"/>
                <a:gd name="T31" fmla="*/ 257 h 759"/>
                <a:gd name="T32" fmla="*/ 1145 w 1213"/>
                <a:gd name="T33" fmla="*/ 284 h 759"/>
                <a:gd name="T34" fmla="*/ 1121 w 1213"/>
                <a:gd name="T35" fmla="*/ 310 h 759"/>
                <a:gd name="T36" fmla="*/ 1093 w 1213"/>
                <a:gd name="T37" fmla="*/ 335 h 759"/>
                <a:gd name="T38" fmla="*/ 1061 w 1213"/>
                <a:gd name="T39" fmla="*/ 359 h 759"/>
                <a:gd name="T40" fmla="*/ 1023 w 1213"/>
                <a:gd name="T41" fmla="*/ 382 h 759"/>
                <a:gd name="T42" fmla="*/ 979 w 1213"/>
                <a:gd name="T43" fmla="*/ 404 h 759"/>
                <a:gd name="T44" fmla="*/ 930 w 1213"/>
                <a:gd name="T45" fmla="*/ 424 h 759"/>
                <a:gd name="T46" fmla="*/ 858 w 1213"/>
                <a:gd name="T47" fmla="*/ 450 h 759"/>
                <a:gd name="T48" fmla="*/ 756 w 1213"/>
                <a:gd name="T49" fmla="*/ 486 h 759"/>
                <a:gd name="T50" fmla="*/ 639 w 1213"/>
                <a:gd name="T51" fmla="*/ 527 h 759"/>
                <a:gd name="T52" fmla="*/ 514 w 1213"/>
                <a:gd name="T53" fmla="*/ 572 h 759"/>
                <a:gd name="T54" fmla="*/ 386 w 1213"/>
                <a:gd name="T55" fmla="*/ 618 h 759"/>
                <a:gd name="T56" fmla="*/ 262 w 1213"/>
                <a:gd name="T57" fmla="*/ 663 h 759"/>
                <a:gd name="T58" fmla="*/ 145 w 1213"/>
                <a:gd name="T59" fmla="*/ 706 h 759"/>
                <a:gd name="T60" fmla="*/ 43 w 1213"/>
                <a:gd name="T61" fmla="*/ 743 h 759"/>
                <a:gd name="T62" fmla="*/ 3 w 1213"/>
                <a:gd name="T63" fmla="*/ 708 h 759"/>
                <a:gd name="T64" fmla="*/ 16 w 1213"/>
                <a:gd name="T65" fmla="*/ 611 h 759"/>
                <a:gd name="T66" fmla="*/ 28 w 1213"/>
                <a:gd name="T67" fmla="*/ 532 h 759"/>
                <a:gd name="T68" fmla="*/ 36 w 1213"/>
                <a:gd name="T69" fmla="*/ 486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3" h="759">
                  <a:moveTo>
                    <a:pt x="37" y="480"/>
                  </a:moveTo>
                  <a:lnTo>
                    <a:pt x="45" y="476"/>
                  </a:lnTo>
                  <a:lnTo>
                    <a:pt x="66" y="466"/>
                  </a:lnTo>
                  <a:lnTo>
                    <a:pt x="100" y="451"/>
                  </a:lnTo>
                  <a:lnTo>
                    <a:pt x="146" y="430"/>
                  </a:lnTo>
                  <a:lnTo>
                    <a:pt x="203" y="405"/>
                  </a:lnTo>
                  <a:lnTo>
                    <a:pt x="270" y="376"/>
                  </a:lnTo>
                  <a:lnTo>
                    <a:pt x="343" y="344"/>
                  </a:lnTo>
                  <a:lnTo>
                    <a:pt x="425" y="308"/>
                  </a:lnTo>
                  <a:lnTo>
                    <a:pt x="514" y="271"/>
                  </a:lnTo>
                  <a:lnTo>
                    <a:pt x="606" y="232"/>
                  </a:lnTo>
                  <a:lnTo>
                    <a:pt x="703" y="192"/>
                  </a:lnTo>
                  <a:lnTo>
                    <a:pt x="803" y="151"/>
                  </a:lnTo>
                  <a:lnTo>
                    <a:pt x="903" y="112"/>
                  </a:lnTo>
                  <a:lnTo>
                    <a:pt x="1006" y="73"/>
                  </a:lnTo>
                  <a:lnTo>
                    <a:pt x="1106" y="36"/>
                  </a:lnTo>
                  <a:lnTo>
                    <a:pt x="1205" y="0"/>
                  </a:lnTo>
                  <a:lnTo>
                    <a:pt x="1210" y="16"/>
                  </a:lnTo>
                  <a:lnTo>
                    <a:pt x="1211" y="31"/>
                  </a:lnTo>
                  <a:lnTo>
                    <a:pt x="1213" y="57"/>
                  </a:lnTo>
                  <a:lnTo>
                    <a:pt x="1213" y="82"/>
                  </a:lnTo>
                  <a:lnTo>
                    <a:pt x="1212" y="109"/>
                  </a:lnTo>
                  <a:lnTo>
                    <a:pt x="1210" y="135"/>
                  </a:lnTo>
                  <a:lnTo>
                    <a:pt x="1208" y="149"/>
                  </a:lnTo>
                  <a:lnTo>
                    <a:pt x="1204" y="163"/>
                  </a:lnTo>
                  <a:lnTo>
                    <a:pt x="1201" y="177"/>
                  </a:lnTo>
                  <a:lnTo>
                    <a:pt x="1197" y="190"/>
                  </a:lnTo>
                  <a:lnTo>
                    <a:pt x="1193" y="203"/>
                  </a:lnTo>
                  <a:lnTo>
                    <a:pt x="1187" y="217"/>
                  </a:lnTo>
                  <a:lnTo>
                    <a:pt x="1180" y="231"/>
                  </a:lnTo>
                  <a:lnTo>
                    <a:pt x="1173" y="245"/>
                  </a:lnTo>
                  <a:lnTo>
                    <a:pt x="1165" y="257"/>
                  </a:lnTo>
                  <a:lnTo>
                    <a:pt x="1156" y="271"/>
                  </a:lnTo>
                  <a:lnTo>
                    <a:pt x="1145" y="284"/>
                  </a:lnTo>
                  <a:lnTo>
                    <a:pt x="1134" y="298"/>
                  </a:lnTo>
                  <a:lnTo>
                    <a:pt x="1121" y="310"/>
                  </a:lnTo>
                  <a:lnTo>
                    <a:pt x="1108" y="323"/>
                  </a:lnTo>
                  <a:lnTo>
                    <a:pt x="1093" y="335"/>
                  </a:lnTo>
                  <a:lnTo>
                    <a:pt x="1078" y="347"/>
                  </a:lnTo>
                  <a:lnTo>
                    <a:pt x="1061" y="359"/>
                  </a:lnTo>
                  <a:lnTo>
                    <a:pt x="1043" y="371"/>
                  </a:lnTo>
                  <a:lnTo>
                    <a:pt x="1023" y="382"/>
                  </a:lnTo>
                  <a:lnTo>
                    <a:pt x="1002" y="393"/>
                  </a:lnTo>
                  <a:lnTo>
                    <a:pt x="979" y="404"/>
                  </a:lnTo>
                  <a:lnTo>
                    <a:pt x="955" y="414"/>
                  </a:lnTo>
                  <a:lnTo>
                    <a:pt x="930" y="424"/>
                  </a:lnTo>
                  <a:lnTo>
                    <a:pt x="903" y="434"/>
                  </a:lnTo>
                  <a:lnTo>
                    <a:pt x="858" y="450"/>
                  </a:lnTo>
                  <a:lnTo>
                    <a:pt x="810" y="466"/>
                  </a:lnTo>
                  <a:lnTo>
                    <a:pt x="756" y="486"/>
                  </a:lnTo>
                  <a:lnTo>
                    <a:pt x="699" y="505"/>
                  </a:lnTo>
                  <a:lnTo>
                    <a:pt x="639" y="527"/>
                  </a:lnTo>
                  <a:lnTo>
                    <a:pt x="577" y="549"/>
                  </a:lnTo>
                  <a:lnTo>
                    <a:pt x="514" y="572"/>
                  </a:lnTo>
                  <a:lnTo>
                    <a:pt x="451" y="595"/>
                  </a:lnTo>
                  <a:lnTo>
                    <a:pt x="386" y="618"/>
                  </a:lnTo>
                  <a:lnTo>
                    <a:pt x="323" y="641"/>
                  </a:lnTo>
                  <a:lnTo>
                    <a:pt x="262" y="663"/>
                  </a:lnTo>
                  <a:lnTo>
                    <a:pt x="202" y="685"/>
                  </a:lnTo>
                  <a:lnTo>
                    <a:pt x="145" y="706"/>
                  </a:lnTo>
                  <a:lnTo>
                    <a:pt x="92" y="725"/>
                  </a:lnTo>
                  <a:lnTo>
                    <a:pt x="43" y="743"/>
                  </a:lnTo>
                  <a:lnTo>
                    <a:pt x="0" y="759"/>
                  </a:lnTo>
                  <a:lnTo>
                    <a:pt x="3" y="708"/>
                  </a:lnTo>
                  <a:lnTo>
                    <a:pt x="9" y="657"/>
                  </a:lnTo>
                  <a:lnTo>
                    <a:pt x="16" y="611"/>
                  </a:lnTo>
                  <a:lnTo>
                    <a:pt x="22" y="569"/>
                  </a:lnTo>
                  <a:lnTo>
                    <a:pt x="28" y="532"/>
                  </a:lnTo>
                  <a:lnTo>
                    <a:pt x="32" y="504"/>
                  </a:lnTo>
                  <a:lnTo>
                    <a:pt x="36" y="486"/>
                  </a:lnTo>
                  <a:lnTo>
                    <a:pt x="37" y="480"/>
                  </a:lnTo>
                  <a:close/>
                </a:path>
              </a:pathLst>
            </a:custGeom>
            <a:solidFill>
              <a:srgbClr val="E8B1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22"/>
            <p:cNvSpPr>
              <a:spLocks/>
            </p:cNvSpPr>
            <p:nvPr/>
          </p:nvSpPr>
          <p:spPr bwMode="auto">
            <a:xfrm>
              <a:off x="6388100" y="2784475"/>
              <a:ext cx="200025" cy="222250"/>
            </a:xfrm>
            <a:custGeom>
              <a:avLst/>
              <a:gdLst>
                <a:gd name="T0" fmla="*/ 12 w 631"/>
                <a:gd name="T1" fmla="*/ 100 h 701"/>
                <a:gd name="T2" fmla="*/ 60 w 631"/>
                <a:gd name="T3" fmla="*/ 98 h 701"/>
                <a:gd name="T4" fmla="*/ 109 w 631"/>
                <a:gd name="T5" fmla="*/ 104 h 701"/>
                <a:gd name="T6" fmla="*/ 148 w 631"/>
                <a:gd name="T7" fmla="*/ 114 h 701"/>
                <a:gd name="T8" fmla="*/ 176 w 631"/>
                <a:gd name="T9" fmla="*/ 126 h 701"/>
                <a:gd name="T10" fmla="*/ 203 w 631"/>
                <a:gd name="T11" fmla="*/ 142 h 701"/>
                <a:gd name="T12" fmla="*/ 230 w 631"/>
                <a:gd name="T13" fmla="*/ 161 h 701"/>
                <a:gd name="T14" fmla="*/ 255 w 631"/>
                <a:gd name="T15" fmla="*/ 187 h 701"/>
                <a:gd name="T16" fmla="*/ 279 w 631"/>
                <a:gd name="T17" fmla="*/ 218 h 701"/>
                <a:gd name="T18" fmla="*/ 300 w 631"/>
                <a:gd name="T19" fmla="*/ 255 h 701"/>
                <a:gd name="T20" fmla="*/ 317 w 631"/>
                <a:gd name="T21" fmla="*/ 299 h 701"/>
                <a:gd name="T22" fmla="*/ 331 w 631"/>
                <a:gd name="T23" fmla="*/ 345 h 701"/>
                <a:gd name="T24" fmla="*/ 339 w 631"/>
                <a:gd name="T25" fmla="*/ 386 h 701"/>
                <a:gd name="T26" fmla="*/ 344 w 631"/>
                <a:gd name="T27" fmla="*/ 424 h 701"/>
                <a:gd name="T28" fmla="*/ 345 w 631"/>
                <a:gd name="T29" fmla="*/ 459 h 701"/>
                <a:gd name="T30" fmla="*/ 343 w 631"/>
                <a:gd name="T31" fmla="*/ 491 h 701"/>
                <a:gd name="T32" fmla="*/ 338 w 631"/>
                <a:gd name="T33" fmla="*/ 520 h 701"/>
                <a:gd name="T34" fmla="*/ 331 w 631"/>
                <a:gd name="T35" fmla="*/ 546 h 701"/>
                <a:gd name="T36" fmla="*/ 321 w 631"/>
                <a:gd name="T37" fmla="*/ 569 h 701"/>
                <a:gd name="T38" fmla="*/ 309 w 631"/>
                <a:gd name="T39" fmla="*/ 591 h 701"/>
                <a:gd name="T40" fmla="*/ 295 w 631"/>
                <a:gd name="T41" fmla="*/ 610 h 701"/>
                <a:gd name="T42" fmla="*/ 271 w 631"/>
                <a:gd name="T43" fmla="*/ 635 h 701"/>
                <a:gd name="T44" fmla="*/ 235 w 631"/>
                <a:gd name="T45" fmla="*/ 660 h 701"/>
                <a:gd name="T46" fmla="*/ 196 w 631"/>
                <a:gd name="T47" fmla="*/ 680 h 701"/>
                <a:gd name="T48" fmla="*/ 192 w 631"/>
                <a:gd name="T49" fmla="*/ 701 h 701"/>
                <a:gd name="T50" fmla="*/ 233 w 631"/>
                <a:gd name="T51" fmla="*/ 686 h 701"/>
                <a:gd name="T52" fmla="*/ 328 w 631"/>
                <a:gd name="T53" fmla="*/ 651 h 701"/>
                <a:gd name="T54" fmla="*/ 431 w 631"/>
                <a:gd name="T55" fmla="*/ 609 h 701"/>
                <a:gd name="T56" fmla="*/ 473 w 631"/>
                <a:gd name="T57" fmla="*/ 588 h 701"/>
                <a:gd name="T58" fmla="*/ 500 w 631"/>
                <a:gd name="T59" fmla="*/ 569 h 701"/>
                <a:gd name="T60" fmla="*/ 541 w 631"/>
                <a:gd name="T61" fmla="*/ 528 h 701"/>
                <a:gd name="T62" fmla="*/ 562 w 631"/>
                <a:gd name="T63" fmla="*/ 501 h 701"/>
                <a:gd name="T64" fmla="*/ 581 w 631"/>
                <a:gd name="T65" fmla="*/ 473 h 701"/>
                <a:gd name="T66" fmla="*/ 597 w 631"/>
                <a:gd name="T67" fmla="*/ 440 h 701"/>
                <a:gd name="T68" fmla="*/ 611 w 631"/>
                <a:gd name="T69" fmla="*/ 407 h 701"/>
                <a:gd name="T70" fmla="*/ 620 w 631"/>
                <a:gd name="T71" fmla="*/ 372 h 701"/>
                <a:gd name="T72" fmla="*/ 624 w 631"/>
                <a:gd name="T73" fmla="*/ 337 h 701"/>
                <a:gd name="T74" fmla="*/ 628 w 631"/>
                <a:gd name="T75" fmla="*/ 257 h 701"/>
                <a:gd name="T76" fmla="*/ 631 w 631"/>
                <a:gd name="T77" fmla="*/ 214 h 701"/>
                <a:gd name="T78" fmla="*/ 627 w 631"/>
                <a:gd name="T79" fmla="*/ 172 h 701"/>
                <a:gd name="T80" fmla="*/ 619 w 631"/>
                <a:gd name="T81" fmla="*/ 133 h 701"/>
                <a:gd name="T82" fmla="*/ 612 w 631"/>
                <a:gd name="T83" fmla="*/ 113 h 701"/>
                <a:gd name="T84" fmla="*/ 602 w 631"/>
                <a:gd name="T85" fmla="*/ 96 h 701"/>
                <a:gd name="T86" fmla="*/ 590 w 631"/>
                <a:gd name="T87" fmla="*/ 81 h 701"/>
                <a:gd name="T88" fmla="*/ 574 w 631"/>
                <a:gd name="T89" fmla="*/ 67 h 701"/>
                <a:gd name="T90" fmla="*/ 556 w 631"/>
                <a:gd name="T91" fmla="*/ 54 h 701"/>
                <a:gd name="T92" fmla="*/ 534 w 631"/>
                <a:gd name="T93" fmla="*/ 45 h 701"/>
                <a:gd name="T94" fmla="*/ 485 w 631"/>
                <a:gd name="T95" fmla="*/ 30 h 701"/>
                <a:gd name="T96" fmla="*/ 439 w 631"/>
                <a:gd name="T97" fmla="*/ 20 h 701"/>
                <a:gd name="T98" fmla="*/ 356 w 631"/>
                <a:gd name="T99" fmla="*/ 6 h 701"/>
                <a:gd name="T100" fmla="*/ 298 w 631"/>
                <a:gd name="T101" fmla="*/ 0 h 701"/>
                <a:gd name="T102" fmla="*/ 275 w 631"/>
                <a:gd name="T103" fmla="*/ 0 h 701"/>
                <a:gd name="T104" fmla="*/ 0 w 631"/>
                <a:gd name="T105" fmla="*/ 101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1" h="701">
                  <a:moveTo>
                    <a:pt x="0" y="101"/>
                  </a:moveTo>
                  <a:lnTo>
                    <a:pt x="12" y="100"/>
                  </a:lnTo>
                  <a:lnTo>
                    <a:pt x="41" y="98"/>
                  </a:lnTo>
                  <a:lnTo>
                    <a:pt x="60" y="98"/>
                  </a:lnTo>
                  <a:lnTo>
                    <a:pt x="83" y="100"/>
                  </a:lnTo>
                  <a:lnTo>
                    <a:pt x="109" y="104"/>
                  </a:lnTo>
                  <a:lnTo>
                    <a:pt x="135" y="111"/>
                  </a:lnTo>
                  <a:lnTo>
                    <a:pt x="148" y="114"/>
                  </a:lnTo>
                  <a:lnTo>
                    <a:pt x="162" y="120"/>
                  </a:lnTo>
                  <a:lnTo>
                    <a:pt x="176" y="126"/>
                  </a:lnTo>
                  <a:lnTo>
                    <a:pt x="189" y="134"/>
                  </a:lnTo>
                  <a:lnTo>
                    <a:pt x="203" y="142"/>
                  </a:lnTo>
                  <a:lnTo>
                    <a:pt x="217" y="151"/>
                  </a:lnTo>
                  <a:lnTo>
                    <a:pt x="230" y="161"/>
                  </a:lnTo>
                  <a:lnTo>
                    <a:pt x="242" y="174"/>
                  </a:lnTo>
                  <a:lnTo>
                    <a:pt x="255" y="187"/>
                  </a:lnTo>
                  <a:lnTo>
                    <a:pt x="268" y="202"/>
                  </a:lnTo>
                  <a:lnTo>
                    <a:pt x="279" y="218"/>
                  </a:lnTo>
                  <a:lnTo>
                    <a:pt x="290" y="235"/>
                  </a:lnTo>
                  <a:lnTo>
                    <a:pt x="300" y="255"/>
                  </a:lnTo>
                  <a:lnTo>
                    <a:pt x="309" y="275"/>
                  </a:lnTo>
                  <a:lnTo>
                    <a:pt x="317" y="299"/>
                  </a:lnTo>
                  <a:lnTo>
                    <a:pt x="325" y="323"/>
                  </a:lnTo>
                  <a:lnTo>
                    <a:pt x="331" y="345"/>
                  </a:lnTo>
                  <a:lnTo>
                    <a:pt x="336" y="365"/>
                  </a:lnTo>
                  <a:lnTo>
                    <a:pt x="339" y="386"/>
                  </a:lnTo>
                  <a:lnTo>
                    <a:pt x="341" y="406"/>
                  </a:lnTo>
                  <a:lnTo>
                    <a:pt x="344" y="424"/>
                  </a:lnTo>
                  <a:lnTo>
                    <a:pt x="345" y="441"/>
                  </a:lnTo>
                  <a:lnTo>
                    <a:pt x="345" y="459"/>
                  </a:lnTo>
                  <a:lnTo>
                    <a:pt x="345" y="475"/>
                  </a:lnTo>
                  <a:lnTo>
                    <a:pt x="343" y="491"/>
                  </a:lnTo>
                  <a:lnTo>
                    <a:pt x="341" y="505"/>
                  </a:lnTo>
                  <a:lnTo>
                    <a:pt x="338" y="520"/>
                  </a:lnTo>
                  <a:lnTo>
                    <a:pt x="335" y="533"/>
                  </a:lnTo>
                  <a:lnTo>
                    <a:pt x="331" y="546"/>
                  </a:lnTo>
                  <a:lnTo>
                    <a:pt x="326" y="558"/>
                  </a:lnTo>
                  <a:lnTo>
                    <a:pt x="321" y="569"/>
                  </a:lnTo>
                  <a:lnTo>
                    <a:pt x="315" y="581"/>
                  </a:lnTo>
                  <a:lnTo>
                    <a:pt x="309" y="591"/>
                  </a:lnTo>
                  <a:lnTo>
                    <a:pt x="302" y="601"/>
                  </a:lnTo>
                  <a:lnTo>
                    <a:pt x="295" y="610"/>
                  </a:lnTo>
                  <a:lnTo>
                    <a:pt x="287" y="619"/>
                  </a:lnTo>
                  <a:lnTo>
                    <a:pt x="271" y="635"/>
                  </a:lnTo>
                  <a:lnTo>
                    <a:pt x="254" y="649"/>
                  </a:lnTo>
                  <a:lnTo>
                    <a:pt x="235" y="660"/>
                  </a:lnTo>
                  <a:lnTo>
                    <a:pt x="216" y="672"/>
                  </a:lnTo>
                  <a:lnTo>
                    <a:pt x="196" y="680"/>
                  </a:lnTo>
                  <a:lnTo>
                    <a:pt x="177" y="688"/>
                  </a:lnTo>
                  <a:lnTo>
                    <a:pt x="192" y="701"/>
                  </a:lnTo>
                  <a:lnTo>
                    <a:pt x="202" y="696"/>
                  </a:lnTo>
                  <a:lnTo>
                    <a:pt x="233" y="686"/>
                  </a:lnTo>
                  <a:lnTo>
                    <a:pt x="276" y="671"/>
                  </a:lnTo>
                  <a:lnTo>
                    <a:pt x="328" y="651"/>
                  </a:lnTo>
                  <a:lnTo>
                    <a:pt x="381" y="630"/>
                  </a:lnTo>
                  <a:lnTo>
                    <a:pt x="431" y="609"/>
                  </a:lnTo>
                  <a:lnTo>
                    <a:pt x="453" y="598"/>
                  </a:lnTo>
                  <a:lnTo>
                    <a:pt x="473" y="588"/>
                  </a:lnTo>
                  <a:lnTo>
                    <a:pt x="489" y="579"/>
                  </a:lnTo>
                  <a:lnTo>
                    <a:pt x="500" y="569"/>
                  </a:lnTo>
                  <a:lnTo>
                    <a:pt x="521" y="551"/>
                  </a:lnTo>
                  <a:lnTo>
                    <a:pt x="541" y="528"/>
                  </a:lnTo>
                  <a:lnTo>
                    <a:pt x="551" y="515"/>
                  </a:lnTo>
                  <a:lnTo>
                    <a:pt x="562" y="501"/>
                  </a:lnTo>
                  <a:lnTo>
                    <a:pt x="572" y="488"/>
                  </a:lnTo>
                  <a:lnTo>
                    <a:pt x="581" y="473"/>
                  </a:lnTo>
                  <a:lnTo>
                    <a:pt x="589" y="456"/>
                  </a:lnTo>
                  <a:lnTo>
                    <a:pt x="597" y="440"/>
                  </a:lnTo>
                  <a:lnTo>
                    <a:pt x="605" y="424"/>
                  </a:lnTo>
                  <a:lnTo>
                    <a:pt x="611" y="407"/>
                  </a:lnTo>
                  <a:lnTo>
                    <a:pt x="617" y="390"/>
                  </a:lnTo>
                  <a:lnTo>
                    <a:pt x="620" y="372"/>
                  </a:lnTo>
                  <a:lnTo>
                    <a:pt x="623" y="355"/>
                  </a:lnTo>
                  <a:lnTo>
                    <a:pt x="624" y="337"/>
                  </a:lnTo>
                  <a:lnTo>
                    <a:pt x="626" y="299"/>
                  </a:lnTo>
                  <a:lnTo>
                    <a:pt x="628" y="257"/>
                  </a:lnTo>
                  <a:lnTo>
                    <a:pt x="630" y="236"/>
                  </a:lnTo>
                  <a:lnTo>
                    <a:pt x="631" y="214"/>
                  </a:lnTo>
                  <a:lnTo>
                    <a:pt x="630" y="194"/>
                  </a:lnTo>
                  <a:lnTo>
                    <a:pt x="627" y="172"/>
                  </a:lnTo>
                  <a:lnTo>
                    <a:pt x="624" y="152"/>
                  </a:lnTo>
                  <a:lnTo>
                    <a:pt x="619" y="133"/>
                  </a:lnTo>
                  <a:lnTo>
                    <a:pt x="616" y="122"/>
                  </a:lnTo>
                  <a:lnTo>
                    <a:pt x="612" y="113"/>
                  </a:lnTo>
                  <a:lnTo>
                    <a:pt x="608" y="105"/>
                  </a:lnTo>
                  <a:lnTo>
                    <a:pt x="602" y="96"/>
                  </a:lnTo>
                  <a:lnTo>
                    <a:pt x="596" y="88"/>
                  </a:lnTo>
                  <a:lnTo>
                    <a:pt x="590" y="81"/>
                  </a:lnTo>
                  <a:lnTo>
                    <a:pt x="582" y="74"/>
                  </a:lnTo>
                  <a:lnTo>
                    <a:pt x="574" y="67"/>
                  </a:lnTo>
                  <a:lnTo>
                    <a:pt x="566" y="60"/>
                  </a:lnTo>
                  <a:lnTo>
                    <a:pt x="556" y="54"/>
                  </a:lnTo>
                  <a:lnTo>
                    <a:pt x="545" y="50"/>
                  </a:lnTo>
                  <a:lnTo>
                    <a:pt x="534" y="45"/>
                  </a:lnTo>
                  <a:lnTo>
                    <a:pt x="510" y="37"/>
                  </a:lnTo>
                  <a:lnTo>
                    <a:pt x="485" y="30"/>
                  </a:lnTo>
                  <a:lnTo>
                    <a:pt x="462" y="24"/>
                  </a:lnTo>
                  <a:lnTo>
                    <a:pt x="439" y="20"/>
                  </a:lnTo>
                  <a:lnTo>
                    <a:pt x="396" y="12"/>
                  </a:lnTo>
                  <a:lnTo>
                    <a:pt x="356" y="6"/>
                  </a:lnTo>
                  <a:lnTo>
                    <a:pt x="323" y="2"/>
                  </a:lnTo>
                  <a:lnTo>
                    <a:pt x="298" y="0"/>
                  </a:lnTo>
                  <a:lnTo>
                    <a:pt x="280" y="0"/>
                  </a:lnTo>
                  <a:lnTo>
                    <a:pt x="275" y="0"/>
                  </a:lnTo>
                  <a:lnTo>
                    <a:pt x="0" y="86"/>
                  </a:lnTo>
                  <a:lnTo>
                    <a:pt x="0" y="101"/>
                  </a:lnTo>
                  <a:close/>
                </a:path>
              </a:pathLst>
            </a:custGeom>
            <a:solidFill>
              <a:srgbClr val="AF82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3"/>
            <p:cNvSpPr>
              <a:spLocks/>
            </p:cNvSpPr>
            <p:nvPr/>
          </p:nvSpPr>
          <p:spPr bwMode="auto">
            <a:xfrm>
              <a:off x="6475413" y="2792413"/>
              <a:ext cx="96837" cy="173038"/>
            </a:xfrm>
            <a:custGeom>
              <a:avLst/>
              <a:gdLst>
                <a:gd name="T0" fmla="*/ 10 w 305"/>
                <a:gd name="T1" fmla="*/ 2 h 546"/>
                <a:gd name="T2" fmla="*/ 59 w 305"/>
                <a:gd name="T3" fmla="*/ 14 h 546"/>
                <a:gd name="T4" fmla="*/ 105 w 305"/>
                <a:gd name="T5" fmla="*/ 31 h 546"/>
                <a:gd name="T6" fmla="*/ 142 w 305"/>
                <a:gd name="T7" fmla="*/ 50 h 546"/>
                <a:gd name="T8" fmla="*/ 166 w 305"/>
                <a:gd name="T9" fmla="*/ 65 h 546"/>
                <a:gd name="T10" fmla="*/ 190 w 305"/>
                <a:gd name="T11" fmla="*/ 82 h 546"/>
                <a:gd name="T12" fmla="*/ 213 w 305"/>
                <a:gd name="T13" fmla="*/ 104 h 546"/>
                <a:gd name="T14" fmla="*/ 234 w 305"/>
                <a:gd name="T15" fmla="*/ 127 h 546"/>
                <a:gd name="T16" fmla="*/ 251 w 305"/>
                <a:gd name="T17" fmla="*/ 155 h 546"/>
                <a:gd name="T18" fmla="*/ 265 w 305"/>
                <a:gd name="T19" fmla="*/ 186 h 546"/>
                <a:gd name="T20" fmla="*/ 275 w 305"/>
                <a:gd name="T21" fmla="*/ 220 h 546"/>
                <a:gd name="T22" fmla="*/ 280 w 305"/>
                <a:gd name="T23" fmla="*/ 258 h 546"/>
                <a:gd name="T24" fmla="*/ 281 w 305"/>
                <a:gd name="T25" fmla="*/ 295 h 546"/>
                <a:gd name="T26" fmla="*/ 278 w 305"/>
                <a:gd name="T27" fmla="*/ 329 h 546"/>
                <a:gd name="T28" fmla="*/ 272 w 305"/>
                <a:gd name="T29" fmla="*/ 360 h 546"/>
                <a:gd name="T30" fmla="*/ 263 w 305"/>
                <a:gd name="T31" fmla="*/ 388 h 546"/>
                <a:gd name="T32" fmla="*/ 251 w 305"/>
                <a:gd name="T33" fmla="*/ 415 h 546"/>
                <a:gd name="T34" fmla="*/ 233 w 305"/>
                <a:gd name="T35" fmla="*/ 451 h 546"/>
                <a:gd name="T36" fmla="*/ 204 w 305"/>
                <a:gd name="T37" fmla="*/ 489 h 546"/>
                <a:gd name="T38" fmla="*/ 176 w 305"/>
                <a:gd name="T39" fmla="*/ 516 h 546"/>
                <a:gd name="T40" fmla="*/ 146 w 305"/>
                <a:gd name="T41" fmla="*/ 542 h 546"/>
                <a:gd name="T42" fmla="*/ 148 w 305"/>
                <a:gd name="T43" fmla="*/ 543 h 546"/>
                <a:gd name="T44" fmla="*/ 183 w 305"/>
                <a:gd name="T45" fmla="*/ 521 h 546"/>
                <a:gd name="T46" fmla="*/ 216 w 305"/>
                <a:gd name="T47" fmla="*/ 495 h 546"/>
                <a:gd name="T48" fmla="*/ 240 w 305"/>
                <a:gd name="T49" fmla="*/ 468 h 546"/>
                <a:gd name="T50" fmla="*/ 256 w 305"/>
                <a:gd name="T51" fmla="*/ 446 h 546"/>
                <a:gd name="T52" fmla="*/ 271 w 305"/>
                <a:gd name="T53" fmla="*/ 422 h 546"/>
                <a:gd name="T54" fmla="*/ 284 w 305"/>
                <a:gd name="T55" fmla="*/ 394 h 546"/>
                <a:gd name="T56" fmla="*/ 294 w 305"/>
                <a:gd name="T57" fmla="*/ 364 h 546"/>
                <a:gd name="T58" fmla="*/ 302 w 305"/>
                <a:gd name="T59" fmla="*/ 330 h 546"/>
                <a:gd name="T60" fmla="*/ 305 w 305"/>
                <a:gd name="T61" fmla="*/ 293 h 546"/>
                <a:gd name="T62" fmla="*/ 304 w 305"/>
                <a:gd name="T63" fmla="*/ 251 h 546"/>
                <a:gd name="T64" fmla="*/ 299 w 305"/>
                <a:gd name="T65" fmla="*/ 209 h 546"/>
                <a:gd name="T66" fmla="*/ 288 w 305"/>
                <a:gd name="T67" fmla="*/ 169 h 546"/>
                <a:gd name="T68" fmla="*/ 272 w 305"/>
                <a:gd name="T69" fmla="*/ 136 h 546"/>
                <a:gd name="T70" fmla="*/ 254 w 305"/>
                <a:gd name="T71" fmla="*/ 106 h 546"/>
                <a:gd name="T72" fmla="*/ 231 w 305"/>
                <a:gd name="T73" fmla="*/ 82 h 546"/>
                <a:gd name="T74" fmla="*/ 206 w 305"/>
                <a:gd name="T75" fmla="*/ 61 h 546"/>
                <a:gd name="T76" fmla="*/ 180 w 305"/>
                <a:gd name="T77" fmla="*/ 45 h 546"/>
                <a:gd name="T78" fmla="*/ 153 w 305"/>
                <a:gd name="T79" fmla="*/ 31 h 546"/>
                <a:gd name="T80" fmla="*/ 113 w 305"/>
                <a:gd name="T81" fmla="*/ 17 h 546"/>
                <a:gd name="T82" fmla="*/ 63 w 305"/>
                <a:gd name="T83" fmla="*/ 6 h 546"/>
                <a:gd name="T84" fmla="*/ 12 w 305"/>
                <a:gd name="T85"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5" h="546">
                  <a:moveTo>
                    <a:pt x="0" y="0"/>
                  </a:moveTo>
                  <a:lnTo>
                    <a:pt x="10" y="2"/>
                  </a:lnTo>
                  <a:lnTo>
                    <a:pt x="39" y="8"/>
                  </a:lnTo>
                  <a:lnTo>
                    <a:pt x="59" y="14"/>
                  </a:lnTo>
                  <a:lnTo>
                    <a:pt x="81" y="22"/>
                  </a:lnTo>
                  <a:lnTo>
                    <a:pt x="105" y="31"/>
                  </a:lnTo>
                  <a:lnTo>
                    <a:pt x="129" y="43"/>
                  </a:lnTo>
                  <a:lnTo>
                    <a:pt x="142" y="50"/>
                  </a:lnTo>
                  <a:lnTo>
                    <a:pt x="154" y="57"/>
                  </a:lnTo>
                  <a:lnTo>
                    <a:pt x="166" y="65"/>
                  </a:lnTo>
                  <a:lnTo>
                    <a:pt x="179" y="73"/>
                  </a:lnTo>
                  <a:lnTo>
                    <a:pt x="190" y="82"/>
                  </a:lnTo>
                  <a:lnTo>
                    <a:pt x="202" y="92"/>
                  </a:lnTo>
                  <a:lnTo>
                    <a:pt x="213" y="104"/>
                  </a:lnTo>
                  <a:lnTo>
                    <a:pt x="224" y="115"/>
                  </a:lnTo>
                  <a:lnTo>
                    <a:pt x="234" y="127"/>
                  </a:lnTo>
                  <a:lnTo>
                    <a:pt x="243" y="141"/>
                  </a:lnTo>
                  <a:lnTo>
                    <a:pt x="251" y="155"/>
                  </a:lnTo>
                  <a:lnTo>
                    <a:pt x="259" y="169"/>
                  </a:lnTo>
                  <a:lnTo>
                    <a:pt x="265" y="186"/>
                  </a:lnTo>
                  <a:lnTo>
                    <a:pt x="271" y="203"/>
                  </a:lnTo>
                  <a:lnTo>
                    <a:pt x="275" y="220"/>
                  </a:lnTo>
                  <a:lnTo>
                    <a:pt x="279" y="240"/>
                  </a:lnTo>
                  <a:lnTo>
                    <a:pt x="280" y="258"/>
                  </a:lnTo>
                  <a:lnTo>
                    <a:pt x="281" y="277"/>
                  </a:lnTo>
                  <a:lnTo>
                    <a:pt x="281" y="295"/>
                  </a:lnTo>
                  <a:lnTo>
                    <a:pt x="280" y="312"/>
                  </a:lnTo>
                  <a:lnTo>
                    <a:pt x="278" y="329"/>
                  </a:lnTo>
                  <a:lnTo>
                    <a:pt x="275" y="345"/>
                  </a:lnTo>
                  <a:lnTo>
                    <a:pt x="272" y="360"/>
                  </a:lnTo>
                  <a:lnTo>
                    <a:pt x="267" y="375"/>
                  </a:lnTo>
                  <a:lnTo>
                    <a:pt x="263" y="388"/>
                  </a:lnTo>
                  <a:lnTo>
                    <a:pt x="257" y="402"/>
                  </a:lnTo>
                  <a:lnTo>
                    <a:pt x="251" y="415"/>
                  </a:lnTo>
                  <a:lnTo>
                    <a:pt x="246" y="428"/>
                  </a:lnTo>
                  <a:lnTo>
                    <a:pt x="233" y="451"/>
                  </a:lnTo>
                  <a:lnTo>
                    <a:pt x="219" y="470"/>
                  </a:lnTo>
                  <a:lnTo>
                    <a:pt x="204" y="489"/>
                  </a:lnTo>
                  <a:lnTo>
                    <a:pt x="190" y="504"/>
                  </a:lnTo>
                  <a:lnTo>
                    <a:pt x="176" y="516"/>
                  </a:lnTo>
                  <a:lnTo>
                    <a:pt x="165" y="528"/>
                  </a:lnTo>
                  <a:lnTo>
                    <a:pt x="146" y="542"/>
                  </a:lnTo>
                  <a:lnTo>
                    <a:pt x="140" y="546"/>
                  </a:lnTo>
                  <a:lnTo>
                    <a:pt x="148" y="543"/>
                  </a:lnTo>
                  <a:lnTo>
                    <a:pt x="168" y="530"/>
                  </a:lnTo>
                  <a:lnTo>
                    <a:pt x="183" y="521"/>
                  </a:lnTo>
                  <a:lnTo>
                    <a:pt x="198" y="508"/>
                  </a:lnTo>
                  <a:lnTo>
                    <a:pt x="216" y="495"/>
                  </a:lnTo>
                  <a:lnTo>
                    <a:pt x="232" y="477"/>
                  </a:lnTo>
                  <a:lnTo>
                    <a:pt x="240" y="468"/>
                  </a:lnTo>
                  <a:lnTo>
                    <a:pt x="248" y="458"/>
                  </a:lnTo>
                  <a:lnTo>
                    <a:pt x="256" y="446"/>
                  </a:lnTo>
                  <a:lnTo>
                    <a:pt x="264" y="435"/>
                  </a:lnTo>
                  <a:lnTo>
                    <a:pt x="271" y="422"/>
                  </a:lnTo>
                  <a:lnTo>
                    <a:pt x="278" y="408"/>
                  </a:lnTo>
                  <a:lnTo>
                    <a:pt x="284" y="394"/>
                  </a:lnTo>
                  <a:lnTo>
                    <a:pt x="289" y="379"/>
                  </a:lnTo>
                  <a:lnTo>
                    <a:pt x="294" y="364"/>
                  </a:lnTo>
                  <a:lnTo>
                    <a:pt x="299" y="347"/>
                  </a:lnTo>
                  <a:lnTo>
                    <a:pt x="302" y="330"/>
                  </a:lnTo>
                  <a:lnTo>
                    <a:pt x="304" y="311"/>
                  </a:lnTo>
                  <a:lnTo>
                    <a:pt x="305" y="293"/>
                  </a:lnTo>
                  <a:lnTo>
                    <a:pt x="305" y="272"/>
                  </a:lnTo>
                  <a:lnTo>
                    <a:pt x="304" y="251"/>
                  </a:lnTo>
                  <a:lnTo>
                    <a:pt x="302" y="229"/>
                  </a:lnTo>
                  <a:lnTo>
                    <a:pt x="299" y="209"/>
                  </a:lnTo>
                  <a:lnTo>
                    <a:pt x="294" y="188"/>
                  </a:lnTo>
                  <a:lnTo>
                    <a:pt x="288" y="169"/>
                  </a:lnTo>
                  <a:lnTo>
                    <a:pt x="281" y="152"/>
                  </a:lnTo>
                  <a:lnTo>
                    <a:pt x="272" y="136"/>
                  </a:lnTo>
                  <a:lnTo>
                    <a:pt x="263" y="120"/>
                  </a:lnTo>
                  <a:lnTo>
                    <a:pt x="254" y="106"/>
                  </a:lnTo>
                  <a:lnTo>
                    <a:pt x="242" y="93"/>
                  </a:lnTo>
                  <a:lnTo>
                    <a:pt x="231" y="82"/>
                  </a:lnTo>
                  <a:lnTo>
                    <a:pt x="219" y="72"/>
                  </a:lnTo>
                  <a:lnTo>
                    <a:pt x="206" y="61"/>
                  </a:lnTo>
                  <a:lnTo>
                    <a:pt x="194" y="53"/>
                  </a:lnTo>
                  <a:lnTo>
                    <a:pt x="180" y="45"/>
                  </a:lnTo>
                  <a:lnTo>
                    <a:pt x="167" y="38"/>
                  </a:lnTo>
                  <a:lnTo>
                    <a:pt x="153" y="31"/>
                  </a:lnTo>
                  <a:lnTo>
                    <a:pt x="140" y="27"/>
                  </a:lnTo>
                  <a:lnTo>
                    <a:pt x="113" y="17"/>
                  </a:lnTo>
                  <a:lnTo>
                    <a:pt x="88" y="10"/>
                  </a:lnTo>
                  <a:lnTo>
                    <a:pt x="63" y="6"/>
                  </a:lnTo>
                  <a:lnTo>
                    <a:pt x="43" y="2"/>
                  </a:lnTo>
                  <a:lnTo>
                    <a:pt x="12" y="0"/>
                  </a:lnTo>
                  <a:lnTo>
                    <a:pt x="0" y="0"/>
                  </a:lnTo>
                  <a:close/>
                </a:path>
              </a:pathLst>
            </a:custGeom>
            <a:solidFill>
              <a:srgbClr val="7E59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24"/>
            <p:cNvSpPr>
              <a:spLocks/>
            </p:cNvSpPr>
            <p:nvPr/>
          </p:nvSpPr>
          <p:spPr bwMode="auto">
            <a:xfrm>
              <a:off x="5414963" y="2573338"/>
              <a:ext cx="868362" cy="604838"/>
            </a:xfrm>
            <a:custGeom>
              <a:avLst/>
              <a:gdLst>
                <a:gd name="T0" fmla="*/ 926 w 2734"/>
                <a:gd name="T1" fmla="*/ 108 h 1903"/>
                <a:gd name="T2" fmla="*/ 1175 w 2734"/>
                <a:gd name="T3" fmla="*/ 180 h 1903"/>
                <a:gd name="T4" fmla="*/ 1542 w 2734"/>
                <a:gd name="T5" fmla="*/ 287 h 1903"/>
                <a:gd name="T6" fmla="*/ 1939 w 2734"/>
                <a:gd name="T7" fmla="*/ 406 h 1903"/>
                <a:gd name="T8" fmla="*/ 2274 w 2734"/>
                <a:gd name="T9" fmla="*/ 511 h 1903"/>
                <a:gd name="T10" fmla="*/ 2446 w 2734"/>
                <a:gd name="T11" fmla="*/ 572 h 1903"/>
                <a:gd name="T12" fmla="*/ 2516 w 2734"/>
                <a:gd name="T13" fmla="*/ 616 h 1903"/>
                <a:gd name="T14" fmla="*/ 2575 w 2734"/>
                <a:gd name="T15" fmla="*/ 673 h 1903"/>
                <a:gd name="T16" fmla="*/ 2626 w 2734"/>
                <a:gd name="T17" fmla="*/ 742 h 1903"/>
                <a:gd name="T18" fmla="*/ 2666 w 2734"/>
                <a:gd name="T19" fmla="*/ 821 h 1903"/>
                <a:gd name="T20" fmla="*/ 2696 w 2734"/>
                <a:gd name="T21" fmla="*/ 906 h 1903"/>
                <a:gd name="T22" fmla="*/ 2718 w 2734"/>
                <a:gd name="T23" fmla="*/ 996 h 1903"/>
                <a:gd name="T24" fmla="*/ 2731 w 2734"/>
                <a:gd name="T25" fmla="*/ 1087 h 1903"/>
                <a:gd name="T26" fmla="*/ 2734 w 2734"/>
                <a:gd name="T27" fmla="*/ 1177 h 1903"/>
                <a:gd name="T28" fmla="*/ 2729 w 2734"/>
                <a:gd name="T29" fmla="*/ 1265 h 1903"/>
                <a:gd name="T30" fmla="*/ 2716 w 2734"/>
                <a:gd name="T31" fmla="*/ 1345 h 1903"/>
                <a:gd name="T32" fmla="*/ 2695 w 2734"/>
                <a:gd name="T33" fmla="*/ 1420 h 1903"/>
                <a:gd name="T34" fmla="*/ 2666 w 2734"/>
                <a:gd name="T35" fmla="*/ 1495 h 1903"/>
                <a:gd name="T36" fmla="*/ 2633 w 2734"/>
                <a:gd name="T37" fmla="*/ 1568 h 1903"/>
                <a:gd name="T38" fmla="*/ 2591 w 2734"/>
                <a:gd name="T39" fmla="*/ 1637 h 1903"/>
                <a:gd name="T40" fmla="*/ 2544 w 2734"/>
                <a:gd name="T41" fmla="*/ 1703 h 1903"/>
                <a:gd name="T42" fmla="*/ 2489 w 2734"/>
                <a:gd name="T43" fmla="*/ 1760 h 1903"/>
                <a:gd name="T44" fmla="*/ 2426 w 2734"/>
                <a:gd name="T45" fmla="*/ 1811 h 1903"/>
                <a:gd name="T46" fmla="*/ 2357 w 2734"/>
                <a:gd name="T47" fmla="*/ 1852 h 1903"/>
                <a:gd name="T48" fmla="*/ 2279 w 2734"/>
                <a:gd name="T49" fmla="*/ 1882 h 1903"/>
                <a:gd name="T50" fmla="*/ 2194 w 2734"/>
                <a:gd name="T51" fmla="*/ 1900 h 1903"/>
                <a:gd name="T52" fmla="*/ 2099 w 2734"/>
                <a:gd name="T53" fmla="*/ 1902 h 1903"/>
                <a:gd name="T54" fmla="*/ 1790 w 2734"/>
                <a:gd name="T55" fmla="*/ 1878 h 1903"/>
                <a:gd name="T56" fmla="*/ 1331 w 2734"/>
                <a:gd name="T57" fmla="*/ 1834 h 1903"/>
                <a:gd name="T58" fmla="*/ 833 w 2734"/>
                <a:gd name="T59" fmla="*/ 1784 h 1903"/>
                <a:gd name="T60" fmla="*/ 410 w 2734"/>
                <a:gd name="T61" fmla="*/ 1741 h 1903"/>
                <a:gd name="T62" fmla="*/ 174 w 2734"/>
                <a:gd name="T63" fmla="*/ 1715 h 1903"/>
                <a:gd name="T64" fmla="*/ 144 w 2734"/>
                <a:gd name="T65" fmla="*/ 1699 h 1903"/>
                <a:gd name="T66" fmla="*/ 106 w 2734"/>
                <a:gd name="T67" fmla="*/ 1640 h 1903"/>
                <a:gd name="T68" fmla="*/ 78 w 2734"/>
                <a:gd name="T69" fmla="*/ 1581 h 1903"/>
                <a:gd name="T70" fmla="*/ 49 w 2734"/>
                <a:gd name="T71" fmla="*/ 1502 h 1903"/>
                <a:gd name="T72" fmla="*/ 24 w 2734"/>
                <a:gd name="T73" fmla="*/ 1402 h 1903"/>
                <a:gd name="T74" fmla="*/ 7 w 2734"/>
                <a:gd name="T75" fmla="*/ 1278 h 1903"/>
                <a:gd name="T76" fmla="*/ 0 w 2734"/>
                <a:gd name="T77" fmla="*/ 1133 h 1903"/>
                <a:gd name="T78" fmla="*/ 7 w 2734"/>
                <a:gd name="T79" fmla="*/ 961 h 1903"/>
                <a:gd name="T80" fmla="*/ 33 w 2734"/>
                <a:gd name="T81" fmla="*/ 765 h 1903"/>
                <a:gd name="T82" fmla="*/ 79 w 2734"/>
                <a:gd name="T83" fmla="*/ 545 h 1903"/>
                <a:gd name="T84" fmla="*/ 135 w 2734"/>
                <a:gd name="T85" fmla="*/ 359 h 1903"/>
                <a:gd name="T86" fmla="*/ 195 w 2734"/>
                <a:gd name="T87" fmla="*/ 218 h 1903"/>
                <a:gd name="T88" fmla="*/ 259 w 2734"/>
                <a:gd name="T89" fmla="*/ 117 h 1903"/>
                <a:gd name="T90" fmla="*/ 328 w 2734"/>
                <a:gd name="T91" fmla="*/ 50 h 1903"/>
                <a:gd name="T92" fmla="*/ 402 w 2734"/>
                <a:gd name="T93" fmla="*/ 13 h 1903"/>
                <a:gd name="T94" fmla="*/ 480 w 2734"/>
                <a:gd name="T95" fmla="*/ 0 h 1903"/>
                <a:gd name="T96" fmla="*/ 563 w 2734"/>
                <a:gd name="T97" fmla="*/ 6 h 1903"/>
                <a:gd name="T98" fmla="*/ 681 w 2734"/>
                <a:gd name="T99" fmla="*/ 35 h 1903"/>
                <a:gd name="T100" fmla="*/ 871 w 2734"/>
                <a:gd name="T101" fmla="*/ 93 h 1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34" h="1903">
                  <a:moveTo>
                    <a:pt x="871" y="93"/>
                  </a:moveTo>
                  <a:lnTo>
                    <a:pt x="885" y="97"/>
                  </a:lnTo>
                  <a:lnTo>
                    <a:pt x="926" y="108"/>
                  </a:lnTo>
                  <a:lnTo>
                    <a:pt x="990" y="127"/>
                  </a:lnTo>
                  <a:lnTo>
                    <a:pt x="1074" y="151"/>
                  </a:lnTo>
                  <a:lnTo>
                    <a:pt x="1175" y="180"/>
                  </a:lnTo>
                  <a:lnTo>
                    <a:pt x="1288" y="213"/>
                  </a:lnTo>
                  <a:lnTo>
                    <a:pt x="1411" y="249"/>
                  </a:lnTo>
                  <a:lnTo>
                    <a:pt x="1542" y="287"/>
                  </a:lnTo>
                  <a:lnTo>
                    <a:pt x="1675" y="326"/>
                  </a:lnTo>
                  <a:lnTo>
                    <a:pt x="1809" y="367"/>
                  </a:lnTo>
                  <a:lnTo>
                    <a:pt x="1939" y="406"/>
                  </a:lnTo>
                  <a:lnTo>
                    <a:pt x="2062" y="444"/>
                  </a:lnTo>
                  <a:lnTo>
                    <a:pt x="2175" y="478"/>
                  </a:lnTo>
                  <a:lnTo>
                    <a:pt x="2274" y="511"/>
                  </a:lnTo>
                  <a:lnTo>
                    <a:pt x="2358" y="538"/>
                  </a:lnTo>
                  <a:lnTo>
                    <a:pt x="2421" y="561"/>
                  </a:lnTo>
                  <a:lnTo>
                    <a:pt x="2446" y="572"/>
                  </a:lnTo>
                  <a:lnTo>
                    <a:pt x="2470" y="584"/>
                  </a:lnTo>
                  <a:lnTo>
                    <a:pt x="2493" y="599"/>
                  </a:lnTo>
                  <a:lnTo>
                    <a:pt x="2516" y="616"/>
                  </a:lnTo>
                  <a:lnTo>
                    <a:pt x="2537" y="633"/>
                  </a:lnTo>
                  <a:lnTo>
                    <a:pt x="2557" y="652"/>
                  </a:lnTo>
                  <a:lnTo>
                    <a:pt x="2575" y="673"/>
                  </a:lnTo>
                  <a:lnTo>
                    <a:pt x="2593" y="695"/>
                  </a:lnTo>
                  <a:lnTo>
                    <a:pt x="2610" y="718"/>
                  </a:lnTo>
                  <a:lnTo>
                    <a:pt x="2626" y="742"/>
                  </a:lnTo>
                  <a:lnTo>
                    <a:pt x="2640" y="768"/>
                  </a:lnTo>
                  <a:lnTo>
                    <a:pt x="2653" y="794"/>
                  </a:lnTo>
                  <a:lnTo>
                    <a:pt x="2666" y="821"/>
                  </a:lnTo>
                  <a:lnTo>
                    <a:pt x="2676" y="848"/>
                  </a:lnTo>
                  <a:lnTo>
                    <a:pt x="2687" y="877"/>
                  </a:lnTo>
                  <a:lnTo>
                    <a:pt x="2696" y="906"/>
                  </a:lnTo>
                  <a:lnTo>
                    <a:pt x="2705" y="936"/>
                  </a:lnTo>
                  <a:lnTo>
                    <a:pt x="2712" y="966"/>
                  </a:lnTo>
                  <a:lnTo>
                    <a:pt x="2718" y="996"/>
                  </a:lnTo>
                  <a:lnTo>
                    <a:pt x="2724" y="1026"/>
                  </a:lnTo>
                  <a:lnTo>
                    <a:pt x="2727" y="1057"/>
                  </a:lnTo>
                  <a:lnTo>
                    <a:pt x="2731" y="1087"/>
                  </a:lnTo>
                  <a:lnTo>
                    <a:pt x="2733" y="1117"/>
                  </a:lnTo>
                  <a:lnTo>
                    <a:pt x="2734" y="1147"/>
                  </a:lnTo>
                  <a:lnTo>
                    <a:pt x="2734" y="1177"/>
                  </a:lnTo>
                  <a:lnTo>
                    <a:pt x="2734" y="1207"/>
                  </a:lnTo>
                  <a:lnTo>
                    <a:pt x="2732" y="1236"/>
                  </a:lnTo>
                  <a:lnTo>
                    <a:pt x="2729" y="1265"/>
                  </a:lnTo>
                  <a:lnTo>
                    <a:pt x="2726" y="1292"/>
                  </a:lnTo>
                  <a:lnTo>
                    <a:pt x="2721" y="1319"/>
                  </a:lnTo>
                  <a:lnTo>
                    <a:pt x="2716" y="1345"/>
                  </a:lnTo>
                  <a:lnTo>
                    <a:pt x="2710" y="1371"/>
                  </a:lnTo>
                  <a:lnTo>
                    <a:pt x="2702" y="1395"/>
                  </a:lnTo>
                  <a:lnTo>
                    <a:pt x="2695" y="1420"/>
                  </a:lnTo>
                  <a:lnTo>
                    <a:pt x="2686" y="1445"/>
                  </a:lnTo>
                  <a:lnTo>
                    <a:pt x="2676" y="1470"/>
                  </a:lnTo>
                  <a:lnTo>
                    <a:pt x="2666" y="1495"/>
                  </a:lnTo>
                  <a:lnTo>
                    <a:pt x="2656" y="1519"/>
                  </a:lnTo>
                  <a:lnTo>
                    <a:pt x="2644" y="1543"/>
                  </a:lnTo>
                  <a:lnTo>
                    <a:pt x="2633" y="1568"/>
                  </a:lnTo>
                  <a:lnTo>
                    <a:pt x="2619" y="1591"/>
                  </a:lnTo>
                  <a:lnTo>
                    <a:pt x="2606" y="1615"/>
                  </a:lnTo>
                  <a:lnTo>
                    <a:pt x="2591" y="1637"/>
                  </a:lnTo>
                  <a:lnTo>
                    <a:pt x="2576" y="1660"/>
                  </a:lnTo>
                  <a:lnTo>
                    <a:pt x="2560" y="1681"/>
                  </a:lnTo>
                  <a:lnTo>
                    <a:pt x="2544" y="1703"/>
                  </a:lnTo>
                  <a:lnTo>
                    <a:pt x="2527" y="1722"/>
                  </a:lnTo>
                  <a:lnTo>
                    <a:pt x="2508" y="1742"/>
                  </a:lnTo>
                  <a:lnTo>
                    <a:pt x="2489" y="1760"/>
                  </a:lnTo>
                  <a:lnTo>
                    <a:pt x="2469" y="1779"/>
                  </a:lnTo>
                  <a:lnTo>
                    <a:pt x="2448" y="1796"/>
                  </a:lnTo>
                  <a:lnTo>
                    <a:pt x="2426" y="1811"/>
                  </a:lnTo>
                  <a:lnTo>
                    <a:pt x="2405" y="1826"/>
                  </a:lnTo>
                  <a:lnTo>
                    <a:pt x="2381" y="1840"/>
                  </a:lnTo>
                  <a:lnTo>
                    <a:pt x="2357" y="1852"/>
                  </a:lnTo>
                  <a:lnTo>
                    <a:pt x="2332" y="1864"/>
                  </a:lnTo>
                  <a:lnTo>
                    <a:pt x="2305" y="1873"/>
                  </a:lnTo>
                  <a:lnTo>
                    <a:pt x="2279" y="1882"/>
                  </a:lnTo>
                  <a:lnTo>
                    <a:pt x="2251" y="1889"/>
                  </a:lnTo>
                  <a:lnTo>
                    <a:pt x="2222" y="1895"/>
                  </a:lnTo>
                  <a:lnTo>
                    <a:pt x="2194" y="1900"/>
                  </a:lnTo>
                  <a:lnTo>
                    <a:pt x="2163" y="1902"/>
                  </a:lnTo>
                  <a:lnTo>
                    <a:pt x="2131" y="1903"/>
                  </a:lnTo>
                  <a:lnTo>
                    <a:pt x="2099" y="1902"/>
                  </a:lnTo>
                  <a:lnTo>
                    <a:pt x="2020" y="1897"/>
                  </a:lnTo>
                  <a:lnTo>
                    <a:pt x="1916" y="1888"/>
                  </a:lnTo>
                  <a:lnTo>
                    <a:pt x="1790" y="1878"/>
                  </a:lnTo>
                  <a:lnTo>
                    <a:pt x="1649" y="1865"/>
                  </a:lnTo>
                  <a:lnTo>
                    <a:pt x="1494" y="1850"/>
                  </a:lnTo>
                  <a:lnTo>
                    <a:pt x="1331" y="1834"/>
                  </a:lnTo>
                  <a:lnTo>
                    <a:pt x="1164" y="1818"/>
                  </a:lnTo>
                  <a:lnTo>
                    <a:pt x="997" y="1800"/>
                  </a:lnTo>
                  <a:lnTo>
                    <a:pt x="833" y="1784"/>
                  </a:lnTo>
                  <a:lnTo>
                    <a:pt x="679" y="1768"/>
                  </a:lnTo>
                  <a:lnTo>
                    <a:pt x="536" y="1753"/>
                  </a:lnTo>
                  <a:lnTo>
                    <a:pt x="410" y="1741"/>
                  </a:lnTo>
                  <a:lnTo>
                    <a:pt x="305" y="1729"/>
                  </a:lnTo>
                  <a:lnTo>
                    <a:pt x="225" y="1721"/>
                  </a:lnTo>
                  <a:lnTo>
                    <a:pt x="174" y="1715"/>
                  </a:lnTo>
                  <a:lnTo>
                    <a:pt x="155" y="1713"/>
                  </a:lnTo>
                  <a:lnTo>
                    <a:pt x="152" y="1709"/>
                  </a:lnTo>
                  <a:lnTo>
                    <a:pt x="144" y="1699"/>
                  </a:lnTo>
                  <a:lnTo>
                    <a:pt x="131" y="1682"/>
                  </a:lnTo>
                  <a:lnTo>
                    <a:pt x="115" y="1656"/>
                  </a:lnTo>
                  <a:lnTo>
                    <a:pt x="106" y="1640"/>
                  </a:lnTo>
                  <a:lnTo>
                    <a:pt x="97" y="1623"/>
                  </a:lnTo>
                  <a:lnTo>
                    <a:pt x="87" y="1603"/>
                  </a:lnTo>
                  <a:lnTo>
                    <a:pt x="78" y="1581"/>
                  </a:lnTo>
                  <a:lnTo>
                    <a:pt x="68" y="1557"/>
                  </a:lnTo>
                  <a:lnTo>
                    <a:pt x="59" y="1531"/>
                  </a:lnTo>
                  <a:lnTo>
                    <a:pt x="49" y="1502"/>
                  </a:lnTo>
                  <a:lnTo>
                    <a:pt x="40" y="1471"/>
                  </a:lnTo>
                  <a:lnTo>
                    <a:pt x="32" y="1437"/>
                  </a:lnTo>
                  <a:lnTo>
                    <a:pt x="24" y="1402"/>
                  </a:lnTo>
                  <a:lnTo>
                    <a:pt x="17" y="1362"/>
                  </a:lnTo>
                  <a:lnTo>
                    <a:pt x="11" y="1322"/>
                  </a:lnTo>
                  <a:lnTo>
                    <a:pt x="7" y="1278"/>
                  </a:lnTo>
                  <a:lnTo>
                    <a:pt x="3" y="1232"/>
                  </a:lnTo>
                  <a:lnTo>
                    <a:pt x="1" y="1184"/>
                  </a:lnTo>
                  <a:lnTo>
                    <a:pt x="0" y="1133"/>
                  </a:lnTo>
                  <a:lnTo>
                    <a:pt x="0" y="1079"/>
                  </a:lnTo>
                  <a:lnTo>
                    <a:pt x="3" y="1021"/>
                  </a:lnTo>
                  <a:lnTo>
                    <a:pt x="7" y="961"/>
                  </a:lnTo>
                  <a:lnTo>
                    <a:pt x="14" y="899"/>
                  </a:lnTo>
                  <a:lnTo>
                    <a:pt x="22" y="833"/>
                  </a:lnTo>
                  <a:lnTo>
                    <a:pt x="33" y="765"/>
                  </a:lnTo>
                  <a:lnTo>
                    <a:pt x="46" y="694"/>
                  </a:lnTo>
                  <a:lnTo>
                    <a:pt x="62" y="619"/>
                  </a:lnTo>
                  <a:lnTo>
                    <a:pt x="79" y="545"/>
                  </a:lnTo>
                  <a:lnTo>
                    <a:pt x="98" y="478"/>
                  </a:lnTo>
                  <a:lnTo>
                    <a:pt x="116" y="416"/>
                  </a:lnTo>
                  <a:lnTo>
                    <a:pt x="135" y="359"/>
                  </a:lnTo>
                  <a:lnTo>
                    <a:pt x="154" y="307"/>
                  </a:lnTo>
                  <a:lnTo>
                    <a:pt x="174" y="261"/>
                  </a:lnTo>
                  <a:lnTo>
                    <a:pt x="195" y="218"/>
                  </a:lnTo>
                  <a:lnTo>
                    <a:pt x="215" y="180"/>
                  </a:lnTo>
                  <a:lnTo>
                    <a:pt x="237" y="146"/>
                  </a:lnTo>
                  <a:lnTo>
                    <a:pt x="259" y="117"/>
                  </a:lnTo>
                  <a:lnTo>
                    <a:pt x="282" y="91"/>
                  </a:lnTo>
                  <a:lnTo>
                    <a:pt x="305" y="69"/>
                  </a:lnTo>
                  <a:lnTo>
                    <a:pt x="328" y="50"/>
                  </a:lnTo>
                  <a:lnTo>
                    <a:pt x="352" y="35"/>
                  </a:lnTo>
                  <a:lnTo>
                    <a:pt x="378" y="23"/>
                  </a:lnTo>
                  <a:lnTo>
                    <a:pt x="402" y="13"/>
                  </a:lnTo>
                  <a:lnTo>
                    <a:pt x="429" y="7"/>
                  </a:lnTo>
                  <a:lnTo>
                    <a:pt x="454" y="2"/>
                  </a:lnTo>
                  <a:lnTo>
                    <a:pt x="480" y="0"/>
                  </a:lnTo>
                  <a:lnTo>
                    <a:pt x="508" y="0"/>
                  </a:lnTo>
                  <a:lnTo>
                    <a:pt x="536" y="2"/>
                  </a:lnTo>
                  <a:lnTo>
                    <a:pt x="563" y="6"/>
                  </a:lnTo>
                  <a:lnTo>
                    <a:pt x="592" y="12"/>
                  </a:lnTo>
                  <a:lnTo>
                    <a:pt x="621" y="19"/>
                  </a:lnTo>
                  <a:lnTo>
                    <a:pt x="681" y="35"/>
                  </a:lnTo>
                  <a:lnTo>
                    <a:pt x="742" y="53"/>
                  </a:lnTo>
                  <a:lnTo>
                    <a:pt x="805" y="73"/>
                  </a:lnTo>
                  <a:lnTo>
                    <a:pt x="871" y="93"/>
                  </a:lnTo>
                  <a:close/>
                </a:path>
              </a:pathLst>
            </a:custGeom>
            <a:solidFill>
              <a:srgbClr val="7E59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5"/>
            <p:cNvSpPr>
              <a:spLocks/>
            </p:cNvSpPr>
            <p:nvPr/>
          </p:nvSpPr>
          <p:spPr bwMode="auto">
            <a:xfrm>
              <a:off x="5414963" y="2746375"/>
              <a:ext cx="868362" cy="431800"/>
            </a:xfrm>
            <a:custGeom>
              <a:avLst/>
              <a:gdLst>
                <a:gd name="T0" fmla="*/ 2633 w 2734"/>
                <a:gd name="T1" fmla="*/ 544 h 1359"/>
                <a:gd name="T2" fmla="*/ 2365 w 2734"/>
                <a:gd name="T3" fmla="*/ 481 h 1359"/>
                <a:gd name="T4" fmla="*/ 2028 w 2734"/>
                <a:gd name="T5" fmla="*/ 406 h 1359"/>
                <a:gd name="T6" fmla="*/ 1646 w 2734"/>
                <a:gd name="T7" fmla="*/ 324 h 1359"/>
                <a:gd name="T8" fmla="*/ 1248 w 2734"/>
                <a:gd name="T9" fmla="*/ 240 h 1359"/>
                <a:gd name="T10" fmla="*/ 856 w 2734"/>
                <a:gd name="T11" fmla="*/ 158 h 1359"/>
                <a:gd name="T12" fmla="*/ 498 w 2734"/>
                <a:gd name="T13" fmla="*/ 85 h 1359"/>
                <a:gd name="T14" fmla="*/ 199 w 2734"/>
                <a:gd name="T15" fmla="*/ 24 h 1359"/>
                <a:gd name="T16" fmla="*/ 75 w 2734"/>
                <a:gd name="T17" fmla="*/ 19 h 1359"/>
                <a:gd name="T18" fmla="*/ 67 w 2734"/>
                <a:gd name="T19" fmla="*/ 55 h 1359"/>
                <a:gd name="T20" fmla="*/ 46 w 2734"/>
                <a:gd name="T21" fmla="*/ 150 h 1359"/>
                <a:gd name="T22" fmla="*/ 22 w 2734"/>
                <a:gd name="T23" fmla="*/ 289 h 1359"/>
                <a:gd name="T24" fmla="*/ 7 w 2734"/>
                <a:gd name="T25" fmla="*/ 417 h 1359"/>
                <a:gd name="T26" fmla="*/ 0 w 2734"/>
                <a:gd name="T27" fmla="*/ 535 h 1359"/>
                <a:gd name="T28" fmla="*/ 1 w 2734"/>
                <a:gd name="T29" fmla="*/ 640 h 1359"/>
                <a:gd name="T30" fmla="*/ 7 w 2734"/>
                <a:gd name="T31" fmla="*/ 734 h 1359"/>
                <a:gd name="T32" fmla="*/ 17 w 2734"/>
                <a:gd name="T33" fmla="*/ 818 h 1359"/>
                <a:gd name="T34" fmla="*/ 32 w 2734"/>
                <a:gd name="T35" fmla="*/ 893 h 1359"/>
                <a:gd name="T36" fmla="*/ 49 w 2734"/>
                <a:gd name="T37" fmla="*/ 958 h 1359"/>
                <a:gd name="T38" fmla="*/ 68 w 2734"/>
                <a:gd name="T39" fmla="*/ 1013 h 1359"/>
                <a:gd name="T40" fmla="*/ 87 w 2734"/>
                <a:gd name="T41" fmla="*/ 1059 h 1359"/>
                <a:gd name="T42" fmla="*/ 106 w 2734"/>
                <a:gd name="T43" fmla="*/ 1096 h 1359"/>
                <a:gd name="T44" fmla="*/ 131 w 2734"/>
                <a:gd name="T45" fmla="*/ 1138 h 1359"/>
                <a:gd name="T46" fmla="*/ 152 w 2734"/>
                <a:gd name="T47" fmla="*/ 1165 h 1359"/>
                <a:gd name="T48" fmla="*/ 174 w 2734"/>
                <a:gd name="T49" fmla="*/ 1171 h 1359"/>
                <a:gd name="T50" fmla="*/ 305 w 2734"/>
                <a:gd name="T51" fmla="*/ 1185 h 1359"/>
                <a:gd name="T52" fmla="*/ 536 w 2734"/>
                <a:gd name="T53" fmla="*/ 1209 h 1359"/>
                <a:gd name="T54" fmla="*/ 833 w 2734"/>
                <a:gd name="T55" fmla="*/ 1240 h 1359"/>
                <a:gd name="T56" fmla="*/ 1164 w 2734"/>
                <a:gd name="T57" fmla="*/ 1274 h 1359"/>
                <a:gd name="T58" fmla="*/ 1494 w 2734"/>
                <a:gd name="T59" fmla="*/ 1306 h 1359"/>
                <a:gd name="T60" fmla="*/ 1790 w 2734"/>
                <a:gd name="T61" fmla="*/ 1334 h 1359"/>
                <a:gd name="T62" fmla="*/ 2020 w 2734"/>
                <a:gd name="T63" fmla="*/ 1353 h 1359"/>
                <a:gd name="T64" fmla="*/ 2131 w 2734"/>
                <a:gd name="T65" fmla="*/ 1359 h 1359"/>
                <a:gd name="T66" fmla="*/ 2194 w 2734"/>
                <a:gd name="T67" fmla="*/ 1356 h 1359"/>
                <a:gd name="T68" fmla="*/ 2251 w 2734"/>
                <a:gd name="T69" fmla="*/ 1345 h 1359"/>
                <a:gd name="T70" fmla="*/ 2305 w 2734"/>
                <a:gd name="T71" fmla="*/ 1329 h 1359"/>
                <a:gd name="T72" fmla="*/ 2357 w 2734"/>
                <a:gd name="T73" fmla="*/ 1308 h 1359"/>
                <a:gd name="T74" fmla="*/ 2405 w 2734"/>
                <a:gd name="T75" fmla="*/ 1282 h 1359"/>
                <a:gd name="T76" fmla="*/ 2448 w 2734"/>
                <a:gd name="T77" fmla="*/ 1252 h 1359"/>
                <a:gd name="T78" fmla="*/ 2489 w 2734"/>
                <a:gd name="T79" fmla="*/ 1216 h 1359"/>
                <a:gd name="T80" fmla="*/ 2527 w 2734"/>
                <a:gd name="T81" fmla="*/ 1178 h 1359"/>
                <a:gd name="T82" fmla="*/ 2560 w 2734"/>
                <a:gd name="T83" fmla="*/ 1137 h 1359"/>
                <a:gd name="T84" fmla="*/ 2591 w 2734"/>
                <a:gd name="T85" fmla="*/ 1093 h 1359"/>
                <a:gd name="T86" fmla="*/ 2619 w 2734"/>
                <a:gd name="T87" fmla="*/ 1047 h 1359"/>
                <a:gd name="T88" fmla="*/ 2644 w 2734"/>
                <a:gd name="T89" fmla="*/ 999 h 1359"/>
                <a:gd name="T90" fmla="*/ 2666 w 2734"/>
                <a:gd name="T91" fmla="*/ 951 h 1359"/>
                <a:gd name="T92" fmla="*/ 2686 w 2734"/>
                <a:gd name="T93" fmla="*/ 901 h 1359"/>
                <a:gd name="T94" fmla="*/ 2702 w 2734"/>
                <a:gd name="T95" fmla="*/ 851 h 1359"/>
                <a:gd name="T96" fmla="*/ 2717 w 2734"/>
                <a:gd name="T97" fmla="*/ 798 h 1359"/>
                <a:gd name="T98" fmla="*/ 2727 w 2734"/>
                <a:gd name="T99" fmla="*/ 737 h 1359"/>
                <a:gd name="T100" fmla="*/ 2733 w 2734"/>
                <a:gd name="T101" fmla="*/ 672 h 1359"/>
                <a:gd name="T102" fmla="*/ 2734 w 2734"/>
                <a:gd name="T103" fmla="*/ 604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34" h="1359">
                  <a:moveTo>
                    <a:pt x="2733" y="570"/>
                  </a:moveTo>
                  <a:lnTo>
                    <a:pt x="2633" y="544"/>
                  </a:lnTo>
                  <a:lnTo>
                    <a:pt x="2509" y="514"/>
                  </a:lnTo>
                  <a:lnTo>
                    <a:pt x="2365" y="481"/>
                  </a:lnTo>
                  <a:lnTo>
                    <a:pt x="2203" y="444"/>
                  </a:lnTo>
                  <a:lnTo>
                    <a:pt x="2028" y="406"/>
                  </a:lnTo>
                  <a:lnTo>
                    <a:pt x="1841" y="366"/>
                  </a:lnTo>
                  <a:lnTo>
                    <a:pt x="1646" y="324"/>
                  </a:lnTo>
                  <a:lnTo>
                    <a:pt x="1448" y="281"/>
                  </a:lnTo>
                  <a:lnTo>
                    <a:pt x="1248" y="240"/>
                  </a:lnTo>
                  <a:lnTo>
                    <a:pt x="1050" y="198"/>
                  </a:lnTo>
                  <a:lnTo>
                    <a:pt x="856" y="158"/>
                  </a:lnTo>
                  <a:lnTo>
                    <a:pt x="672" y="120"/>
                  </a:lnTo>
                  <a:lnTo>
                    <a:pt x="498" y="85"/>
                  </a:lnTo>
                  <a:lnTo>
                    <a:pt x="340" y="53"/>
                  </a:lnTo>
                  <a:lnTo>
                    <a:pt x="199" y="24"/>
                  </a:lnTo>
                  <a:lnTo>
                    <a:pt x="79" y="0"/>
                  </a:lnTo>
                  <a:lnTo>
                    <a:pt x="75" y="19"/>
                  </a:lnTo>
                  <a:lnTo>
                    <a:pt x="71" y="37"/>
                  </a:lnTo>
                  <a:lnTo>
                    <a:pt x="67" y="55"/>
                  </a:lnTo>
                  <a:lnTo>
                    <a:pt x="62" y="75"/>
                  </a:lnTo>
                  <a:lnTo>
                    <a:pt x="46" y="150"/>
                  </a:lnTo>
                  <a:lnTo>
                    <a:pt x="33" y="221"/>
                  </a:lnTo>
                  <a:lnTo>
                    <a:pt x="22" y="289"/>
                  </a:lnTo>
                  <a:lnTo>
                    <a:pt x="14" y="355"/>
                  </a:lnTo>
                  <a:lnTo>
                    <a:pt x="7" y="417"/>
                  </a:lnTo>
                  <a:lnTo>
                    <a:pt x="3" y="477"/>
                  </a:lnTo>
                  <a:lnTo>
                    <a:pt x="0" y="535"/>
                  </a:lnTo>
                  <a:lnTo>
                    <a:pt x="0" y="589"/>
                  </a:lnTo>
                  <a:lnTo>
                    <a:pt x="1" y="640"/>
                  </a:lnTo>
                  <a:lnTo>
                    <a:pt x="3" y="688"/>
                  </a:lnTo>
                  <a:lnTo>
                    <a:pt x="7" y="734"/>
                  </a:lnTo>
                  <a:lnTo>
                    <a:pt x="11" y="778"/>
                  </a:lnTo>
                  <a:lnTo>
                    <a:pt x="17" y="818"/>
                  </a:lnTo>
                  <a:lnTo>
                    <a:pt x="24" y="858"/>
                  </a:lnTo>
                  <a:lnTo>
                    <a:pt x="32" y="893"/>
                  </a:lnTo>
                  <a:lnTo>
                    <a:pt x="40" y="927"/>
                  </a:lnTo>
                  <a:lnTo>
                    <a:pt x="49" y="958"/>
                  </a:lnTo>
                  <a:lnTo>
                    <a:pt x="59" y="987"/>
                  </a:lnTo>
                  <a:lnTo>
                    <a:pt x="68" y="1013"/>
                  </a:lnTo>
                  <a:lnTo>
                    <a:pt x="78" y="1037"/>
                  </a:lnTo>
                  <a:lnTo>
                    <a:pt x="87" y="1059"/>
                  </a:lnTo>
                  <a:lnTo>
                    <a:pt x="97" y="1079"/>
                  </a:lnTo>
                  <a:lnTo>
                    <a:pt x="106" y="1096"/>
                  </a:lnTo>
                  <a:lnTo>
                    <a:pt x="115" y="1112"/>
                  </a:lnTo>
                  <a:lnTo>
                    <a:pt x="131" y="1138"/>
                  </a:lnTo>
                  <a:lnTo>
                    <a:pt x="144" y="1155"/>
                  </a:lnTo>
                  <a:lnTo>
                    <a:pt x="152" y="1165"/>
                  </a:lnTo>
                  <a:lnTo>
                    <a:pt x="155" y="1169"/>
                  </a:lnTo>
                  <a:lnTo>
                    <a:pt x="174" y="1171"/>
                  </a:lnTo>
                  <a:lnTo>
                    <a:pt x="225" y="1177"/>
                  </a:lnTo>
                  <a:lnTo>
                    <a:pt x="305" y="1185"/>
                  </a:lnTo>
                  <a:lnTo>
                    <a:pt x="410" y="1197"/>
                  </a:lnTo>
                  <a:lnTo>
                    <a:pt x="536" y="1209"/>
                  </a:lnTo>
                  <a:lnTo>
                    <a:pt x="679" y="1224"/>
                  </a:lnTo>
                  <a:lnTo>
                    <a:pt x="833" y="1240"/>
                  </a:lnTo>
                  <a:lnTo>
                    <a:pt x="997" y="1256"/>
                  </a:lnTo>
                  <a:lnTo>
                    <a:pt x="1164" y="1274"/>
                  </a:lnTo>
                  <a:lnTo>
                    <a:pt x="1331" y="1290"/>
                  </a:lnTo>
                  <a:lnTo>
                    <a:pt x="1494" y="1306"/>
                  </a:lnTo>
                  <a:lnTo>
                    <a:pt x="1649" y="1321"/>
                  </a:lnTo>
                  <a:lnTo>
                    <a:pt x="1790" y="1334"/>
                  </a:lnTo>
                  <a:lnTo>
                    <a:pt x="1916" y="1344"/>
                  </a:lnTo>
                  <a:lnTo>
                    <a:pt x="2020" y="1353"/>
                  </a:lnTo>
                  <a:lnTo>
                    <a:pt x="2099" y="1358"/>
                  </a:lnTo>
                  <a:lnTo>
                    <a:pt x="2131" y="1359"/>
                  </a:lnTo>
                  <a:lnTo>
                    <a:pt x="2163" y="1358"/>
                  </a:lnTo>
                  <a:lnTo>
                    <a:pt x="2194" y="1356"/>
                  </a:lnTo>
                  <a:lnTo>
                    <a:pt x="2222" y="1351"/>
                  </a:lnTo>
                  <a:lnTo>
                    <a:pt x="2251" y="1345"/>
                  </a:lnTo>
                  <a:lnTo>
                    <a:pt x="2279" y="1338"/>
                  </a:lnTo>
                  <a:lnTo>
                    <a:pt x="2305" y="1329"/>
                  </a:lnTo>
                  <a:lnTo>
                    <a:pt x="2332" y="1320"/>
                  </a:lnTo>
                  <a:lnTo>
                    <a:pt x="2357" y="1308"/>
                  </a:lnTo>
                  <a:lnTo>
                    <a:pt x="2381" y="1296"/>
                  </a:lnTo>
                  <a:lnTo>
                    <a:pt x="2405" y="1282"/>
                  </a:lnTo>
                  <a:lnTo>
                    <a:pt x="2426" y="1267"/>
                  </a:lnTo>
                  <a:lnTo>
                    <a:pt x="2448" y="1252"/>
                  </a:lnTo>
                  <a:lnTo>
                    <a:pt x="2469" y="1235"/>
                  </a:lnTo>
                  <a:lnTo>
                    <a:pt x="2489" y="1216"/>
                  </a:lnTo>
                  <a:lnTo>
                    <a:pt x="2508" y="1198"/>
                  </a:lnTo>
                  <a:lnTo>
                    <a:pt x="2527" y="1178"/>
                  </a:lnTo>
                  <a:lnTo>
                    <a:pt x="2544" y="1159"/>
                  </a:lnTo>
                  <a:lnTo>
                    <a:pt x="2560" y="1137"/>
                  </a:lnTo>
                  <a:lnTo>
                    <a:pt x="2576" y="1116"/>
                  </a:lnTo>
                  <a:lnTo>
                    <a:pt x="2591" y="1093"/>
                  </a:lnTo>
                  <a:lnTo>
                    <a:pt x="2606" y="1071"/>
                  </a:lnTo>
                  <a:lnTo>
                    <a:pt x="2619" y="1047"/>
                  </a:lnTo>
                  <a:lnTo>
                    <a:pt x="2633" y="1024"/>
                  </a:lnTo>
                  <a:lnTo>
                    <a:pt x="2644" y="999"/>
                  </a:lnTo>
                  <a:lnTo>
                    <a:pt x="2656" y="975"/>
                  </a:lnTo>
                  <a:lnTo>
                    <a:pt x="2666" y="951"/>
                  </a:lnTo>
                  <a:lnTo>
                    <a:pt x="2676" y="926"/>
                  </a:lnTo>
                  <a:lnTo>
                    <a:pt x="2686" y="901"/>
                  </a:lnTo>
                  <a:lnTo>
                    <a:pt x="2695" y="876"/>
                  </a:lnTo>
                  <a:lnTo>
                    <a:pt x="2702" y="851"/>
                  </a:lnTo>
                  <a:lnTo>
                    <a:pt x="2710" y="827"/>
                  </a:lnTo>
                  <a:lnTo>
                    <a:pt x="2717" y="798"/>
                  </a:lnTo>
                  <a:lnTo>
                    <a:pt x="2723" y="768"/>
                  </a:lnTo>
                  <a:lnTo>
                    <a:pt x="2727" y="737"/>
                  </a:lnTo>
                  <a:lnTo>
                    <a:pt x="2731" y="704"/>
                  </a:lnTo>
                  <a:lnTo>
                    <a:pt x="2733" y="672"/>
                  </a:lnTo>
                  <a:lnTo>
                    <a:pt x="2734" y="639"/>
                  </a:lnTo>
                  <a:lnTo>
                    <a:pt x="2734" y="604"/>
                  </a:lnTo>
                  <a:lnTo>
                    <a:pt x="2733" y="570"/>
                  </a:lnTo>
                  <a:close/>
                </a:path>
              </a:pathLst>
            </a:custGeom>
            <a:solidFill>
              <a:srgbClr val="E8B1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26"/>
            <p:cNvSpPr>
              <a:spLocks/>
            </p:cNvSpPr>
            <p:nvPr/>
          </p:nvSpPr>
          <p:spPr bwMode="auto">
            <a:xfrm>
              <a:off x="6262688" y="2860675"/>
              <a:ext cx="33337" cy="187325"/>
            </a:xfrm>
            <a:custGeom>
              <a:avLst/>
              <a:gdLst>
                <a:gd name="T0" fmla="*/ 29 w 107"/>
                <a:gd name="T1" fmla="*/ 0 h 588"/>
                <a:gd name="T2" fmla="*/ 35 w 107"/>
                <a:gd name="T3" fmla="*/ 15 h 588"/>
                <a:gd name="T4" fmla="*/ 47 w 107"/>
                <a:gd name="T5" fmla="*/ 56 h 588"/>
                <a:gd name="T6" fmla="*/ 54 w 107"/>
                <a:gd name="T7" fmla="*/ 86 h 588"/>
                <a:gd name="T8" fmla="*/ 62 w 107"/>
                <a:gd name="T9" fmla="*/ 120 h 588"/>
                <a:gd name="T10" fmla="*/ 68 w 107"/>
                <a:gd name="T11" fmla="*/ 159 h 588"/>
                <a:gd name="T12" fmla="*/ 74 w 107"/>
                <a:gd name="T13" fmla="*/ 200 h 588"/>
                <a:gd name="T14" fmla="*/ 76 w 107"/>
                <a:gd name="T15" fmla="*/ 222 h 588"/>
                <a:gd name="T16" fmla="*/ 79 w 107"/>
                <a:gd name="T17" fmla="*/ 245 h 588"/>
                <a:gd name="T18" fmla="*/ 79 w 107"/>
                <a:gd name="T19" fmla="*/ 268 h 588"/>
                <a:gd name="T20" fmla="*/ 80 w 107"/>
                <a:gd name="T21" fmla="*/ 293 h 588"/>
                <a:gd name="T22" fmla="*/ 79 w 107"/>
                <a:gd name="T23" fmla="*/ 317 h 588"/>
                <a:gd name="T24" fmla="*/ 77 w 107"/>
                <a:gd name="T25" fmla="*/ 341 h 588"/>
                <a:gd name="T26" fmla="*/ 75 w 107"/>
                <a:gd name="T27" fmla="*/ 366 h 588"/>
                <a:gd name="T28" fmla="*/ 72 w 107"/>
                <a:gd name="T29" fmla="*/ 391 h 588"/>
                <a:gd name="T30" fmla="*/ 67 w 107"/>
                <a:gd name="T31" fmla="*/ 416 h 588"/>
                <a:gd name="T32" fmla="*/ 62 w 107"/>
                <a:gd name="T33" fmla="*/ 441 h 588"/>
                <a:gd name="T34" fmla="*/ 56 w 107"/>
                <a:gd name="T35" fmla="*/ 467 h 588"/>
                <a:gd name="T36" fmla="*/ 47 w 107"/>
                <a:gd name="T37" fmla="*/ 491 h 588"/>
                <a:gd name="T38" fmla="*/ 37 w 107"/>
                <a:gd name="T39" fmla="*/ 516 h 588"/>
                <a:gd name="T40" fmla="*/ 27 w 107"/>
                <a:gd name="T41" fmla="*/ 540 h 588"/>
                <a:gd name="T42" fmla="*/ 14 w 107"/>
                <a:gd name="T43" fmla="*/ 565 h 588"/>
                <a:gd name="T44" fmla="*/ 0 w 107"/>
                <a:gd name="T45" fmla="*/ 588 h 588"/>
                <a:gd name="T46" fmla="*/ 9 w 107"/>
                <a:gd name="T47" fmla="*/ 580 h 588"/>
                <a:gd name="T48" fmla="*/ 31 w 107"/>
                <a:gd name="T49" fmla="*/ 553 h 588"/>
                <a:gd name="T50" fmla="*/ 45 w 107"/>
                <a:gd name="T51" fmla="*/ 534 h 588"/>
                <a:gd name="T52" fmla="*/ 60 w 107"/>
                <a:gd name="T53" fmla="*/ 509 h 588"/>
                <a:gd name="T54" fmla="*/ 67 w 107"/>
                <a:gd name="T55" fmla="*/ 496 h 588"/>
                <a:gd name="T56" fmla="*/ 74 w 107"/>
                <a:gd name="T57" fmla="*/ 481 h 588"/>
                <a:gd name="T58" fmla="*/ 81 w 107"/>
                <a:gd name="T59" fmla="*/ 464 h 588"/>
                <a:gd name="T60" fmla="*/ 87 w 107"/>
                <a:gd name="T61" fmla="*/ 447 h 588"/>
                <a:gd name="T62" fmla="*/ 92 w 107"/>
                <a:gd name="T63" fmla="*/ 429 h 588"/>
                <a:gd name="T64" fmla="*/ 97 w 107"/>
                <a:gd name="T65" fmla="*/ 408 h 588"/>
                <a:gd name="T66" fmla="*/ 102 w 107"/>
                <a:gd name="T67" fmla="*/ 387 h 588"/>
                <a:gd name="T68" fmla="*/ 105 w 107"/>
                <a:gd name="T69" fmla="*/ 365 h 588"/>
                <a:gd name="T70" fmla="*/ 107 w 107"/>
                <a:gd name="T71" fmla="*/ 342 h 588"/>
                <a:gd name="T72" fmla="*/ 107 w 107"/>
                <a:gd name="T73" fmla="*/ 317 h 588"/>
                <a:gd name="T74" fmla="*/ 107 w 107"/>
                <a:gd name="T75" fmla="*/ 292 h 588"/>
                <a:gd name="T76" fmla="*/ 106 w 107"/>
                <a:gd name="T77" fmla="*/ 264 h 588"/>
                <a:gd name="T78" fmla="*/ 103 w 107"/>
                <a:gd name="T79" fmla="*/ 235 h 588"/>
                <a:gd name="T80" fmla="*/ 98 w 107"/>
                <a:gd name="T81" fmla="*/ 205 h 588"/>
                <a:gd name="T82" fmla="*/ 91 w 107"/>
                <a:gd name="T83" fmla="*/ 174 h 588"/>
                <a:gd name="T84" fmla="*/ 83 w 107"/>
                <a:gd name="T85" fmla="*/ 142 h 588"/>
                <a:gd name="T86" fmla="*/ 73 w 107"/>
                <a:gd name="T87" fmla="*/ 108 h 588"/>
                <a:gd name="T88" fmla="*/ 60 w 107"/>
                <a:gd name="T89" fmla="*/ 74 h 588"/>
                <a:gd name="T90" fmla="*/ 46 w 107"/>
                <a:gd name="T91" fmla="*/ 37 h 588"/>
                <a:gd name="T92" fmla="*/ 29 w 107"/>
                <a:gd name="T93" fmla="*/ 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588">
                  <a:moveTo>
                    <a:pt x="29" y="0"/>
                  </a:moveTo>
                  <a:lnTo>
                    <a:pt x="35" y="15"/>
                  </a:lnTo>
                  <a:lnTo>
                    <a:pt x="47" y="56"/>
                  </a:lnTo>
                  <a:lnTo>
                    <a:pt x="54" y="86"/>
                  </a:lnTo>
                  <a:lnTo>
                    <a:pt x="62" y="120"/>
                  </a:lnTo>
                  <a:lnTo>
                    <a:pt x="68" y="159"/>
                  </a:lnTo>
                  <a:lnTo>
                    <a:pt x="74" y="200"/>
                  </a:lnTo>
                  <a:lnTo>
                    <a:pt x="76" y="222"/>
                  </a:lnTo>
                  <a:lnTo>
                    <a:pt x="79" y="245"/>
                  </a:lnTo>
                  <a:lnTo>
                    <a:pt x="79" y="268"/>
                  </a:lnTo>
                  <a:lnTo>
                    <a:pt x="80" y="293"/>
                  </a:lnTo>
                  <a:lnTo>
                    <a:pt x="79" y="317"/>
                  </a:lnTo>
                  <a:lnTo>
                    <a:pt x="77" y="341"/>
                  </a:lnTo>
                  <a:lnTo>
                    <a:pt x="75" y="366"/>
                  </a:lnTo>
                  <a:lnTo>
                    <a:pt x="72" y="391"/>
                  </a:lnTo>
                  <a:lnTo>
                    <a:pt x="67" y="416"/>
                  </a:lnTo>
                  <a:lnTo>
                    <a:pt x="62" y="441"/>
                  </a:lnTo>
                  <a:lnTo>
                    <a:pt x="56" y="467"/>
                  </a:lnTo>
                  <a:lnTo>
                    <a:pt x="47" y="491"/>
                  </a:lnTo>
                  <a:lnTo>
                    <a:pt x="37" y="516"/>
                  </a:lnTo>
                  <a:lnTo>
                    <a:pt x="27" y="540"/>
                  </a:lnTo>
                  <a:lnTo>
                    <a:pt x="14" y="565"/>
                  </a:lnTo>
                  <a:lnTo>
                    <a:pt x="0" y="588"/>
                  </a:lnTo>
                  <a:lnTo>
                    <a:pt x="9" y="580"/>
                  </a:lnTo>
                  <a:lnTo>
                    <a:pt x="31" y="553"/>
                  </a:lnTo>
                  <a:lnTo>
                    <a:pt x="45" y="534"/>
                  </a:lnTo>
                  <a:lnTo>
                    <a:pt x="60" y="509"/>
                  </a:lnTo>
                  <a:lnTo>
                    <a:pt x="67" y="496"/>
                  </a:lnTo>
                  <a:lnTo>
                    <a:pt x="74" y="481"/>
                  </a:lnTo>
                  <a:lnTo>
                    <a:pt x="81" y="464"/>
                  </a:lnTo>
                  <a:lnTo>
                    <a:pt x="87" y="447"/>
                  </a:lnTo>
                  <a:lnTo>
                    <a:pt x="92" y="429"/>
                  </a:lnTo>
                  <a:lnTo>
                    <a:pt x="97" y="408"/>
                  </a:lnTo>
                  <a:lnTo>
                    <a:pt x="102" y="387"/>
                  </a:lnTo>
                  <a:lnTo>
                    <a:pt x="105" y="365"/>
                  </a:lnTo>
                  <a:lnTo>
                    <a:pt x="107" y="342"/>
                  </a:lnTo>
                  <a:lnTo>
                    <a:pt x="107" y="317"/>
                  </a:lnTo>
                  <a:lnTo>
                    <a:pt x="107" y="292"/>
                  </a:lnTo>
                  <a:lnTo>
                    <a:pt x="106" y="264"/>
                  </a:lnTo>
                  <a:lnTo>
                    <a:pt x="103" y="235"/>
                  </a:lnTo>
                  <a:lnTo>
                    <a:pt x="98" y="205"/>
                  </a:lnTo>
                  <a:lnTo>
                    <a:pt x="91" y="174"/>
                  </a:lnTo>
                  <a:lnTo>
                    <a:pt x="83" y="142"/>
                  </a:lnTo>
                  <a:lnTo>
                    <a:pt x="73" y="108"/>
                  </a:lnTo>
                  <a:lnTo>
                    <a:pt x="60" y="74"/>
                  </a:lnTo>
                  <a:lnTo>
                    <a:pt x="46" y="37"/>
                  </a:lnTo>
                  <a:lnTo>
                    <a:pt x="29" y="0"/>
                  </a:lnTo>
                  <a:close/>
                </a:path>
              </a:pathLst>
            </a:custGeom>
            <a:solidFill>
              <a:srgbClr val="996E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7"/>
            <p:cNvSpPr>
              <a:spLocks/>
            </p:cNvSpPr>
            <p:nvPr/>
          </p:nvSpPr>
          <p:spPr bwMode="auto">
            <a:xfrm>
              <a:off x="4240213" y="2205038"/>
              <a:ext cx="1500187" cy="1222375"/>
            </a:xfrm>
            <a:custGeom>
              <a:avLst/>
              <a:gdLst>
                <a:gd name="T0" fmla="*/ 1249 w 4722"/>
                <a:gd name="T1" fmla="*/ 22 h 3852"/>
                <a:gd name="T2" fmla="*/ 1695 w 4722"/>
                <a:gd name="T3" fmla="*/ 90 h 3852"/>
                <a:gd name="T4" fmla="*/ 2350 w 4722"/>
                <a:gd name="T5" fmla="*/ 193 h 3852"/>
                <a:gd name="T6" fmla="*/ 3042 w 4722"/>
                <a:gd name="T7" fmla="*/ 306 h 3852"/>
                <a:gd name="T8" fmla="*/ 3607 w 4722"/>
                <a:gd name="T9" fmla="*/ 408 h 3852"/>
                <a:gd name="T10" fmla="*/ 3787 w 4722"/>
                <a:gd name="T11" fmla="*/ 447 h 3852"/>
                <a:gd name="T12" fmla="*/ 3900 w 4722"/>
                <a:gd name="T13" fmla="*/ 487 h 3852"/>
                <a:gd name="T14" fmla="*/ 4018 w 4722"/>
                <a:gd name="T15" fmla="*/ 554 h 3852"/>
                <a:gd name="T16" fmla="*/ 4142 w 4722"/>
                <a:gd name="T17" fmla="*/ 650 h 3852"/>
                <a:gd name="T18" fmla="*/ 4267 w 4722"/>
                <a:gd name="T19" fmla="*/ 775 h 3852"/>
                <a:gd name="T20" fmla="*/ 4387 w 4722"/>
                <a:gd name="T21" fmla="*/ 925 h 3852"/>
                <a:gd name="T22" fmla="*/ 4496 w 4722"/>
                <a:gd name="T23" fmla="*/ 1098 h 3852"/>
                <a:gd name="T24" fmla="*/ 4591 w 4722"/>
                <a:gd name="T25" fmla="*/ 1294 h 3852"/>
                <a:gd name="T26" fmla="*/ 4663 w 4722"/>
                <a:gd name="T27" fmla="*/ 1508 h 3852"/>
                <a:gd name="T28" fmla="*/ 4708 w 4722"/>
                <a:gd name="T29" fmla="*/ 1741 h 3852"/>
                <a:gd name="T30" fmla="*/ 4722 w 4722"/>
                <a:gd name="T31" fmla="*/ 1990 h 3852"/>
                <a:gd name="T32" fmla="*/ 4699 w 4722"/>
                <a:gd name="T33" fmla="*/ 2251 h 3852"/>
                <a:gd name="T34" fmla="*/ 4647 w 4722"/>
                <a:gd name="T35" fmla="*/ 2501 h 3852"/>
                <a:gd name="T36" fmla="*/ 4581 w 4722"/>
                <a:gd name="T37" fmla="*/ 2716 h 3852"/>
                <a:gd name="T38" fmla="*/ 4504 w 4722"/>
                <a:gd name="T39" fmla="*/ 2898 h 3852"/>
                <a:gd name="T40" fmla="*/ 4417 w 4722"/>
                <a:gd name="T41" fmla="*/ 3049 h 3852"/>
                <a:gd name="T42" fmla="*/ 4320 w 4722"/>
                <a:gd name="T43" fmla="*/ 3175 h 3852"/>
                <a:gd name="T44" fmla="*/ 4217 w 4722"/>
                <a:gd name="T45" fmla="*/ 3275 h 3852"/>
                <a:gd name="T46" fmla="*/ 4109 w 4722"/>
                <a:gd name="T47" fmla="*/ 3353 h 3852"/>
                <a:gd name="T48" fmla="*/ 3997 w 4722"/>
                <a:gd name="T49" fmla="*/ 3413 h 3852"/>
                <a:gd name="T50" fmla="*/ 3884 w 4722"/>
                <a:gd name="T51" fmla="*/ 3458 h 3852"/>
                <a:gd name="T52" fmla="*/ 3771 w 4722"/>
                <a:gd name="T53" fmla="*/ 3489 h 3852"/>
                <a:gd name="T54" fmla="*/ 3601 w 4722"/>
                <a:gd name="T55" fmla="*/ 3519 h 3852"/>
                <a:gd name="T56" fmla="*/ 3098 w 4722"/>
                <a:gd name="T57" fmla="*/ 3587 h 3852"/>
                <a:gd name="T58" fmla="*/ 2409 w 4722"/>
                <a:gd name="T59" fmla="*/ 3674 h 3852"/>
                <a:gd name="T60" fmla="*/ 1703 w 4722"/>
                <a:gd name="T61" fmla="*/ 3760 h 3852"/>
                <a:gd name="T62" fmla="*/ 1154 w 4722"/>
                <a:gd name="T63" fmla="*/ 3826 h 3852"/>
                <a:gd name="T64" fmla="*/ 932 w 4722"/>
                <a:gd name="T65" fmla="*/ 3852 h 3852"/>
                <a:gd name="T66" fmla="*/ 878 w 4722"/>
                <a:gd name="T67" fmla="*/ 3834 h 3852"/>
                <a:gd name="T68" fmla="*/ 802 w 4722"/>
                <a:gd name="T69" fmla="*/ 3798 h 3852"/>
                <a:gd name="T70" fmla="*/ 704 w 4722"/>
                <a:gd name="T71" fmla="*/ 3736 h 3852"/>
                <a:gd name="T72" fmla="*/ 590 w 4722"/>
                <a:gd name="T73" fmla="*/ 3639 h 3852"/>
                <a:gd name="T74" fmla="*/ 469 w 4722"/>
                <a:gd name="T75" fmla="*/ 3502 h 3852"/>
                <a:gd name="T76" fmla="*/ 347 w 4722"/>
                <a:gd name="T77" fmla="*/ 3319 h 3852"/>
                <a:gd name="T78" fmla="*/ 233 w 4722"/>
                <a:gd name="T79" fmla="*/ 3080 h 3852"/>
                <a:gd name="T80" fmla="*/ 133 w 4722"/>
                <a:gd name="T81" fmla="*/ 2782 h 3852"/>
                <a:gd name="T82" fmla="*/ 57 w 4722"/>
                <a:gd name="T83" fmla="*/ 2415 h 3852"/>
                <a:gd name="T84" fmla="*/ 9 w 4722"/>
                <a:gd name="T85" fmla="*/ 1976 h 3852"/>
                <a:gd name="T86" fmla="*/ 4 w 4722"/>
                <a:gd name="T87" fmla="*/ 1531 h 3852"/>
                <a:gd name="T88" fmla="*/ 39 w 4722"/>
                <a:gd name="T89" fmla="*/ 1155 h 3852"/>
                <a:gd name="T90" fmla="*/ 110 w 4722"/>
                <a:gd name="T91" fmla="*/ 842 h 3852"/>
                <a:gd name="T92" fmla="*/ 210 w 4722"/>
                <a:gd name="T93" fmla="*/ 586 h 3852"/>
                <a:gd name="T94" fmla="*/ 332 w 4722"/>
                <a:gd name="T95" fmla="*/ 384 h 3852"/>
                <a:gd name="T96" fmla="*/ 471 w 4722"/>
                <a:gd name="T97" fmla="*/ 230 h 3852"/>
                <a:gd name="T98" fmla="*/ 620 w 4722"/>
                <a:gd name="T99" fmla="*/ 119 h 3852"/>
                <a:gd name="T100" fmla="*/ 773 w 4722"/>
                <a:gd name="T101" fmla="*/ 48 h 3852"/>
                <a:gd name="T102" fmla="*/ 923 w 4722"/>
                <a:gd name="T103" fmla="*/ 10 h 3852"/>
                <a:gd name="T104" fmla="*/ 1064 w 4722"/>
                <a:gd name="T105" fmla="*/ 0 h 3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22" h="3852">
                  <a:moveTo>
                    <a:pt x="1149" y="7"/>
                  </a:moveTo>
                  <a:lnTo>
                    <a:pt x="1175" y="11"/>
                  </a:lnTo>
                  <a:lnTo>
                    <a:pt x="1249" y="22"/>
                  </a:lnTo>
                  <a:lnTo>
                    <a:pt x="1364" y="39"/>
                  </a:lnTo>
                  <a:lnTo>
                    <a:pt x="1515" y="63"/>
                  </a:lnTo>
                  <a:lnTo>
                    <a:pt x="1695" y="90"/>
                  </a:lnTo>
                  <a:lnTo>
                    <a:pt x="1899" y="121"/>
                  </a:lnTo>
                  <a:lnTo>
                    <a:pt x="2119" y="156"/>
                  </a:lnTo>
                  <a:lnTo>
                    <a:pt x="2350" y="193"/>
                  </a:lnTo>
                  <a:lnTo>
                    <a:pt x="2585" y="230"/>
                  </a:lnTo>
                  <a:lnTo>
                    <a:pt x="2817" y="269"/>
                  </a:lnTo>
                  <a:lnTo>
                    <a:pt x="3042" y="306"/>
                  </a:lnTo>
                  <a:lnTo>
                    <a:pt x="3253" y="343"/>
                  </a:lnTo>
                  <a:lnTo>
                    <a:pt x="3443" y="377"/>
                  </a:lnTo>
                  <a:lnTo>
                    <a:pt x="3607" y="408"/>
                  </a:lnTo>
                  <a:lnTo>
                    <a:pt x="3676" y="422"/>
                  </a:lnTo>
                  <a:lnTo>
                    <a:pt x="3737" y="436"/>
                  </a:lnTo>
                  <a:lnTo>
                    <a:pt x="3787" y="447"/>
                  </a:lnTo>
                  <a:lnTo>
                    <a:pt x="3828" y="459"/>
                  </a:lnTo>
                  <a:lnTo>
                    <a:pt x="3864" y="471"/>
                  </a:lnTo>
                  <a:lnTo>
                    <a:pt x="3900" y="487"/>
                  </a:lnTo>
                  <a:lnTo>
                    <a:pt x="3938" y="505"/>
                  </a:lnTo>
                  <a:lnTo>
                    <a:pt x="3979" y="528"/>
                  </a:lnTo>
                  <a:lnTo>
                    <a:pt x="4018" y="554"/>
                  </a:lnTo>
                  <a:lnTo>
                    <a:pt x="4059" y="582"/>
                  </a:lnTo>
                  <a:lnTo>
                    <a:pt x="4101" y="615"/>
                  </a:lnTo>
                  <a:lnTo>
                    <a:pt x="4142" y="650"/>
                  </a:lnTo>
                  <a:lnTo>
                    <a:pt x="4184" y="688"/>
                  </a:lnTo>
                  <a:lnTo>
                    <a:pt x="4226" y="730"/>
                  </a:lnTo>
                  <a:lnTo>
                    <a:pt x="4267" y="775"/>
                  </a:lnTo>
                  <a:lnTo>
                    <a:pt x="4308" y="822"/>
                  </a:lnTo>
                  <a:lnTo>
                    <a:pt x="4347" y="872"/>
                  </a:lnTo>
                  <a:lnTo>
                    <a:pt x="4387" y="925"/>
                  </a:lnTo>
                  <a:lnTo>
                    <a:pt x="4425" y="980"/>
                  </a:lnTo>
                  <a:lnTo>
                    <a:pt x="4462" y="1038"/>
                  </a:lnTo>
                  <a:lnTo>
                    <a:pt x="4496" y="1098"/>
                  </a:lnTo>
                  <a:lnTo>
                    <a:pt x="4529" y="1161"/>
                  </a:lnTo>
                  <a:lnTo>
                    <a:pt x="4561" y="1226"/>
                  </a:lnTo>
                  <a:lnTo>
                    <a:pt x="4591" y="1294"/>
                  </a:lnTo>
                  <a:lnTo>
                    <a:pt x="4617" y="1363"/>
                  </a:lnTo>
                  <a:lnTo>
                    <a:pt x="4641" y="1434"/>
                  </a:lnTo>
                  <a:lnTo>
                    <a:pt x="4663" y="1508"/>
                  </a:lnTo>
                  <a:lnTo>
                    <a:pt x="4682" y="1584"/>
                  </a:lnTo>
                  <a:lnTo>
                    <a:pt x="4697" y="1661"/>
                  </a:lnTo>
                  <a:lnTo>
                    <a:pt x="4708" y="1741"/>
                  </a:lnTo>
                  <a:lnTo>
                    <a:pt x="4717" y="1821"/>
                  </a:lnTo>
                  <a:lnTo>
                    <a:pt x="4722" y="1904"/>
                  </a:lnTo>
                  <a:lnTo>
                    <a:pt x="4722" y="1990"/>
                  </a:lnTo>
                  <a:lnTo>
                    <a:pt x="4718" y="2075"/>
                  </a:lnTo>
                  <a:lnTo>
                    <a:pt x="4712" y="2163"/>
                  </a:lnTo>
                  <a:lnTo>
                    <a:pt x="4699" y="2251"/>
                  </a:lnTo>
                  <a:lnTo>
                    <a:pt x="4683" y="2339"/>
                  </a:lnTo>
                  <a:lnTo>
                    <a:pt x="4665" y="2422"/>
                  </a:lnTo>
                  <a:lnTo>
                    <a:pt x="4647" y="2501"/>
                  </a:lnTo>
                  <a:lnTo>
                    <a:pt x="4626" y="2576"/>
                  </a:lnTo>
                  <a:lnTo>
                    <a:pt x="4604" y="2648"/>
                  </a:lnTo>
                  <a:lnTo>
                    <a:pt x="4581" y="2716"/>
                  </a:lnTo>
                  <a:lnTo>
                    <a:pt x="4557" y="2779"/>
                  </a:lnTo>
                  <a:lnTo>
                    <a:pt x="4531" y="2840"/>
                  </a:lnTo>
                  <a:lnTo>
                    <a:pt x="4504" y="2898"/>
                  </a:lnTo>
                  <a:lnTo>
                    <a:pt x="4475" y="2951"/>
                  </a:lnTo>
                  <a:lnTo>
                    <a:pt x="4447" y="3002"/>
                  </a:lnTo>
                  <a:lnTo>
                    <a:pt x="4417" y="3049"/>
                  </a:lnTo>
                  <a:lnTo>
                    <a:pt x="4385" y="3094"/>
                  </a:lnTo>
                  <a:lnTo>
                    <a:pt x="4353" y="3135"/>
                  </a:lnTo>
                  <a:lnTo>
                    <a:pt x="4320" y="3175"/>
                  </a:lnTo>
                  <a:lnTo>
                    <a:pt x="4286" y="3210"/>
                  </a:lnTo>
                  <a:lnTo>
                    <a:pt x="4252" y="3244"/>
                  </a:lnTo>
                  <a:lnTo>
                    <a:pt x="4217" y="3275"/>
                  </a:lnTo>
                  <a:lnTo>
                    <a:pt x="4182" y="3303"/>
                  </a:lnTo>
                  <a:lnTo>
                    <a:pt x="4146" y="3329"/>
                  </a:lnTo>
                  <a:lnTo>
                    <a:pt x="4109" y="3353"/>
                  </a:lnTo>
                  <a:lnTo>
                    <a:pt x="4072" y="3375"/>
                  </a:lnTo>
                  <a:lnTo>
                    <a:pt x="4035" y="3396"/>
                  </a:lnTo>
                  <a:lnTo>
                    <a:pt x="3997" y="3413"/>
                  </a:lnTo>
                  <a:lnTo>
                    <a:pt x="3960" y="3430"/>
                  </a:lnTo>
                  <a:lnTo>
                    <a:pt x="3922" y="3444"/>
                  </a:lnTo>
                  <a:lnTo>
                    <a:pt x="3884" y="3458"/>
                  </a:lnTo>
                  <a:lnTo>
                    <a:pt x="3847" y="3470"/>
                  </a:lnTo>
                  <a:lnTo>
                    <a:pt x="3809" y="3480"/>
                  </a:lnTo>
                  <a:lnTo>
                    <a:pt x="3771" y="3489"/>
                  </a:lnTo>
                  <a:lnTo>
                    <a:pt x="3734" y="3497"/>
                  </a:lnTo>
                  <a:lnTo>
                    <a:pt x="3698" y="3504"/>
                  </a:lnTo>
                  <a:lnTo>
                    <a:pt x="3601" y="3519"/>
                  </a:lnTo>
                  <a:lnTo>
                    <a:pt x="3465" y="3538"/>
                  </a:lnTo>
                  <a:lnTo>
                    <a:pt x="3295" y="3561"/>
                  </a:lnTo>
                  <a:lnTo>
                    <a:pt x="3098" y="3587"/>
                  </a:lnTo>
                  <a:lnTo>
                    <a:pt x="2882" y="3615"/>
                  </a:lnTo>
                  <a:lnTo>
                    <a:pt x="2649" y="3644"/>
                  </a:lnTo>
                  <a:lnTo>
                    <a:pt x="2409" y="3674"/>
                  </a:lnTo>
                  <a:lnTo>
                    <a:pt x="2168" y="3704"/>
                  </a:lnTo>
                  <a:lnTo>
                    <a:pt x="1930" y="3732"/>
                  </a:lnTo>
                  <a:lnTo>
                    <a:pt x="1703" y="3760"/>
                  </a:lnTo>
                  <a:lnTo>
                    <a:pt x="1495" y="3784"/>
                  </a:lnTo>
                  <a:lnTo>
                    <a:pt x="1309" y="3807"/>
                  </a:lnTo>
                  <a:lnTo>
                    <a:pt x="1154" y="3826"/>
                  </a:lnTo>
                  <a:lnTo>
                    <a:pt x="1035" y="3840"/>
                  </a:lnTo>
                  <a:lnTo>
                    <a:pt x="959" y="3849"/>
                  </a:lnTo>
                  <a:lnTo>
                    <a:pt x="932" y="3852"/>
                  </a:lnTo>
                  <a:lnTo>
                    <a:pt x="923" y="3850"/>
                  </a:lnTo>
                  <a:lnTo>
                    <a:pt x="897" y="3841"/>
                  </a:lnTo>
                  <a:lnTo>
                    <a:pt x="878" y="3834"/>
                  </a:lnTo>
                  <a:lnTo>
                    <a:pt x="856" y="3825"/>
                  </a:lnTo>
                  <a:lnTo>
                    <a:pt x="831" y="3813"/>
                  </a:lnTo>
                  <a:lnTo>
                    <a:pt x="802" y="3798"/>
                  </a:lnTo>
                  <a:lnTo>
                    <a:pt x="772" y="3781"/>
                  </a:lnTo>
                  <a:lnTo>
                    <a:pt x="739" y="3760"/>
                  </a:lnTo>
                  <a:lnTo>
                    <a:pt x="704" y="3736"/>
                  </a:lnTo>
                  <a:lnTo>
                    <a:pt x="667" y="3708"/>
                  </a:lnTo>
                  <a:lnTo>
                    <a:pt x="629" y="3676"/>
                  </a:lnTo>
                  <a:lnTo>
                    <a:pt x="590" y="3639"/>
                  </a:lnTo>
                  <a:lnTo>
                    <a:pt x="550" y="3599"/>
                  </a:lnTo>
                  <a:lnTo>
                    <a:pt x="510" y="3553"/>
                  </a:lnTo>
                  <a:lnTo>
                    <a:pt x="469" y="3502"/>
                  </a:lnTo>
                  <a:lnTo>
                    <a:pt x="428" y="3447"/>
                  </a:lnTo>
                  <a:lnTo>
                    <a:pt x="387" y="3385"/>
                  </a:lnTo>
                  <a:lnTo>
                    <a:pt x="347" y="3319"/>
                  </a:lnTo>
                  <a:lnTo>
                    <a:pt x="308" y="3245"/>
                  </a:lnTo>
                  <a:lnTo>
                    <a:pt x="269" y="3166"/>
                  </a:lnTo>
                  <a:lnTo>
                    <a:pt x="233" y="3080"/>
                  </a:lnTo>
                  <a:lnTo>
                    <a:pt x="197" y="2988"/>
                  </a:lnTo>
                  <a:lnTo>
                    <a:pt x="164" y="2889"/>
                  </a:lnTo>
                  <a:lnTo>
                    <a:pt x="133" y="2782"/>
                  </a:lnTo>
                  <a:lnTo>
                    <a:pt x="104" y="2667"/>
                  </a:lnTo>
                  <a:lnTo>
                    <a:pt x="79" y="2545"/>
                  </a:lnTo>
                  <a:lnTo>
                    <a:pt x="57" y="2415"/>
                  </a:lnTo>
                  <a:lnTo>
                    <a:pt x="37" y="2278"/>
                  </a:lnTo>
                  <a:lnTo>
                    <a:pt x="21" y="2130"/>
                  </a:lnTo>
                  <a:lnTo>
                    <a:pt x="9" y="1976"/>
                  </a:lnTo>
                  <a:lnTo>
                    <a:pt x="3" y="1819"/>
                  </a:lnTo>
                  <a:lnTo>
                    <a:pt x="0" y="1672"/>
                  </a:lnTo>
                  <a:lnTo>
                    <a:pt x="4" y="1531"/>
                  </a:lnTo>
                  <a:lnTo>
                    <a:pt x="11" y="1398"/>
                  </a:lnTo>
                  <a:lnTo>
                    <a:pt x="23" y="1273"/>
                  </a:lnTo>
                  <a:lnTo>
                    <a:pt x="39" y="1155"/>
                  </a:lnTo>
                  <a:lnTo>
                    <a:pt x="59" y="1043"/>
                  </a:lnTo>
                  <a:lnTo>
                    <a:pt x="83" y="940"/>
                  </a:lnTo>
                  <a:lnTo>
                    <a:pt x="110" y="842"/>
                  </a:lnTo>
                  <a:lnTo>
                    <a:pt x="141" y="751"/>
                  </a:lnTo>
                  <a:lnTo>
                    <a:pt x="174" y="665"/>
                  </a:lnTo>
                  <a:lnTo>
                    <a:pt x="210" y="586"/>
                  </a:lnTo>
                  <a:lnTo>
                    <a:pt x="249" y="513"/>
                  </a:lnTo>
                  <a:lnTo>
                    <a:pt x="289" y="445"/>
                  </a:lnTo>
                  <a:lnTo>
                    <a:pt x="332" y="384"/>
                  </a:lnTo>
                  <a:lnTo>
                    <a:pt x="377" y="328"/>
                  </a:lnTo>
                  <a:lnTo>
                    <a:pt x="424" y="276"/>
                  </a:lnTo>
                  <a:lnTo>
                    <a:pt x="471" y="230"/>
                  </a:lnTo>
                  <a:lnTo>
                    <a:pt x="520" y="188"/>
                  </a:lnTo>
                  <a:lnTo>
                    <a:pt x="571" y="151"/>
                  </a:lnTo>
                  <a:lnTo>
                    <a:pt x="620" y="119"/>
                  </a:lnTo>
                  <a:lnTo>
                    <a:pt x="671" y="91"/>
                  </a:lnTo>
                  <a:lnTo>
                    <a:pt x="722" y="67"/>
                  </a:lnTo>
                  <a:lnTo>
                    <a:pt x="773" y="48"/>
                  </a:lnTo>
                  <a:lnTo>
                    <a:pt x="823" y="31"/>
                  </a:lnTo>
                  <a:lnTo>
                    <a:pt x="874" y="19"/>
                  </a:lnTo>
                  <a:lnTo>
                    <a:pt x="923" y="10"/>
                  </a:lnTo>
                  <a:lnTo>
                    <a:pt x="970" y="3"/>
                  </a:lnTo>
                  <a:lnTo>
                    <a:pt x="1018" y="0"/>
                  </a:lnTo>
                  <a:lnTo>
                    <a:pt x="1064" y="0"/>
                  </a:lnTo>
                  <a:lnTo>
                    <a:pt x="1107" y="3"/>
                  </a:lnTo>
                  <a:lnTo>
                    <a:pt x="1149" y="7"/>
                  </a:lnTo>
                  <a:close/>
                </a:path>
              </a:pathLst>
            </a:custGeom>
            <a:solidFill>
              <a:srgbClr val="996E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28"/>
            <p:cNvSpPr>
              <a:spLocks/>
            </p:cNvSpPr>
            <p:nvPr/>
          </p:nvSpPr>
          <p:spPr bwMode="auto">
            <a:xfrm>
              <a:off x="4240213" y="2652713"/>
              <a:ext cx="1500187" cy="774700"/>
            </a:xfrm>
            <a:custGeom>
              <a:avLst/>
              <a:gdLst>
                <a:gd name="T0" fmla="*/ 4374 w 4723"/>
                <a:gd name="T1" fmla="*/ 121 h 2443"/>
                <a:gd name="T2" fmla="*/ 3656 w 4723"/>
                <a:gd name="T3" fmla="*/ 93 h 2443"/>
                <a:gd name="T4" fmla="*/ 2776 w 4723"/>
                <a:gd name="T5" fmla="*/ 61 h 2443"/>
                <a:gd name="T6" fmla="*/ 1919 w 4723"/>
                <a:gd name="T7" fmla="*/ 29 h 2443"/>
                <a:gd name="T8" fmla="*/ 1270 w 4723"/>
                <a:gd name="T9" fmla="*/ 7 h 2443"/>
                <a:gd name="T10" fmla="*/ 987 w 4723"/>
                <a:gd name="T11" fmla="*/ 0 h 2443"/>
                <a:gd name="T12" fmla="*/ 793 w 4723"/>
                <a:gd name="T13" fmla="*/ 3 h 2443"/>
                <a:gd name="T14" fmla="*/ 584 w 4723"/>
                <a:gd name="T15" fmla="*/ 11 h 2443"/>
                <a:gd name="T16" fmla="*/ 374 w 4723"/>
                <a:gd name="T17" fmla="*/ 18 h 2443"/>
                <a:gd name="T18" fmla="*/ 178 w 4723"/>
                <a:gd name="T19" fmla="*/ 21 h 2443"/>
                <a:gd name="T20" fmla="*/ 9 w 4723"/>
                <a:gd name="T21" fmla="*/ 16 h 2443"/>
                <a:gd name="T22" fmla="*/ 1 w 4723"/>
                <a:gd name="T23" fmla="*/ 210 h 2443"/>
                <a:gd name="T24" fmla="*/ 3 w 4723"/>
                <a:gd name="T25" fmla="*/ 418 h 2443"/>
                <a:gd name="T26" fmla="*/ 21 w 4723"/>
                <a:gd name="T27" fmla="*/ 721 h 2443"/>
                <a:gd name="T28" fmla="*/ 79 w 4723"/>
                <a:gd name="T29" fmla="*/ 1136 h 2443"/>
                <a:gd name="T30" fmla="*/ 164 w 4723"/>
                <a:gd name="T31" fmla="*/ 1480 h 2443"/>
                <a:gd name="T32" fmla="*/ 269 w 4723"/>
                <a:gd name="T33" fmla="*/ 1757 h 2443"/>
                <a:gd name="T34" fmla="*/ 387 w 4723"/>
                <a:gd name="T35" fmla="*/ 1976 h 2443"/>
                <a:gd name="T36" fmla="*/ 510 w 4723"/>
                <a:gd name="T37" fmla="*/ 2144 h 2443"/>
                <a:gd name="T38" fmla="*/ 629 w 4723"/>
                <a:gd name="T39" fmla="*/ 2267 h 2443"/>
                <a:gd name="T40" fmla="*/ 739 w 4723"/>
                <a:gd name="T41" fmla="*/ 2351 h 2443"/>
                <a:gd name="T42" fmla="*/ 831 w 4723"/>
                <a:gd name="T43" fmla="*/ 2404 h 2443"/>
                <a:gd name="T44" fmla="*/ 897 w 4723"/>
                <a:gd name="T45" fmla="*/ 2432 h 2443"/>
                <a:gd name="T46" fmla="*/ 959 w 4723"/>
                <a:gd name="T47" fmla="*/ 2440 h 2443"/>
                <a:gd name="T48" fmla="*/ 1309 w 4723"/>
                <a:gd name="T49" fmla="*/ 2398 h 2443"/>
                <a:gd name="T50" fmla="*/ 1930 w 4723"/>
                <a:gd name="T51" fmla="*/ 2323 h 2443"/>
                <a:gd name="T52" fmla="*/ 2649 w 4723"/>
                <a:gd name="T53" fmla="*/ 2235 h 2443"/>
                <a:gd name="T54" fmla="*/ 3295 w 4723"/>
                <a:gd name="T55" fmla="*/ 2152 h 2443"/>
                <a:gd name="T56" fmla="*/ 3698 w 4723"/>
                <a:gd name="T57" fmla="*/ 2095 h 2443"/>
                <a:gd name="T58" fmla="*/ 3809 w 4723"/>
                <a:gd name="T59" fmla="*/ 2071 h 2443"/>
                <a:gd name="T60" fmla="*/ 3922 w 4723"/>
                <a:gd name="T61" fmla="*/ 2035 h 2443"/>
                <a:gd name="T62" fmla="*/ 4035 w 4723"/>
                <a:gd name="T63" fmla="*/ 1987 h 2443"/>
                <a:gd name="T64" fmla="*/ 4146 w 4723"/>
                <a:gd name="T65" fmla="*/ 1920 h 2443"/>
                <a:gd name="T66" fmla="*/ 4252 w 4723"/>
                <a:gd name="T67" fmla="*/ 1835 h 2443"/>
                <a:gd name="T68" fmla="*/ 4353 w 4723"/>
                <a:gd name="T69" fmla="*/ 1726 h 2443"/>
                <a:gd name="T70" fmla="*/ 4447 w 4723"/>
                <a:gd name="T71" fmla="*/ 1593 h 2443"/>
                <a:gd name="T72" fmla="*/ 4531 w 4723"/>
                <a:gd name="T73" fmla="*/ 1431 h 2443"/>
                <a:gd name="T74" fmla="*/ 4604 w 4723"/>
                <a:gd name="T75" fmla="*/ 1239 h 2443"/>
                <a:gd name="T76" fmla="*/ 4665 w 4723"/>
                <a:gd name="T77" fmla="*/ 1013 h 2443"/>
                <a:gd name="T78" fmla="*/ 4706 w 4723"/>
                <a:gd name="T79" fmla="*/ 795 h 2443"/>
                <a:gd name="T80" fmla="*/ 4720 w 4723"/>
                <a:gd name="T81" fmla="*/ 654 h 2443"/>
                <a:gd name="T82" fmla="*/ 4722 w 4723"/>
                <a:gd name="T83" fmla="*/ 517 h 2443"/>
                <a:gd name="T84" fmla="*/ 4715 w 4723"/>
                <a:gd name="T85" fmla="*/ 385 h 2443"/>
                <a:gd name="T86" fmla="*/ 4698 w 4723"/>
                <a:gd name="T87" fmla="*/ 257 h 2443"/>
                <a:gd name="T88" fmla="*/ 4671 w 4723"/>
                <a:gd name="T89" fmla="*/ 132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23" h="2443">
                  <a:moveTo>
                    <a:pt x="4671" y="132"/>
                  </a:moveTo>
                  <a:lnTo>
                    <a:pt x="4546" y="128"/>
                  </a:lnTo>
                  <a:lnTo>
                    <a:pt x="4374" y="121"/>
                  </a:lnTo>
                  <a:lnTo>
                    <a:pt x="4164" y="113"/>
                  </a:lnTo>
                  <a:lnTo>
                    <a:pt x="3922" y="104"/>
                  </a:lnTo>
                  <a:lnTo>
                    <a:pt x="3656" y="93"/>
                  </a:lnTo>
                  <a:lnTo>
                    <a:pt x="3372" y="83"/>
                  </a:lnTo>
                  <a:lnTo>
                    <a:pt x="3075" y="71"/>
                  </a:lnTo>
                  <a:lnTo>
                    <a:pt x="2776" y="61"/>
                  </a:lnTo>
                  <a:lnTo>
                    <a:pt x="2479" y="49"/>
                  </a:lnTo>
                  <a:lnTo>
                    <a:pt x="2191" y="39"/>
                  </a:lnTo>
                  <a:lnTo>
                    <a:pt x="1919" y="29"/>
                  </a:lnTo>
                  <a:lnTo>
                    <a:pt x="1671" y="19"/>
                  </a:lnTo>
                  <a:lnTo>
                    <a:pt x="1452" y="12"/>
                  </a:lnTo>
                  <a:lnTo>
                    <a:pt x="1270" y="7"/>
                  </a:lnTo>
                  <a:lnTo>
                    <a:pt x="1133" y="2"/>
                  </a:lnTo>
                  <a:lnTo>
                    <a:pt x="1045" y="0"/>
                  </a:lnTo>
                  <a:lnTo>
                    <a:pt x="987" y="0"/>
                  </a:lnTo>
                  <a:lnTo>
                    <a:pt x="924" y="1"/>
                  </a:lnTo>
                  <a:lnTo>
                    <a:pt x="860" y="2"/>
                  </a:lnTo>
                  <a:lnTo>
                    <a:pt x="793" y="3"/>
                  </a:lnTo>
                  <a:lnTo>
                    <a:pt x="724" y="6"/>
                  </a:lnTo>
                  <a:lnTo>
                    <a:pt x="655" y="8"/>
                  </a:lnTo>
                  <a:lnTo>
                    <a:pt x="584" y="11"/>
                  </a:lnTo>
                  <a:lnTo>
                    <a:pt x="513" y="14"/>
                  </a:lnTo>
                  <a:lnTo>
                    <a:pt x="443" y="16"/>
                  </a:lnTo>
                  <a:lnTo>
                    <a:pt x="374" y="18"/>
                  </a:lnTo>
                  <a:lnTo>
                    <a:pt x="307" y="19"/>
                  </a:lnTo>
                  <a:lnTo>
                    <a:pt x="241" y="21"/>
                  </a:lnTo>
                  <a:lnTo>
                    <a:pt x="178" y="21"/>
                  </a:lnTo>
                  <a:lnTo>
                    <a:pt x="118" y="21"/>
                  </a:lnTo>
                  <a:lnTo>
                    <a:pt x="61" y="18"/>
                  </a:lnTo>
                  <a:lnTo>
                    <a:pt x="9" y="16"/>
                  </a:lnTo>
                  <a:lnTo>
                    <a:pt x="6" y="78"/>
                  </a:lnTo>
                  <a:lnTo>
                    <a:pt x="3" y="143"/>
                  </a:lnTo>
                  <a:lnTo>
                    <a:pt x="1" y="210"/>
                  </a:lnTo>
                  <a:lnTo>
                    <a:pt x="0" y="278"/>
                  </a:lnTo>
                  <a:lnTo>
                    <a:pt x="1" y="347"/>
                  </a:lnTo>
                  <a:lnTo>
                    <a:pt x="3" y="418"/>
                  </a:lnTo>
                  <a:lnTo>
                    <a:pt x="6" y="492"/>
                  </a:lnTo>
                  <a:lnTo>
                    <a:pt x="9" y="567"/>
                  </a:lnTo>
                  <a:lnTo>
                    <a:pt x="21" y="721"/>
                  </a:lnTo>
                  <a:lnTo>
                    <a:pt x="37" y="869"/>
                  </a:lnTo>
                  <a:lnTo>
                    <a:pt x="57" y="1006"/>
                  </a:lnTo>
                  <a:lnTo>
                    <a:pt x="79" y="1136"/>
                  </a:lnTo>
                  <a:lnTo>
                    <a:pt x="104" y="1258"/>
                  </a:lnTo>
                  <a:lnTo>
                    <a:pt x="133" y="1373"/>
                  </a:lnTo>
                  <a:lnTo>
                    <a:pt x="164" y="1480"/>
                  </a:lnTo>
                  <a:lnTo>
                    <a:pt x="197" y="1579"/>
                  </a:lnTo>
                  <a:lnTo>
                    <a:pt x="233" y="1671"/>
                  </a:lnTo>
                  <a:lnTo>
                    <a:pt x="269" y="1757"/>
                  </a:lnTo>
                  <a:lnTo>
                    <a:pt x="308" y="1836"/>
                  </a:lnTo>
                  <a:lnTo>
                    <a:pt x="347" y="1910"/>
                  </a:lnTo>
                  <a:lnTo>
                    <a:pt x="387" y="1976"/>
                  </a:lnTo>
                  <a:lnTo>
                    <a:pt x="428" y="2038"/>
                  </a:lnTo>
                  <a:lnTo>
                    <a:pt x="469" y="2093"/>
                  </a:lnTo>
                  <a:lnTo>
                    <a:pt x="510" y="2144"/>
                  </a:lnTo>
                  <a:lnTo>
                    <a:pt x="550" y="2190"/>
                  </a:lnTo>
                  <a:lnTo>
                    <a:pt x="590" y="2230"/>
                  </a:lnTo>
                  <a:lnTo>
                    <a:pt x="629" y="2267"/>
                  </a:lnTo>
                  <a:lnTo>
                    <a:pt x="667" y="2299"/>
                  </a:lnTo>
                  <a:lnTo>
                    <a:pt x="704" y="2327"/>
                  </a:lnTo>
                  <a:lnTo>
                    <a:pt x="739" y="2351"/>
                  </a:lnTo>
                  <a:lnTo>
                    <a:pt x="772" y="2372"/>
                  </a:lnTo>
                  <a:lnTo>
                    <a:pt x="802" y="2389"/>
                  </a:lnTo>
                  <a:lnTo>
                    <a:pt x="831" y="2404"/>
                  </a:lnTo>
                  <a:lnTo>
                    <a:pt x="856" y="2416"/>
                  </a:lnTo>
                  <a:lnTo>
                    <a:pt x="878" y="2425"/>
                  </a:lnTo>
                  <a:lnTo>
                    <a:pt x="897" y="2432"/>
                  </a:lnTo>
                  <a:lnTo>
                    <a:pt x="923" y="2441"/>
                  </a:lnTo>
                  <a:lnTo>
                    <a:pt x="932" y="2443"/>
                  </a:lnTo>
                  <a:lnTo>
                    <a:pt x="959" y="2440"/>
                  </a:lnTo>
                  <a:lnTo>
                    <a:pt x="1035" y="2431"/>
                  </a:lnTo>
                  <a:lnTo>
                    <a:pt x="1154" y="2417"/>
                  </a:lnTo>
                  <a:lnTo>
                    <a:pt x="1309" y="2398"/>
                  </a:lnTo>
                  <a:lnTo>
                    <a:pt x="1495" y="2375"/>
                  </a:lnTo>
                  <a:lnTo>
                    <a:pt x="1703" y="2351"/>
                  </a:lnTo>
                  <a:lnTo>
                    <a:pt x="1930" y="2323"/>
                  </a:lnTo>
                  <a:lnTo>
                    <a:pt x="2168" y="2295"/>
                  </a:lnTo>
                  <a:lnTo>
                    <a:pt x="2409" y="2265"/>
                  </a:lnTo>
                  <a:lnTo>
                    <a:pt x="2649" y="2235"/>
                  </a:lnTo>
                  <a:lnTo>
                    <a:pt x="2882" y="2206"/>
                  </a:lnTo>
                  <a:lnTo>
                    <a:pt x="3098" y="2178"/>
                  </a:lnTo>
                  <a:lnTo>
                    <a:pt x="3295" y="2152"/>
                  </a:lnTo>
                  <a:lnTo>
                    <a:pt x="3465" y="2129"/>
                  </a:lnTo>
                  <a:lnTo>
                    <a:pt x="3601" y="2110"/>
                  </a:lnTo>
                  <a:lnTo>
                    <a:pt x="3698" y="2095"/>
                  </a:lnTo>
                  <a:lnTo>
                    <a:pt x="3734" y="2088"/>
                  </a:lnTo>
                  <a:lnTo>
                    <a:pt x="3771" y="2080"/>
                  </a:lnTo>
                  <a:lnTo>
                    <a:pt x="3809" y="2071"/>
                  </a:lnTo>
                  <a:lnTo>
                    <a:pt x="3847" y="2061"/>
                  </a:lnTo>
                  <a:lnTo>
                    <a:pt x="3884" y="2049"/>
                  </a:lnTo>
                  <a:lnTo>
                    <a:pt x="3922" y="2035"/>
                  </a:lnTo>
                  <a:lnTo>
                    <a:pt x="3960" y="2021"/>
                  </a:lnTo>
                  <a:lnTo>
                    <a:pt x="3997" y="2004"/>
                  </a:lnTo>
                  <a:lnTo>
                    <a:pt x="4035" y="1987"/>
                  </a:lnTo>
                  <a:lnTo>
                    <a:pt x="4072" y="1966"/>
                  </a:lnTo>
                  <a:lnTo>
                    <a:pt x="4109" y="1944"/>
                  </a:lnTo>
                  <a:lnTo>
                    <a:pt x="4146" y="1920"/>
                  </a:lnTo>
                  <a:lnTo>
                    <a:pt x="4182" y="1894"/>
                  </a:lnTo>
                  <a:lnTo>
                    <a:pt x="4217" y="1866"/>
                  </a:lnTo>
                  <a:lnTo>
                    <a:pt x="4252" y="1835"/>
                  </a:lnTo>
                  <a:lnTo>
                    <a:pt x="4286" y="1801"/>
                  </a:lnTo>
                  <a:lnTo>
                    <a:pt x="4320" y="1766"/>
                  </a:lnTo>
                  <a:lnTo>
                    <a:pt x="4353" y="1726"/>
                  </a:lnTo>
                  <a:lnTo>
                    <a:pt x="4385" y="1685"/>
                  </a:lnTo>
                  <a:lnTo>
                    <a:pt x="4417" y="1640"/>
                  </a:lnTo>
                  <a:lnTo>
                    <a:pt x="4447" y="1593"/>
                  </a:lnTo>
                  <a:lnTo>
                    <a:pt x="4475" y="1542"/>
                  </a:lnTo>
                  <a:lnTo>
                    <a:pt x="4504" y="1489"/>
                  </a:lnTo>
                  <a:lnTo>
                    <a:pt x="4531" y="1431"/>
                  </a:lnTo>
                  <a:lnTo>
                    <a:pt x="4557" y="1370"/>
                  </a:lnTo>
                  <a:lnTo>
                    <a:pt x="4581" y="1307"/>
                  </a:lnTo>
                  <a:lnTo>
                    <a:pt x="4604" y="1239"/>
                  </a:lnTo>
                  <a:lnTo>
                    <a:pt x="4626" y="1167"/>
                  </a:lnTo>
                  <a:lnTo>
                    <a:pt x="4647" y="1092"/>
                  </a:lnTo>
                  <a:lnTo>
                    <a:pt x="4665" y="1013"/>
                  </a:lnTo>
                  <a:lnTo>
                    <a:pt x="4683" y="930"/>
                  </a:lnTo>
                  <a:lnTo>
                    <a:pt x="4699" y="842"/>
                  </a:lnTo>
                  <a:lnTo>
                    <a:pt x="4706" y="795"/>
                  </a:lnTo>
                  <a:lnTo>
                    <a:pt x="4712" y="748"/>
                  </a:lnTo>
                  <a:lnTo>
                    <a:pt x="4716" y="701"/>
                  </a:lnTo>
                  <a:lnTo>
                    <a:pt x="4720" y="654"/>
                  </a:lnTo>
                  <a:lnTo>
                    <a:pt x="4722" y="608"/>
                  </a:lnTo>
                  <a:lnTo>
                    <a:pt x="4723" y="562"/>
                  </a:lnTo>
                  <a:lnTo>
                    <a:pt x="4722" y="517"/>
                  </a:lnTo>
                  <a:lnTo>
                    <a:pt x="4721" y="472"/>
                  </a:lnTo>
                  <a:lnTo>
                    <a:pt x="4718" y="429"/>
                  </a:lnTo>
                  <a:lnTo>
                    <a:pt x="4715" y="385"/>
                  </a:lnTo>
                  <a:lnTo>
                    <a:pt x="4709" y="341"/>
                  </a:lnTo>
                  <a:lnTo>
                    <a:pt x="4703" y="298"/>
                  </a:lnTo>
                  <a:lnTo>
                    <a:pt x="4698" y="257"/>
                  </a:lnTo>
                  <a:lnTo>
                    <a:pt x="4690" y="215"/>
                  </a:lnTo>
                  <a:lnTo>
                    <a:pt x="4680" y="174"/>
                  </a:lnTo>
                  <a:lnTo>
                    <a:pt x="4671" y="132"/>
                  </a:lnTo>
                  <a:close/>
                </a:path>
              </a:pathLst>
            </a:custGeom>
            <a:solidFill>
              <a:srgbClr val="E8B1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9"/>
            <p:cNvSpPr>
              <a:spLocks/>
            </p:cNvSpPr>
            <p:nvPr/>
          </p:nvSpPr>
          <p:spPr bwMode="auto">
            <a:xfrm>
              <a:off x="5694363" y="2652713"/>
              <a:ext cx="46037" cy="417513"/>
            </a:xfrm>
            <a:custGeom>
              <a:avLst/>
              <a:gdLst>
                <a:gd name="T0" fmla="*/ 22 w 143"/>
                <a:gd name="T1" fmla="*/ 2 h 1315"/>
                <a:gd name="T2" fmla="*/ 22 w 143"/>
                <a:gd name="T3" fmla="*/ 0 h 1315"/>
                <a:gd name="T4" fmla="*/ 24 w 143"/>
                <a:gd name="T5" fmla="*/ 2 h 1315"/>
                <a:gd name="T6" fmla="*/ 28 w 143"/>
                <a:gd name="T7" fmla="*/ 9 h 1315"/>
                <a:gd name="T8" fmla="*/ 32 w 143"/>
                <a:gd name="T9" fmla="*/ 18 h 1315"/>
                <a:gd name="T10" fmla="*/ 44 w 143"/>
                <a:gd name="T11" fmla="*/ 48 h 1315"/>
                <a:gd name="T12" fmla="*/ 60 w 143"/>
                <a:gd name="T13" fmla="*/ 91 h 1315"/>
                <a:gd name="T14" fmla="*/ 68 w 143"/>
                <a:gd name="T15" fmla="*/ 117 h 1315"/>
                <a:gd name="T16" fmla="*/ 77 w 143"/>
                <a:gd name="T17" fmla="*/ 146 h 1315"/>
                <a:gd name="T18" fmla="*/ 85 w 143"/>
                <a:gd name="T19" fmla="*/ 178 h 1315"/>
                <a:gd name="T20" fmla="*/ 94 w 143"/>
                <a:gd name="T21" fmla="*/ 213 h 1315"/>
                <a:gd name="T22" fmla="*/ 102 w 143"/>
                <a:gd name="T23" fmla="*/ 251 h 1315"/>
                <a:gd name="T24" fmla="*/ 112 w 143"/>
                <a:gd name="T25" fmla="*/ 290 h 1315"/>
                <a:gd name="T26" fmla="*/ 119 w 143"/>
                <a:gd name="T27" fmla="*/ 333 h 1315"/>
                <a:gd name="T28" fmla="*/ 125 w 143"/>
                <a:gd name="T29" fmla="*/ 377 h 1315"/>
                <a:gd name="T30" fmla="*/ 131 w 143"/>
                <a:gd name="T31" fmla="*/ 424 h 1315"/>
                <a:gd name="T32" fmla="*/ 137 w 143"/>
                <a:gd name="T33" fmla="*/ 472 h 1315"/>
                <a:gd name="T34" fmla="*/ 140 w 143"/>
                <a:gd name="T35" fmla="*/ 524 h 1315"/>
                <a:gd name="T36" fmla="*/ 143 w 143"/>
                <a:gd name="T37" fmla="*/ 576 h 1315"/>
                <a:gd name="T38" fmla="*/ 143 w 143"/>
                <a:gd name="T39" fmla="*/ 631 h 1315"/>
                <a:gd name="T40" fmla="*/ 142 w 143"/>
                <a:gd name="T41" fmla="*/ 687 h 1315"/>
                <a:gd name="T42" fmla="*/ 139 w 143"/>
                <a:gd name="T43" fmla="*/ 744 h 1315"/>
                <a:gd name="T44" fmla="*/ 135 w 143"/>
                <a:gd name="T45" fmla="*/ 804 h 1315"/>
                <a:gd name="T46" fmla="*/ 127 w 143"/>
                <a:gd name="T47" fmla="*/ 864 h 1315"/>
                <a:gd name="T48" fmla="*/ 117 w 143"/>
                <a:gd name="T49" fmla="*/ 925 h 1315"/>
                <a:gd name="T50" fmla="*/ 106 w 143"/>
                <a:gd name="T51" fmla="*/ 989 h 1315"/>
                <a:gd name="T52" fmla="*/ 91 w 143"/>
                <a:gd name="T53" fmla="*/ 1052 h 1315"/>
                <a:gd name="T54" fmla="*/ 72 w 143"/>
                <a:gd name="T55" fmla="*/ 1117 h 1315"/>
                <a:gd name="T56" fmla="*/ 52 w 143"/>
                <a:gd name="T57" fmla="*/ 1182 h 1315"/>
                <a:gd name="T58" fmla="*/ 28 w 143"/>
                <a:gd name="T59" fmla="*/ 1248 h 1315"/>
                <a:gd name="T60" fmla="*/ 0 w 143"/>
                <a:gd name="T61" fmla="*/ 1315 h 1315"/>
                <a:gd name="T62" fmla="*/ 2 w 143"/>
                <a:gd name="T63" fmla="*/ 1309 h 1315"/>
                <a:gd name="T64" fmla="*/ 7 w 143"/>
                <a:gd name="T65" fmla="*/ 1290 h 1315"/>
                <a:gd name="T66" fmla="*/ 15 w 143"/>
                <a:gd name="T67" fmla="*/ 1258 h 1315"/>
                <a:gd name="T68" fmla="*/ 24 w 143"/>
                <a:gd name="T69" fmla="*/ 1216 h 1315"/>
                <a:gd name="T70" fmla="*/ 34 w 143"/>
                <a:gd name="T71" fmla="*/ 1163 h 1315"/>
                <a:gd name="T72" fmla="*/ 45 w 143"/>
                <a:gd name="T73" fmla="*/ 1098 h 1315"/>
                <a:gd name="T74" fmla="*/ 55 w 143"/>
                <a:gd name="T75" fmla="*/ 1024 h 1315"/>
                <a:gd name="T76" fmla="*/ 64 w 143"/>
                <a:gd name="T77" fmla="*/ 940 h 1315"/>
                <a:gd name="T78" fmla="*/ 69 w 143"/>
                <a:gd name="T79" fmla="*/ 895 h 1315"/>
                <a:gd name="T80" fmla="*/ 72 w 143"/>
                <a:gd name="T81" fmla="*/ 848 h 1315"/>
                <a:gd name="T82" fmla="*/ 76 w 143"/>
                <a:gd name="T83" fmla="*/ 800 h 1315"/>
                <a:gd name="T84" fmla="*/ 78 w 143"/>
                <a:gd name="T85" fmla="*/ 748 h 1315"/>
                <a:gd name="T86" fmla="*/ 79 w 143"/>
                <a:gd name="T87" fmla="*/ 695 h 1315"/>
                <a:gd name="T88" fmla="*/ 81 w 143"/>
                <a:gd name="T89" fmla="*/ 639 h 1315"/>
                <a:gd name="T90" fmla="*/ 81 w 143"/>
                <a:gd name="T91" fmla="*/ 583 h 1315"/>
                <a:gd name="T92" fmla="*/ 79 w 143"/>
                <a:gd name="T93" fmla="*/ 524 h 1315"/>
                <a:gd name="T94" fmla="*/ 77 w 143"/>
                <a:gd name="T95" fmla="*/ 464 h 1315"/>
                <a:gd name="T96" fmla="*/ 74 w 143"/>
                <a:gd name="T97" fmla="*/ 402 h 1315"/>
                <a:gd name="T98" fmla="*/ 69 w 143"/>
                <a:gd name="T99" fmla="*/ 339 h 1315"/>
                <a:gd name="T100" fmla="*/ 62 w 143"/>
                <a:gd name="T101" fmla="*/ 274 h 1315"/>
                <a:gd name="T102" fmla="*/ 55 w 143"/>
                <a:gd name="T103" fmla="*/ 208 h 1315"/>
                <a:gd name="T104" fmla="*/ 46 w 143"/>
                <a:gd name="T105" fmla="*/ 140 h 1315"/>
                <a:gd name="T106" fmla="*/ 34 w 143"/>
                <a:gd name="T107" fmla="*/ 71 h 1315"/>
                <a:gd name="T108" fmla="*/ 22 w 143"/>
                <a:gd name="T109" fmla="*/ 2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3" h="1315">
                  <a:moveTo>
                    <a:pt x="22" y="2"/>
                  </a:moveTo>
                  <a:lnTo>
                    <a:pt x="22" y="0"/>
                  </a:lnTo>
                  <a:lnTo>
                    <a:pt x="24" y="2"/>
                  </a:lnTo>
                  <a:lnTo>
                    <a:pt x="28" y="9"/>
                  </a:lnTo>
                  <a:lnTo>
                    <a:pt x="32" y="18"/>
                  </a:lnTo>
                  <a:lnTo>
                    <a:pt x="44" y="48"/>
                  </a:lnTo>
                  <a:lnTo>
                    <a:pt x="60" y="91"/>
                  </a:lnTo>
                  <a:lnTo>
                    <a:pt x="68" y="117"/>
                  </a:lnTo>
                  <a:lnTo>
                    <a:pt x="77" y="146"/>
                  </a:lnTo>
                  <a:lnTo>
                    <a:pt x="85" y="178"/>
                  </a:lnTo>
                  <a:lnTo>
                    <a:pt x="94" y="213"/>
                  </a:lnTo>
                  <a:lnTo>
                    <a:pt x="102" y="251"/>
                  </a:lnTo>
                  <a:lnTo>
                    <a:pt x="112" y="290"/>
                  </a:lnTo>
                  <a:lnTo>
                    <a:pt x="119" y="333"/>
                  </a:lnTo>
                  <a:lnTo>
                    <a:pt x="125" y="377"/>
                  </a:lnTo>
                  <a:lnTo>
                    <a:pt x="131" y="424"/>
                  </a:lnTo>
                  <a:lnTo>
                    <a:pt x="137" y="472"/>
                  </a:lnTo>
                  <a:lnTo>
                    <a:pt x="140" y="524"/>
                  </a:lnTo>
                  <a:lnTo>
                    <a:pt x="143" y="576"/>
                  </a:lnTo>
                  <a:lnTo>
                    <a:pt x="143" y="631"/>
                  </a:lnTo>
                  <a:lnTo>
                    <a:pt x="142" y="687"/>
                  </a:lnTo>
                  <a:lnTo>
                    <a:pt x="139" y="744"/>
                  </a:lnTo>
                  <a:lnTo>
                    <a:pt x="135" y="804"/>
                  </a:lnTo>
                  <a:lnTo>
                    <a:pt x="127" y="864"/>
                  </a:lnTo>
                  <a:lnTo>
                    <a:pt x="117" y="925"/>
                  </a:lnTo>
                  <a:lnTo>
                    <a:pt x="106" y="989"/>
                  </a:lnTo>
                  <a:lnTo>
                    <a:pt x="91" y="1052"/>
                  </a:lnTo>
                  <a:lnTo>
                    <a:pt x="72" y="1117"/>
                  </a:lnTo>
                  <a:lnTo>
                    <a:pt x="52" y="1182"/>
                  </a:lnTo>
                  <a:lnTo>
                    <a:pt x="28" y="1248"/>
                  </a:lnTo>
                  <a:lnTo>
                    <a:pt x="0" y="1315"/>
                  </a:lnTo>
                  <a:lnTo>
                    <a:pt x="2" y="1309"/>
                  </a:lnTo>
                  <a:lnTo>
                    <a:pt x="7" y="1290"/>
                  </a:lnTo>
                  <a:lnTo>
                    <a:pt x="15" y="1258"/>
                  </a:lnTo>
                  <a:lnTo>
                    <a:pt x="24" y="1216"/>
                  </a:lnTo>
                  <a:lnTo>
                    <a:pt x="34" y="1163"/>
                  </a:lnTo>
                  <a:lnTo>
                    <a:pt x="45" y="1098"/>
                  </a:lnTo>
                  <a:lnTo>
                    <a:pt x="55" y="1024"/>
                  </a:lnTo>
                  <a:lnTo>
                    <a:pt x="64" y="940"/>
                  </a:lnTo>
                  <a:lnTo>
                    <a:pt x="69" y="895"/>
                  </a:lnTo>
                  <a:lnTo>
                    <a:pt x="72" y="848"/>
                  </a:lnTo>
                  <a:lnTo>
                    <a:pt x="76" y="800"/>
                  </a:lnTo>
                  <a:lnTo>
                    <a:pt x="78" y="748"/>
                  </a:lnTo>
                  <a:lnTo>
                    <a:pt x="79" y="695"/>
                  </a:lnTo>
                  <a:lnTo>
                    <a:pt x="81" y="639"/>
                  </a:lnTo>
                  <a:lnTo>
                    <a:pt x="81" y="583"/>
                  </a:lnTo>
                  <a:lnTo>
                    <a:pt x="79" y="524"/>
                  </a:lnTo>
                  <a:lnTo>
                    <a:pt x="77" y="464"/>
                  </a:lnTo>
                  <a:lnTo>
                    <a:pt x="74" y="402"/>
                  </a:lnTo>
                  <a:lnTo>
                    <a:pt x="69" y="339"/>
                  </a:lnTo>
                  <a:lnTo>
                    <a:pt x="62" y="274"/>
                  </a:lnTo>
                  <a:lnTo>
                    <a:pt x="55" y="208"/>
                  </a:lnTo>
                  <a:lnTo>
                    <a:pt x="46" y="140"/>
                  </a:lnTo>
                  <a:lnTo>
                    <a:pt x="34" y="71"/>
                  </a:lnTo>
                  <a:lnTo>
                    <a:pt x="22" y="2"/>
                  </a:lnTo>
                  <a:close/>
                </a:path>
              </a:pathLst>
            </a:custGeom>
            <a:solidFill>
              <a:srgbClr val="996E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30"/>
            <p:cNvSpPr>
              <a:spLocks/>
            </p:cNvSpPr>
            <p:nvPr/>
          </p:nvSpPr>
          <p:spPr bwMode="auto">
            <a:xfrm>
              <a:off x="4297363" y="2986088"/>
              <a:ext cx="1285875" cy="431800"/>
            </a:xfrm>
            <a:custGeom>
              <a:avLst/>
              <a:gdLst>
                <a:gd name="T0" fmla="*/ 371 w 4049"/>
                <a:gd name="T1" fmla="*/ 792 h 1360"/>
                <a:gd name="T2" fmla="*/ 441 w 4049"/>
                <a:gd name="T3" fmla="*/ 879 h 1360"/>
                <a:gd name="T4" fmla="*/ 519 w 4049"/>
                <a:gd name="T5" fmla="*/ 959 h 1360"/>
                <a:gd name="T6" fmla="*/ 595 w 4049"/>
                <a:gd name="T7" fmla="*/ 1022 h 1360"/>
                <a:gd name="T8" fmla="*/ 684 w 4049"/>
                <a:gd name="T9" fmla="*/ 1082 h 1360"/>
                <a:gd name="T10" fmla="*/ 788 w 4049"/>
                <a:gd name="T11" fmla="*/ 1135 h 1360"/>
                <a:gd name="T12" fmla="*/ 904 w 4049"/>
                <a:gd name="T13" fmla="*/ 1176 h 1360"/>
                <a:gd name="T14" fmla="*/ 1033 w 4049"/>
                <a:gd name="T15" fmla="*/ 1200 h 1360"/>
                <a:gd name="T16" fmla="*/ 1175 w 4049"/>
                <a:gd name="T17" fmla="*/ 1200 h 1360"/>
                <a:gd name="T18" fmla="*/ 1411 w 4049"/>
                <a:gd name="T19" fmla="*/ 1157 h 1360"/>
                <a:gd name="T20" fmla="*/ 1617 w 4049"/>
                <a:gd name="T21" fmla="*/ 1072 h 1360"/>
                <a:gd name="T22" fmla="*/ 1795 w 4049"/>
                <a:gd name="T23" fmla="*/ 954 h 1360"/>
                <a:gd name="T24" fmla="*/ 1946 w 4049"/>
                <a:gd name="T25" fmla="*/ 816 h 1360"/>
                <a:gd name="T26" fmla="*/ 2071 w 4049"/>
                <a:gd name="T27" fmla="*/ 664 h 1360"/>
                <a:gd name="T28" fmla="*/ 2175 w 4049"/>
                <a:gd name="T29" fmla="*/ 508 h 1360"/>
                <a:gd name="T30" fmla="*/ 2257 w 4049"/>
                <a:gd name="T31" fmla="*/ 361 h 1360"/>
                <a:gd name="T32" fmla="*/ 2319 w 4049"/>
                <a:gd name="T33" fmla="*/ 228 h 1360"/>
                <a:gd name="T34" fmla="*/ 2386 w 4049"/>
                <a:gd name="T35" fmla="*/ 70 h 1360"/>
                <a:gd name="T36" fmla="*/ 2405 w 4049"/>
                <a:gd name="T37" fmla="*/ 29 h 1360"/>
                <a:gd name="T38" fmla="*/ 2457 w 4049"/>
                <a:gd name="T39" fmla="*/ 14 h 1360"/>
                <a:gd name="T40" fmla="*/ 2575 w 4049"/>
                <a:gd name="T41" fmla="*/ 5 h 1360"/>
                <a:gd name="T42" fmla="*/ 2807 w 4049"/>
                <a:gd name="T43" fmla="*/ 0 h 1360"/>
                <a:gd name="T44" fmla="*/ 3245 w 4049"/>
                <a:gd name="T45" fmla="*/ 5 h 1360"/>
                <a:gd name="T46" fmla="*/ 3677 w 4049"/>
                <a:gd name="T47" fmla="*/ 16 h 1360"/>
                <a:gd name="T48" fmla="*/ 3980 w 4049"/>
                <a:gd name="T49" fmla="*/ 25 h 1360"/>
                <a:gd name="T50" fmla="*/ 4047 w 4049"/>
                <a:gd name="T51" fmla="*/ 39 h 1360"/>
                <a:gd name="T52" fmla="*/ 4018 w 4049"/>
                <a:gd name="T53" fmla="*/ 181 h 1360"/>
                <a:gd name="T54" fmla="*/ 3984 w 4049"/>
                <a:gd name="T55" fmla="*/ 297 h 1360"/>
                <a:gd name="T56" fmla="*/ 3933 w 4049"/>
                <a:gd name="T57" fmla="*/ 431 h 1360"/>
                <a:gd name="T58" fmla="*/ 3862 w 4049"/>
                <a:gd name="T59" fmla="*/ 574 h 1360"/>
                <a:gd name="T60" fmla="*/ 3768 w 4049"/>
                <a:gd name="T61" fmla="*/ 717 h 1360"/>
                <a:gd name="T62" fmla="*/ 3650 w 4049"/>
                <a:gd name="T63" fmla="*/ 849 h 1360"/>
                <a:gd name="T64" fmla="*/ 3502 w 4049"/>
                <a:gd name="T65" fmla="*/ 965 h 1360"/>
                <a:gd name="T66" fmla="*/ 3324 w 4049"/>
                <a:gd name="T67" fmla="*/ 1051 h 1360"/>
                <a:gd name="T68" fmla="*/ 3110 w 4049"/>
                <a:gd name="T69" fmla="*/ 1102 h 1360"/>
                <a:gd name="T70" fmla="*/ 2621 w 4049"/>
                <a:gd name="T71" fmla="*/ 1174 h 1360"/>
                <a:gd name="T72" fmla="*/ 2101 w 4049"/>
                <a:gd name="T73" fmla="*/ 1259 h 1360"/>
                <a:gd name="T74" fmla="*/ 1672 w 4049"/>
                <a:gd name="T75" fmla="*/ 1319 h 1360"/>
                <a:gd name="T76" fmla="*/ 1426 w 4049"/>
                <a:gd name="T77" fmla="*/ 1344 h 1360"/>
                <a:gd name="T78" fmla="*/ 1194 w 4049"/>
                <a:gd name="T79" fmla="*/ 1359 h 1360"/>
                <a:gd name="T80" fmla="*/ 980 w 4049"/>
                <a:gd name="T81" fmla="*/ 1358 h 1360"/>
                <a:gd name="T82" fmla="*/ 790 w 4049"/>
                <a:gd name="T83" fmla="*/ 1339 h 1360"/>
                <a:gd name="T84" fmla="*/ 626 w 4049"/>
                <a:gd name="T85" fmla="*/ 1300 h 1360"/>
                <a:gd name="T86" fmla="*/ 500 w 4049"/>
                <a:gd name="T87" fmla="*/ 1253 h 1360"/>
                <a:gd name="T88" fmla="*/ 429 w 4049"/>
                <a:gd name="T89" fmla="*/ 1221 h 1360"/>
                <a:gd name="T90" fmla="*/ 362 w 4049"/>
                <a:gd name="T91" fmla="*/ 1180 h 1360"/>
                <a:gd name="T92" fmla="*/ 299 w 4049"/>
                <a:gd name="T93" fmla="*/ 1131 h 1360"/>
                <a:gd name="T94" fmla="*/ 240 w 4049"/>
                <a:gd name="T95" fmla="*/ 1068 h 1360"/>
                <a:gd name="T96" fmla="*/ 185 w 4049"/>
                <a:gd name="T97" fmla="*/ 991 h 1360"/>
                <a:gd name="T98" fmla="*/ 133 w 4049"/>
                <a:gd name="T99" fmla="*/ 894 h 1360"/>
                <a:gd name="T100" fmla="*/ 85 w 4049"/>
                <a:gd name="T101" fmla="*/ 777 h 1360"/>
                <a:gd name="T102" fmla="*/ 40 w 4049"/>
                <a:gd name="T103" fmla="*/ 635 h 1360"/>
                <a:gd name="T104" fmla="*/ 0 w 4049"/>
                <a:gd name="T105" fmla="*/ 466 h 1360"/>
                <a:gd name="T106" fmla="*/ 71 w 4049"/>
                <a:gd name="T107" fmla="*/ 477 h 1360"/>
                <a:gd name="T108" fmla="*/ 167 w 4049"/>
                <a:gd name="T109" fmla="*/ 587 h 1360"/>
                <a:gd name="T110" fmla="*/ 282 w 4049"/>
                <a:gd name="T111" fmla="*/ 703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9" h="1360">
                  <a:moveTo>
                    <a:pt x="357" y="771"/>
                  </a:moveTo>
                  <a:lnTo>
                    <a:pt x="360" y="777"/>
                  </a:lnTo>
                  <a:lnTo>
                    <a:pt x="371" y="792"/>
                  </a:lnTo>
                  <a:lnTo>
                    <a:pt x="387" y="815"/>
                  </a:lnTo>
                  <a:lnTo>
                    <a:pt x="411" y="845"/>
                  </a:lnTo>
                  <a:lnTo>
                    <a:pt x="441" y="879"/>
                  </a:lnTo>
                  <a:lnTo>
                    <a:pt x="477" y="919"/>
                  </a:lnTo>
                  <a:lnTo>
                    <a:pt x="497" y="938"/>
                  </a:lnTo>
                  <a:lnTo>
                    <a:pt x="519" y="959"/>
                  </a:lnTo>
                  <a:lnTo>
                    <a:pt x="543" y="980"/>
                  </a:lnTo>
                  <a:lnTo>
                    <a:pt x="569" y="1002"/>
                  </a:lnTo>
                  <a:lnTo>
                    <a:pt x="595" y="1022"/>
                  </a:lnTo>
                  <a:lnTo>
                    <a:pt x="623" y="1043"/>
                  </a:lnTo>
                  <a:lnTo>
                    <a:pt x="653" y="1063"/>
                  </a:lnTo>
                  <a:lnTo>
                    <a:pt x="684" y="1082"/>
                  </a:lnTo>
                  <a:lnTo>
                    <a:pt x="717" y="1102"/>
                  </a:lnTo>
                  <a:lnTo>
                    <a:pt x="752" y="1119"/>
                  </a:lnTo>
                  <a:lnTo>
                    <a:pt x="788" y="1135"/>
                  </a:lnTo>
                  <a:lnTo>
                    <a:pt x="824" y="1150"/>
                  </a:lnTo>
                  <a:lnTo>
                    <a:pt x="864" y="1164"/>
                  </a:lnTo>
                  <a:lnTo>
                    <a:pt x="904" y="1176"/>
                  </a:lnTo>
                  <a:lnTo>
                    <a:pt x="945" y="1186"/>
                  </a:lnTo>
                  <a:lnTo>
                    <a:pt x="988" y="1194"/>
                  </a:lnTo>
                  <a:lnTo>
                    <a:pt x="1033" y="1200"/>
                  </a:lnTo>
                  <a:lnTo>
                    <a:pt x="1079" y="1202"/>
                  </a:lnTo>
                  <a:lnTo>
                    <a:pt x="1126" y="1203"/>
                  </a:lnTo>
                  <a:lnTo>
                    <a:pt x="1175" y="1200"/>
                  </a:lnTo>
                  <a:lnTo>
                    <a:pt x="1257" y="1191"/>
                  </a:lnTo>
                  <a:lnTo>
                    <a:pt x="1335" y="1177"/>
                  </a:lnTo>
                  <a:lnTo>
                    <a:pt x="1411" y="1157"/>
                  </a:lnTo>
                  <a:lnTo>
                    <a:pt x="1482" y="1133"/>
                  </a:lnTo>
                  <a:lnTo>
                    <a:pt x="1552" y="1104"/>
                  </a:lnTo>
                  <a:lnTo>
                    <a:pt x="1617" y="1072"/>
                  </a:lnTo>
                  <a:lnTo>
                    <a:pt x="1679" y="1036"/>
                  </a:lnTo>
                  <a:lnTo>
                    <a:pt x="1738" y="997"/>
                  </a:lnTo>
                  <a:lnTo>
                    <a:pt x="1795" y="954"/>
                  </a:lnTo>
                  <a:lnTo>
                    <a:pt x="1848" y="911"/>
                  </a:lnTo>
                  <a:lnTo>
                    <a:pt x="1897" y="863"/>
                  </a:lnTo>
                  <a:lnTo>
                    <a:pt x="1946" y="816"/>
                  </a:lnTo>
                  <a:lnTo>
                    <a:pt x="1989" y="765"/>
                  </a:lnTo>
                  <a:lnTo>
                    <a:pt x="2032" y="715"/>
                  </a:lnTo>
                  <a:lnTo>
                    <a:pt x="2071" y="664"/>
                  </a:lnTo>
                  <a:lnTo>
                    <a:pt x="2108" y="612"/>
                  </a:lnTo>
                  <a:lnTo>
                    <a:pt x="2143" y="560"/>
                  </a:lnTo>
                  <a:lnTo>
                    <a:pt x="2175" y="508"/>
                  </a:lnTo>
                  <a:lnTo>
                    <a:pt x="2204" y="458"/>
                  </a:lnTo>
                  <a:lnTo>
                    <a:pt x="2231" y="408"/>
                  </a:lnTo>
                  <a:lnTo>
                    <a:pt x="2257" y="361"/>
                  </a:lnTo>
                  <a:lnTo>
                    <a:pt x="2280" y="313"/>
                  </a:lnTo>
                  <a:lnTo>
                    <a:pt x="2300" y="270"/>
                  </a:lnTo>
                  <a:lnTo>
                    <a:pt x="2319" y="228"/>
                  </a:lnTo>
                  <a:lnTo>
                    <a:pt x="2351" y="154"/>
                  </a:lnTo>
                  <a:lnTo>
                    <a:pt x="2375" y="94"/>
                  </a:lnTo>
                  <a:lnTo>
                    <a:pt x="2386" y="70"/>
                  </a:lnTo>
                  <a:lnTo>
                    <a:pt x="2394" y="51"/>
                  </a:lnTo>
                  <a:lnTo>
                    <a:pt x="2401" y="37"/>
                  </a:lnTo>
                  <a:lnTo>
                    <a:pt x="2405" y="29"/>
                  </a:lnTo>
                  <a:lnTo>
                    <a:pt x="2415" y="23"/>
                  </a:lnTo>
                  <a:lnTo>
                    <a:pt x="2432" y="18"/>
                  </a:lnTo>
                  <a:lnTo>
                    <a:pt x="2457" y="14"/>
                  </a:lnTo>
                  <a:lnTo>
                    <a:pt x="2489" y="10"/>
                  </a:lnTo>
                  <a:lnTo>
                    <a:pt x="2529" y="7"/>
                  </a:lnTo>
                  <a:lnTo>
                    <a:pt x="2575" y="5"/>
                  </a:lnTo>
                  <a:lnTo>
                    <a:pt x="2627" y="3"/>
                  </a:lnTo>
                  <a:lnTo>
                    <a:pt x="2682" y="1"/>
                  </a:lnTo>
                  <a:lnTo>
                    <a:pt x="2807" y="0"/>
                  </a:lnTo>
                  <a:lnTo>
                    <a:pt x="2947" y="1"/>
                  </a:lnTo>
                  <a:lnTo>
                    <a:pt x="3093" y="2"/>
                  </a:lnTo>
                  <a:lnTo>
                    <a:pt x="3245" y="5"/>
                  </a:lnTo>
                  <a:lnTo>
                    <a:pt x="3396" y="8"/>
                  </a:lnTo>
                  <a:lnTo>
                    <a:pt x="3541" y="11"/>
                  </a:lnTo>
                  <a:lnTo>
                    <a:pt x="3677" y="16"/>
                  </a:lnTo>
                  <a:lnTo>
                    <a:pt x="3798" y="20"/>
                  </a:lnTo>
                  <a:lnTo>
                    <a:pt x="3901" y="23"/>
                  </a:lnTo>
                  <a:lnTo>
                    <a:pt x="3980" y="25"/>
                  </a:lnTo>
                  <a:lnTo>
                    <a:pt x="4031" y="28"/>
                  </a:lnTo>
                  <a:lnTo>
                    <a:pt x="4049" y="29"/>
                  </a:lnTo>
                  <a:lnTo>
                    <a:pt x="4047" y="39"/>
                  </a:lnTo>
                  <a:lnTo>
                    <a:pt x="4043" y="70"/>
                  </a:lnTo>
                  <a:lnTo>
                    <a:pt x="4033" y="119"/>
                  </a:lnTo>
                  <a:lnTo>
                    <a:pt x="4018" y="181"/>
                  </a:lnTo>
                  <a:lnTo>
                    <a:pt x="4008" y="218"/>
                  </a:lnTo>
                  <a:lnTo>
                    <a:pt x="3996" y="256"/>
                  </a:lnTo>
                  <a:lnTo>
                    <a:pt x="3984" y="297"/>
                  </a:lnTo>
                  <a:lnTo>
                    <a:pt x="3969" y="340"/>
                  </a:lnTo>
                  <a:lnTo>
                    <a:pt x="3952" y="385"/>
                  </a:lnTo>
                  <a:lnTo>
                    <a:pt x="3933" y="431"/>
                  </a:lnTo>
                  <a:lnTo>
                    <a:pt x="3911" y="478"/>
                  </a:lnTo>
                  <a:lnTo>
                    <a:pt x="3888" y="526"/>
                  </a:lnTo>
                  <a:lnTo>
                    <a:pt x="3862" y="574"/>
                  </a:lnTo>
                  <a:lnTo>
                    <a:pt x="3834" y="622"/>
                  </a:lnTo>
                  <a:lnTo>
                    <a:pt x="3803" y="670"/>
                  </a:lnTo>
                  <a:lnTo>
                    <a:pt x="3768" y="717"/>
                  </a:lnTo>
                  <a:lnTo>
                    <a:pt x="3731" y="762"/>
                  </a:lnTo>
                  <a:lnTo>
                    <a:pt x="3692" y="807"/>
                  </a:lnTo>
                  <a:lnTo>
                    <a:pt x="3650" y="849"/>
                  </a:lnTo>
                  <a:lnTo>
                    <a:pt x="3604" y="890"/>
                  </a:lnTo>
                  <a:lnTo>
                    <a:pt x="3555" y="929"/>
                  </a:lnTo>
                  <a:lnTo>
                    <a:pt x="3502" y="965"/>
                  </a:lnTo>
                  <a:lnTo>
                    <a:pt x="3446" y="997"/>
                  </a:lnTo>
                  <a:lnTo>
                    <a:pt x="3387" y="1026"/>
                  </a:lnTo>
                  <a:lnTo>
                    <a:pt x="3324" y="1051"/>
                  </a:lnTo>
                  <a:lnTo>
                    <a:pt x="3257" y="1073"/>
                  </a:lnTo>
                  <a:lnTo>
                    <a:pt x="3185" y="1090"/>
                  </a:lnTo>
                  <a:lnTo>
                    <a:pt x="3110" y="1102"/>
                  </a:lnTo>
                  <a:lnTo>
                    <a:pt x="2953" y="1124"/>
                  </a:lnTo>
                  <a:lnTo>
                    <a:pt x="2789" y="1148"/>
                  </a:lnTo>
                  <a:lnTo>
                    <a:pt x="2621" y="1174"/>
                  </a:lnTo>
                  <a:lnTo>
                    <a:pt x="2449" y="1202"/>
                  </a:lnTo>
                  <a:lnTo>
                    <a:pt x="2276" y="1231"/>
                  </a:lnTo>
                  <a:lnTo>
                    <a:pt x="2101" y="1259"/>
                  </a:lnTo>
                  <a:lnTo>
                    <a:pt x="1928" y="1284"/>
                  </a:lnTo>
                  <a:lnTo>
                    <a:pt x="1757" y="1308"/>
                  </a:lnTo>
                  <a:lnTo>
                    <a:pt x="1672" y="1319"/>
                  </a:lnTo>
                  <a:lnTo>
                    <a:pt x="1590" y="1328"/>
                  </a:lnTo>
                  <a:lnTo>
                    <a:pt x="1508" y="1337"/>
                  </a:lnTo>
                  <a:lnTo>
                    <a:pt x="1426" y="1344"/>
                  </a:lnTo>
                  <a:lnTo>
                    <a:pt x="1348" y="1351"/>
                  </a:lnTo>
                  <a:lnTo>
                    <a:pt x="1269" y="1355"/>
                  </a:lnTo>
                  <a:lnTo>
                    <a:pt x="1194" y="1359"/>
                  </a:lnTo>
                  <a:lnTo>
                    <a:pt x="1121" y="1360"/>
                  </a:lnTo>
                  <a:lnTo>
                    <a:pt x="1049" y="1360"/>
                  </a:lnTo>
                  <a:lnTo>
                    <a:pt x="980" y="1358"/>
                  </a:lnTo>
                  <a:lnTo>
                    <a:pt x="914" y="1353"/>
                  </a:lnTo>
                  <a:lnTo>
                    <a:pt x="850" y="1347"/>
                  </a:lnTo>
                  <a:lnTo>
                    <a:pt x="790" y="1339"/>
                  </a:lnTo>
                  <a:lnTo>
                    <a:pt x="732" y="1329"/>
                  </a:lnTo>
                  <a:lnTo>
                    <a:pt x="677" y="1315"/>
                  </a:lnTo>
                  <a:lnTo>
                    <a:pt x="626" y="1300"/>
                  </a:lnTo>
                  <a:lnTo>
                    <a:pt x="574" y="1282"/>
                  </a:lnTo>
                  <a:lnTo>
                    <a:pt x="524" y="1263"/>
                  </a:lnTo>
                  <a:lnTo>
                    <a:pt x="500" y="1253"/>
                  </a:lnTo>
                  <a:lnTo>
                    <a:pt x="475" y="1242"/>
                  </a:lnTo>
                  <a:lnTo>
                    <a:pt x="452" y="1232"/>
                  </a:lnTo>
                  <a:lnTo>
                    <a:pt x="429" y="1221"/>
                  </a:lnTo>
                  <a:lnTo>
                    <a:pt x="406" y="1208"/>
                  </a:lnTo>
                  <a:lnTo>
                    <a:pt x="384" y="1195"/>
                  </a:lnTo>
                  <a:lnTo>
                    <a:pt x="362" y="1180"/>
                  </a:lnTo>
                  <a:lnTo>
                    <a:pt x="341" y="1165"/>
                  </a:lnTo>
                  <a:lnTo>
                    <a:pt x="320" y="1149"/>
                  </a:lnTo>
                  <a:lnTo>
                    <a:pt x="299" y="1131"/>
                  </a:lnTo>
                  <a:lnTo>
                    <a:pt x="278" y="1112"/>
                  </a:lnTo>
                  <a:lnTo>
                    <a:pt x="259" y="1091"/>
                  </a:lnTo>
                  <a:lnTo>
                    <a:pt x="240" y="1068"/>
                  </a:lnTo>
                  <a:lnTo>
                    <a:pt x="221" y="1044"/>
                  </a:lnTo>
                  <a:lnTo>
                    <a:pt x="202" y="1019"/>
                  </a:lnTo>
                  <a:lnTo>
                    <a:pt x="185" y="991"/>
                  </a:lnTo>
                  <a:lnTo>
                    <a:pt x="167" y="961"/>
                  </a:lnTo>
                  <a:lnTo>
                    <a:pt x="149" y="929"/>
                  </a:lnTo>
                  <a:lnTo>
                    <a:pt x="133" y="894"/>
                  </a:lnTo>
                  <a:lnTo>
                    <a:pt x="116" y="857"/>
                  </a:lnTo>
                  <a:lnTo>
                    <a:pt x="100" y="818"/>
                  </a:lnTo>
                  <a:lnTo>
                    <a:pt x="85" y="777"/>
                  </a:lnTo>
                  <a:lnTo>
                    <a:pt x="70" y="732"/>
                  </a:lnTo>
                  <a:lnTo>
                    <a:pt x="55" y="685"/>
                  </a:lnTo>
                  <a:lnTo>
                    <a:pt x="40" y="635"/>
                  </a:lnTo>
                  <a:lnTo>
                    <a:pt x="26" y="582"/>
                  </a:lnTo>
                  <a:lnTo>
                    <a:pt x="12" y="526"/>
                  </a:lnTo>
                  <a:lnTo>
                    <a:pt x="0" y="466"/>
                  </a:lnTo>
                  <a:lnTo>
                    <a:pt x="54" y="454"/>
                  </a:lnTo>
                  <a:lnTo>
                    <a:pt x="57" y="460"/>
                  </a:lnTo>
                  <a:lnTo>
                    <a:pt x="71" y="477"/>
                  </a:lnTo>
                  <a:lnTo>
                    <a:pt x="93" y="504"/>
                  </a:lnTo>
                  <a:lnTo>
                    <a:pt x="125" y="542"/>
                  </a:lnTo>
                  <a:lnTo>
                    <a:pt x="167" y="587"/>
                  </a:lnTo>
                  <a:lnTo>
                    <a:pt x="218" y="642"/>
                  </a:lnTo>
                  <a:lnTo>
                    <a:pt x="250" y="672"/>
                  </a:lnTo>
                  <a:lnTo>
                    <a:pt x="282" y="703"/>
                  </a:lnTo>
                  <a:lnTo>
                    <a:pt x="318" y="736"/>
                  </a:lnTo>
                  <a:lnTo>
                    <a:pt x="357" y="771"/>
                  </a:lnTo>
                  <a:close/>
                </a:path>
              </a:pathLst>
            </a:custGeom>
            <a:solidFill>
              <a:srgbClr val="AF7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31"/>
            <p:cNvSpPr>
              <a:spLocks/>
            </p:cNvSpPr>
            <p:nvPr/>
          </p:nvSpPr>
          <p:spPr bwMode="auto">
            <a:xfrm>
              <a:off x="5021263" y="3084513"/>
              <a:ext cx="395287" cy="185738"/>
            </a:xfrm>
            <a:custGeom>
              <a:avLst/>
              <a:gdLst>
                <a:gd name="T0" fmla="*/ 341 w 1246"/>
                <a:gd name="T1" fmla="*/ 584 h 584"/>
                <a:gd name="T2" fmla="*/ 0 w 1246"/>
                <a:gd name="T3" fmla="*/ 584 h 584"/>
                <a:gd name="T4" fmla="*/ 6 w 1246"/>
                <a:gd name="T5" fmla="*/ 581 h 584"/>
                <a:gd name="T6" fmla="*/ 28 w 1246"/>
                <a:gd name="T7" fmla="*/ 568 h 584"/>
                <a:gd name="T8" fmla="*/ 63 w 1246"/>
                <a:gd name="T9" fmla="*/ 550 h 584"/>
                <a:gd name="T10" fmla="*/ 107 w 1246"/>
                <a:gd name="T11" fmla="*/ 524 h 584"/>
                <a:gd name="T12" fmla="*/ 161 w 1246"/>
                <a:gd name="T13" fmla="*/ 493 h 584"/>
                <a:gd name="T14" fmla="*/ 221 w 1246"/>
                <a:gd name="T15" fmla="*/ 457 h 584"/>
                <a:gd name="T16" fmla="*/ 288 w 1246"/>
                <a:gd name="T17" fmla="*/ 417 h 584"/>
                <a:gd name="T18" fmla="*/ 357 w 1246"/>
                <a:gd name="T19" fmla="*/ 374 h 584"/>
                <a:gd name="T20" fmla="*/ 428 w 1246"/>
                <a:gd name="T21" fmla="*/ 328 h 584"/>
                <a:gd name="T22" fmla="*/ 500 w 1246"/>
                <a:gd name="T23" fmla="*/ 281 h 584"/>
                <a:gd name="T24" fmla="*/ 569 w 1246"/>
                <a:gd name="T25" fmla="*/ 233 h 584"/>
                <a:gd name="T26" fmla="*/ 636 w 1246"/>
                <a:gd name="T27" fmla="*/ 183 h 584"/>
                <a:gd name="T28" fmla="*/ 667 w 1246"/>
                <a:gd name="T29" fmla="*/ 159 h 584"/>
                <a:gd name="T30" fmla="*/ 697 w 1246"/>
                <a:gd name="T31" fmla="*/ 135 h 584"/>
                <a:gd name="T32" fmla="*/ 725 w 1246"/>
                <a:gd name="T33" fmla="*/ 112 h 584"/>
                <a:gd name="T34" fmla="*/ 752 w 1246"/>
                <a:gd name="T35" fmla="*/ 87 h 584"/>
                <a:gd name="T36" fmla="*/ 776 w 1246"/>
                <a:gd name="T37" fmla="*/ 64 h 584"/>
                <a:gd name="T38" fmla="*/ 798 w 1246"/>
                <a:gd name="T39" fmla="*/ 42 h 584"/>
                <a:gd name="T40" fmla="*/ 816 w 1246"/>
                <a:gd name="T41" fmla="*/ 21 h 584"/>
                <a:gd name="T42" fmla="*/ 833 w 1246"/>
                <a:gd name="T43" fmla="*/ 0 h 584"/>
                <a:gd name="T44" fmla="*/ 1246 w 1246"/>
                <a:gd name="T45" fmla="*/ 0 h 584"/>
                <a:gd name="T46" fmla="*/ 1244 w 1246"/>
                <a:gd name="T47" fmla="*/ 4 h 584"/>
                <a:gd name="T48" fmla="*/ 1236 w 1246"/>
                <a:gd name="T49" fmla="*/ 17 h 584"/>
                <a:gd name="T50" fmla="*/ 1223 w 1246"/>
                <a:gd name="T51" fmla="*/ 37 h 584"/>
                <a:gd name="T52" fmla="*/ 1204 w 1246"/>
                <a:gd name="T53" fmla="*/ 64 h 584"/>
                <a:gd name="T54" fmla="*/ 1178 w 1246"/>
                <a:gd name="T55" fmla="*/ 98 h 584"/>
                <a:gd name="T56" fmla="*/ 1146 w 1246"/>
                <a:gd name="T57" fmla="*/ 135 h 584"/>
                <a:gd name="T58" fmla="*/ 1126 w 1246"/>
                <a:gd name="T59" fmla="*/ 155 h 584"/>
                <a:gd name="T60" fmla="*/ 1106 w 1246"/>
                <a:gd name="T61" fmla="*/ 176 h 584"/>
                <a:gd name="T62" fmla="*/ 1083 w 1246"/>
                <a:gd name="T63" fmla="*/ 199 h 584"/>
                <a:gd name="T64" fmla="*/ 1058 w 1246"/>
                <a:gd name="T65" fmla="*/ 221 h 584"/>
                <a:gd name="T66" fmla="*/ 1032 w 1246"/>
                <a:gd name="T67" fmla="*/ 245 h 584"/>
                <a:gd name="T68" fmla="*/ 1002 w 1246"/>
                <a:gd name="T69" fmla="*/ 268 h 584"/>
                <a:gd name="T70" fmla="*/ 971 w 1246"/>
                <a:gd name="T71" fmla="*/ 293 h 584"/>
                <a:gd name="T72" fmla="*/ 937 w 1246"/>
                <a:gd name="T73" fmla="*/ 317 h 584"/>
                <a:gd name="T74" fmla="*/ 902 w 1246"/>
                <a:gd name="T75" fmla="*/ 341 h 584"/>
                <a:gd name="T76" fmla="*/ 864 w 1246"/>
                <a:gd name="T77" fmla="*/ 365 h 584"/>
                <a:gd name="T78" fmla="*/ 823 w 1246"/>
                <a:gd name="T79" fmla="*/ 389 h 584"/>
                <a:gd name="T80" fmla="*/ 781 w 1246"/>
                <a:gd name="T81" fmla="*/ 414 h 584"/>
                <a:gd name="T82" fmla="*/ 735 w 1246"/>
                <a:gd name="T83" fmla="*/ 438 h 584"/>
                <a:gd name="T84" fmla="*/ 686 w 1246"/>
                <a:gd name="T85" fmla="*/ 461 h 584"/>
                <a:gd name="T86" fmla="*/ 636 w 1246"/>
                <a:gd name="T87" fmla="*/ 484 h 584"/>
                <a:gd name="T88" fmla="*/ 583 w 1246"/>
                <a:gd name="T89" fmla="*/ 506 h 584"/>
                <a:gd name="T90" fmla="*/ 526 w 1246"/>
                <a:gd name="T91" fmla="*/ 527 h 584"/>
                <a:gd name="T92" fmla="*/ 467 w 1246"/>
                <a:gd name="T93" fmla="*/ 547 h 584"/>
                <a:gd name="T94" fmla="*/ 405 w 1246"/>
                <a:gd name="T95" fmla="*/ 566 h 584"/>
                <a:gd name="T96" fmla="*/ 341 w 1246"/>
                <a:gd name="T97"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46" h="584">
                  <a:moveTo>
                    <a:pt x="341" y="584"/>
                  </a:moveTo>
                  <a:lnTo>
                    <a:pt x="0" y="584"/>
                  </a:lnTo>
                  <a:lnTo>
                    <a:pt x="6" y="581"/>
                  </a:lnTo>
                  <a:lnTo>
                    <a:pt x="28" y="568"/>
                  </a:lnTo>
                  <a:lnTo>
                    <a:pt x="63" y="550"/>
                  </a:lnTo>
                  <a:lnTo>
                    <a:pt x="107" y="524"/>
                  </a:lnTo>
                  <a:lnTo>
                    <a:pt x="161" y="493"/>
                  </a:lnTo>
                  <a:lnTo>
                    <a:pt x="221" y="457"/>
                  </a:lnTo>
                  <a:lnTo>
                    <a:pt x="288" y="417"/>
                  </a:lnTo>
                  <a:lnTo>
                    <a:pt x="357" y="374"/>
                  </a:lnTo>
                  <a:lnTo>
                    <a:pt x="428" y="328"/>
                  </a:lnTo>
                  <a:lnTo>
                    <a:pt x="500" y="281"/>
                  </a:lnTo>
                  <a:lnTo>
                    <a:pt x="569" y="233"/>
                  </a:lnTo>
                  <a:lnTo>
                    <a:pt x="636" y="183"/>
                  </a:lnTo>
                  <a:lnTo>
                    <a:pt x="667" y="159"/>
                  </a:lnTo>
                  <a:lnTo>
                    <a:pt x="697" y="135"/>
                  </a:lnTo>
                  <a:lnTo>
                    <a:pt x="725" y="112"/>
                  </a:lnTo>
                  <a:lnTo>
                    <a:pt x="752" y="87"/>
                  </a:lnTo>
                  <a:lnTo>
                    <a:pt x="776" y="64"/>
                  </a:lnTo>
                  <a:lnTo>
                    <a:pt x="798" y="42"/>
                  </a:lnTo>
                  <a:lnTo>
                    <a:pt x="816" y="21"/>
                  </a:lnTo>
                  <a:lnTo>
                    <a:pt x="833" y="0"/>
                  </a:lnTo>
                  <a:lnTo>
                    <a:pt x="1246" y="0"/>
                  </a:lnTo>
                  <a:lnTo>
                    <a:pt x="1244" y="4"/>
                  </a:lnTo>
                  <a:lnTo>
                    <a:pt x="1236" y="17"/>
                  </a:lnTo>
                  <a:lnTo>
                    <a:pt x="1223" y="37"/>
                  </a:lnTo>
                  <a:lnTo>
                    <a:pt x="1204" y="64"/>
                  </a:lnTo>
                  <a:lnTo>
                    <a:pt x="1178" y="98"/>
                  </a:lnTo>
                  <a:lnTo>
                    <a:pt x="1146" y="135"/>
                  </a:lnTo>
                  <a:lnTo>
                    <a:pt x="1126" y="155"/>
                  </a:lnTo>
                  <a:lnTo>
                    <a:pt x="1106" y="176"/>
                  </a:lnTo>
                  <a:lnTo>
                    <a:pt x="1083" y="199"/>
                  </a:lnTo>
                  <a:lnTo>
                    <a:pt x="1058" y="221"/>
                  </a:lnTo>
                  <a:lnTo>
                    <a:pt x="1032" y="245"/>
                  </a:lnTo>
                  <a:lnTo>
                    <a:pt x="1002" y="268"/>
                  </a:lnTo>
                  <a:lnTo>
                    <a:pt x="971" y="293"/>
                  </a:lnTo>
                  <a:lnTo>
                    <a:pt x="937" y="317"/>
                  </a:lnTo>
                  <a:lnTo>
                    <a:pt x="902" y="341"/>
                  </a:lnTo>
                  <a:lnTo>
                    <a:pt x="864" y="365"/>
                  </a:lnTo>
                  <a:lnTo>
                    <a:pt x="823" y="389"/>
                  </a:lnTo>
                  <a:lnTo>
                    <a:pt x="781" y="414"/>
                  </a:lnTo>
                  <a:lnTo>
                    <a:pt x="735" y="438"/>
                  </a:lnTo>
                  <a:lnTo>
                    <a:pt x="686" y="461"/>
                  </a:lnTo>
                  <a:lnTo>
                    <a:pt x="636" y="484"/>
                  </a:lnTo>
                  <a:lnTo>
                    <a:pt x="583" y="506"/>
                  </a:lnTo>
                  <a:lnTo>
                    <a:pt x="526" y="527"/>
                  </a:lnTo>
                  <a:lnTo>
                    <a:pt x="467" y="547"/>
                  </a:lnTo>
                  <a:lnTo>
                    <a:pt x="405" y="566"/>
                  </a:lnTo>
                  <a:lnTo>
                    <a:pt x="341" y="584"/>
                  </a:lnTo>
                  <a:close/>
                </a:path>
              </a:pathLst>
            </a:custGeom>
            <a:solidFill>
              <a:srgbClr val="4B3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32"/>
            <p:cNvSpPr>
              <a:spLocks/>
            </p:cNvSpPr>
            <p:nvPr/>
          </p:nvSpPr>
          <p:spPr bwMode="auto">
            <a:xfrm>
              <a:off x="5089525" y="3111500"/>
              <a:ext cx="585787" cy="2466975"/>
            </a:xfrm>
            <a:custGeom>
              <a:avLst/>
              <a:gdLst>
                <a:gd name="T0" fmla="*/ 0 w 1844"/>
                <a:gd name="T1" fmla="*/ 430 h 7769"/>
                <a:gd name="T2" fmla="*/ 16 w 1844"/>
                <a:gd name="T3" fmla="*/ 422 h 7769"/>
                <a:gd name="T4" fmla="*/ 61 w 1844"/>
                <a:gd name="T5" fmla="*/ 397 h 7769"/>
                <a:gd name="T6" fmla="*/ 132 w 1844"/>
                <a:gd name="T7" fmla="*/ 358 h 7769"/>
                <a:gd name="T8" fmla="*/ 219 w 1844"/>
                <a:gd name="T9" fmla="*/ 305 h 7769"/>
                <a:gd name="T10" fmla="*/ 269 w 1844"/>
                <a:gd name="T11" fmla="*/ 275 h 7769"/>
                <a:gd name="T12" fmla="*/ 320 w 1844"/>
                <a:gd name="T13" fmla="*/ 241 h 7769"/>
                <a:gd name="T14" fmla="*/ 375 w 1844"/>
                <a:gd name="T15" fmla="*/ 206 h 7769"/>
                <a:gd name="T16" fmla="*/ 430 w 1844"/>
                <a:gd name="T17" fmla="*/ 169 h 7769"/>
                <a:gd name="T18" fmla="*/ 486 w 1844"/>
                <a:gd name="T19" fmla="*/ 128 h 7769"/>
                <a:gd name="T20" fmla="*/ 543 w 1844"/>
                <a:gd name="T21" fmla="*/ 88 h 7769"/>
                <a:gd name="T22" fmla="*/ 598 w 1844"/>
                <a:gd name="T23" fmla="*/ 44 h 7769"/>
                <a:gd name="T24" fmla="*/ 652 w 1844"/>
                <a:gd name="T25" fmla="*/ 0 h 7769"/>
                <a:gd name="T26" fmla="*/ 1844 w 1844"/>
                <a:gd name="T27" fmla="*/ 7769 h 7769"/>
                <a:gd name="T28" fmla="*/ 1240 w 1844"/>
                <a:gd name="T29" fmla="*/ 7769 h 7769"/>
                <a:gd name="T30" fmla="*/ 0 w 1844"/>
                <a:gd name="T31" fmla="*/ 430 h 7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4" h="7769">
                  <a:moveTo>
                    <a:pt x="0" y="430"/>
                  </a:moveTo>
                  <a:lnTo>
                    <a:pt x="16" y="422"/>
                  </a:lnTo>
                  <a:lnTo>
                    <a:pt x="61" y="397"/>
                  </a:lnTo>
                  <a:lnTo>
                    <a:pt x="132" y="358"/>
                  </a:lnTo>
                  <a:lnTo>
                    <a:pt x="219" y="305"/>
                  </a:lnTo>
                  <a:lnTo>
                    <a:pt x="269" y="275"/>
                  </a:lnTo>
                  <a:lnTo>
                    <a:pt x="320" y="241"/>
                  </a:lnTo>
                  <a:lnTo>
                    <a:pt x="375" y="206"/>
                  </a:lnTo>
                  <a:lnTo>
                    <a:pt x="430" y="169"/>
                  </a:lnTo>
                  <a:lnTo>
                    <a:pt x="486" y="128"/>
                  </a:lnTo>
                  <a:lnTo>
                    <a:pt x="543" y="88"/>
                  </a:lnTo>
                  <a:lnTo>
                    <a:pt x="598" y="44"/>
                  </a:lnTo>
                  <a:lnTo>
                    <a:pt x="652" y="0"/>
                  </a:lnTo>
                  <a:lnTo>
                    <a:pt x="1844" y="7769"/>
                  </a:lnTo>
                  <a:lnTo>
                    <a:pt x="1240" y="7769"/>
                  </a:lnTo>
                  <a:lnTo>
                    <a:pt x="0" y="430"/>
                  </a:lnTo>
                  <a:close/>
                </a:path>
              </a:pathLst>
            </a:custGeom>
            <a:solidFill>
              <a:srgbClr val="957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3"/>
            <p:cNvSpPr>
              <a:spLocks/>
            </p:cNvSpPr>
            <p:nvPr/>
          </p:nvSpPr>
          <p:spPr bwMode="auto">
            <a:xfrm>
              <a:off x="5295900" y="3111500"/>
              <a:ext cx="439737" cy="2466975"/>
            </a:xfrm>
            <a:custGeom>
              <a:avLst/>
              <a:gdLst>
                <a:gd name="T0" fmla="*/ 0 w 1382"/>
                <a:gd name="T1" fmla="*/ 0 h 7769"/>
                <a:gd name="T2" fmla="*/ 270 w 1382"/>
                <a:gd name="T3" fmla="*/ 0 h 7769"/>
                <a:gd name="T4" fmla="*/ 1382 w 1382"/>
                <a:gd name="T5" fmla="*/ 7658 h 7769"/>
                <a:gd name="T6" fmla="*/ 1192 w 1382"/>
                <a:gd name="T7" fmla="*/ 7769 h 7769"/>
                <a:gd name="T8" fmla="*/ 0 w 1382"/>
                <a:gd name="T9" fmla="*/ 0 h 7769"/>
              </a:gdLst>
              <a:ahLst/>
              <a:cxnLst>
                <a:cxn ang="0">
                  <a:pos x="T0" y="T1"/>
                </a:cxn>
                <a:cxn ang="0">
                  <a:pos x="T2" y="T3"/>
                </a:cxn>
                <a:cxn ang="0">
                  <a:pos x="T4" y="T5"/>
                </a:cxn>
                <a:cxn ang="0">
                  <a:pos x="T6" y="T7"/>
                </a:cxn>
                <a:cxn ang="0">
                  <a:pos x="T8" y="T9"/>
                </a:cxn>
              </a:cxnLst>
              <a:rect l="0" t="0" r="r" b="b"/>
              <a:pathLst>
                <a:path w="1382" h="7769">
                  <a:moveTo>
                    <a:pt x="0" y="0"/>
                  </a:moveTo>
                  <a:lnTo>
                    <a:pt x="270" y="0"/>
                  </a:lnTo>
                  <a:lnTo>
                    <a:pt x="1382" y="7658"/>
                  </a:lnTo>
                  <a:lnTo>
                    <a:pt x="1192" y="7769"/>
                  </a:lnTo>
                  <a:lnTo>
                    <a:pt x="0" y="0"/>
                  </a:lnTo>
                  <a:close/>
                </a:path>
              </a:pathLst>
            </a:custGeom>
            <a:solidFill>
              <a:srgbClr val="624B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4"/>
            <p:cNvSpPr>
              <a:spLocks/>
            </p:cNvSpPr>
            <p:nvPr/>
          </p:nvSpPr>
          <p:spPr bwMode="auto">
            <a:xfrm>
              <a:off x="4524375" y="4179888"/>
              <a:ext cx="914400" cy="206375"/>
            </a:xfrm>
            <a:custGeom>
              <a:avLst/>
              <a:gdLst>
                <a:gd name="T0" fmla="*/ 2872 w 2880"/>
                <a:gd name="T1" fmla="*/ 486 h 651"/>
                <a:gd name="T2" fmla="*/ 2864 w 2880"/>
                <a:gd name="T3" fmla="*/ 523 h 651"/>
                <a:gd name="T4" fmla="*/ 2848 w 2880"/>
                <a:gd name="T5" fmla="*/ 556 h 651"/>
                <a:gd name="T6" fmla="*/ 2827 w 2880"/>
                <a:gd name="T7" fmla="*/ 586 h 651"/>
                <a:gd name="T8" fmla="*/ 2801 w 2880"/>
                <a:gd name="T9" fmla="*/ 612 h 651"/>
                <a:gd name="T10" fmla="*/ 2770 w 2880"/>
                <a:gd name="T11" fmla="*/ 631 h 651"/>
                <a:gd name="T12" fmla="*/ 2735 w 2880"/>
                <a:gd name="T13" fmla="*/ 644 h 651"/>
                <a:gd name="T14" fmla="*/ 2697 w 2880"/>
                <a:gd name="T15" fmla="*/ 651 h 651"/>
                <a:gd name="T16" fmla="*/ 226 w 2880"/>
                <a:gd name="T17" fmla="*/ 571 h 651"/>
                <a:gd name="T18" fmla="*/ 188 w 2880"/>
                <a:gd name="T19" fmla="*/ 566 h 651"/>
                <a:gd name="T20" fmla="*/ 152 w 2880"/>
                <a:gd name="T21" fmla="*/ 554 h 651"/>
                <a:gd name="T22" fmla="*/ 120 w 2880"/>
                <a:gd name="T23" fmla="*/ 534 h 651"/>
                <a:gd name="T24" fmla="*/ 93 w 2880"/>
                <a:gd name="T25" fmla="*/ 510 h 651"/>
                <a:gd name="T26" fmla="*/ 70 w 2880"/>
                <a:gd name="T27" fmla="*/ 481 h 651"/>
                <a:gd name="T28" fmla="*/ 54 w 2880"/>
                <a:gd name="T29" fmla="*/ 449 h 651"/>
                <a:gd name="T30" fmla="*/ 44 w 2880"/>
                <a:gd name="T31" fmla="*/ 412 h 651"/>
                <a:gd name="T32" fmla="*/ 41 w 2880"/>
                <a:gd name="T33" fmla="*/ 374 h 651"/>
                <a:gd name="T34" fmla="*/ 0 w 2880"/>
                <a:gd name="T35" fmla="*/ 125 h 651"/>
                <a:gd name="T36" fmla="*/ 3 w 2880"/>
                <a:gd name="T37" fmla="*/ 107 h 651"/>
                <a:gd name="T38" fmla="*/ 10 w 2880"/>
                <a:gd name="T39" fmla="*/ 91 h 651"/>
                <a:gd name="T40" fmla="*/ 19 w 2880"/>
                <a:gd name="T41" fmla="*/ 76 h 651"/>
                <a:gd name="T42" fmla="*/ 30 w 2880"/>
                <a:gd name="T43" fmla="*/ 62 h 651"/>
                <a:gd name="T44" fmla="*/ 44 w 2880"/>
                <a:gd name="T45" fmla="*/ 50 h 651"/>
                <a:gd name="T46" fmla="*/ 67 w 2880"/>
                <a:gd name="T47" fmla="*/ 34 h 651"/>
                <a:gd name="T48" fmla="*/ 102 w 2880"/>
                <a:gd name="T49" fmla="*/ 19 h 651"/>
                <a:gd name="T50" fmla="*/ 142 w 2880"/>
                <a:gd name="T51" fmla="*/ 8 h 651"/>
                <a:gd name="T52" fmla="*/ 183 w 2880"/>
                <a:gd name="T53" fmla="*/ 2 h 651"/>
                <a:gd name="T54" fmla="*/ 225 w 2880"/>
                <a:gd name="T55" fmla="*/ 0 h 651"/>
                <a:gd name="T56" fmla="*/ 2696 w 2880"/>
                <a:gd name="T57" fmla="*/ 79 h 651"/>
                <a:gd name="T58" fmla="*/ 2735 w 2880"/>
                <a:gd name="T59" fmla="*/ 85 h 651"/>
                <a:gd name="T60" fmla="*/ 2770 w 2880"/>
                <a:gd name="T61" fmla="*/ 96 h 651"/>
                <a:gd name="T62" fmla="*/ 2802 w 2880"/>
                <a:gd name="T63" fmla="*/ 116 h 651"/>
                <a:gd name="T64" fmla="*/ 2830 w 2880"/>
                <a:gd name="T65" fmla="*/ 139 h 651"/>
                <a:gd name="T66" fmla="*/ 2852 w 2880"/>
                <a:gd name="T67" fmla="*/ 169 h 651"/>
                <a:gd name="T68" fmla="*/ 2868 w 2880"/>
                <a:gd name="T69" fmla="*/ 201 h 651"/>
                <a:gd name="T70" fmla="*/ 2878 w 2880"/>
                <a:gd name="T71" fmla="*/ 238 h 651"/>
                <a:gd name="T72" fmla="*/ 2880 w 2880"/>
                <a:gd name="T73" fmla="*/ 27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80" h="651">
                  <a:moveTo>
                    <a:pt x="2875" y="466"/>
                  </a:moveTo>
                  <a:lnTo>
                    <a:pt x="2872" y="486"/>
                  </a:lnTo>
                  <a:lnTo>
                    <a:pt x="2869" y="504"/>
                  </a:lnTo>
                  <a:lnTo>
                    <a:pt x="2864" y="523"/>
                  </a:lnTo>
                  <a:lnTo>
                    <a:pt x="2857" y="540"/>
                  </a:lnTo>
                  <a:lnTo>
                    <a:pt x="2848" y="556"/>
                  </a:lnTo>
                  <a:lnTo>
                    <a:pt x="2839" y="572"/>
                  </a:lnTo>
                  <a:lnTo>
                    <a:pt x="2827" y="586"/>
                  </a:lnTo>
                  <a:lnTo>
                    <a:pt x="2815" y="600"/>
                  </a:lnTo>
                  <a:lnTo>
                    <a:pt x="2801" y="612"/>
                  </a:lnTo>
                  <a:lnTo>
                    <a:pt x="2786" y="622"/>
                  </a:lnTo>
                  <a:lnTo>
                    <a:pt x="2770" y="631"/>
                  </a:lnTo>
                  <a:lnTo>
                    <a:pt x="2752" y="638"/>
                  </a:lnTo>
                  <a:lnTo>
                    <a:pt x="2735" y="644"/>
                  </a:lnTo>
                  <a:lnTo>
                    <a:pt x="2717" y="649"/>
                  </a:lnTo>
                  <a:lnTo>
                    <a:pt x="2697" y="651"/>
                  </a:lnTo>
                  <a:lnTo>
                    <a:pt x="2678" y="651"/>
                  </a:lnTo>
                  <a:lnTo>
                    <a:pt x="226" y="571"/>
                  </a:lnTo>
                  <a:lnTo>
                    <a:pt x="206" y="569"/>
                  </a:lnTo>
                  <a:lnTo>
                    <a:pt x="188" y="566"/>
                  </a:lnTo>
                  <a:lnTo>
                    <a:pt x="169" y="561"/>
                  </a:lnTo>
                  <a:lnTo>
                    <a:pt x="152" y="554"/>
                  </a:lnTo>
                  <a:lnTo>
                    <a:pt x="136" y="545"/>
                  </a:lnTo>
                  <a:lnTo>
                    <a:pt x="120" y="534"/>
                  </a:lnTo>
                  <a:lnTo>
                    <a:pt x="106" y="524"/>
                  </a:lnTo>
                  <a:lnTo>
                    <a:pt x="93" y="510"/>
                  </a:lnTo>
                  <a:lnTo>
                    <a:pt x="81" y="496"/>
                  </a:lnTo>
                  <a:lnTo>
                    <a:pt x="70" y="481"/>
                  </a:lnTo>
                  <a:lnTo>
                    <a:pt x="61" y="465"/>
                  </a:lnTo>
                  <a:lnTo>
                    <a:pt x="54" y="449"/>
                  </a:lnTo>
                  <a:lnTo>
                    <a:pt x="48" y="431"/>
                  </a:lnTo>
                  <a:lnTo>
                    <a:pt x="44" y="412"/>
                  </a:lnTo>
                  <a:lnTo>
                    <a:pt x="41" y="394"/>
                  </a:lnTo>
                  <a:lnTo>
                    <a:pt x="41" y="374"/>
                  </a:lnTo>
                  <a:lnTo>
                    <a:pt x="0" y="134"/>
                  </a:lnTo>
                  <a:lnTo>
                    <a:pt x="0" y="125"/>
                  </a:lnTo>
                  <a:lnTo>
                    <a:pt x="2" y="116"/>
                  </a:lnTo>
                  <a:lnTo>
                    <a:pt x="3" y="107"/>
                  </a:lnTo>
                  <a:lnTo>
                    <a:pt x="7" y="99"/>
                  </a:lnTo>
                  <a:lnTo>
                    <a:pt x="10" y="91"/>
                  </a:lnTo>
                  <a:lnTo>
                    <a:pt x="15" y="83"/>
                  </a:lnTo>
                  <a:lnTo>
                    <a:pt x="19" y="76"/>
                  </a:lnTo>
                  <a:lnTo>
                    <a:pt x="24" y="69"/>
                  </a:lnTo>
                  <a:lnTo>
                    <a:pt x="30" y="62"/>
                  </a:lnTo>
                  <a:lnTo>
                    <a:pt x="37" y="56"/>
                  </a:lnTo>
                  <a:lnTo>
                    <a:pt x="44" y="50"/>
                  </a:lnTo>
                  <a:lnTo>
                    <a:pt x="51" y="45"/>
                  </a:lnTo>
                  <a:lnTo>
                    <a:pt x="67" y="34"/>
                  </a:lnTo>
                  <a:lnTo>
                    <a:pt x="84" y="26"/>
                  </a:lnTo>
                  <a:lnTo>
                    <a:pt x="102" y="19"/>
                  </a:lnTo>
                  <a:lnTo>
                    <a:pt x="122" y="12"/>
                  </a:lnTo>
                  <a:lnTo>
                    <a:pt x="142" y="8"/>
                  </a:lnTo>
                  <a:lnTo>
                    <a:pt x="162" y="4"/>
                  </a:lnTo>
                  <a:lnTo>
                    <a:pt x="183" y="2"/>
                  </a:lnTo>
                  <a:lnTo>
                    <a:pt x="204" y="0"/>
                  </a:lnTo>
                  <a:lnTo>
                    <a:pt x="225" y="0"/>
                  </a:lnTo>
                  <a:lnTo>
                    <a:pt x="244" y="0"/>
                  </a:lnTo>
                  <a:lnTo>
                    <a:pt x="2696" y="79"/>
                  </a:lnTo>
                  <a:lnTo>
                    <a:pt x="2716" y="81"/>
                  </a:lnTo>
                  <a:lnTo>
                    <a:pt x="2735" y="85"/>
                  </a:lnTo>
                  <a:lnTo>
                    <a:pt x="2752" y="89"/>
                  </a:lnTo>
                  <a:lnTo>
                    <a:pt x="2770" y="96"/>
                  </a:lnTo>
                  <a:lnTo>
                    <a:pt x="2787" y="106"/>
                  </a:lnTo>
                  <a:lnTo>
                    <a:pt x="2802" y="116"/>
                  </a:lnTo>
                  <a:lnTo>
                    <a:pt x="2816" y="126"/>
                  </a:lnTo>
                  <a:lnTo>
                    <a:pt x="2830" y="139"/>
                  </a:lnTo>
                  <a:lnTo>
                    <a:pt x="2841" y="154"/>
                  </a:lnTo>
                  <a:lnTo>
                    <a:pt x="2852" y="169"/>
                  </a:lnTo>
                  <a:lnTo>
                    <a:pt x="2861" y="185"/>
                  </a:lnTo>
                  <a:lnTo>
                    <a:pt x="2868" y="201"/>
                  </a:lnTo>
                  <a:lnTo>
                    <a:pt x="2873" y="220"/>
                  </a:lnTo>
                  <a:lnTo>
                    <a:pt x="2878" y="238"/>
                  </a:lnTo>
                  <a:lnTo>
                    <a:pt x="2880" y="257"/>
                  </a:lnTo>
                  <a:lnTo>
                    <a:pt x="2880" y="276"/>
                  </a:lnTo>
                  <a:lnTo>
                    <a:pt x="2875" y="466"/>
                  </a:lnTo>
                  <a:close/>
                </a:path>
              </a:pathLst>
            </a:custGeom>
            <a:solidFill>
              <a:srgbClr val="624B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5"/>
            <p:cNvSpPr>
              <a:spLocks/>
            </p:cNvSpPr>
            <p:nvPr/>
          </p:nvSpPr>
          <p:spPr bwMode="auto">
            <a:xfrm>
              <a:off x="4498975" y="4186238"/>
              <a:ext cx="901700" cy="206375"/>
            </a:xfrm>
            <a:custGeom>
              <a:avLst/>
              <a:gdLst>
                <a:gd name="T0" fmla="*/ 2830 w 2839"/>
                <a:gd name="T1" fmla="*/ 487 h 651"/>
                <a:gd name="T2" fmla="*/ 2822 w 2839"/>
                <a:gd name="T3" fmla="*/ 523 h 651"/>
                <a:gd name="T4" fmla="*/ 2806 w 2839"/>
                <a:gd name="T5" fmla="*/ 558 h 651"/>
                <a:gd name="T6" fmla="*/ 2786 w 2839"/>
                <a:gd name="T7" fmla="*/ 587 h 651"/>
                <a:gd name="T8" fmla="*/ 2759 w 2839"/>
                <a:gd name="T9" fmla="*/ 612 h 651"/>
                <a:gd name="T10" fmla="*/ 2728 w 2839"/>
                <a:gd name="T11" fmla="*/ 632 h 651"/>
                <a:gd name="T12" fmla="*/ 2693 w 2839"/>
                <a:gd name="T13" fmla="*/ 646 h 651"/>
                <a:gd name="T14" fmla="*/ 2655 w 2839"/>
                <a:gd name="T15" fmla="*/ 651 h 651"/>
                <a:gd name="T16" fmla="*/ 184 w 2839"/>
                <a:gd name="T17" fmla="*/ 572 h 651"/>
                <a:gd name="T18" fmla="*/ 146 w 2839"/>
                <a:gd name="T19" fmla="*/ 567 h 651"/>
                <a:gd name="T20" fmla="*/ 110 w 2839"/>
                <a:gd name="T21" fmla="*/ 555 h 651"/>
                <a:gd name="T22" fmla="*/ 78 w 2839"/>
                <a:gd name="T23" fmla="*/ 536 h 651"/>
                <a:gd name="T24" fmla="*/ 51 w 2839"/>
                <a:gd name="T25" fmla="*/ 512 h 651"/>
                <a:gd name="T26" fmla="*/ 28 w 2839"/>
                <a:gd name="T27" fmla="*/ 483 h 651"/>
                <a:gd name="T28" fmla="*/ 12 w 2839"/>
                <a:gd name="T29" fmla="*/ 450 h 651"/>
                <a:gd name="T30" fmla="*/ 2 w 2839"/>
                <a:gd name="T31" fmla="*/ 414 h 651"/>
                <a:gd name="T32" fmla="*/ 0 w 2839"/>
                <a:gd name="T33" fmla="*/ 375 h 651"/>
                <a:gd name="T34" fmla="*/ 8 w 2839"/>
                <a:gd name="T35" fmla="*/ 165 h 651"/>
                <a:gd name="T36" fmla="*/ 16 w 2839"/>
                <a:gd name="T37" fmla="*/ 128 h 651"/>
                <a:gd name="T38" fmla="*/ 32 w 2839"/>
                <a:gd name="T39" fmla="*/ 95 h 651"/>
                <a:gd name="T40" fmla="*/ 54 w 2839"/>
                <a:gd name="T41" fmla="*/ 65 h 651"/>
                <a:gd name="T42" fmla="*/ 80 w 2839"/>
                <a:gd name="T43" fmla="*/ 39 h 651"/>
                <a:gd name="T44" fmla="*/ 111 w 2839"/>
                <a:gd name="T45" fmla="*/ 20 h 651"/>
                <a:gd name="T46" fmla="*/ 146 w 2839"/>
                <a:gd name="T47" fmla="*/ 7 h 651"/>
                <a:gd name="T48" fmla="*/ 183 w 2839"/>
                <a:gd name="T49" fmla="*/ 0 h 651"/>
                <a:gd name="T50" fmla="*/ 2654 w 2839"/>
                <a:gd name="T51" fmla="*/ 81 h 651"/>
                <a:gd name="T52" fmla="*/ 2693 w 2839"/>
                <a:gd name="T53" fmla="*/ 85 h 651"/>
                <a:gd name="T54" fmla="*/ 2728 w 2839"/>
                <a:gd name="T55" fmla="*/ 98 h 651"/>
                <a:gd name="T56" fmla="*/ 2760 w 2839"/>
                <a:gd name="T57" fmla="*/ 117 h 651"/>
                <a:gd name="T58" fmla="*/ 2788 w 2839"/>
                <a:gd name="T59" fmla="*/ 141 h 651"/>
                <a:gd name="T60" fmla="*/ 2810 w 2839"/>
                <a:gd name="T61" fmla="*/ 170 h 651"/>
                <a:gd name="T62" fmla="*/ 2826 w 2839"/>
                <a:gd name="T63" fmla="*/ 202 h 651"/>
                <a:gd name="T64" fmla="*/ 2836 w 2839"/>
                <a:gd name="T65" fmla="*/ 239 h 651"/>
                <a:gd name="T66" fmla="*/ 2839 w 2839"/>
                <a:gd name="T67" fmla="*/ 277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39" h="651">
                  <a:moveTo>
                    <a:pt x="2833" y="468"/>
                  </a:moveTo>
                  <a:lnTo>
                    <a:pt x="2830" y="487"/>
                  </a:lnTo>
                  <a:lnTo>
                    <a:pt x="2827" y="506"/>
                  </a:lnTo>
                  <a:lnTo>
                    <a:pt x="2822" y="523"/>
                  </a:lnTo>
                  <a:lnTo>
                    <a:pt x="2815" y="541"/>
                  </a:lnTo>
                  <a:lnTo>
                    <a:pt x="2806" y="558"/>
                  </a:lnTo>
                  <a:lnTo>
                    <a:pt x="2797" y="573"/>
                  </a:lnTo>
                  <a:lnTo>
                    <a:pt x="2786" y="587"/>
                  </a:lnTo>
                  <a:lnTo>
                    <a:pt x="2773" y="601"/>
                  </a:lnTo>
                  <a:lnTo>
                    <a:pt x="2759" y="612"/>
                  </a:lnTo>
                  <a:lnTo>
                    <a:pt x="2744" y="623"/>
                  </a:lnTo>
                  <a:lnTo>
                    <a:pt x="2728" y="632"/>
                  </a:lnTo>
                  <a:lnTo>
                    <a:pt x="2711" y="640"/>
                  </a:lnTo>
                  <a:lnTo>
                    <a:pt x="2693" y="646"/>
                  </a:lnTo>
                  <a:lnTo>
                    <a:pt x="2675" y="649"/>
                  </a:lnTo>
                  <a:lnTo>
                    <a:pt x="2655" y="651"/>
                  </a:lnTo>
                  <a:lnTo>
                    <a:pt x="2636" y="651"/>
                  </a:lnTo>
                  <a:lnTo>
                    <a:pt x="184" y="572"/>
                  </a:lnTo>
                  <a:lnTo>
                    <a:pt x="164" y="571"/>
                  </a:lnTo>
                  <a:lnTo>
                    <a:pt x="146" y="567"/>
                  </a:lnTo>
                  <a:lnTo>
                    <a:pt x="127" y="562"/>
                  </a:lnTo>
                  <a:lnTo>
                    <a:pt x="110" y="555"/>
                  </a:lnTo>
                  <a:lnTo>
                    <a:pt x="94" y="545"/>
                  </a:lnTo>
                  <a:lnTo>
                    <a:pt x="78" y="536"/>
                  </a:lnTo>
                  <a:lnTo>
                    <a:pt x="64" y="525"/>
                  </a:lnTo>
                  <a:lnTo>
                    <a:pt x="51" y="512"/>
                  </a:lnTo>
                  <a:lnTo>
                    <a:pt x="39" y="498"/>
                  </a:lnTo>
                  <a:lnTo>
                    <a:pt x="28" y="483"/>
                  </a:lnTo>
                  <a:lnTo>
                    <a:pt x="19" y="467"/>
                  </a:lnTo>
                  <a:lnTo>
                    <a:pt x="12" y="450"/>
                  </a:lnTo>
                  <a:lnTo>
                    <a:pt x="6" y="432"/>
                  </a:lnTo>
                  <a:lnTo>
                    <a:pt x="2" y="414"/>
                  </a:lnTo>
                  <a:lnTo>
                    <a:pt x="0" y="394"/>
                  </a:lnTo>
                  <a:lnTo>
                    <a:pt x="0" y="375"/>
                  </a:lnTo>
                  <a:lnTo>
                    <a:pt x="5" y="185"/>
                  </a:lnTo>
                  <a:lnTo>
                    <a:pt x="8" y="165"/>
                  </a:lnTo>
                  <a:lnTo>
                    <a:pt x="11" y="147"/>
                  </a:lnTo>
                  <a:lnTo>
                    <a:pt x="16" y="128"/>
                  </a:lnTo>
                  <a:lnTo>
                    <a:pt x="24" y="111"/>
                  </a:lnTo>
                  <a:lnTo>
                    <a:pt x="32" y="95"/>
                  </a:lnTo>
                  <a:lnTo>
                    <a:pt x="42" y="79"/>
                  </a:lnTo>
                  <a:lnTo>
                    <a:pt x="54" y="65"/>
                  </a:lnTo>
                  <a:lnTo>
                    <a:pt x="66" y="52"/>
                  </a:lnTo>
                  <a:lnTo>
                    <a:pt x="80" y="39"/>
                  </a:lnTo>
                  <a:lnTo>
                    <a:pt x="95" y="29"/>
                  </a:lnTo>
                  <a:lnTo>
                    <a:pt x="111" y="20"/>
                  </a:lnTo>
                  <a:lnTo>
                    <a:pt x="127" y="13"/>
                  </a:lnTo>
                  <a:lnTo>
                    <a:pt x="146" y="7"/>
                  </a:lnTo>
                  <a:lnTo>
                    <a:pt x="164" y="2"/>
                  </a:lnTo>
                  <a:lnTo>
                    <a:pt x="183" y="0"/>
                  </a:lnTo>
                  <a:lnTo>
                    <a:pt x="202" y="0"/>
                  </a:lnTo>
                  <a:lnTo>
                    <a:pt x="2654" y="81"/>
                  </a:lnTo>
                  <a:lnTo>
                    <a:pt x="2674" y="82"/>
                  </a:lnTo>
                  <a:lnTo>
                    <a:pt x="2693" y="85"/>
                  </a:lnTo>
                  <a:lnTo>
                    <a:pt x="2711" y="91"/>
                  </a:lnTo>
                  <a:lnTo>
                    <a:pt x="2728" y="98"/>
                  </a:lnTo>
                  <a:lnTo>
                    <a:pt x="2745" y="106"/>
                  </a:lnTo>
                  <a:lnTo>
                    <a:pt x="2760" y="117"/>
                  </a:lnTo>
                  <a:lnTo>
                    <a:pt x="2774" y="128"/>
                  </a:lnTo>
                  <a:lnTo>
                    <a:pt x="2788" y="141"/>
                  </a:lnTo>
                  <a:lnTo>
                    <a:pt x="2799" y="155"/>
                  </a:lnTo>
                  <a:lnTo>
                    <a:pt x="2810" y="170"/>
                  </a:lnTo>
                  <a:lnTo>
                    <a:pt x="2819" y="186"/>
                  </a:lnTo>
                  <a:lnTo>
                    <a:pt x="2826" y="202"/>
                  </a:lnTo>
                  <a:lnTo>
                    <a:pt x="2832" y="220"/>
                  </a:lnTo>
                  <a:lnTo>
                    <a:pt x="2836" y="239"/>
                  </a:lnTo>
                  <a:lnTo>
                    <a:pt x="2839" y="257"/>
                  </a:lnTo>
                  <a:lnTo>
                    <a:pt x="2839" y="277"/>
                  </a:lnTo>
                  <a:lnTo>
                    <a:pt x="2833" y="468"/>
                  </a:lnTo>
                  <a:close/>
                </a:path>
              </a:pathLst>
            </a:custGeom>
            <a:solidFill>
              <a:srgbClr val="AC87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6"/>
            <p:cNvSpPr>
              <a:spLocks/>
            </p:cNvSpPr>
            <p:nvPr/>
          </p:nvSpPr>
          <p:spPr bwMode="auto">
            <a:xfrm>
              <a:off x="5303838" y="4265613"/>
              <a:ext cx="71437" cy="73025"/>
            </a:xfrm>
            <a:custGeom>
              <a:avLst/>
              <a:gdLst>
                <a:gd name="T0" fmla="*/ 224 w 225"/>
                <a:gd name="T1" fmla="*/ 129 h 227"/>
                <a:gd name="T2" fmla="*/ 220 w 225"/>
                <a:gd name="T3" fmla="*/ 151 h 227"/>
                <a:gd name="T4" fmla="*/ 210 w 225"/>
                <a:gd name="T5" fmla="*/ 170 h 227"/>
                <a:gd name="T6" fmla="*/ 197 w 225"/>
                <a:gd name="T7" fmla="*/ 189 h 227"/>
                <a:gd name="T8" fmla="*/ 182 w 225"/>
                <a:gd name="T9" fmla="*/ 202 h 227"/>
                <a:gd name="T10" fmla="*/ 163 w 225"/>
                <a:gd name="T11" fmla="*/ 214 h 227"/>
                <a:gd name="T12" fmla="*/ 143 w 225"/>
                <a:gd name="T13" fmla="*/ 222 h 227"/>
                <a:gd name="T14" fmla="*/ 121 w 225"/>
                <a:gd name="T15" fmla="*/ 227 h 227"/>
                <a:gd name="T16" fmla="*/ 98 w 225"/>
                <a:gd name="T17" fmla="*/ 226 h 227"/>
                <a:gd name="T18" fmla="*/ 76 w 225"/>
                <a:gd name="T19" fmla="*/ 220 h 227"/>
                <a:gd name="T20" fmla="*/ 55 w 225"/>
                <a:gd name="T21" fmla="*/ 211 h 227"/>
                <a:gd name="T22" fmla="*/ 38 w 225"/>
                <a:gd name="T23" fmla="*/ 198 h 227"/>
                <a:gd name="T24" fmla="*/ 23 w 225"/>
                <a:gd name="T25" fmla="*/ 183 h 227"/>
                <a:gd name="T26" fmla="*/ 11 w 225"/>
                <a:gd name="T27" fmla="*/ 164 h 227"/>
                <a:gd name="T28" fmla="*/ 3 w 225"/>
                <a:gd name="T29" fmla="*/ 144 h 227"/>
                <a:gd name="T30" fmla="*/ 0 w 225"/>
                <a:gd name="T31" fmla="*/ 121 h 227"/>
                <a:gd name="T32" fmla="*/ 0 w 225"/>
                <a:gd name="T33" fmla="*/ 98 h 227"/>
                <a:gd name="T34" fmla="*/ 5 w 225"/>
                <a:gd name="T35" fmla="*/ 76 h 227"/>
                <a:gd name="T36" fmla="*/ 15 w 225"/>
                <a:gd name="T37" fmla="*/ 56 h 227"/>
                <a:gd name="T38" fmla="*/ 27 w 225"/>
                <a:gd name="T39" fmla="*/ 39 h 227"/>
                <a:gd name="T40" fmla="*/ 43 w 225"/>
                <a:gd name="T41" fmla="*/ 24 h 227"/>
                <a:gd name="T42" fmla="*/ 62 w 225"/>
                <a:gd name="T43" fmla="*/ 12 h 227"/>
                <a:gd name="T44" fmla="*/ 83 w 225"/>
                <a:gd name="T45" fmla="*/ 4 h 227"/>
                <a:gd name="T46" fmla="*/ 104 w 225"/>
                <a:gd name="T47" fmla="*/ 1 h 227"/>
                <a:gd name="T48" fmla="*/ 128 w 225"/>
                <a:gd name="T49" fmla="*/ 1 h 227"/>
                <a:gd name="T50" fmla="*/ 149 w 225"/>
                <a:gd name="T51" fmla="*/ 7 h 227"/>
                <a:gd name="T52" fmla="*/ 169 w 225"/>
                <a:gd name="T53" fmla="*/ 16 h 227"/>
                <a:gd name="T54" fmla="*/ 187 w 225"/>
                <a:gd name="T55" fmla="*/ 28 h 227"/>
                <a:gd name="T56" fmla="*/ 202 w 225"/>
                <a:gd name="T57" fmla="*/ 45 h 227"/>
                <a:gd name="T58" fmla="*/ 214 w 225"/>
                <a:gd name="T59" fmla="*/ 63 h 227"/>
                <a:gd name="T60" fmla="*/ 221 w 225"/>
                <a:gd name="T61" fmla="*/ 83 h 227"/>
                <a:gd name="T62" fmla="*/ 225 w 225"/>
                <a:gd name="T63" fmla="*/ 10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5" h="227">
                  <a:moveTo>
                    <a:pt x="225" y="117"/>
                  </a:moveTo>
                  <a:lnTo>
                    <a:pt x="224" y="129"/>
                  </a:lnTo>
                  <a:lnTo>
                    <a:pt x="222" y="140"/>
                  </a:lnTo>
                  <a:lnTo>
                    <a:pt x="220" y="151"/>
                  </a:lnTo>
                  <a:lnTo>
                    <a:pt x="215" y="161"/>
                  </a:lnTo>
                  <a:lnTo>
                    <a:pt x="210" y="170"/>
                  </a:lnTo>
                  <a:lnTo>
                    <a:pt x="204" y="179"/>
                  </a:lnTo>
                  <a:lnTo>
                    <a:pt x="197" y="189"/>
                  </a:lnTo>
                  <a:lnTo>
                    <a:pt x="190" y="196"/>
                  </a:lnTo>
                  <a:lnTo>
                    <a:pt x="182" y="202"/>
                  </a:lnTo>
                  <a:lnTo>
                    <a:pt x="172" y="209"/>
                  </a:lnTo>
                  <a:lnTo>
                    <a:pt x="163" y="214"/>
                  </a:lnTo>
                  <a:lnTo>
                    <a:pt x="153" y="219"/>
                  </a:lnTo>
                  <a:lnTo>
                    <a:pt x="143" y="222"/>
                  </a:lnTo>
                  <a:lnTo>
                    <a:pt x="131" y="224"/>
                  </a:lnTo>
                  <a:lnTo>
                    <a:pt x="121" y="227"/>
                  </a:lnTo>
                  <a:lnTo>
                    <a:pt x="109" y="227"/>
                  </a:lnTo>
                  <a:lnTo>
                    <a:pt x="98" y="226"/>
                  </a:lnTo>
                  <a:lnTo>
                    <a:pt x="86" y="223"/>
                  </a:lnTo>
                  <a:lnTo>
                    <a:pt x="76" y="220"/>
                  </a:lnTo>
                  <a:lnTo>
                    <a:pt x="65" y="216"/>
                  </a:lnTo>
                  <a:lnTo>
                    <a:pt x="55" y="211"/>
                  </a:lnTo>
                  <a:lnTo>
                    <a:pt x="46" y="205"/>
                  </a:lnTo>
                  <a:lnTo>
                    <a:pt x="38" y="198"/>
                  </a:lnTo>
                  <a:lnTo>
                    <a:pt x="30" y="191"/>
                  </a:lnTo>
                  <a:lnTo>
                    <a:pt x="23" y="183"/>
                  </a:lnTo>
                  <a:lnTo>
                    <a:pt x="17" y="174"/>
                  </a:lnTo>
                  <a:lnTo>
                    <a:pt x="11" y="164"/>
                  </a:lnTo>
                  <a:lnTo>
                    <a:pt x="7" y="154"/>
                  </a:lnTo>
                  <a:lnTo>
                    <a:pt x="3" y="144"/>
                  </a:lnTo>
                  <a:lnTo>
                    <a:pt x="1" y="132"/>
                  </a:lnTo>
                  <a:lnTo>
                    <a:pt x="0" y="121"/>
                  </a:lnTo>
                  <a:lnTo>
                    <a:pt x="0" y="109"/>
                  </a:lnTo>
                  <a:lnTo>
                    <a:pt x="0" y="98"/>
                  </a:lnTo>
                  <a:lnTo>
                    <a:pt x="2" y="87"/>
                  </a:lnTo>
                  <a:lnTo>
                    <a:pt x="5" y="76"/>
                  </a:lnTo>
                  <a:lnTo>
                    <a:pt x="10" y="65"/>
                  </a:lnTo>
                  <a:lnTo>
                    <a:pt x="15" y="56"/>
                  </a:lnTo>
                  <a:lnTo>
                    <a:pt x="20" y="47"/>
                  </a:lnTo>
                  <a:lnTo>
                    <a:pt x="27" y="39"/>
                  </a:lnTo>
                  <a:lnTo>
                    <a:pt x="35" y="31"/>
                  </a:lnTo>
                  <a:lnTo>
                    <a:pt x="43" y="24"/>
                  </a:lnTo>
                  <a:lnTo>
                    <a:pt x="53" y="17"/>
                  </a:lnTo>
                  <a:lnTo>
                    <a:pt x="62" y="12"/>
                  </a:lnTo>
                  <a:lnTo>
                    <a:pt x="72" y="8"/>
                  </a:lnTo>
                  <a:lnTo>
                    <a:pt x="83" y="4"/>
                  </a:lnTo>
                  <a:lnTo>
                    <a:pt x="93" y="2"/>
                  </a:lnTo>
                  <a:lnTo>
                    <a:pt x="104" y="1"/>
                  </a:lnTo>
                  <a:lnTo>
                    <a:pt x="116" y="0"/>
                  </a:lnTo>
                  <a:lnTo>
                    <a:pt x="128" y="1"/>
                  </a:lnTo>
                  <a:lnTo>
                    <a:pt x="139" y="3"/>
                  </a:lnTo>
                  <a:lnTo>
                    <a:pt x="149" y="7"/>
                  </a:lnTo>
                  <a:lnTo>
                    <a:pt x="160" y="10"/>
                  </a:lnTo>
                  <a:lnTo>
                    <a:pt x="169" y="16"/>
                  </a:lnTo>
                  <a:lnTo>
                    <a:pt x="178" y="22"/>
                  </a:lnTo>
                  <a:lnTo>
                    <a:pt x="187" y="28"/>
                  </a:lnTo>
                  <a:lnTo>
                    <a:pt x="194" y="35"/>
                  </a:lnTo>
                  <a:lnTo>
                    <a:pt x="202" y="45"/>
                  </a:lnTo>
                  <a:lnTo>
                    <a:pt x="208" y="53"/>
                  </a:lnTo>
                  <a:lnTo>
                    <a:pt x="214" y="63"/>
                  </a:lnTo>
                  <a:lnTo>
                    <a:pt x="217" y="72"/>
                  </a:lnTo>
                  <a:lnTo>
                    <a:pt x="221" y="83"/>
                  </a:lnTo>
                  <a:lnTo>
                    <a:pt x="224" y="94"/>
                  </a:lnTo>
                  <a:lnTo>
                    <a:pt x="225" y="106"/>
                  </a:lnTo>
                  <a:lnTo>
                    <a:pt x="225" y="117"/>
                  </a:lnTo>
                  <a:close/>
                </a:path>
              </a:pathLst>
            </a:custGeom>
            <a:solidFill>
              <a:srgbClr val="624B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7"/>
            <p:cNvSpPr>
              <a:spLocks/>
            </p:cNvSpPr>
            <p:nvPr/>
          </p:nvSpPr>
          <p:spPr bwMode="auto">
            <a:xfrm>
              <a:off x="5295900" y="4265613"/>
              <a:ext cx="73025" cy="71438"/>
            </a:xfrm>
            <a:custGeom>
              <a:avLst/>
              <a:gdLst>
                <a:gd name="T0" fmla="*/ 225 w 226"/>
                <a:gd name="T1" fmla="*/ 128 h 226"/>
                <a:gd name="T2" fmla="*/ 221 w 226"/>
                <a:gd name="T3" fmla="*/ 149 h 226"/>
                <a:gd name="T4" fmla="*/ 211 w 226"/>
                <a:gd name="T5" fmla="*/ 170 h 226"/>
                <a:gd name="T6" fmla="*/ 199 w 226"/>
                <a:gd name="T7" fmla="*/ 187 h 226"/>
                <a:gd name="T8" fmla="*/ 182 w 226"/>
                <a:gd name="T9" fmla="*/ 202 h 226"/>
                <a:gd name="T10" fmla="*/ 164 w 226"/>
                <a:gd name="T11" fmla="*/ 214 h 226"/>
                <a:gd name="T12" fmla="*/ 143 w 226"/>
                <a:gd name="T13" fmla="*/ 222 h 226"/>
                <a:gd name="T14" fmla="*/ 121 w 226"/>
                <a:gd name="T15" fmla="*/ 226 h 226"/>
                <a:gd name="T16" fmla="*/ 98 w 226"/>
                <a:gd name="T17" fmla="*/ 224 h 226"/>
                <a:gd name="T18" fmla="*/ 76 w 226"/>
                <a:gd name="T19" fmla="*/ 220 h 226"/>
                <a:gd name="T20" fmla="*/ 56 w 226"/>
                <a:gd name="T21" fmla="*/ 211 h 226"/>
                <a:gd name="T22" fmla="*/ 38 w 226"/>
                <a:gd name="T23" fmla="*/ 198 h 226"/>
                <a:gd name="T24" fmla="*/ 23 w 226"/>
                <a:gd name="T25" fmla="*/ 182 h 226"/>
                <a:gd name="T26" fmla="*/ 12 w 226"/>
                <a:gd name="T27" fmla="*/ 163 h 226"/>
                <a:gd name="T28" fmla="*/ 4 w 226"/>
                <a:gd name="T29" fmla="*/ 143 h 226"/>
                <a:gd name="T30" fmla="*/ 0 w 226"/>
                <a:gd name="T31" fmla="*/ 121 h 226"/>
                <a:gd name="T32" fmla="*/ 2 w 226"/>
                <a:gd name="T33" fmla="*/ 98 h 226"/>
                <a:gd name="T34" fmla="*/ 6 w 226"/>
                <a:gd name="T35" fmla="*/ 76 h 226"/>
                <a:gd name="T36" fmla="*/ 15 w 226"/>
                <a:gd name="T37" fmla="*/ 55 h 226"/>
                <a:gd name="T38" fmla="*/ 28 w 226"/>
                <a:gd name="T39" fmla="*/ 38 h 226"/>
                <a:gd name="T40" fmla="*/ 44 w 226"/>
                <a:gd name="T41" fmla="*/ 23 h 226"/>
                <a:gd name="T42" fmla="*/ 63 w 226"/>
                <a:gd name="T43" fmla="*/ 11 h 226"/>
                <a:gd name="T44" fmla="*/ 83 w 226"/>
                <a:gd name="T45" fmla="*/ 3 h 226"/>
                <a:gd name="T46" fmla="*/ 105 w 226"/>
                <a:gd name="T47" fmla="*/ 0 h 226"/>
                <a:gd name="T48" fmla="*/ 128 w 226"/>
                <a:gd name="T49" fmla="*/ 1 h 226"/>
                <a:gd name="T50" fmla="*/ 150 w 226"/>
                <a:gd name="T51" fmla="*/ 5 h 226"/>
                <a:gd name="T52" fmla="*/ 171 w 226"/>
                <a:gd name="T53" fmla="*/ 15 h 226"/>
                <a:gd name="T54" fmla="*/ 188 w 226"/>
                <a:gd name="T55" fmla="*/ 27 h 226"/>
                <a:gd name="T56" fmla="*/ 203 w 226"/>
                <a:gd name="T57" fmla="*/ 43 h 226"/>
                <a:gd name="T58" fmla="*/ 215 w 226"/>
                <a:gd name="T59" fmla="*/ 62 h 226"/>
                <a:gd name="T60" fmla="*/ 223 w 226"/>
                <a:gd name="T61" fmla="*/ 83 h 226"/>
                <a:gd name="T62" fmla="*/ 226 w 226"/>
                <a:gd name="T63" fmla="*/ 10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6">
                  <a:moveTo>
                    <a:pt x="226" y="116"/>
                  </a:moveTo>
                  <a:lnTo>
                    <a:pt x="225" y="128"/>
                  </a:lnTo>
                  <a:lnTo>
                    <a:pt x="224" y="139"/>
                  </a:lnTo>
                  <a:lnTo>
                    <a:pt x="221" y="149"/>
                  </a:lnTo>
                  <a:lnTo>
                    <a:pt x="216" y="160"/>
                  </a:lnTo>
                  <a:lnTo>
                    <a:pt x="211" y="170"/>
                  </a:lnTo>
                  <a:lnTo>
                    <a:pt x="206" y="178"/>
                  </a:lnTo>
                  <a:lnTo>
                    <a:pt x="199" y="187"/>
                  </a:lnTo>
                  <a:lnTo>
                    <a:pt x="191" y="196"/>
                  </a:lnTo>
                  <a:lnTo>
                    <a:pt x="182" y="202"/>
                  </a:lnTo>
                  <a:lnTo>
                    <a:pt x="173" y="208"/>
                  </a:lnTo>
                  <a:lnTo>
                    <a:pt x="164" y="214"/>
                  </a:lnTo>
                  <a:lnTo>
                    <a:pt x="154" y="219"/>
                  </a:lnTo>
                  <a:lnTo>
                    <a:pt x="143" y="222"/>
                  </a:lnTo>
                  <a:lnTo>
                    <a:pt x="133" y="224"/>
                  </a:lnTo>
                  <a:lnTo>
                    <a:pt x="121" y="226"/>
                  </a:lnTo>
                  <a:lnTo>
                    <a:pt x="110" y="226"/>
                  </a:lnTo>
                  <a:lnTo>
                    <a:pt x="98" y="224"/>
                  </a:lnTo>
                  <a:lnTo>
                    <a:pt x="87" y="222"/>
                  </a:lnTo>
                  <a:lnTo>
                    <a:pt x="76" y="220"/>
                  </a:lnTo>
                  <a:lnTo>
                    <a:pt x="66" y="215"/>
                  </a:lnTo>
                  <a:lnTo>
                    <a:pt x="56" y="211"/>
                  </a:lnTo>
                  <a:lnTo>
                    <a:pt x="48" y="205"/>
                  </a:lnTo>
                  <a:lnTo>
                    <a:pt x="38" y="198"/>
                  </a:lnTo>
                  <a:lnTo>
                    <a:pt x="30" y="190"/>
                  </a:lnTo>
                  <a:lnTo>
                    <a:pt x="23" y="182"/>
                  </a:lnTo>
                  <a:lnTo>
                    <a:pt x="18" y="172"/>
                  </a:lnTo>
                  <a:lnTo>
                    <a:pt x="12" y="163"/>
                  </a:lnTo>
                  <a:lnTo>
                    <a:pt x="7" y="153"/>
                  </a:lnTo>
                  <a:lnTo>
                    <a:pt x="4" y="143"/>
                  </a:lnTo>
                  <a:lnTo>
                    <a:pt x="2" y="132"/>
                  </a:lnTo>
                  <a:lnTo>
                    <a:pt x="0" y="121"/>
                  </a:lnTo>
                  <a:lnTo>
                    <a:pt x="0" y="109"/>
                  </a:lnTo>
                  <a:lnTo>
                    <a:pt x="2" y="98"/>
                  </a:lnTo>
                  <a:lnTo>
                    <a:pt x="4" y="86"/>
                  </a:lnTo>
                  <a:lnTo>
                    <a:pt x="6" y="76"/>
                  </a:lnTo>
                  <a:lnTo>
                    <a:pt x="11" y="65"/>
                  </a:lnTo>
                  <a:lnTo>
                    <a:pt x="15" y="55"/>
                  </a:lnTo>
                  <a:lnTo>
                    <a:pt x="21" y="46"/>
                  </a:lnTo>
                  <a:lnTo>
                    <a:pt x="28" y="38"/>
                  </a:lnTo>
                  <a:lnTo>
                    <a:pt x="36" y="30"/>
                  </a:lnTo>
                  <a:lnTo>
                    <a:pt x="44" y="23"/>
                  </a:lnTo>
                  <a:lnTo>
                    <a:pt x="53" y="17"/>
                  </a:lnTo>
                  <a:lnTo>
                    <a:pt x="63" y="11"/>
                  </a:lnTo>
                  <a:lnTo>
                    <a:pt x="73" y="7"/>
                  </a:lnTo>
                  <a:lnTo>
                    <a:pt x="83" y="3"/>
                  </a:lnTo>
                  <a:lnTo>
                    <a:pt x="94" y="1"/>
                  </a:lnTo>
                  <a:lnTo>
                    <a:pt x="105" y="0"/>
                  </a:lnTo>
                  <a:lnTo>
                    <a:pt x="117" y="0"/>
                  </a:lnTo>
                  <a:lnTo>
                    <a:pt x="128" y="1"/>
                  </a:lnTo>
                  <a:lnTo>
                    <a:pt x="140" y="2"/>
                  </a:lnTo>
                  <a:lnTo>
                    <a:pt x="150" y="5"/>
                  </a:lnTo>
                  <a:lnTo>
                    <a:pt x="161" y="10"/>
                  </a:lnTo>
                  <a:lnTo>
                    <a:pt x="171" y="15"/>
                  </a:lnTo>
                  <a:lnTo>
                    <a:pt x="180" y="20"/>
                  </a:lnTo>
                  <a:lnTo>
                    <a:pt x="188" y="27"/>
                  </a:lnTo>
                  <a:lnTo>
                    <a:pt x="196" y="35"/>
                  </a:lnTo>
                  <a:lnTo>
                    <a:pt x="203" y="43"/>
                  </a:lnTo>
                  <a:lnTo>
                    <a:pt x="209" y="53"/>
                  </a:lnTo>
                  <a:lnTo>
                    <a:pt x="215" y="62"/>
                  </a:lnTo>
                  <a:lnTo>
                    <a:pt x="219" y="72"/>
                  </a:lnTo>
                  <a:lnTo>
                    <a:pt x="223" y="83"/>
                  </a:lnTo>
                  <a:lnTo>
                    <a:pt x="225" y="93"/>
                  </a:lnTo>
                  <a:lnTo>
                    <a:pt x="226" y="104"/>
                  </a:lnTo>
                  <a:lnTo>
                    <a:pt x="226" y="116"/>
                  </a:lnTo>
                  <a:close/>
                </a:path>
              </a:pathLst>
            </a:custGeom>
            <a:solidFill>
              <a:srgbClr val="957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8"/>
            <p:cNvSpPr>
              <a:spLocks/>
            </p:cNvSpPr>
            <p:nvPr/>
          </p:nvSpPr>
          <p:spPr bwMode="auto">
            <a:xfrm>
              <a:off x="4529138" y="4240213"/>
              <a:ext cx="71437" cy="73025"/>
            </a:xfrm>
            <a:custGeom>
              <a:avLst/>
              <a:gdLst>
                <a:gd name="T0" fmla="*/ 225 w 226"/>
                <a:gd name="T1" fmla="*/ 129 h 227"/>
                <a:gd name="T2" fmla="*/ 220 w 226"/>
                <a:gd name="T3" fmla="*/ 151 h 227"/>
                <a:gd name="T4" fmla="*/ 211 w 226"/>
                <a:gd name="T5" fmla="*/ 171 h 227"/>
                <a:gd name="T6" fmla="*/ 198 w 226"/>
                <a:gd name="T7" fmla="*/ 188 h 227"/>
                <a:gd name="T8" fmla="*/ 182 w 226"/>
                <a:gd name="T9" fmla="*/ 203 h 227"/>
                <a:gd name="T10" fmla="*/ 164 w 226"/>
                <a:gd name="T11" fmla="*/ 214 h 227"/>
                <a:gd name="T12" fmla="*/ 143 w 226"/>
                <a:gd name="T13" fmla="*/ 223 h 227"/>
                <a:gd name="T14" fmla="*/ 121 w 226"/>
                <a:gd name="T15" fmla="*/ 226 h 227"/>
                <a:gd name="T16" fmla="*/ 98 w 226"/>
                <a:gd name="T17" fmla="*/ 226 h 227"/>
                <a:gd name="T18" fmla="*/ 76 w 226"/>
                <a:gd name="T19" fmla="*/ 220 h 227"/>
                <a:gd name="T20" fmla="*/ 56 w 226"/>
                <a:gd name="T21" fmla="*/ 211 h 227"/>
                <a:gd name="T22" fmla="*/ 38 w 226"/>
                <a:gd name="T23" fmla="*/ 198 h 227"/>
                <a:gd name="T24" fmla="*/ 23 w 226"/>
                <a:gd name="T25" fmla="*/ 182 h 227"/>
                <a:gd name="T26" fmla="*/ 12 w 226"/>
                <a:gd name="T27" fmla="*/ 164 h 227"/>
                <a:gd name="T28" fmla="*/ 4 w 226"/>
                <a:gd name="T29" fmla="*/ 144 h 227"/>
                <a:gd name="T30" fmla="*/ 0 w 226"/>
                <a:gd name="T31" fmla="*/ 121 h 227"/>
                <a:gd name="T32" fmla="*/ 0 w 226"/>
                <a:gd name="T33" fmla="*/ 98 h 227"/>
                <a:gd name="T34" fmla="*/ 6 w 226"/>
                <a:gd name="T35" fmla="*/ 76 h 227"/>
                <a:gd name="T36" fmla="*/ 15 w 226"/>
                <a:gd name="T37" fmla="*/ 57 h 227"/>
                <a:gd name="T38" fmla="*/ 28 w 226"/>
                <a:gd name="T39" fmla="*/ 39 h 227"/>
                <a:gd name="T40" fmla="*/ 44 w 226"/>
                <a:gd name="T41" fmla="*/ 24 h 227"/>
                <a:gd name="T42" fmla="*/ 63 w 226"/>
                <a:gd name="T43" fmla="*/ 13 h 227"/>
                <a:gd name="T44" fmla="*/ 83 w 226"/>
                <a:gd name="T45" fmla="*/ 5 h 227"/>
                <a:gd name="T46" fmla="*/ 105 w 226"/>
                <a:gd name="T47" fmla="*/ 1 h 227"/>
                <a:gd name="T48" fmla="*/ 128 w 226"/>
                <a:gd name="T49" fmla="*/ 1 h 227"/>
                <a:gd name="T50" fmla="*/ 150 w 226"/>
                <a:gd name="T51" fmla="*/ 7 h 227"/>
                <a:gd name="T52" fmla="*/ 170 w 226"/>
                <a:gd name="T53" fmla="*/ 16 h 227"/>
                <a:gd name="T54" fmla="*/ 188 w 226"/>
                <a:gd name="T55" fmla="*/ 29 h 227"/>
                <a:gd name="T56" fmla="*/ 203 w 226"/>
                <a:gd name="T57" fmla="*/ 45 h 227"/>
                <a:gd name="T58" fmla="*/ 215 w 226"/>
                <a:gd name="T59" fmla="*/ 63 h 227"/>
                <a:gd name="T60" fmla="*/ 222 w 226"/>
                <a:gd name="T61" fmla="*/ 83 h 227"/>
                <a:gd name="T62" fmla="*/ 226 w 226"/>
                <a:gd name="T63" fmla="*/ 10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7">
                  <a:moveTo>
                    <a:pt x="226" y="118"/>
                  </a:moveTo>
                  <a:lnTo>
                    <a:pt x="225" y="129"/>
                  </a:lnTo>
                  <a:lnTo>
                    <a:pt x="223" y="140"/>
                  </a:lnTo>
                  <a:lnTo>
                    <a:pt x="220" y="151"/>
                  </a:lnTo>
                  <a:lnTo>
                    <a:pt x="216" y="161"/>
                  </a:lnTo>
                  <a:lnTo>
                    <a:pt x="211" y="171"/>
                  </a:lnTo>
                  <a:lnTo>
                    <a:pt x="204" y="180"/>
                  </a:lnTo>
                  <a:lnTo>
                    <a:pt x="198" y="188"/>
                  </a:lnTo>
                  <a:lnTo>
                    <a:pt x="190" y="196"/>
                  </a:lnTo>
                  <a:lnTo>
                    <a:pt x="182" y="203"/>
                  </a:lnTo>
                  <a:lnTo>
                    <a:pt x="173" y="210"/>
                  </a:lnTo>
                  <a:lnTo>
                    <a:pt x="164" y="214"/>
                  </a:lnTo>
                  <a:lnTo>
                    <a:pt x="154" y="219"/>
                  </a:lnTo>
                  <a:lnTo>
                    <a:pt x="143" y="223"/>
                  </a:lnTo>
                  <a:lnTo>
                    <a:pt x="132" y="225"/>
                  </a:lnTo>
                  <a:lnTo>
                    <a:pt x="121" y="226"/>
                  </a:lnTo>
                  <a:lnTo>
                    <a:pt x="110" y="227"/>
                  </a:lnTo>
                  <a:lnTo>
                    <a:pt x="98" y="226"/>
                  </a:lnTo>
                  <a:lnTo>
                    <a:pt x="87" y="224"/>
                  </a:lnTo>
                  <a:lnTo>
                    <a:pt x="76" y="220"/>
                  </a:lnTo>
                  <a:lnTo>
                    <a:pt x="66" y="217"/>
                  </a:lnTo>
                  <a:lnTo>
                    <a:pt x="56" y="211"/>
                  </a:lnTo>
                  <a:lnTo>
                    <a:pt x="46" y="205"/>
                  </a:lnTo>
                  <a:lnTo>
                    <a:pt x="38" y="198"/>
                  </a:lnTo>
                  <a:lnTo>
                    <a:pt x="30" y="191"/>
                  </a:lnTo>
                  <a:lnTo>
                    <a:pt x="23" y="182"/>
                  </a:lnTo>
                  <a:lnTo>
                    <a:pt x="18" y="174"/>
                  </a:lnTo>
                  <a:lnTo>
                    <a:pt x="12" y="164"/>
                  </a:lnTo>
                  <a:lnTo>
                    <a:pt x="7" y="155"/>
                  </a:lnTo>
                  <a:lnTo>
                    <a:pt x="4" y="144"/>
                  </a:lnTo>
                  <a:lnTo>
                    <a:pt x="1" y="133"/>
                  </a:lnTo>
                  <a:lnTo>
                    <a:pt x="0" y="121"/>
                  </a:lnTo>
                  <a:lnTo>
                    <a:pt x="0" y="110"/>
                  </a:lnTo>
                  <a:lnTo>
                    <a:pt x="0" y="98"/>
                  </a:lnTo>
                  <a:lnTo>
                    <a:pt x="3" y="88"/>
                  </a:lnTo>
                  <a:lnTo>
                    <a:pt x="6" y="76"/>
                  </a:lnTo>
                  <a:lnTo>
                    <a:pt x="11" y="66"/>
                  </a:lnTo>
                  <a:lnTo>
                    <a:pt x="15" y="57"/>
                  </a:lnTo>
                  <a:lnTo>
                    <a:pt x="21" y="47"/>
                  </a:lnTo>
                  <a:lnTo>
                    <a:pt x="28" y="39"/>
                  </a:lnTo>
                  <a:lnTo>
                    <a:pt x="36" y="31"/>
                  </a:lnTo>
                  <a:lnTo>
                    <a:pt x="44" y="24"/>
                  </a:lnTo>
                  <a:lnTo>
                    <a:pt x="53" y="17"/>
                  </a:lnTo>
                  <a:lnTo>
                    <a:pt x="63" y="13"/>
                  </a:lnTo>
                  <a:lnTo>
                    <a:pt x="73" y="8"/>
                  </a:lnTo>
                  <a:lnTo>
                    <a:pt x="83" y="5"/>
                  </a:lnTo>
                  <a:lnTo>
                    <a:pt x="94" y="2"/>
                  </a:lnTo>
                  <a:lnTo>
                    <a:pt x="105" y="1"/>
                  </a:lnTo>
                  <a:lnTo>
                    <a:pt x="117" y="0"/>
                  </a:lnTo>
                  <a:lnTo>
                    <a:pt x="128" y="1"/>
                  </a:lnTo>
                  <a:lnTo>
                    <a:pt x="140" y="4"/>
                  </a:lnTo>
                  <a:lnTo>
                    <a:pt x="150" y="7"/>
                  </a:lnTo>
                  <a:lnTo>
                    <a:pt x="160" y="10"/>
                  </a:lnTo>
                  <a:lnTo>
                    <a:pt x="170" y="16"/>
                  </a:lnTo>
                  <a:lnTo>
                    <a:pt x="179" y="22"/>
                  </a:lnTo>
                  <a:lnTo>
                    <a:pt x="188" y="29"/>
                  </a:lnTo>
                  <a:lnTo>
                    <a:pt x="195" y="36"/>
                  </a:lnTo>
                  <a:lnTo>
                    <a:pt x="203" y="45"/>
                  </a:lnTo>
                  <a:lnTo>
                    <a:pt x="209" y="53"/>
                  </a:lnTo>
                  <a:lnTo>
                    <a:pt x="215" y="63"/>
                  </a:lnTo>
                  <a:lnTo>
                    <a:pt x="218" y="73"/>
                  </a:lnTo>
                  <a:lnTo>
                    <a:pt x="222" y="83"/>
                  </a:lnTo>
                  <a:lnTo>
                    <a:pt x="225" y="95"/>
                  </a:lnTo>
                  <a:lnTo>
                    <a:pt x="226" y="106"/>
                  </a:lnTo>
                  <a:lnTo>
                    <a:pt x="226" y="118"/>
                  </a:lnTo>
                  <a:close/>
                </a:path>
              </a:pathLst>
            </a:custGeom>
            <a:solidFill>
              <a:srgbClr val="624B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9"/>
            <p:cNvSpPr>
              <a:spLocks/>
            </p:cNvSpPr>
            <p:nvPr/>
          </p:nvSpPr>
          <p:spPr bwMode="auto">
            <a:xfrm>
              <a:off x="4521200" y="4240213"/>
              <a:ext cx="73025" cy="71438"/>
            </a:xfrm>
            <a:custGeom>
              <a:avLst/>
              <a:gdLst>
                <a:gd name="T0" fmla="*/ 225 w 226"/>
                <a:gd name="T1" fmla="*/ 128 h 226"/>
                <a:gd name="T2" fmla="*/ 220 w 226"/>
                <a:gd name="T3" fmla="*/ 150 h 226"/>
                <a:gd name="T4" fmla="*/ 211 w 226"/>
                <a:gd name="T5" fmla="*/ 170 h 226"/>
                <a:gd name="T6" fmla="*/ 198 w 226"/>
                <a:gd name="T7" fmla="*/ 188 h 226"/>
                <a:gd name="T8" fmla="*/ 182 w 226"/>
                <a:gd name="T9" fmla="*/ 203 h 226"/>
                <a:gd name="T10" fmla="*/ 164 w 226"/>
                <a:gd name="T11" fmla="*/ 214 h 226"/>
                <a:gd name="T12" fmla="*/ 143 w 226"/>
                <a:gd name="T13" fmla="*/ 221 h 226"/>
                <a:gd name="T14" fmla="*/ 121 w 226"/>
                <a:gd name="T15" fmla="*/ 226 h 226"/>
                <a:gd name="T16" fmla="*/ 98 w 226"/>
                <a:gd name="T17" fmla="*/ 225 h 226"/>
                <a:gd name="T18" fmla="*/ 76 w 226"/>
                <a:gd name="T19" fmla="*/ 220 h 226"/>
                <a:gd name="T20" fmla="*/ 57 w 226"/>
                <a:gd name="T21" fmla="*/ 211 h 226"/>
                <a:gd name="T22" fmla="*/ 38 w 226"/>
                <a:gd name="T23" fmla="*/ 197 h 226"/>
                <a:gd name="T24" fmla="*/ 23 w 226"/>
                <a:gd name="T25" fmla="*/ 182 h 226"/>
                <a:gd name="T26" fmla="*/ 12 w 226"/>
                <a:gd name="T27" fmla="*/ 164 h 226"/>
                <a:gd name="T28" fmla="*/ 4 w 226"/>
                <a:gd name="T29" fmla="*/ 143 h 226"/>
                <a:gd name="T30" fmla="*/ 0 w 226"/>
                <a:gd name="T31" fmla="*/ 121 h 226"/>
                <a:gd name="T32" fmla="*/ 1 w 226"/>
                <a:gd name="T33" fmla="*/ 98 h 226"/>
                <a:gd name="T34" fmla="*/ 6 w 226"/>
                <a:gd name="T35" fmla="*/ 76 h 226"/>
                <a:gd name="T36" fmla="*/ 15 w 226"/>
                <a:gd name="T37" fmla="*/ 55 h 226"/>
                <a:gd name="T38" fmla="*/ 28 w 226"/>
                <a:gd name="T39" fmla="*/ 38 h 226"/>
                <a:gd name="T40" fmla="*/ 44 w 226"/>
                <a:gd name="T41" fmla="*/ 23 h 226"/>
                <a:gd name="T42" fmla="*/ 62 w 226"/>
                <a:gd name="T43" fmla="*/ 12 h 226"/>
                <a:gd name="T44" fmla="*/ 83 w 226"/>
                <a:gd name="T45" fmla="*/ 4 h 226"/>
                <a:gd name="T46" fmla="*/ 105 w 226"/>
                <a:gd name="T47" fmla="*/ 0 h 226"/>
                <a:gd name="T48" fmla="*/ 128 w 226"/>
                <a:gd name="T49" fmla="*/ 0 h 226"/>
                <a:gd name="T50" fmla="*/ 150 w 226"/>
                <a:gd name="T51" fmla="*/ 6 h 226"/>
                <a:gd name="T52" fmla="*/ 171 w 226"/>
                <a:gd name="T53" fmla="*/ 15 h 226"/>
                <a:gd name="T54" fmla="*/ 188 w 226"/>
                <a:gd name="T55" fmla="*/ 28 h 226"/>
                <a:gd name="T56" fmla="*/ 203 w 226"/>
                <a:gd name="T57" fmla="*/ 44 h 226"/>
                <a:gd name="T58" fmla="*/ 214 w 226"/>
                <a:gd name="T59" fmla="*/ 62 h 226"/>
                <a:gd name="T60" fmla="*/ 222 w 226"/>
                <a:gd name="T61" fmla="*/ 83 h 226"/>
                <a:gd name="T62" fmla="*/ 226 w 226"/>
                <a:gd name="T63" fmla="*/ 10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6">
                  <a:moveTo>
                    <a:pt x="226" y="116"/>
                  </a:moveTo>
                  <a:lnTo>
                    <a:pt x="225" y="128"/>
                  </a:lnTo>
                  <a:lnTo>
                    <a:pt x="224" y="140"/>
                  </a:lnTo>
                  <a:lnTo>
                    <a:pt x="220" y="150"/>
                  </a:lnTo>
                  <a:lnTo>
                    <a:pt x="216" y="160"/>
                  </a:lnTo>
                  <a:lnTo>
                    <a:pt x="211" y="170"/>
                  </a:lnTo>
                  <a:lnTo>
                    <a:pt x="205" y="179"/>
                  </a:lnTo>
                  <a:lnTo>
                    <a:pt x="198" y="188"/>
                  </a:lnTo>
                  <a:lnTo>
                    <a:pt x="190" y="195"/>
                  </a:lnTo>
                  <a:lnTo>
                    <a:pt x="182" y="203"/>
                  </a:lnTo>
                  <a:lnTo>
                    <a:pt x="173" y="209"/>
                  </a:lnTo>
                  <a:lnTo>
                    <a:pt x="164" y="214"/>
                  </a:lnTo>
                  <a:lnTo>
                    <a:pt x="153" y="218"/>
                  </a:lnTo>
                  <a:lnTo>
                    <a:pt x="143" y="221"/>
                  </a:lnTo>
                  <a:lnTo>
                    <a:pt x="133" y="225"/>
                  </a:lnTo>
                  <a:lnTo>
                    <a:pt x="121" y="226"/>
                  </a:lnTo>
                  <a:lnTo>
                    <a:pt x="110" y="226"/>
                  </a:lnTo>
                  <a:lnTo>
                    <a:pt x="98" y="225"/>
                  </a:lnTo>
                  <a:lnTo>
                    <a:pt x="87" y="223"/>
                  </a:lnTo>
                  <a:lnTo>
                    <a:pt x="76" y="220"/>
                  </a:lnTo>
                  <a:lnTo>
                    <a:pt x="66" y="216"/>
                  </a:lnTo>
                  <a:lnTo>
                    <a:pt x="57" y="211"/>
                  </a:lnTo>
                  <a:lnTo>
                    <a:pt x="47" y="204"/>
                  </a:lnTo>
                  <a:lnTo>
                    <a:pt x="38" y="197"/>
                  </a:lnTo>
                  <a:lnTo>
                    <a:pt x="30" y="190"/>
                  </a:lnTo>
                  <a:lnTo>
                    <a:pt x="23" y="182"/>
                  </a:lnTo>
                  <a:lnTo>
                    <a:pt x="17" y="173"/>
                  </a:lnTo>
                  <a:lnTo>
                    <a:pt x="12" y="164"/>
                  </a:lnTo>
                  <a:lnTo>
                    <a:pt x="7" y="153"/>
                  </a:lnTo>
                  <a:lnTo>
                    <a:pt x="4" y="143"/>
                  </a:lnTo>
                  <a:lnTo>
                    <a:pt x="1" y="131"/>
                  </a:lnTo>
                  <a:lnTo>
                    <a:pt x="0" y="121"/>
                  </a:lnTo>
                  <a:lnTo>
                    <a:pt x="0" y="110"/>
                  </a:lnTo>
                  <a:lnTo>
                    <a:pt x="1" y="98"/>
                  </a:lnTo>
                  <a:lnTo>
                    <a:pt x="4" y="87"/>
                  </a:lnTo>
                  <a:lnTo>
                    <a:pt x="6" y="76"/>
                  </a:lnTo>
                  <a:lnTo>
                    <a:pt x="10" y="66"/>
                  </a:lnTo>
                  <a:lnTo>
                    <a:pt x="15" y="55"/>
                  </a:lnTo>
                  <a:lnTo>
                    <a:pt x="22" y="46"/>
                  </a:lnTo>
                  <a:lnTo>
                    <a:pt x="28" y="38"/>
                  </a:lnTo>
                  <a:lnTo>
                    <a:pt x="36" y="30"/>
                  </a:lnTo>
                  <a:lnTo>
                    <a:pt x="44" y="23"/>
                  </a:lnTo>
                  <a:lnTo>
                    <a:pt x="53" y="17"/>
                  </a:lnTo>
                  <a:lnTo>
                    <a:pt x="62" y="12"/>
                  </a:lnTo>
                  <a:lnTo>
                    <a:pt x="73" y="7"/>
                  </a:lnTo>
                  <a:lnTo>
                    <a:pt x="83" y="4"/>
                  </a:lnTo>
                  <a:lnTo>
                    <a:pt x="93" y="1"/>
                  </a:lnTo>
                  <a:lnTo>
                    <a:pt x="105" y="0"/>
                  </a:lnTo>
                  <a:lnTo>
                    <a:pt x="116" y="0"/>
                  </a:lnTo>
                  <a:lnTo>
                    <a:pt x="128" y="0"/>
                  </a:lnTo>
                  <a:lnTo>
                    <a:pt x="140" y="2"/>
                  </a:lnTo>
                  <a:lnTo>
                    <a:pt x="150" y="6"/>
                  </a:lnTo>
                  <a:lnTo>
                    <a:pt x="160" y="10"/>
                  </a:lnTo>
                  <a:lnTo>
                    <a:pt x="171" y="15"/>
                  </a:lnTo>
                  <a:lnTo>
                    <a:pt x="180" y="21"/>
                  </a:lnTo>
                  <a:lnTo>
                    <a:pt x="188" y="28"/>
                  </a:lnTo>
                  <a:lnTo>
                    <a:pt x="196" y="36"/>
                  </a:lnTo>
                  <a:lnTo>
                    <a:pt x="203" y="44"/>
                  </a:lnTo>
                  <a:lnTo>
                    <a:pt x="209" y="53"/>
                  </a:lnTo>
                  <a:lnTo>
                    <a:pt x="214" y="62"/>
                  </a:lnTo>
                  <a:lnTo>
                    <a:pt x="219" y="73"/>
                  </a:lnTo>
                  <a:lnTo>
                    <a:pt x="222" y="83"/>
                  </a:lnTo>
                  <a:lnTo>
                    <a:pt x="225" y="93"/>
                  </a:lnTo>
                  <a:lnTo>
                    <a:pt x="226" y="105"/>
                  </a:lnTo>
                  <a:lnTo>
                    <a:pt x="226" y="116"/>
                  </a:lnTo>
                  <a:close/>
                </a:path>
              </a:pathLst>
            </a:custGeom>
            <a:solidFill>
              <a:srgbClr val="957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40"/>
            <p:cNvSpPr>
              <a:spLocks/>
            </p:cNvSpPr>
            <p:nvPr/>
          </p:nvSpPr>
          <p:spPr bwMode="auto">
            <a:xfrm>
              <a:off x="2581275" y="1612900"/>
              <a:ext cx="2365375" cy="1989138"/>
            </a:xfrm>
            <a:custGeom>
              <a:avLst/>
              <a:gdLst>
                <a:gd name="T0" fmla="*/ 7440 w 7446"/>
                <a:gd name="T1" fmla="*/ 3576 h 6265"/>
                <a:gd name="T2" fmla="*/ 7440 w 7446"/>
                <a:gd name="T3" fmla="*/ 3199 h 6265"/>
                <a:gd name="T4" fmla="*/ 7393 w 7446"/>
                <a:gd name="T5" fmla="*/ 2832 h 6265"/>
                <a:gd name="T6" fmla="*/ 7303 w 7446"/>
                <a:gd name="T7" fmla="*/ 2482 h 6265"/>
                <a:gd name="T8" fmla="*/ 7174 w 7446"/>
                <a:gd name="T9" fmla="*/ 2150 h 6265"/>
                <a:gd name="T10" fmla="*/ 7010 w 7446"/>
                <a:gd name="T11" fmla="*/ 1842 h 6265"/>
                <a:gd name="T12" fmla="*/ 6813 w 7446"/>
                <a:gd name="T13" fmla="*/ 1560 h 6265"/>
                <a:gd name="T14" fmla="*/ 6588 w 7446"/>
                <a:gd name="T15" fmla="*/ 1310 h 6265"/>
                <a:gd name="T16" fmla="*/ 6338 w 7446"/>
                <a:gd name="T17" fmla="*/ 1094 h 6265"/>
                <a:gd name="T18" fmla="*/ 6066 w 7446"/>
                <a:gd name="T19" fmla="*/ 917 h 6265"/>
                <a:gd name="T20" fmla="*/ 5778 w 7446"/>
                <a:gd name="T21" fmla="*/ 783 h 6265"/>
                <a:gd name="T22" fmla="*/ 5675 w 7446"/>
                <a:gd name="T23" fmla="*/ 746 h 6265"/>
                <a:gd name="T24" fmla="*/ 5562 w 7446"/>
                <a:gd name="T25" fmla="*/ 715 h 6265"/>
                <a:gd name="T26" fmla="*/ 5287 w 7446"/>
                <a:gd name="T27" fmla="*/ 648 h 6265"/>
                <a:gd name="T28" fmla="*/ 4664 w 7446"/>
                <a:gd name="T29" fmla="*/ 488 h 6265"/>
                <a:gd name="T30" fmla="*/ 4048 w 7446"/>
                <a:gd name="T31" fmla="*/ 329 h 6265"/>
                <a:gd name="T32" fmla="*/ 3514 w 7446"/>
                <a:gd name="T33" fmla="*/ 189 h 6265"/>
                <a:gd name="T34" fmla="*/ 3137 w 7446"/>
                <a:gd name="T35" fmla="*/ 91 h 6265"/>
                <a:gd name="T36" fmla="*/ 2996 w 7446"/>
                <a:gd name="T37" fmla="*/ 53 h 6265"/>
                <a:gd name="T38" fmla="*/ 2709 w 7446"/>
                <a:gd name="T39" fmla="*/ 5 h 6265"/>
                <a:gd name="T40" fmla="*/ 2400 w 7446"/>
                <a:gd name="T41" fmla="*/ 6 h 6265"/>
                <a:gd name="T42" fmla="*/ 2079 w 7446"/>
                <a:gd name="T43" fmla="*/ 61 h 6265"/>
                <a:gd name="T44" fmla="*/ 1753 w 7446"/>
                <a:gd name="T45" fmla="*/ 173 h 6265"/>
                <a:gd name="T46" fmla="*/ 1430 w 7446"/>
                <a:gd name="T47" fmla="*/ 348 h 6265"/>
                <a:gd name="T48" fmla="*/ 1118 w 7446"/>
                <a:gd name="T49" fmla="*/ 589 h 6265"/>
                <a:gd name="T50" fmla="*/ 827 w 7446"/>
                <a:gd name="T51" fmla="*/ 902 h 6265"/>
                <a:gd name="T52" fmla="*/ 563 w 7446"/>
                <a:gd name="T53" fmla="*/ 1289 h 6265"/>
                <a:gd name="T54" fmla="*/ 338 w 7446"/>
                <a:gd name="T55" fmla="*/ 1756 h 6265"/>
                <a:gd name="T56" fmla="*/ 156 w 7446"/>
                <a:gd name="T57" fmla="*/ 2307 h 6265"/>
                <a:gd name="T58" fmla="*/ 31 w 7446"/>
                <a:gd name="T59" fmla="*/ 2936 h 6265"/>
                <a:gd name="T60" fmla="*/ 0 w 7446"/>
                <a:gd name="T61" fmla="*/ 3534 h 6265"/>
                <a:gd name="T62" fmla="*/ 62 w 7446"/>
                <a:gd name="T63" fmla="*/ 4068 h 6265"/>
                <a:gd name="T64" fmla="*/ 201 w 7446"/>
                <a:gd name="T65" fmla="*/ 4536 h 6265"/>
                <a:gd name="T66" fmla="*/ 396 w 7446"/>
                <a:gd name="T67" fmla="*/ 4942 h 6265"/>
                <a:gd name="T68" fmla="*/ 635 w 7446"/>
                <a:gd name="T69" fmla="*/ 5285 h 6265"/>
                <a:gd name="T70" fmla="*/ 900 w 7446"/>
                <a:gd name="T71" fmla="*/ 5567 h 6265"/>
                <a:gd name="T72" fmla="*/ 1173 w 7446"/>
                <a:gd name="T73" fmla="*/ 5790 h 6265"/>
                <a:gd name="T74" fmla="*/ 1439 w 7446"/>
                <a:gd name="T75" fmla="*/ 5955 h 6265"/>
                <a:gd name="T76" fmla="*/ 1681 w 7446"/>
                <a:gd name="T77" fmla="*/ 6061 h 6265"/>
                <a:gd name="T78" fmla="*/ 1883 w 7446"/>
                <a:gd name="T79" fmla="*/ 6111 h 6265"/>
                <a:gd name="T80" fmla="*/ 2173 w 7446"/>
                <a:gd name="T81" fmla="*/ 6124 h 6265"/>
                <a:gd name="T82" fmla="*/ 2616 w 7446"/>
                <a:gd name="T83" fmla="*/ 6145 h 6265"/>
                <a:gd name="T84" fmla="*/ 3136 w 7446"/>
                <a:gd name="T85" fmla="*/ 6173 h 6265"/>
                <a:gd name="T86" fmla="*/ 3701 w 7446"/>
                <a:gd name="T87" fmla="*/ 6205 h 6265"/>
                <a:gd name="T88" fmla="*/ 4274 w 7446"/>
                <a:gd name="T89" fmla="*/ 6236 h 6265"/>
                <a:gd name="T90" fmla="*/ 4756 w 7446"/>
                <a:gd name="T91" fmla="*/ 6264 h 6265"/>
                <a:gd name="T92" fmla="*/ 5102 w 7446"/>
                <a:gd name="T93" fmla="*/ 6247 h 6265"/>
                <a:gd name="T94" fmla="*/ 5444 w 7446"/>
                <a:gd name="T95" fmla="*/ 6174 h 6265"/>
                <a:gd name="T96" fmla="*/ 5778 w 7446"/>
                <a:gd name="T97" fmla="*/ 6047 h 6265"/>
                <a:gd name="T98" fmla="*/ 6100 w 7446"/>
                <a:gd name="T99" fmla="*/ 5871 h 6265"/>
                <a:gd name="T100" fmla="*/ 6399 w 7446"/>
                <a:gd name="T101" fmla="*/ 5649 h 6265"/>
                <a:gd name="T102" fmla="*/ 6674 w 7446"/>
                <a:gd name="T103" fmla="*/ 5384 h 6265"/>
                <a:gd name="T104" fmla="*/ 6915 w 7446"/>
                <a:gd name="T105" fmla="*/ 5080 h 6265"/>
                <a:gd name="T106" fmla="*/ 7119 w 7446"/>
                <a:gd name="T107" fmla="*/ 4741 h 6265"/>
                <a:gd name="T108" fmla="*/ 7278 w 7446"/>
                <a:gd name="T109" fmla="*/ 4370 h 6265"/>
                <a:gd name="T110" fmla="*/ 7389 w 7446"/>
                <a:gd name="T111" fmla="*/ 3970 h 6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46" h="6265">
                  <a:moveTo>
                    <a:pt x="7413" y="3832"/>
                  </a:moveTo>
                  <a:lnTo>
                    <a:pt x="7429" y="3704"/>
                  </a:lnTo>
                  <a:lnTo>
                    <a:pt x="7440" y="3576"/>
                  </a:lnTo>
                  <a:lnTo>
                    <a:pt x="7446" y="3449"/>
                  </a:lnTo>
                  <a:lnTo>
                    <a:pt x="7446" y="3323"/>
                  </a:lnTo>
                  <a:lnTo>
                    <a:pt x="7440" y="3199"/>
                  </a:lnTo>
                  <a:lnTo>
                    <a:pt x="7429" y="3076"/>
                  </a:lnTo>
                  <a:lnTo>
                    <a:pt x="7413" y="2953"/>
                  </a:lnTo>
                  <a:lnTo>
                    <a:pt x="7393" y="2832"/>
                  </a:lnTo>
                  <a:lnTo>
                    <a:pt x="7367" y="2714"/>
                  </a:lnTo>
                  <a:lnTo>
                    <a:pt x="7337" y="2597"/>
                  </a:lnTo>
                  <a:lnTo>
                    <a:pt x="7303" y="2482"/>
                  </a:lnTo>
                  <a:lnTo>
                    <a:pt x="7265" y="2369"/>
                  </a:lnTo>
                  <a:lnTo>
                    <a:pt x="7221" y="2258"/>
                  </a:lnTo>
                  <a:lnTo>
                    <a:pt x="7174" y="2150"/>
                  </a:lnTo>
                  <a:lnTo>
                    <a:pt x="7123" y="2045"/>
                  </a:lnTo>
                  <a:lnTo>
                    <a:pt x="7068" y="1941"/>
                  </a:lnTo>
                  <a:lnTo>
                    <a:pt x="7010" y="1842"/>
                  </a:lnTo>
                  <a:lnTo>
                    <a:pt x="6948" y="1744"/>
                  </a:lnTo>
                  <a:lnTo>
                    <a:pt x="6882" y="1651"/>
                  </a:lnTo>
                  <a:lnTo>
                    <a:pt x="6813" y="1560"/>
                  </a:lnTo>
                  <a:lnTo>
                    <a:pt x="6740" y="1473"/>
                  </a:lnTo>
                  <a:lnTo>
                    <a:pt x="6665" y="1389"/>
                  </a:lnTo>
                  <a:lnTo>
                    <a:pt x="6588" y="1310"/>
                  </a:lnTo>
                  <a:lnTo>
                    <a:pt x="6506" y="1234"/>
                  </a:lnTo>
                  <a:lnTo>
                    <a:pt x="6424" y="1161"/>
                  </a:lnTo>
                  <a:lnTo>
                    <a:pt x="6338" y="1094"/>
                  </a:lnTo>
                  <a:lnTo>
                    <a:pt x="6250" y="1030"/>
                  </a:lnTo>
                  <a:lnTo>
                    <a:pt x="6160" y="971"/>
                  </a:lnTo>
                  <a:lnTo>
                    <a:pt x="6066" y="917"/>
                  </a:lnTo>
                  <a:lnTo>
                    <a:pt x="5972" y="867"/>
                  </a:lnTo>
                  <a:lnTo>
                    <a:pt x="5876" y="822"/>
                  </a:lnTo>
                  <a:lnTo>
                    <a:pt x="5778" y="783"/>
                  </a:lnTo>
                  <a:lnTo>
                    <a:pt x="5744" y="769"/>
                  </a:lnTo>
                  <a:lnTo>
                    <a:pt x="5709" y="758"/>
                  </a:lnTo>
                  <a:lnTo>
                    <a:pt x="5675" y="746"/>
                  </a:lnTo>
                  <a:lnTo>
                    <a:pt x="5640" y="737"/>
                  </a:lnTo>
                  <a:lnTo>
                    <a:pt x="5601" y="725"/>
                  </a:lnTo>
                  <a:lnTo>
                    <a:pt x="5562" y="715"/>
                  </a:lnTo>
                  <a:lnTo>
                    <a:pt x="5523" y="706"/>
                  </a:lnTo>
                  <a:lnTo>
                    <a:pt x="5483" y="698"/>
                  </a:lnTo>
                  <a:lnTo>
                    <a:pt x="5287" y="648"/>
                  </a:lnTo>
                  <a:lnTo>
                    <a:pt x="5084" y="596"/>
                  </a:lnTo>
                  <a:lnTo>
                    <a:pt x="4875" y="542"/>
                  </a:lnTo>
                  <a:lnTo>
                    <a:pt x="4664" y="488"/>
                  </a:lnTo>
                  <a:lnTo>
                    <a:pt x="4454" y="434"/>
                  </a:lnTo>
                  <a:lnTo>
                    <a:pt x="4247" y="381"/>
                  </a:lnTo>
                  <a:lnTo>
                    <a:pt x="4048" y="329"/>
                  </a:lnTo>
                  <a:lnTo>
                    <a:pt x="3856" y="279"/>
                  </a:lnTo>
                  <a:lnTo>
                    <a:pt x="3678" y="232"/>
                  </a:lnTo>
                  <a:lnTo>
                    <a:pt x="3514" y="189"/>
                  </a:lnTo>
                  <a:lnTo>
                    <a:pt x="3367" y="151"/>
                  </a:lnTo>
                  <a:lnTo>
                    <a:pt x="3241" y="118"/>
                  </a:lnTo>
                  <a:lnTo>
                    <a:pt x="3137" y="91"/>
                  </a:lnTo>
                  <a:lnTo>
                    <a:pt x="3061" y="71"/>
                  </a:lnTo>
                  <a:lnTo>
                    <a:pt x="3013" y="58"/>
                  </a:lnTo>
                  <a:lnTo>
                    <a:pt x="2996" y="53"/>
                  </a:lnTo>
                  <a:lnTo>
                    <a:pt x="2904" y="33"/>
                  </a:lnTo>
                  <a:lnTo>
                    <a:pt x="2808" y="17"/>
                  </a:lnTo>
                  <a:lnTo>
                    <a:pt x="2709" y="5"/>
                  </a:lnTo>
                  <a:lnTo>
                    <a:pt x="2609" y="0"/>
                  </a:lnTo>
                  <a:lnTo>
                    <a:pt x="2505" y="0"/>
                  </a:lnTo>
                  <a:lnTo>
                    <a:pt x="2400" y="6"/>
                  </a:lnTo>
                  <a:lnTo>
                    <a:pt x="2294" y="19"/>
                  </a:lnTo>
                  <a:lnTo>
                    <a:pt x="2187" y="37"/>
                  </a:lnTo>
                  <a:lnTo>
                    <a:pt x="2079" y="61"/>
                  </a:lnTo>
                  <a:lnTo>
                    <a:pt x="1970" y="91"/>
                  </a:lnTo>
                  <a:lnTo>
                    <a:pt x="1861" y="129"/>
                  </a:lnTo>
                  <a:lnTo>
                    <a:pt x="1753" y="173"/>
                  </a:lnTo>
                  <a:lnTo>
                    <a:pt x="1644" y="225"/>
                  </a:lnTo>
                  <a:lnTo>
                    <a:pt x="1536" y="283"/>
                  </a:lnTo>
                  <a:lnTo>
                    <a:pt x="1430" y="348"/>
                  </a:lnTo>
                  <a:lnTo>
                    <a:pt x="1324" y="421"/>
                  </a:lnTo>
                  <a:lnTo>
                    <a:pt x="1220" y="502"/>
                  </a:lnTo>
                  <a:lnTo>
                    <a:pt x="1118" y="589"/>
                  </a:lnTo>
                  <a:lnTo>
                    <a:pt x="1019" y="685"/>
                  </a:lnTo>
                  <a:lnTo>
                    <a:pt x="921" y="790"/>
                  </a:lnTo>
                  <a:lnTo>
                    <a:pt x="827" y="902"/>
                  </a:lnTo>
                  <a:lnTo>
                    <a:pt x="735" y="1023"/>
                  </a:lnTo>
                  <a:lnTo>
                    <a:pt x="648" y="1152"/>
                  </a:lnTo>
                  <a:lnTo>
                    <a:pt x="563" y="1289"/>
                  </a:lnTo>
                  <a:lnTo>
                    <a:pt x="484" y="1435"/>
                  </a:lnTo>
                  <a:lnTo>
                    <a:pt x="408" y="1591"/>
                  </a:lnTo>
                  <a:lnTo>
                    <a:pt x="338" y="1756"/>
                  </a:lnTo>
                  <a:lnTo>
                    <a:pt x="272" y="1930"/>
                  </a:lnTo>
                  <a:lnTo>
                    <a:pt x="211" y="2113"/>
                  </a:lnTo>
                  <a:lnTo>
                    <a:pt x="156" y="2307"/>
                  </a:lnTo>
                  <a:lnTo>
                    <a:pt x="107" y="2510"/>
                  </a:lnTo>
                  <a:lnTo>
                    <a:pt x="65" y="2722"/>
                  </a:lnTo>
                  <a:lnTo>
                    <a:pt x="31" y="2936"/>
                  </a:lnTo>
                  <a:lnTo>
                    <a:pt x="9" y="3144"/>
                  </a:lnTo>
                  <a:lnTo>
                    <a:pt x="0" y="3343"/>
                  </a:lnTo>
                  <a:lnTo>
                    <a:pt x="0" y="3534"/>
                  </a:lnTo>
                  <a:lnTo>
                    <a:pt x="12" y="3720"/>
                  </a:lnTo>
                  <a:lnTo>
                    <a:pt x="32" y="3897"/>
                  </a:lnTo>
                  <a:lnTo>
                    <a:pt x="62" y="4068"/>
                  </a:lnTo>
                  <a:lnTo>
                    <a:pt x="100" y="4230"/>
                  </a:lnTo>
                  <a:lnTo>
                    <a:pt x="146" y="4387"/>
                  </a:lnTo>
                  <a:lnTo>
                    <a:pt x="201" y="4536"/>
                  </a:lnTo>
                  <a:lnTo>
                    <a:pt x="259" y="4678"/>
                  </a:lnTo>
                  <a:lnTo>
                    <a:pt x="325" y="4814"/>
                  </a:lnTo>
                  <a:lnTo>
                    <a:pt x="396" y="4942"/>
                  </a:lnTo>
                  <a:lnTo>
                    <a:pt x="472" y="5063"/>
                  </a:lnTo>
                  <a:lnTo>
                    <a:pt x="552" y="5177"/>
                  </a:lnTo>
                  <a:lnTo>
                    <a:pt x="635" y="5285"/>
                  </a:lnTo>
                  <a:lnTo>
                    <a:pt x="721" y="5385"/>
                  </a:lnTo>
                  <a:lnTo>
                    <a:pt x="810" y="5480"/>
                  </a:lnTo>
                  <a:lnTo>
                    <a:pt x="900" y="5567"/>
                  </a:lnTo>
                  <a:lnTo>
                    <a:pt x="991" y="5648"/>
                  </a:lnTo>
                  <a:lnTo>
                    <a:pt x="1082" y="5722"/>
                  </a:lnTo>
                  <a:lnTo>
                    <a:pt x="1173" y="5790"/>
                  </a:lnTo>
                  <a:lnTo>
                    <a:pt x="1264" y="5851"/>
                  </a:lnTo>
                  <a:lnTo>
                    <a:pt x="1353" y="5906"/>
                  </a:lnTo>
                  <a:lnTo>
                    <a:pt x="1439" y="5955"/>
                  </a:lnTo>
                  <a:lnTo>
                    <a:pt x="1523" y="5996"/>
                  </a:lnTo>
                  <a:lnTo>
                    <a:pt x="1604" y="6032"/>
                  </a:lnTo>
                  <a:lnTo>
                    <a:pt x="1681" y="6061"/>
                  </a:lnTo>
                  <a:lnTo>
                    <a:pt x="1754" y="6084"/>
                  </a:lnTo>
                  <a:lnTo>
                    <a:pt x="1821" y="6101"/>
                  </a:lnTo>
                  <a:lnTo>
                    <a:pt x="1883" y="6111"/>
                  </a:lnTo>
                  <a:lnTo>
                    <a:pt x="1937" y="6116"/>
                  </a:lnTo>
                  <a:lnTo>
                    <a:pt x="2049" y="6120"/>
                  </a:lnTo>
                  <a:lnTo>
                    <a:pt x="2173" y="6124"/>
                  </a:lnTo>
                  <a:lnTo>
                    <a:pt x="2310" y="6130"/>
                  </a:lnTo>
                  <a:lnTo>
                    <a:pt x="2458" y="6137"/>
                  </a:lnTo>
                  <a:lnTo>
                    <a:pt x="2616" y="6145"/>
                  </a:lnTo>
                  <a:lnTo>
                    <a:pt x="2783" y="6154"/>
                  </a:lnTo>
                  <a:lnTo>
                    <a:pt x="2957" y="6163"/>
                  </a:lnTo>
                  <a:lnTo>
                    <a:pt x="3136" y="6173"/>
                  </a:lnTo>
                  <a:lnTo>
                    <a:pt x="3322" y="6183"/>
                  </a:lnTo>
                  <a:lnTo>
                    <a:pt x="3510" y="6193"/>
                  </a:lnTo>
                  <a:lnTo>
                    <a:pt x="3701" y="6205"/>
                  </a:lnTo>
                  <a:lnTo>
                    <a:pt x="3892" y="6215"/>
                  </a:lnTo>
                  <a:lnTo>
                    <a:pt x="4083" y="6226"/>
                  </a:lnTo>
                  <a:lnTo>
                    <a:pt x="4274" y="6236"/>
                  </a:lnTo>
                  <a:lnTo>
                    <a:pt x="4460" y="6246"/>
                  </a:lnTo>
                  <a:lnTo>
                    <a:pt x="4642" y="6256"/>
                  </a:lnTo>
                  <a:lnTo>
                    <a:pt x="4756" y="6264"/>
                  </a:lnTo>
                  <a:lnTo>
                    <a:pt x="4872" y="6265"/>
                  </a:lnTo>
                  <a:lnTo>
                    <a:pt x="4987" y="6259"/>
                  </a:lnTo>
                  <a:lnTo>
                    <a:pt x="5102" y="6247"/>
                  </a:lnTo>
                  <a:lnTo>
                    <a:pt x="5216" y="6229"/>
                  </a:lnTo>
                  <a:lnTo>
                    <a:pt x="5330" y="6205"/>
                  </a:lnTo>
                  <a:lnTo>
                    <a:pt x="5444" y="6174"/>
                  </a:lnTo>
                  <a:lnTo>
                    <a:pt x="5557" y="6137"/>
                  </a:lnTo>
                  <a:lnTo>
                    <a:pt x="5669" y="6095"/>
                  </a:lnTo>
                  <a:lnTo>
                    <a:pt x="5778" y="6047"/>
                  </a:lnTo>
                  <a:lnTo>
                    <a:pt x="5888" y="5994"/>
                  </a:lnTo>
                  <a:lnTo>
                    <a:pt x="5995" y="5935"/>
                  </a:lnTo>
                  <a:lnTo>
                    <a:pt x="6100" y="5871"/>
                  </a:lnTo>
                  <a:lnTo>
                    <a:pt x="6202" y="5801"/>
                  </a:lnTo>
                  <a:lnTo>
                    <a:pt x="6303" y="5728"/>
                  </a:lnTo>
                  <a:lnTo>
                    <a:pt x="6399" y="5649"/>
                  </a:lnTo>
                  <a:lnTo>
                    <a:pt x="6494" y="5565"/>
                  </a:lnTo>
                  <a:lnTo>
                    <a:pt x="6586" y="5476"/>
                  </a:lnTo>
                  <a:lnTo>
                    <a:pt x="6674" y="5384"/>
                  </a:lnTo>
                  <a:lnTo>
                    <a:pt x="6758" y="5287"/>
                  </a:lnTo>
                  <a:lnTo>
                    <a:pt x="6838" y="5186"/>
                  </a:lnTo>
                  <a:lnTo>
                    <a:pt x="6915" y="5080"/>
                  </a:lnTo>
                  <a:lnTo>
                    <a:pt x="6988" y="4970"/>
                  </a:lnTo>
                  <a:lnTo>
                    <a:pt x="7056" y="4857"/>
                  </a:lnTo>
                  <a:lnTo>
                    <a:pt x="7119" y="4741"/>
                  </a:lnTo>
                  <a:lnTo>
                    <a:pt x="7178" y="4621"/>
                  </a:lnTo>
                  <a:lnTo>
                    <a:pt x="7231" y="4497"/>
                  </a:lnTo>
                  <a:lnTo>
                    <a:pt x="7278" y="4370"/>
                  </a:lnTo>
                  <a:lnTo>
                    <a:pt x="7321" y="4240"/>
                  </a:lnTo>
                  <a:lnTo>
                    <a:pt x="7358" y="4106"/>
                  </a:lnTo>
                  <a:lnTo>
                    <a:pt x="7389" y="3970"/>
                  </a:lnTo>
                  <a:lnTo>
                    <a:pt x="7413" y="3832"/>
                  </a:lnTo>
                  <a:close/>
                </a:path>
              </a:pathLst>
            </a:custGeom>
            <a:solidFill>
              <a:srgbClr val="957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41"/>
            <p:cNvSpPr>
              <a:spLocks/>
            </p:cNvSpPr>
            <p:nvPr/>
          </p:nvSpPr>
          <p:spPr bwMode="auto">
            <a:xfrm>
              <a:off x="2581275" y="2457450"/>
              <a:ext cx="2357437" cy="1144588"/>
            </a:xfrm>
            <a:custGeom>
              <a:avLst/>
              <a:gdLst>
                <a:gd name="T0" fmla="*/ 3936 w 7425"/>
                <a:gd name="T1" fmla="*/ 365 h 3603"/>
                <a:gd name="T2" fmla="*/ 4038 w 7425"/>
                <a:gd name="T3" fmla="*/ 387 h 3603"/>
                <a:gd name="T4" fmla="*/ 4317 w 7425"/>
                <a:gd name="T5" fmla="*/ 446 h 3603"/>
                <a:gd name="T6" fmla="*/ 4733 w 7425"/>
                <a:gd name="T7" fmla="*/ 532 h 3603"/>
                <a:gd name="T8" fmla="*/ 5244 w 7425"/>
                <a:gd name="T9" fmla="*/ 639 h 3603"/>
                <a:gd name="T10" fmla="*/ 5809 w 7425"/>
                <a:gd name="T11" fmla="*/ 756 h 3603"/>
                <a:gd name="T12" fmla="*/ 6388 w 7425"/>
                <a:gd name="T13" fmla="*/ 875 h 3603"/>
                <a:gd name="T14" fmla="*/ 6940 w 7425"/>
                <a:gd name="T15" fmla="*/ 986 h 3603"/>
                <a:gd name="T16" fmla="*/ 7425 w 7425"/>
                <a:gd name="T17" fmla="*/ 1082 h 3603"/>
                <a:gd name="T18" fmla="*/ 7419 w 7425"/>
                <a:gd name="T19" fmla="*/ 1126 h 3603"/>
                <a:gd name="T20" fmla="*/ 7413 w 7425"/>
                <a:gd name="T21" fmla="*/ 1170 h 3603"/>
                <a:gd name="T22" fmla="*/ 7358 w 7425"/>
                <a:gd name="T23" fmla="*/ 1444 h 3603"/>
                <a:gd name="T24" fmla="*/ 7278 w 7425"/>
                <a:gd name="T25" fmla="*/ 1708 h 3603"/>
                <a:gd name="T26" fmla="*/ 7178 w 7425"/>
                <a:gd name="T27" fmla="*/ 1959 h 3603"/>
                <a:gd name="T28" fmla="*/ 7056 w 7425"/>
                <a:gd name="T29" fmla="*/ 2195 h 3603"/>
                <a:gd name="T30" fmla="*/ 6915 w 7425"/>
                <a:gd name="T31" fmla="*/ 2418 h 3603"/>
                <a:gd name="T32" fmla="*/ 6758 w 7425"/>
                <a:gd name="T33" fmla="*/ 2625 h 3603"/>
                <a:gd name="T34" fmla="*/ 6586 w 7425"/>
                <a:gd name="T35" fmla="*/ 2814 h 3603"/>
                <a:gd name="T36" fmla="*/ 6399 w 7425"/>
                <a:gd name="T37" fmla="*/ 2987 h 3603"/>
                <a:gd name="T38" fmla="*/ 6202 w 7425"/>
                <a:gd name="T39" fmla="*/ 3139 h 3603"/>
                <a:gd name="T40" fmla="*/ 5995 w 7425"/>
                <a:gd name="T41" fmla="*/ 3273 h 3603"/>
                <a:gd name="T42" fmla="*/ 5778 w 7425"/>
                <a:gd name="T43" fmla="*/ 3385 h 3603"/>
                <a:gd name="T44" fmla="*/ 5557 w 7425"/>
                <a:gd name="T45" fmla="*/ 3475 h 3603"/>
                <a:gd name="T46" fmla="*/ 5330 w 7425"/>
                <a:gd name="T47" fmla="*/ 3543 h 3603"/>
                <a:gd name="T48" fmla="*/ 5102 w 7425"/>
                <a:gd name="T49" fmla="*/ 3585 h 3603"/>
                <a:gd name="T50" fmla="*/ 4872 w 7425"/>
                <a:gd name="T51" fmla="*/ 3603 h 3603"/>
                <a:gd name="T52" fmla="*/ 4642 w 7425"/>
                <a:gd name="T53" fmla="*/ 3594 h 3603"/>
                <a:gd name="T54" fmla="*/ 4274 w 7425"/>
                <a:gd name="T55" fmla="*/ 3574 h 3603"/>
                <a:gd name="T56" fmla="*/ 3892 w 7425"/>
                <a:gd name="T57" fmla="*/ 3553 h 3603"/>
                <a:gd name="T58" fmla="*/ 3510 w 7425"/>
                <a:gd name="T59" fmla="*/ 3531 h 3603"/>
                <a:gd name="T60" fmla="*/ 3136 w 7425"/>
                <a:gd name="T61" fmla="*/ 3511 h 3603"/>
                <a:gd name="T62" fmla="*/ 2783 w 7425"/>
                <a:gd name="T63" fmla="*/ 3492 h 3603"/>
                <a:gd name="T64" fmla="*/ 2458 w 7425"/>
                <a:gd name="T65" fmla="*/ 3475 h 3603"/>
                <a:gd name="T66" fmla="*/ 2173 w 7425"/>
                <a:gd name="T67" fmla="*/ 3462 h 3603"/>
                <a:gd name="T68" fmla="*/ 1937 w 7425"/>
                <a:gd name="T69" fmla="*/ 3454 h 3603"/>
                <a:gd name="T70" fmla="*/ 1821 w 7425"/>
                <a:gd name="T71" fmla="*/ 3439 h 3603"/>
                <a:gd name="T72" fmla="*/ 1681 w 7425"/>
                <a:gd name="T73" fmla="*/ 3399 h 3603"/>
                <a:gd name="T74" fmla="*/ 1523 w 7425"/>
                <a:gd name="T75" fmla="*/ 3334 h 3603"/>
                <a:gd name="T76" fmla="*/ 1353 w 7425"/>
                <a:gd name="T77" fmla="*/ 3244 h 3603"/>
                <a:gd name="T78" fmla="*/ 1173 w 7425"/>
                <a:gd name="T79" fmla="*/ 3128 h 3603"/>
                <a:gd name="T80" fmla="*/ 991 w 7425"/>
                <a:gd name="T81" fmla="*/ 2986 h 3603"/>
                <a:gd name="T82" fmla="*/ 810 w 7425"/>
                <a:gd name="T83" fmla="*/ 2818 h 3603"/>
                <a:gd name="T84" fmla="*/ 635 w 7425"/>
                <a:gd name="T85" fmla="*/ 2623 h 3603"/>
                <a:gd name="T86" fmla="*/ 472 w 7425"/>
                <a:gd name="T87" fmla="*/ 2401 h 3603"/>
                <a:gd name="T88" fmla="*/ 325 w 7425"/>
                <a:gd name="T89" fmla="*/ 2152 h 3603"/>
                <a:gd name="T90" fmla="*/ 201 w 7425"/>
                <a:gd name="T91" fmla="*/ 1874 h 3603"/>
                <a:gd name="T92" fmla="*/ 100 w 7425"/>
                <a:gd name="T93" fmla="*/ 1568 h 3603"/>
                <a:gd name="T94" fmla="*/ 32 w 7425"/>
                <a:gd name="T95" fmla="*/ 1235 h 3603"/>
                <a:gd name="T96" fmla="*/ 0 w 7425"/>
                <a:gd name="T97" fmla="*/ 872 h 3603"/>
                <a:gd name="T98" fmla="*/ 9 w 7425"/>
                <a:gd name="T99" fmla="*/ 482 h 3603"/>
                <a:gd name="T100" fmla="*/ 65 w 7425"/>
                <a:gd name="T101" fmla="*/ 60 h 3603"/>
                <a:gd name="T102" fmla="*/ 70 w 7425"/>
                <a:gd name="T103" fmla="*/ 30 h 3603"/>
                <a:gd name="T104" fmla="*/ 76 w 7425"/>
                <a:gd name="T105" fmla="*/ 0 h 3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25" h="3603">
                  <a:moveTo>
                    <a:pt x="76" y="0"/>
                  </a:moveTo>
                  <a:lnTo>
                    <a:pt x="3936" y="365"/>
                  </a:lnTo>
                  <a:lnTo>
                    <a:pt x="3962" y="371"/>
                  </a:lnTo>
                  <a:lnTo>
                    <a:pt x="4038" y="387"/>
                  </a:lnTo>
                  <a:lnTo>
                    <a:pt x="4158" y="412"/>
                  </a:lnTo>
                  <a:lnTo>
                    <a:pt x="4317" y="446"/>
                  </a:lnTo>
                  <a:lnTo>
                    <a:pt x="4511" y="486"/>
                  </a:lnTo>
                  <a:lnTo>
                    <a:pt x="4733" y="532"/>
                  </a:lnTo>
                  <a:lnTo>
                    <a:pt x="4979" y="584"/>
                  </a:lnTo>
                  <a:lnTo>
                    <a:pt x="5244" y="639"/>
                  </a:lnTo>
                  <a:lnTo>
                    <a:pt x="5521" y="697"/>
                  </a:lnTo>
                  <a:lnTo>
                    <a:pt x="5809" y="756"/>
                  </a:lnTo>
                  <a:lnTo>
                    <a:pt x="6100" y="816"/>
                  </a:lnTo>
                  <a:lnTo>
                    <a:pt x="6388" y="875"/>
                  </a:lnTo>
                  <a:lnTo>
                    <a:pt x="6670" y="932"/>
                  </a:lnTo>
                  <a:lnTo>
                    <a:pt x="6940" y="986"/>
                  </a:lnTo>
                  <a:lnTo>
                    <a:pt x="7193" y="1036"/>
                  </a:lnTo>
                  <a:lnTo>
                    <a:pt x="7425" y="1082"/>
                  </a:lnTo>
                  <a:lnTo>
                    <a:pt x="7422" y="1104"/>
                  </a:lnTo>
                  <a:lnTo>
                    <a:pt x="7419" y="1126"/>
                  </a:lnTo>
                  <a:lnTo>
                    <a:pt x="7416" y="1148"/>
                  </a:lnTo>
                  <a:lnTo>
                    <a:pt x="7413" y="1170"/>
                  </a:lnTo>
                  <a:lnTo>
                    <a:pt x="7389" y="1308"/>
                  </a:lnTo>
                  <a:lnTo>
                    <a:pt x="7358" y="1444"/>
                  </a:lnTo>
                  <a:lnTo>
                    <a:pt x="7321" y="1578"/>
                  </a:lnTo>
                  <a:lnTo>
                    <a:pt x="7278" y="1708"/>
                  </a:lnTo>
                  <a:lnTo>
                    <a:pt x="7231" y="1835"/>
                  </a:lnTo>
                  <a:lnTo>
                    <a:pt x="7178" y="1959"/>
                  </a:lnTo>
                  <a:lnTo>
                    <a:pt x="7119" y="2079"/>
                  </a:lnTo>
                  <a:lnTo>
                    <a:pt x="7056" y="2195"/>
                  </a:lnTo>
                  <a:lnTo>
                    <a:pt x="6988" y="2308"/>
                  </a:lnTo>
                  <a:lnTo>
                    <a:pt x="6915" y="2418"/>
                  </a:lnTo>
                  <a:lnTo>
                    <a:pt x="6838" y="2524"/>
                  </a:lnTo>
                  <a:lnTo>
                    <a:pt x="6758" y="2625"/>
                  </a:lnTo>
                  <a:lnTo>
                    <a:pt x="6674" y="2722"/>
                  </a:lnTo>
                  <a:lnTo>
                    <a:pt x="6586" y="2814"/>
                  </a:lnTo>
                  <a:lnTo>
                    <a:pt x="6494" y="2903"/>
                  </a:lnTo>
                  <a:lnTo>
                    <a:pt x="6399" y="2987"/>
                  </a:lnTo>
                  <a:lnTo>
                    <a:pt x="6303" y="3066"/>
                  </a:lnTo>
                  <a:lnTo>
                    <a:pt x="6202" y="3139"/>
                  </a:lnTo>
                  <a:lnTo>
                    <a:pt x="6100" y="3209"/>
                  </a:lnTo>
                  <a:lnTo>
                    <a:pt x="5995" y="3273"/>
                  </a:lnTo>
                  <a:lnTo>
                    <a:pt x="5888" y="3332"/>
                  </a:lnTo>
                  <a:lnTo>
                    <a:pt x="5778" y="3385"/>
                  </a:lnTo>
                  <a:lnTo>
                    <a:pt x="5669" y="3433"/>
                  </a:lnTo>
                  <a:lnTo>
                    <a:pt x="5557" y="3475"/>
                  </a:lnTo>
                  <a:lnTo>
                    <a:pt x="5444" y="3512"/>
                  </a:lnTo>
                  <a:lnTo>
                    <a:pt x="5330" y="3543"/>
                  </a:lnTo>
                  <a:lnTo>
                    <a:pt x="5216" y="3567"/>
                  </a:lnTo>
                  <a:lnTo>
                    <a:pt x="5102" y="3585"/>
                  </a:lnTo>
                  <a:lnTo>
                    <a:pt x="4987" y="3597"/>
                  </a:lnTo>
                  <a:lnTo>
                    <a:pt x="4872" y="3603"/>
                  </a:lnTo>
                  <a:lnTo>
                    <a:pt x="4756" y="3602"/>
                  </a:lnTo>
                  <a:lnTo>
                    <a:pt x="4642" y="3594"/>
                  </a:lnTo>
                  <a:lnTo>
                    <a:pt x="4460" y="3584"/>
                  </a:lnTo>
                  <a:lnTo>
                    <a:pt x="4274" y="3574"/>
                  </a:lnTo>
                  <a:lnTo>
                    <a:pt x="4083" y="3564"/>
                  </a:lnTo>
                  <a:lnTo>
                    <a:pt x="3892" y="3553"/>
                  </a:lnTo>
                  <a:lnTo>
                    <a:pt x="3701" y="3543"/>
                  </a:lnTo>
                  <a:lnTo>
                    <a:pt x="3510" y="3531"/>
                  </a:lnTo>
                  <a:lnTo>
                    <a:pt x="3322" y="3521"/>
                  </a:lnTo>
                  <a:lnTo>
                    <a:pt x="3136" y="3511"/>
                  </a:lnTo>
                  <a:lnTo>
                    <a:pt x="2957" y="3501"/>
                  </a:lnTo>
                  <a:lnTo>
                    <a:pt x="2783" y="3492"/>
                  </a:lnTo>
                  <a:lnTo>
                    <a:pt x="2616" y="3483"/>
                  </a:lnTo>
                  <a:lnTo>
                    <a:pt x="2458" y="3475"/>
                  </a:lnTo>
                  <a:lnTo>
                    <a:pt x="2310" y="3468"/>
                  </a:lnTo>
                  <a:lnTo>
                    <a:pt x="2173" y="3462"/>
                  </a:lnTo>
                  <a:lnTo>
                    <a:pt x="2049" y="3458"/>
                  </a:lnTo>
                  <a:lnTo>
                    <a:pt x="1937" y="3454"/>
                  </a:lnTo>
                  <a:lnTo>
                    <a:pt x="1883" y="3449"/>
                  </a:lnTo>
                  <a:lnTo>
                    <a:pt x="1821" y="3439"/>
                  </a:lnTo>
                  <a:lnTo>
                    <a:pt x="1754" y="3422"/>
                  </a:lnTo>
                  <a:lnTo>
                    <a:pt x="1681" y="3399"/>
                  </a:lnTo>
                  <a:lnTo>
                    <a:pt x="1604" y="3370"/>
                  </a:lnTo>
                  <a:lnTo>
                    <a:pt x="1523" y="3334"/>
                  </a:lnTo>
                  <a:lnTo>
                    <a:pt x="1439" y="3293"/>
                  </a:lnTo>
                  <a:lnTo>
                    <a:pt x="1353" y="3244"/>
                  </a:lnTo>
                  <a:lnTo>
                    <a:pt x="1264" y="3189"/>
                  </a:lnTo>
                  <a:lnTo>
                    <a:pt x="1173" y="3128"/>
                  </a:lnTo>
                  <a:lnTo>
                    <a:pt x="1082" y="3060"/>
                  </a:lnTo>
                  <a:lnTo>
                    <a:pt x="991" y="2986"/>
                  </a:lnTo>
                  <a:lnTo>
                    <a:pt x="900" y="2905"/>
                  </a:lnTo>
                  <a:lnTo>
                    <a:pt x="810" y="2818"/>
                  </a:lnTo>
                  <a:lnTo>
                    <a:pt x="721" y="2723"/>
                  </a:lnTo>
                  <a:lnTo>
                    <a:pt x="635" y="2623"/>
                  </a:lnTo>
                  <a:lnTo>
                    <a:pt x="552" y="2515"/>
                  </a:lnTo>
                  <a:lnTo>
                    <a:pt x="472" y="2401"/>
                  </a:lnTo>
                  <a:lnTo>
                    <a:pt x="396" y="2280"/>
                  </a:lnTo>
                  <a:lnTo>
                    <a:pt x="325" y="2152"/>
                  </a:lnTo>
                  <a:lnTo>
                    <a:pt x="259" y="2016"/>
                  </a:lnTo>
                  <a:lnTo>
                    <a:pt x="201" y="1874"/>
                  </a:lnTo>
                  <a:lnTo>
                    <a:pt x="146" y="1725"/>
                  </a:lnTo>
                  <a:lnTo>
                    <a:pt x="100" y="1568"/>
                  </a:lnTo>
                  <a:lnTo>
                    <a:pt x="62" y="1406"/>
                  </a:lnTo>
                  <a:lnTo>
                    <a:pt x="32" y="1235"/>
                  </a:lnTo>
                  <a:lnTo>
                    <a:pt x="12" y="1058"/>
                  </a:lnTo>
                  <a:lnTo>
                    <a:pt x="0" y="872"/>
                  </a:lnTo>
                  <a:lnTo>
                    <a:pt x="0" y="681"/>
                  </a:lnTo>
                  <a:lnTo>
                    <a:pt x="9" y="482"/>
                  </a:lnTo>
                  <a:lnTo>
                    <a:pt x="31" y="274"/>
                  </a:lnTo>
                  <a:lnTo>
                    <a:pt x="65" y="60"/>
                  </a:lnTo>
                  <a:lnTo>
                    <a:pt x="67" y="45"/>
                  </a:lnTo>
                  <a:lnTo>
                    <a:pt x="70" y="30"/>
                  </a:lnTo>
                  <a:lnTo>
                    <a:pt x="73" y="15"/>
                  </a:lnTo>
                  <a:lnTo>
                    <a:pt x="76" y="0"/>
                  </a:lnTo>
                  <a:close/>
                </a:path>
              </a:pathLst>
            </a:custGeom>
            <a:solidFill>
              <a:srgbClr val="E8B1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2"/>
            <p:cNvSpPr>
              <a:spLocks/>
            </p:cNvSpPr>
            <p:nvPr/>
          </p:nvSpPr>
          <p:spPr bwMode="auto">
            <a:xfrm>
              <a:off x="2528888" y="1609725"/>
              <a:ext cx="1590675" cy="1944688"/>
            </a:xfrm>
            <a:custGeom>
              <a:avLst/>
              <a:gdLst>
                <a:gd name="T0" fmla="*/ 4901 w 5012"/>
                <a:gd name="T1" fmla="*/ 3763 h 6125"/>
                <a:gd name="T2" fmla="*/ 4765 w 5012"/>
                <a:gd name="T3" fmla="*/ 4201 h 6125"/>
                <a:gd name="T4" fmla="*/ 4582 w 5012"/>
                <a:gd name="T5" fmla="*/ 4606 h 6125"/>
                <a:gd name="T6" fmla="*/ 4356 w 5012"/>
                <a:gd name="T7" fmla="*/ 4974 h 6125"/>
                <a:gd name="T8" fmla="*/ 4094 w 5012"/>
                <a:gd name="T9" fmla="*/ 5298 h 6125"/>
                <a:gd name="T10" fmla="*/ 3800 w 5012"/>
                <a:gd name="T11" fmla="*/ 5575 h 6125"/>
                <a:gd name="T12" fmla="*/ 3478 w 5012"/>
                <a:gd name="T13" fmla="*/ 5800 h 6125"/>
                <a:gd name="T14" fmla="*/ 3134 w 5012"/>
                <a:gd name="T15" fmla="*/ 5971 h 6125"/>
                <a:gd name="T16" fmla="*/ 2773 w 5012"/>
                <a:gd name="T17" fmla="*/ 6080 h 6125"/>
                <a:gd name="T18" fmla="*/ 2401 w 5012"/>
                <a:gd name="T19" fmla="*/ 6125 h 6125"/>
                <a:gd name="T20" fmla="*/ 2021 w 5012"/>
                <a:gd name="T21" fmla="*/ 6100 h 6125"/>
                <a:gd name="T22" fmla="*/ 1652 w 5012"/>
                <a:gd name="T23" fmla="*/ 6005 h 6125"/>
                <a:gd name="T24" fmla="*/ 1312 w 5012"/>
                <a:gd name="T25" fmla="*/ 5846 h 6125"/>
                <a:gd name="T26" fmla="*/ 1004 w 5012"/>
                <a:gd name="T27" fmla="*/ 5631 h 6125"/>
                <a:gd name="T28" fmla="*/ 729 w 5012"/>
                <a:gd name="T29" fmla="*/ 5362 h 6125"/>
                <a:gd name="T30" fmla="*/ 494 w 5012"/>
                <a:gd name="T31" fmla="*/ 5046 h 6125"/>
                <a:gd name="T32" fmla="*/ 301 w 5012"/>
                <a:gd name="T33" fmla="*/ 4691 h 6125"/>
                <a:gd name="T34" fmla="*/ 152 w 5012"/>
                <a:gd name="T35" fmla="*/ 4302 h 6125"/>
                <a:gd name="T36" fmla="*/ 52 w 5012"/>
                <a:gd name="T37" fmla="*/ 3883 h 6125"/>
                <a:gd name="T38" fmla="*/ 5 w 5012"/>
                <a:gd name="T39" fmla="*/ 3441 h 6125"/>
                <a:gd name="T40" fmla="*/ 12 w 5012"/>
                <a:gd name="T41" fmla="*/ 2982 h 6125"/>
                <a:gd name="T42" fmla="*/ 76 w 5012"/>
                <a:gd name="T43" fmla="*/ 2514 h 6125"/>
                <a:gd name="T44" fmla="*/ 196 w 5012"/>
                <a:gd name="T45" fmla="*/ 2066 h 6125"/>
                <a:gd name="T46" fmla="*/ 364 w 5012"/>
                <a:gd name="T47" fmla="*/ 1648 h 6125"/>
                <a:gd name="T48" fmla="*/ 576 w 5012"/>
                <a:gd name="T49" fmla="*/ 1269 h 6125"/>
                <a:gd name="T50" fmla="*/ 826 w 5012"/>
                <a:gd name="T51" fmla="*/ 930 h 6125"/>
                <a:gd name="T52" fmla="*/ 1111 w 5012"/>
                <a:gd name="T53" fmla="*/ 636 h 6125"/>
                <a:gd name="T54" fmla="*/ 1424 w 5012"/>
                <a:gd name="T55" fmla="*/ 393 h 6125"/>
                <a:gd name="T56" fmla="*/ 1761 w 5012"/>
                <a:gd name="T57" fmla="*/ 204 h 6125"/>
                <a:gd name="T58" fmla="*/ 2117 w 5012"/>
                <a:gd name="T59" fmla="*/ 74 h 6125"/>
                <a:gd name="T60" fmla="*/ 2485 w 5012"/>
                <a:gd name="T61" fmla="*/ 7 h 6125"/>
                <a:gd name="T62" fmla="*/ 2863 w 5012"/>
                <a:gd name="T63" fmla="*/ 8 h 6125"/>
                <a:gd name="T64" fmla="*/ 3240 w 5012"/>
                <a:gd name="T65" fmla="*/ 81 h 6125"/>
                <a:gd name="T66" fmla="*/ 3590 w 5012"/>
                <a:gd name="T67" fmla="*/ 218 h 6125"/>
                <a:gd name="T68" fmla="*/ 3909 w 5012"/>
                <a:gd name="T69" fmla="*/ 416 h 6125"/>
                <a:gd name="T70" fmla="*/ 4195 w 5012"/>
                <a:gd name="T71" fmla="*/ 668 h 6125"/>
                <a:gd name="T72" fmla="*/ 4444 w 5012"/>
                <a:gd name="T73" fmla="*/ 968 h 6125"/>
                <a:gd name="T74" fmla="*/ 4651 w 5012"/>
                <a:gd name="T75" fmla="*/ 1311 h 6125"/>
                <a:gd name="T76" fmla="*/ 4815 w 5012"/>
                <a:gd name="T77" fmla="*/ 1690 h 6125"/>
                <a:gd name="T78" fmla="*/ 4931 w 5012"/>
                <a:gd name="T79" fmla="*/ 2099 h 6125"/>
                <a:gd name="T80" fmla="*/ 4998 w 5012"/>
                <a:gd name="T81" fmla="*/ 2534 h 6125"/>
                <a:gd name="T82" fmla="*/ 5010 w 5012"/>
                <a:gd name="T83" fmla="*/ 2988 h 6125"/>
                <a:gd name="T84" fmla="*/ 4964 w 5012"/>
                <a:gd name="T85" fmla="*/ 3455 h 6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12" h="6125">
                  <a:moveTo>
                    <a:pt x="4964" y="3455"/>
                  </a:moveTo>
                  <a:lnTo>
                    <a:pt x="4936" y="3611"/>
                  </a:lnTo>
                  <a:lnTo>
                    <a:pt x="4901" y="3763"/>
                  </a:lnTo>
                  <a:lnTo>
                    <a:pt x="4862" y="3913"/>
                  </a:lnTo>
                  <a:lnTo>
                    <a:pt x="4816" y="4060"/>
                  </a:lnTo>
                  <a:lnTo>
                    <a:pt x="4765" y="4201"/>
                  </a:lnTo>
                  <a:lnTo>
                    <a:pt x="4709" y="4341"/>
                  </a:lnTo>
                  <a:lnTo>
                    <a:pt x="4648" y="4476"/>
                  </a:lnTo>
                  <a:lnTo>
                    <a:pt x="4582" y="4606"/>
                  </a:lnTo>
                  <a:lnTo>
                    <a:pt x="4511" y="4733"/>
                  </a:lnTo>
                  <a:lnTo>
                    <a:pt x="4436" y="4855"/>
                  </a:lnTo>
                  <a:lnTo>
                    <a:pt x="4356" y="4974"/>
                  </a:lnTo>
                  <a:lnTo>
                    <a:pt x="4273" y="5087"/>
                  </a:lnTo>
                  <a:lnTo>
                    <a:pt x="4186" y="5194"/>
                  </a:lnTo>
                  <a:lnTo>
                    <a:pt x="4094" y="5298"/>
                  </a:lnTo>
                  <a:lnTo>
                    <a:pt x="3999" y="5395"/>
                  </a:lnTo>
                  <a:lnTo>
                    <a:pt x="3901" y="5488"/>
                  </a:lnTo>
                  <a:lnTo>
                    <a:pt x="3800" y="5575"/>
                  </a:lnTo>
                  <a:lnTo>
                    <a:pt x="3695" y="5656"/>
                  </a:lnTo>
                  <a:lnTo>
                    <a:pt x="3588" y="5731"/>
                  </a:lnTo>
                  <a:lnTo>
                    <a:pt x="3478" y="5800"/>
                  </a:lnTo>
                  <a:lnTo>
                    <a:pt x="3366" y="5863"/>
                  </a:lnTo>
                  <a:lnTo>
                    <a:pt x="3251" y="5920"/>
                  </a:lnTo>
                  <a:lnTo>
                    <a:pt x="3134" y="5971"/>
                  </a:lnTo>
                  <a:lnTo>
                    <a:pt x="3016" y="6014"/>
                  </a:lnTo>
                  <a:lnTo>
                    <a:pt x="2895" y="6050"/>
                  </a:lnTo>
                  <a:lnTo>
                    <a:pt x="2773" y="6080"/>
                  </a:lnTo>
                  <a:lnTo>
                    <a:pt x="2651" y="6102"/>
                  </a:lnTo>
                  <a:lnTo>
                    <a:pt x="2527" y="6117"/>
                  </a:lnTo>
                  <a:lnTo>
                    <a:pt x="2401" y="6125"/>
                  </a:lnTo>
                  <a:lnTo>
                    <a:pt x="2274" y="6124"/>
                  </a:lnTo>
                  <a:lnTo>
                    <a:pt x="2148" y="6116"/>
                  </a:lnTo>
                  <a:lnTo>
                    <a:pt x="2021" y="6100"/>
                  </a:lnTo>
                  <a:lnTo>
                    <a:pt x="1895" y="6076"/>
                  </a:lnTo>
                  <a:lnTo>
                    <a:pt x="1772" y="6044"/>
                  </a:lnTo>
                  <a:lnTo>
                    <a:pt x="1652" y="6005"/>
                  </a:lnTo>
                  <a:lnTo>
                    <a:pt x="1536" y="5959"/>
                  </a:lnTo>
                  <a:lnTo>
                    <a:pt x="1422" y="5906"/>
                  </a:lnTo>
                  <a:lnTo>
                    <a:pt x="1312" y="5846"/>
                  </a:lnTo>
                  <a:lnTo>
                    <a:pt x="1205" y="5780"/>
                  </a:lnTo>
                  <a:lnTo>
                    <a:pt x="1103" y="5708"/>
                  </a:lnTo>
                  <a:lnTo>
                    <a:pt x="1004" y="5631"/>
                  </a:lnTo>
                  <a:lnTo>
                    <a:pt x="908" y="5546"/>
                  </a:lnTo>
                  <a:lnTo>
                    <a:pt x="817" y="5457"/>
                  </a:lnTo>
                  <a:lnTo>
                    <a:pt x="729" y="5362"/>
                  </a:lnTo>
                  <a:lnTo>
                    <a:pt x="646" y="5262"/>
                  </a:lnTo>
                  <a:lnTo>
                    <a:pt x="568" y="5157"/>
                  </a:lnTo>
                  <a:lnTo>
                    <a:pt x="494" y="5046"/>
                  </a:lnTo>
                  <a:lnTo>
                    <a:pt x="425" y="4932"/>
                  </a:lnTo>
                  <a:lnTo>
                    <a:pt x="361" y="4813"/>
                  </a:lnTo>
                  <a:lnTo>
                    <a:pt x="301" y="4691"/>
                  </a:lnTo>
                  <a:lnTo>
                    <a:pt x="247" y="4564"/>
                  </a:lnTo>
                  <a:lnTo>
                    <a:pt x="197" y="4435"/>
                  </a:lnTo>
                  <a:lnTo>
                    <a:pt x="152" y="4302"/>
                  </a:lnTo>
                  <a:lnTo>
                    <a:pt x="113" y="4165"/>
                  </a:lnTo>
                  <a:lnTo>
                    <a:pt x="80" y="4025"/>
                  </a:lnTo>
                  <a:lnTo>
                    <a:pt x="52" y="3883"/>
                  </a:lnTo>
                  <a:lnTo>
                    <a:pt x="30" y="3738"/>
                  </a:lnTo>
                  <a:lnTo>
                    <a:pt x="14" y="3591"/>
                  </a:lnTo>
                  <a:lnTo>
                    <a:pt x="5" y="3441"/>
                  </a:lnTo>
                  <a:lnTo>
                    <a:pt x="0" y="3290"/>
                  </a:lnTo>
                  <a:lnTo>
                    <a:pt x="2" y="3136"/>
                  </a:lnTo>
                  <a:lnTo>
                    <a:pt x="12" y="2982"/>
                  </a:lnTo>
                  <a:lnTo>
                    <a:pt x="27" y="2826"/>
                  </a:lnTo>
                  <a:lnTo>
                    <a:pt x="48" y="2670"/>
                  </a:lnTo>
                  <a:lnTo>
                    <a:pt x="76" y="2514"/>
                  </a:lnTo>
                  <a:lnTo>
                    <a:pt x="111" y="2361"/>
                  </a:lnTo>
                  <a:lnTo>
                    <a:pt x="150" y="2212"/>
                  </a:lnTo>
                  <a:lnTo>
                    <a:pt x="196" y="2066"/>
                  </a:lnTo>
                  <a:lnTo>
                    <a:pt x="247" y="1923"/>
                  </a:lnTo>
                  <a:lnTo>
                    <a:pt x="303" y="1784"/>
                  </a:lnTo>
                  <a:lnTo>
                    <a:pt x="364" y="1648"/>
                  </a:lnTo>
                  <a:lnTo>
                    <a:pt x="430" y="1518"/>
                  </a:lnTo>
                  <a:lnTo>
                    <a:pt x="500" y="1391"/>
                  </a:lnTo>
                  <a:lnTo>
                    <a:pt x="576" y="1269"/>
                  </a:lnTo>
                  <a:lnTo>
                    <a:pt x="656" y="1152"/>
                  </a:lnTo>
                  <a:lnTo>
                    <a:pt x="739" y="1039"/>
                  </a:lnTo>
                  <a:lnTo>
                    <a:pt x="826" y="930"/>
                  </a:lnTo>
                  <a:lnTo>
                    <a:pt x="917" y="827"/>
                  </a:lnTo>
                  <a:lnTo>
                    <a:pt x="1013" y="729"/>
                  </a:lnTo>
                  <a:lnTo>
                    <a:pt x="1111" y="636"/>
                  </a:lnTo>
                  <a:lnTo>
                    <a:pt x="1212" y="550"/>
                  </a:lnTo>
                  <a:lnTo>
                    <a:pt x="1317" y="468"/>
                  </a:lnTo>
                  <a:lnTo>
                    <a:pt x="1424" y="393"/>
                  </a:lnTo>
                  <a:lnTo>
                    <a:pt x="1534" y="324"/>
                  </a:lnTo>
                  <a:lnTo>
                    <a:pt x="1646" y="261"/>
                  </a:lnTo>
                  <a:lnTo>
                    <a:pt x="1761" y="204"/>
                  </a:lnTo>
                  <a:lnTo>
                    <a:pt x="1877" y="153"/>
                  </a:lnTo>
                  <a:lnTo>
                    <a:pt x="1996" y="111"/>
                  </a:lnTo>
                  <a:lnTo>
                    <a:pt x="2117" y="74"/>
                  </a:lnTo>
                  <a:lnTo>
                    <a:pt x="2238" y="44"/>
                  </a:lnTo>
                  <a:lnTo>
                    <a:pt x="2361" y="22"/>
                  </a:lnTo>
                  <a:lnTo>
                    <a:pt x="2485" y="7"/>
                  </a:lnTo>
                  <a:lnTo>
                    <a:pt x="2611" y="0"/>
                  </a:lnTo>
                  <a:lnTo>
                    <a:pt x="2736" y="0"/>
                  </a:lnTo>
                  <a:lnTo>
                    <a:pt x="2863" y="8"/>
                  </a:lnTo>
                  <a:lnTo>
                    <a:pt x="2991" y="24"/>
                  </a:lnTo>
                  <a:lnTo>
                    <a:pt x="3117" y="49"/>
                  </a:lnTo>
                  <a:lnTo>
                    <a:pt x="3240" y="81"/>
                  </a:lnTo>
                  <a:lnTo>
                    <a:pt x="3360" y="119"/>
                  </a:lnTo>
                  <a:lnTo>
                    <a:pt x="3476" y="165"/>
                  </a:lnTo>
                  <a:lnTo>
                    <a:pt x="3590" y="218"/>
                  </a:lnTo>
                  <a:lnTo>
                    <a:pt x="3700" y="278"/>
                  </a:lnTo>
                  <a:lnTo>
                    <a:pt x="3807" y="344"/>
                  </a:lnTo>
                  <a:lnTo>
                    <a:pt x="3909" y="416"/>
                  </a:lnTo>
                  <a:lnTo>
                    <a:pt x="4008" y="495"/>
                  </a:lnTo>
                  <a:lnTo>
                    <a:pt x="4104" y="579"/>
                  </a:lnTo>
                  <a:lnTo>
                    <a:pt x="4195" y="668"/>
                  </a:lnTo>
                  <a:lnTo>
                    <a:pt x="4283" y="763"/>
                  </a:lnTo>
                  <a:lnTo>
                    <a:pt x="4366" y="863"/>
                  </a:lnTo>
                  <a:lnTo>
                    <a:pt x="4444" y="968"/>
                  </a:lnTo>
                  <a:lnTo>
                    <a:pt x="4518" y="1078"/>
                  </a:lnTo>
                  <a:lnTo>
                    <a:pt x="4587" y="1192"/>
                  </a:lnTo>
                  <a:lnTo>
                    <a:pt x="4651" y="1311"/>
                  </a:lnTo>
                  <a:lnTo>
                    <a:pt x="4711" y="1433"/>
                  </a:lnTo>
                  <a:lnTo>
                    <a:pt x="4765" y="1560"/>
                  </a:lnTo>
                  <a:lnTo>
                    <a:pt x="4815" y="1690"/>
                  </a:lnTo>
                  <a:lnTo>
                    <a:pt x="4860" y="1822"/>
                  </a:lnTo>
                  <a:lnTo>
                    <a:pt x="4898" y="1960"/>
                  </a:lnTo>
                  <a:lnTo>
                    <a:pt x="4931" y="2099"/>
                  </a:lnTo>
                  <a:lnTo>
                    <a:pt x="4959" y="2242"/>
                  </a:lnTo>
                  <a:lnTo>
                    <a:pt x="4982" y="2387"/>
                  </a:lnTo>
                  <a:lnTo>
                    <a:pt x="4998" y="2534"/>
                  </a:lnTo>
                  <a:lnTo>
                    <a:pt x="5007" y="2683"/>
                  </a:lnTo>
                  <a:lnTo>
                    <a:pt x="5012" y="2834"/>
                  </a:lnTo>
                  <a:lnTo>
                    <a:pt x="5010" y="2988"/>
                  </a:lnTo>
                  <a:lnTo>
                    <a:pt x="5000" y="3142"/>
                  </a:lnTo>
                  <a:lnTo>
                    <a:pt x="4986" y="3298"/>
                  </a:lnTo>
                  <a:lnTo>
                    <a:pt x="4964" y="3455"/>
                  </a:lnTo>
                  <a:close/>
                </a:path>
              </a:pathLst>
            </a:custGeom>
            <a:solidFill>
              <a:srgbClr val="FFDF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43"/>
            <p:cNvSpPr>
              <a:spLocks/>
            </p:cNvSpPr>
            <p:nvPr/>
          </p:nvSpPr>
          <p:spPr bwMode="auto">
            <a:xfrm>
              <a:off x="2624138" y="1743075"/>
              <a:ext cx="850900" cy="1671638"/>
            </a:xfrm>
            <a:custGeom>
              <a:avLst/>
              <a:gdLst>
                <a:gd name="T0" fmla="*/ 305 w 2680"/>
                <a:gd name="T1" fmla="*/ 2073 h 5262"/>
                <a:gd name="T2" fmla="*/ 417 w 2680"/>
                <a:gd name="T3" fmla="*/ 1707 h 5262"/>
                <a:gd name="T4" fmla="*/ 568 w 2680"/>
                <a:gd name="T5" fmla="*/ 1367 h 5262"/>
                <a:gd name="T6" fmla="*/ 753 w 2680"/>
                <a:gd name="T7" fmla="*/ 1058 h 5262"/>
                <a:gd name="T8" fmla="*/ 968 w 2680"/>
                <a:gd name="T9" fmla="*/ 782 h 5262"/>
                <a:gd name="T10" fmla="*/ 1210 w 2680"/>
                <a:gd name="T11" fmla="*/ 545 h 5262"/>
                <a:gd name="T12" fmla="*/ 1475 w 2680"/>
                <a:gd name="T13" fmla="*/ 348 h 5262"/>
                <a:gd name="T14" fmla="*/ 1757 w 2680"/>
                <a:gd name="T15" fmla="*/ 196 h 5262"/>
                <a:gd name="T16" fmla="*/ 2055 w 2680"/>
                <a:gd name="T17" fmla="*/ 91 h 5262"/>
                <a:gd name="T18" fmla="*/ 2364 w 2680"/>
                <a:gd name="T19" fmla="*/ 39 h 5262"/>
                <a:gd name="T20" fmla="*/ 2680 w 2680"/>
                <a:gd name="T21" fmla="*/ 41 h 5262"/>
                <a:gd name="T22" fmla="*/ 2600 w 2680"/>
                <a:gd name="T23" fmla="*/ 25 h 5262"/>
                <a:gd name="T24" fmla="*/ 2356 w 2680"/>
                <a:gd name="T25" fmla="*/ 0 h 5262"/>
                <a:gd name="T26" fmla="*/ 2032 w 2680"/>
                <a:gd name="T27" fmla="*/ 18 h 5262"/>
                <a:gd name="T28" fmla="*/ 1718 w 2680"/>
                <a:gd name="T29" fmla="*/ 94 h 5262"/>
                <a:gd name="T30" fmla="*/ 1417 w 2680"/>
                <a:gd name="T31" fmla="*/ 223 h 5262"/>
                <a:gd name="T32" fmla="*/ 1134 w 2680"/>
                <a:gd name="T33" fmla="*/ 403 h 5262"/>
                <a:gd name="T34" fmla="*/ 872 w 2680"/>
                <a:gd name="T35" fmla="*/ 627 h 5262"/>
                <a:gd name="T36" fmla="*/ 636 w 2680"/>
                <a:gd name="T37" fmla="*/ 893 h 5262"/>
                <a:gd name="T38" fmla="*/ 431 w 2680"/>
                <a:gd name="T39" fmla="*/ 1197 h 5262"/>
                <a:gd name="T40" fmla="*/ 260 w 2680"/>
                <a:gd name="T41" fmla="*/ 1535 h 5262"/>
                <a:gd name="T42" fmla="*/ 129 w 2680"/>
                <a:gd name="T43" fmla="*/ 1903 h 5262"/>
                <a:gd name="T44" fmla="*/ 41 w 2680"/>
                <a:gd name="T45" fmla="*/ 2297 h 5262"/>
                <a:gd name="T46" fmla="*/ 2 w 2680"/>
                <a:gd name="T47" fmla="*/ 2699 h 5262"/>
                <a:gd name="T48" fmla="*/ 13 w 2680"/>
                <a:gd name="T49" fmla="*/ 3090 h 5262"/>
                <a:gd name="T50" fmla="*/ 69 w 2680"/>
                <a:gd name="T51" fmla="*/ 3463 h 5262"/>
                <a:gd name="T52" fmla="*/ 169 w 2680"/>
                <a:gd name="T53" fmla="*/ 3816 h 5262"/>
                <a:gd name="T54" fmla="*/ 311 w 2680"/>
                <a:gd name="T55" fmla="*/ 4142 h 5262"/>
                <a:gd name="T56" fmla="*/ 490 w 2680"/>
                <a:gd name="T57" fmla="*/ 4437 h 5262"/>
                <a:gd name="T58" fmla="*/ 703 w 2680"/>
                <a:gd name="T59" fmla="*/ 4695 h 5262"/>
                <a:gd name="T60" fmla="*/ 949 w 2680"/>
                <a:gd name="T61" fmla="*/ 4912 h 5262"/>
                <a:gd name="T62" fmla="*/ 1225 w 2680"/>
                <a:gd name="T63" fmla="*/ 5082 h 5262"/>
                <a:gd name="T64" fmla="*/ 1525 w 2680"/>
                <a:gd name="T65" fmla="*/ 5200 h 5262"/>
                <a:gd name="T66" fmla="*/ 1766 w 2680"/>
                <a:gd name="T67" fmla="*/ 5253 h 5262"/>
                <a:gd name="T68" fmla="*/ 1846 w 2680"/>
                <a:gd name="T69" fmla="*/ 5262 h 5262"/>
                <a:gd name="T70" fmla="*/ 1545 w 2680"/>
                <a:gd name="T71" fmla="*/ 5167 h 5262"/>
                <a:gd name="T72" fmla="*/ 1268 w 2680"/>
                <a:gd name="T73" fmla="*/ 5020 h 5262"/>
                <a:gd name="T74" fmla="*/ 1018 w 2680"/>
                <a:gd name="T75" fmla="*/ 4828 h 5262"/>
                <a:gd name="T76" fmla="*/ 796 w 2680"/>
                <a:gd name="T77" fmla="*/ 4595 h 5262"/>
                <a:gd name="T78" fmla="*/ 606 w 2680"/>
                <a:gd name="T79" fmla="*/ 4325 h 5262"/>
                <a:gd name="T80" fmla="*/ 450 w 2680"/>
                <a:gd name="T81" fmla="*/ 4025 h 5262"/>
                <a:gd name="T82" fmla="*/ 332 w 2680"/>
                <a:gd name="T83" fmla="*/ 3696 h 5262"/>
                <a:gd name="T84" fmla="*/ 252 w 2680"/>
                <a:gd name="T85" fmla="*/ 3345 h 5262"/>
                <a:gd name="T86" fmla="*/ 215 w 2680"/>
                <a:gd name="T87" fmla="*/ 2975 h 5262"/>
                <a:gd name="T88" fmla="*/ 222 w 2680"/>
                <a:gd name="T89" fmla="*/ 2592 h 5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80" h="5262">
                  <a:moveTo>
                    <a:pt x="253" y="2330"/>
                  </a:moveTo>
                  <a:lnTo>
                    <a:pt x="278" y="2201"/>
                  </a:lnTo>
                  <a:lnTo>
                    <a:pt x="305" y="2073"/>
                  </a:lnTo>
                  <a:lnTo>
                    <a:pt x="339" y="1948"/>
                  </a:lnTo>
                  <a:lnTo>
                    <a:pt x="375" y="1825"/>
                  </a:lnTo>
                  <a:lnTo>
                    <a:pt x="417" y="1707"/>
                  </a:lnTo>
                  <a:lnTo>
                    <a:pt x="463" y="1590"/>
                  </a:lnTo>
                  <a:lnTo>
                    <a:pt x="514" y="1477"/>
                  </a:lnTo>
                  <a:lnTo>
                    <a:pt x="568" y="1367"/>
                  </a:lnTo>
                  <a:lnTo>
                    <a:pt x="626" y="1261"/>
                  </a:lnTo>
                  <a:lnTo>
                    <a:pt x="688" y="1157"/>
                  </a:lnTo>
                  <a:lnTo>
                    <a:pt x="753" y="1058"/>
                  </a:lnTo>
                  <a:lnTo>
                    <a:pt x="821" y="962"/>
                  </a:lnTo>
                  <a:lnTo>
                    <a:pt x="893" y="870"/>
                  </a:lnTo>
                  <a:lnTo>
                    <a:pt x="968" y="782"/>
                  </a:lnTo>
                  <a:lnTo>
                    <a:pt x="1046" y="698"/>
                  </a:lnTo>
                  <a:lnTo>
                    <a:pt x="1127" y="620"/>
                  </a:lnTo>
                  <a:lnTo>
                    <a:pt x="1210" y="545"/>
                  </a:lnTo>
                  <a:lnTo>
                    <a:pt x="1296" y="475"/>
                  </a:lnTo>
                  <a:lnTo>
                    <a:pt x="1384" y="409"/>
                  </a:lnTo>
                  <a:lnTo>
                    <a:pt x="1475" y="348"/>
                  </a:lnTo>
                  <a:lnTo>
                    <a:pt x="1567" y="291"/>
                  </a:lnTo>
                  <a:lnTo>
                    <a:pt x="1661" y="241"/>
                  </a:lnTo>
                  <a:lnTo>
                    <a:pt x="1757" y="196"/>
                  </a:lnTo>
                  <a:lnTo>
                    <a:pt x="1855" y="155"/>
                  </a:lnTo>
                  <a:lnTo>
                    <a:pt x="1955" y="121"/>
                  </a:lnTo>
                  <a:lnTo>
                    <a:pt x="2055" y="91"/>
                  </a:lnTo>
                  <a:lnTo>
                    <a:pt x="2157" y="68"/>
                  </a:lnTo>
                  <a:lnTo>
                    <a:pt x="2260" y="50"/>
                  </a:lnTo>
                  <a:lnTo>
                    <a:pt x="2364" y="39"/>
                  </a:lnTo>
                  <a:lnTo>
                    <a:pt x="2469" y="33"/>
                  </a:lnTo>
                  <a:lnTo>
                    <a:pt x="2574" y="34"/>
                  </a:lnTo>
                  <a:lnTo>
                    <a:pt x="2680" y="41"/>
                  </a:lnTo>
                  <a:lnTo>
                    <a:pt x="2653" y="35"/>
                  </a:lnTo>
                  <a:lnTo>
                    <a:pt x="2627" y="30"/>
                  </a:lnTo>
                  <a:lnTo>
                    <a:pt x="2600" y="25"/>
                  </a:lnTo>
                  <a:lnTo>
                    <a:pt x="2574" y="20"/>
                  </a:lnTo>
                  <a:lnTo>
                    <a:pt x="2464" y="7"/>
                  </a:lnTo>
                  <a:lnTo>
                    <a:pt x="2356" y="0"/>
                  </a:lnTo>
                  <a:lnTo>
                    <a:pt x="2247" y="0"/>
                  </a:lnTo>
                  <a:lnTo>
                    <a:pt x="2139" y="5"/>
                  </a:lnTo>
                  <a:lnTo>
                    <a:pt x="2032" y="18"/>
                  </a:lnTo>
                  <a:lnTo>
                    <a:pt x="1926" y="38"/>
                  </a:lnTo>
                  <a:lnTo>
                    <a:pt x="1821" y="63"/>
                  </a:lnTo>
                  <a:lnTo>
                    <a:pt x="1718" y="94"/>
                  </a:lnTo>
                  <a:lnTo>
                    <a:pt x="1616" y="132"/>
                  </a:lnTo>
                  <a:lnTo>
                    <a:pt x="1515" y="175"/>
                  </a:lnTo>
                  <a:lnTo>
                    <a:pt x="1417" y="223"/>
                  </a:lnTo>
                  <a:lnTo>
                    <a:pt x="1320" y="279"/>
                  </a:lnTo>
                  <a:lnTo>
                    <a:pt x="1226" y="337"/>
                  </a:lnTo>
                  <a:lnTo>
                    <a:pt x="1134" y="403"/>
                  </a:lnTo>
                  <a:lnTo>
                    <a:pt x="1044" y="472"/>
                  </a:lnTo>
                  <a:lnTo>
                    <a:pt x="956" y="547"/>
                  </a:lnTo>
                  <a:lnTo>
                    <a:pt x="872" y="627"/>
                  </a:lnTo>
                  <a:lnTo>
                    <a:pt x="790" y="711"/>
                  </a:lnTo>
                  <a:lnTo>
                    <a:pt x="712" y="800"/>
                  </a:lnTo>
                  <a:lnTo>
                    <a:pt x="636" y="893"/>
                  </a:lnTo>
                  <a:lnTo>
                    <a:pt x="564" y="990"/>
                  </a:lnTo>
                  <a:lnTo>
                    <a:pt x="495" y="1091"/>
                  </a:lnTo>
                  <a:lnTo>
                    <a:pt x="431" y="1197"/>
                  </a:lnTo>
                  <a:lnTo>
                    <a:pt x="370" y="1306"/>
                  </a:lnTo>
                  <a:lnTo>
                    <a:pt x="313" y="1419"/>
                  </a:lnTo>
                  <a:lnTo>
                    <a:pt x="260" y="1535"/>
                  </a:lnTo>
                  <a:lnTo>
                    <a:pt x="212" y="1654"/>
                  </a:lnTo>
                  <a:lnTo>
                    <a:pt x="168" y="1777"/>
                  </a:lnTo>
                  <a:lnTo>
                    <a:pt x="129" y="1903"/>
                  </a:lnTo>
                  <a:lnTo>
                    <a:pt x="96" y="2032"/>
                  </a:lnTo>
                  <a:lnTo>
                    <a:pt x="66" y="2163"/>
                  </a:lnTo>
                  <a:lnTo>
                    <a:pt x="41" y="2297"/>
                  </a:lnTo>
                  <a:lnTo>
                    <a:pt x="23" y="2432"/>
                  </a:lnTo>
                  <a:lnTo>
                    <a:pt x="10" y="2565"/>
                  </a:lnTo>
                  <a:lnTo>
                    <a:pt x="2" y="2699"/>
                  </a:lnTo>
                  <a:lnTo>
                    <a:pt x="0" y="2830"/>
                  </a:lnTo>
                  <a:lnTo>
                    <a:pt x="3" y="2961"/>
                  </a:lnTo>
                  <a:lnTo>
                    <a:pt x="13" y="3090"/>
                  </a:lnTo>
                  <a:lnTo>
                    <a:pt x="26" y="3217"/>
                  </a:lnTo>
                  <a:lnTo>
                    <a:pt x="45" y="3341"/>
                  </a:lnTo>
                  <a:lnTo>
                    <a:pt x="69" y="3463"/>
                  </a:lnTo>
                  <a:lnTo>
                    <a:pt x="98" y="3583"/>
                  </a:lnTo>
                  <a:lnTo>
                    <a:pt x="131" y="3701"/>
                  </a:lnTo>
                  <a:lnTo>
                    <a:pt x="169" y="3816"/>
                  </a:lnTo>
                  <a:lnTo>
                    <a:pt x="212" y="3928"/>
                  </a:lnTo>
                  <a:lnTo>
                    <a:pt x="259" y="4037"/>
                  </a:lnTo>
                  <a:lnTo>
                    <a:pt x="311" y="4142"/>
                  </a:lnTo>
                  <a:lnTo>
                    <a:pt x="366" y="4245"/>
                  </a:lnTo>
                  <a:lnTo>
                    <a:pt x="426" y="4343"/>
                  </a:lnTo>
                  <a:lnTo>
                    <a:pt x="490" y="4437"/>
                  </a:lnTo>
                  <a:lnTo>
                    <a:pt x="556" y="4527"/>
                  </a:lnTo>
                  <a:lnTo>
                    <a:pt x="628" y="4614"/>
                  </a:lnTo>
                  <a:lnTo>
                    <a:pt x="703" y="4695"/>
                  </a:lnTo>
                  <a:lnTo>
                    <a:pt x="782" y="4773"/>
                  </a:lnTo>
                  <a:lnTo>
                    <a:pt x="864" y="4844"/>
                  </a:lnTo>
                  <a:lnTo>
                    <a:pt x="949" y="4912"/>
                  </a:lnTo>
                  <a:lnTo>
                    <a:pt x="1038" y="4974"/>
                  </a:lnTo>
                  <a:lnTo>
                    <a:pt x="1129" y="5031"/>
                  </a:lnTo>
                  <a:lnTo>
                    <a:pt x="1225" y="5082"/>
                  </a:lnTo>
                  <a:lnTo>
                    <a:pt x="1321" y="5128"/>
                  </a:lnTo>
                  <a:lnTo>
                    <a:pt x="1423" y="5167"/>
                  </a:lnTo>
                  <a:lnTo>
                    <a:pt x="1525" y="5200"/>
                  </a:lnTo>
                  <a:lnTo>
                    <a:pt x="1631" y="5228"/>
                  </a:lnTo>
                  <a:lnTo>
                    <a:pt x="1740" y="5249"/>
                  </a:lnTo>
                  <a:lnTo>
                    <a:pt x="1766" y="5253"/>
                  </a:lnTo>
                  <a:lnTo>
                    <a:pt x="1793" y="5257"/>
                  </a:lnTo>
                  <a:lnTo>
                    <a:pt x="1819" y="5260"/>
                  </a:lnTo>
                  <a:lnTo>
                    <a:pt x="1846" y="5262"/>
                  </a:lnTo>
                  <a:lnTo>
                    <a:pt x="1743" y="5236"/>
                  </a:lnTo>
                  <a:lnTo>
                    <a:pt x="1643" y="5204"/>
                  </a:lnTo>
                  <a:lnTo>
                    <a:pt x="1545" y="5167"/>
                  </a:lnTo>
                  <a:lnTo>
                    <a:pt x="1450" y="5123"/>
                  </a:lnTo>
                  <a:lnTo>
                    <a:pt x="1358" y="5075"/>
                  </a:lnTo>
                  <a:lnTo>
                    <a:pt x="1268" y="5020"/>
                  </a:lnTo>
                  <a:lnTo>
                    <a:pt x="1182" y="4961"/>
                  </a:lnTo>
                  <a:lnTo>
                    <a:pt x="1098" y="4897"/>
                  </a:lnTo>
                  <a:lnTo>
                    <a:pt x="1018" y="4828"/>
                  </a:lnTo>
                  <a:lnTo>
                    <a:pt x="941" y="4755"/>
                  </a:lnTo>
                  <a:lnTo>
                    <a:pt x="866" y="4677"/>
                  </a:lnTo>
                  <a:lnTo>
                    <a:pt x="796" y="4595"/>
                  </a:lnTo>
                  <a:lnTo>
                    <a:pt x="729" y="4510"/>
                  </a:lnTo>
                  <a:lnTo>
                    <a:pt x="666" y="4420"/>
                  </a:lnTo>
                  <a:lnTo>
                    <a:pt x="606" y="4325"/>
                  </a:lnTo>
                  <a:lnTo>
                    <a:pt x="551" y="4229"/>
                  </a:lnTo>
                  <a:lnTo>
                    <a:pt x="499" y="4128"/>
                  </a:lnTo>
                  <a:lnTo>
                    <a:pt x="450" y="4025"/>
                  </a:lnTo>
                  <a:lnTo>
                    <a:pt x="407" y="3917"/>
                  </a:lnTo>
                  <a:lnTo>
                    <a:pt x="367" y="3808"/>
                  </a:lnTo>
                  <a:lnTo>
                    <a:pt x="332" y="3696"/>
                  </a:lnTo>
                  <a:lnTo>
                    <a:pt x="301" y="3581"/>
                  </a:lnTo>
                  <a:lnTo>
                    <a:pt x="274" y="3464"/>
                  </a:lnTo>
                  <a:lnTo>
                    <a:pt x="252" y="3345"/>
                  </a:lnTo>
                  <a:lnTo>
                    <a:pt x="235" y="3224"/>
                  </a:lnTo>
                  <a:lnTo>
                    <a:pt x="222" y="3100"/>
                  </a:lnTo>
                  <a:lnTo>
                    <a:pt x="215" y="2975"/>
                  </a:lnTo>
                  <a:lnTo>
                    <a:pt x="212" y="2849"/>
                  </a:lnTo>
                  <a:lnTo>
                    <a:pt x="215" y="2721"/>
                  </a:lnTo>
                  <a:lnTo>
                    <a:pt x="222" y="2592"/>
                  </a:lnTo>
                  <a:lnTo>
                    <a:pt x="235" y="2462"/>
                  </a:lnTo>
                  <a:lnTo>
                    <a:pt x="253" y="2330"/>
                  </a:lnTo>
                  <a:close/>
                </a:path>
              </a:pathLst>
            </a:custGeom>
            <a:solidFill>
              <a:srgbClr val="D8A0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44"/>
            <p:cNvSpPr>
              <a:spLocks/>
            </p:cNvSpPr>
            <p:nvPr/>
          </p:nvSpPr>
          <p:spPr bwMode="auto">
            <a:xfrm>
              <a:off x="2692400" y="1754188"/>
              <a:ext cx="1301750" cy="1662113"/>
            </a:xfrm>
            <a:custGeom>
              <a:avLst/>
              <a:gdLst>
                <a:gd name="T0" fmla="*/ 4091 w 4102"/>
                <a:gd name="T1" fmla="*/ 2679 h 5238"/>
                <a:gd name="T2" fmla="*/ 4098 w 4102"/>
                <a:gd name="T3" fmla="*/ 2295 h 5238"/>
                <a:gd name="T4" fmla="*/ 4061 w 4102"/>
                <a:gd name="T5" fmla="*/ 1926 h 5238"/>
                <a:gd name="T6" fmla="*/ 3982 w 4102"/>
                <a:gd name="T7" fmla="*/ 1575 h 5238"/>
                <a:gd name="T8" fmla="*/ 3863 w 4102"/>
                <a:gd name="T9" fmla="*/ 1246 h 5238"/>
                <a:gd name="T10" fmla="*/ 3708 w 4102"/>
                <a:gd name="T11" fmla="*/ 944 h 5238"/>
                <a:gd name="T12" fmla="*/ 3518 w 4102"/>
                <a:gd name="T13" fmla="*/ 674 h 5238"/>
                <a:gd name="T14" fmla="*/ 3296 w 4102"/>
                <a:gd name="T15" fmla="*/ 442 h 5238"/>
                <a:gd name="T16" fmla="*/ 3045 w 4102"/>
                <a:gd name="T17" fmla="*/ 250 h 5238"/>
                <a:gd name="T18" fmla="*/ 2769 w 4102"/>
                <a:gd name="T19" fmla="*/ 104 h 5238"/>
                <a:gd name="T20" fmla="*/ 2468 w 4102"/>
                <a:gd name="T21" fmla="*/ 8 h 5238"/>
                <a:gd name="T22" fmla="*/ 2152 w 4102"/>
                <a:gd name="T23" fmla="*/ 6 h 5238"/>
                <a:gd name="T24" fmla="*/ 1843 w 4102"/>
                <a:gd name="T25" fmla="*/ 58 h 5238"/>
                <a:gd name="T26" fmla="*/ 1545 w 4102"/>
                <a:gd name="T27" fmla="*/ 163 h 5238"/>
                <a:gd name="T28" fmla="*/ 1263 w 4102"/>
                <a:gd name="T29" fmla="*/ 315 h 5238"/>
                <a:gd name="T30" fmla="*/ 998 w 4102"/>
                <a:gd name="T31" fmla="*/ 512 h 5238"/>
                <a:gd name="T32" fmla="*/ 756 w 4102"/>
                <a:gd name="T33" fmla="*/ 749 h 5238"/>
                <a:gd name="T34" fmla="*/ 541 w 4102"/>
                <a:gd name="T35" fmla="*/ 1025 h 5238"/>
                <a:gd name="T36" fmla="*/ 356 w 4102"/>
                <a:gd name="T37" fmla="*/ 1334 h 5238"/>
                <a:gd name="T38" fmla="*/ 205 w 4102"/>
                <a:gd name="T39" fmla="*/ 1674 h 5238"/>
                <a:gd name="T40" fmla="*/ 93 w 4102"/>
                <a:gd name="T41" fmla="*/ 2040 h 5238"/>
                <a:gd name="T42" fmla="*/ 23 w 4102"/>
                <a:gd name="T43" fmla="*/ 2429 h 5238"/>
                <a:gd name="T44" fmla="*/ 0 w 4102"/>
                <a:gd name="T45" fmla="*/ 2816 h 5238"/>
                <a:gd name="T46" fmla="*/ 23 w 4102"/>
                <a:gd name="T47" fmla="*/ 3191 h 5238"/>
                <a:gd name="T48" fmla="*/ 89 w 4102"/>
                <a:gd name="T49" fmla="*/ 3548 h 5238"/>
                <a:gd name="T50" fmla="*/ 195 w 4102"/>
                <a:gd name="T51" fmla="*/ 3884 h 5238"/>
                <a:gd name="T52" fmla="*/ 339 w 4102"/>
                <a:gd name="T53" fmla="*/ 4196 h 5238"/>
                <a:gd name="T54" fmla="*/ 517 w 4102"/>
                <a:gd name="T55" fmla="*/ 4477 h 5238"/>
                <a:gd name="T56" fmla="*/ 729 w 4102"/>
                <a:gd name="T57" fmla="*/ 4722 h 5238"/>
                <a:gd name="T58" fmla="*/ 970 w 4102"/>
                <a:gd name="T59" fmla="*/ 4928 h 5238"/>
                <a:gd name="T60" fmla="*/ 1238 w 4102"/>
                <a:gd name="T61" fmla="*/ 5090 h 5238"/>
                <a:gd name="T62" fmla="*/ 1531 w 4102"/>
                <a:gd name="T63" fmla="*/ 5203 h 5238"/>
                <a:gd name="T64" fmla="*/ 1846 w 4102"/>
                <a:gd name="T65" fmla="*/ 5238 h 5238"/>
                <a:gd name="T66" fmla="*/ 2157 w 4102"/>
                <a:gd name="T67" fmla="*/ 5203 h 5238"/>
                <a:gd name="T68" fmla="*/ 2459 w 4102"/>
                <a:gd name="T69" fmla="*/ 5115 h 5238"/>
                <a:gd name="T70" fmla="*/ 2747 w 4102"/>
                <a:gd name="T71" fmla="*/ 4978 h 5238"/>
                <a:gd name="T72" fmla="*/ 3017 w 4102"/>
                <a:gd name="T73" fmla="*/ 4796 h 5238"/>
                <a:gd name="T74" fmla="*/ 3267 w 4102"/>
                <a:gd name="T75" fmla="*/ 4571 h 5238"/>
                <a:gd name="T76" fmla="*/ 3492 w 4102"/>
                <a:gd name="T77" fmla="*/ 4309 h 5238"/>
                <a:gd name="T78" fmla="*/ 3688 w 4102"/>
                <a:gd name="T79" fmla="*/ 4010 h 5238"/>
                <a:gd name="T80" fmla="*/ 3850 w 4102"/>
                <a:gd name="T81" fmla="*/ 3680 h 5238"/>
                <a:gd name="T82" fmla="*/ 3976 w 4102"/>
                <a:gd name="T83" fmla="*/ 3322 h 5238"/>
                <a:gd name="T84" fmla="*/ 4060 w 4102"/>
                <a:gd name="T85" fmla="*/ 2939 h 5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2" h="5238">
                  <a:moveTo>
                    <a:pt x="4060" y="2939"/>
                  </a:moveTo>
                  <a:lnTo>
                    <a:pt x="4079" y="2809"/>
                  </a:lnTo>
                  <a:lnTo>
                    <a:pt x="4091" y="2679"/>
                  </a:lnTo>
                  <a:lnTo>
                    <a:pt x="4099" y="2550"/>
                  </a:lnTo>
                  <a:lnTo>
                    <a:pt x="4102" y="2422"/>
                  </a:lnTo>
                  <a:lnTo>
                    <a:pt x="4098" y="2295"/>
                  </a:lnTo>
                  <a:lnTo>
                    <a:pt x="4091" y="2170"/>
                  </a:lnTo>
                  <a:lnTo>
                    <a:pt x="4079" y="2047"/>
                  </a:lnTo>
                  <a:lnTo>
                    <a:pt x="4061" y="1926"/>
                  </a:lnTo>
                  <a:lnTo>
                    <a:pt x="4039" y="1806"/>
                  </a:lnTo>
                  <a:lnTo>
                    <a:pt x="4013" y="1689"/>
                  </a:lnTo>
                  <a:lnTo>
                    <a:pt x="3982" y="1575"/>
                  </a:lnTo>
                  <a:lnTo>
                    <a:pt x="3946" y="1462"/>
                  </a:lnTo>
                  <a:lnTo>
                    <a:pt x="3907" y="1352"/>
                  </a:lnTo>
                  <a:lnTo>
                    <a:pt x="3863" y="1246"/>
                  </a:lnTo>
                  <a:lnTo>
                    <a:pt x="3815" y="1142"/>
                  </a:lnTo>
                  <a:lnTo>
                    <a:pt x="3763" y="1041"/>
                  </a:lnTo>
                  <a:lnTo>
                    <a:pt x="3708" y="944"/>
                  </a:lnTo>
                  <a:lnTo>
                    <a:pt x="3648" y="851"/>
                  </a:lnTo>
                  <a:lnTo>
                    <a:pt x="3584" y="761"/>
                  </a:lnTo>
                  <a:lnTo>
                    <a:pt x="3518" y="674"/>
                  </a:lnTo>
                  <a:lnTo>
                    <a:pt x="3447" y="593"/>
                  </a:lnTo>
                  <a:lnTo>
                    <a:pt x="3373" y="515"/>
                  </a:lnTo>
                  <a:lnTo>
                    <a:pt x="3296" y="442"/>
                  </a:lnTo>
                  <a:lnTo>
                    <a:pt x="3216" y="374"/>
                  </a:lnTo>
                  <a:lnTo>
                    <a:pt x="3132" y="309"/>
                  </a:lnTo>
                  <a:lnTo>
                    <a:pt x="3045" y="250"/>
                  </a:lnTo>
                  <a:lnTo>
                    <a:pt x="2955" y="196"/>
                  </a:lnTo>
                  <a:lnTo>
                    <a:pt x="2863" y="148"/>
                  </a:lnTo>
                  <a:lnTo>
                    <a:pt x="2769" y="104"/>
                  </a:lnTo>
                  <a:lnTo>
                    <a:pt x="2671" y="66"/>
                  </a:lnTo>
                  <a:lnTo>
                    <a:pt x="2570" y="34"/>
                  </a:lnTo>
                  <a:lnTo>
                    <a:pt x="2468" y="8"/>
                  </a:lnTo>
                  <a:lnTo>
                    <a:pt x="2362" y="1"/>
                  </a:lnTo>
                  <a:lnTo>
                    <a:pt x="2257" y="0"/>
                  </a:lnTo>
                  <a:lnTo>
                    <a:pt x="2152" y="6"/>
                  </a:lnTo>
                  <a:lnTo>
                    <a:pt x="2048" y="17"/>
                  </a:lnTo>
                  <a:lnTo>
                    <a:pt x="1945" y="35"/>
                  </a:lnTo>
                  <a:lnTo>
                    <a:pt x="1843" y="58"/>
                  </a:lnTo>
                  <a:lnTo>
                    <a:pt x="1743" y="88"/>
                  </a:lnTo>
                  <a:lnTo>
                    <a:pt x="1643" y="122"/>
                  </a:lnTo>
                  <a:lnTo>
                    <a:pt x="1545" y="163"/>
                  </a:lnTo>
                  <a:lnTo>
                    <a:pt x="1449" y="208"/>
                  </a:lnTo>
                  <a:lnTo>
                    <a:pt x="1355" y="258"/>
                  </a:lnTo>
                  <a:lnTo>
                    <a:pt x="1263" y="315"/>
                  </a:lnTo>
                  <a:lnTo>
                    <a:pt x="1172" y="376"/>
                  </a:lnTo>
                  <a:lnTo>
                    <a:pt x="1084" y="442"/>
                  </a:lnTo>
                  <a:lnTo>
                    <a:pt x="998" y="512"/>
                  </a:lnTo>
                  <a:lnTo>
                    <a:pt x="915" y="587"/>
                  </a:lnTo>
                  <a:lnTo>
                    <a:pt x="834" y="665"/>
                  </a:lnTo>
                  <a:lnTo>
                    <a:pt x="756" y="749"/>
                  </a:lnTo>
                  <a:lnTo>
                    <a:pt x="681" y="837"/>
                  </a:lnTo>
                  <a:lnTo>
                    <a:pt x="609" y="929"/>
                  </a:lnTo>
                  <a:lnTo>
                    <a:pt x="541" y="1025"/>
                  </a:lnTo>
                  <a:lnTo>
                    <a:pt x="476" y="1124"/>
                  </a:lnTo>
                  <a:lnTo>
                    <a:pt x="414" y="1228"/>
                  </a:lnTo>
                  <a:lnTo>
                    <a:pt x="356" y="1334"/>
                  </a:lnTo>
                  <a:lnTo>
                    <a:pt x="302" y="1444"/>
                  </a:lnTo>
                  <a:lnTo>
                    <a:pt x="251" y="1557"/>
                  </a:lnTo>
                  <a:lnTo>
                    <a:pt x="205" y="1674"/>
                  </a:lnTo>
                  <a:lnTo>
                    <a:pt x="163" y="1792"/>
                  </a:lnTo>
                  <a:lnTo>
                    <a:pt x="127" y="1915"/>
                  </a:lnTo>
                  <a:lnTo>
                    <a:pt x="93" y="2040"/>
                  </a:lnTo>
                  <a:lnTo>
                    <a:pt x="66" y="2168"/>
                  </a:lnTo>
                  <a:lnTo>
                    <a:pt x="41" y="2297"/>
                  </a:lnTo>
                  <a:lnTo>
                    <a:pt x="23" y="2429"/>
                  </a:lnTo>
                  <a:lnTo>
                    <a:pt x="10" y="2559"/>
                  </a:lnTo>
                  <a:lnTo>
                    <a:pt x="3" y="2688"/>
                  </a:lnTo>
                  <a:lnTo>
                    <a:pt x="0" y="2816"/>
                  </a:lnTo>
                  <a:lnTo>
                    <a:pt x="3" y="2942"/>
                  </a:lnTo>
                  <a:lnTo>
                    <a:pt x="10" y="3067"/>
                  </a:lnTo>
                  <a:lnTo>
                    <a:pt x="23" y="3191"/>
                  </a:lnTo>
                  <a:lnTo>
                    <a:pt x="40" y="3312"/>
                  </a:lnTo>
                  <a:lnTo>
                    <a:pt x="62" y="3431"/>
                  </a:lnTo>
                  <a:lnTo>
                    <a:pt x="89" y="3548"/>
                  </a:lnTo>
                  <a:lnTo>
                    <a:pt x="120" y="3663"/>
                  </a:lnTo>
                  <a:lnTo>
                    <a:pt x="155" y="3775"/>
                  </a:lnTo>
                  <a:lnTo>
                    <a:pt x="195" y="3884"/>
                  </a:lnTo>
                  <a:lnTo>
                    <a:pt x="238" y="3992"/>
                  </a:lnTo>
                  <a:lnTo>
                    <a:pt x="287" y="4095"/>
                  </a:lnTo>
                  <a:lnTo>
                    <a:pt x="339" y="4196"/>
                  </a:lnTo>
                  <a:lnTo>
                    <a:pt x="394" y="4292"/>
                  </a:lnTo>
                  <a:lnTo>
                    <a:pt x="454" y="4387"/>
                  </a:lnTo>
                  <a:lnTo>
                    <a:pt x="517" y="4477"/>
                  </a:lnTo>
                  <a:lnTo>
                    <a:pt x="584" y="4562"/>
                  </a:lnTo>
                  <a:lnTo>
                    <a:pt x="654" y="4644"/>
                  </a:lnTo>
                  <a:lnTo>
                    <a:pt x="729" y="4722"/>
                  </a:lnTo>
                  <a:lnTo>
                    <a:pt x="806" y="4795"/>
                  </a:lnTo>
                  <a:lnTo>
                    <a:pt x="886" y="4864"/>
                  </a:lnTo>
                  <a:lnTo>
                    <a:pt x="970" y="4928"/>
                  </a:lnTo>
                  <a:lnTo>
                    <a:pt x="1056" y="4987"/>
                  </a:lnTo>
                  <a:lnTo>
                    <a:pt x="1146" y="5042"/>
                  </a:lnTo>
                  <a:lnTo>
                    <a:pt x="1238" y="5090"/>
                  </a:lnTo>
                  <a:lnTo>
                    <a:pt x="1333" y="5134"/>
                  </a:lnTo>
                  <a:lnTo>
                    <a:pt x="1431" y="5171"/>
                  </a:lnTo>
                  <a:lnTo>
                    <a:pt x="1531" y="5203"/>
                  </a:lnTo>
                  <a:lnTo>
                    <a:pt x="1634" y="5229"/>
                  </a:lnTo>
                  <a:lnTo>
                    <a:pt x="1740" y="5236"/>
                  </a:lnTo>
                  <a:lnTo>
                    <a:pt x="1846" y="5238"/>
                  </a:lnTo>
                  <a:lnTo>
                    <a:pt x="1949" y="5232"/>
                  </a:lnTo>
                  <a:lnTo>
                    <a:pt x="2053" y="5220"/>
                  </a:lnTo>
                  <a:lnTo>
                    <a:pt x="2157" y="5203"/>
                  </a:lnTo>
                  <a:lnTo>
                    <a:pt x="2258" y="5179"/>
                  </a:lnTo>
                  <a:lnTo>
                    <a:pt x="2360" y="5150"/>
                  </a:lnTo>
                  <a:lnTo>
                    <a:pt x="2459" y="5115"/>
                  </a:lnTo>
                  <a:lnTo>
                    <a:pt x="2557" y="5075"/>
                  </a:lnTo>
                  <a:lnTo>
                    <a:pt x="2652" y="5029"/>
                  </a:lnTo>
                  <a:lnTo>
                    <a:pt x="2747" y="4978"/>
                  </a:lnTo>
                  <a:lnTo>
                    <a:pt x="2839" y="4923"/>
                  </a:lnTo>
                  <a:lnTo>
                    <a:pt x="2930" y="4862"/>
                  </a:lnTo>
                  <a:lnTo>
                    <a:pt x="3017" y="4796"/>
                  </a:lnTo>
                  <a:lnTo>
                    <a:pt x="3104" y="4726"/>
                  </a:lnTo>
                  <a:lnTo>
                    <a:pt x="3187" y="4651"/>
                  </a:lnTo>
                  <a:lnTo>
                    <a:pt x="3267" y="4571"/>
                  </a:lnTo>
                  <a:lnTo>
                    <a:pt x="3346" y="4488"/>
                  </a:lnTo>
                  <a:lnTo>
                    <a:pt x="3421" y="4401"/>
                  </a:lnTo>
                  <a:lnTo>
                    <a:pt x="3492" y="4309"/>
                  </a:lnTo>
                  <a:lnTo>
                    <a:pt x="3561" y="4213"/>
                  </a:lnTo>
                  <a:lnTo>
                    <a:pt x="3626" y="4114"/>
                  </a:lnTo>
                  <a:lnTo>
                    <a:pt x="3688" y="4010"/>
                  </a:lnTo>
                  <a:lnTo>
                    <a:pt x="3746" y="3904"/>
                  </a:lnTo>
                  <a:lnTo>
                    <a:pt x="3800" y="3793"/>
                  </a:lnTo>
                  <a:lnTo>
                    <a:pt x="3850" y="3680"/>
                  </a:lnTo>
                  <a:lnTo>
                    <a:pt x="3897" y="3564"/>
                  </a:lnTo>
                  <a:lnTo>
                    <a:pt x="3938" y="3444"/>
                  </a:lnTo>
                  <a:lnTo>
                    <a:pt x="3976" y="3322"/>
                  </a:lnTo>
                  <a:lnTo>
                    <a:pt x="4008" y="3197"/>
                  </a:lnTo>
                  <a:lnTo>
                    <a:pt x="4037" y="3070"/>
                  </a:lnTo>
                  <a:lnTo>
                    <a:pt x="4060" y="2939"/>
                  </a:lnTo>
                  <a:close/>
                </a:path>
              </a:pathLst>
            </a:custGeom>
            <a:solidFill>
              <a:srgbClr val="9CE2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45"/>
            <p:cNvSpPr>
              <a:spLocks/>
            </p:cNvSpPr>
            <p:nvPr/>
          </p:nvSpPr>
          <p:spPr bwMode="auto">
            <a:xfrm>
              <a:off x="2741613" y="1827213"/>
              <a:ext cx="1187450" cy="1516063"/>
            </a:xfrm>
            <a:custGeom>
              <a:avLst/>
              <a:gdLst>
                <a:gd name="T0" fmla="*/ 3729 w 3737"/>
                <a:gd name="T1" fmla="*/ 2443 h 4775"/>
                <a:gd name="T2" fmla="*/ 3735 w 3737"/>
                <a:gd name="T3" fmla="*/ 2094 h 4775"/>
                <a:gd name="T4" fmla="*/ 3702 w 3737"/>
                <a:gd name="T5" fmla="*/ 1756 h 4775"/>
                <a:gd name="T6" fmla="*/ 3629 w 3737"/>
                <a:gd name="T7" fmla="*/ 1435 h 4775"/>
                <a:gd name="T8" fmla="*/ 3521 w 3737"/>
                <a:gd name="T9" fmla="*/ 1136 h 4775"/>
                <a:gd name="T10" fmla="*/ 3379 w 3737"/>
                <a:gd name="T11" fmla="*/ 861 h 4775"/>
                <a:gd name="T12" fmla="*/ 3206 w 3737"/>
                <a:gd name="T13" fmla="*/ 616 h 4775"/>
                <a:gd name="T14" fmla="*/ 3003 w 3737"/>
                <a:gd name="T15" fmla="*/ 404 h 4775"/>
                <a:gd name="T16" fmla="*/ 2775 w 3737"/>
                <a:gd name="T17" fmla="*/ 229 h 4775"/>
                <a:gd name="T18" fmla="*/ 2523 w 3737"/>
                <a:gd name="T19" fmla="*/ 96 h 4775"/>
                <a:gd name="T20" fmla="*/ 2249 w 3737"/>
                <a:gd name="T21" fmla="*/ 9 h 4775"/>
                <a:gd name="T22" fmla="*/ 1961 w 3737"/>
                <a:gd name="T23" fmla="*/ 6 h 4775"/>
                <a:gd name="T24" fmla="*/ 1680 w 3737"/>
                <a:gd name="T25" fmla="*/ 54 h 4775"/>
                <a:gd name="T26" fmla="*/ 1409 w 3737"/>
                <a:gd name="T27" fmla="*/ 149 h 4775"/>
                <a:gd name="T28" fmla="*/ 1151 w 3737"/>
                <a:gd name="T29" fmla="*/ 287 h 4775"/>
                <a:gd name="T30" fmla="*/ 910 w 3737"/>
                <a:gd name="T31" fmla="*/ 467 h 4775"/>
                <a:gd name="T32" fmla="*/ 689 w 3737"/>
                <a:gd name="T33" fmla="*/ 684 h 4775"/>
                <a:gd name="T34" fmla="*/ 493 w 3737"/>
                <a:gd name="T35" fmla="*/ 935 h 4775"/>
                <a:gd name="T36" fmla="*/ 325 w 3737"/>
                <a:gd name="T37" fmla="*/ 1216 h 4775"/>
                <a:gd name="T38" fmla="*/ 188 w 3737"/>
                <a:gd name="T39" fmla="*/ 1527 h 4775"/>
                <a:gd name="T40" fmla="*/ 85 w 3737"/>
                <a:gd name="T41" fmla="*/ 1861 h 4775"/>
                <a:gd name="T42" fmla="*/ 22 w 3737"/>
                <a:gd name="T43" fmla="*/ 2215 h 4775"/>
                <a:gd name="T44" fmla="*/ 0 w 3737"/>
                <a:gd name="T45" fmla="*/ 2567 h 4775"/>
                <a:gd name="T46" fmla="*/ 20 w 3737"/>
                <a:gd name="T47" fmla="*/ 2909 h 4775"/>
                <a:gd name="T48" fmla="*/ 80 w 3737"/>
                <a:gd name="T49" fmla="*/ 3235 h 4775"/>
                <a:gd name="T50" fmla="*/ 177 w 3737"/>
                <a:gd name="T51" fmla="*/ 3541 h 4775"/>
                <a:gd name="T52" fmla="*/ 309 w 3737"/>
                <a:gd name="T53" fmla="*/ 3825 h 4775"/>
                <a:gd name="T54" fmla="*/ 471 w 3737"/>
                <a:gd name="T55" fmla="*/ 4081 h 4775"/>
                <a:gd name="T56" fmla="*/ 665 w 3737"/>
                <a:gd name="T57" fmla="*/ 4304 h 4775"/>
                <a:gd name="T58" fmla="*/ 883 w 3737"/>
                <a:gd name="T59" fmla="*/ 4492 h 4775"/>
                <a:gd name="T60" fmla="*/ 1129 w 3737"/>
                <a:gd name="T61" fmla="*/ 4640 h 4775"/>
                <a:gd name="T62" fmla="*/ 1396 w 3737"/>
                <a:gd name="T63" fmla="*/ 4743 h 4775"/>
                <a:gd name="T64" fmla="*/ 1682 w 3737"/>
                <a:gd name="T65" fmla="*/ 4775 h 4775"/>
                <a:gd name="T66" fmla="*/ 1965 w 3737"/>
                <a:gd name="T67" fmla="*/ 4742 h 4775"/>
                <a:gd name="T68" fmla="*/ 2241 w 3737"/>
                <a:gd name="T69" fmla="*/ 4663 h 4775"/>
                <a:gd name="T70" fmla="*/ 2503 w 3737"/>
                <a:gd name="T71" fmla="*/ 4538 h 4775"/>
                <a:gd name="T72" fmla="*/ 2750 w 3737"/>
                <a:gd name="T73" fmla="*/ 4372 h 4775"/>
                <a:gd name="T74" fmla="*/ 2978 w 3737"/>
                <a:gd name="T75" fmla="*/ 4167 h 4775"/>
                <a:gd name="T76" fmla="*/ 3183 w 3737"/>
                <a:gd name="T77" fmla="*/ 3927 h 4775"/>
                <a:gd name="T78" fmla="*/ 3361 w 3737"/>
                <a:gd name="T79" fmla="*/ 3655 h 4775"/>
                <a:gd name="T80" fmla="*/ 3509 w 3737"/>
                <a:gd name="T81" fmla="*/ 3356 h 4775"/>
                <a:gd name="T82" fmla="*/ 3623 w 3737"/>
                <a:gd name="T83" fmla="*/ 3028 h 4775"/>
                <a:gd name="T84" fmla="*/ 3701 w 3737"/>
                <a:gd name="T85" fmla="*/ 2680 h 4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37" h="4775">
                  <a:moveTo>
                    <a:pt x="3701" y="2680"/>
                  </a:moveTo>
                  <a:lnTo>
                    <a:pt x="3717" y="2560"/>
                  </a:lnTo>
                  <a:lnTo>
                    <a:pt x="3729" y="2443"/>
                  </a:lnTo>
                  <a:lnTo>
                    <a:pt x="3736" y="2325"/>
                  </a:lnTo>
                  <a:lnTo>
                    <a:pt x="3737" y="2209"/>
                  </a:lnTo>
                  <a:lnTo>
                    <a:pt x="3735" y="2094"/>
                  </a:lnTo>
                  <a:lnTo>
                    <a:pt x="3728" y="1980"/>
                  </a:lnTo>
                  <a:lnTo>
                    <a:pt x="3718" y="1867"/>
                  </a:lnTo>
                  <a:lnTo>
                    <a:pt x="3702" y="1756"/>
                  </a:lnTo>
                  <a:lnTo>
                    <a:pt x="3682" y="1648"/>
                  </a:lnTo>
                  <a:lnTo>
                    <a:pt x="3658" y="1540"/>
                  </a:lnTo>
                  <a:lnTo>
                    <a:pt x="3629" y="1435"/>
                  </a:lnTo>
                  <a:lnTo>
                    <a:pt x="3597" y="1334"/>
                  </a:lnTo>
                  <a:lnTo>
                    <a:pt x="3561" y="1234"/>
                  </a:lnTo>
                  <a:lnTo>
                    <a:pt x="3521" y="1136"/>
                  </a:lnTo>
                  <a:lnTo>
                    <a:pt x="3477" y="1041"/>
                  </a:lnTo>
                  <a:lnTo>
                    <a:pt x="3430" y="950"/>
                  </a:lnTo>
                  <a:lnTo>
                    <a:pt x="3379" y="861"/>
                  </a:lnTo>
                  <a:lnTo>
                    <a:pt x="3325" y="776"/>
                  </a:lnTo>
                  <a:lnTo>
                    <a:pt x="3267" y="694"/>
                  </a:lnTo>
                  <a:lnTo>
                    <a:pt x="3206" y="616"/>
                  </a:lnTo>
                  <a:lnTo>
                    <a:pt x="3142" y="541"/>
                  </a:lnTo>
                  <a:lnTo>
                    <a:pt x="3074" y="471"/>
                  </a:lnTo>
                  <a:lnTo>
                    <a:pt x="3003" y="404"/>
                  </a:lnTo>
                  <a:lnTo>
                    <a:pt x="2931" y="342"/>
                  </a:lnTo>
                  <a:lnTo>
                    <a:pt x="2855" y="283"/>
                  </a:lnTo>
                  <a:lnTo>
                    <a:pt x="2775" y="229"/>
                  </a:lnTo>
                  <a:lnTo>
                    <a:pt x="2694" y="180"/>
                  </a:lnTo>
                  <a:lnTo>
                    <a:pt x="2609" y="135"/>
                  </a:lnTo>
                  <a:lnTo>
                    <a:pt x="2523" y="96"/>
                  </a:lnTo>
                  <a:lnTo>
                    <a:pt x="2434" y="62"/>
                  </a:lnTo>
                  <a:lnTo>
                    <a:pt x="2342" y="32"/>
                  </a:lnTo>
                  <a:lnTo>
                    <a:pt x="2249" y="9"/>
                  </a:lnTo>
                  <a:lnTo>
                    <a:pt x="2153" y="2"/>
                  </a:lnTo>
                  <a:lnTo>
                    <a:pt x="2056" y="0"/>
                  </a:lnTo>
                  <a:lnTo>
                    <a:pt x="1961" y="6"/>
                  </a:lnTo>
                  <a:lnTo>
                    <a:pt x="1866" y="17"/>
                  </a:lnTo>
                  <a:lnTo>
                    <a:pt x="1773" y="33"/>
                  </a:lnTo>
                  <a:lnTo>
                    <a:pt x="1680" y="54"/>
                  </a:lnTo>
                  <a:lnTo>
                    <a:pt x="1589" y="81"/>
                  </a:lnTo>
                  <a:lnTo>
                    <a:pt x="1498" y="112"/>
                  </a:lnTo>
                  <a:lnTo>
                    <a:pt x="1409" y="149"/>
                  </a:lnTo>
                  <a:lnTo>
                    <a:pt x="1321" y="191"/>
                  </a:lnTo>
                  <a:lnTo>
                    <a:pt x="1235" y="237"/>
                  </a:lnTo>
                  <a:lnTo>
                    <a:pt x="1151" y="287"/>
                  </a:lnTo>
                  <a:lnTo>
                    <a:pt x="1068" y="343"/>
                  </a:lnTo>
                  <a:lnTo>
                    <a:pt x="987" y="403"/>
                  </a:lnTo>
                  <a:lnTo>
                    <a:pt x="910" y="467"/>
                  </a:lnTo>
                  <a:lnTo>
                    <a:pt x="834" y="535"/>
                  </a:lnTo>
                  <a:lnTo>
                    <a:pt x="760" y="608"/>
                  </a:lnTo>
                  <a:lnTo>
                    <a:pt x="689" y="684"/>
                  </a:lnTo>
                  <a:lnTo>
                    <a:pt x="621" y="764"/>
                  </a:lnTo>
                  <a:lnTo>
                    <a:pt x="555" y="848"/>
                  </a:lnTo>
                  <a:lnTo>
                    <a:pt x="493" y="935"/>
                  </a:lnTo>
                  <a:lnTo>
                    <a:pt x="433" y="1025"/>
                  </a:lnTo>
                  <a:lnTo>
                    <a:pt x="378" y="1120"/>
                  </a:lnTo>
                  <a:lnTo>
                    <a:pt x="325" y="1216"/>
                  </a:lnTo>
                  <a:lnTo>
                    <a:pt x="275" y="1317"/>
                  </a:lnTo>
                  <a:lnTo>
                    <a:pt x="229" y="1421"/>
                  </a:lnTo>
                  <a:lnTo>
                    <a:pt x="188" y="1527"/>
                  </a:lnTo>
                  <a:lnTo>
                    <a:pt x="150" y="1635"/>
                  </a:lnTo>
                  <a:lnTo>
                    <a:pt x="115" y="1747"/>
                  </a:lnTo>
                  <a:lnTo>
                    <a:pt x="85" y="1861"/>
                  </a:lnTo>
                  <a:lnTo>
                    <a:pt x="60" y="1977"/>
                  </a:lnTo>
                  <a:lnTo>
                    <a:pt x="38" y="2095"/>
                  </a:lnTo>
                  <a:lnTo>
                    <a:pt x="22" y="2215"/>
                  </a:lnTo>
                  <a:lnTo>
                    <a:pt x="9" y="2333"/>
                  </a:lnTo>
                  <a:lnTo>
                    <a:pt x="2" y="2451"/>
                  </a:lnTo>
                  <a:lnTo>
                    <a:pt x="0" y="2567"/>
                  </a:lnTo>
                  <a:lnTo>
                    <a:pt x="3" y="2683"/>
                  </a:lnTo>
                  <a:lnTo>
                    <a:pt x="10" y="2797"/>
                  </a:lnTo>
                  <a:lnTo>
                    <a:pt x="20" y="2909"/>
                  </a:lnTo>
                  <a:lnTo>
                    <a:pt x="37" y="3019"/>
                  </a:lnTo>
                  <a:lnTo>
                    <a:pt x="56" y="3128"/>
                  </a:lnTo>
                  <a:lnTo>
                    <a:pt x="80" y="3235"/>
                  </a:lnTo>
                  <a:lnTo>
                    <a:pt x="109" y="3340"/>
                  </a:lnTo>
                  <a:lnTo>
                    <a:pt x="141" y="3442"/>
                  </a:lnTo>
                  <a:lnTo>
                    <a:pt x="177" y="3541"/>
                  </a:lnTo>
                  <a:lnTo>
                    <a:pt x="217" y="3639"/>
                  </a:lnTo>
                  <a:lnTo>
                    <a:pt x="261" y="3734"/>
                  </a:lnTo>
                  <a:lnTo>
                    <a:pt x="309" y="3825"/>
                  </a:lnTo>
                  <a:lnTo>
                    <a:pt x="359" y="3914"/>
                  </a:lnTo>
                  <a:lnTo>
                    <a:pt x="413" y="3999"/>
                  </a:lnTo>
                  <a:lnTo>
                    <a:pt x="471" y="4081"/>
                  </a:lnTo>
                  <a:lnTo>
                    <a:pt x="532" y="4159"/>
                  </a:lnTo>
                  <a:lnTo>
                    <a:pt x="597" y="4234"/>
                  </a:lnTo>
                  <a:lnTo>
                    <a:pt x="665" y="4304"/>
                  </a:lnTo>
                  <a:lnTo>
                    <a:pt x="735" y="4371"/>
                  </a:lnTo>
                  <a:lnTo>
                    <a:pt x="807" y="4435"/>
                  </a:lnTo>
                  <a:lnTo>
                    <a:pt x="883" y="4492"/>
                  </a:lnTo>
                  <a:lnTo>
                    <a:pt x="963" y="4546"/>
                  </a:lnTo>
                  <a:lnTo>
                    <a:pt x="1045" y="4596"/>
                  </a:lnTo>
                  <a:lnTo>
                    <a:pt x="1129" y="4640"/>
                  </a:lnTo>
                  <a:lnTo>
                    <a:pt x="1215" y="4680"/>
                  </a:lnTo>
                  <a:lnTo>
                    <a:pt x="1304" y="4715"/>
                  </a:lnTo>
                  <a:lnTo>
                    <a:pt x="1396" y="4743"/>
                  </a:lnTo>
                  <a:lnTo>
                    <a:pt x="1490" y="4768"/>
                  </a:lnTo>
                  <a:lnTo>
                    <a:pt x="1585" y="4773"/>
                  </a:lnTo>
                  <a:lnTo>
                    <a:pt x="1682" y="4775"/>
                  </a:lnTo>
                  <a:lnTo>
                    <a:pt x="1778" y="4770"/>
                  </a:lnTo>
                  <a:lnTo>
                    <a:pt x="1872" y="4758"/>
                  </a:lnTo>
                  <a:lnTo>
                    <a:pt x="1965" y="4742"/>
                  </a:lnTo>
                  <a:lnTo>
                    <a:pt x="2059" y="4722"/>
                  </a:lnTo>
                  <a:lnTo>
                    <a:pt x="2150" y="4695"/>
                  </a:lnTo>
                  <a:lnTo>
                    <a:pt x="2241" y="4663"/>
                  </a:lnTo>
                  <a:lnTo>
                    <a:pt x="2329" y="4626"/>
                  </a:lnTo>
                  <a:lnTo>
                    <a:pt x="2417" y="4584"/>
                  </a:lnTo>
                  <a:lnTo>
                    <a:pt x="2503" y="4538"/>
                  </a:lnTo>
                  <a:lnTo>
                    <a:pt x="2588" y="4488"/>
                  </a:lnTo>
                  <a:lnTo>
                    <a:pt x="2670" y="4432"/>
                  </a:lnTo>
                  <a:lnTo>
                    <a:pt x="2750" y="4372"/>
                  </a:lnTo>
                  <a:lnTo>
                    <a:pt x="2828" y="4308"/>
                  </a:lnTo>
                  <a:lnTo>
                    <a:pt x="2904" y="4240"/>
                  </a:lnTo>
                  <a:lnTo>
                    <a:pt x="2978" y="4167"/>
                  </a:lnTo>
                  <a:lnTo>
                    <a:pt x="3050" y="4091"/>
                  </a:lnTo>
                  <a:lnTo>
                    <a:pt x="3118" y="4012"/>
                  </a:lnTo>
                  <a:lnTo>
                    <a:pt x="3183" y="3927"/>
                  </a:lnTo>
                  <a:lnTo>
                    <a:pt x="3245" y="3841"/>
                  </a:lnTo>
                  <a:lnTo>
                    <a:pt x="3305" y="3750"/>
                  </a:lnTo>
                  <a:lnTo>
                    <a:pt x="3361" y="3655"/>
                  </a:lnTo>
                  <a:lnTo>
                    <a:pt x="3414" y="3559"/>
                  </a:lnTo>
                  <a:lnTo>
                    <a:pt x="3463" y="3458"/>
                  </a:lnTo>
                  <a:lnTo>
                    <a:pt x="3509" y="3356"/>
                  </a:lnTo>
                  <a:lnTo>
                    <a:pt x="3551" y="3250"/>
                  </a:lnTo>
                  <a:lnTo>
                    <a:pt x="3589" y="3140"/>
                  </a:lnTo>
                  <a:lnTo>
                    <a:pt x="3623" y="3028"/>
                  </a:lnTo>
                  <a:lnTo>
                    <a:pt x="3653" y="2915"/>
                  </a:lnTo>
                  <a:lnTo>
                    <a:pt x="3679" y="2799"/>
                  </a:lnTo>
                  <a:lnTo>
                    <a:pt x="3701" y="2680"/>
                  </a:lnTo>
                  <a:close/>
                </a:path>
              </a:pathLst>
            </a:custGeom>
            <a:solidFill>
              <a:srgbClr val="CA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46"/>
            <p:cNvSpPr>
              <a:spLocks noEditPoints="1"/>
            </p:cNvSpPr>
            <p:nvPr/>
          </p:nvSpPr>
          <p:spPr bwMode="auto">
            <a:xfrm>
              <a:off x="2776538" y="2268538"/>
              <a:ext cx="977900" cy="717550"/>
            </a:xfrm>
            <a:custGeom>
              <a:avLst/>
              <a:gdLst>
                <a:gd name="T0" fmla="*/ 207 w 3082"/>
                <a:gd name="T1" fmla="*/ 124 h 2260"/>
                <a:gd name="T2" fmla="*/ 153 w 3082"/>
                <a:gd name="T3" fmla="*/ 297 h 2260"/>
                <a:gd name="T4" fmla="*/ 109 w 3082"/>
                <a:gd name="T5" fmla="*/ 471 h 2260"/>
                <a:gd name="T6" fmla="*/ 75 w 3082"/>
                <a:gd name="T7" fmla="*/ 645 h 2260"/>
                <a:gd name="T8" fmla="*/ 49 w 3082"/>
                <a:gd name="T9" fmla="*/ 821 h 2260"/>
                <a:gd name="T10" fmla="*/ 11 w 3082"/>
                <a:gd name="T11" fmla="*/ 936 h 2260"/>
                <a:gd name="T12" fmla="*/ 31 w 3082"/>
                <a:gd name="T13" fmla="*/ 760 h 2260"/>
                <a:gd name="T14" fmla="*/ 60 w 3082"/>
                <a:gd name="T15" fmla="*/ 583 h 2260"/>
                <a:gd name="T16" fmla="*/ 98 w 3082"/>
                <a:gd name="T17" fmla="*/ 407 h 2260"/>
                <a:gd name="T18" fmla="*/ 145 w 3082"/>
                <a:gd name="T19" fmla="*/ 232 h 2260"/>
                <a:gd name="T20" fmla="*/ 203 w 3082"/>
                <a:gd name="T21" fmla="*/ 58 h 2260"/>
                <a:gd name="T22" fmla="*/ 37 w 3082"/>
                <a:gd name="T23" fmla="*/ 938 h 2260"/>
                <a:gd name="T24" fmla="*/ 28 w 3082"/>
                <a:gd name="T25" fmla="*/ 1115 h 2260"/>
                <a:gd name="T26" fmla="*/ 28 w 3082"/>
                <a:gd name="T27" fmla="*/ 1292 h 2260"/>
                <a:gd name="T28" fmla="*/ 37 w 3082"/>
                <a:gd name="T29" fmla="*/ 1471 h 2260"/>
                <a:gd name="T30" fmla="*/ 55 w 3082"/>
                <a:gd name="T31" fmla="*/ 1649 h 2260"/>
                <a:gd name="T32" fmla="*/ 84 w 3082"/>
                <a:gd name="T33" fmla="*/ 1829 h 2260"/>
                <a:gd name="T34" fmla="*/ 59 w 3082"/>
                <a:gd name="T35" fmla="*/ 1834 h 2260"/>
                <a:gd name="T36" fmla="*/ 30 w 3082"/>
                <a:gd name="T37" fmla="*/ 1653 h 2260"/>
                <a:gd name="T38" fmla="*/ 11 w 3082"/>
                <a:gd name="T39" fmla="*/ 1473 h 2260"/>
                <a:gd name="T40" fmla="*/ 1 w 3082"/>
                <a:gd name="T41" fmla="*/ 1293 h 2260"/>
                <a:gd name="T42" fmla="*/ 1 w 3082"/>
                <a:gd name="T43" fmla="*/ 1115 h 2260"/>
                <a:gd name="T44" fmla="*/ 11 w 3082"/>
                <a:gd name="T45" fmla="*/ 936 h 2260"/>
                <a:gd name="T46" fmla="*/ 71 w 3082"/>
                <a:gd name="T47" fmla="*/ 1902 h 2260"/>
                <a:gd name="T48" fmla="*/ 79 w 3082"/>
                <a:gd name="T49" fmla="*/ 1904 h 2260"/>
                <a:gd name="T50" fmla="*/ 266 w 3082"/>
                <a:gd name="T51" fmla="*/ 1929 h 2260"/>
                <a:gd name="T52" fmla="*/ 538 w 3082"/>
                <a:gd name="T53" fmla="*/ 1997 h 2260"/>
                <a:gd name="T54" fmla="*/ 811 w 3082"/>
                <a:gd name="T55" fmla="*/ 2056 h 2260"/>
                <a:gd name="T56" fmla="*/ 1088 w 3082"/>
                <a:gd name="T57" fmla="*/ 2106 h 2260"/>
                <a:gd name="T58" fmla="*/ 1365 w 3082"/>
                <a:gd name="T59" fmla="*/ 2146 h 2260"/>
                <a:gd name="T60" fmla="*/ 1550 w 3082"/>
                <a:gd name="T61" fmla="*/ 2195 h 2260"/>
                <a:gd name="T62" fmla="*/ 1268 w 3082"/>
                <a:gd name="T63" fmla="*/ 2160 h 2260"/>
                <a:gd name="T64" fmla="*/ 991 w 3082"/>
                <a:gd name="T65" fmla="*/ 2115 h 2260"/>
                <a:gd name="T66" fmla="*/ 714 w 3082"/>
                <a:gd name="T67" fmla="*/ 2063 h 2260"/>
                <a:gd name="T68" fmla="*/ 441 w 3082"/>
                <a:gd name="T69" fmla="*/ 2001 h 2260"/>
                <a:gd name="T70" fmla="*/ 169 w 3082"/>
                <a:gd name="T71" fmla="*/ 1931 h 2260"/>
                <a:gd name="T72" fmla="*/ 1552 w 3082"/>
                <a:gd name="T73" fmla="*/ 2169 h 2260"/>
                <a:gd name="T74" fmla="*/ 1834 w 3082"/>
                <a:gd name="T75" fmla="*/ 2197 h 2260"/>
                <a:gd name="T76" fmla="*/ 2119 w 3082"/>
                <a:gd name="T77" fmla="*/ 2216 h 2260"/>
                <a:gd name="T78" fmla="*/ 2404 w 3082"/>
                <a:gd name="T79" fmla="*/ 2229 h 2260"/>
                <a:gd name="T80" fmla="*/ 2694 w 3082"/>
                <a:gd name="T81" fmla="*/ 2235 h 2260"/>
                <a:gd name="T82" fmla="*/ 2984 w 3082"/>
                <a:gd name="T83" fmla="*/ 2234 h 2260"/>
                <a:gd name="T84" fmla="*/ 2984 w 3082"/>
                <a:gd name="T85" fmla="*/ 2259 h 2260"/>
                <a:gd name="T86" fmla="*/ 2693 w 3082"/>
                <a:gd name="T87" fmla="*/ 2260 h 2260"/>
                <a:gd name="T88" fmla="*/ 2403 w 3082"/>
                <a:gd name="T89" fmla="*/ 2254 h 2260"/>
                <a:gd name="T90" fmla="*/ 2116 w 3082"/>
                <a:gd name="T91" fmla="*/ 2243 h 2260"/>
                <a:gd name="T92" fmla="*/ 1832 w 3082"/>
                <a:gd name="T93" fmla="*/ 2222 h 2260"/>
                <a:gd name="T94" fmla="*/ 1550 w 3082"/>
                <a:gd name="T95" fmla="*/ 2195 h 2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82" h="2260">
                  <a:moveTo>
                    <a:pt x="249" y="9"/>
                  </a:moveTo>
                  <a:lnTo>
                    <a:pt x="227" y="67"/>
                  </a:lnTo>
                  <a:lnTo>
                    <a:pt x="207" y="124"/>
                  </a:lnTo>
                  <a:lnTo>
                    <a:pt x="189" y="182"/>
                  </a:lnTo>
                  <a:lnTo>
                    <a:pt x="170" y="240"/>
                  </a:lnTo>
                  <a:lnTo>
                    <a:pt x="153" y="297"/>
                  </a:lnTo>
                  <a:lnTo>
                    <a:pt x="138" y="355"/>
                  </a:lnTo>
                  <a:lnTo>
                    <a:pt x="123" y="413"/>
                  </a:lnTo>
                  <a:lnTo>
                    <a:pt x="109" y="471"/>
                  </a:lnTo>
                  <a:lnTo>
                    <a:pt x="97" y="529"/>
                  </a:lnTo>
                  <a:lnTo>
                    <a:pt x="85" y="588"/>
                  </a:lnTo>
                  <a:lnTo>
                    <a:pt x="75" y="645"/>
                  </a:lnTo>
                  <a:lnTo>
                    <a:pt x="64" y="704"/>
                  </a:lnTo>
                  <a:lnTo>
                    <a:pt x="56" y="763"/>
                  </a:lnTo>
                  <a:lnTo>
                    <a:pt x="49" y="821"/>
                  </a:lnTo>
                  <a:lnTo>
                    <a:pt x="43" y="879"/>
                  </a:lnTo>
                  <a:lnTo>
                    <a:pt x="37" y="938"/>
                  </a:lnTo>
                  <a:lnTo>
                    <a:pt x="11" y="936"/>
                  </a:lnTo>
                  <a:lnTo>
                    <a:pt x="17" y="877"/>
                  </a:lnTo>
                  <a:lnTo>
                    <a:pt x="23" y="818"/>
                  </a:lnTo>
                  <a:lnTo>
                    <a:pt x="31" y="760"/>
                  </a:lnTo>
                  <a:lnTo>
                    <a:pt x="39" y="701"/>
                  </a:lnTo>
                  <a:lnTo>
                    <a:pt x="48" y="642"/>
                  </a:lnTo>
                  <a:lnTo>
                    <a:pt x="60" y="583"/>
                  </a:lnTo>
                  <a:lnTo>
                    <a:pt x="71" y="524"/>
                  </a:lnTo>
                  <a:lnTo>
                    <a:pt x="84" y="466"/>
                  </a:lnTo>
                  <a:lnTo>
                    <a:pt x="98" y="407"/>
                  </a:lnTo>
                  <a:lnTo>
                    <a:pt x="113" y="349"/>
                  </a:lnTo>
                  <a:lnTo>
                    <a:pt x="129" y="290"/>
                  </a:lnTo>
                  <a:lnTo>
                    <a:pt x="145" y="232"/>
                  </a:lnTo>
                  <a:lnTo>
                    <a:pt x="163" y="174"/>
                  </a:lnTo>
                  <a:lnTo>
                    <a:pt x="183" y="116"/>
                  </a:lnTo>
                  <a:lnTo>
                    <a:pt x="203" y="58"/>
                  </a:lnTo>
                  <a:lnTo>
                    <a:pt x="225" y="0"/>
                  </a:lnTo>
                  <a:lnTo>
                    <a:pt x="249" y="9"/>
                  </a:lnTo>
                  <a:close/>
                  <a:moveTo>
                    <a:pt x="37" y="938"/>
                  </a:moveTo>
                  <a:lnTo>
                    <a:pt x="33" y="997"/>
                  </a:lnTo>
                  <a:lnTo>
                    <a:pt x="30" y="1056"/>
                  </a:lnTo>
                  <a:lnTo>
                    <a:pt x="28" y="1115"/>
                  </a:lnTo>
                  <a:lnTo>
                    <a:pt x="26" y="1174"/>
                  </a:lnTo>
                  <a:lnTo>
                    <a:pt x="26" y="1233"/>
                  </a:lnTo>
                  <a:lnTo>
                    <a:pt x="28" y="1292"/>
                  </a:lnTo>
                  <a:lnTo>
                    <a:pt x="30" y="1352"/>
                  </a:lnTo>
                  <a:lnTo>
                    <a:pt x="32" y="1411"/>
                  </a:lnTo>
                  <a:lnTo>
                    <a:pt x="37" y="1471"/>
                  </a:lnTo>
                  <a:lnTo>
                    <a:pt x="43" y="1531"/>
                  </a:lnTo>
                  <a:lnTo>
                    <a:pt x="48" y="1589"/>
                  </a:lnTo>
                  <a:lnTo>
                    <a:pt x="55" y="1649"/>
                  </a:lnTo>
                  <a:lnTo>
                    <a:pt x="64" y="1709"/>
                  </a:lnTo>
                  <a:lnTo>
                    <a:pt x="74" y="1769"/>
                  </a:lnTo>
                  <a:lnTo>
                    <a:pt x="84" y="1829"/>
                  </a:lnTo>
                  <a:lnTo>
                    <a:pt x="96" y="1889"/>
                  </a:lnTo>
                  <a:lnTo>
                    <a:pt x="70" y="1895"/>
                  </a:lnTo>
                  <a:lnTo>
                    <a:pt x="59" y="1834"/>
                  </a:lnTo>
                  <a:lnTo>
                    <a:pt x="48" y="1774"/>
                  </a:lnTo>
                  <a:lnTo>
                    <a:pt x="38" y="1713"/>
                  </a:lnTo>
                  <a:lnTo>
                    <a:pt x="30" y="1653"/>
                  </a:lnTo>
                  <a:lnTo>
                    <a:pt x="23" y="1593"/>
                  </a:lnTo>
                  <a:lnTo>
                    <a:pt x="16" y="1533"/>
                  </a:lnTo>
                  <a:lnTo>
                    <a:pt x="11" y="1473"/>
                  </a:lnTo>
                  <a:lnTo>
                    <a:pt x="7" y="1413"/>
                  </a:lnTo>
                  <a:lnTo>
                    <a:pt x="3" y="1353"/>
                  </a:lnTo>
                  <a:lnTo>
                    <a:pt x="1" y="1293"/>
                  </a:lnTo>
                  <a:lnTo>
                    <a:pt x="0" y="1233"/>
                  </a:lnTo>
                  <a:lnTo>
                    <a:pt x="1" y="1173"/>
                  </a:lnTo>
                  <a:lnTo>
                    <a:pt x="1" y="1115"/>
                  </a:lnTo>
                  <a:lnTo>
                    <a:pt x="3" y="1055"/>
                  </a:lnTo>
                  <a:lnTo>
                    <a:pt x="7" y="996"/>
                  </a:lnTo>
                  <a:lnTo>
                    <a:pt x="11" y="936"/>
                  </a:lnTo>
                  <a:lnTo>
                    <a:pt x="37" y="938"/>
                  </a:lnTo>
                  <a:close/>
                  <a:moveTo>
                    <a:pt x="79" y="1904"/>
                  </a:moveTo>
                  <a:lnTo>
                    <a:pt x="71" y="1902"/>
                  </a:lnTo>
                  <a:lnTo>
                    <a:pt x="70" y="1895"/>
                  </a:lnTo>
                  <a:lnTo>
                    <a:pt x="83" y="1893"/>
                  </a:lnTo>
                  <a:lnTo>
                    <a:pt x="79" y="1904"/>
                  </a:lnTo>
                  <a:close/>
                  <a:moveTo>
                    <a:pt x="86" y="1880"/>
                  </a:moveTo>
                  <a:lnTo>
                    <a:pt x="176" y="1905"/>
                  </a:lnTo>
                  <a:lnTo>
                    <a:pt x="266" y="1929"/>
                  </a:lnTo>
                  <a:lnTo>
                    <a:pt x="356" y="1954"/>
                  </a:lnTo>
                  <a:lnTo>
                    <a:pt x="447" y="1976"/>
                  </a:lnTo>
                  <a:lnTo>
                    <a:pt x="538" y="1997"/>
                  </a:lnTo>
                  <a:lnTo>
                    <a:pt x="629" y="2018"/>
                  </a:lnTo>
                  <a:lnTo>
                    <a:pt x="720" y="2038"/>
                  </a:lnTo>
                  <a:lnTo>
                    <a:pt x="811" y="2056"/>
                  </a:lnTo>
                  <a:lnTo>
                    <a:pt x="903" y="2074"/>
                  </a:lnTo>
                  <a:lnTo>
                    <a:pt x="995" y="2090"/>
                  </a:lnTo>
                  <a:lnTo>
                    <a:pt x="1088" y="2106"/>
                  </a:lnTo>
                  <a:lnTo>
                    <a:pt x="1180" y="2120"/>
                  </a:lnTo>
                  <a:lnTo>
                    <a:pt x="1272" y="2133"/>
                  </a:lnTo>
                  <a:lnTo>
                    <a:pt x="1365" y="2146"/>
                  </a:lnTo>
                  <a:lnTo>
                    <a:pt x="1459" y="2159"/>
                  </a:lnTo>
                  <a:lnTo>
                    <a:pt x="1552" y="2169"/>
                  </a:lnTo>
                  <a:lnTo>
                    <a:pt x="1550" y="2195"/>
                  </a:lnTo>
                  <a:lnTo>
                    <a:pt x="1455" y="2184"/>
                  </a:lnTo>
                  <a:lnTo>
                    <a:pt x="1362" y="2173"/>
                  </a:lnTo>
                  <a:lnTo>
                    <a:pt x="1268" y="2160"/>
                  </a:lnTo>
                  <a:lnTo>
                    <a:pt x="1176" y="2146"/>
                  </a:lnTo>
                  <a:lnTo>
                    <a:pt x="1083" y="2131"/>
                  </a:lnTo>
                  <a:lnTo>
                    <a:pt x="991" y="2115"/>
                  </a:lnTo>
                  <a:lnTo>
                    <a:pt x="899" y="2099"/>
                  </a:lnTo>
                  <a:lnTo>
                    <a:pt x="806" y="2082"/>
                  </a:lnTo>
                  <a:lnTo>
                    <a:pt x="714" y="2063"/>
                  </a:lnTo>
                  <a:lnTo>
                    <a:pt x="623" y="2044"/>
                  </a:lnTo>
                  <a:lnTo>
                    <a:pt x="532" y="2023"/>
                  </a:lnTo>
                  <a:lnTo>
                    <a:pt x="441" y="2001"/>
                  </a:lnTo>
                  <a:lnTo>
                    <a:pt x="350" y="1979"/>
                  </a:lnTo>
                  <a:lnTo>
                    <a:pt x="259" y="1955"/>
                  </a:lnTo>
                  <a:lnTo>
                    <a:pt x="169" y="1931"/>
                  </a:lnTo>
                  <a:lnTo>
                    <a:pt x="79" y="1904"/>
                  </a:lnTo>
                  <a:lnTo>
                    <a:pt x="86" y="1880"/>
                  </a:lnTo>
                  <a:close/>
                  <a:moveTo>
                    <a:pt x="1552" y="2169"/>
                  </a:moveTo>
                  <a:lnTo>
                    <a:pt x="1646" y="2180"/>
                  </a:lnTo>
                  <a:lnTo>
                    <a:pt x="1740" y="2189"/>
                  </a:lnTo>
                  <a:lnTo>
                    <a:pt x="1834" y="2197"/>
                  </a:lnTo>
                  <a:lnTo>
                    <a:pt x="1929" y="2204"/>
                  </a:lnTo>
                  <a:lnTo>
                    <a:pt x="2023" y="2211"/>
                  </a:lnTo>
                  <a:lnTo>
                    <a:pt x="2119" y="2216"/>
                  </a:lnTo>
                  <a:lnTo>
                    <a:pt x="2213" y="2221"/>
                  </a:lnTo>
                  <a:lnTo>
                    <a:pt x="2309" y="2226"/>
                  </a:lnTo>
                  <a:lnTo>
                    <a:pt x="2404" y="2229"/>
                  </a:lnTo>
                  <a:lnTo>
                    <a:pt x="2500" y="2231"/>
                  </a:lnTo>
                  <a:lnTo>
                    <a:pt x="2597" y="2234"/>
                  </a:lnTo>
                  <a:lnTo>
                    <a:pt x="2694" y="2235"/>
                  </a:lnTo>
                  <a:lnTo>
                    <a:pt x="2789" y="2235"/>
                  </a:lnTo>
                  <a:lnTo>
                    <a:pt x="2887" y="2235"/>
                  </a:lnTo>
                  <a:lnTo>
                    <a:pt x="2984" y="2234"/>
                  </a:lnTo>
                  <a:lnTo>
                    <a:pt x="3081" y="2231"/>
                  </a:lnTo>
                  <a:lnTo>
                    <a:pt x="3082" y="2257"/>
                  </a:lnTo>
                  <a:lnTo>
                    <a:pt x="2984" y="2259"/>
                  </a:lnTo>
                  <a:lnTo>
                    <a:pt x="2887" y="2260"/>
                  </a:lnTo>
                  <a:lnTo>
                    <a:pt x="2789" y="2260"/>
                  </a:lnTo>
                  <a:lnTo>
                    <a:pt x="2693" y="2260"/>
                  </a:lnTo>
                  <a:lnTo>
                    <a:pt x="2596" y="2259"/>
                  </a:lnTo>
                  <a:lnTo>
                    <a:pt x="2500" y="2258"/>
                  </a:lnTo>
                  <a:lnTo>
                    <a:pt x="2403" y="2254"/>
                  </a:lnTo>
                  <a:lnTo>
                    <a:pt x="2308" y="2252"/>
                  </a:lnTo>
                  <a:lnTo>
                    <a:pt x="2212" y="2248"/>
                  </a:lnTo>
                  <a:lnTo>
                    <a:pt x="2116" y="2243"/>
                  </a:lnTo>
                  <a:lnTo>
                    <a:pt x="2022" y="2237"/>
                  </a:lnTo>
                  <a:lnTo>
                    <a:pt x="1926" y="2230"/>
                  </a:lnTo>
                  <a:lnTo>
                    <a:pt x="1832" y="2222"/>
                  </a:lnTo>
                  <a:lnTo>
                    <a:pt x="1737" y="2214"/>
                  </a:lnTo>
                  <a:lnTo>
                    <a:pt x="1643" y="2205"/>
                  </a:lnTo>
                  <a:lnTo>
                    <a:pt x="1550" y="2195"/>
                  </a:lnTo>
                  <a:lnTo>
                    <a:pt x="1552" y="2169"/>
                  </a:lnTo>
                  <a:close/>
                </a:path>
              </a:pathLst>
            </a:custGeom>
            <a:solidFill>
              <a:srgbClr val="243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Freeform 47"/>
            <p:cNvSpPr>
              <a:spLocks noEditPoints="1"/>
            </p:cNvSpPr>
            <p:nvPr/>
          </p:nvSpPr>
          <p:spPr bwMode="auto">
            <a:xfrm>
              <a:off x="2776538" y="2268538"/>
              <a:ext cx="977900" cy="717550"/>
            </a:xfrm>
            <a:custGeom>
              <a:avLst/>
              <a:gdLst>
                <a:gd name="T0" fmla="*/ 207 w 3082"/>
                <a:gd name="T1" fmla="*/ 124 h 2260"/>
                <a:gd name="T2" fmla="*/ 153 w 3082"/>
                <a:gd name="T3" fmla="*/ 297 h 2260"/>
                <a:gd name="T4" fmla="*/ 109 w 3082"/>
                <a:gd name="T5" fmla="*/ 471 h 2260"/>
                <a:gd name="T6" fmla="*/ 75 w 3082"/>
                <a:gd name="T7" fmla="*/ 645 h 2260"/>
                <a:gd name="T8" fmla="*/ 49 w 3082"/>
                <a:gd name="T9" fmla="*/ 821 h 2260"/>
                <a:gd name="T10" fmla="*/ 11 w 3082"/>
                <a:gd name="T11" fmla="*/ 936 h 2260"/>
                <a:gd name="T12" fmla="*/ 31 w 3082"/>
                <a:gd name="T13" fmla="*/ 760 h 2260"/>
                <a:gd name="T14" fmla="*/ 60 w 3082"/>
                <a:gd name="T15" fmla="*/ 583 h 2260"/>
                <a:gd name="T16" fmla="*/ 98 w 3082"/>
                <a:gd name="T17" fmla="*/ 407 h 2260"/>
                <a:gd name="T18" fmla="*/ 145 w 3082"/>
                <a:gd name="T19" fmla="*/ 232 h 2260"/>
                <a:gd name="T20" fmla="*/ 203 w 3082"/>
                <a:gd name="T21" fmla="*/ 58 h 2260"/>
                <a:gd name="T22" fmla="*/ 37 w 3082"/>
                <a:gd name="T23" fmla="*/ 938 h 2260"/>
                <a:gd name="T24" fmla="*/ 28 w 3082"/>
                <a:gd name="T25" fmla="*/ 1115 h 2260"/>
                <a:gd name="T26" fmla="*/ 28 w 3082"/>
                <a:gd name="T27" fmla="*/ 1292 h 2260"/>
                <a:gd name="T28" fmla="*/ 37 w 3082"/>
                <a:gd name="T29" fmla="*/ 1471 h 2260"/>
                <a:gd name="T30" fmla="*/ 55 w 3082"/>
                <a:gd name="T31" fmla="*/ 1649 h 2260"/>
                <a:gd name="T32" fmla="*/ 84 w 3082"/>
                <a:gd name="T33" fmla="*/ 1829 h 2260"/>
                <a:gd name="T34" fmla="*/ 59 w 3082"/>
                <a:gd name="T35" fmla="*/ 1834 h 2260"/>
                <a:gd name="T36" fmla="*/ 30 w 3082"/>
                <a:gd name="T37" fmla="*/ 1653 h 2260"/>
                <a:gd name="T38" fmla="*/ 11 w 3082"/>
                <a:gd name="T39" fmla="*/ 1473 h 2260"/>
                <a:gd name="T40" fmla="*/ 1 w 3082"/>
                <a:gd name="T41" fmla="*/ 1293 h 2260"/>
                <a:gd name="T42" fmla="*/ 1 w 3082"/>
                <a:gd name="T43" fmla="*/ 1115 h 2260"/>
                <a:gd name="T44" fmla="*/ 11 w 3082"/>
                <a:gd name="T45" fmla="*/ 936 h 2260"/>
                <a:gd name="T46" fmla="*/ 71 w 3082"/>
                <a:gd name="T47" fmla="*/ 1902 h 2260"/>
                <a:gd name="T48" fmla="*/ 79 w 3082"/>
                <a:gd name="T49" fmla="*/ 1904 h 2260"/>
                <a:gd name="T50" fmla="*/ 266 w 3082"/>
                <a:gd name="T51" fmla="*/ 1929 h 2260"/>
                <a:gd name="T52" fmla="*/ 538 w 3082"/>
                <a:gd name="T53" fmla="*/ 1997 h 2260"/>
                <a:gd name="T54" fmla="*/ 811 w 3082"/>
                <a:gd name="T55" fmla="*/ 2056 h 2260"/>
                <a:gd name="T56" fmla="*/ 1088 w 3082"/>
                <a:gd name="T57" fmla="*/ 2106 h 2260"/>
                <a:gd name="T58" fmla="*/ 1365 w 3082"/>
                <a:gd name="T59" fmla="*/ 2146 h 2260"/>
                <a:gd name="T60" fmla="*/ 1550 w 3082"/>
                <a:gd name="T61" fmla="*/ 2195 h 2260"/>
                <a:gd name="T62" fmla="*/ 1268 w 3082"/>
                <a:gd name="T63" fmla="*/ 2160 h 2260"/>
                <a:gd name="T64" fmla="*/ 991 w 3082"/>
                <a:gd name="T65" fmla="*/ 2115 h 2260"/>
                <a:gd name="T66" fmla="*/ 714 w 3082"/>
                <a:gd name="T67" fmla="*/ 2063 h 2260"/>
                <a:gd name="T68" fmla="*/ 441 w 3082"/>
                <a:gd name="T69" fmla="*/ 2001 h 2260"/>
                <a:gd name="T70" fmla="*/ 169 w 3082"/>
                <a:gd name="T71" fmla="*/ 1931 h 2260"/>
                <a:gd name="T72" fmla="*/ 1552 w 3082"/>
                <a:gd name="T73" fmla="*/ 2169 h 2260"/>
                <a:gd name="T74" fmla="*/ 1834 w 3082"/>
                <a:gd name="T75" fmla="*/ 2197 h 2260"/>
                <a:gd name="T76" fmla="*/ 2119 w 3082"/>
                <a:gd name="T77" fmla="*/ 2216 h 2260"/>
                <a:gd name="T78" fmla="*/ 2404 w 3082"/>
                <a:gd name="T79" fmla="*/ 2229 h 2260"/>
                <a:gd name="T80" fmla="*/ 2694 w 3082"/>
                <a:gd name="T81" fmla="*/ 2235 h 2260"/>
                <a:gd name="T82" fmla="*/ 2984 w 3082"/>
                <a:gd name="T83" fmla="*/ 2234 h 2260"/>
                <a:gd name="T84" fmla="*/ 2984 w 3082"/>
                <a:gd name="T85" fmla="*/ 2259 h 2260"/>
                <a:gd name="T86" fmla="*/ 2693 w 3082"/>
                <a:gd name="T87" fmla="*/ 2260 h 2260"/>
                <a:gd name="T88" fmla="*/ 2403 w 3082"/>
                <a:gd name="T89" fmla="*/ 2254 h 2260"/>
                <a:gd name="T90" fmla="*/ 2116 w 3082"/>
                <a:gd name="T91" fmla="*/ 2243 h 2260"/>
                <a:gd name="T92" fmla="*/ 1832 w 3082"/>
                <a:gd name="T93" fmla="*/ 2222 h 2260"/>
                <a:gd name="T94" fmla="*/ 1550 w 3082"/>
                <a:gd name="T95" fmla="*/ 2195 h 2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82" h="2260">
                  <a:moveTo>
                    <a:pt x="249" y="9"/>
                  </a:moveTo>
                  <a:lnTo>
                    <a:pt x="227" y="67"/>
                  </a:lnTo>
                  <a:lnTo>
                    <a:pt x="207" y="124"/>
                  </a:lnTo>
                  <a:lnTo>
                    <a:pt x="189" y="182"/>
                  </a:lnTo>
                  <a:lnTo>
                    <a:pt x="170" y="240"/>
                  </a:lnTo>
                  <a:lnTo>
                    <a:pt x="153" y="297"/>
                  </a:lnTo>
                  <a:lnTo>
                    <a:pt x="138" y="355"/>
                  </a:lnTo>
                  <a:lnTo>
                    <a:pt x="123" y="413"/>
                  </a:lnTo>
                  <a:lnTo>
                    <a:pt x="109" y="471"/>
                  </a:lnTo>
                  <a:lnTo>
                    <a:pt x="97" y="529"/>
                  </a:lnTo>
                  <a:lnTo>
                    <a:pt x="85" y="588"/>
                  </a:lnTo>
                  <a:lnTo>
                    <a:pt x="75" y="645"/>
                  </a:lnTo>
                  <a:lnTo>
                    <a:pt x="64" y="704"/>
                  </a:lnTo>
                  <a:lnTo>
                    <a:pt x="56" y="763"/>
                  </a:lnTo>
                  <a:lnTo>
                    <a:pt x="49" y="821"/>
                  </a:lnTo>
                  <a:lnTo>
                    <a:pt x="43" y="879"/>
                  </a:lnTo>
                  <a:lnTo>
                    <a:pt x="37" y="938"/>
                  </a:lnTo>
                  <a:lnTo>
                    <a:pt x="11" y="936"/>
                  </a:lnTo>
                  <a:lnTo>
                    <a:pt x="17" y="877"/>
                  </a:lnTo>
                  <a:lnTo>
                    <a:pt x="23" y="818"/>
                  </a:lnTo>
                  <a:lnTo>
                    <a:pt x="31" y="760"/>
                  </a:lnTo>
                  <a:lnTo>
                    <a:pt x="39" y="701"/>
                  </a:lnTo>
                  <a:lnTo>
                    <a:pt x="48" y="642"/>
                  </a:lnTo>
                  <a:lnTo>
                    <a:pt x="60" y="583"/>
                  </a:lnTo>
                  <a:lnTo>
                    <a:pt x="71" y="524"/>
                  </a:lnTo>
                  <a:lnTo>
                    <a:pt x="84" y="466"/>
                  </a:lnTo>
                  <a:lnTo>
                    <a:pt x="98" y="407"/>
                  </a:lnTo>
                  <a:lnTo>
                    <a:pt x="113" y="349"/>
                  </a:lnTo>
                  <a:lnTo>
                    <a:pt x="129" y="290"/>
                  </a:lnTo>
                  <a:lnTo>
                    <a:pt x="145" y="232"/>
                  </a:lnTo>
                  <a:lnTo>
                    <a:pt x="163" y="174"/>
                  </a:lnTo>
                  <a:lnTo>
                    <a:pt x="183" y="116"/>
                  </a:lnTo>
                  <a:lnTo>
                    <a:pt x="203" y="58"/>
                  </a:lnTo>
                  <a:lnTo>
                    <a:pt x="225" y="0"/>
                  </a:lnTo>
                  <a:lnTo>
                    <a:pt x="249" y="9"/>
                  </a:lnTo>
                  <a:close/>
                  <a:moveTo>
                    <a:pt x="37" y="938"/>
                  </a:moveTo>
                  <a:lnTo>
                    <a:pt x="33" y="997"/>
                  </a:lnTo>
                  <a:lnTo>
                    <a:pt x="30" y="1056"/>
                  </a:lnTo>
                  <a:lnTo>
                    <a:pt x="28" y="1115"/>
                  </a:lnTo>
                  <a:lnTo>
                    <a:pt x="26" y="1174"/>
                  </a:lnTo>
                  <a:lnTo>
                    <a:pt x="26" y="1233"/>
                  </a:lnTo>
                  <a:lnTo>
                    <a:pt x="28" y="1292"/>
                  </a:lnTo>
                  <a:lnTo>
                    <a:pt x="30" y="1352"/>
                  </a:lnTo>
                  <a:lnTo>
                    <a:pt x="32" y="1411"/>
                  </a:lnTo>
                  <a:lnTo>
                    <a:pt x="37" y="1471"/>
                  </a:lnTo>
                  <a:lnTo>
                    <a:pt x="43" y="1531"/>
                  </a:lnTo>
                  <a:lnTo>
                    <a:pt x="48" y="1589"/>
                  </a:lnTo>
                  <a:lnTo>
                    <a:pt x="55" y="1649"/>
                  </a:lnTo>
                  <a:lnTo>
                    <a:pt x="64" y="1709"/>
                  </a:lnTo>
                  <a:lnTo>
                    <a:pt x="74" y="1769"/>
                  </a:lnTo>
                  <a:lnTo>
                    <a:pt x="84" y="1829"/>
                  </a:lnTo>
                  <a:lnTo>
                    <a:pt x="96" y="1889"/>
                  </a:lnTo>
                  <a:lnTo>
                    <a:pt x="70" y="1895"/>
                  </a:lnTo>
                  <a:lnTo>
                    <a:pt x="59" y="1834"/>
                  </a:lnTo>
                  <a:lnTo>
                    <a:pt x="48" y="1774"/>
                  </a:lnTo>
                  <a:lnTo>
                    <a:pt x="38" y="1713"/>
                  </a:lnTo>
                  <a:lnTo>
                    <a:pt x="30" y="1653"/>
                  </a:lnTo>
                  <a:lnTo>
                    <a:pt x="23" y="1593"/>
                  </a:lnTo>
                  <a:lnTo>
                    <a:pt x="16" y="1533"/>
                  </a:lnTo>
                  <a:lnTo>
                    <a:pt x="11" y="1473"/>
                  </a:lnTo>
                  <a:lnTo>
                    <a:pt x="7" y="1413"/>
                  </a:lnTo>
                  <a:lnTo>
                    <a:pt x="3" y="1353"/>
                  </a:lnTo>
                  <a:lnTo>
                    <a:pt x="1" y="1293"/>
                  </a:lnTo>
                  <a:lnTo>
                    <a:pt x="0" y="1233"/>
                  </a:lnTo>
                  <a:lnTo>
                    <a:pt x="1" y="1173"/>
                  </a:lnTo>
                  <a:lnTo>
                    <a:pt x="1" y="1115"/>
                  </a:lnTo>
                  <a:lnTo>
                    <a:pt x="3" y="1055"/>
                  </a:lnTo>
                  <a:lnTo>
                    <a:pt x="7" y="996"/>
                  </a:lnTo>
                  <a:lnTo>
                    <a:pt x="11" y="936"/>
                  </a:lnTo>
                  <a:lnTo>
                    <a:pt x="37" y="938"/>
                  </a:lnTo>
                  <a:close/>
                  <a:moveTo>
                    <a:pt x="79" y="1904"/>
                  </a:moveTo>
                  <a:lnTo>
                    <a:pt x="71" y="1902"/>
                  </a:lnTo>
                  <a:lnTo>
                    <a:pt x="70" y="1895"/>
                  </a:lnTo>
                  <a:lnTo>
                    <a:pt x="83" y="1893"/>
                  </a:lnTo>
                  <a:lnTo>
                    <a:pt x="79" y="1904"/>
                  </a:lnTo>
                  <a:close/>
                  <a:moveTo>
                    <a:pt x="86" y="1880"/>
                  </a:moveTo>
                  <a:lnTo>
                    <a:pt x="176" y="1905"/>
                  </a:lnTo>
                  <a:lnTo>
                    <a:pt x="266" y="1929"/>
                  </a:lnTo>
                  <a:lnTo>
                    <a:pt x="356" y="1954"/>
                  </a:lnTo>
                  <a:lnTo>
                    <a:pt x="447" y="1976"/>
                  </a:lnTo>
                  <a:lnTo>
                    <a:pt x="538" y="1997"/>
                  </a:lnTo>
                  <a:lnTo>
                    <a:pt x="629" y="2018"/>
                  </a:lnTo>
                  <a:lnTo>
                    <a:pt x="720" y="2038"/>
                  </a:lnTo>
                  <a:lnTo>
                    <a:pt x="811" y="2056"/>
                  </a:lnTo>
                  <a:lnTo>
                    <a:pt x="903" y="2074"/>
                  </a:lnTo>
                  <a:lnTo>
                    <a:pt x="995" y="2090"/>
                  </a:lnTo>
                  <a:lnTo>
                    <a:pt x="1088" y="2106"/>
                  </a:lnTo>
                  <a:lnTo>
                    <a:pt x="1180" y="2120"/>
                  </a:lnTo>
                  <a:lnTo>
                    <a:pt x="1272" y="2133"/>
                  </a:lnTo>
                  <a:lnTo>
                    <a:pt x="1365" y="2146"/>
                  </a:lnTo>
                  <a:lnTo>
                    <a:pt x="1459" y="2159"/>
                  </a:lnTo>
                  <a:lnTo>
                    <a:pt x="1552" y="2169"/>
                  </a:lnTo>
                  <a:lnTo>
                    <a:pt x="1550" y="2195"/>
                  </a:lnTo>
                  <a:lnTo>
                    <a:pt x="1455" y="2184"/>
                  </a:lnTo>
                  <a:lnTo>
                    <a:pt x="1362" y="2173"/>
                  </a:lnTo>
                  <a:lnTo>
                    <a:pt x="1268" y="2160"/>
                  </a:lnTo>
                  <a:lnTo>
                    <a:pt x="1176" y="2146"/>
                  </a:lnTo>
                  <a:lnTo>
                    <a:pt x="1083" y="2131"/>
                  </a:lnTo>
                  <a:lnTo>
                    <a:pt x="991" y="2115"/>
                  </a:lnTo>
                  <a:lnTo>
                    <a:pt x="899" y="2099"/>
                  </a:lnTo>
                  <a:lnTo>
                    <a:pt x="806" y="2082"/>
                  </a:lnTo>
                  <a:lnTo>
                    <a:pt x="714" y="2063"/>
                  </a:lnTo>
                  <a:lnTo>
                    <a:pt x="623" y="2044"/>
                  </a:lnTo>
                  <a:lnTo>
                    <a:pt x="532" y="2023"/>
                  </a:lnTo>
                  <a:lnTo>
                    <a:pt x="441" y="2001"/>
                  </a:lnTo>
                  <a:lnTo>
                    <a:pt x="350" y="1979"/>
                  </a:lnTo>
                  <a:lnTo>
                    <a:pt x="259" y="1955"/>
                  </a:lnTo>
                  <a:lnTo>
                    <a:pt x="169" y="1931"/>
                  </a:lnTo>
                  <a:lnTo>
                    <a:pt x="79" y="1904"/>
                  </a:lnTo>
                  <a:lnTo>
                    <a:pt x="86" y="1880"/>
                  </a:lnTo>
                  <a:close/>
                  <a:moveTo>
                    <a:pt x="1552" y="2169"/>
                  </a:moveTo>
                  <a:lnTo>
                    <a:pt x="1646" y="2180"/>
                  </a:lnTo>
                  <a:lnTo>
                    <a:pt x="1740" y="2189"/>
                  </a:lnTo>
                  <a:lnTo>
                    <a:pt x="1834" y="2197"/>
                  </a:lnTo>
                  <a:lnTo>
                    <a:pt x="1929" y="2204"/>
                  </a:lnTo>
                  <a:lnTo>
                    <a:pt x="2023" y="2211"/>
                  </a:lnTo>
                  <a:lnTo>
                    <a:pt x="2119" y="2216"/>
                  </a:lnTo>
                  <a:lnTo>
                    <a:pt x="2213" y="2221"/>
                  </a:lnTo>
                  <a:lnTo>
                    <a:pt x="2309" y="2226"/>
                  </a:lnTo>
                  <a:lnTo>
                    <a:pt x="2404" y="2229"/>
                  </a:lnTo>
                  <a:lnTo>
                    <a:pt x="2500" y="2231"/>
                  </a:lnTo>
                  <a:lnTo>
                    <a:pt x="2597" y="2234"/>
                  </a:lnTo>
                  <a:lnTo>
                    <a:pt x="2694" y="2235"/>
                  </a:lnTo>
                  <a:lnTo>
                    <a:pt x="2789" y="2235"/>
                  </a:lnTo>
                  <a:lnTo>
                    <a:pt x="2887" y="2235"/>
                  </a:lnTo>
                  <a:lnTo>
                    <a:pt x="2984" y="2234"/>
                  </a:lnTo>
                  <a:lnTo>
                    <a:pt x="3081" y="2231"/>
                  </a:lnTo>
                  <a:lnTo>
                    <a:pt x="3082" y="2257"/>
                  </a:lnTo>
                  <a:lnTo>
                    <a:pt x="2984" y="2259"/>
                  </a:lnTo>
                  <a:lnTo>
                    <a:pt x="2887" y="2260"/>
                  </a:lnTo>
                  <a:lnTo>
                    <a:pt x="2789" y="2260"/>
                  </a:lnTo>
                  <a:lnTo>
                    <a:pt x="2693" y="2260"/>
                  </a:lnTo>
                  <a:lnTo>
                    <a:pt x="2596" y="2259"/>
                  </a:lnTo>
                  <a:lnTo>
                    <a:pt x="2500" y="2258"/>
                  </a:lnTo>
                  <a:lnTo>
                    <a:pt x="2403" y="2254"/>
                  </a:lnTo>
                  <a:lnTo>
                    <a:pt x="2308" y="2252"/>
                  </a:lnTo>
                  <a:lnTo>
                    <a:pt x="2212" y="2248"/>
                  </a:lnTo>
                  <a:lnTo>
                    <a:pt x="2116" y="2243"/>
                  </a:lnTo>
                  <a:lnTo>
                    <a:pt x="2022" y="2237"/>
                  </a:lnTo>
                  <a:lnTo>
                    <a:pt x="1926" y="2230"/>
                  </a:lnTo>
                  <a:lnTo>
                    <a:pt x="1832" y="2222"/>
                  </a:lnTo>
                  <a:lnTo>
                    <a:pt x="1737" y="2214"/>
                  </a:lnTo>
                  <a:lnTo>
                    <a:pt x="1643" y="2205"/>
                  </a:lnTo>
                  <a:lnTo>
                    <a:pt x="1550" y="2195"/>
                  </a:lnTo>
                  <a:lnTo>
                    <a:pt x="1552" y="2169"/>
                  </a:lnTo>
                  <a:close/>
                </a:path>
              </a:pathLst>
            </a:custGeom>
            <a:solidFill>
              <a:srgbClr val="4D6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48"/>
            <p:cNvSpPr>
              <a:spLocks/>
            </p:cNvSpPr>
            <p:nvPr/>
          </p:nvSpPr>
          <p:spPr bwMode="auto">
            <a:xfrm>
              <a:off x="2825750" y="2170113"/>
              <a:ext cx="1006475" cy="663575"/>
            </a:xfrm>
            <a:custGeom>
              <a:avLst/>
              <a:gdLst>
                <a:gd name="T0" fmla="*/ 87 w 3170"/>
                <a:gd name="T1" fmla="*/ 1836 h 2092"/>
                <a:gd name="T2" fmla="*/ 227 w 3170"/>
                <a:gd name="T3" fmla="*/ 1692 h 2092"/>
                <a:gd name="T4" fmla="*/ 383 w 3170"/>
                <a:gd name="T5" fmla="*/ 1535 h 2092"/>
                <a:gd name="T6" fmla="*/ 431 w 3170"/>
                <a:gd name="T7" fmla="*/ 1601 h 2092"/>
                <a:gd name="T8" fmla="*/ 481 w 3170"/>
                <a:gd name="T9" fmla="*/ 1666 h 2092"/>
                <a:gd name="T10" fmla="*/ 580 w 3170"/>
                <a:gd name="T11" fmla="*/ 1635 h 2092"/>
                <a:gd name="T12" fmla="*/ 790 w 3170"/>
                <a:gd name="T13" fmla="*/ 1394 h 2092"/>
                <a:gd name="T14" fmla="*/ 1012 w 3170"/>
                <a:gd name="T15" fmla="*/ 1137 h 2092"/>
                <a:gd name="T16" fmla="*/ 1164 w 3170"/>
                <a:gd name="T17" fmla="*/ 1130 h 2092"/>
                <a:gd name="T18" fmla="*/ 1279 w 3170"/>
                <a:gd name="T19" fmla="*/ 1255 h 2092"/>
                <a:gd name="T20" fmla="*/ 1394 w 3170"/>
                <a:gd name="T21" fmla="*/ 1383 h 2092"/>
                <a:gd name="T22" fmla="*/ 1635 w 3170"/>
                <a:gd name="T23" fmla="*/ 1102 h 2092"/>
                <a:gd name="T24" fmla="*/ 1874 w 3170"/>
                <a:gd name="T25" fmla="*/ 811 h 2092"/>
                <a:gd name="T26" fmla="*/ 2067 w 3170"/>
                <a:gd name="T27" fmla="*/ 644 h 2092"/>
                <a:gd name="T28" fmla="*/ 2187 w 3170"/>
                <a:gd name="T29" fmla="*/ 733 h 2092"/>
                <a:gd name="T30" fmla="*/ 2307 w 3170"/>
                <a:gd name="T31" fmla="*/ 823 h 2092"/>
                <a:gd name="T32" fmla="*/ 2435 w 3170"/>
                <a:gd name="T33" fmla="*/ 733 h 2092"/>
                <a:gd name="T34" fmla="*/ 2559 w 3170"/>
                <a:gd name="T35" fmla="*/ 551 h 2092"/>
                <a:gd name="T36" fmla="*/ 2676 w 3170"/>
                <a:gd name="T37" fmla="*/ 368 h 2092"/>
                <a:gd name="T38" fmla="*/ 2593 w 3170"/>
                <a:gd name="T39" fmla="*/ 320 h 2092"/>
                <a:gd name="T40" fmla="*/ 2510 w 3170"/>
                <a:gd name="T41" fmla="*/ 273 h 2092"/>
                <a:gd name="T42" fmla="*/ 2539 w 3170"/>
                <a:gd name="T43" fmla="*/ 208 h 2092"/>
                <a:gd name="T44" fmla="*/ 2782 w 3170"/>
                <a:gd name="T45" fmla="*/ 115 h 2092"/>
                <a:gd name="T46" fmla="*/ 3014 w 3170"/>
                <a:gd name="T47" fmla="*/ 27 h 2092"/>
                <a:gd name="T48" fmla="*/ 3107 w 3170"/>
                <a:gd name="T49" fmla="*/ 105 h 2092"/>
                <a:gd name="T50" fmla="*/ 3130 w 3170"/>
                <a:gd name="T51" fmla="*/ 261 h 2092"/>
                <a:gd name="T52" fmla="*/ 3147 w 3170"/>
                <a:gd name="T53" fmla="*/ 418 h 2092"/>
                <a:gd name="T54" fmla="*/ 3160 w 3170"/>
                <a:gd name="T55" fmla="*/ 575 h 2092"/>
                <a:gd name="T56" fmla="*/ 3168 w 3170"/>
                <a:gd name="T57" fmla="*/ 732 h 2092"/>
                <a:gd name="T58" fmla="*/ 3139 w 3170"/>
                <a:gd name="T59" fmla="*/ 794 h 2092"/>
                <a:gd name="T60" fmla="*/ 3044 w 3170"/>
                <a:gd name="T61" fmla="*/ 668 h 2092"/>
                <a:gd name="T62" fmla="*/ 2949 w 3170"/>
                <a:gd name="T63" fmla="*/ 543 h 2092"/>
                <a:gd name="T64" fmla="*/ 2820 w 3170"/>
                <a:gd name="T65" fmla="*/ 668 h 2092"/>
                <a:gd name="T66" fmla="*/ 2661 w 3170"/>
                <a:gd name="T67" fmla="*/ 918 h 2092"/>
                <a:gd name="T68" fmla="*/ 2488 w 3170"/>
                <a:gd name="T69" fmla="*/ 1170 h 2092"/>
                <a:gd name="T70" fmla="*/ 2323 w 3170"/>
                <a:gd name="T71" fmla="*/ 1062 h 2092"/>
                <a:gd name="T72" fmla="*/ 2158 w 3170"/>
                <a:gd name="T73" fmla="*/ 956 h 2092"/>
                <a:gd name="T74" fmla="*/ 1960 w 3170"/>
                <a:gd name="T75" fmla="*/ 989 h 2092"/>
                <a:gd name="T76" fmla="*/ 1694 w 3170"/>
                <a:gd name="T77" fmla="*/ 1291 h 2092"/>
                <a:gd name="T78" fmla="*/ 1428 w 3170"/>
                <a:gd name="T79" fmla="*/ 1582 h 2092"/>
                <a:gd name="T80" fmla="*/ 1268 w 3170"/>
                <a:gd name="T81" fmla="*/ 1596 h 2092"/>
                <a:gd name="T82" fmla="*/ 1157 w 3170"/>
                <a:gd name="T83" fmla="*/ 1475 h 2092"/>
                <a:gd name="T84" fmla="*/ 1046 w 3170"/>
                <a:gd name="T85" fmla="*/ 1357 h 2092"/>
                <a:gd name="T86" fmla="*/ 829 w 3170"/>
                <a:gd name="T87" fmla="*/ 1587 h 2092"/>
                <a:gd name="T88" fmla="*/ 624 w 3170"/>
                <a:gd name="T89" fmla="*/ 1801 h 2092"/>
                <a:gd name="T90" fmla="*/ 460 w 3170"/>
                <a:gd name="T91" fmla="*/ 1903 h 2092"/>
                <a:gd name="T92" fmla="*/ 353 w 3170"/>
                <a:gd name="T93" fmla="*/ 1809 h 2092"/>
                <a:gd name="T94" fmla="*/ 269 w 3170"/>
                <a:gd name="T95" fmla="*/ 1920 h 2092"/>
                <a:gd name="T96" fmla="*/ 192 w 3170"/>
                <a:gd name="T97" fmla="*/ 2025 h 2092"/>
                <a:gd name="T98" fmla="*/ 109 w 3170"/>
                <a:gd name="T99" fmla="*/ 2049 h 2092"/>
                <a:gd name="T100" fmla="*/ 0 w 3170"/>
                <a:gd name="T101" fmla="*/ 1924 h 2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70" h="2092">
                  <a:moveTo>
                    <a:pt x="0" y="1924"/>
                  </a:moveTo>
                  <a:lnTo>
                    <a:pt x="43" y="1882"/>
                  </a:lnTo>
                  <a:lnTo>
                    <a:pt x="87" y="1836"/>
                  </a:lnTo>
                  <a:lnTo>
                    <a:pt x="132" y="1790"/>
                  </a:lnTo>
                  <a:lnTo>
                    <a:pt x="179" y="1741"/>
                  </a:lnTo>
                  <a:lnTo>
                    <a:pt x="227" y="1692"/>
                  </a:lnTo>
                  <a:lnTo>
                    <a:pt x="278" y="1641"/>
                  </a:lnTo>
                  <a:lnTo>
                    <a:pt x="330" y="1589"/>
                  </a:lnTo>
                  <a:lnTo>
                    <a:pt x="383" y="1535"/>
                  </a:lnTo>
                  <a:lnTo>
                    <a:pt x="399" y="1557"/>
                  </a:lnTo>
                  <a:lnTo>
                    <a:pt x="415" y="1579"/>
                  </a:lnTo>
                  <a:lnTo>
                    <a:pt x="431" y="1601"/>
                  </a:lnTo>
                  <a:lnTo>
                    <a:pt x="447" y="1623"/>
                  </a:lnTo>
                  <a:lnTo>
                    <a:pt x="465" y="1644"/>
                  </a:lnTo>
                  <a:lnTo>
                    <a:pt x="481" y="1666"/>
                  </a:lnTo>
                  <a:lnTo>
                    <a:pt x="497" y="1689"/>
                  </a:lnTo>
                  <a:lnTo>
                    <a:pt x="513" y="1711"/>
                  </a:lnTo>
                  <a:lnTo>
                    <a:pt x="580" y="1635"/>
                  </a:lnTo>
                  <a:lnTo>
                    <a:pt x="648" y="1557"/>
                  </a:lnTo>
                  <a:lnTo>
                    <a:pt x="718" y="1476"/>
                  </a:lnTo>
                  <a:lnTo>
                    <a:pt x="790" y="1394"/>
                  </a:lnTo>
                  <a:lnTo>
                    <a:pt x="862" y="1310"/>
                  </a:lnTo>
                  <a:lnTo>
                    <a:pt x="937" y="1225"/>
                  </a:lnTo>
                  <a:lnTo>
                    <a:pt x="1012" y="1137"/>
                  </a:lnTo>
                  <a:lnTo>
                    <a:pt x="1088" y="1050"/>
                  </a:lnTo>
                  <a:lnTo>
                    <a:pt x="1126" y="1090"/>
                  </a:lnTo>
                  <a:lnTo>
                    <a:pt x="1164" y="1130"/>
                  </a:lnTo>
                  <a:lnTo>
                    <a:pt x="1203" y="1172"/>
                  </a:lnTo>
                  <a:lnTo>
                    <a:pt x="1241" y="1213"/>
                  </a:lnTo>
                  <a:lnTo>
                    <a:pt x="1279" y="1255"/>
                  </a:lnTo>
                  <a:lnTo>
                    <a:pt x="1317" y="1297"/>
                  </a:lnTo>
                  <a:lnTo>
                    <a:pt x="1356" y="1340"/>
                  </a:lnTo>
                  <a:lnTo>
                    <a:pt x="1394" y="1383"/>
                  </a:lnTo>
                  <a:lnTo>
                    <a:pt x="1474" y="1289"/>
                  </a:lnTo>
                  <a:lnTo>
                    <a:pt x="1555" y="1196"/>
                  </a:lnTo>
                  <a:lnTo>
                    <a:pt x="1635" y="1102"/>
                  </a:lnTo>
                  <a:lnTo>
                    <a:pt x="1715" y="1006"/>
                  </a:lnTo>
                  <a:lnTo>
                    <a:pt x="1794" y="909"/>
                  </a:lnTo>
                  <a:lnTo>
                    <a:pt x="1874" y="811"/>
                  </a:lnTo>
                  <a:lnTo>
                    <a:pt x="1951" y="713"/>
                  </a:lnTo>
                  <a:lnTo>
                    <a:pt x="2027" y="614"/>
                  </a:lnTo>
                  <a:lnTo>
                    <a:pt x="2067" y="644"/>
                  </a:lnTo>
                  <a:lnTo>
                    <a:pt x="2106" y="673"/>
                  </a:lnTo>
                  <a:lnTo>
                    <a:pt x="2147" y="703"/>
                  </a:lnTo>
                  <a:lnTo>
                    <a:pt x="2187" y="733"/>
                  </a:lnTo>
                  <a:lnTo>
                    <a:pt x="2227" y="763"/>
                  </a:lnTo>
                  <a:lnTo>
                    <a:pt x="2267" y="793"/>
                  </a:lnTo>
                  <a:lnTo>
                    <a:pt x="2307" y="823"/>
                  </a:lnTo>
                  <a:lnTo>
                    <a:pt x="2347" y="854"/>
                  </a:lnTo>
                  <a:lnTo>
                    <a:pt x="2391" y="793"/>
                  </a:lnTo>
                  <a:lnTo>
                    <a:pt x="2435" y="733"/>
                  </a:lnTo>
                  <a:lnTo>
                    <a:pt x="2477" y="672"/>
                  </a:lnTo>
                  <a:lnTo>
                    <a:pt x="2519" y="611"/>
                  </a:lnTo>
                  <a:lnTo>
                    <a:pt x="2559" y="551"/>
                  </a:lnTo>
                  <a:lnTo>
                    <a:pt x="2600" y="489"/>
                  </a:lnTo>
                  <a:lnTo>
                    <a:pt x="2638" y="430"/>
                  </a:lnTo>
                  <a:lnTo>
                    <a:pt x="2676" y="368"/>
                  </a:lnTo>
                  <a:lnTo>
                    <a:pt x="2648" y="352"/>
                  </a:lnTo>
                  <a:lnTo>
                    <a:pt x="2620" y="336"/>
                  </a:lnTo>
                  <a:lnTo>
                    <a:pt x="2593" y="320"/>
                  </a:lnTo>
                  <a:lnTo>
                    <a:pt x="2565" y="304"/>
                  </a:lnTo>
                  <a:lnTo>
                    <a:pt x="2537" y="289"/>
                  </a:lnTo>
                  <a:lnTo>
                    <a:pt x="2510" y="273"/>
                  </a:lnTo>
                  <a:lnTo>
                    <a:pt x="2482" y="257"/>
                  </a:lnTo>
                  <a:lnTo>
                    <a:pt x="2454" y="242"/>
                  </a:lnTo>
                  <a:lnTo>
                    <a:pt x="2539" y="208"/>
                  </a:lnTo>
                  <a:lnTo>
                    <a:pt x="2620" y="177"/>
                  </a:lnTo>
                  <a:lnTo>
                    <a:pt x="2702" y="146"/>
                  </a:lnTo>
                  <a:lnTo>
                    <a:pt x="2782" y="115"/>
                  </a:lnTo>
                  <a:lnTo>
                    <a:pt x="2861" y="85"/>
                  </a:lnTo>
                  <a:lnTo>
                    <a:pt x="2938" y="56"/>
                  </a:lnTo>
                  <a:lnTo>
                    <a:pt x="3014" y="27"/>
                  </a:lnTo>
                  <a:lnTo>
                    <a:pt x="3089" y="0"/>
                  </a:lnTo>
                  <a:lnTo>
                    <a:pt x="3099" y="53"/>
                  </a:lnTo>
                  <a:lnTo>
                    <a:pt x="3107" y="105"/>
                  </a:lnTo>
                  <a:lnTo>
                    <a:pt x="3115" y="158"/>
                  </a:lnTo>
                  <a:lnTo>
                    <a:pt x="3123" y="209"/>
                  </a:lnTo>
                  <a:lnTo>
                    <a:pt x="3130" y="261"/>
                  </a:lnTo>
                  <a:lnTo>
                    <a:pt x="3135" y="314"/>
                  </a:lnTo>
                  <a:lnTo>
                    <a:pt x="3141" y="366"/>
                  </a:lnTo>
                  <a:lnTo>
                    <a:pt x="3147" y="418"/>
                  </a:lnTo>
                  <a:lnTo>
                    <a:pt x="3152" y="471"/>
                  </a:lnTo>
                  <a:lnTo>
                    <a:pt x="3156" y="523"/>
                  </a:lnTo>
                  <a:lnTo>
                    <a:pt x="3160" y="575"/>
                  </a:lnTo>
                  <a:lnTo>
                    <a:pt x="3163" y="627"/>
                  </a:lnTo>
                  <a:lnTo>
                    <a:pt x="3165" y="679"/>
                  </a:lnTo>
                  <a:lnTo>
                    <a:pt x="3168" y="732"/>
                  </a:lnTo>
                  <a:lnTo>
                    <a:pt x="3169" y="783"/>
                  </a:lnTo>
                  <a:lnTo>
                    <a:pt x="3170" y="835"/>
                  </a:lnTo>
                  <a:lnTo>
                    <a:pt x="3139" y="794"/>
                  </a:lnTo>
                  <a:lnTo>
                    <a:pt x="3108" y="751"/>
                  </a:lnTo>
                  <a:lnTo>
                    <a:pt x="3077" y="710"/>
                  </a:lnTo>
                  <a:lnTo>
                    <a:pt x="3044" y="668"/>
                  </a:lnTo>
                  <a:lnTo>
                    <a:pt x="3013" y="627"/>
                  </a:lnTo>
                  <a:lnTo>
                    <a:pt x="2981" y="585"/>
                  </a:lnTo>
                  <a:lnTo>
                    <a:pt x="2949" y="543"/>
                  </a:lnTo>
                  <a:lnTo>
                    <a:pt x="2918" y="501"/>
                  </a:lnTo>
                  <a:lnTo>
                    <a:pt x="2870" y="584"/>
                  </a:lnTo>
                  <a:lnTo>
                    <a:pt x="2820" y="668"/>
                  </a:lnTo>
                  <a:lnTo>
                    <a:pt x="2769" y="751"/>
                  </a:lnTo>
                  <a:lnTo>
                    <a:pt x="2716" y="835"/>
                  </a:lnTo>
                  <a:lnTo>
                    <a:pt x="2661" y="918"/>
                  </a:lnTo>
                  <a:lnTo>
                    <a:pt x="2604" y="1002"/>
                  </a:lnTo>
                  <a:lnTo>
                    <a:pt x="2547" y="1085"/>
                  </a:lnTo>
                  <a:lnTo>
                    <a:pt x="2488" y="1170"/>
                  </a:lnTo>
                  <a:lnTo>
                    <a:pt x="2434" y="1134"/>
                  </a:lnTo>
                  <a:lnTo>
                    <a:pt x="2378" y="1098"/>
                  </a:lnTo>
                  <a:lnTo>
                    <a:pt x="2323" y="1062"/>
                  </a:lnTo>
                  <a:lnTo>
                    <a:pt x="2268" y="1027"/>
                  </a:lnTo>
                  <a:lnTo>
                    <a:pt x="2214" y="991"/>
                  </a:lnTo>
                  <a:lnTo>
                    <a:pt x="2158" y="956"/>
                  </a:lnTo>
                  <a:lnTo>
                    <a:pt x="2103" y="921"/>
                  </a:lnTo>
                  <a:lnTo>
                    <a:pt x="2048" y="886"/>
                  </a:lnTo>
                  <a:lnTo>
                    <a:pt x="1960" y="989"/>
                  </a:lnTo>
                  <a:lnTo>
                    <a:pt x="1873" y="1090"/>
                  </a:lnTo>
                  <a:lnTo>
                    <a:pt x="1783" y="1190"/>
                  </a:lnTo>
                  <a:lnTo>
                    <a:pt x="1694" y="1291"/>
                  </a:lnTo>
                  <a:lnTo>
                    <a:pt x="1604" y="1390"/>
                  </a:lnTo>
                  <a:lnTo>
                    <a:pt x="1515" y="1486"/>
                  </a:lnTo>
                  <a:lnTo>
                    <a:pt x="1428" y="1582"/>
                  </a:lnTo>
                  <a:lnTo>
                    <a:pt x="1340" y="1677"/>
                  </a:lnTo>
                  <a:lnTo>
                    <a:pt x="1303" y="1636"/>
                  </a:lnTo>
                  <a:lnTo>
                    <a:pt x="1268" y="1596"/>
                  </a:lnTo>
                  <a:lnTo>
                    <a:pt x="1231" y="1556"/>
                  </a:lnTo>
                  <a:lnTo>
                    <a:pt x="1194" y="1515"/>
                  </a:lnTo>
                  <a:lnTo>
                    <a:pt x="1157" y="1475"/>
                  </a:lnTo>
                  <a:lnTo>
                    <a:pt x="1120" y="1436"/>
                  </a:lnTo>
                  <a:lnTo>
                    <a:pt x="1083" y="1397"/>
                  </a:lnTo>
                  <a:lnTo>
                    <a:pt x="1046" y="1357"/>
                  </a:lnTo>
                  <a:lnTo>
                    <a:pt x="973" y="1435"/>
                  </a:lnTo>
                  <a:lnTo>
                    <a:pt x="900" y="1512"/>
                  </a:lnTo>
                  <a:lnTo>
                    <a:pt x="829" y="1587"/>
                  </a:lnTo>
                  <a:lnTo>
                    <a:pt x="758" y="1659"/>
                  </a:lnTo>
                  <a:lnTo>
                    <a:pt x="689" y="1731"/>
                  </a:lnTo>
                  <a:lnTo>
                    <a:pt x="624" y="1801"/>
                  </a:lnTo>
                  <a:lnTo>
                    <a:pt x="558" y="1869"/>
                  </a:lnTo>
                  <a:lnTo>
                    <a:pt x="496" y="1935"/>
                  </a:lnTo>
                  <a:lnTo>
                    <a:pt x="460" y="1903"/>
                  </a:lnTo>
                  <a:lnTo>
                    <a:pt x="424" y="1871"/>
                  </a:lnTo>
                  <a:lnTo>
                    <a:pt x="389" y="1840"/>
                  </a:lnTo>
                  <a:lnTo>
                    <a:pt x="353" y="1809"/>
                  </a:lnTo>
                  <a:lnTo>
                    <a:pt x="324" y="1847"/>
                  </a:lnTo>
                  <a:lnTo>
                    <a:pt x="296" y="1883"/>
                  </a:lnTo>
                  <a:lnTo>
                    <a:pt x="269" y="1920"/>
                  </a:lnTo>
                  <a:lnTo>
                    <a:pt x="242" y="1956"/>
                  </a:lnTo>
                  <a:lnTo>
                    <a:pt x="217" y="1990"/>
                  </a:lnTo>
                  <a:lnTo>
                    <a:pt x="192" y="2025"/>
                  </a:lnTo>
                  <a:lnTo>
                    <a:pt x="168" y="2058"/>
                  </a:lnTo>
                  <a:lnTo>
                    <a:pt x="145" y="2092"/>
                  </a:lnTo>
                  <a:lnTo>
                    <a:pt x="109" y="2049"/>
                  </a:lnTo>
                  <a:lnTo>
                    <a:pt x="73" y="2007"/>
                  </a:lnTo>
                  <a:lnTo>
                    <a:pt x="37" y="1966"/>
                  </a:lnTo>
                  <a:lnTo>
                    <a:pt x="0" y="1924"/>
                  </a:lnTo>
                  <a:close/>
                </a:path>
              </a:pathLst>
            </a:custGeom>
            <a:solidFill>
              <a:srgbClr val="B64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49"/>
            <p:cNvSpPr>
              <a:spLocks/>
            </p:cNvSpPr>
            <p:nvPr/>
          </p:nvSpPr>
          <p:spPr bwMode="auto">
            <a:xfrm>
              <a:off x="2825750" y="2170113"/>
              <a:ext cx="1006475" cy="663575"/>
            </a:xfrm>
            <a:custGeom>
              <a:avLst/>
              <a:gdLst>
                <a:gd name="T0" fmla="*/ 87 w 3170"/>
                <a:gd name="T1" fmla="*/ 1836 h 2092"/>
                <a:gd name="T2" fmla="*/ 227 w 3170"/>
                <a:gd name="T3" fmla="*/ 1692 h 2092"/>
                <a:gd name="T4" fmla="*/ 383 w 3170"/>
                <a:gd name="T5" fmla="*/ 1535 h 2092"/>
                <a:gd name="T6" fmla="*/ 431 w 3170"/>
                <a:gd name="T7" fmla="*/ 1601 h 2092"/>
                <a:gd name="T8" fmla="*/ 481 w 3170"/>
                <a:gd name="T9" fmla="*/ 1666 h 2092"/>
                <a:gd name="T10" fmla="*/ 580 w 3170"/>
                <a:gd name="T11" fmla="*/ 1635 h 2092"/>
                <a:gd name="T12" fmla="*/ 790 w 3170"/>
                <a:gd name="T13" fmla="*/ 1394 h 2092"/>
                <a:gd name="T14" fmla="*/ 1012 w 3170"/>
                <a:gd name="T15" fmla="*/ 1137 h 2092"/>
                <a:gd name="T16" fmla="*/ 1164 w 3170"/>
                <a:gd name="T17" fmla="*/ 1130 h 2092"/>
                <a:gd name="T18" fmla="*/ 1279 w 3170"/>
                <a:gd name="T19" fmla="*/ 1255 h 2092"/>
                <a:gd name="T20" fmla="*/ 1394 w 3170"/>
                <a:gd name="T21" fmla="*/ 1383 h 2092"/>
                <a:gd name="T22" fmla="*/ 1635 w 3170"/>
                <a:gd name="T23" fmla="*/ 1102 h 2092"/>
                <a:gd name="T24" fmla="*/ 1874 w 3170"/>
                <a:gd name="T25" fmla="*/ 811 h 2092"/>
                <a:gd name="T26" fmla="*/ 2067 w 3170"/>
                <a:gd name="T27" fmla="*/ 644 h 2092"/>
                <a:gd name="T28" fmla="*/ 2187 w 3170"/>
                <a:gd name="T29" fmla="*/ 733 h 2092"/>
                <a:gd name="T30" fmla="*/ 2307 w 3170"/>
                <a:gd name="T31" fmla="*/ 823 h 2092"/>
                <a:gd name="T32" fmla="*/ 2435 w 3170"/>
                <a:gd name="T33" fmla="*/ 733 h 2092"/>
                <a:gd name="T34" fmla="*/ 2559 w 3170"/>
                <a:gd name="T35" fmla="*/ 551 h 2092"/>
                <a:gd name="T36" fmla="*/ 2676 w 3170"/>
                <a:gd name="T37" fmla="*/ 368 h 2092"/>
                <a:gd name="T38" fmla="*/ 2593 w 3170"/>
                <a:gd name="T39" fmla="*/ 320 h 2092"/>
                <a:gd name="T40" fmla="*/ 2510 w 3170"/>
                <a:gd name="T41" fmla="*/ 273 h 2092"/>
                <a:gd name="T42" fmla="*/ 2539 w 3170"/>
                <a:gd name="T43" fmla="*/ 208 h 2092"/>
                <a:gd name="T44" fmla="*/ 2782 w 3170"/>
                <a:gd name="T45" fmla="*/ 115 h 2092"/>
                <a:gd name="T46" fmla="*/ 3014 w 3170"/>
                <a:gd name="T47" fmla="*/ 27 h 2092"/>
                <a:gd name="T48" fmla="*/ 3107 w 3170"/>
                <a:gd name="T49" fmla="*/ 105 h 2092"/>
                <a:gd name="T50" fmla="*/ 3130 w 3170"/>
                <a:gd name="T51" fmla="*/ 261 h 2092"/>
                <a:gd name="T52" fmla="*/ 3147 w 3170"/>
                <a:gd name="T53" fmla="*/ 418 h 2092"/>
                <a:gd name="T54" fmla="*/ 3160 w 3170"/>
                <a:gd name="T55" fmla="*/ 575 h 2092"/>
                <a:gd name="T56" fmla="*/ 3168 w 3170"/>
                <a:gd name="T57" fmla="*/ 732 h 2092"/>
                <a:gd name="T58" fmla="*/ 3139 w 3170"/>
                <a:gd name="T59" fmla="*/ 794 h 2092"/>
                <a:gd name="T60" fmla="*/ 3044 w 3170"/>
                <a:gd name="T61" fmla="*/ 668 h 2092"/>
                <a:gd name="T62" fmla="*/ 2949 w 3170"/>
                <a:gd name="T63" fmla="*/ 543 h 2092"/>
                <a:gd name="T64" fmla="*/ 2820 w 3170"/>
                <a:gd name="T65" fmla="*/ 668 h 2092"/>
                <a:gd name="T66" fmla="*/ 2661 w 3170"/>
                <a:gd name="T67" fmla="*/ 918 h 2092"/>
                <a:gd name="T68" fmla="*/ 2488 w 3170"/>
                <a:gd name="T69" fmla="*/ 1170 h 2092"/>
                <a:gd name="T70" fmla="*/ 2323 w 3170"/>
                <a:gd name="T71" fmla="*/ 1062 h 2092"/>
                <a:gd name="T72" fmla="*/ 2158 w 3170"/>
                <a:gd name="T73" fmla="*/ 956 h 2092"/>
                <a:gd name="T74" fmla="*/ 1960 w 3170"/>
                <a:gd name="T75" fmla="*/ 989 h 2092"/>
                <a:gd name="T76" fmla="*/ 1694 w 3170"/>
                <a:gd name="T77" fmla="*/ 1291 h 2092"/>
                <a:gd name="T78" fmla="*/ 1428 w 3170"/>
                <a:gd name="T79" fmla="*/ 1582 h 2092"/>
                <a:gd name="T80" fmla="*/ 1268 w 3170"/>
                <a:gd name="T81" fmla="*/ 1596 h 2092"/>
                <a:gd name="T82" fmla="*/ 1157 w 3170"/>
                <a:gd name="T83" fmla="*/ 1475 h 2092"/>
                <a:gd name="T84" fmla="*/ 1046 w 3170"/>
                <a:gd name="T85" fmla="*/ 1357 h 2092"/>
                <a:gd name="T86" fmla="*/ 829 w 3170"/>
                <a:gd name="T87" fmla="*/ 1587 h 2092"/>
                <a:gd name="T88" fmla="*/ 624 w 3170"/>
                <a:gd name="T89" fmla="*/ 1801 h 2092"/>
                <a:gd name="T90" fmla="*/ 460 w 3170"/>
                <a:gd name="T91" fmla="*/ 1903 h 2092"/>
                <a:gd name="T92" fmla="*/ 353 w 3170"/>
                <a:gd name="T93" fmla="*/ 1809 h 2092"/>
                <a:gd name="T94" fmla="*/ 269 w 3170"/>
                <a:gd name="T95" fmla="*/ 1920 h 2092"/>
                <a:gd name="T96" fmla="*/ 192 w 3170"/>
                <a:gd name="T97" fmla="*/ 2025 h 2092"/>
                <a:gd name="T98" fmla="*/ 109 w 3170"/>
                <a:gd name="T99" fmla="*/ 2049 h 2092"/>
                <a:gd name="T100" fmla="*/ 0 w 3170"/>
                <a:gd name="T101" fmla="*/ 1924 h 2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70" h="2092">
                  <a:moveTo>
                    <a:pt x="0" y="1924"/>
                  </a:moveTo>
                  <a:lnTo>
                    <a:pt x="43" y="1882"/>
                  </a:lnTo>
                  <a:lnTo>
                    <a:pt x="87" y="1836"/>
                  </a:lnTo>
                  <a:lnTo>
                    <a:pt x="132" y="1790"/>
                  </a:lnTo>
                  <a:lnTo>
                    <a:pt x="179" y="1741"/>
                  </a:lnTo>
                  <a:lnTo>
                    <a:pt x="227" y="1692"/>
                  </a:lnTo>
                  <a:lnTo>
                    <a:pt x="278" y="1641"/>
                  </a:lnTo>
                  <a:lnTo>
                    <a:pt x="330" y="1589"/>
                  </a:lnTo>
                  <a:lnTo>
                    <a:pt x="383" y="1535"/>
                  </a:lnTo>
                  <a:lnTo>
                    <a:pt x="399" y="1557"/>
                  </a:lnTo>
                  <a:lnTo>
                    <a:pt x="415" y="1579"/>
                  </a:lnTo>
                  <a:lnTo>
                    <a:pt x="431" y="1601"/>
                  </a:lnTo>
                  <a:lnTo>
                    <a:pt x="447" y="1623"/>
                  </a:lnTo>
                  <a:lnTo>
                    <a:pt x="465" y="1644"/>
                  </a:lnTo>
                  <a:lnTo>
                    <a:pt x="481" y="1666"/>
                  </a:lnTo>
                  <a:lnTo>
                    <a:pt x="497" y="1689"/>
                  </a:lnTo>
                  <a:lnTo>
                    <a:pt x="513" y="1711"/>
                  </a:lnTo>
                  <a:lnTo>
                    <a:pt x="580" y="1635"/>
                  </a:lnTo>
                  <a:lnTo>
                    <a:pt x="648" y="1557"/>
                  </a:lnTo>
                  <a:lnTo>
                    <a:pt x="718" y="1476"/>
                  </a:lnTo>
                  <a:lnTo>
                    <a:pt x="790" y="1394"/>
                  </a:lnTo>
                  <a:lnTo>
                    <a:pt x="862" y="1310"/>
                  </a:lnTo>
                  <a:lnTo>
                    <a:pt x="937" y="1225"/>
                  </a:lnTo>
                  <a:lnTo>
                    <a:pt x="1012" y="1137"/>
                  </a:lnTo>
                  <a:lnTo>
                    <a:pt x="1088" y="1050"/>
                  </a:lnTo>
                  <a:lnTo>
                    <a:pt x="1126" y="1090"/>
                  </a:lnTo>
                  <a:lnTo>
                    <a:pt x="1164" y="1130"/>
                  </a:lnTo>
                  <a:lnTo>
                    <a:pt x="1203" y="1172"/>
                  </a:lnTo>
                  <a:lnTo>
                    <a:pt x="1241" y="1213"/>
                  </a:lnTo>
                  <a:lnTo>
                    <a:pt x="1279" y="1255"/>
                  </a:lnTo>
                  <a:lnTo>
                    <a:pt x="1317" y="1297"/>
                  </a:lnTo>
                  <a:lnTo>
                    <a:pt x="1356" y="1340"/>
                  </a:lnTo>
                  <a:lnTo>
                    <a:pt x="1394" y="1383"/>
                  </a:lnTo>
                  <a:lnTo>
                    <a:pt x="1474" y="1289"/>
                  </a:lnTo>
                  <a:lnTo>
                    <a:pt x="1555" y="1196"/>
                  </a:lnTo>
                  <a:lnTo>
                    <a:pt x="1635" y="1102"/>
                  </a:lnTo>
                  <a:lnTo>
                    <a:pt x="1715" y="1006"/>
                  </a:lnTo>
                  <a:lnTo>
                    <a:pt x="1794" y="909"/>
                  </a:lnTo>
                  <a:lnTo>
                    <a:pt x="1874" y="811"/>
                  </a:lnTo>
                  <a:lnTo>
                    <a:pt x="1951" y="713"/>
                  </a:lnTo>
                  <a:lnTo>
                    <a:pt x="2027" y="614"/>
                  </a:lnTo>
                  <a:lnTo>
                    <a:pt x="2067" y="644"/>
                  </a:lnTo>
                  <a:lnTo>
                    <a:pt x="2106" y="673"/>
                  </a:lnTo>
                  <a:lnTo>
                    <a:pt x="2147" y="703"/>
                  </a:lnTo>
                  <a:lnTo>
                    <a:pt x="2187" y="733"/>
                  </a:lnTo>
                  <a:lnTo>
                    <a:pt x="2227" y="763"/>
                  </a:lnTo>
                  <a:lnTo>
                    <a:pt x="2267" y="793"/>
                  </a:lnTo>
                  <a:lnTo>
                    <a:pt x="2307" y="823"/>
                  </a:lnTo>
                  <a:lnTo>
                    <a:pt x="2347" y="854"/>
                  </a:lnTo>
                  <a:lnTo>
                    <a:pt x="2391" y="793"/>
                  </a:lnTo>
                  <a:lnTo>
                    <a:pt x="2435" y="733"/>
                  </a:lnTo>
                  <a:lnTo>
                    <a:pt x="2477" y="672"/>
                  </a:lnTo>
                  <a:lnTo>
                    <a:pt x="2519" y="611"/>
                  </a:lnTo>
                  <a:lnTo>
                    <a:pt x="2559" y="551"/>
                  </a:lnTo>
                  <a:lnTo>
                    <a:pt x="2600" y="489"/>
                  </a:lnTo>
                  <a:lnTo>
                    <a:pt x="2638" y="430"/>
                  </a:lnTo>
                  <a:lnTo>
                    <a:pt x="2676" y="368"/>
                  </a:lnTo>
                  <a:lnTo>
                    <a:pt x="2648" y="352"/>
                  </a:lnTo>
                  <a:lnTo>
                    <a:pt x="2620" y="336"/>
                  </a:lnTo>
                  <a:lnTo>
                    <a:pt x="2593" y="320"/>
                  </a:lnTo>
                  <a:lnTo>
                    <a:pt x="2565" y="304"/>
                  </a:lnTo>
                  <a:lnTo>
                    <a:pt x="2537" y="289"/>
                  </a:lnTo>
                  <a:lnTo>
                    <a:pt x="2510" y="273"/>
                  </a:lnTo>
                  <a:lnTo>
                    <a:pt x="2482" y="257"/>
                  </a:lnTo>
                  <a:lnTo>
                    <a:pt x="2454" y="242"/>
                  </a:lnTo>
                  <a:lnTo>
                    <a:pt x="2539" y="208"/>
                  </a:lnTo>
                  <a:lnTo>
                    <a:pt x="2620" y="177"/>
                  </a:lnTo>
                  <a:lnTo>
                    <a:pt x="2702" y="146"/>
                  </a:lnTo>
                  <a:lnTo>
                    <a:pt x="2782" y="115"/>
                  </a:lnTo>
                  <a:lnTo>
                    <a:pt x="2861" y="85"/>
                  </a:lnTo>
                  <a:lnTo>
                    <a:pt x="2938" y="56"/>
                  </a:lnTo>
                  <a:lnTo>
                    <a:pt x="3014" y="27"/>
                  </a:lnTo>
                  <a:lnTo>
                    <a:pt x="3089" y="0"/>
                  </a:lnTo>
                  <a:lnTo>
                    <a:pt x="3099" y="53"/>
                  </a:lnTo>
                  <a:lnTo>
                    <a:pt x="3107" y="105"/>
                  </a:lnTo>
                  <a:lnTo>
                    <a:pt x="3115" y="158"/>
                  </a:lnTo>
                  <a:lnTo>
                    <a:pt x="3123" y="209"/>
                  </a:lnTo>
                  <a:lnTo>
                    <a:pt x="3130" y="261"/>
                  </a:lnTo>
                  <a:lnTo>
                    <a:pt x="3135" y="314"/>
                  </a:lnTo>
                  <a:lnTo>
                    <a:pt x="3141" y="366"/>
                  </a:lnTo>
                  <a:lnTo>
                    <a:pt x="3147" y="418"/>
                  </a:lnTo>
                  <a:lnTo>
                    <a:pt x="3152" y="471"/>
                  </a:lnTo>
                  <a:lnTo>
                    <a:pt x="3156" y="523"/>
                  </a:lnTo>
                  <a:lnTo>
                    <a:pt x="3160" y="575"/>
                  </a:lnTo>
                  <a:lnTo>
                    <a:pt x="3163" y="627"/>
                  </a:lnTo>
                  <a:lnTo>
                    <a:pt x="3165" y="679"/>
                  </a:lnTo>
                  <a:lnTo>
                    <a:pt x="3168" y="732"/>
                  </a:lnTo>
                  <a:lnTo>
                    <a:pt x="3169" y="783"/>
                  </a:lnTo>
                  <a:lnTo>
                    <a:pt x="3170" y="835"/>
                  </a:lnTo>
                  <a:lnTo>
                    <a:pt x="3139" y="794"/>
                  </a:lnTo>
                  <a:lnTo>
                    <a:pt x="3108" y="751"/>
                  </a:lnTo>
                  <a:lnTo>
                    <a:pt x="3077" y="710"/>
                  </a:lnTo>
                  <a:lnTo>
                    <a:pt x="3044" y="668"/>
                  </a:lnTo>
                  <a:lnTo>
                    <a:pt x="3013" y="627"/>
                  </a:lnTo>
                  <a:lnTo>
                    <a:pt x="2981" y="585"/>
                  </a:lnTo>
                  <a:lnTo>
                    <a:pt x="2949" y="543"/>
                  </a:lnTo>
                  <a:lnTo>
                    <a:pt x="2918" y="501"/>
                  </a:lnTo>
                  <a:lnTo>
                    <a:pt x="2870" y="584"/>
                  </a:lnTo>
                  <a:lnTo>
                    <a:pt x="2820" y="668"/>
                  </a:lnTo>
                  <a:lnTo>
                    <a:pt x="2769" y="751"/>
                  </a:lnTo>
                  <a:lnTo>
                    <a:pt x="2716" y="835"/>
                  </a:lnTo>
                  <a:lnTo>
                    <a:pt x="2661" y="918"/>
                  </a:lnTo>
                  <a:lnTo>
                    <a:pt x="2604" y="1002"/>
                  </a:lnTo>
                  <a:lnTo>
                    <a:pt x="2547" y="1085"/>
                  </a:lnTo>
                  <a:lnTo>
                    <a:pt x="2488" y="1170"/>
                  </a:lnTo>
                  <a:lnTo>
                    <a:pt x="2434" y="1134"/>
                  </a:lnTo>
                  <a:lnTo>
                    <a:pt x="2378" y="1098"/>
                  </a:lnTo>
                  <a:lnTo>
                    <a:pt x="2323" y="1062"/>
                  </a:lnTo>
                  <a:lnTo>
                    <a:pt x="2268" y="1027"/>
                  </a:lnTo>
                  <a:lnTo>
                    <a:pt x="2214" y="991"/>
                  </a:lnTo>
                  <a:lnTo>
                    <a:pt x="2158" y="956"/>
                  </a:lnTo>
                  <a:lnTo>
                    <a:pt x="2103" y="921"/>
                  </a:lnTo>
                  <a:lnTo>
                    <a:pt x="2048" y="886"/>
                  </a:lnTo>
                  <a:lnTo>
                    <a:pt x="1960" y="989"/>
                  </a:lnTo>
                  <a:lnTo>
                    <a:pt x="1873" y="1090"/>
                  </a:lnTo>
                  <a:lnTo>
                    <a:pt x="1783" y="1190"/>
                  </a:lnTo>
                  <a:lnTo>
                    <a:pt x="1694" y="1291"/>
                  </a:lnTo>
                  <a:lnTo>
                    <a:pt x="1604" y="1390"/>
                  </a:lnTo>
                  <a:lnTo>
                    <a:pt x="1515" y="1486"/>
                  </a:lnTo>
                  <a:lnTo>
                    <a:pt x="1428" y="1582"/>
                  </a:lnTo>
                  <a:lnTo>
                    <a:pt x="1340" y="1677"/>
                  </a:lnTo>
                  <a:lnTo>
                    <a:pt x="1303" y="1636"/>
                  </a:lnTo>
                  <a:lnTo>
                    <a:pt x="1268" y="1596"/>
                  </a:lnTo>
                  <a:lnTo>
                    <a:pt x="1231" y="1556"/>
                  </a:lnTo>
                  <a:lnTo>
                    <a:pt x="1194" y="1515"/>
                  </a:lnTo>
                  <a:lnTo>
                    <a:pt x="1157" y="1475"/>
                  </a:lnTo>
                  <a:lnTo>
                    <a:pt x="1120" y="1436"/>
                  </a:lnTo>
                  <a:lnTo>
                    <a:pt x="1083" y="1397"/>
                  </a:lnTo>
                  <a:lnTo>
                    <a:pt x="1046" y="1357"/>
                  </a:lnTo>
                  <a:lnTo>
                    <a:pt x="973" y="1435"/>
                  </a:lnTo>
                  <a:lnTo>
                    <a:pt x="900" y="1512"/>
                  </a:lnTo>
                  <a:lnTo>
                    <a:pt x="829" y="1587"/>
                  </a:lnTo>
                  <a:lnTo>
                    <a:pt x="758" y="1659"/>
                  </a:lnTo>
                  <a:lnTo>
                    <a:pt x="689" y="1731"/>
                  </a:lnTo>
                  <a:lnTo>
                    <a:pt x="624" y="1801"/>
                  </a:lnTo>
                  <a:lnTo>
                    <a:pt x="558" y="1869"/>
                  </a:lnTo>
                  <a:lnTo>
                    <a:pt x="496" y="1935"/>
                  </a:lnTo>
                  <a:lnTo>
                    <a:pt x="460" y="1903"/>
                  </a:lnTo>
                  <a:lnTo>
                    <a:pt x="424" y="1871"/>
                  </a:lnTo>
                  <a:lnTo>
                    <a:pt x="389" y="1840"/>
                  </a:lnTo>
                  <a:lnTo>
                    <a:pt x="353" y="1809"/>
                  </a:lnTo>
                  <a:lnTo>
                    <a:pt x="324" y="1847"/>
                  </a:lnTo>
                  <a:lnTo>
                    <a:pt x="296" y="1883"/>
                  </a:lnTo>
                  <a:lnTo>
                    <a:pt x="269" y="1920"/>
                  </a:lnTo>
                  <a:lnTo>
                    <a:pt x="242" y="1956"/>
                  </a:lnTo>
                  <a:lnTo>
                    <a:pt x="217" y="1990"/>
                  </a:lnTo>
                  <a:lnTo>
                    <a:pt x="192" y="2025"/>
                  </a:lnTo>
                  <a:lnTo>
                    <a:pt x="168" y="2058"/>
                  </a:lnTo>
                  <a:lnTo>
                    <a:pt x="145" y="2092"/>
                  </a:lnTo>
                  <a:lnTo>
                    <a:pt x="109" y="2049"/>
                  </a:lnTo>
                  <a:lnTo>
                    <a:pt x="73" y="2007"/>
                  </a:lnTo>
                  <a:lnTo>
                    <a:pt x="37" y="1966"/>
                  </a:lnTo>
                  <a:lnTo>
                    <a:pt x="0" y="1924"/>
                  </a:lnTo>
                  <a:close/>
                </a:path>
              </a:pathLst>
            </a:custGeom>
            <a:solidFill>
              <a:srgbClr val="B64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pic>
          <p:nvPicPr>
            <p:cNvPr id="49" name="Picture 5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3825" y="1966913"/>
              <a:ext cx="773112"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Freeform 51"/>
            <p:cNvSpPr>
              <a:spLocks/>
            </p:cNvSpPr>
            <p:nvPr/>
          </p:nvSpPr>
          <p:spPr bwMode="auto">
            <a:xfrm>
              <a:off x="4624388" y="2305050"/>
              <a:ext cx="344487" cy="1093788"/>
            </a:xfrm>
            <a:custGeom>
              <a:avLst/>
              <a:gdLst>
                <a:gd name="T0" fmla="*/ 749 w 1086"/>
                <a:gd name="T1" fmla="*/ 0 h 3446"/>
                <a:gd name="T2" fmla="*/ 759 w 1086"/>
                <a:gd name="T3" fmla="*/ 22 h 3446"/>
                <a:gd name="T4" fmla="*/ 785 w 1086"/>
                <a:gd name="T5" fmla="*/ 86 h 3446"/>
                <a:gd name="T6" fmla="*/ 802 w 1086"/>
                <a:gd name="T7" fmla="*/ 133 h 3446"/>
                <a:gd name="T8" fmla="*/ 820 w 1086"/>
                <a:gd name="T9" fmla="*/ 190 h 3446"/>
                <a:gd name="T10" fmla="*/ 842 w 1086"/>
                <a:gd name="T11" fmla="*/ 256 h 3446"/>
                <a:gd name="T12" fmla="*/ 863 w 1086"/>
                <a:gd name="T13" fmla="*/ 328 h 3446"/>
                <a:gd name="T14" fmla="*/ 885 w 1086"/>
                <a:gd name="T15" fmla="*/ 410 h 3446"/>
                <a:gd name="T16" fmla="*/ 907 w 1086"/>
                <a:gd name="T17" fmla="*/ 499 h 3446"/>
                <a:gd name="T18" fmla="*/ 926 w 1086"/>
                <a:gd name="T19" fmla="*/ 595 h 3446"/>
                <a:gd name="T20" fmla="*/ 946 w 1086"/>
                <a:gd name="T21" fmla="*/ 697 h 3446"/>
                <a:gd name="T22" fmla="*/ 962 w 1086"/>
                <a:gd name="T23" fmla="*/ 805 h 3446"/>
                <a:gd name="T24" fmla="*/ 976 w 1086"/>
                <a:gd name="T25" fmla="*/ 920 h 3446"/>
                <a:gd name="T26" fmla="*/ 985 w 1086"/>
                <a:gd name="T27" fmla="*/ 1039 h 3446"/>
                <a:gd name="T28" fmla="*/ 991 w 1086"/>
                <a:gd name="T29" fmla="*/ 1164 h 3446"/>
                <a:gd name="T30" fmla="*/ 992 w 1086"/>
                <a:gd name="T31" fmla="*/ 1292 h 3446"/>
                <a:gd name="T32" fmla="*/ 987 w 1086"/>
                <a:gd name="T33" fmla="*/ 1424 h 3446"/>
                <a:gd name="T34" fmla="*/ 977 w 1086"/>
                <a:gd name="T35" fmla="*/ 1560 h 3446"/>
                <a:gd name="T36" fmla="*/ 960 w 1086"/>
                <a:gd name="T37" fmla="*/ 1700 h 3446"/>
                <a:gd name="T38" fmla="*/ 934 w 1086"/>
                <a:gd name="T39" fmla="*/ 1842 h 3446"/>
                <a:gd name="T40" fmla="*/ 902 w 1086"/>
                <a:gd name="T41" fmla="*/ 1986 h 3446"/>
                <a:gd name="T42" fmla="*/ 861 w 1086"/>
                <a:gd name="T43" fmla="*/ 2131 h 3446"/>
                <a:gd name="T44" fmla="*/ 810 w 1086"/>
                <a:gd name="T45" fmla="*/ 2278 h 3446"/>
                <a:gd name="T46" fmla="*/ 750 w 1086"/>
                <a:gd name="T47" fmla="*/ 2426 h 3446"/>
                <a:gd name="T48" fmla="*/ 680 w 1086"/>
                <a:gd name="T49" fmla="*/ 2574 h 3446"/>
                <a:gd name="T50" fmla="*/ 598 w 1086"/>
                <a:gd name="T51" fmla="*/ 2722 h 3446"/>
                <a:gd name="T52" fmla="*/ 505 w 1086"/>
                <a:gd name="T53" fmla="*/ 2870 h 3446"/>
                <a:gd name="T54" fmla="*/ 399 w 1086"/>
                <a:gd name="T55" fmla="*/ 3016 h 3446"/>
                <a:gd name="T56" fmla="*/ 279 w 1086"/>
                <a:gd name="T57" fmla="*/ 3161 h 3446"/>
                <a:gd name="T58" fmla="*/ 146 w 1086"/>
                <a:gd name="T59" fmla="*/ 3304 h 3446"/>
                <a:gd name="T60" fmla="*/ 0 w 1086"/>
                <a:gd name="T61" fmla="*/ 3446 h 3446"/>
                <a:gd name="T62" fmla="*/ 19 w 1086"/>
                <a:gd name="T63" fmla="*/ 3432 h 3446"/>
                <a:gd name="T64" fmla="*/ 76 w 1086"/>
                <a:gd name="T65" fmla="*/ 3393 h 3446"/>
                <a:gd name="T66" fmla="*/ 115 w 1086"/>
                <a:gd name="T67" fmla="*/ 3364 h 3446"/>
                <a:gd name="T68" fmla="*/ 161 w 1086"/>
                <a:gd name="T69" fmla="*/ 3329 h 3446"/>
                <a:gd name="T70" fmla="*/ 212 w 1086"/>
                <a:gd name="T71" fmla="*/ 3286 h 3446"/>
                <a:gd name="T72" fmla="*/ 267 w 1086"/>
                <a:gd name="T73" fmla="*/ 3236 h 3446"/>
                <a:gd name="T74" fmla="*/ 327 w 1086"/>
                <a:gd name="T75" fmla="*/ 3180 h 3446"/>
                <a:gd name="T76" fmla="*/ 389 w 1086"/>
                <a:gd name="T77" fmla="*/ 3118 h 3446"/>
                <a:gd name="T78" fmla="*/ 454 w 1086"/>
                <a:gd name="T79" fmla="*/ 3048 h 3446"/>
                <a:gd name="T80" fmla="*/ 520 w 1086"/>
                <a:gd name="T81" fmla="*/ 2972 h 3446"/>
                <a:gd name="T82" fmla="*/ 585 w 1086"/>
                <a:gd name="T83" fmla="*/ 2889 h 3446"/>
                <a:gd name="T84" fmla="*/ 651 w 1086"/>
                <a:gd name="T85" fmla="*/ 2799 h 3446"/>
                <a:gd name="T86" fmla="*/ 714 w 1086"/>
                <a:gd name="T87" fmla="*/ 2703 h 3446"/>
                <a:gd name="T88" fmla="*/ 775 w 1086"/>
                <a:gd name="T89" fmla="*/ 2600 h 3446"/>
                <a:gd name="T90" fmla="*/ 834 w 1086"/>
                <a:gd name="T91" fmla="*/ 2489 h 3446"/>
                <a:gd name="T92" fmla="*/ 889 w 1086"/>
                <a:gd name="T93" fmla="*/ 2373 h 3446"/>
                <a:gd name="T94" fmla="*/ 939 w 1086"/>
                <a:gd name="T95" fmla="*/ 2249 h 3446"/>
                <a:gd name="T96" fmla="*/ 983 w 1086"/>
                <a:gd name="T97" fmla="*/ 2118 h 3446"/>
                <a:gd name="T98" fmla="*/ 1020 w 1086"/>
                <a:gd name="T99" fmla="*/ 1980 h 3446"/>
                <a:gd name="T100" fmla="*/ 1050 w 1086"/>
                <a:gd name="T101" fmla="*/ 1835 h 3446"/>
                <a:gd name="T102" fmla="*/ 1071 w 1086"/>
                <a:gd name="T103" fmla="*/ 1684 h 3446"/>
                <a:gd name="T104" fmla="*/ 1084 w 1086"/>
                <a:gd name="T105" fmla="*/ 1525 h 3446"/>
                <a:gd name="T106" fmla="*/ 1086 w 1086"/>
                <a:gd name="T107" fmla="*/ 1359 h 3446"/>
                <a:gd name="T108" fmla="*/ 1077 w 1086"/>
                <a:gd name="T109" fmla="*/ 1186 h 3446"/>
                <a:gd name="T110" fmla="*/ 1058 w 1086"/>
                <a:gd name="T111" fmla="*/ 1006 h 3446"/>
                <a:gd name="T112" fmla="*/ 1024 w 1086"/>
                <a:gd name="T113" fmla="*/ 819 h 3446"/>
                <a:gd name="T114" fmla="*/ 978 w 1086"/>
                <a:gd name="T115" fmla="*/ 626 h 3446"/>
                <a:gd name="T116" fmla="*/ 917 w 1086"/>
                <a:gd name="T117" fmla="*/ 424 h 3446"/>
                <a:gd name="T118" fmla="*/ 841 w 1086"/>
                <a:gd name="T119" fmla="*/ 215 h 3446"/>
                <a:gd name="T120" fmla="*/ 749 w 1086"/>
                <a:gd name="T121" fmla="*/ 0 h 3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6" h="3446">
                  <a:moveTo>
                    <a:pt x="749" y="0"/>
                  </a:moveTo>
                  <a:lnTo>
                    <a:pt x="759" y="22"/>
                  </a:lnTo>
                  <a:lnTo>
                    <a:pt x="785" y="86"/>
                  </a:lnTo>
                  <a:lnTo>
                    <a:pt x="802" y="133"/>
                  </a:lnTo>
                  <a:lnTo>
                    <a:pt x="820" y="190"/>
                  </a:lnTo>
                  <a:lnTo>
                    <a:pt x="842" y="256"/>
                  </a:lnTo>
                  <a:lnTo>
                    <a:pt x="863" y="328"/>
                  </a:lnTo>
                  <a:lnTo>
                    <a:pt x="885" y="410"/>
                  </a:lnTo>
                  <a:lnTo>
                    <a:pt x="907" y="499"/>
                  </a:lnTo>
                  <a:lnTo>
                    <a:pt x="926" y="595"/>
                  </a:lnTo>
                  <a:lnTo>
                    <a:pt x="946" y="697"/>
                  </a:lnTo>
                  <a:lnTo>
                    <a:pt x="962" y="805"/>
                  </a:lnTo>
                  <a:lnTo>
                    <a:pt x="976" y="920"/>
                  </a:lnTo>
                  <a:lnTo>
                    <a:pt x="985" y="1039"/>
                  </a:lnTo>
                  <a:lnTo>
                    <a:pt x="991" y="1164"/>
                  </a:lnTo>
                  <a:lnTo>
                    <a:pt x="992" y="1292"/>
                  </a:lnTo>
                  <a:lnTo>
                    <a:pt x="987" y="1424"/>
                  </a:lnTo>
                  <a:lnTo>
                    <a:pt x="977" y="1560"/>
                  </a:lnTo>
                  <a:lnTo>
                    <a:pt x="960" y="1700"/>
                  </a:lnTo>
                  <a:lnTo>
                    <a:pt x="934" y="1842"/>
                  </a:lnTo>
                  <a:lnTo>
                    <a:pt x="902" y="1986"/>
                  </a:lnTo>
                  <a:lnTo>
                    <a:pt x="861" y="2131"/>
                  </a:lnTo>
                  <a:lnTo>
                    <a:pt x="810" y="2278"/>
                  </a:lnTo>
                  <a:lnTo>
                    <a:pt x="750" y="2426"/>
                  </a:lnTo>
                  <a:lnTo>
                    <a:pt x="680" y="2574"/>
                  </a:lnTo>
                  <a:lnTo>
                    <a:pt x="598" y="2722"/>
                  </a:lnTo>
                  <a:lnTo>
                    <a:pt x="505" y="2870"/>
                  </a:lnTo>
                  <a:lnTo>
                    <a:pt x="399" y="3016"/>
                  </a:lnTo>
                  <a:lnTo>
                    <a:pt x="279" y="3161"/>
                  </a:lnTo>
                  <a:lnTo>
                    <a:pt x="146" y="3304"/>
                  </a:lnTo>
                  <a:lnTo>
                    <a:pt x="0" y="3446"/>
                  </a:lnTo>
                  <a:lnTo>
                    <a:pt x="19" y="3432"/>
                  </a:lnTo>
                  <a:lnTo>
                    <a:pt x="76" y="3393"/>
                  </a:lnTo>
                  <a:lnTo>
                    <a:pt x="115" y="3364"/>
                  </a:lnTo>
                  <a:lnTo>
                    <a:pt x="161" y="3329"/>
                  </a:lnTo>
                  <a:lnTo>
                    <a:pt x="212" y="3286"/>
                  </a:lnTo>
                  <a:lnTo>
                    <a:pt x="267" y="3236"/>
                  </a:lnTo>
                  <a:lnTo>
                    <a:pt x="327" y="3180"/>
                  </a:lnTo>
                  <a:lnTo>
                    <a:pt x="389" y="3118"/>
                  </a:lnTo>
                  <a:lnTo>
                    <a:pt x="454" y="3048"/>
                  </a:lnTo>
                  <a:lnTo>
                    <a:pt x="520" y="2972"/>
                  </a:lnTo>
                  <a:lnTo>
                    <a:pt x="585" y="2889"/>
                  </a:lnTo>
                  <a:lnTo>
                    <a:pt x="651" y="2799"/>
                  </a:lnTo>
                  <a:lnTo>
                    <a:pt x="714" y="2703"/>
                  </a:lnTo>
                  <a:lnTo>
                    <a:pt x="775" y="2600"/>
                  </a:lnTo>
                  <a:lnTo>
                    <a:pt x="834" y="2489"/>
                  </a:lnTo>
                  <a:lnTo>
                    <a:pt x="889" y="2373"/>
                  </a:lnTo>
                  <a:lnTo>
                    <a:pt x="939" y="2249"/>
                  </a:lnTo>
                  <a:lnTo>
                    <a:pt x="983" y="2118"/>
                  </a:lnTo>
                  <a:lnTo>
                    <a:pt x="1020" y="1980"/>
                  </a:lnTo>
                  <a:lnTo>
                    <a:pt x="1050" y="1835"/>
                  </a:lnTo>
                  <a:lnTo>
                    <a:pt x="1071" y="1684"/>
                  </a:lnTo>
                  <a:lnTo>
                    <a:pt x="1084" y="1525"/>
                  </a:lnTo>
                  <a:lnTo>
                    <a:pt x="1086" y="1359"/>
                  </a:lnTo>
                  <a:lnTo>
                    <a:pt x="1077" y="1186"/>
                  </a:lnTo>
                  <a:lnTo>
                    <a:pt x="1058" y="1006"/>
                  </a:lnTo>
                  <a:lnTo>
                    <a:pt x="1024" y="819"/>
                  </a:lnTo>
                  <a:lnTo>
                    <a:pt x="978" y="626"/>
                  </a:lnTo>
                  <a:lnTo>
                    <a:pt x="917" y="424"/>
                  </a:lnTo>
                  <a:lnTo>
                    <a:pt x="841" y="215"/>
                  </a:lnTo>
                  <a:lnTo>
                    <a:pt x="749" y="0"/>
                  </a:lnTo>
                  <a:close/>
                </a:path>
              </a:pathLst>
            </a:custGeom>
            <a:solidFill>
              <a:srgbClr val="996E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Freeform 52"/>
            <p:cNvSpPr>
              <a:spLocks/>
            </p:cNvSpPr>
            <p:nvPr/>
          </p:nvSpPr>
          <p:spPr bwMode="auto">
            <a:xfrm>
              <a:off x="5811838" y="5032375"/>
              <a:ext cx="635000" cy="257175"/>
            </a:xfrm>
            <a:custGeom>
              <a:avLst/>
              <a:gdLst>
                <a:gd name="T0" fmla="*/ 1049 w 1996"/>
                <a:gd name="T1" fmla="*/ 135 h 813"/>
                <a:gd name="T2" fmla="*/ 906 w 1996"/>
                <a:gd name="T3" fmla="*/ 216 h 813"/>
                <a:gd name="T4" fmla="*/ 731 w 1996"/>
                <a:gd name="T5" fmla="*/ 304 h 813"/>
                <a:gd name="T6" fmla="*/ 585 w 1996"/>
                <a:gd name="T7" fmla="*/ 367 h 813"/>
                <a:gd name="T8" fmla="*/ 507 w 1996"/>
                <a:gd name="T9" fmla="*/ 392 h 813"/>
                <a:gd name="T10" fmla="*/ 440 w 1996"/>
                <a:gd name="T11" fmla="*/ 405 h 813"/>
                <a:gd name="T12" fmla="*/ 280 w 1996"/>
                <a:gd name="T13" fmla="*/ 406 h 813"/>
                <a:gd name="T14" fmla="*/ 105 w 1996"/>
                <a:gd name="T15" fmla="*/ 406 h 813"/>
                <a:gd name="T16" fmla="*/ 32 w 1996"/>
                <a:gd name="T17" fmla="*/ 406 h 813"/>
                <a:gd name="T18" fmla="*/ 13 w 1996"/>
                <a:gd name="T19" fmla="*/ 506 h 813"/>
                <a:gd name="T20" fmla="*/ 0 w 1996"/>
                <a:gd name="T21" fmla="*/ 632 h 813"/>
                <a:gd name="T22" fmla="*/ 3 w 1996"/>
                <a:gd name="T23" fmla="*/ 709 h 813"/>
                <a:gd name="T24" fmla="*/ 12 w 1996"/>
                <a:gd name="T25" fmla="*/ 748 h 813"/>
                <a:gd name="T26" fmla="*/ 25 w 1996"/>
                <a:gd name="T27" fmla="*/ 779 h 813"/>
                <a:gd name="T28" fmla="*/ 55 w 1996"/>
                <a:gd name="T29" fmla="*/ 800 h 813"/>
                <a:gd name="T30" fmla="*/ 123 w 1996"/>
                <a:gd name="T31" fmla="*/ 810 h 813"/>
                <a:gd name="T32" fmla="*/ 226 w 1996"/>
                <a:gd name="T33" fmla="*/ 812 h 813"/>
                <a:gd name="T34" fmla="*/ 355 w 1996"/>
                <a:gd name="T35" fmla="*/ 805 h 813"/>
                <a:gd name="T36" fmla="*/ 610 w 1996"/>
                <a:gd name="T37" fmla="*/ 779 h 813"/>
                <a:gd name="T38" fmla="*/ 939 w 1996"/>
                <a:gd name="T39" fmla="*/ 731 h 813"/>
                <a:gd name="T40" fmla="*/ 1242 w 1996"/>
                <a:gd name="T41" fmla="*/ 671 h 813"/>
                <a:gd name="T42" fmla="*/ 1364 w 1996"/>
                <a:gd name="T43" fmla="*/ 639 h 813"/>
                <a:gd name="T44" fmla="*/ 1481 w 1996"/>
                <a:gd name="T45" fmla="*/ 636 h 813"/>
                <a:gd name="T46" fmla="*/ 1614 w 1996"/>
                <a:gd name="T47" fmla="*/ 646 h 813"/>
                <a:gd name="T48" fmla="*/ 1766 w 1996"/>
                <a:gd name="T49" fmla="*/ 644 h 813"/>
                <a:gd name="T50" fmla="*/ 1838 w 1996"/>
                <a:gd name="T51" fmla="*/ 639 h 813"/>
                <a:gd name="T52" fmla="*/ 1900 w 1996"/>
                <a:gd name="T53" fmla="*/ 627 h 813"/>
                <a:gd name="T54" fmla="*/ 1948 w 1996"/>
                <a:gd name="T55" fmla="*/ 608 h 813"/>
                <a:gd name="T56" fmla="*/ 1977 w 1996"/>
                <a:gd name="T57" fmla="*/ 581 h 813"/>
                <a:gd name="T58" fmla="*/ 1991 w 1996"/>
                <a:gd name="T59" fmla="*/ 515 h 813"/>
                <a:gd name="T60" fmla="*/ 1996 w 1996"/>
                <a:gd name="T61" fmla="*/ 427 h 813"/>
                <a:gd name="T62" fmla="*/ 1992 w 1996"/>
                <a:gd name="T63" fmla="*/ 372 h 813"/>
                <a:gd name="T64" fmla="*/ 1982 w 1996"/>
                <a:gd name="T65" fmla="*/ 314 h 813"/>
                <a:gd name="T66" fmla="*/ 1965 w 1996"/>
                <a:gd name="T67" fmla="*/ 251 h 813"/>
                <a:gd name="T68" fmla="*/ 1937 w 1996"/>
                <a:gd name="T69" fmla="*/ 189 h 813"/>
                <a:gd name="T70" fmla="*/ 1898 w 1996"/>
                <a:gd name="T71" fmla="*/ 126 h 813"/>
                <a:gd name="T72" fmla="*/ 1846 w 1996"/>
                <a:gd name="T73" fmla="*/ 67 h 813"/>
                <a:gd name="T74" fmla="*/ 1776 w 1996"/>
                <a:gd name="T75" fmla="*/ 29 h 813"/>
                <a:gd name="T76" fmla="*/ 1691 w 1996"/>
                <a:gd name="T77" fmla="*/ 7 h 813"/>
                <a:gd name="T78" fmla="*/ 1600 w 1996"/>
                <a:gd name="T79" fmla="*/ 0 h 813"/>
                <a:gd name="T80" fmla="*/ 1505 w 1996"/>
                <a:gd name="T81" fmla="*/ 4 h 813"/>
                <a:gd name="T82" fmla="*/ 1382 w 1996"/>
                <a:gd name="T83" fmla="*/ 21 h 813"/>
                <a:gd name="T84" fmla="*/ 1226 w 1996"/>
                <a:gd name="T85" fmla="*/ 5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96" h="813">
                  <a:moveTo>
                    <a:pt x="1133" y="84"/>
                  </a:moveTo>
                  <a:lnTo>
                    <a:pt x="1111" y="98"/>
                  </a:lnTo>
                  <a:lnTo>
                    <a:pt x="1049" y="135"/>
                  </a:lnTo>
                  <a:lnTo>
                    <a:pt x="1006" y="159"/>
                  </a:lnTo>
                  <a:lnTo>
                    <a:pt x="959" y="187"/>
                  </a:lnTo>
                  <a:lnTo>
                    <a:pt x="906" y="216"/>
                  </a:lnTo>
                  <a:lnTo>
                    <a:pt x="849" y="246"/>
                  </a:lnTo>
                  <a:lnTo>
                    <a:pt x="790" y="276"/>
                  </a:lnTo>
                  <a:lnTo>
                    <a:pt x="731" y="304"/>
                  </a:lnTo>
                  <a:lnTo>
                    <a:pt x="671" y="332"/>
                  </a:lnTo>
                  <a:lnTo>
                    <a:pt x="613" y="356"/>
                  </a:lnTo>
                  <a:lnTo>
                    <a:pt x="585" y="367"/>
                  </a:lnTo>
                  <a:lnTo>
                    <a:pt x="558" y="377"/>
                  </a:lnTo>
                  <a:lnTo>
                    <a:pt x="532" y="385"/>
                  </a:lnTo>
                  <a:lnTo>
                    <a:pt x="507" y="392"/>
                  </a:lnTo>
                  <a:lnTo>
                    <a:pt x="483" y="398"/>
                  </a:lnTo>
                  <a:lnTo>
                    <a:pt x="461" y="402"/>
                  </a:lnTo>
                  <a:lnTo>
                    <a:pt x="440" y="405"/>
                  </a:lnTo>
                  <a:lnTo>
                    <a:pt x="422" y="406"/>
                  </a:lnTo>
                  <a:lnTo>
                    <a:pt x="350" y="406"/>
                  </a:lnTo>
                  <a:lnTo>
                    <a:pt x="280" y="406"/>
                  </a:lnTo>
                  <a:lnTo>
                    <a:pt x="214" y="406"/>
                  </a:lnTo>
                  <a:lnTo>
                    <a:pt x="156" y="406"/>
                  </a:lnTo>
                  <a:lnTo>
                    <a:pt x="105" y="406"/>
                  </a:lnTo>
                  <a:lnTo>
                    <a:pt x="66" y="406"/>
                  </a:lnTo>
                  <a:lnTo>
                    <a:pt x="42" y="406"/>
                  </a:lnTo>
                  <a:lnTo>
                    <a:pt x="32" y="406"/>
                  </a:lnTo>
                  <a:lnTo>
                    <a:pt x="29" y="420"/>
                  </a:lnTo>
                  <a:lnTo>
                    <a:pt x="22" y="454"/>
                  </a:lnTo>
                  <a:lnTo>
                    <a:pt x="13" y="506"/>
                  </a:lnTo>
                  <a:lnTo>
                    <a:pt x="5" y="567"/>
                  </a:lnTo>
                  <a:lnTo>
                    <a:pt x="2" y="600"/>
                  </a:lnTo>
                  <a:lnTo>
                    <a:pt x="0" y="632"/>
                  </a:lnTo>
                  <a:lnTo>
                    <a:pt x="0" y="664"/>
                  </a:lnTo>
                  <a:lnTo>
                    <a:pt x="1" y="694"/>
                  </a:lnTo>
                  <a:lnTo>
                    <a:pt x="3" y="709"/>
                  </a:lnTo>
                  <a:lnTo>
                    <a:pt x="6" y="723"/>
                  </a:lnTo>
                  <a:lnTo>
                    <a:pt x="8" y="736"/>
                  </a:lnTo>
                  <a:lnTo>
                    <a:pt x="12" y="748"/>
                  </a:lnTo>
                  <a:lnTo>
                    <a:pt x="15" y="760"/>
                  </a:lnTo>
                  <a:lnTo>
                    <a:pt x="21" y="770"/>
                  </a:lnTo>
                  <a:lnTo>
                    <a:pt x="25" y="779"/>
                  </a:lnTo>
                  <a:lnTo>
                    <a:pt x="32" y="787"/>
                  </a:lnTo>
                  <a:lnTo>
                    <a:pt x="42" y="794"/>
                  </a:lnTo>
                  <a:lnTo>
                    <a:pt x="55" y="800"/>
                  </a:lnTo>
                  <a:lnTo>
                    <a:pt x="74" y="805"/>
                  </a:lnTo>
                  <a:lnTo>
                    <a:pt x="97" y="808"/>
                  </a:lnTo>
                  <a:lnTo>
                    <a:pt x="123" y="810"/>
                  </a:lnTo>
                  <a:lnTo>
                    <a:pt x="154" y="812"/>
                  </a:lnTo>
                  <a:lnTo>
                    <a:pt x="189" y="813"/>
                  </a:lnTo>
                  <a:lnTo>
                    <a:pt x="226" y="812"/>
                  </a:lnTo>
                  <a:lnTo>
                    <a:pt x="266" y="810"/>
                  </a:lnTo>
                  <a:lnTo>
                    <a:pt x="310" y="808"/>
                  </a:lnTo>
                  <a:lnTo>
                    <a:pt x="355" y="805"/>
                  </a:lnTo>
                  <a:lnTo>
                    <a:pt x="402" y="801"/>
                  </a:lnTo>
                  <a:lnTo>
                    <a:pt x="504" y="792"/>
                  </a:lnTo>
                  <a:lnTo>
                    <a:pt x="610" y="779"/>
                  </a:lnTo>
                  <a:lnTo>
                    <a:pt x="719" y="765"/>
                  </a:lnTo>
                  <a:lnTo>
                    <a:pt x="830" y="748"/>
                  </a:lnTo>
                  <a:lnTo>
                    <a:pt x="939" y="731"/>
                  </a:lnTo>
                  <a:lnTo>
                    <a:pt x="1046" y="711"/>
                  </a:lnTo>
                  <a:lnTo>
                    <a:pt x="1148" y="692"/>
                  </a:lnTo>
                  <a:lnTo>
                    <a:pt x="1242" y="671"/>
                  </a:lnTo>
                  <a:lnTo>
                    <a:pt x="1285" y="661"/>
                  </a:lnTo>
                  <a:lnTo>
                    <a:pt x="1326" y="649"/>
                  </a:lnTo>
                  <a:lnTo>
                    <a:pt x="1364" y="639"/>
                  </a:lnTo>
                  <a:lnTo>
                    <a:pt x="1400" y="628"/>
                  </a:lnTo>
                  <a:lnTo>
                    <a:pt x="1422" y="631"/>
                  </a:lnTo>
                  <a:lnTo>
                    <a:pt x="1481" y="636"/>
                  </a:lnTo>
                  <a:lnTo>
                    <a:pt x="1521" y="640"/>
                  </a:lnTo>
                  <a:lnTo>
                    <a:pt x="1566" y="643"/>
                  </a:lnTo>
                  <a:lnTo>
                    <a:pt x="1614" y="646"/>
                  </a:lnTo>
                  <a:lnTo>
                    <a:pt x="1665" y="647"/>
                  </a:lnTo>
                  <a:lnTo>
                    <a:pt x="1716" y="647"/>
                  </a:lnTo>
                  <a:lnTo>
                    <a:pt x="1766" y="644"/>
                  </a:lnTo>
                  <a:lnTo>
                    <a:pt x="1792" y="643"/>
                  </a:lnTo>
                  <a:lnTo>
                    <a:pt x="1815" y="641"/>
                  </a:lnTo>
                  <a:lnTo>
                    <a:pt x="1838" y="639"/>
                  </a:lnTo>
                  <a:lnTo>
                    <a:pt x="1861" y="635"/>
                  </a:lnTo>
                  <a:lnTo>
                    <a:pt x="1882" y="632"/>
                  </a:lnTo>
                  <a:lnTo>
                    <a:pt x="1900" y="627"/>
                  </a:lnTo>
                  <a:lnTo>
                    <a:pt x="1918" y="621"/>
                  </a:lnTo>
                  <a:lnTo>
                    <a:pt x="1935" y="614"/>
                  </a:lnTo>
                  <a:lnTo>
                    <a:pt x="1948" y="608"/>
                  </a:lnTo>
                  <a:lnTo>
                    <a:pt x="1961" y="600"/>
                  </a:lnTo>
                  <a:lnTo>
                    <a:pt x="1970" y="591"/>
                  </a:lnTo>
                  <a:lnTo>
                    <a:pt x="1977" y="581"/>
                  </a:lnTo>
                  <a:lnTo>
                    <a:pt x="1981" y="570"/>
                  </a:lnTo>
                  <a:lnTo>
                    <a:pt x="1988" y="537"/>
                  </a:lnTo>
                  <a:lnTo>
                    <a:pt x="1991" y="515"/>
                  </a:lnTo>
                  <a:lnTo>
                    <a:pt x="1993" y="489"/>
                  </a:lnTo>
                  <a:lnTo>
                    <a:pt x="1996" y="459"/>
                  </a:lnTo>
                  <a:lnTo>
                    <a:pt x="1996" y="427"/>
                  </a:lnTo>
                  <a:lnTo>
                    <a:pt x="1994" y="408"/>
                  </a:lnTo>
                  <a:lnTo>
                    <a:pt x="1993" y="391"/>
                  </a:lnTo>
                  <a:lnTo>
                    <a:pt x="1992" y="372"/>
                  </a:lnTo>
                  <a:lnTo>
                    <a:pt x="1990" y="353"/>
                  </a:lnTo>
                  <a:lnTo>
                    <a:pt x="1986" y="333"/>
                  </a:lnTo>
                  <a:lnTo>
                    <a:pt x="1982" y="314"/>
                  </a:lnTo>
                  <a:lnTo>
                    <a:pt x="1977" y="293"/>
                  </a:lnTo>
                  <a:lnTo>
                    <a:pt x="1971" y="272"/>
                  </a:lnTo>
                  <a:lnTo>
                    <a:pt x="1965" y="251"/>
                  </a:lnTo>
                  <a:lnTo>
                    <a:pt x="1956" y="231"/>
                  </a:lnTo>
                  <a:lnTo>
                    <a:pt x="1947" y="210"/>
                  </a:lnTo>
                  <a:lnTo>
                    <a:pt x="1937" y="189"/>
                  </a:lnTo>
                  <a:lnTo>
                    <a:pt x="1925" y="167"/>
                  </a:lnTo>
                  <a:lnTo>
                    <a:pt x="1913" y="147"/>
                  </a:lnTo>
                  <a:lnTo>
                    <a:pt x="1898" y="126"/>
                  </a:lnTo>
                  <a:lnTo>
                    <a:pt x="1883" y="104"/>
                  </a:lnTo>
                  <a:lnTo>
                    <a:pt x="1865" y="84"/>
                  </a:lnTo>
                  <a:lnTo>
                    <a:pt x="1846" y="67"/>
                  </a:lnTo>
                  <a:lnTo>
                    <a:pt x="1824" y="52"/>
                  </a:lnTo>
                  <a:lnTo>
                    <a:pt x="1800" y="39"/>
                  </a:lnTo>
                  <a:lnTo>
                    <a:pt x="1776" y="29"/>
                  </a:lnTo>
                  <a:lnTo>
                    <a:pt x="1749" y="20"/>
                  </a:lnTo>
                  <a:lnTo>
                    <a:pt x="1720" y="13"/>
                  </a:lnTo>
                  <a:lnTo>
                    <a:pt x="1691" y="7"/>
                  </a:lnTo>
                  <a:lnTo>
                    <a:pt x="1661" y="4"/>
                  </a:lnTo>
                  <a:lnTo>
                    <a:pt x="1632" y="1"/>
                  </a:lnTo>
                  <a:lnTo>
                    <a:pt x="1600" y="0"/>
                  </a:lnTo>
                  <a:lnTo>
                    <a:pt x="1568" y="0"/>
                  </a:lnTo>
                  <a:lnTo>
                    <a:pt x="1537" y="1"/>
                  </a:lnTo>
                  <a:lnTo>
                    <a:pt x="1505" y="4"/>
                  </a:lnTo>
                  <a:lnTo>
                    <a:pt x="1474" y="7"/>
                  </a:lnTo>
                  <a:lnTo>
                    <a:pt x="1443" y="11"/>
                  </a:lnTo>
                  <a:lnTo>
                    <a:pt x="1382" y="21"/>
                  </a:lnTo>
                  <a:lnTo>
                    <a:pt x="1324" y="32"/>
                  </a:lnTo>
                  <a:lnTo>
                    <a:pt x="1272" y="44"/>
                  </a:lnTo>
                  <a:lnTo>
                    <a:pt x="1226" y="57"/>
                  </a:lnTo>
                  <a:lnTo>
                    <a:pt x="1158" y="76"/>
                  </a:lnTo>
                  <a:lnTo>
                    <a:pt x="1133" y="84"/>
                  </a:lnTo>
                  <a:close/>
                </a:path>
              </a:pathLst>
            </a:custGeom>
            <a:solidFill>
              <a:srgbClr val="281C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53"/>
            <p:cNvSpPr>
              <a:spLocks/>
            </p:cNvSpPr>
            <p:nvPr/>
          </p:nvSpPr>
          <p:spPr bwMode="auto">
            <a:xfrm>
              <a:off x="6073775" y="4037013"/>
              <a:ext cx="1536700" cy="1057275"/>
            </a:xfrm>
            <a:custGeom>
              <a:avLst/>
              <a:gdLst>
                <a:gd name="T0" fmla="*/ 2221 w 4839"/>
                <a:gd name="T1" fmla="*/ 213 h 3329"/>
                <a:gd name="T2" fmla="*/ 1964 w 4839"/>
                <a:gd name="T3" fmla="*/ 133 h 3329"/>
                <a:gd name="T4" fmla="*/ 1691 w 4839"/>
                <a:gd name="T5" fmla="*/ 66 h 3329"/>
                <a:gd name="T6" fmla="*/ 1382 w 4839"/>
                <a:gd name="T7" fmla="*/ 16 h 3329"/>
                <a:gd name="T8" fmla="*/ 1063 w 4839"/>
                <a:gd name="T9" fmla="*/ 1 h 3329"/>
                <a:gd name="T10" fmla="*/ 756 w 4839"/>
                <a:gd name="T11" fmla="*/ 39 h 3329"/>
                <a:gd name="T12" fmla="*/ 482 w 4839"/>
                <a:gd name="T13" fmla="*/ 148 h 3329"/>
                <a:gd name="T14" fmla="*/ 270 w 4839"/>
                <a:gd name="T15" fmla="*/ 334 h 3329"/>
                <a:gd name="T16" fmla="*/ 128 w 4839"/>
                <a:gd name="T17" fmla="*/ 574 h 3329"/>
                <a:gd name="T18" fmla="*/ 43 w 4839"/>
                <a:gd name="T19" fmla="*/ 849 h 3329"/>
                <a:gd name="T20" fmla="*/ 5 w 4839"/>
                <a:gd name="T21" fmla="*/ 1141 h 3329"/>
                <a:gd name="T22" fmla="*/ 2 w 4839"/>
                <a:gd name="T23" fmla="*/ 1435 h 3329"/>
                <a:gd name="T24" fmla="*/ 22 w 4839"/>
                <a:gd name="T25" fmla="*/ 1715 h 3329"/>
                <a:gd name="T26" fmla="*/ 77 w 4839"/>
                <a:gd name="T27" fmla="*/ 2120 h 3329"/>
                <a:gd name="T28" fmla="*/ 125 w 4839"/>
                <a:gd name="T29" fmla="*/ 2453 h 3329"/>
                <a:gd name="T30" fmla="*/ 164 w 4839"/>
                <a:gd name="T31" fmla="*/ 2792 h 3329"/>
                <a:gd name="T32" fmla="*/ 192 w 4839"/>
                <a:gd name="T33" fmla="*/ 3071 h 3329"/>
                <a:gd name="T34" fmla="*/ 206 w 4839"/>
                <a:gd name="T35" fmla="*/ 3217 h 3329"/>
                <a:gd name="T36" fmla="*/ 241 w 4839"/>
                <a:gd name="T37" fmla="*/ 3244 h 3329"/>
                <a:gd name="T38" fmla="*/ 359 w 4839"/>
                <a:gd name="T39" fmla="*/ 3292 h 3329"/>
                <a:gd name="T40" fmla="*/ 464 w 4839"/>
                <a:gd name="T41" fmla="*/ 3316 h 3329"/>
                <a:gd name="T42" fmla="*/ 593 w 4839"/>
                <a:gd name="T43" fmla="*/ 3329 h 3329"/>
                <a:gd name="T44" fmla="*/ 744 w 4839"/>
                <a:gd name="T45" fmla="*/ 3322 h 3329"/>
                <a:gd name="T46" fmla="*/ 917 w 4839"/>
                <a:gd name="T47" fmla="*/ 3287 h 3329"/>
                <a:gd name="T48" fmla="*/ 1057 w 4839"/>
                <a:gd name="T49" fmla="*/ 3232 h 3329"/>
                <a:gd name="T50" fmla="*/ 1018 w 4839"/>
                <a:gd name="T51" fmla="*/ 3087 h 3329"/>
                <a:gd name="T52" fmla="*/ 938 w 4839"/>
                <a:gd name="T53" fmla="*/ 2786 h 3329"/>
                <a:gd name="T54" fmla="*/ 830 w 4839"/>
                <a:gd name="T55" fmla="*/ 2378 h 3329"/>
                <a:gd name="T56" fmla="*/ 728 w 4839"/>
                <a:gd name="T57" fmla="*/ 1971 h 3329"/>
                <a:gd name="T58" fmla="*/ 683 w 4839"/>
                <a:gd name="T59" fmla="*/ 1729 h 3329"/>
                <a:gd name="T60" fmla="*/ 661 w 4839"/>
                <a:gd name="T61" fmla="*/ 1489 h 3329"/>
                <a:gd name="T62" fmla="*/ 661 w 4839"/>
                <a:gd name="T63" fmla="*/ 1260 h 3329"/>
                <a:gd name="T64" fmla="*/ 688 w 4839"/>
                <a:gd name="T65" fmla="*/ 1051 h 3329"/>
                <a:gd name="T66" fmla="*/ 741 w 4839"/>
                <a:gd name="T67" fmla="*/ 873 h 3329"/>
                <a:gd name="T68" fmla="*/ 824 w 4839"/>
                <a:gd name="T69" fmla="*/ 731 h 3329"/>
                <a:gd name="T70" fmla="*/ 938 w 4839"/>
                <a:gd name="T71" fmla="*/ 636 h 3329"/>
                <a:gd name="T72" fmla="*/ 1085 w 4839"/>
                <a:gd name="T73" fmla="*/ 596 h 3329"/>
                <a:gd name="T74" fmla="*/ 1311 w 4839"/>
                <a:gd name="T75" fmla="*/ 600 h 3329"/>
                <a:gd name="T76" fmla="*/ 1610 w 4839"/>
                <a:gd name="T77" fmla="*/ 633 h 3329"/>
                <a:gd name="T78" fmla="*/ 1963 w 4839"/>
                <a:gd name="T79" fmla="*/ 694 h 3329"/>
                <a:gd name="T80" fmla="*/ 2346 w 4839"/>
                <a:gd name="T81" fmla="*/ 777 h 3329"/>
                <a:gd name="T82" fmla="*/ 2736 w 4839"/>
                <a:gd name="T83" fmla="*/ 877 h 3329"/>
                <a:gd name="T84" fmla="*/ 3112 w 4839"/>
                <a:gd name="T85" fmla="*/ 990 h 3329"/>
                <a:gd name="T86" fmla="*/ 3449 w 4839"/>
                <a:gd name="T87" fmla="*/ 1111 h 3329"/>
                <a:gd name="T88" fmla="*/ 3730 w 4839"/>
                <a:gd name="T89" fmla="*/ 1234 h 3329"/>
                <a:gd name="T90" fmla="*/ 3976 w 4839"/>
                <a:gd name="T91" fmla="*/ 1310 h 3329"/>
                <a:gd name="T92" fmla="*/ 4198 w 4839"/>
                <a:gd name="T93" fmla="*/ 1328 h 3329"/>
                <a:gd name="T94" fmla="*/ 4393 w 4839"/>
                <a:gd name="T95" fmla="*/ 1298 h 3329"/>
                <a:gd name="T96" fmla="*/ 4558 w 4839"/>
                <a:gd name="T97" fmla="*/ 1231 h 3329"/>
                <a:gd name="T98" fmla="*/ 4688 w 4839"/>
                <a:gd name="T99" fmla="*/ 1136 h 3329"/>
                <a:gd name="T100" fmla="*/ 4780 w 4839"/>
                <a:gd name="T101" fmla="*/ 1021 h 3329"/>
                <a:gd name="T102" fmla="*/ 4831 w 4839"/>
                <a:gd name="T103" fmla="*/ 899 h 3329"/>
                <a:gd name="T104" fmla="*/ 4832 w 4839"/>
                <a:gd name="T105" fmla="*/ 778 h 3329"/>
                <a:gd name="T106" fmla="*/ 4704 w 4839"/>
                <a:gd name="T107" fmla="*/ 669 h 3329"/>
                <a:gd name="T108" fmla="*/ 4444 w 4839"/>
                <a:gd name="T109" fmla="*/ 571 h 3329"/>
                <a:gd name="T110" fmla="*/ 4091 w 4839"/>
                <a:gd name="T111" fmla="*/ 485 h 3329"/>
                <a:gd name="T112" fmla="*/ 3684 w 4839"/>
                <a:gd name="T113" fmla="*/ 413 h 3329"/>
                <a:gd name="T114" fmla="*/ 3263 w 4839"/>
                <a:gd name="T115" fmla="*/ 353 h 3329"/>
                <a:gd name="T116" fmla="*/ 2775 w 4839"/>
                <a:gd name="T117" fmla="*/ 298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39" h="3329">
                  <a:moveTo>
                    <a:pt x="2346" y="260"/>
                  </a:moveTo>
                  <a:lnTo>
                    <a:pt x="2331" y="254"/>
                  </a:lnTo>
                  <a:lnTo>
                    <a:pt x="2289" y="238"/>
                  </a:lnTo>
                  <a:lnTo>
                    <a:pt x="2221" y="213"/>
                  </a:lnTo>
                  <a:lnTo>
                    <a:pt x="2132" y="183"/>
                  </a:lnTo>
                  <a:lnTo>
                    <a:pt x="2081" y="167"/>
                  </a:lnTo>
                  <a:lnTo>
                    <a:pt x="2024" y="150"/>
                  </a:lnTo>
                  <a:lnTo>
                    <a:pt x="1964" y="133"/>
                  </a:lnTo>
                  <a:lnTo>
                    <a:pt x="1901" y="115"/>
                  </a:lnTo>
                  <a:lnTo>
                    <a:pt x="1834" y="98"/>
                  </a:lnTo>
                  <a:lnTo>
                    <a:pt x="1764" y="82"/>
                  </a:lnTo>
                  <a:lnTo>
                    <a:pt x="1691" y="66"/>
                  </a:lnTo>
                  <a:lnTo>
                    <a:pt x="1616" y="51"/>
                  </a:lnTo>
                  <a:lnTo>
                    <a:pt x="1540" y="38"/>
                  </a:lnTo>
                  <a:lnTo>
                    <a:pt x="1462" y="26"/>
                  </a:lnTo>
                  <a:lnTo>
                    <a:pt x="1382" y="16"/>
                  </a:lnTo>
                  <a:lnTo>
                    <a:pt x="1303" y="8"/>
                  </a:lnTo>
                  <a:lnTo>
                    <a:pt x="1223" y="4"/>
                  </a:lnTo>
                  <a:lnTo>
                    <a:pt x="1143" y="0"/>
                  </a:lnTo>
                  <a:lnTo>
                    <a:pt x="1063" y="1"/>
                  </a:lnTo>
                  <a:lnTo>
                    <a:pt x="985" y="5"/>
                  </a:lnTo>
                  <a:lnTo>
                    <a:pt x="906" y="13"/>
                  </a:lnTo>
                  <a:lnTo>
                    <a:pt x="830" y="23"/>
                  </a:lnTo>
                  <a:lnTo>
                    <a:pt x="756" y="39"/>
                  </a:lnTo>
                  <a:lnTo>
                    <a:pt x="683" y="59"/>
                  </a:lnTo>
                  <a:lnTo>
                    <a:pt x="614" y="83"/>
                  </a:lnTo>
                  <a:lnTo>
                    <a:pt x="547" y="113"/>
                  </a:lnTo>
                  <a:lnTo>
                    <a:pt x="482" y="148"/>
                  </a:lnTo>
                  <a:lnTo>
                    <a:pt x="424" y="188"/>
                  </a:lnTo>
                  <a:lnTo>
                    <a:pt x="367" y="233"/>
                  </a:lnTo>
                  <a:lnTo>
                    <a:pt x="317" y="283"/>
                  </a:lnTo>
                  <a:lnTo>
                    <a:pt x="270" y="334"/>
                  </a:lnTo>
                  <a:lnTo>
                    <a:pt x="229" y="390"/>
                  </a:lnTo>
                  <a:lnTo>
                    <a:pt x="191" y="449"/>
                  </a:lnTo>
                  <a:lnTo>
                    <a:pt x="158" y="510"/>
                  </a:lnTo>
                  <a:lnTo>
                    <a:pt x="128" y="574"/>
                  </a:lnTo>
                  <a:lnTo>
                    <a:pt x="101" y="640"/>
                  </a:lnTo>
                  <a:lnTo>
                    <a:pt x="79" y="708"/>
                  </a:lnTo>
                  <a:lnTo>
                    <a:pt x="60" y="777"/>
                  </a:lnTo>
                  <a:lnTo>
                    <a:pt x="43" y="849"/>
                  </a:lnTo>
                  <a:lnTo>
                    <a:pt x="30" y="920"/>
                  </a:lnTo>
                  <a:lnTo>
                    <a:pt x="19" y="993"/>
                  </a:lnTo>
                  <a:lnTo>
                    <a:pt x="11" y="1066"/>
                  </a:lnTo>
                  <a:lnTo>
                    <a:pt x="5" y="1141"/>
                  </a:lnTo>
                  <a:lnTo>
                    <a:pt x="1" y="1215"/>
                  </a:lnTo>
                  <a:lnTo>
                    <a:pt x="0" y="1289"/>
                  </a:lnTo>
                  <a:lnTo>
                    <a:pt x="0" y="1363"/>
                  </a:lnTo>
                  <a:lnTo>
                    <a:pt x="2" y="1435"/>
                  </a:lnTo>
                  <a:lnTo>
                    <a:pt x="5" y="1508"/>
                  </a:lnTo>
                  <a:lnTo>
                    <a:pt x="10" y="1578"/>
                  </a:lnTo>
                  <a:lnTo>
                    <a:pt x="16" y="1647"/>
                  </a:lnTo>
                  <a:lnTo>
                    <a:pt x="22" y="1715"/>
                  </a:lnTo>
                  <a:lnTo>
                    <a:pt x="30" y="1781"/>
                  </a:lnTo>
                  <a:lnTo>
                    <a:pt x="45" y="1905"/>
                  </a:lnTo>
                  <a:lnTo>
                    <a:pt x="62" y="2020"/>
                  </a:lnTo>
                  <a:lnTo>
                    <a:pt x="77" y="2120"/>
                  </a:lnTo>
                  <a:lnTo>
                    <a:pt x="91" y="2206"/>
                  </a:lnTo>
                  <a:lnTo>
                    <a:pt x="102" y="2286"/>
                  </a:lnTo>
                  <a:lnTo>
                    <a:pt x="114" y="2368"/>
                  </a:lnTo>
                  <a:lnTo>
                    <a:pt x="125" y="2453"/>
                  </a:lnTo>
                  <a:lnTo>
                    <a:pt x="136" y="2539"/>
                  </a:lnTo>
                  <a:lnTo>
                    <a:pt x="146" y="2625"/>
                  </a:lnTo>
                  <a:lnTo>
                    <a:pt x="155" y="2710"/>
                  </a:lnTo>
                  <a:lnTo>
                    <a:pt x="164" y="2792"/>
                  </a:lnTo>
                  <a:lnTo>
                    <a:pt x="173" y="2870"/>
                  </a:lnTo>
                  <a:lnTo>
                    <a:pt x="179" y="2944"/>
                  </a:lnTo>
                  <a:lnTo>
                    <a:pt x="186" y="3011"/>
                  </a:lnTo>
                  <a:lnTo>
                    <a:pt x="192" y="3071"/>
                  </a:lnTo>
                  <a:lnTo>
                    <a:pt x="198" y="3123"/>
                  </a:lnTo>
                  <a:lnTo>
                    <a:pt x="201" y="3165"/>
                  </a:lnTo>
                  <a:lnTo>
                    <a:pt x="204" y="3198"/>
                  </a:lnTo>
                  <a:lnTo>
                    <a:pt x="206" y="3217"/>
                  </a:lnTo>
                  <a:lnTo>
                    <a:pt x="206" y="3224"/>
                  </a:lnTo>
                  <a:lnTo>
                    <a:pt x="211" y="3226"/>
                  </a:lnTo>
                  <a:lnTo>
                    <a:pt x="222" y="3233"/>
                  </a:lnTo>
                  <a:lnTo>
                    <a:pt x="241" y="3244"/>
                  </a:lnTo>
                  <a:lnTo>
                    <a:pt x="266" y="3256"/>
                  </a:lnTo>
                  <a:lnTo>
                    <a:pt x="298" y="3270"/>
                  </a:lnTo>
                  <a:lnTo>
                    <a:pt x="337" y="3285"/>
                  </a:lnTo>
                  <a:lnTo>
                    <a:pt x="359" y="3292"/>
                  </a:lnTo>
                  <a:lnTo>
                    <a:pt x="383" y="3299"/>
                  </a:lnTo>
                  <a:lnTo>
                    <a:pt x="409" y="3305"/>
                  </a:lnTo>
                  <a:lnTo>
                    <a:pt x="435" y="3311"/>
                  </a:lnTo>
                  <a:lnTo>
                    <a:pt x="464" y="3316"/>
                  </a:lnTo>
                  <a:lnTo>
                    <a:pt x="494" y="3321"/>
                  </a:lnTo>
                  <a:lnTo>
                    <a:pt x="525" y="3324"/>
                  </a:lnTo>
                  <a:lnTo>
                    <a:pt x="559" y="3327"/>
                  </a:lnTo>
                  <a:lnTo>
                    <a:pt x="593" y="3329"/>
                  </a:lnTo>
                  <a:lnTo>
                    <a:pt x="629" y="3329"/>
                  </a:lnTo>
                  <a:lnTo>
                    <a:pt x="666" y="3328"/>
                  </a:lnTo>
                  <a:lnTo>
                    <a:pt x="704" y="3325"/>
                  </a:lnTo>
                  <a:lnTo>
                    <a:pt x="744" y="3322"/>
                  </a:lnTo>
                  <a:lnTo>
                    <a:pt x="785" y="3316"/>
                  </a:lnTo>
                  <a:lnTo>
                    <a:pt x="828" y="3308"/>
                  </a:lnTo>
                  <a:lnTo>
                    <a:pt x="872" y="3299"/>
                  </a:lnTo>
                  <a:lnTo>
                    <a:pt x="917" y="3287"/>
                  </a:lnTo>
                  <a:lnTo>
                    <a:pt x="963" y="3274"/>
                  </a:lnTo>
                  <a:lnTo>
                    <a:pt x="1011" y="3257"/>
                  </a:lnTo>
                  <a:lnTo>
                    <a:pt x="1060" y="3238"/>
                  </a:lnTo>
                  <a:lnTo>
                    <a:pt x="1057" y="3232"/>
                  </a:lnTo>
                  <a:lnTo>
                    <a:pt x="1053" y="3213"/>
                  </a:lnTo>
                  <a:lnTo>
                    <a:pt x="1044" y="3181"/>
                  </a:lnTo>
                  <a:lnTo>
                    <a:pt x="1032" y="3139"/>
                  </a:lnTo>
                  <a:lnTo>
                    <a:pt x="1018" y="3087"/>
                  </a:lnTo>
                  <a:lnTo>
                    <a:pt x="1001" y="3024"/>
                  </a:lnTo>
                  <a:lnTo>
                    <a:pt x="981" y="2952"/>
                  </a:lnTo>
                  <a:lnTo>
                    <a:pt x="961" y="2873"/>
                  </a:lnTo>
                  <a:lnTo>
                    <a:pt x="938" y="2786"/>
                  </a:lnTo>
                  <a:lnTo>
                    <a:pt x="912" y="2693"/>
                  </a:lnTo>
                  <a:lnTo>
                    <a:pt x="886" y="2592"/>
                  </a:lnTo>
                  <a:lnTo>
                    <a:pt x="858" y="2488"/>
                  </a:lnTo>
                  <a:lnTo>
                    <a:pt x="830" y="2378"/>
                  </a:lnTo>
                  <a:lnTo>
                    <a:pt x="802" y="2265"/>
                  </a:lnTo>
                  <a:lnTo>
                    <a:pt x="772" y="2150"/>
                  </a:lnTo>
                  <a:lnTo>
                    <a:pt x="742" y="2031"/>
                  </a:lnTo>
                  <a:lnTo>
                    <a:pt x="728" y="1971"/>
                  </a:lnTo>
                  <a:lnTo>
                    <a:pt x="715" y="1911"/>
                  </a:lnTo>
                  <a:lnTo>
                    <a:pt x="703" y="1850"/>
                  </a:lnTo>
                  <a:lnTo>
                    <a:pt x="692" y="1790"/>
                  </a:lnTo>
                  <a:lnTo>
                    <a:pt x="683" y="1729"/>
                  </a:lnTo>
                  <a:lnTo>
                    <a:pt x="676" y="1668"/>
                  </a:lnTo>
                  <a:lnTo>
                    <a:pt x="669" y="1608"/>
                  </a:lnTo>
                  <a:lnTo>
                    <a:pt x="665" y="1548"/>
                  </a:lnTo>
                  <a:lnTo>
                    <a:pt x="661" y="1489"/>
                  </a:lnTo>
                  <a:lnTo>
                    <a:pt x="659" y="1431"/>
                  </a:lnTo>
                  <a:lnTo>
                    <a:pt x="658" y="1373"/>
                  </a:lnTo>
                  <a:lnTo>
                    <a:pt x="659" y="1317"/>
                  </a:lnTo>
                  <a:lnTo>
                    <a:pt x="661" y="1260"/>
                  </a:lnTo>
                  <a:lnTo>
                    <a:pt x="666" y="1206"/>
                  </a:lnTo>
                  <a:lnTo>
                    <a:pt x="671" y="1153"/>
                  </a:lnTo>
                  <a:lnTo>
                    <a:pt x="678" y="1102"/>
                  </a:lnTo>
                  <a:lnTo>
                    <a:pt x="688" y="1051"/>
                  </a:lnTo>
                  <a:lnTo>
                    <a:pt x="698" y="1004"/>
                  </a:lnTo>
                  <a:lnTo>
                    <a:pt x="711" y="958"/>
                  </a:lnTo>
                  <a:lnTo>
                    <a:pt x="724" y="914"/>
                  </a:lnTo>
                  <a:lnTo>
                    <a:pt x="741" y="873"/>
                  </a:lnTo>
                  <a:lnTo>
                    <a:pt x="759" y="834"/>
                  </a:lnTo>
                  <a:lnTo>
                    <a:pt x="779" y="797"/>
                  </a:lnTo>
                  <a:lnTo>
                    <a:pt x="800" y="762"/>
                  </a:lnTo>
                  <a:lnTo>
                    <a:pt x="824" y="731"/>
                  </a:lnTo>
                  <a:lnTo>
                    <a:pt x="849" y="702"/>
                  </a:lnTo>
                  <a:lnTo>
                    <a:pt x="877" y="677"/>
                  </a:lnTo>
                  <a:lnTo>
                    <a:pt x="905" y="655"/>
                  </a:lnTo>
                  <a:lnTo>
                    <a:pt x="938" y="636"/>
                  </a:lnTo>
                  <a:lnTo>
                    <a:pt x="971" y="620"/>
                  </a:lnTo>
                  <a:lnTo>
                    <a:pt x="1006" y="609"/>
                  </a:lnTo>
                  <a:lnTo>
                    <a:pt x="1044" y="601"/>
                  </a:lnTo>
                  <a:lnTo>
                    <a:pt x="1085" y="596"/>
                  </a:lnTo>
                  <a:lnTo>
                    <a:pt x="1133" y="594"/>
                  </a:lnTo>
                  <a:lnTo>
                    <a:pt x="1188" y="594"/>
                  </a:lnTo>
                  <a:lnTo>
                    <a:pt x="1246" y="595"/>
                  </a:lnTo>
                  <a:lnTo>
                    <a:pt x="1311" y="600"/>
                  </a:lnTo>
                  <a:lnTo>
                    <a:pt x="1379" y="605"/>
                  </a:lnTo>
                  <a:lnTo>
                    <a:pt x="1453" y="612"/>
                  </a:lnTo>
                  <a:lnTo>
                    <a:pt x="1530" y="621"/>
                  </a:lnTo>
                  <a:lnTo>
                    <a:pt x="1610" y="633"/>
                  </a:lnTo>
                  <a:lnTo>
                    <a:pt x="1695" y="646"/>
                  </a:lnTo>
                  <a:lnTo>
                    <a:pt x="1781" y="661"/>
                  </a:lnTo>
                  <a:lnTo>
                    <a:pt x="1871" y="677"/>
                  </a:lnTo>
                  <a:lnTo>
                    <a:pt x="1963" y="694"/>
                  </a:lnTo>
                  <a:lnTo>
                    <a:pt x="2056" y="713"/>
                  </a:lnTo>
                  <a:lnTo>
                    <a:pt x="2152" y="733"/>
                  </a:lnTo>
                  <a:lnTo>
                    <a:pt x="2249" y="754"/>
                  </a:lnTo>
                  <a:lnTo>
                    <a:pt x="2346" y="777"/>
                  </a:lnTo>
                  <a:lnTo>
                    <a:pt x="2443" y="800"/>
                  </a:lnTo>
                  <a:lnTo>
                    <a:pt x="2541" y="825"/>
                  </a:lnTo>
                  <a:lnTo>
                    <a:pt x="2638" y="851"/>
                  </a:lnTo>
                  <a:lnTo>
                    <a:pt x="2736" y="877"/>
                  </a:lnTo>
                  <a:lnTo>
                    <a:pt x="2832" y="904"/>
                  </a:lnTo>
                  <a:lnTo>
                    <a:pt x="2926" y="933"/>
                  </a:lnTo>
                  <a:lnTo>
                    <a:pt x="3020" y="962"/>
                  </a:lnTo>
                  <a:lnTo>
                    <a:pt x="3112" y="990"/>
                  </a:lnTo>
                  <a:lnTo>
                    <a:pt x="3200" y="1020"/>
                  </a:lnTo>
                  <a:lnTo>
                    <a:pt x="3287" y="1050"/>
                  </a:lnTo>
                  <a:lnTo>
                    <a:pt x="3370" y="1080"/>
                  </a:lnTo>
                  <a:lnTo>
                    <a:pt x="3449" y="1111"/>
                  </a:lnTo>
                  <a:lnTo>
                    <a:pt x="3525" y="1142"/>
                  </a:lnTo>
                  <a:lnTo>
                    <a:pt x="3598" y="1174"/>
                  </a:lnTo>
                  <a:lnTo>
                    <a:pt x="3666" y="1205"/>
                  </a:lnTo>
                  <a:lnTo>
                    <a:pt x="3730" y="1234"/>
                  </a:lnTo>
                  <a:lnTo>
                    <a:pt x="3794" y="1259"/>
                  </a:lnTo>
                  <a:lnTo>
                    <a:pt x="3856" y="1280"/>
                  </a:lnTo>
                  <a:lnTo>
                    <a:pt x="3917" y="1297"/>
                  </a:lnTo>
                  <a:lnTo>
                    <a:pt x="3976" y="1310"/>
                  </a:lnTo>
                  <a:lnTo>
                    <a:pt x="4035" y="1320"/>
                  </a:lnTo>
                  <a:lnTo>
                    <a:pt x="4090" y="1326"/>
                  </a:lnTo>
                  <a:lnTo>
                    <a:pt x="4145" y="1328"/>
                  </a:lnTo>
                  <a:lnTo>
                    <a:pt x="4198" y="1328"/>
                  </a:lnTo>
                  <a:lnTo>
                    <a:pt x="4250" y="1325"/>
                  </a:lnTo>
                  <a:lnTo>
                    <a:pt x="4300" y="1319"/>
                  </a:lnTo>
                  <a:lnTo>
                    <a:pt x="4347" y="1310"/>
                  </a:lnTo>
                  <a:lnTo>
                    <a:pt x="4393" y="1298"/>
                  </a:lnTo>
                  <a:lnTo>
                    <a:pt x="4438" y="1284"/>
                  </a:lnTo>
                  <a:lnTo>
                    <a:pt x="4479" y="1268"/>
                  </a:lnTo>
                  <a:lnTo>
                    <a:pt x="4520" y="1251"/>
                  </a:lnTo>
                  <a:lnTo>
                    <a:pt x="4558" y="1231"/>
                  </a:lnTo>
                  <a:lnTo>
                    <a:pt x="4593" y="1209"/>
                  </a:lnTo>
                  <a:lnTo>
                    <a:pt x="4627" y="1186"/>
                  </a:lnTo>
                  <a:lnTo>
                    <a:pt x="4658" y="1161"/>
                  </a:lnTo>
                  <a:lnTo>
                    <a:pt x="4688" y="1136"/>
                  </a:lnTo>
                  <a:lnTo>
                    <a:pt x="4714" y="1108"/>
                  </a:lnTo>
                  <a:lnTo>
                    <a:pt x="4739" y="1080"/>
                  </a:lnTo>
                  <a:lnTo>
                    <a:pt x="4761" y="1050"/>
                  </a:lnTo>
                  <a:lnTo>
                    <a:pt x="4780" y="1021"/>
                  </a:lnTo>
                  <a:lnTo>
                    <a:pt x="4796" y="991"/>
                  </a:lnTo>
                  <a:lnTo>
                    <a:pt x="4810" y="960"/>
                  </a:lnTo>
                  <a:lnTo>
                    <a:pt x="4822" y="929"/>
                  </a:lnTo>
                  <a:lnTo>
                    <a:pt x="4831" y="899"/>
                  </a:lnTo>
                  <a:lnTo>
                    <a:pt x="4837" y="868"/>
                  </a:lnTo>
                  <a:lnTo>
                    <a:pt x="4839" y="838"/>
                  </a:lnTo>
                  <a:lnTo>
                    <a:pt x="4839" y="808"/>
                  </a:lnTo>
                  <a:lnTo>
                    <a:pt x="4832" y="778"/>
                  </a:lnTo>
                  <a:lnTo>
                    <a:pt x="4815" y="749"/>
                  </a:lnTo>
                  <a:lnTo>
                    <a:pt x="4787" y="722"/>
                  </a:lnTo>
                  <a:lnTo>
                    <a:pt x="4749" y="694"/>
                  </a:lnTo>
                  <a:lnTo>
                    <a:pt x="4704" y="669"/>
                  </a:lnTo>
                  <a:lnTo>
                    <a:pt x="4649" y="642"/>
                  </a:lnTo>
                  <a:lnTo>
                    <a:pt x="4588" y="618"/>
                  </a:lnTo>
                  <a:lnTo>
                    <a:pt x="4519" y="594"/>
                  </a:lnTo>
                  <a:lnTo>
                    <a:pt x="4444" y="571"/>
                  </a:lnTo>
                  <a:lnTo>
                    <a:pt x="4363" y="548"/>
                  </a:lnTo>
                  <a:lnTo>
                    <a:pt x="4277" y="526"/>
                  </a:lnTo>
                  <a:lnTo>
                    <a:pt x="4186" y="505"/>
                  </a:lnTo>
                  <a:lnTo>
                    <a:pt x="4091" y="485"/>
                  </a:lnTo>
                  <a:lnTo>
                    <a:pt x="3993" y="466"/>
                  </a:lnTo>
                  <a:lnTo>
                    <a:pt x="3892" y="447"/>
                  </a:lnTo>
                  <a:lnTo>
                    <a:pt x="3789" y="429"/>
                  </a:lnTo>
                  <a:lnTo>
                    <a:pt x="3684" y="413"/>
                  </a:lnTo>
                  <a:lnTo>
                    <a:pt x="3580" y="397"/>
                  </a:lnTo>
                  <a:lnTo>
                    <a:pt x="3474" y="382"/>
                  </a:lnTo>
                  <a:lnTo>
                    <a:pt x="3368" y="367"/>
                  </a:lnTo>
                  <a:lnTo>
                    <a:pt x="3263" y="353"/>
                  </a:lnTo>
                  <a:lnTo>
                    <a:pt x="3160" y="340"/>
                  </a:lnTo>
                  <a:lnTo>
                    <a:pt x="3059" y="329"/>
                  </a:lnTo>
                  <a:lnTo>
                    <a:pt x="2961" y="317"/>
                  </a:lnTo>
                  <a:lnTo>
                    <a:pt x="2775" y="298"/>
                  </a:lnTo>
                  <a:lnTo>
                    <a:pt x="2607" y="281"/>
                  </a:lnTo>
                  <a:lnTo>
                    <a:pt x="2463" y="269"/>
                  </a:lnTo>
                  <a:lnTo>
                    <a:pt x="2346" y="260"/>
                  </a:lnTo>
                  <a:close/>
                </a:path>
              </a:pathLst>
            </a:custGeom>
            <a:solidFill>
              <a:srgbClr val="46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54"/>
            <p:cNvSpPr>
              <a:spLocks/>
            </p:cNvSpPr>
            <p:nvPr/>
          </p:nvSpPr>
          <p:spPr bwMode="auto">
            <a:xfrm>
              <a:off x="8013700" y="4799013"/>
              <a:ext cx="368300" cy="523875"/>
            </a:xfrm>
            <a:custGeom>
              <a:avLst/>
              <a:gdLst>
                <a:gd name="T0" fmla="*/ 273 w 1158"/>
                <a:gd name="T1" fmla="*/ 126 h 1648"/>
                <a:gd name="T2" fmla="*/ 343 w 1158"/>
                <a:gd name="T3" fmla="*/ 84 h 1648"/>
                <a:gd name="T4" fmla="*/ 438 w 1158"/>
                <a:gd name="T5" fmla="*/ 39 h 1648"/>
                <a:gd name="T6" fmla="*/ 528 w 1158"/>
                <a:gd name="T7" fmla="*/ 11 h 1648"/>
                <a:gd name="T8" fmla="*/ 585 w 1158"/>
                <a:gd name="T9" fmla="*/ 2 h 1648"/>
                <a:gd name="T10" fmla="*/ 642 w 1158"/>
                <a:gd name="T11" fmla="*/ 1 h 1648"/>
                <a:gd name="T12" fmla="*/ 698 w 1158"/>
                <a:gd name="T13" fmla="*/ 10 h 1648"/>
                <a:gd name="T14" fmla="*/ 751 w 1158"/>
                <a:gd name="T15" fmla="*/ 37 h 1648"/>
                <a:gd name="T16" fmla="*/ 801 w 1158"/>
                <a:gd name="T17" fmla="*/ 76 h 1648"/>
                <a:gd name="T18" fmla="*/ 847 w 1158"/>
                <a:gd name="T19" fmla="*/ 124 h 1648"/>
                <a:gd name="T20" fmla="*/ 890 w 1158"/>
                <a:gd name="T21" fmla="*/ 181 h 1648"/>
                <a:gd name="T22" fmla="*/ 940 w 1158"/>
                <a:gd name="T23" fmla="*/ 262 h 1648"/>
                <a:gd name="T24" fmla="*/ 1000 w 1158"/>
                <a:gd name="T25" fmla="*/ 378 h 1648"/>
                <a:gd name="T26" fmla="*/ 1038 w 1158"/>
                <a:gd name="T27" fmla="*/ 595 h 1648"/>
                <a:gd name="T28" fmla="*/ 1057 w 1158"/>
                <a:gd name="T29" fmla="*/ 624 h 1648"/>
                <a:gd name="T30" fmla="*/ 1104 w 1158"/>
                <a:gd name="T31" fmla="*/ 720 h 1648"/>
                <a:gd name="T32" fmla="*/ 1151 w 1158"/>
                <a:gd name="T33" fmla="*/ 846 h 1648"/>
                <a:gd name="T34" fmla="*/ 1158 w 1158"/>
                <a:gd name="T35" fmla="*/ 904 h 1648"/>
                <a:gd name="T36" fmla="*/ 1155 w 1158"/>
                <a:gd name="T37" fmla="*/ 973 h 1648"/>
                <a:gd name="T38" fmla="*/ 1141 w 1158"/>
                <a:gd name="T39" fmla="*/ 1049 h 1648"/>
                <a:gd name="T40" fmla="*/ 1118 w 1158"/>
                <a:gd name="T41" fmla="*/ 1130 h 1648"/>
                <a:gd name="T42" fmla="*/ 1088 w 1158"/>
                <a:gd name="T43" fmla="*/ 1212 h 1648"/>
                <a:gd name="T44" fmla="*/ 1052 w 1158"/>
                <a:gd name="T45" fmla="*/ 1293 h 1648"/>
                <a:gd name="T46" fmla="*/ 1011 w 1158"/>
                <a:gd name="T47" fmla="*/ 1370 h 1648"/>
                <a:gd name="T48" fmla="*/ 964 w 1158"/>
                <a:gd name="T49" fmla="*/ 1440 h 1648"/>
                <a:gd name="T50" fmla="*/ 917 w 1158"/>
                <a:gd name="T51" fmla="*/ 1498 h 1648"/>
                <a:gd name="T52" fmla="*/ 868 w 1158"/>
                <a:gd name="T53" fmla="*/ 1543 h 1648"/>
                <a:gd name="T54" fmla="*/ 812 w 1158"/>
                <a:gd name="T55" fmla="*/ 1574 h 1648"/>
                <a:gd name="T56" fmla="*/ 739 w 1158"/>
                <a:gd name="T57" fmla="*/ 1599 h 1648"/>
                <a:gd name="T58" fmla="*/ 650 w 1158"/>
                <a:gd name="T59" fmla="*/ 1617 h 1648"/>
                <a:gd name="T60" fmla="*/ 552 w 1158"/>
                <a:gd name="T61" fmla="*/ 1631 h 1648"/>
                <a:gd name="T62" fmla="*/ 383 w 1158"/>
                <a:gd name="T63" fmla="*/ 1644 h 1648"/>
                <a:gd name="T64" fmla="*/ 199 w 1158"/>
                <a:gd name="T65" fmla="*/ 1648 h 1648"/>
                <a:gd name="T66" fmla="*/ 48 w 1158"/>
                <a:gd name="T67" fmla="*/ 1646 h 1648"/>
                <a:gd name="T68" fmla="*/ 29 w 1158"/>
                <a:gd name="T69" fmla="*/ 1592 h 1648"/>
                <a:gd name="T70" fmla="*/ 10 w 1158"/>
                <a:gd name="T71" fmla="*/ 1525 h 1648"/>
                <a:gd name="T72" fmla="*/ 0 w 1158"/>
                <a:gd name="T73" fmla="*/ 1451 h 1648"/>
                <a:gd name="T74" fmla="*/ 2 w 1158"/>
                <a:gd name="T75" fmla="*/ 1406 h 1648"/>
                <a:gd name="T76" fmla="*/ 12 w 1158"/>
                <a:gd name="T77" fmla="*/ 1378 h 1648"/>
                <a:gd name="T78" fmla="*/ 28 w 1158"/>
                <a:gd name="T79" fmla="*/ 1358 h 1648"/>
                <a:gd name="T80" fmla="*/ 199 w 1158"/>
                <a:gd name="T81" fmla="*/ 1227 h 1648"/>
                <a:gd name="T82" fmla="*/ 408 w 1158"/>
                <a:gd name="T83" fmla="*/ 1072 h 1648"/>
                <a:gd name="T84" fmla="*/ 467 w 1158"/>
                <a:gd name="T85" fmla="*/ 1022 h 1648"/>
                <a:gd name="T86" fmla="*/ 470 w 1158"/>
                <a:gd name="T87" fmla="*/ 976 h 1648"/>
                <a:gd name="T88" fmla="*/ 468 w 1158"/>
                <a:gd name="T89" fmla="*/ 917 h 1648"/>
                <a:gd name="T90" fmla="*/ 453 w 1158"/>
                <a:gd name="T91" fmla="*/ 846 h 1648"/>
                <a:gd name="T92" fmla="*/ 422 w 1158"/>
                <a:gd name="T93" fmla="*/ 765 h 1648"/>
                <a:gd name="T94" fmla="*/ 370 w 1158"/>
                <a:gd name="T95" fmla="*/ 674 h 1648"/>
                <a:gd name="T96" fmla="*/ 315 w 1158"/>
                <a:gd name="T97" fmla="*/ 564 h 1648"/>
                <a:gd name="T98" fmla="*/ 265 w 1158"/>
                <a:gd name="T99" fmla="*/ 443 h 1648"/>
                <a:gd name="T100" fmla="*/ 235 w 1158"/>
                <a:gd name="T101" fmla="*/ 341 h 1648"/>
                <a:gd name="T102" fmla="*/ 225 w 1158"/>
                <a:gd name="T103" fmla="*/ 283 h 1648"/>
                <a:gd name="T104" fmla="*/ 221 w 1158"/>
                <a:gd name="T105" fmla="*/ 229 h 1648"/>
                <a:gd name="T106" fmla="*/ 226 w 1158"/>
                <a:gd name="T107" fmla="*/ 181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648">
                  <a:moveTo>
                    <a:pt x="235" y="153"/>
                  </a:moveTo>
                  <a:lnTo>
                    <a:pt x="244" y="145"/>
                  </a:lnTo>
                  <a:lnTo>
                    <a:pt x="273" y="126"/>
                  </a:lnTo>
                  <a:lnTo>
                    <a:pt x="293" y="113"/>
                  </a:lnTo>
                  <a:lnTo>
                    <a:pt x="317" y="99"/>
                  </a:lnTo>
                  <a:lnTo>
                    <a:pt x="343" y="84"/>
                  </a:lnTo>
                  <a:lnTo>
                    <a:pt x="372" y="69"/>
                  </a:lnTo>
                  <a:lnTo>
                    <a:pt x="404" y="54"/>
                  </a:lnTo>
                  <a:lnTo>
                    <a:pt x="438" y="39"/>
                  </a:lnTo>
                  <a:lnTo>
                    <a:pt x="472" y="26"/>
                  </a:lnTo>
                  <a:lnTo>
                    <a:pt x="509" y="16"/>
                  </a:lnTo>
                  <a:lnTo>
                    <a:pt x="528" y="11"/>
                  </a:lnTo>
                  <a:lnTo>
                    <a:pt x="547" y="8"/>
                  </a:lnTo>
                  <a:lnTo>
                    <a:pt x="566" y="5"/>
                  </a:lnTo>
                  <a:lnTo>
                    <a:pt x="585" y="2"/>
                  </a:lnTo>
                  <a:lnTo>
                    <a:pt x="604" y="1"/>
                  </a:lnTo>
                  <a:lnTo>
                    <a:pt x="623" y="0"/>
                  </a:lnTo>
                  <a:lnTo>
                    <a:pt x="642" y="1"/>
                  </a:lnTo>
                  <a:lnTo>
                    <a:pt x="661" y="2"/>
                  </a:lnTo>
                  <a:lnTo>
                    <a:pt x="680" y="6"/>
                  </a:lnTo>
                  <a:lnTo>
                    <a:pt x="698" y="10"/>
                  </a:lnTo>
                  <a:lnTo>
                    <a:pt x="717" y="17"/>
                  </a:lnTo>
                  <a:lnTo>
                    <a:pt x="734" y="26"/>
                  </a:lnTo>
                  <a:lnTo>
                    <a:pt x="751" y="37"/>
                  </a:lnTo>
                  <a:lnTo>
                    <a:pt x="769" y="48"/>
                  </a:lnTo>
                  <a:lnTo>
                    <a:pt x="785" y="61"/>
                  </a:lnTo>
                  <a:lnTo>
                    <a:pt x="801" y="76"/>
                  </a:lnTo>
                  <a:lnTo>
                    <a:pt x="817" y="91"/>
                  </a:lnTo>
                  <a:lnTo>
                    <a:pt x="832" y="107"/>
                  </a:lnTo>
                  <a:lnTo>
                    <a:pt x="847" y="124"/>
                  </a:lnTo>
                  <a:lnTo>
                    <a:pt x="862" y="143"/>
                  </a:lnTo>
                  <a:lnTo>
                    <a:pt x="876" y="161"/>
                  </a:lnTo>
                  <a:lnTo>
                    <a:pt x="890" y="181"/>
                  </a:lnTo>
                  <a:lnTo>
                    <a:pt x="903" y="201"/>
                  </a:lnTo>
                  <a:lnTo>
                    <a:pt x="916" y="220"/>
                  </a:lnTo>
                  <a:lnTo>
                    <a:pt x="940" y="262"/>
                  </a:lnTo>
                  <a:lnTo>
                    <a:pt x="962" y="301"/>
                  </a:lnTo>
                  <a:lnTo>
                    <a:pt x="983" y="340"/>
                  </a:lnTo>
                  <a:lnTo>
                    <a:pt x="1000" y="378"/>
                  </a:lnTo>
                  <a:lnTo>
                    <a:pt x="1031" y="441"/>
                  </a:lnTo>
                  <a:lnTo>
                    <a:pt x="1052" y="486"/>
                  </a:lnTo>
                  <a:lnTo>
                    <a:pt x="1038" y="595"/>
                  </a:lnTo>
                  <a:lnTo>
                    <a:pt x="1040" y="597"/>
                  </a:lnTo>
                  <a:lnTo>
                    <a:pt x="1046" y="607"/>
                  </a:lnTo>
                  <a:lnTo>
                    <a:pt x="1057" y="624"/>
                  </a:lnTo>
                  <a:lnTo>
                    <a:pt x="1069" y="648"/>
                  </a:lnTo>
                  <a:lnTo>
                    <a:pt x="1085" y="680"/>
                  </a:lnTo>
                  <a:lnTo>
                    <a:pt x="1104" y="720"/>
                  </a:lnTo>
                  <a:lnTo>
                    <a:pt x="1123" y="770"/>
                  </a:lnTo>
                  <a:lnTo>
                    <a:pt x="1145" y="829"/>
                  </a:lnTo>
                  <a:lnTo>
                    <a:pt x="1151" y="846"/>
                  </a:lnTo>
                  <a:lnTo>
                    <a:pt x="1155" y="863"/>
                  </a:lnTo>
                  <a:lnTo>
                    <a:pt x="1157" y="883"/>
                  </a:lnTo>
                  <a:lnTo>
                    <a:pt x="1158" y="904"/>
                  </a:lnTo>
                  <a:lnTo>
                    <a:pt x="1158" y="925"/>
                  </a:lnTo>
                  <a:lnTo>
                    <a:pt x="1157" y="949"/>
                  </a:lnTo>
                  <a:lnTo>
                    <a:pt x="1155" y="973"/>
                  </a:lnTo>
                  <a:lnTo>
                    <a:pt x="1150" y="998"/>
                  </a:lnTo>
                  <a:lnTo>
                    <a:pt x="1145" y="1023"/>
                  </a:lnTo>
                  <a:lnTo>
                    <a:pt x="1141" y="1049"/>
                  </a:lnTo>
                  <a:lnTo>
                    <a:pt x="1134" y="1075"/>
                  </a:lnTo>
                  <a:lnTo>
                    <a:pt x="1126" y="1103"/>
                  </a:lnTo>
                  <a:lnTo>
                    <a:pt x="1118" y="1130"/>
                  </a:lnTo>
                  <a:lnTo>
                    <a:pt x="1108" y="1157"/>
                  </a:lnTo>
                  <a:lnTo>
                    <a:pt x="1098" y="1185"/>
                  </a:lnTo>
                  <a:lnTo>
                    <a:pt x="1088" y="1212"/>
                  </a:lnTo>
                  <a:lnTo>
                    <a:pt x="1076" y="1240"/>
                  </a:lnTo>
                  <a:lnTo>
                    <a:pt x="1065" y="1267"/>
                  </a:lnTo>
                  <a:lnTo>
                    <a:pt x="1052" y="1293"/>
                  </a:lnTo>
                  <a:lnTo>
                    <a:pt x="1038" y="1320"/>
                  </a:lnTo>
                  <a:lnTo>
                    <a:pt x="1024" y="1345"/>
                  </a:lnTo>
                  <a:lnTo>
                    <a:pt x="1011" y="1370"/>
                  </a:lnTo>
                  <a:lnTo>
                    <a:pt x="996" y="1393"/>
                  </a:lnTo>
                  <a:lnTo>
                    <a:pt x="981" y="1417"/>
                  </a:lnTo>
                  <a:lnTo>
                    <a:pt x="964" y="1440"/>
                  </a:lnTo>
                  <a:lnTo>
                    <a:pt x="949" y="1460"/>
                  </a:lnTo>
                  <a:lnTo>
                    <a:pt x="933" y="1480"/>
                  </a:lnTo>
                  <a:lnTo>
                    <a:pt x="917" y="1498"/>
                  </a:lnTo>
                  <a:lnTo>
                    <a:pt x="901" y="1514"/>
                  </a:lnTo>
                  <a:lnTo>
                    <a:pt x="884" y="1529"/>
                  </a:lnTo>
                  <a:lnTo>
                    <a:pt x="868" y="1543"/>
                  </a:lnTo>
                  <a:lnTo>
                    <a:pt x="850" y="1555"/>
                  </a:lnTo>
                  <a:lnTo>
                    <a:pt x="833" y="1565"/>
                  </a:lnTo>
                  <a:lnTo>
                    <a:pt x="812" y="1574"/>
                  </a:lnTo>
                  <a:lnTo>
                    <a:pt x="789" y="1584"/>
                  </a:lnTo>
                  <a:lnTo>
                    <a:pt x="765" y="1592"/>
                  </a:lnTo>
                  <a:lnTo>
                    <a:pt x="739" y="1599"/>
                  </a:lnTo>
                  <a:lnTo>
                    <a:pt x="711" y="1606"/>
                  </a:lnTo>
                  <a:lnTo>
                    <a:pt x="681" y="1612"/>
                  </a:lnTo>
                  <a:lnTo>
                    <a:pt x="650" y="1617"/>
                  </a:lnTo>
                  <a:lnTo>
                    <a:pt x="619" y="1623"/>
                  </a:lnTo>
                  <a:lnTo>
                    <a:pt x="585" y="1627"/>
                  </a:lnTo>
                  <a:lnTo>
                    <a:pt x="552" y="1631"/>
                  </a:lnTo>
                  <a:lnTo>
                    <a:pt x="519" y="1634"/>
                  </a:lnTo>
                  <a:lnTo>
                    <a:pt x="451" y="1640"/>
                  </a:lnTo>
                  <a:lnTo>
                    <a:pt x="383" y="1644"/>
                  </a:lnTo>
                  <a:lnTo>
                    <a:pt x="318" y="1646"/>
                  </a:lnTo>
                  <a:lnTo>
                    <a:pt x="256" y="1648"/>
                  </a:lnTo>
                  <a:lnTo>
                    <a:pt x="199" y="1648"/>
                  </a:lnTo>
                  <a:lnTo>
                    <a:pt x="149" y="1648"/>
                  </a:lnTo>
                  <a:lnTo>
                    <a:pt x="76" y="1647"/>
                  </a:lnTo>
                  <a:lnTo>
                    <a:pt x="48" y="1646"/>
                  </a:lnTo>
                  <a:lnTo>
                    <a:pt x="45" y="1637"/>
                  </a:lnTo>
                  <a:lnTo>
                    <a:pt x="35" y="1610"/>
                  </a:lnTo>
                  <a:lnTo>
                    <a:pt x="29" y="1592"/>
                  </a:lnTo>
                  <a:lnTo>
                    <a:pt x="22" y="1571"/>
                  </a:lnTo>
                  <a:lnTo>
                    <a:pt x="16" y="1548"/>
                  </a:lnTo>
                  <a:lnTo>
                    <a:pt x="10" y="1525"/>
                  </a:lnTo>
                  <a:lnTo>
                    <a:pt x="5" y="1499"/>
                  </a:lnTo>
                  <a:lnTo>
                    <a:pt x="1" y="1475"/>
                  </a:lnTo>
                  <a:lnTo>
                    <a:pt x="0" y="1451"/>
                  </a:lnTo>
                  <a:lnTo>
                    <a:pt x="0" y="1428"/>
                  </a:lnTo>
                  <a:lnTo>
                    <a:pt x="0" y="1417"/>
                  </a:lnTo>
                  <a:lnTo>
                    <a:pt x="2" y="1406"/>
                  </a:lnTo>
                  <a:lnTo>
                    <a:pt x="5" y="1397"/>
                  </a:lnTo>
                  <a:lnTo>
                    <a:pt x="7" y="1387"/>
                  </a:lnTo>
                  <a:lnTo>
                    <a:pt x="12" y="1378"/>
                  </a:lnTo>
                  <a:lnTo>
                    <a:pt x="16" y="1370"/>
                  </a:lnTo>
                  <a:lnTo>
                    <a:pt x="22" y="1363"/>
                  </a:lnTo>
                  <a:lnTo>
                    <a:pt x="28" y="1358"/>
                  </a:lnTo>
                  <a:lnTo>
                    <a:pt x="69" y="1327"/>
                  </a:lnTo>
                  <a:lnTo>
                    <a:pt x="128" y="1280"/>
                  </a:lnTo>
                  <a:lnTo>
                    <a:pt x="199" y="1227"/>
                  </a:lnTo>
                  <a:lnTo>
                    <a:pt x="275" y="1171"/>
                  </a:lnTo>
                  <a:lnTo>
                    <a:pt x="347" y="1117"/>
                  </a:lnTo>
                  <a:lnTo>
                    <a:pt x="408" y="1072"/>
                  </a:lnTo>
                  <a:lnTo>
                    <a:pt x="449" y="1041"/>
                  </a:lnTo>
                  <a:lnTo>
                    <a:pt x="466" y="1029"/>
                  </a:lnTo>
                  <a:lnTo>
                    <a:pt x="467" y="1022"/>
                  </a:lnTo>
                  <a:lnTo>
                    <a:pt x="469" y="1004"/>
                  </a:lnTo>
                  <a:lnTo>
                    <a:pt x="470" y="991"/>
                  </a:lnTo>
                  <a:lnTo>
                    <a:pt x="470" y="976"/>
                  </a:lnTo>
                  <a:lnTo>
                    <a:pt x="470" y="959"/>
                  </a:lnTo>
                  <a:lnTo>
                    <a:pt x="470" y="939"/>
                  </a:lnTo>
                  <a:lnTo>
                    <a:pt x="468" y="917"/>
                  </a:lnTo>
                  <a:lnTo>
                    <a:pt x="464" y="896"/>
                  </a:lnTo>
                  <a:lnTo>
                    <a:pt x="460" y="871"/>
                  </a:lnTo>
                  <a:lnTo>
                    <a:pt x="453" y="846"/>
                  </a:lnTo>
                  <a:lnTo>
                    <a:pt x="445" y="819"/>
                  </a:lnTo>
                  <a:lnTo>
                    <a:pt x="434" y="793"/>
                  </a:lnTo>
                  <a:lnTo>
                    <a:pt x="422" y="765"/>
                  </a:lnTo>
                  <a:lnTo>
                    <a:pt x="406" y="736"/>
                  </a:lnTo>
                  <a:lnTo>
                    <a:pt x="388" y="706"/>
                  </a:lnTo>
                  <a:lnTo>
                    <a:pt x="370" y="674"/>
                  </a:lnTo>
                  <a:lnTo>
                    <a:pt x="351" y="640"/>
                  </a:lnTo>
                  <a:lnTo>
                    <a:pt x="333" y="603"/>
                  </a:lnTo>
                  <a:lnTo>
                    <a:pt x="315" y="564"/>
                  </a:lnTo>
                  <a:lnTo>
                    <a:pt x="297" y="523"/>
                  </a:lnTo>
                  <a:lnTo>
                    <a:pt x="280" y="483"/>
                  </a:lnTo>
                  <a:lnTo>
                    <a:pt x="265" y="443"/>
                  </a:lnTo>
                  <a:lnTo>
                    <a:pt x="251" y="401"/>
                  </a:lnTo>
                  <a:lnTo>
                    <a:pt x="240" y="361"/>
                  </a:lnTo>
                  <a:lnTo>
                    <a:pt x="235" y="341"/>
                  </a:lnTo>
                  <a:lnTo>
                    <a:pt x="232" y="322"/>
                  </a:lnTo>
                  <a:lnTo>
                    <a:pt x="228" y="302"/>
                  </a:lnTo>
                  <a:lnTo>
                    <a:pt x="225" y="283"/>
                  </a:lnTo>
                  <a:lnTo>
                    <a:pt x="222" y="265"/>
                  </a:lnTo>
                  <a:lnTo>
                    <a:pt x="221" y="247"/>
                  </a:lnTo>
                  <a:lnTo>
                    <a:pt x="221" y="229"/>
                  </a:lnTo>
                  <a:lnTo>
                    <a:pt x="222" y="213"/>
                  </a:lnTo>
                  <a:lnTo>
                    <a:pt x="224" y="197"/>
                  </a:lnTo>
                  <a:lnTo>
                    <a:pt x="226" y="181"/>
                  </a:lnTo>
                  <a:lnTo>
                    <a:pt x="230" y="167"/>
                  </a:lnTo>
                  <a:lnTo>
                    <a:pt x="235" y="153"/>
                  </a:lnTo>
                  <a:close/>
                </a:path>
              </a:pathLst>
            </a:custGeom>
            <a:solidFill>
              <a:srgbClr val="281C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55"/>
            <p:cNvSpPr>
              <a:spLocks/>
            </p:cNvSpPr>
            <p:nvPr/>
          </p:nvSpPr>
          <p:spPr bwMode="auto">
            <a:xfrm>
              <a:off x="7256463" y="4310063"/>
              <a:ext cx="974725" cy="1079500"/>
            </a:xfrm>
            <a:custGeom>
              <a:avLst/>
              <a:gdLst>
                <a:gd name="T0" fmla="*/ 77 w 3067"/>
                <a:gd name="T1" fmla="*/ 506 h 3400"/>
                <a:gd name="T2" fmla="*/ 28 w 3067"/>
                <a:gd name="T3" fmla="*/ 1042 h 3400"/>
                <a:gd name="T4" fmla="*/ 2 w 3067"/>
                <a:gd name="T5" fmla="*/ 1580 h 3400"/>
                <a:gd name="T6" fmla="*/ 10 w 3067"/>
                <a:gd name="T7" fmla="*/ 2146 h 3400"/>
                <a:gd name="T8" fmla="*/ 73 w 3067"/>
                <a:gd name="T9" fmla="*/ 2671 h 3400"/>
                <a:gd name="T10" fmla="*/ 207 w 3067"/>
                <a:gd name="T11" fmla="*/ 3090 h 3400"/>
                <a:gd name="T12" fmla="*/ 434 w 3067"/>
                <a:gd name="T13" fmla="*/ 3337 h 3400"/>
                <a:gd name="T14" fmla="*/ 748 w 3067"/>
                <a:gd name="T15" fmla="*/ 3399 h 3400"/>
                <a:gd name="T16" fmla="*/ 1080 w 3067"/>
                <a:gd name="T17" fmla="*/ 3379 h 3400"/>
                <a:gd name="T18" fmla="*/ 1416 w 3067"/>
                <a:gd name="T19" fmla="*/ 3301 h 3400"/>
                <a:gd name="T20" fmla="*/ 1742 w 3067"/>
                <a:gd name="T21" fmla="*/ 3179 h 3400"/>
                <a:gd name="T22" fmla="*/ 2046 w 3067"/>
                <a:gd name="T23" fmla="*/ 3028 h 3400"/>
                <a:gd name="T24" fmla="*/ 2314 w 3067"/>
                <a:gd name="T25" fmla="*/ 2865 h 3400"/>
                <a:gd name="T26" fmla="*/ 2533 w 3067"/>
                <a:gd name="T27" fmla="*/ 2707 h 3400"/>
                <a:gd name="T28" fmla="*/ 2688 w 3067"/>
                <a:gd name="T29" fmla="*/ 2569 h 3400"/>
                <a:gd name="T30" fmla="*/ 2787 w 3067"/>
                <a:gd name="T31" fmla="*/ 2464 h 3400"/>
                <a:gd name="T32" fmla="*/ 2867 w 3067"/>
                <a:gd name="T33" fmla="*/ 2393 h 3400"/>
                <a:gd name="T34" fmla="*/ 2931 w 3067"/>
                <a:gd name="T35" fmla="*/ 2348 h 3400"/>
                <a:gd name="T36" fmla="*/ 2982 w 3067"/>
                <a:gd name="T37" fmla="*/ 2325 h 3400"/>
                <a:gd name="T38" fmla="*/ 3019 w 3067"/>
                <a:gd name="T39" fmla="*/ 2318 h 3400"/>
                <a:gd name="T40" fmla="*/ 3061 w 3067"/>
                <a:gd name="T41" fmla="*/ 2328 h 3400"/>
                <a:gd name="T42" fmla="*/ 3067 w 3067"/>
                <a:gd name="T43" fmla="*/ 2259 h 3400"/>
                <a:gd name="T44" fmla="*/ 3061 w 3067"/>
                <a:gd name="T45" fmla="*/ 2116 h 3400"/>
                <a:gd name="T46" fmla="*/ 3041 w 3067"/>
                <a:gd name="T47" fmla="*/ 1975 h 3400"/>
                <a:gd name="T48" fmla="*/ 2996 w 3067"/>
                <a:gd name="T49" fmla="*/ 1831 h 3400"/>
                <a:gd name="T50" fmla="*/ 2922 w 3067"/>
                <a:gd name="T51" fmla="*/ 1702 h 3400"/>
                <a:gd name="T52" fmla="*/ 2810 w 3067"/>
                <a:gd name="T53" fmla="*/ 1609 h 3400"/>
                <a:gd name="T54" fmla="*/ 2652 w 3067"/>
                <a:gd name="T55" fmla="*/ 1569 h 3400"/>
                <a:gd name="T56" fmla="*/ 2520 w 3067"/>
                <a:gd name="T57" fmla="*/ 1670 h 3400"/>
                <a:gd name="T58" fmla="*/ 2248 w 3067"/>
                <a:gd name="T59" fmla="*/ 1969 h 3400"/>
                <a:gd name="T60" fmla="*/ 2035 w 3067"/>
                <a:gd name="T61" fmla="*/ 2182 h 3400"/>
                <a:gd name="T62" fmla="*/ 1795 w 3067"/>
                <a:gd name="T63" fmla="*/ 2395 h 3400"/>
                <a:gd name="T64" fmla="*/ 1544 w 3067"/>
                <a:gd name="T65" fmla="*/ 2585 h 3400"/>
                <a:gd name="T66" fmla="*/ 1293 w 3067"/>
                <a:gd name="T67" fmla="*/ 2729 h 3400"/>
                <a:gd name="T68" fmla="*/ 1057 w 3067"/>
                <a:gd name="T69" fmla="*/ 2801 h 3400"/>
                <a:gd name="T70" fmla="*/ 875 w 3067"/>
                <a:gd name="T71" fmla="*/ 2739 h 3400"/>
                <a:gd name="T72" fmla="*/ 755 w 3067"/>
                <a:gd name="T73" fmla="*/ 2544 h 3400"/>
                <a:gd name="T74" fmla="*/ 694 w 3067"/>
                <a:gd name="T75" fmla="*/ 2243 h 3400"/>
                <a:gd name="T76" fmla="*/ 684 w 3067"/>
                <a:gd name="T77" fmla="*/ 1863 h 3400"/>
                <a:gd name="T78" fmla="*/ 725 w 3067"/>
                <a:gd name="T79" fmla="*/ 1429 h 3400"/>
                <a:gd name="T80" fmla="*/ 808 w 3067"/>
                <a:gd name="T81" fmla="*/ 969 h 3400"/>
                <a:gd name="T82" fmla="*/ 930 w 3067"/>
                <a:gd name="T83" fmla="*/ 508 h 3400"/>
                <a:gd name="T84" fmla="*/ 1036 w 3067"/>
                <a:gd name="T85" fmla="*/ 173 h 3400"/>
                <a:gd name="T86" fmla="*/ 921 w 3067"/>
                <a:gd name="T87" fmla="*/ 105 h 3400"/>
                <a:gd name="T88" fmla="*/ 804 w 3067"/>
                <a:gd name="T89" fmla="*/ 54 h 3400"/>
                <a:gd name="T90" fmla="*/ 666 w 3067"/>
                <a:gd name="T91" fmla="*/ 14 h 3400"/>
                <a:gd name="T92" fmla="*/ 514 w 3067"/>
                <a:gd name="T93" fmla="*/ 0 h 3400"/>
                <a:gd name="T94" fmla="*/ 360 w 3067"/>
                <a:gd name="T95" fmla="*/ 31 h 3400"/>
                <a:gd name="T96" fmla="*/ 212 w 3067"/>
                <a:gd name="T97" fmla="*/ 120 h 3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67" h="3400">
                  <a:moveTo>
                    <a:pt x="112" y="235"/>
                  </a:moveTo>
                  <a:lnTo>
                    <a:pt x="107" y="267"/>
                  </a:lnTo>
                  <a:lnTo>
                    <a:pt x="95" y="361"/>
                  </a:lnTo>
                  <a:lnTo>
                    <a:pt x="77" y="506"/>
                  </a:lnTo>
                  <a:lnTo>
                    <a:pt x="58" y="695"/>
                  </a:lnTo>
                  <a:lnTo>
                    <a:pt x="47" y="803"/>
                  </a:lnTo>
                  <a:lnTo>
                    <a:pt x="37" y="919"/>
                  </a:lnTo>
                  <a:lnTo>
                    <a:pt x="28" y="1042"/>
                  </a:lnTo>
                  <a:lnTo>
                    <a:pt x="20" y="1171"/>
                  </a:lnTo>
                  <a:lnTo>
                    <a:pt x="13" y="1304"/>
                  </a:lnTo>
                  <a:lnTo>
                    <a:pt x="6" y="1441"/>
                  </a:lnTo>
                  <a:lnTo>
                    <a:pt x="2" y="1580"/>
                  </a:lnTo>
                  <a:lnTo>
                    <a:pt x="0" y="1722"/>
                  </a:lnTo>
                  <a:lnTo>
                    <a:pt x="1" y="1864"/>
                  </a:lnTo>
                  <a:lnTo>
                    <a:pt x="5" y="2005"/>
                  </a:lnTo>
                  <a:lnTo>
                    <a:pt x="10" y="2146"/>
                  </a:lnTo>
                  <a:lnTo>
                    <a:pt x="20" y="2283"/>
                  </a:lnTo>
                  <a:lnTo>
                    <a:pt x="33" y="2417"/>
                  </a:lnTo>
                  <a:lnTo>
                    <a:pt x="51" y="2547"/>
                  </a:lnTo>
                  <a:lnTo>
                    <a:pt x="73" y="2671"/>
                  </a:lnTo>
                  <a:lnTo>
                    <a:pt x="98" y="2788"/>
                  </a:lnTo>
                  <a:lnTo>
                    <a:pt x="129" y="2898"/>
                  </a:lnTo>
                  <a:lnTo>
                    <a:pt x="165" y="2999"/>
                  </a:lnTo>
                  <a:lnTo>
                    <a:pt x="207" y="3090"/>
                  </a:lnTo>
                  <a:lnTo>
                    <a:pt x="255" y="3171"/>
                  </a:lnTo>
                  <a:lnTo>
                    <a:pt x="308" y="3239"/>
                  </a:lnTo>
                  <a:lnTo>
                    <a:pt x="368" y="3295"/>
                  </a:lnTo>
                  <a:lnTo>
                    <a:pt x="434" y="3337"/>
                  </a:lnTo>
                  <a:lnTo>
                    <a:pt x="508" y="3364"/>
                  </a:lnTo>
                  <a:lnTo>
                    <a:pt x="586" y="3381"/>
                  </a:lnTo>
                  <a:lnTo>
                    <a:pt x="666" y="3392"/>
                  </a:lnTo>
                  <a:lnTo>
                    <a:pt x="748" y="3399"/>
                  </a:lnTo>
                  <a:lnTo>
                    <a:pt x="830" y="3400"/>
                  </a:lnTo>
                  <a:lnTo>
                    <a:pt x="913" y="3398"/>
                  </a:lnTo>
                  <a:lnTo>
                    <a:pt x="996" y="3391"/>
                  </a:lnTo>
                  <a:lnTo>
                    <a:pt x="1080" y="3379"/>
                  </a:lnTo>
                  <a:lnTo>
                    <a:pt x="1164" y="3366"/>
                  </a:lnTo>
                  <a:lnTo>
                    <a:pt x="1248" y="3347"/>
                  </a:lnTo>
                  <a:lnTo>
                    <a:pt x="1332" y="3325"/>
                  </a:lnTo>
                  <a:lnTo>
                    <a:pt x="1416" y="3301"/>
                  </a:lnTo>
                  <a:lnTo>
                    <a:pt x="1499" y="3273"/>
                  </a:lnTo>
                  <a:lnTo>
                    <a:pt x="1581" y="3245"/>
                  </a:lnTo>
                  <a:lnTo>
                    <a:pt x="1663" y="3212"/>
                  </a:lnTo>
                  <a:lnTo>
                    <a:pt x="1742" y="3179"/>
                  </a:lnTo>
                  <a:lnTo>
                    <a:pt x="1820" y="3143"/>
                  </a:lnTo>
                  <a:lnTo>
                    <a:pt x="1898" y="3106"/>
                  </a:lnTo>
                  <a:lnTo>
                    <a:pt x="1973" y="3067"/>
                  </a:lnTo>
                  <a:lnTo>
                    <a:pt x="2046" y="3028"/>
                  </a:lnTo>
                  <a:lnTo>
                    <a:pt x="2117" y="2987"/>
                  </a:lnTo>
                  <a:lnTo>
                    <a:pt x="2185" y="2947"/>
                  </a:lnTo>
                  <a:lnTo>
                    <a:pt x="2250" y="2907"/>
                  </a:lnTo>
                  <a:lnTo>
                    <a:pt x="2314" y="2865"/>
                  </a:lnTo>
                  <a:lnTo>
                    <a:pt x="2374" y="2825"/>
                  </a:lnTo>
                  <a:lnTo>
                    <a:pt x="2430" y="2785"/>
                  </a:lnTo>
                  <a:lnTo>
                    <a:pt x="2483" y="2745"/>
                  </a:lnTo>
                  <a:lnTo>
                    <a:pt x="2533" y="2707"/>
                  </a:lnTo>
                  <a:lnTo>
                    <a:pt x="2577" y="2671"/>
                  </a:lnTo>
                  <a:lnTo>
                    <a:pt x="2619" y="2635"/>
                  </a:lnTo>
                  <a:lnTo>
                    <a:pt x="2656" y="2600"/>
                  </a:lnTo>
                  <a:lnTo>
                    <a:pt x="2688" y="2569"/>
                  </a:lnTo>
                  <a:lnTo>
                    <a:pt x="2716" y="2539"/>
                  </a:lnTo>
                  <a:lnTo>
                    <a:pt x="2741" y="2513"/>
                  </a:lnTo>
                  <a:lnTo>
                    <a:pt x="2764" y="2487"/>
                  </a:lnTo>
                  <a:lnTo>
                    <a:pt x="2787" y="2464"/>
                  </a:lnTo>
                  <a:lnTo>
                    <a:pt x="2808" y="2443"/>
                  </a:lnTo>
                  <a:lnTo>
                    <a:pt x="2829" y="2425"/>
                  </a:lnTo>
                  <a:lnTo>
                    <a:pt x="2848" y="2408"/>
                  </a:lnTo>
                  <a:lnTo>
                    <a:pt x="2867" y="2393"/>
                  </a:lnTo>
                  <a:lnTo>
                    <a:pt x="2884" y="2379"/>
                  </a:lnTo>
                  <a:lnTo>
                    <a:pt x="2901" y="2367"/>
                  </a:lnTo>
                  <a:lnTo>
                    <a:pt x="2916" y="2357"/>
                  </a:lnTo>
                  <a:lnTo>
                    <a:pt x="2931" y="2348"/>
                  </a:lnTo>
                  <a:lnTo>
                    <a:pt x="2945" y="2341"/>
                  </a:lnTo>
                  <a:lnTo>
                    <a:pt x="2958" y="2334"/>
                  </a:lnTo>
                  <a:lnTo>
                    <a:pt x="2970" y="2329"/>
                  </a:lnTo>
                  <a:lnTo>
                    <a:pt x="2982" y="2325"/>
                  </a:lnTo>
                  <a:lnTo>
                    <a:pt x="2992" y="2322"/>
                  </a:lnTo>
                  <a:lnTo>
                    <a:pt x="3001" y="2320"/>
                  </a:lnTo>
                  <a:lnTo>
                    <a:pt x="3011" y="2319"/>
                  </a:lnTo>
                  <a:lnTo>
                    <a:pt x="3019" y="2318"/>
                  </a:lnTo>
                  <a:lnTo>
                    <a:pt x="3026" y="2318"/>
                  </a:lnTo>
                  <a:lnTo>
                    <a:pt x="3038" y="2319"/>
                  </a:lnTo>
                  <a:lnTo>
                    <a:pt x="3049" y="2322"/>
                  </a:lnTo>
                  <a:lnTo>
                    <a:pt x="3061" y="2328"/>
                  </a:lnTo>
                  <a:lnTo>
                    <a:pt x="3065" y="2332"/>
                  </a:lnTo>
                  <a:lnTo>
                    <a:pt x="3066" y="2324"/>
                  </a:lnTo>
                  <a:lnTo>
                    <a:pt x="3067" y="2298"/>
                  </a:lnTo>
                  <a:lnTo>
                    <a:pt x="3067" y="2259"/>
                  </a:lnTo>
                  <a:lnTo>
                    <a:pt x="3067" y="2208"/>
                  </a:lnTo>
                  <a:lnTo>
                    <a:pt x="3066" y="2179"/>
                  </a:lnTo>
                  <a:lnTo>
                    <a:pt x="3064" y="2148"/>
                  </a:lnTo>
                  <a:lnTo>
                    <a:pt x="3061" y="2116"/>
                  </a:lnTo>
                  <a:lnTo>
                    <a:pt x="3058" y="2083"/>
                  </a:lnTo>
                  <a:lnTo>
                    <a:pt x="3053" y="2047"/>
                  </a:lnTo>
                  <a:lnTo>
                    <a:pt x="3048" y="2011"/>
                  </a:lnTo>
                  <a:lnTo>
                    <a:pt x="3041" y="1975"/>
                  </a:lnTo>
                  <a:lnTo>
                    <a:pt x="3031" y="1939"/>
                  </a:lnTo>
                  <a:lnTo>
                    <a:pt x="3021" y="1903"/>
                  </a:lnTo>
                  <a:lnTo>
                    <a:pt x="3010" y="1866"/>
                  </a:lnTo>
                  <a:lnTo>
                    <a:pt x="2996" y="1831"/>
                  </a:lnTo>
                  <a:lnTo>
                    <a:pt x="2981" y="1797"/>
                  </a:lnTo>
                  <a:lnTo>
                    <a:pt x="2963" y="1763"/>
                  </a:lnTo>
                  <a:lnTo>
                    <a:pt x="2944" y="1732"/>
                  </a:lnTo>
                  <a:lnTo>
                    <a:pt x="2922" y="1702"/>
                  </a:lnTo>
                  <a:lnTo>
                    <a:pt x="2898" y="1675"/>
                  </a:lnTo>
                  <a:lnTo>
                    <a:pt x="2871" y="1650"/>
                  </a:lnTo>
                  <a:lnTo>
                    <a:pt x="2841" y="1629"/>
                  </a:lnTo>
                  <a:lnTo>
                    <a:pt x="2810" y="1609"/>
                  </a:lnTo>
                  <a:lnTo>
                    <a:pt x="2774" y="1593"/>
                  </a:lnTo>
                  <a:lnTo>
                    <a:pt x="2738" y="1581"/>
                  </a:lnTo>
                  <a:lnTo>
                    <a:pt x="2696" y="1573"/>
                  </a:lnTo>
                  <a:lnTo>
                    <a:pt x="2652" y="1569"/>
                  </a:lnTo>
                  <a:lnTo>
                    <a:pt x="2605" y="1570"/>
                  </a:lnTo>
                  <a:lnTo>
                    <a:pt x="2595" y="1581"/>
                  </a:lnTo>
                  <a:lnTo>
                    <a:pt x="2566" y="1616"/>
                  </a:lnTo>
                  <a:lnTo>
                    <a:pt x="2520" y="1670"/>
                  </a:lnTo>
                  <a:lnTo>
                    <a:pt x="2459" y="1740"/>
                  </a:lnTo>
                  <a:lnTo>
                    <a:pt x="2384" y="1824"/>
                  </a:lnTo>
                  <a:lnTo>
                    <a:pt x="2296" y="1919"/>
                  </a:lnTo>
                  <a:lnTo>
                    <a:pt x="2248" y="1969"/>
                  </a:lnTo>
                  <a:lnTo>
                    <a:pt x="2198" y="2020"/>
                  </a:lnTo>
                  <a:lnTo>
                    <a:pt x="2145" y="2073"/>
                  </a:lnTo>
                  <a:lnTo>
                    <a:pt x="2091" y="2128"/>
                  </a:lnTo>
                  <a:lnTo>
                    <a:pt x="2035" y="2182"/>
                  </a:lnTo>
                  <a:lnTo>
                    <a:pt x="1977" y="2236"/>
                  </a:lnTo>
                  <a:lnTo>
                    <a:pt x="1917" y="2289"/>
                  </a:lnTo>
                  <a:lnTo>
                    <a:pt x="1857" y="2343"/>
                  </a:lnTo>
                  <a:lnTo>
                    <a:pt x="1795" y="2395"/>
                  </a:lnTo>
                  <a:lnTo>
                    <a:pt x="1733" y="2446"/>
                  </a:lnTo>
                  <a:lnTo>
                    <a:pt x="1671" y="2494"/>
                  </a:lnTo>
                  <a:lnTo>
                    <a:pt x="1607" y="2541"/>
                  </a:lnTo>
                  <a:lnTo>
                    <a:pt x="1544" y="2585"/>
                  </a:lnTo>
                  <a:lnTo>
                    <a:pt x="1481" y="2627"/>
                  </a:lnTo>
                  <a:lnTo>
                    <a:pt x="1417" y="2665"/>
                  </a:lnTo>
                  <a:lnTo>
                    <a:pt x="1355" y="2699"/>
                  </a:lnTo>
                  <a:lnTo>
                    <a:pt x="1293" y="2729"/>
                  </a:lnTo>
                  <a:lnTo>
                    <a:pt x="1232" y="2755"/>
                  </a:lnTo>
                  <a:lnTo>
                    <a:pt x="1171" y="2777"/>
                  </a:lnTo>
                  <a:lnTo>
                    <a:pt x="1112" y="2793"/>
                  </a:lnTo>
                  <a:lnTo>
                    <a:pt x="1057" y="2801"/>
                  </a:lnTo>
                  <a:lnTo>
                    <a:pt x="1005" y="2800"/>
                  </a:lnTo>
                  <a:lnTo>
                    <a:pt x="957" y="2788"/>
                  </a:lnTo>
                  <a:lnTo>
                    <a:pt x="914" y="2767"/>
                  </a:lnTo>
                  <a:lnTo>
                    <a:pt x="875" y="2739"/>
                  </a:lnTo>
                  <a:lnTo>
                    <a:pt x="839" y="2702"/>
                  </a:lnTo>
                  <a:lnTo>
                    <a:pt x="807" y="2657"/>
                  </a:lnTo>
                  <a:lnTo>
                    <a:pt x="779" y="2604"/>
                  </a:lnTo>
                  <a:lnTo>
                    <a:pt x="755" y="2544"/>
                  </a:lnTo>
                  <a:lnTo>
                    <a:pt x="734" y="2478"/>
                  </a:lnTo>
                  <a:lnTo>
                    <a:pt x="717" y="2405"/>
                  </a:lnTo>
                  <a:lnTo>
                    <a:pt x="704" y="2327"/>
                  </a:lnTo>
                  <a:lnTo>
                    <a:pt x="694" y="2243"/>
                  </a:lnTo>
                  <a:lnTo>
                    <a:pt x="687" y="2155"/>
                  </a:lnTo>
                  <a:lnTo>
                    <a:pt x="683" y="2062"/>
                  </a:lnTo>
                  <a:lnTo>
                    <a:pt x="682" y="1964"/>
                  </a:lnTo>
                  <a:lnTo>
                    <a:pt x="684" y="1863"/>
                  </a:lnTo>
                  <a:lnTo>
                    <a:pt x="690" y="1759"/>
                  </a:lnTo>
                  <a:lnTo>
                    <a:pt x="699" y="1652"/>
                  </a:lnTo>
                  <a:lnTo>
                    <a:pt x="711" y="1541"/>
                  </a:lnTo>
                  <a:lnTo>
                    <a:pt x="725" y="1429"/>
                  </a:lnTo>
                  <a:lnTo>
                    <a:pt x="742" y="1316"/>
                  </a:lnTo>
                  <a:lnTo>
                    <a:pt x="762" y="1201"/>
                  </a:lnTo>
                  <a:lnTo>
                    <a:pt x="784" y="1085"/>
                  </a:lnTo>
                  <a:lnTo>
                    <a:pt x="808" y="969"/>
                  </a:lnTo>
                  <a:lnTo>
                    <a:pt x="835" y="853"/>
                  </a:lnTo>
                  <a:lnTo>
                    <a:pt x="864" y="736"/>
                  </a:lnTo>
                  <a:lnTo>
                    <a:pt x="895" y="622"/>
                  </a:lnTo>
                  <a:lnTo>
                    <a:pt x="930" y="508"/>
                  </a:lnTo>
                  <a:lnTo>
                    <a:pt x="966" y="395"/>
                  </a:lnTo>
                  <a:lnTo>
                    <a:pt x="1004" y="286"/>
                  </a:lnTo>
                  <a:lnTo>
                    <a:pt x="1043" y="177"/>
                  </a:lnTo>
                  <a:lnTo>
                    <a:pt x="1036" y="173"/>
                  </a:lnTo>
                  <a:lnTo>
                    <a:pt x="1016" y="160"/>
                  </a:lnTo>
                  <a:lnTo>
                    <a:pt x="985" y="141"/>
                  </a:lnTo>
                  <a:lnTo>
                    <a:pt x="945" y="117"/>
                  </a:lnTo>
                  <a:lnTo>
                    <a:pt x="921" y="105"/>
                  </a:lnTo>
                  <a:lnTo>
                    <a:pt x="894" y="92"/>
                  </a:lnTo>
                  <a:lnTo>
                    <a:pt x="866" y="78"/>
                  </a:lnTo>
                  <a:lnTo>
                    <a:pt x="837" y="66"/>
                  </a:lnTo>
                  <a:lnTo>
                    <a:pt x="804" y="54"/>
                  </a:lnTo>
                  <a:lnTo>
                    <a:pt x="772" y="41"/>
                  </a:lnTo>
                  <a:lnTo>
                    <a:pt x="737" y="31"/>
                  </a:lnTo>
                  <a:lnTo>
                    <a:pt x="702" y="22"/>
                  </a:lnTo>
                  <a:lnTo>
                    <a:pt x="666" y="14"/>
                  </a:lnTo>
                  <a:lnTo>
                    <a:pt x="629" y="7"/>
                  </a:lnTo>
                  <a:lnTo>
                    <a:pt x="591" y="2"/>
                  </a:lnTo>
                  <a:lnTo>
                    <a:pt x="553" y="0"/>
                  </a:lnTo>
                  <a:lnTo>
                    <a:pt x="514" y="0"/>
                  </a:lnTo>
                  <a:lnTo>
                    <a:pt x="476" y="3"/>
                  </a:lnTo>
                  <a:lnTo>
                    <a:pt x="437" y="9"/>
                  </a:lnTo>
                  <a:lnTo>
                    <a:pt x="398" y="18"/>
                  </a:lnTo>
                  <a:lnTo>
                    <a:pt x="360" y="31"/>
                  </a:lnTo>
                  <a:lnTo>
                    <a:pt x="321" y="47"/>
                  </a:lnTo>
                  <a:lnTo>
                    <a:pt x="283" y="67"/>
                  </a:lnTo>
                  <a:lnTo>
                    <a:pt x="248" y="91"/>
                  </a:lnTo>
                  <a:lnTo>
                    <a:pt x="212" y="120"/>
                  </a:lnTo>
                  <a:lnTo>
                    <a:pt x="177" y="153"/>
                  </a:lnTo>
                  <a:lnTo>
                    <a:pt x="144" y="191"/>
                  </a:lnTo>
                  <a:lnTo>
                    <a:pt x="112" y="235"/>
                  </a:lnTo>
                  <a:close/>
                </a:path>
              </a:pathLst>
            </a:custGeom>
            <a:solidFill>
              <a:srgbClr val="46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56"/>
            <p:cNvSpPr>
              <a:spLocks/>
            </p:cNvSpPr>
            <p:nvPr/>
          </p:nvSpPr>
          <p:spPr bwMode="auto">
            <a:xfrm>
              <a:off x="6834188" y="3340100"/>
              <a:ext cx="171450" cy="142875"/>
            </a:xfrm>
            <a:custGeom>
              <a:avLst/>
              <a:gdLst>
                <a:gd name="T0" fmla="*/ 422 w 539"/>
                <a:gd name="T1" fmla="*/ 0 h 449"/>
                <a:gd name="T2" fmla="*/ 406 w 539"/>
                <a:gd name="T3" fmla="*/ 10 h 449"/>
                <a:gd name="T4" fmla="*/ 364 w 539"/>
                <a:gd name="T5" fmla="*/ 39 h 449"/>
                <a:gd name="T6" fmla="*/ 304 w 539"/>
                <a:gd name="T7" fmla="*/ 82 h 449"/>
                <a:gd name="T8" fmla="*/ 233 w 539"/>
                <a:gd name="T9" fmla="*/ 135 h 449"/>
                <a:gd name="T10" fmla="*/ 196 w 539"/>
                <a:gd name="T11" fmla="*/ 163 h 449"/>
                <a:gd name="T12" fmla="*/ 159 w 539"/>
                <a:gd name="T13" fmla="*/ 193 h 449"/>
                <a:gd name="T14" fmla="*/ 123 w 539"/>
                <a:gd name="T15" fmla="*/ 223 h 449"/>
                <a:gd name="T16" fmla="*/ 91 w 539"/>
                <a:gd name="T17" fmla="*/ 254 h 449"/>
                <a:gd name="T18" fmla="*/ 61 w 539"/>
                <a:gd name="T19" fmla="*/ 283 h 449"/>
                <a:gd name="T20" fmla="*/ 35 w 539"/>
                <a:gd name="T21" fmla="*/ 312 h 449"/>
                <a:gd name="T22" fmla="*/ 24 w 539"/>
                <a:gd name="T23" fmla="*/ 326 h 449"/>
                <a:gd name="T24" fmla="*/ 14 w 539"/>
                <a:gd name="T25" fmla="*/ 340 h 449"/>
                <a:gd name="T26" fmla="*/ 6 w 539"/>
                <a:gd name="T27" fmla="*/ 352 h 449"/>
                <a:gd name="T28" fmla="*/ 0 w 539"/>
                <a:gd name="T29" fmla="*/ 365 h 449"/>
                <a:gd name="T30" fmla="*/ 6 w 539"/>
                <a:gd name="T31" fmla="*/ 369 h 449"/>
                <a:gd name="T32" fmla="*/ 24 w 539"/>
                <a:gd name="T33" fmla="*/ 377 h 449"/>
                <a:gd name="T34" fmla="*/ 49 w 539"/>
                <a:gd name="T35" fmla="*/ 390 h 449"/>
                <a:gd name="T36" fmla="*/ 78 w 539"/>
                <a:gd name="T37" fmla="*/ 404 h 449"/>
                <a:gd name="T38" fmla="*/ 109 w 539"/>
                <a:gd name="T39" fmla="*/ 420 h 449"/>
                <a:gd name="T40" fmla="*/ 138 w 539"/>
                <a:gd name="T41" fmla="*/ 433 h 449"/>
                <a:gd name="T42" fmla="*/ 160 w 539"/>
                <a:gd name="T43" fmla="*/ 445 h 449"/>
                <a:gd name="T44" fmla="*/ 174 w 539"/>
                <a:gd name="T45" fmla="*/ 449 h 449"/>
                <a:gd name="T46" fmla="*/ 177 w 539"/>
                <a:gd name="T47" fmla="*/ 449 h 449"/>
                <a:gd name="T48" fmla="*/ 182 w 539"/>
                <a:gd name="T49" fmla="*/ 448 h 449"/>
                <a:gd name="T50" fmla="*/ 189 w 539"/>
                <a:gd name="T51" fmla="*/ 445 h 449"/>
                <a:gd name="T52" fmla="*/ 197 w 539"/>
                <a:gd name="T53" fmla="*/ 440 h 449"/>
                <a:gd name="T54" fmla="*/ 217 w 539"/>
                <a:gd name="T55" fmla="*/ 428 h 449"/>
                <a:gd name="T56" fmla="*/ 242 w 539"/>
                <a:gd name="T57" fmla="*/ 412 h 449"/>
                <a:gd name="T58" fmla="*/ 302 w 539"/>
                <a:gd name="T59" fmla="*/ 372 h 449"/>
                <a:gd name="T60" fmla="*/ 369 w 539"/>
                <a:gd name="T61" fmla="*/ 325 h 449"/>
                <a:gd name="T62" fmla="*/ 434 w 539"/>
                <a:gd name="T63" fmla="*/ 276 h 449"/>
                <a:gd name="T64" fmla="*/ 490 w 539"/>
                <a:gd name="T65" fmla="*/ 235 h 449"/>
                <a:gd name="T66" fmla="*/ 512 w 539"/>
                <a:gd name="T67" fmla="*/ 218 h 449"/>
                <a:gd name="T68" fmla="*/ 528 w 539"/>
                <a:gd name="T69" fmla="*/ 204 h 449"/>
                <a:gd name="T70" fmla="*/ 537 w 539"/>
                <a:gd name="T71" fmla="*/ 196 h 449"/>
                <a:gd name="T72" fmla="*/ 539 w 539"/>
                <a:gd name="T73" fmla="*/ 191 h 449"/>
                <a:gd name="T74" fmla="*/ 531 w 539"/>
                <a:gd name="T75" fmla="*/ 182 h 449"/>
                <a:gd name="T76" fmla="*/ 517 w 539"/>
                <a:gd name="T77" fmla="*/ 160 h 449"/>
                <a:gd name="T78" fmla="*/ 498 w 539"/>
                <a:gd name="T79" fmla="*/ 129 h 449"/>
                <a:gd name="T80" fmla="*/ 477 w 539"/>
                <a:gd name="T81" fmla="*/ 94 h 449"/>
                <a:gd name="T82" fmla="*/ 456 w 539"/>
                <a:gd name="T83" fmla="*/ 60 h 449"/>
                <a:gd name="T84" fmla="*/ 439 w 539"/>
                <a:gd name="T85" fmla="*/ 28 h 449"/>
                <a:gd name="T86" fmla="*/ 426 w 539"/>
                <a:gd name="T87" fmla="*/ 8 h 449"/>
                <a:gd name="T88" fmla="*/ 422 w 539"/>
                <a:gd name="T89"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9" h="449">
                  <a:moveTo>
                    <a:pt x="422" y="0"/>
                  </a:moveTo>
                  <a:lnTo>
                    <a:pt x="406" y="10"/>
                  </a:lnTo>
                  <a:lnTo>
                    <a:pt x="364" y="39"/>
                  </a:lnTo>
                  <a:lnTo>
                    <a:pt x="304" y="82"/>
                  </a:lnTo>
                  <a:lnTo>
                    <a:pt x="233" y="135"/>
                  </a:lnTo>
                  <a:lnTo>
                    <a:pt x="196" y="163"/>
                  </a:lnTo>
                  <a:lnTo>
                    <a:pt x="159" y="193"/>
                  </a:lnTo>
                  <a:lnTo>
                    <a:pt x="123" y="223"/>
                  </a:lnTo>
                  <a:lnTo>
                    <a:pt x="91" y="254"/>
                  </a:lnTo>
                  <a:lnTo>
                    <a:pt x="61" y="283"/>
                  </a:lnTo>
                  <a:lnTo>
                    <a:pt x="35" y="312"/>
                  </a:lnTo>
                  <a:lnTo>
                    <a:pt x="24" y="326"/>
                  </a:lnTo>
                  <a:lnTo>
                    <a:pt x="14" y="340"/>
                  </a:lnTo>
                  <a:lnTo>
                    <a:pt x="6" y="352"/>
                  </a:lnTo>
                  <a:lnTo>
                    <a:pt x="0" y="365"/>
                  </a:lnTo>
                  <a:lnTo>
                    <a:pt x="6" y="369"/>
                  </a:lnTo>
                  <a:lnTo>
                    <a:pt x="24" y="377"/>
                  </a:lnTo>
                  <a:lnTo>
                    <a:pt x="49" y="390"/>
                  </a:lnTo>
                  <a:lnTo>
                    <a:pt x="78" y="404"/>
                  </a:lnTo>
                  <a:lnTo>
                    <a:pt x="109" y="420"/>
                  </a:lnTo>
                  <a:lnTo>
                    <a:pt x="138" y="433"/>
                  </a:lnTo>
                  <a:lnTo>
                    <a:pt x="160" y="445"/>
                  </a:lnTo>
                  <a:lnTo>
                    <a:pt x="174" y="449"/>
                  </a:lnTo>
                  <a:lnTo>
                    <a:pt x="177" y="449"/>
                  </a:lnTo>
                  <a:lnTo>
                    <a:pt x="182" y="448"/>
                  </a:lnTo>
                  <a:lnTo>
                    <a:pt x="189" y="445"/>
                  </a:lnTo>
                  <a:lnTo>
                    <a:pt x="197" y="440"/>
                  </a:lnTo>
                  <a:lnTo>
                    <a:pt x="217" y="428"/>
                  </a:lnTo>
                  <a:lnTo>
                    <a:pt x="242" y="412"/>
                  </a:lnTo>
                  <a:lnTo>
                    <a:pt x="302" y="372"/>
                  </a:lnTo>
                  <a:lnTo>
                    <a:pt x="369" y="325"/>
                  </a:lnTo>
                  <a:lnTo>
                    <a:pt x="434" y="276"/>
                  </a:lnTo>
                  <a:lnTo>
                    <a:pt x="490" y="235"/>
                  </a:lnTo>
                  <a:lnTo>
                    <a:pt x="512" y="218"/>
                  </a:lnTo>
                  <a:lnTo>
                    <a:pt x="528" y="204"/>
                  </a:lnTo>
                  <a:lnTo>
                    <a:pt x="537" y="196"/>
                  </a:lnTo>
                  <a:lnTo>
                    <a:pt x="539" y="191"/>
                  </a:lnTo>
                  <a:lnTo>
                    <a:pt x="531" y="182"/>
                  </a:lnTo>
                  <a:lnTo>
                    <a:pt x="517" y="160"/>
                  </a:lnTo>
                  <a:lnTo>
                    <a:pt x="498" y="129"/>
                  </a:lnTo>
                  <a:lnTo>
                    <a:pt x="477" y="94"/>
                  </a:lnTo>
                  <a:lnTo>
                    <a:pt x="456" y="60"/>
                  </a:lnTo>
                  <a:lnTo>
                    <a:pt x="439" y="28"/>
                  </a:lnTo>
                  <a:lnTo>
                    <a:pt x="426" y="8"/>
                  </a:lnTo>
                  <a:lnTo>
                    <a:pt x="422" y="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57"/>
            <p:cNvSpPr>
              <a:spLocks/>
            </p:cNvSpPr>
            <p:nvPr/>
          </p:nvSpPr>
          <p:spPr bwMode="auto">
            <a:xfrm>
              <a:off x="6715125" y="3340100"/>
              <a:ext cx="950912" cy="1044575"/>
            </a:xfrm>
            <a:custGeom>
              <a:avLst/>
              <a:gdLst>
                <a:gd name="T0" fmla="*/ 1312 w 2996"/>
                <a:gd name="T1" fmla="*/ 1 h 3288"/>
                <a:gd name="T2" fmla="*/ 1199 w 2996"/>
                <a:gd name="T3" fmla="*/ 12 h 3288"/>
                <a:gd name="T4" fmla="*/ 1097 w 2996"/>
                <a:gd name="T5" fmla="*/ 32 h 3288"/>
                <a:gd name="T6" fmla="*/ 972 w 2996"/>
                <a:gd name="T7" fmla="*/ 62 h 3288"/>
                <a:gd name="T8" fmla="*/ 829 w 2996"/>
                <a:gd name="T9" fmla="*/ 108 h 3288"/>
                <a:gd name="T10" fmla="*/ 669 w 2996"/>
                <a:gd name="T11" fmla="*/ 173 h 3288"/>
                <a:gd name="T12" fmla="*/ 497 w 2996"/>
                <a:gd name="T13" fmla="*/ 258 h 3288"/>
                <a:gd name="T14" fmla="*/ 315 w 2996"/>
                <a:gd name="T15" fmla="*/ 366 h 3288"/>
                <a:gd name="T16" fmla="*/ 126 w 2996"/>
                <a:gd name="T17" fmla="*/ 503 h 3288"/>
                <a:gd name="T18" fmla="*/ 25 w 2996"/>
                <a:gd name="T19" fmla="*/ 630 h 3288"/>
                <a:gd name="T20" fmla="*/ 189 w 2996"/>
                <a:gd name="T21" fmla="*/ 770 h 3288"/>
                <a:gd name="T22" fmla="*/ 331 w 2996"/>
                <a:gd name="T23" fmla="*/ 904 h 3288"/>
                <a:gd name="T24" fmla="*/ 420 w 2996"/>
                <a:gd name="T25" fmla="*/ 997 h 3288"/>
                <a:gd name="T26" fmla="*/ 505 w 2996"/>
                <a:gd name="T27" fmla="*/ 1093 h 3288"/>
                <a:gd name="T28" fmla="*/ 580 w 2996"/>
                <a:gd name="T29" fmla="*/ 1194 h 3288"/>
                <a:gd name="T30" fmla="*/ 641 w 2996"/>
                <a:gd name="T31" fmla="*/ 1293 h 3288"/>
                <a:gd name="T32" fmla="*/ 682 w 2996"/>
                <a:gd name="T33" fmla="*/ 1390 h 3288"/>
                <a:gd name="T34" fmla="*/ 740 w 2996"/>
                <a:gd name="T35" fmla="*/ 1575 h 3288"/>
                <a:gd name="T36" fmla="*/ 787 w 2996"/>
                <a:gd name="T37" fmla="*/ 1755 h 3288"/>
                <a:gd name="T38" fmla="*/ 802 w 2996"/>
                <a:gd name="T39" fmla="*/ 1840 h 3288"/>
                <a:gd name="T40" fmla="*/ 807 w 2996"/>
                <a:gd name="T41" fmla="*/ 1922 h 3288"/>
                <a:gd name="T42" fmla="*/ 802 w 2996"/>
                <a:gd name="T43" fmla="*/ 1999 h 3288"/>
                <a:gd name="T44" fmla="*/ 784 w 2996"/>
                <a:gd name="T45" fmla="*/ 2071 h 3288"/>
                <a:gd name="T46" fmla="*/ 751 w 2996"/>
                <a:gd name="T47" fmla="*/ 2137 h 3288"/>
                <a:gd name="T48" fmla="*/ 701 w 2996"/>
                <a:gd name="T49" fmla="*/ 2197 h 3288"/>
                <a:gd name="T50" fmla="*/ 623 w 2996"/>
                <a:gd name="T51" fmla="*/ 2255 h 3288"/>
                <a:gd name="T52" fmla="*/ 464 w 2996"/>
                <a:gd name="T53" fmla="*/ 2361 h 3288"/>
                <a:gd name="T54" fmla="*/ 336 w 2996"/>
                <a:gd name="T55" fmla="*/ 2447 h 3288"/>
                <a:gd name="T56" fmla="*/ 374 w 2996"/>
                <a:gd name="T57" fmla="*/ 2485 h 3288"/>
                <a:gd name="T58" fmla="*/ 570 w 2996"/>
                <a:gd name="T59" fmla="*/ 2617 h 3288"/>
                <a:gd name="T60" fmla="*/ 724 w 2996"/>
                <a:gd name="T61" fmla="*/ 2735 h 3288"/>
                <a:gd name="T62" fmla="*/ 800 w 2996"/>
                <a:gd name="T63" fmla="*/ 2789 h 3288"/>
                <a:gd name="T64" fmla="*/ 866 w 2996"/>
                <a:gd name="T65" fmla="*/ 2716 h 3288"/>
                <a:gd name="T66" fmla="*/ 949 w 2996"/>
                <a:gd name="T67" fmla="*/ 2616 h 3288"/>
                <a:gd name="T68" fmla="*/ 970 w 2996"/>
                <a:gd name="T69" fmla="*/ 2641 h 3288"/>
                <a:gd name="T70" fmla="*/ 981 w 2996"/>
                <a:gd name="T71" fmla="*/ 2791 h 3288"/>
                <a:gd name="T72" fmla="*/ 995 w 2996"/>
                <a:gd name="T73" fmla="*/ 2880 h 3288"/>
                <a:gd name="T74" fmla="*/ 1011 w 2996"/>
                <a:gd name="T75" fmla="*/ 2932 h 3288"/>
                <a:gd name="T76" fmla="*/ 1024 w 2996"/>
                <a:gd name="T77" fmla="*/ 2946 h 3288"/>
                <a:gd name="T78" fmla="*/ 1075 w 2996"/>
                <a:gd name="T79" fmla="*/ 2932 h 3288"/>
                <a:gd name="T80" fmla="*/ 1191 w 2996"/>
                <a:gd name="T81" fmla="*/ 2909 h 3288"/>
                <a:gd name="T82" fmla="*/ 1257 w 2996"/>
                <a:gd name="T83" fmla="*/ 2905 h 3288"/>
                <a:gd name="T84" fmla="*/ 1370 w 2996"/>
                <a:gd name="T85" fmla="*/ 2918 h 3288"/>
                <a:gd name="T86" fmla="*/ 1653 w 2996"/>
                <a:gd name="T87" fmla="*/ 2965 h 3288"/>
                <a:gd name="T88" fmla="*/ 2034 w 2996"/>
                <a:gd name="T89" fmla="*/ 3038 h 3288"/>
                <a:gd name="T90" fmla="*/ 2362 w 2996"/>
                <a:gd name="T91" fmla="*/ 3112 h 3288"/>
                <a:gd name="T92" fmla="*/ 2539 w 2996"/>
                <a:gd name="T93" fmla="*/ 3159 h 3288"/>
                <a:gd name="T94" fmla="*/ 2690 w 2996"/>
                <a:gd name="T95" fmla="*/ 3207 h 3288"/>
                <a:gd name="T96" fmla="*/ 2802 w 2996"/>
                <a:gd name="T97" fmla="*/ 3256 h 3288"/>
                <a:gd name="T98" fmla="*/ 2858 w 2996"/>
                <a:gd name="T99" fmla="*/ 3262 h 3288"/>
                <a:gd name="T100" fmla="*/ 2912 w 2996"/>
                <a:gd name="T101" fmla="*/ 3069 h 3288"/>
                <a:gd name="T102" fmla="*/ 2960 w 2996"/>
                <a:gd name="T103" fmla="*/ 2821 h 3288"/>
                <a:gd name="T104" fmla="*/ 2992 w 2996"/>
                <a:gd name="T105" fmla="*/ 2507 h 3288"/>
                <a:gd name="T106" fmla="*/ 2990 w 2996"/>
                <a:gd name="T107" fmla="*/ 2142 h 3288"/>
                <a:gd name="T108" fmla="*/ 2931 w 2996"/>
                <a:gd name="T109" fmla="*/ 1746 h 3288"/>
                <a:gd name="T110" fmla="*/ 2797 w 2996"/>
                <a:gd name="T111" fmla="*/ 1336 h 3288"/>
                <a:gd name="T112" fmla="*/ 2568 w 2996"/>
                <a:gd name="T113" fmla="*/ 929 h 3288"/>
                <a:gd name="T114" fmla="*/ 2225 w 2996"/>
                <a:gd name="T115" fmla="*/ 544 h 3288"/>
                <a:gd name="T116" fmla="*/ 1745 w 2996"/>
                <a:gd name="T117" fmla="*/ 199 h 3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96" h="3288">
                  <a:moveTo>
                    <a:pt x="1341" y="0"/>
                  </a:moveTo>
                  <a:lnTo>
                    <a:pt x="1334" y="0"/>
                  </a:lnTo>
                  <a:lnTo>
                    <a:pt x="1312" y="1"/>
                  </a:lnTo>
                  <a:lnTo>
                    <a:pt x="1276" y="3"/>
                  </a:lnTo>
                  <a:lnTo>
                    <a:pt x="1228" y="9"/>
                  </a:lnTo>
                  <a:lnTo>
                    <a:pt x="1199" y="12"/>
                  </a:lnTo>
                  <a:lnTo>
                    <a:pt x="1168" y="18"/>
                  </a:lnTo>
                  <a:lnTo>
                    <a:pt x="1133" y="24"/>
                  </a:lnTo>
                  <a:lnTo>
                    <a:pt x="1097" y="32"/>
                  </a:lnTo>
                  <a:lnTo>
                    <a:pt x="1057" y="40"/>
                  </a:lnTo>
                  <a:lnTo>
                    <a:pt x="1016" y="50"/>
                  </a:lnTo>
                  <a:lnTo>
                    <a:pt x="972" y="62"/>
                  </a:lnTo>
                  <a:lnTo>
                    <a:pt x="926" y="76"/>
                  </a:lnTo>
                  <a:lnTo>
                    <a:pt x="879" y="91"/>
                  </a:lnTo>
                  <a:lnTo>
                    <a:pt x="829" y="108"/>
                  </a:lnTo>
                  <a:lnTo>
                    <a:pt x="777" y="128"/>
                  </a:lnTo>
                  <a:lnTo>
                    <a:pt x="724" y="148"/>
                  </a:lnTo>
                  <a:lnTo>
                    <a:pt x="669" y="173"/>
                  </a:lnTo>
                  <a:lnTo>
                    <a:pt x="613" y="198"/>
                  </a:lnTo>
                  <a:lnTo>
                    <a:pt x="556" y="227"/>
                  </a:lnTo>
                  <a:lnTo>
                    <a:pt x="497" y="258"/>
                  </a:lnTo>
                  <a:lnTo>
                    <a:pt x="437" y="291"/>
                  </a:lnTo>
                  <a:lnTo>
                    <a:pt x="376" y="327"/>
                  </a:lnTo>
                  <a:lnTo>
                    <a:pt x="315" y="366"/>
                  </a:lnTo>
                  <a:lnTo>
                    <a:pt x="253" y="409"/>
                  </a:lnTo>
                  <a:lnTo>
                    <a:pt x="190" y="455"/>
                  </a:lnTo>
                  <a:lnTo>
                    <a:pt x="126" y="503"/>
                  </a:lnTo>
                  <a:lnTo>
                    <a:pt x="63" y="555"/>
                  </a:lnTo>
                  <a:lnTo>
                    <a:pt x="0" y="611"/>
                  </a:lnTo>
                  <a:lnTo>
                    <a:pt x="25" y="630"/>
                  </a:lnTo>
                  <a:lnTo>
                    <a:pt x="92" y="685"/>
                  </a:lnTo>
                  <a:lnTo>
                    <a:pt x="137" y="725"/>
                  </a:lnTo>
                  <a:lnTo>
                    <a:pt x="189" y="770"/>
                  </a:lnTo>
                  <a:lnTo>
                    <a:pt x="244" y="820"/>
                  </a:lnTo>
                  <a:lnTo>
                    <a:pt x="302" y="874"/>
                  </a:lnTo>
                  <a:lnTo>
                    <a:pt x="331" y="904"/>
                  </a:lnTo>
                  <a:lnTo>
                    <a:pt x="361" y="934"/>
                  </a:lnTo>
                  <a:lnTo>
                    <a:pt x="391" y="964"/>
                  </a:lnTo>
                  <a:lnTo>
                    <a:pt x="420" y="997"/>
                  </a:lnTo>
                  <a:lnTo>
                    <a:pt x="450" y="1029"/>
                  </a:lnTo>
                  <a:lnTo>
                    <a:pt x="478" y="1061"/>
                  </a:lnTo>
                  <a:lnTo>
                    <a:pt x="505" y="1093"/>
                  </a:lnTo>
                  <a:lnTo>
                    <a:pt x="532" y="1127"/>
                  </a:lnTo>
                  <a:lnTo>
                    <a:pt x="557" y="1160"/>
                  </a:lnTo>
                  <a:lnTo>
                    <a:pt x="580" y="1194"/>
                  </a:lnTo>
                  <a:lnTo>
                    <a:pt x="603" y="1227"/>
                  </a:lnTo>
                  <a:lnTo>
                    <a:pt x="623" y="1261"/>
                  </a:lnTo>
                  <a:lnTo>
                    <a:pt x="641" y="1293"/>
                  </a:lnTo>
                  <a:lnTo>
                    <a:pt x="658" y="1325"/>
                  </a:lnTo>
                  <a:lnTo>
                    <a:pt x="671" y="1357"/>
                  </a:lnTo>
                  <a:lnTo>
                    <a:pt x="682" y="1390"/>
                  </a:lnTo>
                  <a:lnTo>
                    <a:pt x="701" y="1452"/>
                  </a:lnTo>
                  <a:lnTo>
                    <a:pt x="721" y="1514"/>
                  </a:lnTo>
                  <a:lnTo>
                    <a:pt x="740" y="1575"/>
                  </a:lnTo>
                  <a:lnTo>
                    <a:pt x="758" y="1636"/>
                  </a:lnTo>
                  <a:lnTo>
                    <a:pt x="774" y="1696"/>
                  </a:lnTo>
                  <a:lnTo>
                    <a:pt x="787" y="1755"/>
                  </a:lnTo>
                  <a:lnTo>
                    <a:pt x="792" y="1784"/>
                  </a:lnTo>
                  <a:lnTo>
                    <a:pt x="797" y="1813"/>
                  </a:lnTo>
                  <a:lnTo>
                    <a:pt x="802" y="1840"/>
                  </a:lnTo>
                  <a:lnTo>
                    <a:pt x="804" y="1868"/>
                  </a:lnTo>
                  <a:lnTo>
                    <a:pt x="806" y="1896"/>
                  </a:lnTo>
                  <a:lnTo>
                    <a:pt x="807" y="1922"/>
                  </a:lnTo>
                  <a:lnTo>
                    <a:pt x="806" y="1949"/>
                  </a:lnTo>
                  <a:lnTo>
                    <a:pt x="805" y="1974"/>
                  </a:lnTo>
                  <a:lnTo>
                    <a:pt x="802" y="1999"/>
                  </a:lnTo>
                  <a:lnTo>
                    <a:pt x="797" y="2024"/>
                  </a:lnTo>
                  <a:lnTo>
                    <a:pt x="791" y="2048"/>
                  </a:lnTo>
                  <a:lnTo>
                    <a:pt x="784" y="2071"/>
                  </a:lnTo>
                  <a:lnTo>
                    <a:pt x="775" y="2094"/>
                  </a:lnTo>
                  <a:lnTo>
                    <a:pt x="764" y="2116"/>
                  </a:lnTo>
                  <a:lnTo>
                    <a:pt x="751" y="2137"/>
                  </a:lnTo>
                  <a:lnTo>
                    <a:pt x="737" y="2157"/>
                  </a:lnTo>
                  <a:lnTo>
                    <a:pt x="720" y="2177"/>
                  </a:lnTo>
                  <a:lnTo>
                    <a:pt x="701" y="2197"/>
                  </a:lnTo>
                  <a:lnTo>
                    <a:pt x="681" y="2214"/>
                  </a:lnTo>
                  <a:lnTo>
                    <a:pt x="659" y="2231"/>
                  </a:lnTo>
                  <a:lnTo>
                    <a:pt x="623" y="2255"/>
                  </a:lnTo>
                  <a:lnTo>
                    <a:pt x="576" y="2288"/>
                  </a:lnTo>
                  <a:lnTo>
                    <a:pt x="520" y="2324"/>
                  </a:lnTo>
                  <a:lnTo>
                    <a:pt x="464" y="2361"/>
                  </a:lnTo>
                  <a:lnTo>
                    <a:pt x="411" y="2397"/>
                  </a:lnTo>
                  <a:lnTo>
                    <a:pt x="367" y="2426"/>
                  </a:lnTo>
                  <a:lnTo>
                    <a:pt x="336" y="2447"/>
                  </a:lnTo>
                  <a:lnTo>
                    <a:pt x="325" y="2454"/>
                  </a:lnTo>
                  <a:lnTo>
                    <a:pt x="338" y="2462"/>
                  </a:lnTo>
                  <a:lnTo>
                    <a:pt x="374" y="2485"/>
                  </a:lnTo>
                  <a:lnTo>
                    <a:pt x="427" y="2520"/>
                  </a:lnTo>
                  <a:lnTo>
                    <a:pt x="495" y="2565"/>
                  </a:lnTo>
                  <a:lnTo>
                    <a:pt x="570" y="2617"/>
                  </a:lnTo>
                  <a:lnTo>
                    <a:pt x="648" y="2675"/>
                  </a:lnTo>
                  <a:lnTo>
                    <a:pt x="686" y="2705"/>
                  </a:lnTo>
                  <a:lnTo>
                    <a:pt x="724" y="2735"/>
                  </a:lnTo>
                  <a:lnTo>
                    <a:pt x="760" y="2765"/>
                  </a:lnTo>
                  <a:lnTo>
                    <a:pt x="795" y="2795"/>
                  </a:lnTo>
                  <a:lnTo>
                    <a:pt x="800" y="2789"/>
                  </a:lnTo>
                  <a:lnTo>
                    <a:pt x="817" y="2772"/>
                  </a:lnTo>
                  <a:lnTo>
                    <a:pt x="838" y="2746"/>
                  </a:lnTo>
                  <a:lnTo>
                    <a:pt x="866" y="2716"/>
                  </a:lnTo>
                  <a:lnTo>
                    <a:pt x="896" y="2682"/>
                  </a:lnTo>
                  <a:lnTo>
                    <a:pt x="924" y="2648"/>
                  </a:lnTo>
                  <a:lnTo>
                    <a:pt x="949" y="2616"/>
                  </a:lnTo>
                  <a:lnTo>
                    <a:pt x="967" y="2588"/>
                  </a:lnTo>
                  <a:lnTo>
                    <a:pt x="969" y="2603"/>
                  </a:lnTo>
                  <a:lnTo>
                    <a:pt x="970" y="2641"/>
                  </a:lnTo>
                  <a:lnTo>
                    <a:pt x="973" y="2696"/>
                  </a:lnTo>
                  <a:lnTo>
                    <a:pt x="978" y="2759"/>
                  </a:lnTo>
                  <a:lnTo>
                    <a:pt x="981" y="2791"/>
                  </a:lnTo>
                  <a:lnTo>
                    <a:pt x="985" y="2822"/>
                  </a:lnTo>
                  <a:lnTo>
                    <a:pt x="989" y="2852"/>
                  </a:lnTo>
                  <a:lnTo>
                    <a:pt x="995" y="2880"/>
                  </a:lnTo>
                  <a:lnTo>
                    <a:pt x="1001" y="2904"/>
                  </a:lnTo>
                  <a:lnTo>
                    <a:pt x="1008" y="2924"/>
                  </a:lnTo>
                  <a:lnTo>
                    <a:pt x="1011" y="2932"/>
                  </a:lnTo>
                  <a:lnTo>
                    <a:pt x="1015" y="2939"/>
                  </a:lnTo>
                  <a:lnTo>
                    <a:pt x="1019" y="2943"/>
                  </a:lnTo>
                  <a:lnTo>
                    <a:pt x="1024" y="2946"/>
                  </a:lnTo>
                  <a:lnTo>
                    <a:pt x="1030" y="2945"/>
                  </a:lnTo>
                  <a:lnTo>
                    <a:pt x="1048" y="2939"/>
                  </a:lnTo>
                  <a:lnTo>
                    <a:pt x="1075" y="2932"/>
                  </a:lnTo>
                  <a:lnTo>
                    <a:pt x="1109" y="2924"/>
                  </a:lnTo>
                  <a:lnTo>
                    <a:pt x="1148" y="2916"/>
                  </a:lnTo>
                  <a:lnTo>
                    <a:pt x="1191" y="2909"/>
                  </a:lnTo>
                  <a:lnTo>
                    <a:pt x="1213" y="2908"/>
                  </a:lnTo>
                  <a:lnTo>
                    <a:pt x="1235" y="2905"/>
                  </a:lnTo>
                  <a:lnTo>
                    <a:pt x="1257" y="2905"/>
                  </a:lnTo>
                  <a:lnTo>
                    <a:pt x="1279" y="2907"/>
                  </a:lnTo>
                  <a:lnTo>
                    <a:pt x="1312" y="2910"/>
                  </a:lnTo>
                  <a:lnTo>
                    <a:pt x="1370" y="2918"/>
                  </a:lnTo>
                  <a:lnTo>
                    <a:pt x="1448" y="2931"/>
                  </a:lnTo>
                  <a:lnTo>
                    <a:pt x="1544" y="2946"/>
                  </a:lnTo>
                  <a:lnTo>
                    <a:pt x="1653" y="2965"/>
                  </a:lnTo>
                  <a:lnTo>
                    <a:pt x="1774" y="2986"/>
                  </a:lnTo>
                  <a:lnTo>
                    <a:pt x="1902" y="3011"/>
                  </a:lnTo>
                  <a:lnTo>
                    <a:pt x="2034" y="3038"/>
                  </a:lnTo>
                  <a:lnTo>
                    <a:pt x="2167" y="3066"/>
                  </a:lnTo>
                  <a:lnTo>
                    <a:pt x="2298" y="3096"/>
                  </a:lnTo>
                  <a:lnTo>
                    <a:pt x="2362" y="3112"/>
                  </a:lnTo>
                  <a:lnTo>
                    <a:pt x="2423" y="3127"/>
                  </a:lnTo>
                  <a:lnTo>
                    <a:pt x="2483" y="3143"/>
                  </a:lnTo>
                  <a:lnTo>
                    <a:pt x="2539" y="3159"/>
                  </a:lnTo>
                  <a:lnTo>
                    <a:pt x="2593" y="3175"/>
                  </a:lnTo>
                  <a:lnTo>
                    <a:pt x="2644" y="3191"/>
                  </a:lnTo>
                  <a:lnTo>
                    <a:pt x="2690" y="3207"/>
                  </a:lnTo>
                  <a:lnTo>
                    <a:pt x="2733" y="3224"/>
                  </a:lnTo>
                  <a:lnTo>
                    <a:pt x="2769" y="3240"/>
                  </a:lnTo>
                  <a:lnTo>
                    <a:pt x="2802" y="3256"/>
                  </a:lnTo>
                  <a:lnTo>
                    <a:pt x="2829" y="3272"/>
                  </a:lnTo>
                  <a:lnTo>
                    <a:pt x="2850" y="3288"/>
                  </a:lnTo>
                  <a:lnTo>
                    <a:pt x="2858" y="3262"/>
                  </a:lnTo>
                  <a:lnTo>
                    <a:pt x="2881" y="3187"/>
                  </a:lnTo>
                  <a:lnTo>
                    <a:pt x="2896" y="3132"/>
                  </a:lnTo>
                  <a:lnTo>
                    <a:pt x="2912" y="3069"/>
                  </a:lnTo>
                  <a:lnTo>
                    <a:pt x="2928" y="2995"/>
                  </a:lnTo>
                  <a:lnTo>
                    <a:pt x="2945" y="2912"/>
                  </a:lnTo>
                  <a:lnTo>
                    <a:pt x="2960" y="2821"/>
                  </a:lnTo>
                  <a:lnTo>
                    <a:pt x="2973" y="2723"/>
                  </a:lnTo>
                  <a:lnTo>
                    <a:pt x="2984" y="2618"/>
                  </a:lnTo>
                  <a:lnTo>
                    <a:pt x="2992" y="2507"/>
                  </a:lnTo>
                  <a:lnTo>
                    <a:pt x="2996" y="2390"/>
                  </a:lnTo>
                  <a:lnTo>
                    <a:pt x="2995" y="2268"/>
                  </a:lnTo>
                  <a:lnTo>
                    <a:pt x="2990" y="2142"/>
                  </a:lnTo>
                  <a:lnTo>
                    <a:pt x="2977" y="2013"/>
                  </a:lnTo>
                  <a:lnTo>
                    <a:pt x="2957" y="1881"/>
                  </a:lnTo>
                  <a:lnTo>
                    <a:pt x="2931" y="1746"/>
                  </a:lnTo>
                  <a:lnTo>
                    <a:pt x="2895" y="1610"/>
                  </a:lnTo>
                  <a:lnTo>
                    <a:pt x="2851" y="1473"/>
                  </a:lnTo>
                  <a:lnTo>
                    <a:pt x="2797" y="1336"/>
                  </a:lnTo>
                  <a:lnTo>
                    <a:pt x="2733" y="1198"/>
                  </a:lnTo>
                  <a:lnTo>
                    <a:pt x="2657" y="1062"/>
                  </a:lnTo>
                  <a:lnTo>
                    <a:pt x="2568" y="929"/>
                  </a:lnTo>
                  <a:lnTo>
                    <a:pt x="2468" y="797"/>
                  </a:lnTo>
                  <a:lnTo>
                    <a:pt x="2354" y="668"/>
                  </a:lnTo>
                  <a:lnTo>
                    <a:pt x="2225" y="544"/>
                  </a:lnTo>
                  <a:lnTo>
                    <a:pt x="2080" y="424"/>
                  </a:lnTo>
                  <a:lnTo>
                    <a:pt x="1921" y="309"/>
                  </a:lnTo>
                  <a:lnTo>
                    <a:pt x="1745" y="199"/>
                  </a:lnTo>
                  <a:lnTo>
                    <a:pt x="1553" y="95"/>
                  </a:lnTo>
                  <a:lnTo>
                    <a:pt x="1341" y="0"/>
                  </a:lnTo>
                  <a:close/>
                </a:path>
              </a:pathLst>
            </a:custGeom>
            <a:solidFill>
              <a:srgbClr val="46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58"/>
            <p:cNvSpPr>
              <a:spLocks/>
            </p:cNvSpPr>
            <p:nvPr/>
          </p:nvSpPr>
          <p:spPr bwMode="auto">
            <a:xfrm>
              <a:off x="6799263" y="3286125"/>
              <a:ext cx="220662" cy="254000"/>
            </a:xfrm>
            <a:custGeom>
              <a:avLst/>
              <a:gdLst>
                <a:gd name="T0" fmla="*/ 72 w 696"/>
                <a:gd name="T1" fmla="*/ 476 h 800"/>
                <a:gd name="T2" fmla="*/ 137 w 696"/>
                <a:gd name="T3" fmla="*/ 521 h 800"/>
                <a:gd name="T4" fmla="*/ 247 w 696"/>
                <a:gd name="T5" fmla="*/ 594 h 800"/>
                <a:gd name="T6" fmla="*/ 378 w 696"/>
                <a:gd name="T7" fmla="*/ 676 h 800"/>
                <a:gd name="T8" fmla="*/ 459 w 696"/>
                <a:gd name="T9" fmla="*/ 725 h 800"/>
                <a:gd name="T10" fmla="*/ 517 w 696"/>
                <a:gd name="T11" fmla="*/ 767 h 800"/>
                <a:gd name="T12" fmla="*/ 556 w 696"/>
                <a:gd name="T13" fmla="*/ 786 h 800"/>
                <a:gd name="T14" fmla="*/ 582 w 696"/>
                <a:gd name="T15" fmla="*/ 796 h 800"/>
                <a:gd name="T16" fmla="*/ 608 w 696"/>
                <a:gd name="T17" fmla="*/ 800 h 800"/>
                <a:gd name="T18" fmla="*/ 633 w 696"/>
                <a:gd name="T19" fmla="*/ 799 h 800"/>
                <a:gd name="T20" fmla="*/ 655 w 696"/>
                <a:gd name="T21" fmla="*/ 789 h 800"/>
                <a:gd name="T22" fmla="*/ 673 w 696"/>
                <a:gd name="T23" fmla="*/ 770 h 800"/>
                <a:gd name="T24" fmla="*/ 687 w 696"/>
                <a:gd name="T25" fmla="*/ 740 h 800"/>
                <a:gd name="T26" fmla="*/ 695 w 696"/>
                <a:gd name="T27" fmla="*/ 698 h 800"/>
                <a:gd name="T28" fmla="*/ 696 w 696"/>
                <a:gd name="T29" fmla="*/ 640 h 800"/>
                <a:gd name="T30" fmla="*/ 689 w 696"/>
                <a:gd name="T31" fmla="*/ 569 h 800"/>
                <a:gd name="T32" fmla="*/ 678 w 696"/>
                <a:gd name="T33" fmla="*/ 504 h 800"/>
                <a:gd name="T34" fmla="*/ 662 w 696"/>
                <a:gd name="T35" fmla="*/ 459 h 800"/>
                <a:gd name="T36" fmla="*/ 637 w 696"/>
                <a:gd name="T37" fmla="*/ 413 h 800"/>
                <a:gd name="T38" fmla="*/ 608 w 696"/>
                <a:gd name="T39" fmla="*/ 368 h 800"/>
                <a:gd name="T40" fmla="*/ 572 w 696"/>
                <a:gd name="T41" fmla="*/ 323 h 800"/>
                <a:gd name="T42" fmla="*/ 533 w 696"/>
                <a:gd name="T43" fmla="*/ 278 h 800"/>
                <a:gd name="T44" fmla="*/ 469 w 696"/>
                <a:gd name="T45" fmla="*/ 215 h 800"/>
                <a:gd name="T46" fmla="*/ 382 w 696"/>
                <a:gd name="T47" fmla="*/ 139 h 800"/>
                <a:gd name="T48" fmla="*/ 302 w 696"/>
                <a:gd name="T49" fmla="*/ 75 h 800"/>
                <a:gd name="T50" fmla="*/ 217 w 696"/>
                <a:gd name="T51" fmla="*/ 13 h 800"/>
                <a:gd name="T52" fmla="*/ 184 w 696"/>
                <a:gd name="T53" fmla="*/ 8 h 800"/>
                <a:gd name="T54" fmla="*/ 127 w 696"/>
                <a:gd name="T55" fmla="*/ 53 h 800"/>
                <a:gd name="T56" fmla="*/ 90 w 696"/>
                <a:gd name="T57" fmla="*/ 88 h 800"/>
                <a:gd name="T58" fmla="*/ 67 w 696"/>
                <a:gd name="T59" fmla="*/ 116 h 800"/>
                <a:gd name="T60" fmla="*/ 45 w 696"/>
                <a:gd name="T61" fmla="*/ 147 h 800"/>
                <a:gd name="T62" fmla="*/ 27 w 696"/>
                <a:gd name="T63" fmla="*/ 181 h 800"/>
                <a:gd name="T64" fmla="*/ 12 w 696"/>
                <a:gd name="T65" fmla="*/ 218 h 800"/>
                <a:gd name="T66" fmla="*/ 3 w 696"/>
                <a:gd name="T67" fmla="*/ 259 h 800"/>
                <a:gd name="T68" fmla="*/ 0 w 696"/>
                <a:gd name="T69" fmla="*/ 301 h 800"/>
                <a:gd name="T70" fmla="*/ 5 w 696"/>
                <a:gd name="T71" fmla="*/ 346 h 800"/>
                <a:gd name="T72" fmla="*/ 20 w 696"/>
                <a:gd name="T73" fmla="*/ 395 h 800"/>
                <a:gd name="T74" fmla="*/ 45 w 696"/>
                <a:gd name="T75" fmla="*/ 44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96" h="800">
                  <a:moveTo>
                    <a:pt x="63" y="471"/>
                  </a:moveTo>
                  <a:lnTo>
                    <a:pt x="72" y="476"/>
                  </a:lnTo>
                  <a:lnTo>
                    <a:pt x="98" y="495"/>
                  </a:lnTo>
                  <a:lnTo>
                    <a:pt x="137" y="521"/>
                  </a:lnTo>
                  <a:lnTo>
                    <a:pt x="188" y="556"/>
                  </a:lnTo>
                  <a:lnTo>
                    <a:pt x="247" y="594"/>
                  </a:lnTo>
                  <a:lnTo>
                    <a:pt x="311" y="635"/>
                  </a:lnTo>
                  <a:lnTo>
                    <a:pt x="378" y="676"/>
                  </a:lnTo>
                  <a:lnTo>
                    <a:pt x="445" y="715"/>
                  </a:lnTo>
                  <a:lnTo>
                    <a:pt x="459" y="725"/>
                  </a:lnTo>
                  <a:lnTo>
                    <a:pt x="493" y="752"/>
                  </a:lnTo>
                  <a:lnTo>
                    <a:pt x="517" y="767"/>
                  </a:lnTo>
                  <a:lnTo>
                    <a:pt x="542" y="781"/>
                  </a:lnTo>
                  <a:lnTo>
                    <a:pt x="556" y="786"/>
                  </a:lnTo>
                  <a:lnTo>
                    <a:pt x="568" y="792"/>
                  </a:lnTo>
                  <a:lnTo>
                    <a:pt x="582" y="796"/>
                  </a:lnTo>
                  <a:lnTo>
                    <a:pt x="595" y="799"/>
                  </a:lnTo>
                  <a:lnTo>
                    <a:pt x="608" y="800"/>
                  </a:lnTo>
                  <a:lnTo>
                    <a:pt x="620" y="800"/>
                  </a:lnTo>
                  <a:lnTo>
                    <a:pt x="633" y="799"/>
                  </a:lnTo>
                  <a:lnTo>
                    <a:pt x="644" y="795"/>
                  </a:lnTo>
                  <a:lnTo>
                    <a:pt x="655" y="789"/>
                  </a:lnTo>
                  <a:lnTo>
                    <a:pt x="664" y="781"/>
                  </a:lnTo>
                  <a:lnTo>
                    <a:pt x="673" y="770"/>
                  </a:lnTo>
                  <a:lnTo>
                    <a:pt x="680" y="756"/>
                  </a:lnTo>
                  <a:lnTo>
                    <a:pt x="687" y="740"/>
                  </a:lnTo>
                  <a:lnTo>
                    <a:pt x="692" y="721"/>
                  </a:lnTo>
                  <a:lnTo>
                    <a:pt x="695" y="698"/>
                  </a:lnTo>
                  <a:lnTo>
                    <a:pt x="696" y="671"/>
                  </a:lnTo>
                  <a:lnTo>
                    <a:pt x="696" y="640"/>
                  </a:lnTo>
                  <a:lnTo>
                    <a:pt x="694" y="607"/>
                  </a:lnTo>
                  <a:lnTo>
                    <a:pt x="689" y="569"/>
                  </a:lnTo>
                  <a:lnTo>
                    <a:pt x="684" y="526"/>
                  </a:lnTo>
                  <a:lnTo>
                    <a:pt x="678" y="504"/>
                  </a:lnTo>
                  <a:lnTo>
                    <a:pt x="671" y="481"/>
                  </a:lnTo>
                  <a:lnTo>
                    <a:pt x="662" y="459"/>
                  </a:lnTo>
                  <a:lnTo>
                    <a:pt x="650" y="436"/>
                  </a:lnTo>
                  <a:lnTo>
                    <a:pt x="637" y="413"/>
                  </a:lnTo>
                  <a:lnTo>
                    <a:pt x="624" y="391"/>
                  </a:lnTo>
                  <a:lnTo>
                    <a:pt x="608" y="368"/>
                  </a:lnTo>
                  <a:lnTo>
                    <a:pt x="590" y="345"/>
                  </a:lnTo>
                  <a:lnTo>
                    <a:pt x="572" y="323"/>
                  </a:lnTo>
                  <a:lnTo>
                    <a:pt x="552" y="300"/>
                  </a:lnTo>
                  <a:lnTo>
                    <a:pt x="533" y="278"/>
                  </a:lnTo>
                  <a:lnTo>
                    <a:pt x="512" y="257"/>
                  </a:lnTo>
                  <a:lnTo>
                    <a:pt x="469" y="215"/>
                  </a:lnTo>
                  <a:lnTo>
                    <a:pt x="425" y="176"/>
                  </a:lnTo>
                  <a:lnTo>
                    <a:pt x="382" y="139"/>
                  </a:lnTo>
                  <a:lnTo>
                    <a:pt x="340" y="105"/>
                  </a:lnTo>
                  <a:lnTo>
                    <a:pt x="302" y="75"/>
                  </a:lnTo>
                  <a:lnTo>
                    <a:pt x="268" y="49"/>
                  </a:lnTo>
                  <a:lnTo>
                    <a:pt x="217" y="13"/>
                  </a:lnTo>
                  <a:lnTo>
                    <a:pt x="197" y="0"/>
                  </a:lnTo>
                  <a:lnTo>
                    <a:pt x="184" y="8"/>
                  </a:lnTo>
                  <a:lnTo>
                    <a:pt x="149" y="34"/>
                  </a:lnTo>
                  <a:lnTo>
                    <a:pt x="127" y="53"/>
                  </a:lnTo>
                  <a:lnTo>
                    <a:pt x="103" y="75"/>
                  </a:lnTo>
                  <a:lnTo>
                    <a:pt x="90" y="88"/>
                  </a:lnTo>
                  <a:lnTo>
                    <a:pt x="79" y="102"/>
                  </a:lnTo>
                  <a:lnTo>
                    <a:pt x="67" y="116"/>
                  </a:lnTo>
                  <a:lnTo>
                    <a:pt x="56" y="131"/>
                  </a:lnTo>
                  <a:lnTo>
                    <a:pt x="45" y="147"/>
                  </a:lnTo>
                  <a:lnTo>
                    <a:pt x="35" y="163"/>
                  </a:lnTo>
                  <a:lnTo>
                    <a:pt x="27" y="181"/>
                  </a:lnTo>
                  <a:lnTo>
                    <a:pt x="19" y="199"/>
                  </a:lnTo>
                  <a:lnTo>
                    <a:pt x="12" y="218"/>
                  </a:lnTo>
                  <a:lnTo>
                    <a:pt x="6" y="238"/>
                  </a:lnTo>
                  <a:lnTo>
                    <a:pt x="3" y="259"/>
                  </a:lnTo>
                  <a:lnTo>
                    <a:pt x="0" y="279"/>
                  </a:lnTo>
                  <a:lnTo>
                    <a:pt x="0" y="301"/>
                  </a:lnTo>
                  <a:lnTo>
                    <a:pt x="1" y="323"/>
                  </a:lnTo>
                  <a:lnTo>
                    <a:pt x="5" y="346"/>
                  </a:lnTo>
                  <a:lnTo>
                    <a:pt x="12" y="370"/>
                  </a:lnTo>
                  <a:lnTo>
                    <a:pt x="20" y="395"/>
                  </a:lnTo>
                  <a:lnTo>
                    <a:pt x="31" y="419"/>
                  </a:lnTo>
                  <a:lnTo>
                    <a:pt x="45" y="444"/>
                  </a:lnTo>
                  <a:lnTo>
                    <a:pt x="63" y="471"/>
                  </a:lnTo>
                  <a:close/>
                </a:path>
              </a:pathLst>
            </a:custGeom>
            <a:solidFill>
              <a:srgbClr val="FFDB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59"/>
            <p:cNvSpPr>
              <a:spLocks/>
            </p:cNvSpPr>
            <p:nvPr/>
          </p:nvSpPr>
          <p:spPr bwMode="auto">
            <a:xfrm>
              <a:off x="6861175" y="3379788"/>
              <a:ext cx="298450" cy="573088"/>
            </a:xfrm>
            <a:custGeom>
              <a:avLst/>
              <a:gdLst>
                <a:gd name="T0" fmla="*/ 453 w 941"/>
                <a:gd name="T1" fmla="*/ 496 h 1806"/>
                <a:gd name="T2" fmla="*/ 400 w 941"/>
                <a:gd name="T3" fmla="*/ 47 h 1806"/>
                <a:gd name="T4" fmla="*/ 535 w 941"/>
                <a:gd name="T5" fmla="*/ 9 h 1806"/>
                <a:gd name="T6" fmla="*/ 576 w 941"/>
                <a:gd name="T7" fmla="*/ 58 h 1806"/>
                <a:gd name="T8" fmla="*/ 619 w 941"/>
                <a:gd name="T9" fmla="*/ 111 h 1806"/>
                <a:gd name="T10" fmla="*/ 667 w 941"/>
                <a:gd name="T11" fmla="*/ 180 h 1806"/>
                <a:gd name="T12" fmla="*/ 722 w 941"/>
                <a:gd name="T13" fmla="*/ 264 h 1806"/>
                <a:gd name="T14" fmla="*/ 775 w 941"/>
                <a:gd name="T15" fmla="*/ 362 h 1806"/>
                <a:gd name="T16" fmla="*/ 826 w 941"/>
                <a:gd name="T17" fmla="*/ 474 h 1806"/>
                <a:gd name="T18" fmla="*/ 873 w 941"/>
                <a:gd name="T19" fmla="*/ 597 h 1806"/>
                <a:gd name="T20" fmla="*/ 908 w 941"/>
                <a:gd name="T21" fmla="*/ 731 h 1806"/>
                <a:gd name="T22" fmla="*/ 932 w 941"/>
                <a:gd name="T23" fmla="*/ 875 h 1806"/>
                <a:gd name="T24" fmla="*/ 941 w 941"/>
                <a:gd name="T25" fmla="*/ 1029 h 1806"/>
                <a:gd name="T26" fmla="*/ 929 w 941"/>
                <a:gd name="T27" fmla="*/ 1191 h 1806"/>
                <a:gd name="T28" fmla="*/ 896 w 941"/>
                <a:gd name="T29" fmla="*/ 1359 h 1806"/>
                <a:gd name="T30" fmla="*/ 836 w 941"/>
                <a:gd name="T31" fmla="*/ 1534 h 1806"/>
                <a:gd name="T32" fmla="*/ 748 w 941"/>
                <a:gd name="T33" fmla="*/ 1715 h 1806"/>
                <a:gd name="T34" fmla="*/ 692 w 941"/>
                <a:gd name="T35" fmla="*/ 1784 h 1806"/>
                <a:gd name="T36" fmla="*/ 685 w 941"/>
                <a:gd name="T37" fmla="*/ 1678 h 1806"/>
                <a:gd name="T38" fmla="*/ 672 w 941"/>
                <a:gd name="T39" fmla="*/ 1572 h 1806"/>
                <a:gd name="T40" fmla="*/ 656 w 941"/>
                <a:gd name="T41" fmla="*/ 1481 h 1806"/>
                <a:gd name="T42" fmla="*/ 642 w 941"/>
                <a:gd name="T43" fmla="*/ 1417 h 1806"/>
                <a:gd name="T44" fmla="*/ 625 w 941"/>
                <a:gd name="T45" fmla="*/ 1351 h 1806"/>
                <a:gd name="T46" fmla="*/ 603 w 941"/>
                <a:gd name="T47" fmla="*/ 1284 h 1806"/>
                <a:gd name="T48" fmla="*/ 579 w 941"/>
                <a:gd name="T49" fmla="*/ 1217 h 1806"/>
                <a:gd name="T50" fmla="*/ 549 w 941"/>
                <a:gd name="T51" fmla="*/ 1153 h 1806"/>
                <a:gd name="T52" fmla="*/ 514 w 941"/>
                <a:gd name="T53" fmla="*/ 1090 h 1806"/>
                <a:gd name="T54" fmla="*/ 475 w 941"/>
                <a:gd name="T55" fmla="*/ 1032 h 1806"/>
                <a:gd name="T56" fmla="*/ 431 w 941"/>
                <a:gd name="T57" fmla="*/ 977 h 1806"/>
                <a:gd name="T58" fmla="*/ 387 w 941"/>
                <a:gd name="T59" fmla="*/ 920 h 1806"/>
                <a:gd name="T60" fmla="*/ 323 w 941"/>
                <a:gd name="T61" fmla="*/ 830 h 1806"/>
                <a:gd name="T62" fmla="*/ 243 w 941"/>
                <a:gd name="T63" fmla="*/ 708 h 1806"/>
                <a:gd name="T64" fmla="*/ 171 w 941"/>
                <a:gd name="T65" fmla="*/ 587 h 1806"/>
                <a:gd name="T66" fmla="*/ 81 w 941"/>
                <a:gd name="T67" fmla="*/ 426 h 1806"/>
                <a:gd name="T68" fmla="*/ 11 w 941"/>
                <a:gd name="T69" fmla="*/ 289 h 1806"/>
                <a:gd name="T70" fmla="*/ 223 w 941"/>
                <a:gd name="T71" fmla="*/ 322 h 1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1" h="1806">
                  <a:moveTo>
                    <a:pt x="223" y="322"/>
                  </a:moveTo>
                  <a:lnTo>
                    <a:pt x="453" y="496"/>
                  </a:lnTo>
                  <a:lnTo>
                    <a:pt x="398" y="218"/>
                  </a:lnTo>
                  <a:lnTo>
                    <a:pt x="400" y="47"/>
                  </a:lnTo>
                  <a:lnTo>
                    <a:pt x="527" y="0"/>
                  </a:lnTo>
                  <a:lnTo>
                    <a:pt x="535" y="9"/>
                  </a:lnTo>
                  <a:lnTo>
                    <a:pt x="560" y="37"/>
                  </a:lnTo>
                  <a:lnTo>
                    <a:pt x="576" y="58"/>
                  </a:lnTo>
                  <a:lnTo>
                    <a:pt x="597" y="82"/>
                  </a:lnTo>
                  <a:lnTo>
                    <a:pt x="619" y="111"/>
                  </a:lnTo>
                  <a:lnTo>
                    <a:pt x="642" y="143"/>
                  </a:lnTo>
                  <a:lnTo>
                    <a:pt x="667" y="180"/>
                  </a:lnTo>
                  <a:lnTo>
                    <a:pt x="694" y="220"/>
                  </a:lnTo>
                  <a:lnTo>
                    <a:pt x="722" y="264"/>
                  </a:lnTo>
                  <a:lnTo>
                    <a:pt x="748" y="311"/>
                  </a:lnTo>
                  <a:lnTo>
                    <a:pt x="775" y="362"/>
                  </a:lnTo>
                  <a:lnTo>
                    <a:pt x="801" y="416"/>
                  </a:lnTo>
                  <a:lnTo>
                    <a:pt x="826" y="474"/>
                  </a:lnTo>
                  <a:lnTo>
                    <a:pt x="851" y="534"/>
                  </a:lnTo>
                  <a:lnTo>
                    <a:pt x="873" y="597"/>
                  </a:lnTo>
                  <a:lnTo>
                    <a:pt x="891" y="663"/>
                  </a:lnTo>
                  <a:lnTo>
                    <a:pt x="908" y="731"/>
                  </a:lnTo>
                  <a:lnTo>
                    <a:pt x="922" y="802"/>
                  </a:lnTo>
                  <a:lnTo>
                    <a:pt x="932" y="875"/>
                  </a:lnTo>
                  <a:lnTo>
                    <a:pt x="938" y="951"/>
                  </a:lnTo>
                  <a:lnTo>
                    <a:pt x="941" y="1029"/>
                  </a:lnTo>
                  <a:lnTo>
                    <a:pt x="937" y="1109"/>
                  </a:lnTo>
                  <a:lnTo>
                    <a:pt x="929" y="1191"/>
                  </a:lnTo>
                  <a:lnTo>
                    <a:pt x="915" y="1274"/>
                  </a:lnTo>
                  <a:lnTo>
                    <a:pt x="896" y="1359"/>
                  </a:lnTo>
                  <a:lnTo>
                    <a:pt x="869" y="1447"/>
                  </a:lnTo>
                  <a:lnTo>
                    <a:pt x="836" y="1534"/>
                  </a:lnTo>
                  <a:lnTo>
                    <a:pt x="795" y="1624"/>
                  </a:lnTo>
                  <a:lnTo>
                    <a:pt x="748" y="1715"/>
                  </a:lnTo>
                  <a:lnTo>
                    <a:pt x="692" y="1806"/>
                  </a:lnTo>
                  <a:lnTo>
                    <a:pt x="692" y="1784"/>
                  </a:lnTo>
                  <a:lnTo>
                    <a:pt x="688" y="1721"/>
                  </a:lnTo>
                  <a:lnTo>
                    <a:pt x="685" y="1678"/>
                  </a:lnTo>
                  <a:lnTo>
                    <a:pt x="679" y="1627"/>
                  </a:lnTo>
                  <a:lnTo>
                    <a:pt x="672" y="1572"/>
                  </a:lnTo>
                  <a:lnTo>
                    <a:pt x="662" y="1512"/>
                  </a:lnTo>
                  <a:lnTo>
                    <a:pt x="656" y="1481"/>
                  </a:lnTo>
                  <a:lnTo>
                    <a:pt x="649" y="1449"/>
                  </a:lnTo>
                  <a:lnTo>
                    <a:pt x="642" y="1417"/>
                  </a:lnTo>
                  <a:lnTo>
                    <a:pt x="634" y="1383"/>
                  </a:lnTo>
                  <a:lnTo>
                    <a:pt x="625" y="1351"/>
                  </a:lnTo>
                  <a:lnTo>
                    <a:pt x="614" y="1317"/>
                  </a:lnTo>
                  <a:lnTo>
                    <a:pt x="603" y="1284"/>
                  </a:lnTo>
                  <a:lnTo>
                    <a:pt x="591" y="1251"/>
                  </a:lnTo>
                  <a:lnTo>
                    <a:pt x="579" y="1217"/>
                  </a:lnTo>
                  <a:lnTo>
                    <a:pt x="564" y="1185"/>
                  </a:lnTo>
                  <a:lnTo>
                    <a:pt x="549" y="1153"/>
                  </a:lnTo>
                  <a:lnTo>
                    <a:pt x="533" y="1120"/>
                  </a:lnTo>
                  <a:lnTo>
                    <a:pt x="514" y="1090"/>
                  </a:lnTo>
                  <a:lnTo>
                    <a:pt x="496" y="1060"/>
                  </a:lnTo>
                  <a:lnTo>
                    <a:pt x="475" y="1032"/>
                  </a:lnTo>
                  <a:lnTo>
                    <a:pt x="453" y="1004"/>
                  </a:lnTo>
                  <a:lnTo>
                    <a:pt x="431" y="977"/>
                  </a:lnTo>
                  <a:lnTo>
                    <a:pt x="409" y="949"/>
                  </a:lnTo>
                  <a:lnTo>
                    <a:pt x="387" y="920"/>
                  </a:lnTo>
                  <a:lnTo>
                    <a:pt x="366" y="891"/>
                  </a:lnTo>
                  <a:lnTo>
                    <a:pt x="323" y="830"/>
                  </a:lnTo>
                  <a:lnTo>
                    <a:pt x="283" y="769"/>
                  </a:lnTo>
                  <a:lnTo>
                    <a:pt x="243" y="708"/>
                  </a:lnTo>
                  <a:lnTo>
                    <a:pt x="205" y="647"/>
                  </a:lnTo>
                  <a:lnTo>
                    <a:pt x="171" y="587"/>
                  </a:lnTo>
                  <a:lnTo>
                    <a:pt x="137" y="530"/>
                  </a:lnTo>
                  <a:lnTo>
                    <a:pt x="81" y="426"/>
                  </a:lnTo>
                  <a:lnTo>
                    <a:pt x="38" y="345"/>
                  </a:lnTo>
                  <a:lnTo>
                    <a:pt x="11" y="289"/>
                  </a:lnTo>
                  <a:lnTo>
                    <a:pt x="0" y="270"/>
                  </a:lnTo>
                  <a:lnTo>
                    <a:pt x="223" y="322"/>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60"/>
            <p:cNvSpPr>
              <a:spLocks/>
            </p:cNvSpPr>
            <p:nvPr/>
          </p:nvSpPr>
          <p:spPr bwMode="auto">
            <a:xfrm>
              <a:off x="6985000" y="3516313"/>
              <a:ext cx="95250" cy="88900"/>
            </a:xfrm>
            <a:custGeom>
              <a:avLst/>
              <a:gdLst>
                <a:gd name="T0" fmla="*/ 0 w 302"/>
                <a:gd name="T1" fmla="*/ 115 h 281"/>
                <a:gd name="T2" fmla="*/ 3 w 302"/>
                <a:gd name="T3" fmla="*/ 110 h 281"/>
                <a:gd name="T4" fmla="*/ 12 w 302"/>
                <a:gd name="T5" fmla="*/ 98 h 281"/>
                <a:gd name="T6" fmla="*/ 27 w 302"/>
                <a:gd name="T7" fmla="*/ 82 h 281"/>
                <a:gd name="T8" fmla="*/ 47 w 302"/>
                <a:gd name="T9" fmla="*/ 61 h 281"/>
                <a:gd name="T10" fmla="*/ 57 w 302"/>
                <a:gd name="T11" fmla="*/ 52 h 281"/>
                <a:gd name="T12" fmla="*/ 70 w 302"/>
                <a:gd name="T13" fmla="*/ 41 h 281"/>
                <a:gd name="T14" fmla="*/ 83 w 302"/>
                <a:gd name="T15" fmla="*/ 31 h 281"/>
                <a:gd name="T16" fmla="*/ 97 w 302"/>
                <a:gd name="T17" fmla="*/ 23 h 281"/>
                <a:gd name="T18" fmla="*/ 112 w 302"/>
                <a:gd name="T19" fmla="*/ 15 h 281"/>
                <a:gd name="T20" fmla="*/ 127 w 302"/>
                <a:gd name="T21" fmla="*/ 8 h 281"/>
                <a:gd name="T22" fmla="*/ 143 w 302"/>
                <a:gd name="T23" fmla="*/ 2 h 281"/>
                <a:gd name="T24" fmla="*/ 159 w 302"/>
                <a:gd name="T25" fmla="*/ 0 h 281"/>
                <a:gd name="T26" fmla="*/ 302 w 302"/>
                <a:gd name="T27" fmla="*/ 162 h 281"/>
                <a:gd name="T28" fmla="*/ 294 w 302"/>
                <a:gd name="T29" fmla="*/ 167 h 281"/>
                <a:gd name="T30" fmla="*/ 274 w 302"/>
                <a:gd name="T31" fmla="*/ 180 h 281"/>
                <a:gd name="T32" fmla="*/ 244 w 302"/>
                <a:gd name="T33" fmla="*/ 198 h 281"/>
                <a:gd name="T34" fmla="*/ 209 w 302"/>
                <a:gd name="T35" fmla="*/ 219 h 281"/>
                <a:gd name="T36" fmla="*/ 171 w 302"/>
                <a:gd name="T37" fmla="*/ 241 h 281"/>
                <a:gd name="T38" fmla="*/ 136 w 302"/>
                <a:gd name="T39" fmla="*/ 259 h 281"/>
                <a:gd name="T40" fmla="*/ 118 w 302"/>
                <a:gd name="T41" fmla="*/ 267 h 281"/>
                <a:gd name="T42" fmla="*/ 103 w 302"/>
                <a:gd name="T43" fmla="*/ 274 h 281"/>
                <a:gd name="T44" fmla="*/ 91 w 302"/>
                <a:gd name="T45" fmla="*/ 279 h 281"/>
                <a:gd name="T46" fmla="*/ 80 w 302"/>
                <a:gd name="T47" fmla="*/ 281 h 281"/>
                <a:gd name="T48" fmla="*/ 76 w 302"/>
                <a:gd name="T49" fmla="*/ 281 h 281"/>
                <a:gd name="T50" fmla="*/ 71 w 302"/>
                <a:gd name="T51" fmla="*/ 281 h 281"/>
                <a:gd name="T52" fmla="*/ 68 w 302"/>
                <a:gd name="T53" fmla="*/ 279 h 281"/>
                <a:gd name="T54" fmla="*/ 63 w 302"/>
                <a:gd name="T55" fmla="*/ 276 h 281"/>
                <a:gd name="T56" fmla="*/ 55 w 302"/>
                <a:gd name="T57" fmla="*/ 268 h 281"/>
                <a:gd name="T58" fmla="*/ 47 w 302"/>
                <a:gd name="T59" fmla="*/ 259 h 281"/>
                <a:gd name="T60" fmla="*/ 40 w 302"/>
                <a:gd name="T61" fmla="*/ 246 h 281"/>
                <a:gd name="T62" fmla="*/ 33 w 302"/>
                <a:gd name="T63" fmla="*/ 231 h 281"/>
                <a:gd name="T64" fmla="*/ 27 w 302"/>
                <a:gd name="T65" fmla="*/ 216 h 281"/>
                <a:gd name="T66" fmla="*/ 22 w 302"/>
                <a:gd name="T67" fmla="*/ 200 h 281"/>
                <a:gd name="T68" fmla="*/ 12 w 302"/>
                <a:gd name="T69" fmla="*/ 169 h 281"/>
                <a:gd name="T70" fmla="*/ 6 w 302"/>
                <a:gd name="T71" fmla="*/ 142 h 281"/>
                <a:gd name="T72" fmla="*/ 1 w 302"/>
                <a:gd name="T73" fmla="*/ 122 h 281"/>
                <a:gd name="T74" fmla="*/ 0 w 302"/>
                <a:gd name="T75" fmla="*/ 11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2" h="281">
                  <a:moveTo>
                    <a:pt x="0" y="115"/>
                  </a:moveTo>
                  <a:lnTo>
                    <a:pt x="3" y="110"/>
                  </a:lnTo>
                  <a:lnTo>
                    <a:pt x="12" y="98"/>
                  </a:lnTo>
                  <a:lnTo>
                    <a:pt x="27" y="82"/>
                  </a:lnTo>
                  <a:lnTo>
                    <a:pt x="47" y="61"/>
                  </a:lnTo>
                  <a:lnTo>
                    <a:pt x="57" y="52"/>
                  </a:lnTo>
                  <a:lnTo>
                    <a:pt x="70" y="41"/>
                  </a:lnTo>
                  <a:lnTo>
                    <a:pt x="83" y="31"/>
                  </a:lnTo>
                  <a:lnTo>
                    <a:pt x="97" y="23"/>
                  </a:lnTo>
                  <a:lnTo>
                    <a:pt x="112" y="15"/>
                  </a:lnTo>
                  <a:lnTo>
                    <a:pt x="127" y="8"/>
                  </a:lnTo>
                  <a:lnTo>
                    <a:pt x="143" y="2"/>
                  </a:lnTo>
                  <a:lnTo>
                    <a:pt x="159" y="0"/>
                  </a:lnTo>
                  <a:lnTo>
                    <a:pt x="302" y="162"/>
                  </a:lnTo>
                  <a:lnTo>
                    <a:pt x="294" y="167"/>
                  </a:lnTo>
                  <a:lnTo>
                    <a:pt x="274" y="180"/>
                  </a:lnTo>
                  <a:lnTo>
                    <a:pt x="244" y="198"/>
                  </a:lnTo>
                  <a:lnTo>
                    <a:pt x="209" y="219"/>
                  </a:lnTo>
                  <a:lnTo>
                    <a:pt x="171" y="241"/>
                  </a:lnTo>
                  <a:lnTo>
                    <a:pt x="136" y="259"/>
                  </a:lnTo>
                  <a:lnTo>
                    <a:pt x="118" y="267"/>
                  </a:lnTo>
                  <a:lnTo>
                    <a:pt x="103" y="274"/>
                  </a:lnTo>
                  <a:lnTo>
                    <a:pt x="91" y="279"/>
                  </a:lnTo>
                  <a:lnTo>
                    <a:pt x="80" y="281"/>
                  </a:lnTo>
                  <a:lnTo>
                    <a:pt x="76" y="281"/>
                  </a:lnTo>
                  <a:lnTo>
                    <a:pt x="71" y="281"/>
                  </a:lnTo>
                  <a:lnTo>
                    <a:pt x="68" y="279"/>
                  </a:lnTo>
                  <a:lnTo>
                    <a:pt x="63" y="276"/>
                  </a:lnTo>
                  <a:lnTo>
                    <a:pt x="55" y="268"/>
                  </a:lnTo>
                  <a:lnTo>
                    <a:pt x="47" y="259"/>
                  </a:lnTo>
                  <a:lnTo>
                    <a:pt x="40" y="246"/>
                  </a:lnTo>
                  <a:lnTo>
                    <a:pt x="33" y="231"/>
                  </a:lnTo>
                  <a:lnTo>
                    <a:pt x="27" y="216"/>
                  </a:lnTo>
                  <a:lnTo>
                    <a:pt x="22" y="200"/>
                  </a:lnTo>
                  <a:lnTo>
                    <a:pt x="12" y="169"/>
                  </a:lnTo>
                  <a:lnTo>
                    <a:pt x="6" y="142"/>
                  </a:lnTo>
                  <a:lnTo>
                    <a:pt x="1" y="122"/>
                  </a:lnTo>
                  <a:lnTo>
                    <a:pt x="0" y="115"/>
                  </a:lnTo>
                  <a:close/>
                </a:path>
              </a:pathLst>
            </a:custGeom>
            <a:solidFill>
              <a:srgbClr val="13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61"/>
            <p:cNvSpPr>
              <a:spLocks/>
            </p:cNvSpPr>
            <p:nvPr/>
          </p:nvSpPr>
          <p:spPr bwMode="auto">
            <a:xfrm>
              <a:off x="7019925" y="3573463"/>
              <a:ext cx="139700" cy="379413"/>
            </a:xfrm>
            <a:custGeom>
              <a:avLst/>
              <a:gdLst>
                <a:gd name="T0" fmla="*/ 130 w 443"/>
                <a:gd name="T1" fmla="*/ 718 h 1195"/>
                <a:gd name="T2" fmla="*/ 131 w 443"/>
                <a:gd name="T3" fmla="*/ 651 h 1195"/>
                <a:gd name="T4" fmla="*/ 129 w 443"/>
                <a:gd name="T5" fmla="*/ 581 h 1195"/>
                <a:gd name="T6" fmla="*/ 120 w 443"/>
                <a:gd name="T7" fmla="*/ 493 h 1195"/>
                <a:gd name="T8" fmla="*/ 101 w 443"/>
                <a:gd name="T9" fmla="*/ 391 h 1195"/>
                <a:gd name="T10" fmla="*/ 81 w 443"/>
                <a:gd name="T11" fmla="*/ 306 h 1195"/>
                <a:gd name="T12" fmla="*/ 62 w 443"/>
                <a:gd name="T13" fmla="*/ 247 h 1195"/>
                <a:gd name="T14" fmla="*/ 40 w 443"/>
                <a:gd name="T15" fmla="*/ 185 h 1195"/>
                <a:gd name="T16" fmla="*/ 14 w 443"/>
                <a:gd name="T17" fmla="*/ 122 h 1195"/>
                <a:gd name="T18" fmla="*/ 21 w 443"/>
                <a:gd name="T19" fmla="*/ 79 h 1195"/>
                <a:gd name="T20" fmla="*/ 123 w 443"/>
                <a:gd name="T21" fmla="*/ 23 h 1195"/>
                <a:gd name="T22" fmla="*/ 167 w 443"/>
                <a:gd name="T23" fmla="*/ 6 h 1195"/>
                <a:gd name="T24" fmla="*/ 191 w 443"/>
                <a:gd name="T25" fmla="*/ 37 h 1195"/>
                <a:gd name="T26" fmla="*/ 220 w 443"/>
                <a:gd name="T27" fmla="*/ 77 h 1195"/>
                <a:gd name="T28" fmla="*/ 256 w 443"/>
                <a:gd name="T29" fmla="*/ 137 h 1195"/>
                <a:gd name="T30" fmla="*/ 300 w 443"/>
                <a:gd name="T31" fmla="*/ 219 h 1195"/>
                <a:gd name="T32" fmla="*/ 352 w 443"/>
                <a:gd name="T33" fmla="*/ 325 h 1195"/>
                <a:gd name="T34" fmla="*/ 410 w 443"/>
                <a:gd name="T35" fmla="*/ 459 h 1195"/>
                <a:gd name="T36" fmla="*/ 440 w 443"/>
                <a:gd name="T37" fmla="*/ 555 h 1195"/>
                <a:gd name="T38" fmla="*/ 426 w 443"/>
                <a:gd name="T39" fmla="*/ 644 h 1195"/>
                <a:gd name="T40" fmla="*/ 408 w 443"/>
                <a:gd name="T41" fmla="*/ 733 h 1195"/>
                <a:gd name="T42" fmla="*/ 380 w 443"/>
                <a:gd name="T43" fmla="*/ 834 h 1195"/>
                <a:gd name="T44" fmla="*/ 353 w 443"/>
                <a:gd name="T45" fmla="*/ 916 h 1195"/>
                <a:gd name="T46" fmla="*/ 332 w 443"/>
                <a:gd name="T47" fmla="*/ 972 h 1195"/>
                <a:gd name="T48" fmla="*/ 307 w 443"/>
                <a:gd name="T49" fmla="*/ 1026 h 1195"/>
                <a:gd name="T50" fmla="*/ 279 w 443"/>
                <a:gd name="T51" fmla="*/ 1078 h 1195"/>
                <a:gd name="T52" fmla="*/ 248 w 443"/>
                <a:gd name="T53" fmla="*/ 1128 h 1195"/>
                <a:gd name="T54" fmla="*/ 212 w 443"/>
                <a:gd name="T55" fmla="*/ 1174 h 1195"/>
                <a:gd name="T56" fmla="*/ 194 w 443"/>
                <a:gd name="T57" fmla="*/ 1182 h 1195"/>
                <a:gd name="T58" fmla="*/ 190 w 443"/>
                <a:gd name="T59" fmla="*/ 1096 h 1195"/>
                <a:gd name="T60" fmla="*/ 182 w 443"/>
                <a:gd name="T61" fmla="*/ 995 h 1195"/>
                <a:gd name="T62" fmla="*/ 173 w 443"/>
                <a:gd name="T63" fmla="*/ 917 h 1195"/>
                <a:gd name="T64" fmla="*/ 159 w 443"/>
                <a:gd name="T65" fmla="*/ 840 h 1195"/>
                <a:gd name="T66" fmla="*/ 141 w 443"/>
                <a:gd name="T67" fmla="*/ 765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3" h="1195">
                  <a:moveTo>
                    <a:pt x="129" y="731"/>
                  </a:moveTo>
                  <a:lnTo>
                    <a:pt x="130" y="718"/>
                  </a:lnTo>
                  <a:lnTo>
                    <a:pt x="131" y="679"/>
                  </a:lnTo>
                  <a:lnTo>
                    <a:pt x="131" y="651"/>
                  </a:lnTo>
                  <a:lnTo>
                    <a:pt x="130" y="619"/>
                  </a:lnTo>
                  <a:lnTo>
                    <a:pt x="129" y="581"/>
                  </a:lnTo>
                  <a:lnTo>
                    <a:pt x="125" y="539"/>
                  </a:lnTo>
                  <a:lnTo>
                    <a:pt x="120" y="493"/>
                  </a:lnTo>
                  <a:lnTo>
                    <a:pt x="112" y="444"/>
                  </a:lnTo>
                  <a:lnTo>
                    <a:pt x="101" y="391"/>
                  </a:lnTo>
                  <a:lnTo>
                    <a:pt x="89" y="335"/>
                  </a:lnTo>
                  <a:lnTo>
                    <a:pt x="81" y="306"/>
                  </a:lnTo>
                  <a:lnTo>
                    <a:pt x="72" y="277"/>
                  </a:lnTo>
                  <a:lnTo>
                    <a:pt x="62" y="247"/>
                  </a:lnTo>
                  <a:lnTo>
                    <a:pt x="52" y="217"/>
                  </a:lnTo>
                  <a:lnTo>
                    <a:pt x="40" y="185"/>
                  </a:lnTo>
                  <a:lnTo>
                    <a:pt x="28" y="154"/>
                  </a:lnTo>
                  <a:lnTo>
                    <a:pt x="14" y="122"/>
                  </a:lnTo>
                  <a:lnTo>
                    <a:pt x="0" y="91"/>
                  </a:lnTo>
                  <a:lnTo>
                    <a:pt x="21" y="79"/>
                  </a:lnTo>
                  <a:lnTo>
                    <a:pt x="69" y="53"/>
                  </a:lnTo>
                  <a:lnTo>
                    <a:pt x="123" y="23"/>
                  </a:lnTo>
                  <a:lnTo>
                    <a:pt x="161" y="0"/>
                  </a:lnTo>
                  <a:lnTo>
                    <a:pt x="167" y="6"/>
                  </a:lnTo>
                  <a:lnTo>
                    <a:pt x="181" y="23"/>
                  </a:lnTo>
                  <a:lnTo>
                    <a:pt x="191" y="37"/>
                  </a:lnTo>
                  <a:lnTo>
                    <a:pt x="205" y="55"/>
                  </a:lnTo>
                  <a:lnTo>
                    <a:pt x="220" y="77"/>
                  </a:lnTo>
                  <a:lnTo>
                    <a:pt x="236" y="105"/>
                  </a:lnTo>
                  <a:lnTo>
                    <a:pt x="256" y="137"/>
                  </a:lnTo>
                  <a:lnTo>
                    <a:pt x="277" y="175"/>
                  </a:lnTo>
                  <a:lnTo>
                    <a:pt x="300" y="219"/>
                  </a:lnTo>
                  <a:lnTo>
                    <a:pt x="325" y="268"/>
                  </a:lnTo>
                  <a:lnTo>
                    <a:pt x="352" y="325"/>
                  </a:lnTo>
                  <a:lnTo>
                    <a:pt x="380" y="388"/>
                  </a:lnTo>
                  <a:lnTo>
                    <a:pt x="410" y="459"/>
                  </a:lnTo>
                  <a:lnTo>
                    <a:pt x="443" y="536"/>
                  </a:lnTo>
                  <a:lnTo>
                    <a:pt x="440" y="555"/>
                  </a:lnTo>
                  <a:lnTo>
                    <a:pt x="432" y="608"/>
                  </a:lnTo>
                  <a:lnTo>
                    <a:pt x="426" y="644"/>
                  </a:lnTo>
                  <a:lnTo>
                    <a:pt x="418" y="686"/>
                  </a:lnTo>
                  <a:lnTo>
                    <a:pt x="408" y="733"/>
                  </a:lnTo>
                  <a:lnTo>
                    <a:pt x="395" y="782"/>
                  </a:lnTo>
                  <a:lnTo>
                    <a:pt x="380" y="834"/>
                  </a:lnTo>
                  <a:lnTo>
                    <a:pt x="363" y="889"/>
                  </a:lnTo>
                  <a:lnTo>
                    <a:pt x="353" y="916"/>
                  </a:lnTo>
                  <a:lnTo>
                    <a:pt x="342" y="944"/>
                  </a:lnTo>
                  <a:lnTo>
                    <a:pt x="332" y="972"/>
                  </a:lnTo>
                  <a:lnTo>
                    <a:pt x="319" y="999"/>
                  </a:lnTo>
                  <a:lnTo>
                    <a:pt x="307" y="1026"/>
                  </a:lnTo>
                  <a:lnTo>
                    <a:pt x="293" y="1052"/>
                  </a:lnTo>
                  <a:lnTo>
                    <a:pt x="279" y="1078"/>
                  </a:lnTo>
                  <a:lnTo>
                    <a:pt x="264" y="1103"/>
                  </a:lnTo>
                  <a:lnTo>
                    <a:pt x="248" y="1128"/>
                  </a:lnTo>
                  <a:lnTo>
                    <a:pt x="231" y="1151"/>
                  </a:lnTo>
                  <a:lnTo>
                    <a:pt x="212" y="1174"/>
                  </a:lnTo>
                  <a:lnTo>
                    <a:pt x="194" y="1195"/>
                  </a:lnTo>
                  <a:lnTo>
                    <a:pt x="194" y="1182"/>
                  </a:lnTo>
                  <a:lnTo>
                    <a:pt x="193" y="1148"/>
                  </a:lnTo>
                  <a:lnTo>
                    <a:pt x="190" y="1096"/>
                  </a:lnTo>
                  <a:lnTo>
                    <a:pt x="186" y="1030"/>
                  </a:lnTo>
                  <a:lnTo>
                    <a:pt x="182" y="995"/>
                  </a:lnTo>
                  <a:lnTo>
                    <a:pt x="178" y="957"/>
                  </a:lnTo>
                  <a:lnTo>
                    <a:pt x="173" y="917"/>
                  </a:lnTo>
                  <a:lnTo>
                    <a:pt x="166" y="879"/>
                  </a:lnTo>
                  <a:lnTo>
                    <a:pt x="159" y="840"/>
                  </a:lnTo>
                  <a:lnTo>
                    <a:pt x="150" y="802"/>
                  </a:lnTo>
                  <a:lnTo>
                    <a:pt x="141" y="765"/>
                  </a:lnTo>
                  <a:lnTo>
                    <a:pt x="129" y="731"/>
                  </a:lnTo>
                  <a:close/>
                </a:path>
              </a:pathLst>
            </a:custGeom>
            <a:solidFill>
              <a:srgbClr val="13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62"/>
            <p:cNvSpPr>
              <a:spLocks/>
            </p:cNvSpPr>
            <p:nvPr/>
          </p:nvSpPr>
          <p:spPr bwMode="auto">
            <a:xfrm>
              <a:off x="7045325" y="3398838"/>
              <a:ext cx="290512" cy="554038"/>
            </a:xfrm>
            <a:custGeom>
              <a:avLst/>
              <a:gdLst>
                <a:gd name="T0" fmla="*/ 18 w 914"/>
                <a:gd name="T1" fmla="*/ 7 h 1745"/>
                <a:gd name="T2" fmla="*/ 146 w 914"/>
                <a:gd name="T3" fmla="*/ 55 h 1745"/>
                <a:gd name="T4" fmla="*/ 288 w 914"/>
                <a:gd name="T5" fmla="*/ 104 h 1745"/>
                <a:gd name="T6" fmla="*/ 388 w 914"/>
                <a:gd name="T7" fmla="*/ 135 h 1745"/>
                <a:gd name="T8" fmla="*/ 486 w 914"/>
                <a:gd name="T9" fmla="*/ 161 h 1745"/>
                <a:gd name="T10" fmla="*/ 551 w 914"/>
                <a:gd name="T11" fmla="*/ 174 h 1745"/>
                <a:gd name="T12" fmla="*/ 589 w 914"/>
                <a:gd name="T13" fmla="*/ 180 h 1745"/>
                <a:gd name="T14" fmla="*/ 606 w 914"/>
                <a:gd name="T15" fmla="*/ 198 h 1745"/>
                <a:gd name="T16" fmla="*/ 604 w 914"/>
                <a:gd name="T17" fmla="*/ 280 h 1745"/>
                <a:gd name="T18" fmla="*/ 599 w 914"/>
                <a:gd name="T19" fmla="*/ 362 h 1745"/>
                <a:gd name="T20" fmla="*/ 590 w 914"/>
                <a:gd name="T21" fmla="*/ 458 h 1745"/>
                <a:gd name="T22" fmla="*/ 575 w 914"/>
                <a:gd name="T23" fmla="*/ 560 h 1745"/>
                <a:gd name="T24" fmla="*/ 558 w 914"/>
                <a:gd name="T25" fmla="*/ 639 h 1745"/>
                <a:gd name="T26" fmla="*/ 545 w 914"/>
                <a:gd name="T27" fmla="*/ 690 h 1745"/>
                <a:gd name="T28" fmla="*/ 529 w 914"/>
                <a:gd name="T29" fmla="*/ 739 h 1745"/>
                <a:gd name="T30" fmla="*/ 510 w 914"/>
                <a:gd name="T31" fmla="*/ 786 h 1745"/>
                <a:gd name="T32" fmla="*/ 511 w 914"/>
                <a:gd name="T33" fmla="*/ 815 h 1745"/>
                <a:gd name="T34" fmla="*/ 563 w 914"/>
                <a:gd name="T35" fmla="*/ 844 h 1745"/>
                <a:gd name="T36" fmla="*/ 615 w 914"/>
                <a:gd name="T37" fmla="*/ 870 h 1745"/>
                <a:gd name="T38" fmla="*/ 676 w 914"/>
                <a:gd name="T39" fmla="*/ 898 h 1745"/>
                <a:gd name="T40" fmla="*/ 744 w 914"/>
                <a:gd name="T41" fmla="*/ 922 h 1745"/>
                <a:gd name="T42" fmla="*/ 796 w 914"/>
                <a:gd name="T43" fmla="*/ 936 h 1745"/>
                <a:gd name="T44" fmla="*/ 831 w 914"/>
                <a:gd name="T45" fmla="*/ 942 h 1745"/>
                <a:gd name="T46" fmla="*/ 865 w 914"/>
                <a:gd name="T47" fmla="*/ 945 h 1745"/>
                <a:gd name="T48" fmla="*/ 897 w 914"/>
                <a:gd name="T49" fmla="*/ 945 h 1745"/>
                <a:gd name="T50" fmla="*/ 897 w 914"/>
                <a:gd name="T51" fmla="*/ 971 h 1745"/>
                <a:gd name="T52" fmla="*/ 817 w 914"/>
                <a:gd name="T53" fmla="*/ 1092 h 1745"/>
                <a:gd name="T54" fmla="*/ 732 w 914"/>
                <a:gd name="T55" fmla="*/ 1209 h 1745"/>
                <a:gd name="T56" fmla="*/ 652 w 914"/>
                <a:gd name="T57" fmla="*/ 1308 h 1745"/>
                <a:gd name="T58" fmla="*/ 592 w 914"/>
                <a:gd name="T59" fmla="*/ 1376 h 1745"/>
                <a:gd name="T60" fmla="*/ 529 w 914"/>
                <a:gd name="T61" fmla="*/ 1444 h 1745"/>
                <a:gd name="T62" fmla="*/ 460 w 914"/>
                <a:gd name="T63" fmla="*/ 1510 h 1745"/>
                <a:gd name="T64" fmla="*/ 388 w 914"/>
                <a:gd name="T65" fmla="*/ 1572 h 1745"/>
                <a:gd name="T66" fmla="*/ 312 w 914"/>
                <a:gd name="T67" fmla="*/ 1631 h 1745"/>
                <a:gd name="T68" fmla="*/ 234 w 914"/>
                <a:gd name="T69" fmla="*/ 1683 h 1745"/>
                <a:gd name="T70" fmla="*/ 153 w 914"/>
                <a:gd name="T71" fmla="*/ 1727 h 1745"/>
                <a:gd name="T72" fmla="*/ 117 w 914"/>
                <a:gd name="T73" fmla="*/ 1737 h 1745"/>
                <a:gd name="T74" fmla="*/ 144 w 914"/>
                <a:gd name="T75" fmla="*/ 1692 h 1745"/>
                <a:gd name="T76" fmla="*/ 170 w 914"/>
                <a:gd name="T77" fmla="*/ 1641 h 1745"/>
                <a:gd name="T78" fmla="*/ 200 w 914"/>
                <a:gd name="T79" fmla="*/ 1577 h 1745"/>
                <a:gd name="T80" fmla="*/ 233 w 914"/>
                <a:gd name="T81" fmla="*/ 1497 h 1745"/>
                <a:gd name="T82" fmla="*/ 263 w 914"/>
                <a:gd name="T83" fmla="*/ 1404 h 1745"/>
                <a:gd name="T84" fmla="*/ 289 w 914"/>
                <a:gd name="T85" fmla="*/ 1299 h 1745"/>
                <a:gd name="T86" fmla="*/ 309 w 914"/>
                <a:gd name="T87" fmla="*/ 1182 h 1745"/>
                <a:gd name="T88" fmla="*/ 319 w 914"/>
                <a:gd name="T89" fmla="*/ 1052 h 1745"/>
                <a:gd name="T90" fmla="*/ 319 w 914"/>
                <a:gd name="T91" fmla="*/ 914 h 1745"/>
                <a:gd name="T92" fmla="*/ 305 w 914"/>
                <a:gd name="T93" fmla="*/ 765 h 1745"/>
                <a:gd name="T94" fmla="*/ 274 w 914"/>
                <a:gd name="T95" fmla="*/ 608 h 1745"/>
                <a:gd name="T96" fmla="*/ 225 w 914"/>
                <a:gd name="T97" fmla="*/ 443 h 1745"/>
                <a:gd name="T98" fmla="*/ 153 w 914"/>
                <a:gd name="T99" fmla="*/ 270 h 1745"/>
                <a:gd name="T100" fmla="*/ 58 w 914"/>
                <a:gd name="T101" fmla="*/ 9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14" h="1745">
                  <a:moveTo>
                    <a:pt x="0" y="0"/>
                  </a:moveTo>
                  <a:lnTo>
                    <a:pt x="18" y="7"/>
                  </a:lnTo>
                  <a:lnTo>
                    <a:pt x="70" y="27"/>
                  </a:lnTo>
                  <a:lnTo>
                    <a:pt x="146" y="55"/>
                  </a:lnTo>
                  <a:lnTo>
                    <a:pt x="238" y="88"/>
                  </a:lnTo>
                  <a:lnTo>
                    <a:pt x="288" y="104"/>
                  </a:lnTo>
                  <a:lnTo>
                    <a:pt x="337" y="120"/>
                  </a:lnTo>
                  <a:lnTo>
                    <a:pt x="388" y="135"/>
                  </a:lnTo>
                  <a:lnTo>
                    <a:pt x="438" y="149"/>
                  </a:lnTo>
                  <a:lnTo>
                    <a:pt x="486" y="161"/>
                  </a:lnTo>
                  <a:lnTo>
                    <a:pt x="530" y="171"/>
                  </a:lnTo>
                  <a:lnTo>
                    <a:pt x="551" y="174"/>
                  </a:lnTo>
                  <a:lnTo>
                    <a:pt x="570" y="178"/>
                  </a:lnTo>
                  <a:lnTo>
                    <a:pt x="589" y="180"/>
                  </a:lnTo>
                  <a:lnTo>
                    <a:pt x="606" y="181"/>
                  </a:lnTo>
                  <a:lnTo>
                    <a:pt x="606" y="198"/>
                  </a:lnTo>
                  <a:lnTo>
                    <a:pt x="605" y="247"/>
                  </a:lnTo>
                  <a:lnTo>
                    <a:pt x="604" y="280"/>
                  </a:lnTo>
                  <a:lnTo>
                    <a:pt x="601" y="318"/>
                  </a:lnTo>
                  <a:lnTo>
                    <a:pt x="599" y="362"/>
                  </a:lnTo>
                  <a:lnTo>
                    <a:pt x="594" y="408"/>
                  </a:lnTo>
                  <a:lnTo>
                    <a:pt x="590" y="458"/>
                  </a:lnTo>
                  <a:lnTo>
                    <a:pt x="583" y="508"/>
                  </a:lnTo>
                  <a:lnTo>
                    <a:pt x="575" y="560"/>
                  </a:lnTo>
                  <a:lnTo>
                    <a:pt x="564" y="613"/>
                  </a:lnTo>
                  <a:lnTo>
                    <a:pt x="558" y="639"/>
                  </a:lnTo>
                  <a:lnTo>
                    <a:pt x="552" y="665"/>
                  </a:lnTo>
                  <a:lnTo>
                    <a:pt x="545" y="690"/>
                  </a:lnTo>
                  <a:lnTo>
                    <a:pt x="537" y="715"/>
                  </a:lnTo>
                  <a:lnTo>
                    <a:pt x="529" y="739"/>
                  </a:lnTo>
                  <a:lnTo>
                    <a:pt x="521" y="763"/>
                  </a:lnTo>
                  <a:lnTo>
                    <a:pt x="510" y="786"/>
                  </a:lnTo>
                  <a:lnTo>
                    <a:pt x="501" y="808"/>
                  </a:lnTo>
                  <a:lnTo>
                    <a:pt x="511" y="815"/>
                  </a:lnTo>
                  <a:lnTo>
                    <a:pt x="541" y="832"/>
                  </a:lnTo>
                  <a:lnTo>
                    <a:pt x="563" y="844"/>
                  </a:lnTo>
                  <a:lnTo>
                    <a:pt x="588" y="858"/>
                  </a:lnTo>
                  <a:lnTo>
                    <a:pt x="615" y="870"/>
                  </a:lnTo>
                  <a:lnTo>
                    <a:pt x="645" y="884"/>
                  </a:lnTo>
                  <a:lnTo>
                    <a:pt x="676" y="898"/>
                  </a:lnTo>
                  <a:lnTo>
                    <a:pt x="710" y="911"/>
                  </a:lnTo>
                  <a:lnTo>
                    <a:pt x="744" y="922"/>
                  </a:lnTo>
                  <a:lnTo>
                    <a:pt x="779" y="933"/>
                  </a:lnTo>
                  <a:lnTo>
                    <a:pt x="796" y="936"/>
                  </a:lnTo>
                  <a:lnTo>
                    <a:pt x="813" y="939"/>
                  </a:lnTo>
                  <a:lnTo>
                    <a:pt x="831" y="942"/>
                  </a:lnTo>
                  <a:lnTo>
                    <a:pt x="848" y="944"/>
                  </a:lnTo>
                  <a:lnTo>
                    <a:pt x="865" y="945"/>
                  </a:lnTo>
                  <a:lnTo>
                    <a:pt x="881" y="945"/>
                  </a:lnTo>
                  <a:lnTo>
                    <a:pt x="897" y="945"/>
                  </a:lnTo>
                  <a:lnTo>
                    <a:pt x="914" y="943"/>
                  </a:lnTo>
                  <a:lnTo>
                    <a:pt x="897" y="971"/>
                  </a:lnTo>
                  <a:lnTo>
                    <a:pt x="851" y="1042"/>
                  </a:lnTo>
                  <a:lnTo>
                    <a:pt x="817" y="1092"/>
                  </a:lnTo>
                  <a:lnTo>
                    <a:pt x="778" y="1148"/>
                  </a:lnTo>
                  <a:lnTo>
                    <a:pt x="732" y="1209"/>
                  </a:lnTo>
                  <a:lnTo>
                    <a:pt x="680" y="1275"/>
                  </a:lnTo>
                  <a:lnTo>
                    <a:pt x="652" y="1308"/>
                  </a:lnTo>
                  <a:lnTo>
                    <a:pt x="622" y="1342"/>
                  </a:lnTo>
                  <a:lnTo>
                    <a:pt x="592" y="1376"/>
                  </a:lnTo>
                  <a:lnTo>
                    <a:pt x="561" y="1410"/>
                  </a:lnTo>
                  <a:lnTo>
                    <a:pt x="529" y="1444"/>
                  </a:lnTo>
                  <a:lnTo>
                    <a:pt x="494" y="1477"/>
                  </a:lnTo>
                  <a:lnTo>
                    <a:pt x="460" y="1510"/>
                  </a:lnTo>
                  <a:lnTo>
                    <a:pt x="425" y="1542"/>
                  </a:lnTo>
                  <a:lnTo>
                    <a:pt x="388" y="1572"/>
                  </a:lnTo>
                  <a:lnTo>
                    <a:pt x="351" y="1602"/>
                  </a:lnTo>
                  <a:lnTo>
                    <a:pt x="312" y="1631"/>
                  </a:lnTo>
                  <a:lnTo>
                    <a:pt x="274" y="1658"/>
                  </a:lnTo>
                  <a:lnTo>
                    <a:pt x="234" y="1683"/>
                  </a:lnTo>
                  <a:lnTo>
                    <a:pt x="193" y="1706"/>
                  </a:lnTo>
                  <a:lnTo>
                    <a:pt x="153" y="1727"/>
                  </a:lnTo>
                  <a:lnTo>
                    <a:pt x="112" y="1745"/>
                  </a:lnTo>
                  <a:lnTo>
                    <a:pt x="117" y="1737"/>
                  </a:lnTo>
                  <a:lnTo>
                    <a:pt x="134" y="1711"/>
                  </a:lnTo>
                  <a:lnTo>
                    <a:pt x="144" y="1692"/>
                  </a:lnTo>
                  <a:lnTo>
                    <a:pt x="157" y="1669"/>
                  </a:lnTo>
                  <a:lnTo>
                    <a:pt x="170" y="1641"/>
                  </a:lnTo>
                  <a:lnTo>
                    <a:pt x="185" y="1611"/>
                  </a:lnTo>
                  <a:lnTo>
                    <a:pt x="200" y="1577"/>
                  </a:lnTo>
                  <a:lnTo>
                    <a:pt x="217" y="1539"/>
                  </a:lnTo>
                  <a:lnTo>
                    <a:pt x="233" y="1497"/>
                  </a:lnTo>
                  <a:lnTo>
                    <a:pt x="248" y="1452"/>
                  </a:lnTo>
                  <a:lnTo>
                    <a:pt x="263" y="1404"/>
                  </a:lnTo>
                  <a:lnTo>
                    <a:pt x="276" y="1353"/>
                  </a:lnTo>
                  <a:lnTo>
                    <a:pt x="289" y="1299"/>
                  </a:lnTo>
                  <a:lnTo>
                    <a:pt x="299" y="1241"/>
                  </a:lnTo>
                  <a:lnTo>
                    <a:pt x="309" y="1182"/>
                  </a:lnTo>
                  <a:lnTo>
                    <a:pt x="316" y="1118"/>
                  </a:lnTo>
                  <a:lnTo>
                    <a:pt x="319" y="1052"/>
                  </a:lnTo>
                  <a:lnTo>
                    <a:pt x="321" y="984"/>
                  </a:lnTo>
                  <a:lnTo>
                    <a:pt x="319" y="914"/>
                  </a:lnTo>
                  <a:lnTo>
                    <a:pt x="313" y="840"/>
                  </a:lnTo>
                  <a:lnTo>
                    <a:pt x="305" y="765"/>
                  </a:lnTo>
                  <a:lnTo>
                    <a:pt x="291" y="687"/>
                  </a:lnTo>
                  <a:lnTo>
                    <a:pt x="274" y="608"/>
                  </a:lnTo>
                  <a:lnTo>
                    <a:pt x="251" y="526"/>
                  </a:lnTo>
                  <a:lnTo>
                    <a:pt x="225" y="443"/>
                  </a:lnTo>
                  <a:lnTo>
                    <a:pt x="191" y="357"/>
                  </a:lnTo>
                  <a:lnTo>
                    <a:pt x="153" y="270"/>
                  </a:lnTo>
                  <a:lnTo>
                    <a:pt x="108" y="181"/>
                  </a:lnTo>
                  <a:lnTo>
                    <a:pt x="58" y="91"/>
                  </a:lnTo>
                  <a:lnTo>
                    <a:pt x="0" y="0"/>
                  </a:lnTo>
                  <a:close/>
                </a:path>
              </a:pathLst>
            </a:custGeom>
            <a:solidFill>
              <a:srgbClr val="67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63"/>
            <p:cNvSpPr>
              <a:spLocks/>
            </p:cNvSpPr>
            <p:nvPr/>
          </p:nvSpPr>
          <p:spPr bwMode="auto">
            <a:xfrm>
              <a:off x="6835775" y="3468688"/>
              <a:ext cx="246062" cy="484188"/>
            </a:xfrm>
            <a:custGeom>
              <a:avLst/>
              <a:gdLst>
                <a:gd name="T0" fmla="*/ 86 w 772"/>
                <a:gd name="T1" fmla="*/ 16 h 1525"/>
                <a:gd name="T2" fmla="*/ 78 w 772"/>
                <a:gd name="T3" fmla="*/ 126 h 1525"/>
                <a:gd name="T4" fmla="*/ 65 w 772"/>
                <a:gd name="T5" fmla="*/ 252 h 1525"/>
                <a:gd name="T6" fmla="*/ 52 w 772"/>
                <a:gd name="T7" fmla="*/ 343 h 1525"/>
                <a:gd name="T8" fmla="*/ 35 w 772"/>
                <a:gd name="T9" fmla="*/ 435 h 1525"/>
                <a:gd name="T10" fmla="*/ 13 w 772"/>
                <a:gd name="T11" fmla="*/ 519 h 1525"/>
                <a:gd name="T12" fmla="*/ 8 w 772"/>
                <a:gd name="T13" fmla="*/ 564 h 1525"/>
                <a:gd name="T14" fmla="*/ 48 w 772"/>
                <a:gd name="T15" fmla="*/ 595 h 1525"/>
                <a:gd name="T16" fmla="*/ 96 w 772"/>
                <a:gd name="T17" fmla="*/ 626 h 1525"/>
                <a:gd name="T18" fmla="*/ 156 w 772"/>
                <a:gd name="T19" fmla="*/ 661 h 1525"/>
                <a:gd name="T20" fmla="*/ 229 w 772"/>
                <a:gd name="T21" fmla="*/ 696 h 1525"/>
                <a:gd name="T22" fmla="*/ 316 w 772"/>
                <a:gd name="T23" fmla="*/ 731 h 1525"/>
                <a:gd name="T24" fmla="*/ 388 w 772"/>
                <a:gd name="T25" fmla="*/ 753 h 1525"/>
                <a:gd name="T26" fmla="*/ 440 w 772"/>
                <a:gd name="T27" fmla="*/ 766 h 1525"/>
                <a:gd name="T28" fmla="*/ 463 w 772"/>
                <a:gd name="T29" fmla="*/ 778 h 1525"/>
                <a:gd name="T30" fmla="*/ 432 w 772"/>
                <a:gd name="T31" fmla="*/ 827 h 1525"/>
                <a:gd name="T32" fmla="*/ 381 w 772"/>
                <a:gd name="T33" fmla="*/ 897 h 1525"/>
                <a:gd name="T34" fmla="*/ 340 w 772"/>
                <a:gd name="T35" fmla="*/ 948 h 1525"/>
                <a:gd name="T36" fmla="*/ 313 w 772"/>
                <a:gd name="T37" fmla="*/ 975 h 1525"/>
                <a:gd name="T38" fmla="*/ 315 w 772"/>
                <a:gd name="T39" fmla="*/ 1002 h 1525"/>
                <a:gd name="T40" fmla="*/ 403 w 772"/>
                <a:gd name="T41" fmla="*/ 1116 h 1525"/>
                <a:gd name="T42" fmla="*/ 507 w 772"/>
                <a:gd name="T43" fmla="*/ 1243 h 1525"/>
                <a:gd name="T44" fmla="*/ 583 w 772"/>
                <a:gd name="T45" fmla="*/ 1334 h 1525"/>
                <a:gd name="T46" fmla="*/ 661 w 772"/>
                <a:gd name="T47" fmla="*/ 1419 h 1525"/>
                <a:gd name="T48" fmla="*/ 735 w 772"/>
                <a:gd name="T49" fmla="*/ 1494 h 1525"/>
                <a:gd name="T50" fmla="*/ 771 w 772"/>
                <a:gd name="T51" fmla="*/ 1509 h 1525"/>
                <a:gd name="T52" fmla="*/ 771 w 772"/>
                <a:gd name="T53" fmla="*/ 1429 h 1525"/>
                <a:gd name="T54" fmla="*/ 769 w 772"/>
                <a:gd name="T55" fmla="*/ 1350 h 1525"/>
                <a:gd name="T56" fmla="*/ 758 w 772"/>
                <a:gd name="T57" fmla="*/ 1255 h 1525"/>
                <a:gd name="T58" fmla="*/ 747 w 772"/>
                <a:gd name="T59" fmla="*/ 1179 h 1525"/>
                <a:gd name="T60" fmla="*/ 735 w 772"/>
                <a:gd name="T61" fmla="*/ 1127 h 1525"/>
                <a:gd name="T62" fmla="*/ 720 w 772"/>
                <a:gd name="T63" fmla="*/ 1076 h 1525"/>
                <a:gd name="T64" fmla="*/ 703 w 772"/>
                <a:gd name="T65" fmla="*/ 1025 h 1525"/>
                <a:gd name="T66" fmla="*/ 682 w 772"/>
                <a:gd name="T67" fmla="*/ 975 h 1525"/>
                <a:gd name="T68" fmla="*/ 657 w 772"/>
                <a:gd name="T69" fmla="*/ 928 h 1525"/>
                <a:gd name="T70" fmla="*/ 612 w 772"/>
                <a:gd name="T71" fmla="*/ 859 h 1525"/>
                <a:gd name="T72" fmla="*/ 539 w 772"/>
                <a:gd name="T73" fmla="*/ 748 h 1525"/>
                <a:gd name="T74" fmla="*/ 456 w 772"/>
                <a:gd name="T75" fmla="*/ 623 h 1525"/>
                <a:gd name="T76" fmla="*/ 370 w 772"/>
                <a:gd name="T77" fmla="*/ 490 h 1525"/>
                <a:gd name="T78" fmla="*/ 285 w 772"/>
                <a:gd name="T79" fmla="*/ 358 h 1525"/>
                <a:gd name="T80" fmla="*/ 207 w 772"/>
                <a:gd name="T81" fmla="*/ 233 h 1525"/>
                <a:gd name="T82" fmla="*/ 144 w 772"/>
                <a:gd name="T83" fmla="*/ 122 h 1525"/>
                <a:gd name="T84" fmla="*/ 108 w 772"/>
                <a:gd name="T85" fmla="*/ 53 h 1525"/>
                <a:gd name="T86" fmla="*/ 92 w 772"/>
                <a:gd name="T87" fmla="*/ 16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2" h="1525">
                  <a:moveTo>
                    <a:pt x="86" y="0"/>
                  </a:moveTo>
                  <a:lnTo>
                    <a:pt x="86" y="16"/>
                  </a:lnTo>
                  <a:lnTo>
                    <a:pt x="83" y="60"/>
                  </a:lnTo>
                  <a:lnTo>
                    <a:pt x="78" y="126"/>
                  </a:lnTo>
                  <a:lnTo>
                    <a:pt x="70" y="207"/>
                  </a:lnTo>
                  <a:lnTo>
                    <a:pt x="65" y="252"/>
                  </a:lnTo>
                  <a:lnTo>
                    <a:pt x="59" y="296"/>
                  </a:lnTo>
                  <a:lnTo>
                    <a:pt x="52" y="343"/>
                  </a:lnTo>
                  <a:lnTo>
                    <a:pt x="44" y="389"/>
                  </a:lnTo>
                  <a:lnTo>
                    <a:pt x="35" y="435"/>
                  </a:lnTo>
                  <a:lnTo>
                    <a:pt x="24" y="477"/>
                  </a:lnTo>
                  <a:lnTo>
                    <a:pt x="13" y="519"/>
                  </a:lnTo>
                  <a:lnTo>
                    <a:pt x="0" y="557"/>
                  </a:lnTo>
                  <a:lnTo>
                    <a:pt x="8" y="564"/>
                  </a:lnTo>
                  <a:lnTo>
                    <a:pt x="31" y="582"/>
                  </a:lnTo>
                  <a:lnTo>
                    <a:pt x="48" y="595"/>
                  </a:lnTo>
                  <a:lnTo>
                    <a:pt x="70" y="610"/>
                  </a:lnTo>
                  <a:lnTo>
                    <a:pt x="96" y="626"/>
                  </a:lnTo>
                  <a:lnTo>
                    <a:pt x="123" y="642"/>
                  </a:lnTo>
                  <a:lnTo>
                    <a:pt x="156" y="661"/>
                  </a:lnTo>
                  <a:lnTo>
                    <a:pt x="190" y="679"/>
                  </a:lnTo>
                  <a:lnTo>
                    <a:pt x="229" y="696"/>
                  </a:lnTo>
                  <a:lnTo>
                    <a:pt x="271" y="714"/>
                  </a:lnTo>
                  <a:lnTo>
                    <a:pt x="316" y="731"/>
                  </a:lnTo>
                  <a:lnTo>
                    <a:pt x="363" y="746"/>
                  </a:lnTo>
                  <a:lnTo>
                    <a:pt x="388" y="753"/>
                  </a:lnTo>
                  <a:lnTo>
                    <a:pt x="415" y="760"/>
                  </a:lnTo>
                  <a:lnTo>
                    <a:pt x="440" y="766"/>
                  </a:lnTo>
                  <a:lnTo>
                    <a:pt x="468" y="771"/>
                  </a:lnTo>
                  <a:lnTo>
                    <a:pt x="463" y="778"/>
                  </a:lnTo>
                  <a:lnTo>
                    <a:pt x="451" y="798"/>
                  </a:lnTo>
                  <a:lnTo>
                    <a:pt x="432" y="827"/>
                  </a:lnTo>
                  <a:lnTo>
                    <a:pt x="408" y="860"/>
                  </a:lnTo>
                  <a:lnTo>
                    <a:pt x="381" y="897"/>
                  </a:lnTo>
                  <a:lnTo>
                    <a:pt x="354" y="933"/>
                  </a:lnTo>
                  <a:lnTo>
                    <a:pt x="340" y="948"/>
                  </a:lnTo>
                  <a:lnTo>
                    <a:pt x="326" y="963"/>
                  </a:lnTo>
                  <a:lnTo>
                    <a:pt x="313" y="975"/>
                  </a:lnTo>
                  <a:lnTo>
                    <a:pt x="301" y="986"/>
                  </a:lnTo>
                  <a:lnTo>
                    <a:pt x="315" y="1002"/>
                  </a:lnTo>
                  <a:lnTo>
                    <a:pt x="350" y="1048"/>
                  </a:lnTo>
                  <a:lnTo>
                    <a:pt x="403" y="1116"/>
                  </a:lnTo>
                  <a:lnTo>
                    <a:pt x="470" y="1199"/>
                  </a:lnTo>
                  <a:lnTo>
                    <a:pt x="507" y="1243"/>
                  </a:lnTo>
                  <a:lnTo>
                    <a:pt x="545" y="1288"/>
                  </a:lnTo>
                  <a:lnTo>
                    <a:pt x="583" y="1334"/>
                  </a:lnTo>
                  <a:lnTo>
                    <a:pt x="622" y="1378"/>
                  </a:lnTo>
                  <a:lnTo>
                    <a:pt x="661" y="1419"/>
                  </a:lnTo>
                  <a:lnTo>
                    <a:pt x="699" y="1459"/>
                  </a:lnTo>
                  <a:lnTo>
                    <a:pt x="735" y="1494"/>
                  </a:lnTo>
                  <a:lnTo>
                    <a:pt x="770" y="1525"/>
                  </a:lnTo>
                  <a:lnTo>
                    <a:pt x="771" y="1509"/>
                  </a:lnTo>
                  <a:lnTo>
                    <a:pt x="772" y="1462"/>
                  </a:lnTo>
                  <a:lnTo>
                    <a:pt x="771" y="1429"/>
                  </a:lnTo>
                  <a:lnTo>
                    <a:pt x="770" y="1391"/>
                  </a:lnTo>
                  <a:lnTo>
                    <a:pt x="769" y="1350"/>
                  </a:lnTo>
                  <a:lnTo>
                    <a:pt x="764" y="1304"/>
                  </a:lnTo>
                  <a:lnTo>
                    <a:pt x="758" y="1255"/>
                  </a:lnTo>
                  <a:lnTo>
                    <a:pt x="751" y="1206"/>
                  </a:lnTo>
                  <a:lnTo>
                    <a:pt x="747" y="1179"/>
                  </a:lnTo>
                  <a:lnTo>
                    <a:pt x="741" y="1154"/>
                  </a:lnTo>
                  <a:lnTo>
                    <a:pt x="735" y="1127"/>
                  </a:lnTo>
                  <a:lnTo>
                    <a:pt x="728" y="1102"/>
                  </a:lnTo>
                  <a:lnTo>
                    <a:pt x="720" y="1076"/>
                  </a:lnTo>
                  <a:lnTo>
                    <a:pt x="712" y="1050"/>
                  </a:lnTo>
                  <a:lnTo>
                    <a:pt x="703" y="1025"/>
                  </a:lnTo>
                  <a:lnTo>
                    <a:pt x="692" y="1000"/>
                  </a:lnTo>
                  <a:lnTo>
                    <a:pt x="682" y="975"/>
                  </a:lnTo>
                  <a:lnTo>
                    <a:pt x="669" y="951"/>
                  </a:lnTo>
                  <a:lnTo>
                    <a:pt x="657" y="928"/>
                  </a:lnTo>
                  <a:lnTo>
                    <a:pt x="643" y="906"/>
                  </a:lnTo>
                  <a:lnTo>
                    <a:pt x="612" y="859"/>
                  </a:lnTo>
                  <a:lnTo>
                    <a:pt x="577" y="806"/>
                  </a:lnTo>
                  <a:lnTo>
                    <a:pt x="539" y="748"/>
                  </a:lnTo>
                  <a:lnTo>
                    <a:pt x="499" y="687"/>
                  </a:lnTo>
                  <a:lnTo>
                    <a:pt x="456" y="623"/>
                  </a:lnTo>
                  <a:lnTo>
                    <a:pt x="412" y="557"/>
                  </a:lnTo>
                  <a:lnTo>
                    <a:pt x="370" y="490"/>
                  </a:lnTo>
                  <a:lnTo>
                    <a:pt x="326" y="423"/>
                  </a:lnTo>
                  <a:lnTo>
                    <a:pt x="285" y="358"/>
                  </a:lnTo>
                  <a:lnTo>
                    <a:pt x="245" y="294"/>
                  </a:lnTo>
                  <a:lnTo>
                    <a:pt x="207" y="233"/>
                  </a:lnTo>
                  <a:lnTo>
                    <a:pt x="174" y="175"/>
                  </a:lnTo>
                  <a:lnTo>
                    <a:pt x="144" y="122"/>
                  </a:lnTo>
                  <a:lnTo>
                    <a:pt x="119" y="75"/>
                  </a:lnTo>
                  <a:lnTo>
                    <a:pt x="108" y="53"/>
                  </a:lnTo>
                  <a:lnTo>
                    <a:pt x="100" y="34"/>
                  </a:lnTo>
                  <a:lnTo>
                    <a:pt x="92" y="16"/>
                  </a:lnTo>
                  <a:lnTo>
                    <a:pt x="86" y="0"/>
                  </a:lnTo>
                  <a:close/>
                </a:path>
              </a:pathLst>
            </a:custGeom>
            <a:solidFill>
              <a:srgbClr val="67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64"/>
            <p:cNvSpPr>
              <a:spLocks/>
            </p:cNvSpPr>
            <p:nvPr/>
          </p:nvSpPr>
          <p:spPr bwMode="auto">
            <a:xfrm>
              <a:off x="7032625" y="3975100"/>
              <a:ext cx="49212" cy="153988"/>
            </a:xfrm>
            <a:custGeom>
              <a:avLst/>
              <a:gdLst>
                <a:gd name="T0" fmla="*/ 153 w 153"/>
                <a:gd name="T1" fmla="*/ 0 h 485"/>
                <a:gd name="T2" fmla="*/ 148 w 153"/>
                <a:gd name="T3" fmla="*/ 11 h 485"/>
                <a:gd name="T4" fmla="*/ 138 w 153"/>
                <a:gd name="T5" fmla="*/ 45 h 485"/>
                <a:gd name="T6" fmla="*/ 121 w 153"/>
                <a:gd name="T7" fmla="*/ 94 h 485"/>
                <a:gd name="T8" fmla="*/ 100 w 153"/>
                <a:gd name="T9" fmla="*/ 159 h 485"/>
                <a:gd name="T10" fmla="*/ 76 w 153"/>
                <a:gd name="T11" fmla="*/ 234 h 485"/>
                <a:gd name="T12" fmla="*/ 50 w 153"/>
                <a:gd name="T13" fmla="*/ 315 h 485"/>
                <a:gd name="T14" fmla="*/ 25 w 153"/>
                <a:gd name="T15" fmla="*/ 400 h 485"/>
                <a:gd name="T16" fmla="*/ 0 w 153"/>
                <a:gd name="T17" fmla="*/ 485 h 485"/>
                <a:gd name="T18" fmla="*/ 0 w 153"/>
                <a:gd name="T19" fmla="*/ 469 h 485"/>
                <a:gd name="T20" fmla="*/ 0 w 153"/>
                <a:gd name="T21" fmla="*/ 425 h 485"/>
                <a:gd name="T22" fmla="*/ 1 w 153"/>
                <a:gd name="T23" fmla="*/ 395 h 485"/>
                <a:gd name="T24" fmla="*/ 2 w 153"/>
                <a:gd name="T25" fmla="*/ 360 h 485"/>
                <a:gd name="T26" fmla="*/ 7 w 153"/>
                <a:gd name="T27" fmla="*/ 323 h 485"/>
                <a:gd name="T28" fmla="*/ 11 w 153"/>
                <a:gd name="T29" fmla="*/ 284 h 485"/>
                <a:gd name="T30" fmla="*/ 18 w 153"/>
                <a:gd name="T31" fmla="*/ 243 h 485"/>
                <a:gd name="T32" fmla="*/ 29 w 153"/>
                <a:gd name="T33" fmla="*/ 202 h 485"/>
                <a:gd name="T34" fmla="*/ 34 w 153"/>
                <a:gd name="T35" fmla="*/ 182 h 485"/>
                <a:gd name="T36" fmla="*/ 40 w 153"/>
                <a:gd name="T37" fmla="*/ 162 h 485"/>
                <a:gd name="T38" fmla="*/ 48 w 153"/>
                <a:gd name="T39" fmla="*/ 141 h 485"/>
                <a:gd name="T40" fmla="*/ 56 w 153"/>
                <a:gd name="T41" fmla="*/ 123 h 485"/>
                <a:gd name="T42" fmla="*/ 64 w 153"/>
                <a:gd name="T43" fmla="*/ 103 h 485"/>
                <a:gd name="T44" fmla="*/ 75 w 153"/>
                <a:gd name="T45" fmla="*/ 86 h 485"/>
                <a:gd name="T46" fmla="*/ 85 w 153"/>
                <a:gd name="T47" fmla="*/ 69 h 485"/>
                <a:gd name="T48" fmla="*/ 97 w 153"/>
                <a:gd name="T49" fmla="*/ 53 h 485"/>
                <a:gd name="T50" fmla="*/ 109 w 153"/>
                <a:gd name="T51" fmla="*/ 38 h 485"/>
                <a:gd name="T52" fmla="*/ 122 w 153"/>
                <a:gd name="T53" fmla="*/ 24 h 485"/>
                <a:gd name="T54" fmla="*/ 137 w 153"/>
                <a:gd name="T55" fmla="*/ 11 h 485"/>
                <a:gd name="T56" fmla="*/ 153 w 153"/>
                <a:gd name="T57"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485">
                  <a:moveTo>
                    <a:pt x="153" y="0"/>
                  </a:moveTo>
                  <a:lnTo>
                    <a:pt x="148" y="11"/>
                  </a:lnTo>
                  <a:lnTo>
                    <a:pt x="138" y="45"/>
                  </a:lnTo>
                  <a:lnTo>
                    <a:pt x="121" y="94"/>
                  </a:lnTo>
                  <a:lnTo>
                    <a:pt x="100" y="159"/>
                  </a:lnTo>
                  <a:lnTo>
                    <a:pt x="76" y="234"/>
                  </a:lnTo>
                  <a:lnTo>
                    <a:pt x="50" y="315"/>
                  </a:lnTo>
                  <a:lnTo>
                    <a:pt x="25" y="400"/>
                  </a:lnTo>
                  <a:lnTo>
                    <a:pt x="0" y="485"/>
                  </a:lnTo>
                  <a:lnTo>
                    <a:pt x="0" y="469"/>
                  </a:lnTo>
                  <a:lnTo>
                    <a:pt x="0" y="425"/>
                  </a:lnTo>
                  <a:lnTo>
                    <a:pt x="1" y="395"/>
                  </a:lnTo>
                  <a:lnTo>
                    <a:pt x="2" y="360"/>
                  </a:lnTo>
                  <a:lnTo>
                    <a:pt x="7" y="323"/>
                  </a:lnTo>
                  <a:lnTo>
                    <a:pt x="11" y="284"/>
                  </a:lnTo>
                  <a:lnTo>
                    <a:pt x="18" y="243"/>
                  </a:lnTo>
                  <a:lnTo>
                    <a:pt x="29" y="202"/>
                  </a:lnTo>
                  <a:lnTo>
                    <a:pt x="34" y="182"/>
                  </a:lnTo>
                  <a:lnTo>
                    <a:pt x="40" y="162"/>
                  </a:lnTo>
                  <a:lnTo>
                    <a:pt x="48" y="141"/>
                  </a:lnTo>
                  <a:lnTo>
                    <a:pt x="56" y="123"/>
                  </a:lnTo>
                  <a:lnTo>
                    <a:pt x="64" y="103"/>
                  </a:lnTo>
                  <a:lnTo>
                    <a:pt x="75" y="86"/>
                  </a:lnTo>
                  <a:lnTo>
                    <a:pt x="85" y="69"/>
                  </a:lnTo>
                  <a:lnTo>
                    <a:pt x="97" y="53"/>
                  </a:lnTo>
                  <a:lnTo>
                    <a:pt x="109" y="38"/>
                  </a:lnTo>
                  <a:lnTo>
                    <a:pt x="122" y="24"/>
                  </a:lnTo>
                  <a:lnTo>
                    <a:pt x="137" y="11"/>
                  </a:lnTo>
                  <a:lnTo>
                    <a:pt x="153" y="0"/>
                  </a:lnTo>
                  <a:close/>
                </a:path>
              </a:pathLst>
            </a:custGeom>
            <a:solidFill>
              <a:srgbClr val="2326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65"/>
            <p:cNvSpPr>
              <a:spLocks/>
            </p:cNvSpPr>
            <p:nvPr/>
          </p:nvSpPr>
          <p:spPr bwMode="auto">
            <a:xfrm>
              <a:off x="6834188" y="3455988"/>
              <a:ext cx="98425" cy="96838"/>
            </a:xfrm>
            <a:custGeom>
              <a:avLst/>
              <a:gdLst>
                <a:gd name="T0" fmla="*/ 309 w 309"/>
                <a:gd name="T1" fmla="*/ 80 h 302"/>
                <a:gd name="T2" fmla="*/ 309 w 309"/>
                <a:gd name="T3" fmla="*/ 302 h 302"/>
                <a:gd name="T4" fmla="*/ 296 w 309"/>
                <a:gd name="T5" fmla="*/ 295 h 302"/>
                <a:gd name="T6" fmla="*/ 263 w 309"/>
                <a:gd name="T7" fmla="*/ 278 h 302"/>
                <a:gd name="T8" fmla="*/ 215 w 309"/>
                <a:gd name="T9" fmla="*/ 252 h 302"/>
                <a:gd name="T10" fmla="*/ 161 w 309"/>
                <a:gd name="T11" fmla="*/ 220 h 302"/>
                <a:gd name="T12" fmla="*/ 134 w 309"/>
                <a:gd name="T13" fmla="*/ 203 h 302"/>
                <a:gd name="T14" fmla="*/ 106 w 309"/>
                <a:gd name="T15" fmla="*/ 184 h 302"/>
                <a:gd name="T16" fmla="*/ 81 w 309"/>
                <a:gd name="T17" fmla="*/ 166 h 302"/>
                <a:gd name="T18" fmla="*/ 58 w 309"/>
                <a:gd name="T19" fmla="*/ 148 h 302"/>
                <a:gd name="T20" fmla="*/ 47 w 309"/>
                <a:gd name="T21" fmla="*/ 138 h 302"/>
                <a:gd name="T22" fmla="*/ 38 w 309"/>
                <a:gd name="T23" fmla="*/ 129 h 302"/>
                <a:gd name="T24" fmla="*/ 30 w 309"/>
                <a:gd name="T25" fmla="*/ 120 h 302"/>
                <a:gd name="T26" fmla="*/ 23 w 309"/>
                <a:gd name="T27" fmla="*/ 112 h 302"/>
                <a:gd name="T28" fmla="*/ 17 w 309"/>
                <a:gd name="T29" fmla="*/ 103 h 302"/>
                <a:gd name="T30" fmla="*/ 13 w 309"/>
                <a:gd name="T31" fmla="*/ 95 h 302"/>
                <a:gd name="T32" fmla="*/ 9 w 309"/>
                <a:gd name="T33" fmla="*/ 86 h 302"/>
                <a:gd name="T34" fmla="*/ 8 w 309"/>
                <a:gd name="T35" fmla="*/ 80 h 302"/>
                <a:gd name="T36" fmla="*/ 0 w 309"/>
                <a:gd name="T37" fmla="*/ 0 h 302"/>
                <a:gd name="T38" fmla="*/ 1 w 309"/>
                <a:gd name="T39" fmla="*/ 0 h 302"/>
                <a:gd name="T40" fmla="*/ 9 w 309"/>
                <a:gd name="T41" fmla="*/ 1 h 302"/>
                <a:gd name="T42" fmla="*/ 24 w 309"/>
                <a:gd name="T43" fmla="*/ 4 h 302"/>
                <a:gd name="T44" fmla="*/ 51 w 309"/>
                <a:gd name="T45" fmla="*/ 9 h 302"/>
                <a:gd name="T46" fmla="*/ 89 w 309"/>
                <a:gd name="T47" fmla="*/ 18 h 302"/>
                <a:gd name="T48" fmla="*/ 144 w 309"/>
                <a:gd name="T49" fmla="*/ 33 h 302"/>
                <a:gd name="T50" fmla="*/ 217 w 309"/>
                <a:gd name="T51" fmla="*/ 53 h 302"/>
                <a:gd name="T52" fmla="*/ 309 w 309"/>
                <a:gd name="T53" fmla="*/ 8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9" h="302">
                  <a:moveTo>
                    <a:pt x="309" y="80"/>
                  </a:moveTo>
                  <a:lnTo>
                    <a:pt x="309" y="302"/>
                  </a:lnTo>
                  <a:lnTo>
                    <a:pt x="296" y="295"/>
                  </a:lnTo>
                  <a:lnTo>
                    <a:pt x="263" y="278"/>
                  </a:lnTo>
                  <a:lnTo>
                    <a:pt x="215" y="252"/>
                  </a:lnTo>
                  <a:lnTo>
                    <a:pt x="161" y="220"/>
                  </a:lnTo>
                  <a:lnTo>
                    <a:pt x="134" y="203"/>
                  </a:lnTo>
                  <a:lnTo>
                    <a:pt x="106" y="184"/>
                  </a:lnTo>
                  <a:lnTo>
                    <a:pt x="81" y="166"/>
                  </a:lnTo>
                  <a:lnTo>
                    <a:pt x="58" y="148"/>
                  </a:lnTo>
                  <a:lnTo>
                    <a:pt x="47" y="138"/>
                  </a:lnTo>
                  <a:lnTo>
                    <a:pt x="38" y="129"/>
                  </a:lnTo>
                  <a:lnTo>
                    <a:pt x="30" y="120"/>
                  </a:lnTo>
                  <a:lnTo>
                    <a:pt x="23" y="112"/>
                  </a:lnTo>
                  <a:lnTo>
                    <a:pt x="17" y="103"/>
                  </a:lnTo>
                  <a:lnTo>
                    <a:pt x="13" y="95"/>
                  </a:lnTo>
                  <a:lnTo>
                    <a:pt x="9" y="86"/>
                  </a:lnTo>
                  <a:lnTo>
                    <a:pt x="8" y="80"/>
                  </a:lnTo>
                  <a:lnTo>
                    <a:pt x="0" y="0"/>
                  </a:lnTo>
                  <a:lnTo>
                    <a:pt x="1" y="0"/>
                  </a:lnTo>
                  <a:lnTo>
                    <a:pt x="9" y="1"/>
                  </a:lnTo>
                  <a:lnTo>
                    <a:pt x="24" y="4"/>
                  </a:lnTo>
                  <a:lnTo>
                    <a:pt x="51" y="9"/>
                  </a:lnTo>
                  <a:lnTo>
                    <a:pt x="89" y="18"/>
                  </a:lnTo>
                  <a:lnTo>
                    <a:pt x="144" y="33"/>
                  </a:lnTo>
                  <a:lnTo>
                    <a:pt x="217" y="53"/>
                  </a:lnTo>
                  <a:lnTo>
                    <a:pt x="309"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66"/>
            <p:cNvSpPr>
              <a:spLocks/>
            </p:cNvSpPr>
            <p:nvPr/>
          </p:nvSpPr>
          <p:spPr bwMode="auto">
            <a:xfrm>
              <a:off x="6834188" y="4121150"/>
              <a:ext cx="693737" cy="223838"/>
            </a:xfrm>
            <a:custGeom>
              <a:avLst/>
              <a:gdLst>
                <a:gd name="T0" fmla="*/ 16 w 2187"/>
                <a:gd name="T1" fmla="*/ 13 h 708"/>
                <a:gd name="T2" fmla="*/ 120 w 2187"/>
                <a:gd name="T3" fmla="*/ 91 h 708"/>
                <a:gd name="T4" fmla="*/ 266 w 2187"/>
                <a:gd name="T5" fmla="*/ 205 h 708"/>
                <a:gd name="T6" fmla="*/ 364 w 2187"/>
                <a:gd name="T7" fmla="*/ 285 h 708"/>
                <a:gd name="T8" fmla="*/ 408 w 2187"/>
                <a:gd name="T9" fmla="*/ 325 h 708"/>
                <a:gd name="T10" fmla="*/ 626 w 2187"/>
                <a:gd name="T11" fmla="*/ 99 h 708"/>
                <a:gd name="T12" fmla="*/ 621 w 2187"/>
                <a:gd name="T13" fmla="*/ 141 h 708"/>
                <a:gd name="T14" fmla="*/ 613 w 2187"/>
                <a:gd name="T15" fmla="*/ 240 h 708"/>
                <a:gd name="T16" fmla="*/ 611 w 2187"/>
                <a:gd name="T17" fmla="*/ 297 h 708"/>
                <a:gd name="T18" fmla="*/ 612 w 2187"/>
                <a:gd name="T19" fmla="*/ 354 h 708"/>
                <a:gd name="T20" fmla="*/ 616 w 2187"/>
                <a:gd name="T21" fmla="*/ 403 h 708"/>
                <a:gd name="T22" fmla="*/ 620 w 2187"/>
                <a:gd name="T23" fmla="*/ 424 h 708"/>
                <a:gd name="T24" fmla="*/ 626 w 2187"/>
                <a:gd name="T25" fmla="*/ 441 h 708"/>
                <a:gd name="T26" fmla="*/ 669 w 2187"/>
                <a:gd name="T27" fmla="*/ 439 h 708"/>
                <a:gd name="T28" fmla="*/ 787 w 2187"/>
                <a:gd name="T29" fmla="*/ 437 h 708"/>
                <a:gd name="T30" fmla="*/ 964 w 2187"/>
                <a:gd name="T31" fmla="*/ 439 h 708"/>
                <a:gd name="T32" fmla="*/ 1070 w 2187"/>
                <a:gd name="T33" fmla="*/ 444 h 708"/>
                <a:gd name="T34" fmla="*/ 1186 w 2187"/>
                <a:gd name="T35" fmla="*/ 451 h 708"/>
                <a:gd name="T36" fmla="*/ 1308 w 2187"/>
                <a:gd name="T37" fmla="*/ 463 h 708"/>
                <a:gd name="T38" fmla="*/ 1434 w 2187"/>
                <a:gd name="T39" fmla="*/ 480 h 708"/>
                <a:gd name="T40" fmla="*/ 1563 w 2187"/>
                <a:gd name="T41" fmla="*/ 500 h 708"/>
                <a:gd name="T42" fmla="*/ 1695 w 2187"/>
                <a:gd name="T43" fmla="*/ 528 h 708"/>
                <a:gd name="T44" fmla="*/ 1824 w 2187"/>
                <a:gd name="T45" fmla="*/ 561 h 708"/>
                <a:gd name="T46" fmla="*/ 1951 w 2187"/>
                <a:gd name="T47" fmla="*/ 602 h 708"/>
                <a:gd name="T48" fmla="*/ 2072 w 2187"/>
                <a:gd name="T49" fmla="*/ 651 h 708"/>
                <a:gd name="T50" fmla="*/ 2187 w 2187"/>
                <a:gd name="T51" fmla="*/ 708 h 708"/>
                <a:gd name="T52" fmla="*/ 2143 w 2187"/>
                <a:gd name="T53" fmla="*/ 697 h 708"/>
                <a:gd name="T54" fmla="*/ 2024 w 2187"/>
                <a:gd name="T55" fmla="*/ 671 h 708"/>
                <a:gd name="T56" fmla="*/ 1846 w 2187"/>
                <a:gd name="T57" fmla="*/ 633 h 708"/>
                <a:gd name="T58" fmla="*/ 1620 w 2187"/>
                <a:gd name="T59" fmla="*/ 591 h 708"/>
                <a:gd name="T60" fmla="*/ 1363 w 2187"/>
                <a:gd name="T61" fmla="*/ 552 h 708"/>
                <a:gd name="T62" fmla="*/ 1228 w 2187"/>
                <a:gd name="T63" fmla="*/ 535 h 708"/>
                <a:gd name="T64" fmla="*/ 1091 w 2187"/>
                <a:gd name="T65" fmla="*/ 521 h 708"/>
                <a:gd name="T66" fmla="*/ 953 w 2187"/>
                <a:gd name="T67" fmla="*/ 511 h 708"/>
                <a:gd name="T68" fmla="*/ 817 w 2187"/>
                <a:gd name="T69" fmla="*/ 505 h 708"/>
                <a:gd name="T70" fmla="*/ 684 w 2187"/>
                <a:gd name="T71" fmla="*/ 504 h 708"/>
                <a:gd name="T72" fmla="*/ 556 w 2187"/>
                <a:gd name="T73" fmla="*/ 509 h 708"/>
                <a:gd name="T74" fmla="*/ 551 w 2187"/>
                <a:gd name="T75" fmla="*/ 485 h 708"/>
                <a:gd name="T76" fmla="*/ 541 w 2187"/>
                <a:gd name="T77" fmla="*/ 423 h 708"/>
                <a:gd name="T78" fmla="*/ 539 w 2187"/>
                <a:gd name="T79" fmla="*/ 383 h 708"/>
                <a:gd name="T80" fmla="*/ 540 w 2187"/>
                <a:gd name="T81" fmla="*/ 339 h 708"/>
                <a:gd name="T82" fmla="*/ 545 w 2187"/>
                <a:gd name="T83" fmla="*/ 294 h 708"/>
                <a:gd name="T84" fmla="*/ 556 w 2187"/>
                <a:gd name="T85" fmla="*/ 249 h 708"/>
                <a:gd name="T86" fmla="*/ 485 w 2187"/>
                <a:gd name="T87" fmla="*/ 319 h 708"/>
                <a:gd name="T88" fmla="*/ 430 w 2187"/>
                <a:gd name="T89" fmla="*/ 375 h 708"/>
                <a:gd name="T90" fmla="*/ 394 w 2187"/>
                <a:gd name="T91" fmla="*/ 418 h 708"/>
                <a:gd name="T92" fmla="*/ 338 w 2187"/>
                <a:gd name="T93" fmla="*/ 369 h 708"/>
                <a:gd name="T94" fmla="*/ 212 w 2187"/>
                <a:gd name="T95" fmla="*/ 252 h 708"/>
                <a:gd name="T96" fmla="*/ 142 w 2187"/>
                <a:gd name="T97" fmla="*/ 183 h 708"/>
                <a:gd name="T98" fmla="*/ 78 w 2187"/>
                <a:gd name="T99" fmla="*/ 114 h 708"/>
                <a:gd name="T100" fmla="*/ 29 w 2187"/>
                <a:gd name="T101" fmla="*/ 52 h 708"/>
                <a:gd name="T102" fmla="*/ 10 w 2187"/>
                <a:gd name="T103" fmla="*/ 24 h 708"/>
                <a:gd name="T104" fmla="*/ 0 w 2187"/>
                <a:gd name="T10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87" h="708">
                  <a:moveTo>
                    <a:pt x="0" y="0"/>
                  </a:moveTo>
                  <a:lnTo>
                    <a:pt x="16" y="13"/>
                  </a:lnTo>
                  <a:lnTo>
                    <a:pt x="59" y="45"/>
                  </a:lnTo>
                  <a:lnTo>
                    <a:pt x="120" y="91"/>
                  </a:lnTo>
                  <a:lnTo>
                    <a:pt x="191" y="146"/>
                  </a:lnTo>
                  <a:lnTo>
                    <a:pt x="266" y="205"/>
                  </a:lnTo>
                  <a:lnTo>
                    <a:pt x="334" y="261"/>
                  </a:lnTo>
                  <a:lnTo>
                    <a:pt x="364" y="285"/>
                  </a:lnTo>
                  <a:lnTo>
                    <a:pt x="388" y="307"/>
                  </a:lnTo>
                  <a:lnTo>
                    <a:pt x="408" y="325"/>
                  </a:lnTo>
                  <a:lnTo>
                    <a:pt x="422" y="338"/>
                  </a:lnTo>
                  <a:lnTo>
                    <a:pt x="626" y="99"/>
                  </a:lnTo>
                  <a:lnTo>
                    <a:pt x="624" y="111"/>
                  </a:lnTo>
                  <a:lnTo>
                    <a:pt x="621" y="141"/>
                  </a:lnTo>
                  <a:lnTo>
                    <a:pt x="616" y="186"/>
                  </a:lnTo>
                  <a:lnTo>
                    <a:pt x="613" y="240"/>
                  </a:lnTo>
                  <a:lnTo>
                    <a:pt x="612" y="269"/>
                  </a:lnTo>
                  <a:lnTo>
                    <a:pt x="611" y="297"/>
                  </a:lnTo>
                  <a:lnTo>
                    <a:pt x="611" y="326"/>
                  </a:lnTo>
                  <a:lnTo>
                    <a:pt x="612" y="354"/>
                  </a:lnTo>
                  <a:lnTo>
                    <a:pt x="613" y="379"/>
                  </a:lnTo>
                  <a:lnTo>
                    <a:pt x="616" y="403"/>
                  </a:lnTo>
                  <a:lnTo>
                    <a:pt x="618" y="414"/>
                  </a:lnTo>
                  <a:lnTo>
                    <a:pt x="620" y="424"/>
                  </a:lnTo>
                  <a:lnTo>
                    <a:pt x="623" y="433"/>
                  </a:lnTo>
                  <a:lnTo>
                    <a:pt x="626" y="441"/>
                  </a:lnTo>
                  <a:lnTo>
                    <a:pt x="637" y="440"/>
                  </a:lnTo>
                  <a:lnTo>
                    <a:pt x="669" y="439"/>
                  </a:lnTo>
                  <a:lnTo>
                    <a:pt x="720" y="438"/>
                  </a:lnTo>
                  <a:lnTo>
                    <a:pt x="787" y="437"/>
                  </a:lnTo>
                  <a:lnTo>
                    <a:pt x="870" y="437"/>
                  </a:lnTo>
                  <a:lnTo>
                    <a:pt x="964" y="439"/>
                  </a:lnTo>
                  <a:lnTo>
                    <a:pt x="1016" y="440"/>
                  </a:lnTo>
                  <a:lnTo>
                    <a:pt x="1070" y="444"/>
                  </a:lnTo>
                  <a:lnTo>
                    <a:pt x="1127" y="447"/>
                  </a:lnTo>
                  <a:lnTo>
                    <a:pt x="1186" y="451"/>
                  </a:lnTo>
                  <a:lnTo>
                    <a:pt x="1245" y="456"/>
                  </a:lnTo>
                  <a:lnTo>
                    <a:pt x="1308" y="463"/>
                  </a:lnTo>
                  <a:lnTo>
                    <a:pt x="1370" y="470"/>
                  </a:lnTo>
                  <a:lnTo>
                    <a:pt x="1434" y="480"/>
                  </a:lnTo>
                  <a:lnTo>
                    <a:pt x="1499" y="489"/>
                  </a:lnTo>
                  <a:lnTo>
                    <a:pt x="1563" y="500"/>
                  </a:lnTo>
                  <a:lnTo>
                    <a:pt x="1629" y="513"/>
                  </a:lnTo>
                  <a:lnTo>
                    <a:pt x="1695" y="528"/>
                  </a:lnTo>
                  <a:lnTo>
                    <a:pt x="1759" y="544"/>
                  </a:lnTo>
                  <a:lnTo>
                    <a:pt x="1824" y="561"/>
                  </a:lnTo>
                  <a:lnTo>
                    <a:pt x="1887" y="581"/>
                  </a:lnTo>
                  <a:lnTo>
                    <a:pt x="1951" y="602"/>
                  </a:lnTo>
                  <a:lnTo>
                    <a:pt x="2012" y="626"/>
                  </a:lnTo>
                  <a:lnTo>
                    <a:pt x="2072" y="651"/>
                  </a:lnTo>
                  <a:lnTo>
                    <a:pt x="2130" y="678"/>
                  </a:lnTo>
                  <a:lnTo>
                    <a:pt x="2187" y="708"/>
                  </a:lnTo>
                  <a:lnTo>
                    <a:pt x="2175" y="705"/>
                  </a:lnTo>
                  <a:lnTo>
                    <a:pt x="2143" y="697"/>
                  </a:lnTo>
                  <a:lnTo>
                    <a:pt x="2092" y="686"/>
                  </a:lnTo>
                  <a:lnTo>
                    <a:pt x="2024" y="671"/>
                  </a:lnTo>
                  <a:lnTo>
                    <a:pt x="1941" y="652"/>
                  </a:lnTo>
                  <a:lnTo>
                    <a:pt x="1846" y="633"/>
                  </a:lnTo>
                  <a:lnTo>
                    <a:pt x="1737" y="612"/>
                  </a:lnTo>
                  <a:lnTo>
                    <a:pt x="1620" y="591"/>
                  </a:lnTo>
                  <a:lnTo>
                    <a:pt x="1494" y="571"/>
                  </a:lnTo>
                  <a:lnTo>
                    <a:pt x="1363" y="552"/>
                  </a:lnTo>
                  <a:lnTo>
                    <a:pt x="1296" y="543"/>
                  </a:lnTo>
                  <a:lnTo>
                    <a:pt x="1228" y="535"/>
                  </a:lnTo>
                  <a:lnTo>
                    <a:pt x="1160" y="528"/>
                  </a:lnTo>
                  <a:lnTo>
                    <a:pt x="1091" y="521"/>
                  </a:lnTo>
                  <a:lnTo>
                    <a:pt x="1022" y="515"/>
                  </a:lnTo>
                  <a:lnTo>
                    <a:pt x="953" y="511"/>
                  </a:lnTo>
                  <a:lnTo>
                    <a:pt x="885" y="507"/>
                  </a:lnTo>
                  <a:lnTo>
                    <a:pt x="817" y="505"/>
                  </a:lnTo>
                  <a:lnTo>
                    <a:pt x="750" y="504"/>
                  </a:lnTo>
                  <a:lnTo>
                    <a:pt x="684" y="504"/>
                  </a:lnTo>
                  <a:lnTo>
                    <a:pt x="620" y="506"/>
                  </a:lnTo>
                  <a:lnTo>
                    <a:pt x="556" y="509"/>
                  </a:lnTo>
                  <a:lnTo>
                    <a:pt x="555" y="503"/>
                  </a:lnTo>
                  <a:lnTo>
                    <a:pt x="551" y="485"/>
                  </a:lnTo>
                  <a:lnTo>
                    <a:pt x="546" y="458"/>
                  </a:lnTo>
                  <a:lnTo>
                    <a:pt x="541" y="423"/>
                  </a:lnTo>
                  <a:lnTo>
                    <a:pt x="540" y="403"/>
                  </a:lnTo>
                  <a:lnTo>
                    <a:pt x="539" y="383"/>
                  </a:lnTo>
                  <a:lnTo>
                    <a:pt x="539" y="361"/>
                  </a:lnTo>
                  <a:lnTo>
                    <a:pt x="540" y="339"/>
                  </a:lnTo>
                  <a:lnTo>
                    <a:pt x="543" y="316"/>
                  </a:lnTo>
                  <a:lnTo>
                    <a:pt x="545" y="294"/>
                  </a:lnTo>
                  <a:lnTo>
                    <a:pt x="551" y="271"/>
                  </a:lnTo>
                  <a:lnTo>
                    <a:pt x="556" y="249"/>
                  </a:lnTo>
                  <a:lnTo>
                    <a:pt x="535" y="270"/>
                  </a:lnTo>
                  <a:lnTo>
                    <a:pt x="485" y="319"/>
                  </a:lnTo>
                  <a:lnTo>
                    <a:pt x="456" y="347"/>
                  </a:lnTo>
                  <a:lnTo>
                    <a:pt x="430" y="375"/>
                  </a:lnTo>
                  <a:lnTo>
                    <a:pt x="408" y="400"/>
                  </a:lnTo>
                  <a:lnTo>
                    <a:pt x="394" y="418"/>
                  </a:lnTo>
                  <a:lnTo>
                    <a:pt x="378" y="405"/>
                  </a:lnTo>
                  <a:lnTo>
                    <a:pt x="338" y="369"/>
                  </a:lnTo>
                  <a:lnTo>
                    <a:pt x="280" y="316"/>
                  </a:lnTo>
                  <a:lnTo>
                    <a:pt x="212" y="252"/>
                  </a:lnTo>
                  <a:lnTo>
                    <a:pt x="176" y="218"/>
                  </a:lnTo>
                  <a:lnTo>
                    <a:pt x="142" y="183"/>
                  </a:lnTo>
                  <a:lnTo>
                    <a:pt x="109" y="149"/>
                  </a:lnTo>
                  <a:lnTo>
                    <a:pt x="78" y="114"/>
                  </a:lnTo>
                  <a:lnTo>
                    <a:pt x="51" y="82"/>
                  </a:lnTo>
                  <a:lnTo>
                    <a:pt x="29" y="52"/>
                  </a:lnTo>
                  <a:lnTo>
                    <a:pt x="18" y="37"/>
                  </a:lnTo>
                  <a:lnTo>
                    <a:pt x="10" y="24"/>
                  </a:lnTo>
                  <a:lnTo>
                    <a:pt x="5" y="12"/>
                  </a:lnTo>
                  <a:lnTo>
                    <a:pt x="0" y="0"/>
                  </a:lnTo>
                  <a:close/>
                </a:path>
              </a:pathLst>
            </a:custGeom>
            <a:solidFill>
              <a:srgbClr val="2326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67"/>
            <p:cNvSpPr>
              <a:spLocks/>
            </p:cNvSpPr>
            <p:nvPr/>
          </p:nvSpPr>
          <p:spPr bwMode="auto">
            <a:xfrm>
              <a:off x="6967538" y="3340100"/>
              <a:ext cx="103187" cy="155575"/>
            </a:xfrm>
            <a:custGeom>
              <a:avLst/>
              <a:gdLst>
                <a:gd name="T0" fmla="*/ 0 w 323"/>
                <a:gd name="T1" fmla="*/ 0 h 490"/>
                <a:gd name="T2" fmla="*/ 62 w 323"/>
                <a:gd name="T3" fmla="*/ 341 h 490"/>
                <a:gd name="T4" fmla="*/ 323 w 323"/>
                <a:gd name="T5" fmla="*/ 490 h 490"/>
                <a:gd name="T6" fmla="*/ 320 w 323"/>
                <a:gd name="T7" fmla="*/ 470 h 490"/>
                <a:gd name="T8" fmla="*/ 308 w 323"/>
                <a:gd name="T9" fmla="*/ 419 h 490"/>
                <a:gd name="T10" fmla="*/ 291 w 323"/>
                <a:gd name="T11" fmla="*/ 345 h 490"/>
                <a:gd name="T12" fmla="*/ 272 w 323"/>
                <a:gd name="T13" fmla="*/ 259 h 490"/>
                <a:gd name="T14" fmla="*/ 249 w 323"/>
                <a:gd name="T15" fmla="*/ 171 h 490"/>
                <a:gd name="T16" fmla="*/ 227 w 323"/>
                <a:gd name="T17" fmla="*/ 93 h 490"/>
                <a:gd name="T18" fmla="*/ 216 w 323"/>
                <a:gd name="T19" fmla="*/ 60 h 490"/>
                <a:gd name="T20" fmla="*/ 206 w 323"/>
                <a:gd name="T21" fmla="*/ 32 h 490"/>
                <a:gd name="T22" fmla="*/ 201 w 323"/>
                <a:gd name="T23" fmla="*/ 20 h 490"/>
                <a:gd name="T24" fmla="*/ 197 w 323"/>
                <a:gd name="T25" fmla="*/ 11 h 490"/>
                <a:gd name="T26" fmla="*/ 193 w 323"/>
                <a:gd name="T27" fmla="*/ 4 h 490"/>
                <a:gd name="T28" fmla="*/ 189 w 323"/>
                <a:gd name="T29" fmla="*/ 0 h 490"/>
                <a:gd name="T30" fmla="*/ 0 w 323"/>
                <a:gd name="T3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3" h="490">
                  <a:moveTo>
                    <a:pt x="0" y="0"/>
                  </a:moveTo>
                  <a:lnTo>
                    <a:pt x="62" y="341"/>
                  </a:lnTo>
                  <a:lnTo>
                    <a:pt x="323" y="490"/>
                  </a:lnTo>
                  <a:lnTo>
                    <a:pt x="320" y="470"/>
                  </a:lnTo>
                  <a:lnTo>
                    <a:pt x="308" y="419"/>
                  </a:lnTo>
                  <a:lnTo>
                    <a:pt x="291" y="345"/>
                  </a:lnTo>
                  <a:lnTo>
                    <a:pt x="272" y="259"/>
                  </a:lnTo>
                  <a:lnTo>
                    <a:pt x="249" y="171"/>
                  </a:lnTo>
                  <a:lnTo>
                    <a:pt x="227" y="93"/>
                  </a:lnTo>
                  <a:lnTo>
                    <a:pt x="216" y="60"/>
                  </a:lnTo>
                  <a:lnTo>
                    <a:pt x="206" y="32"/>
                  </a:lnTo>
                  <a:lnTo>
                    <a:pt x="201" y="20"/>
                  </a:lnTo>
                  <a:lnTo>
                    <a:pt x="197" y="11"/>
                  </a:lnTo>
                  <a:lnTo>
                    <a:pt x="193" y="4"/>
                  </a:lnTo>
                  <a:lnTo>
                    <a:pt x="189"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68"/>
            <p:cNvSpPr>
              <a:spLocks/>
            </p:cNvSpPr>
            <p:nvPr/>
          </p:nvSpPr>
          <p:spPr bwMode="auto">
            <a:xfrm>
              <a:off x="7018338" y="3976688"/>
              <a:ext cx="28575" cy="41275"/>
            </a:xfrm>
            <a:custGeom>
              <a:avLst/>
              <a:gdLst>
                <a:gd name="T0" fmla="*/ 8 w 91"/>
                <a:gd name="T1" fmla="*/ 48 h 128"/>
                <a:gd name="T2" fmla="*/ 3 w 91"/>
                <a:gd name="T3" fmla="*/ 61 h 128"/>
                <a:gd name="T4" fmla="*/ 1 w 91"/>
                <a:gd name="T5" fmla="*/ 74 h 128"/>
                <a:gd name="T6" fmla="*/ 0 w 91"/>
                <a:gd name="T7" fmla="*/ 85 h 128"/>
                <a:gd name="T8" fmla="*/ 0 w 91"/>
                <a:gd name="T9" fmla="*/ 97 h 128"/>
                <a:gd name="T10" fmla="*/ 2 w 91"/>
                <a:gd name="T11" fmla="*/ 106 h 128"/>
                <a:gd name="T12" fmla="*/ 7 w 91"/>
                <a:gd name="T13" fmla="*/ 115 h 128"/>
                <a:gd name="T14" fmla="*/ 9 w 91"/>
                <a:gd name="T15" fmla="*/ 119 h 128"/>
                <a:gd name="T16" fmla="*/ 11 w 91"/>
                <a:gd name="T17" fmla="*/ 121 h 128"/>
                <a:gd name="T18" fmla="*/ 15 w 91"/>
                <a:gd name="T19" fmla="*/ 125 h 128"/>
                <a:gd name="T20" fmla="*/ 18 w 91"/>
                <a:gd name="T21" fmla="*/ 126 h 128"/>
                <a:gd name="T22" fmla="*/ 23 w 91"/>
                <a:gd name="T23" fmla="*/ 127 h 128"/>
                <a:gd name="T24" fmla="*/ 26 w 91"/>
                <a:gd name="T25" fmla="*/ 128 h 128"/>
                <a:gd name="T26" fmla="*/ 31 w 91"/>
                <a:gd name="T27" fmla="*/ 128 h 128"/>
                <a:gd name="T28" fmla="*/ 35 w 91"/>
                <a:gd name="T29" fmla="*/ 127 h 128"/>
                <a:gd name="T30" fmla="*/ 43 w 91"/>
                <a:gd name="T31" fmla="*/ 125 h 128"/>
                <a:gd name="T32" fmla="*/ 53 w 91"/>
                <a:gd name="T33" fmla="*/ 119 h 128"/>
                <a:gd name="T34" fmla="*/ 61 w 91"/>
                <a:gd name="T35" fmla="*/ 112 h 128"/>
                <a:gd name="T36" fmla="*/ 69 w 91"/>
                <a:gd name="T37" fmla="*/ 103 h 128"/>
                <a:gd name="T38" fmla="*/ 76 w 91"/>
                <a:gd name="T39" fmla="*/ 92 h 128"/>
                <a:gd name="T40" fmla="*/ 83 w 91"/>
                <a:gd name="T41" fmla="*/ 80 h 128"/>
                <a:gd name="T42" fmla="*/ 87 w 91"/>
                <a:gd name="T43" fmla="*/ 67 h 128"/>
                <a:gd name="T44" fmla="*/ 90 w 91"/>
                <a:gd name="T45" fmla="*/ 54 h 128"/>
                <a:gd name="T46" fmla="*/ 91 w 91"/>
                <a:gd name="T47" fmla="*/ 43 h 128"/>
                <a:gd name="T48" fmla="*/ 90 w 91"/>
                <a:gd name="T49" fmla="*/ 31 h 128"/>
                <a:gd name="T50" fmla="*/ 87 w 91"/>
                <a:gd name="T51" fmla="*/ 22 h 128"/>
                <a:gd name="T52" fmla="*/ 84 w 91"/>
                <a:gd name="T53" fmla="*/ 14 h 128"/>
                <a:gd name="T54" fmla="*/ 81 w 91"/>
                <a:gd name="T55" fmla="*/ 9 h 128"/>
                <a:gd name="T56" fmla="*/ 78 w 91"/>
                <a:gd name="T57" fmla="*/ 7 h 128"/>
                <a:gd name="T58" fmla="*/ 76 w 91"/>
                <a:gd name="T59" fmla="*/ 5 h 128"/>
                <a:gd name="T60" fmla="*/ 71 w 91"/>
                <a:gd name="T61" fmla="*/ 2 h 128"/>
                <a:gd name="T62" fmla="*/ 68 w 91"/>
                <a:gd name="T63" fmla="*/ 1 h 128"/>
                <a:gd name="T64" fmla="*/ 63 w 91"/>
                <a:gd name="T65" fmla="*/ 0 h 128"/>
                <a:gd name="T66" fmla="*/ 60 w 91"/>
                <a:gd name="T67" fmla="*/ 0 h 128"/>
                <a:gd name="T68" fmla="*/ 55 w 91"/>
                <a:gd name="T69" fmla="*/ 1 h 128"/>
                <a:gd name="T70" fmla="*/ 46 w 91"/>
                <a:gd name="T71" fmla="*/ 4 h 128"/>
                <a:gd name="T72" fmla="*/ 38 w 91"/>
                <a:gd name="T73" fmla="*/ 9 h 128"/>
                <a:gd name="T74" fmla="*/ 30 w 91"/>
                <a:gd name="T75" fmla="*/ 16 h 128"/>
                <a:gd name="T76" fmla="*/ 22 w 91"/>
                <a:gd name="T77" fmla="*/ 25 h 128"/>
                <a:gd name="T78" fmla="*/ 15 w 91"/>
                <a:gd name="T79" fmla="*/ 36 h 128"/>
                <a:gd name="T80" fmla="*/ 8 w 91"/>
                <a:gd name="T81"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128">
                  <a:moveTo>
                    <a:pt x="8" y="48"/>
                  </a:moveTo>
                  <a:lnTo>
                    <a:pt x="3" y="61"/>
                  </a:lnTo>
                  <a:lnTo>
                    <a:pt x="1" y="74"/>
                  </a:lnTo>
                  <a:lnTo>
                    <a:pt x="0" y="85"/>
                  </a:lnTo>
                  <a:lnTo>
                    <a:pt x="0" y="97"/>
                  </a:lnTo>
                  <a:lnTo>
                    <a:pt x="2" y="106"/>
                  </a:lnTo>
                  <a:lnTo>
                    <a:pt x="7" y="115"/>
                  </a:lnTo>
                  <a:lnTo>
                    <a:pt x="9" y="119"/>
                  </a:lnTo>
                  <a:lnTo>
                    <a:pt x="11" y="121"/>
                  </a:lnTo>
                  <a:lnTo>
                    <a:pt x="15" y="125"/>
                  </a:lnTo>
                  <a:lnTo>
                    <a:pt x="18" y="126"/>
                  </a:lnTo>
                  <a:lnTo>
                    <a:pt x="23" y="127"/>
                  </a:lnTo>
                  <a:lnTo>
                    <a:pt x="26" y="128"/>
                  </a:lnTo>
                  <a:lnTo>
                    <a:pt x="31" y="128"/>
                  </a:lnTo>
                  <a:lnTo>
                    <a:pt x="35" y="127"/>
                  </a:lnTo>
                  <a:lnTo>
                    <a:pt x="43" y="125"/>
                  </a:lnTo>
                  <a:lnTo>
                    <a:pt x="53" y="119"/>
                  </a:lnTo>
                  <a:lnTo>
                    <a:pt x="61" y="112"/>
                  </a:lnTo>
                  <a:lnTo>
                    <a:pt x="69" y="103"/>
                  </a:lnTo>
                  <a:lnTo>
                    <a:pt x="76" y="92"/>
                  </a:lnTo>
                  <a:lnTo>
                    <a:pt x="83" y="80"/>
                  </a:lnTo>
                  <a:lnTo>
                    <a:pt x="87" y="67"/>
                  </a:lnTo>
                  <a:lnTo>
                    <a:pt x="90" y="54"/>
                  </a:lnTo>
                  <a:lnTo>
                    <a:pt x="91" y="43"/>
                  </a:lnTo>
                  <a:lnTo>
                    <a:pt x="90" y="31"/>
                  </a:lnTo>
                  <a:lnTo>
                    <a:pt x="87" y="22"/>
                  </a:lnTo>
                  <a:lnTo>
                    <a:pt x="84" y="14"/>
                  </a:lnTo>
                  <a:lnTo>
                    <a:pt x="81" y="9"/>
                  </a:lnTo>
                  <a:lnTo>
                    <a:pt x="78" y="7"/>
                  </a:lnTo>
                  <a:lnTo>
                    <a:pt x="76" y="5"/>
                  </a:lnTo>
                  <a:lnTo>
                    <a:pt x="71" y="2"/>
                  </a:lnTo>
                  <a:lnTo>
                    <a:pt x="68" y="1"/>
                  </a:lnTo>
                  <a:lnTo>
                    <a:pt x="63" y="0"/>
                  </a:lnTo>
                  <a:lnTo>
                    <a:pt x="60" y="0"/>
                  </a:lnTo>
                  <a:lnTo>
                    <a:pt x="55" y="1"/>
                  </a:lnTo>
                  <a:lnTo>
                    <a:pt x="46" y="4"/>
                  </a:lnTo>
                  <a:lnTo>
                    <a:pt x="38" y="9"/>
                  </a:lnTo>
                  <a:lnTo>
                    <a:pt x="30" y="16"/>
                  </a:lnTo>
                  <a:lnTo>
                    <a:pt x="22" y="25"/>
                  </a:lnTo>
                  <a:lnTo>
                    <a:pt x="15" y="36"/>
                  </a:lnTo>
                  <a:lnTo>
                    <a:pt x="8" y="48"/>
                  </a:lnTo>
                  <a:close/>
                </a:path>
              </a:pathLst>
            </a:custGeom>
            <a:solidFill>
              <a:srgbClr val="2326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69"/>
            <p:cNvSpPr>
              <a:spLocks/>
            </p:cNvSpPr>
            <p:nvPr/>
          </p:nvSpPr>
          <p:spPr bwMode="auto">
            <a:xfrm>
              <a:off x="6992938" y="4065588"/>
              <a:ext cx="25400" cy="42863"/>
            </a:xfrm>
            <a:custGeom>
              <a:avLst/>
              <a:gdLst>
                <a:gd name="T0" fmla="*/ 1 w 83"/>
                <a:gd name="T1" fmla="*/ 58 h 133"/>
                <a:gd name="T2" fmla="*/ 0 w 83"/>
                <a:gd name="T3" fmla="*/ 72 h 133"/>
                <a:gd name="T4" fmla="*/ 0 w 83"/>
                <a:gd name="T5" fmla="*/ 85 h 133"/>
                <a:gd name="T6" fmla="*/ 1 w 83"/>
                <a:gd name="T7" fmla="*/ 97 h 133"/>
                <a:gd name="T8" fmla="*/ 3 w 83"/>
                <a:gd name="T9" fmla="*/ 108 h 133"/>
                <a:gd name="T10" fmla="*/ 8 w 83"/>
                <a:gd name="T11" fmla="*/ 117 h 133"/>
                <a:gd name="T12" fmla="*/ 14 w 83"/>
                <a:gd name="T13" fmla="*/ 124 h 133"/>
                <a:gd name="T14" fmla="*/ 17 w 83"/>
                <a:gd name="T15" fmla="*/ 127 h 133"/>
                <a:gd name="T16" fmla="*/ 21 w 83"/>
                <a:gd name="T17" fmla="*/ 130 h 133"/>
                <a:gd name="T18" fmla="*/ 24 w 83"/>
                <a:gd name="T19" fmla="*/ 131 h 133"/>
                <a:gd name="T20" fmla="*/ 27 w 83"/>
                <a:gd name="T21" fmla="*/ 132 h 133"/>
                <a:gd name="T22" fmla="*/ 32 w 83"/>
                <a:gd name="T23" fmla="*/ 133 h 133"/>
                <a:gd name="T24" fmla="*/ 36 w 83"/>
                <a:gd name="T25" fmla="*/ 133 h 133"/>
                <a:gd name="T26" fmla="*/ 40 w 83"/>
                <a:gd name="T27" fmla="*/ 132 h 133"/>
                <a:gd name="T28" fmla="*/ 44 w 83"/>
                <a:gd name="T29" fmla="*/ 131 h 133"/>
                <a:gd name="T30" fmla="*/ 52 w 83"/>
                <a:gd name="T31" fmla="*/ 125 h 133"/>
                <a:gd name="T32" fmla="*/ 60 w 83"/>
                <a:gd name="T33" fmla="*/ 118 h 133"/>
                <a:gd name="T34" fmla="*/ 67 w 83"/>
                <a:gd name="T35" fmla="*/ 110 h 133"/>
                <a:gd name="T36" fmla="*/ 72 w 83"/>
                <a:gd name="T37" fmla="*/ 100 h 133"/>
                <a:gd name="T38" fmla="*/ 77 w 83"/>
                <a:gd name="T39" fmla="*/ 87 h 133"/>
                <a:gd name="T40" fmla="*/ 80 w 83"/>
                <a:gd name="T41" fmla="*/ 74 h 133"/>
                <a:gd name="T42" fmla="*/ 82 w 83"/>
                <a:gd name="T43" fmla="*/ 60 h 133"/>
                <a:gd name="T44" fmla="*/ 83 w 83"/>
                <a:gd name="T45" fmla="*/ 48 h 133"/>
                <a:gd name="T46" fmla="*/ 80 w 83"/>
                <a:gd name="T47" fmla="*/ 36 h 133"/>
                <a:gd name="T48" fmla="*/ 78 w 83"/>
                <a:gd name="T49" fmla="*/ 26 h 133"/>
                <a:gd name="T50" fmla="*/ 74 w 83"/>
                <a:gd name="T51" fmla="*/ 17 h 133"/>
                <a:gd name="T52" fmla="*/ 68 w 83"/>
                <a:gd name="T53" fmla="*/ 9 h 133"/>
                <a:gd name="T54" fmla="*/ 66 w 83"/>
                <a:gd name="T55" fmla="*/ 6 h 133"/>
                <a:gd name="T56" fmla="*/ 62 w 83"/>
                <a:gd name="T57" fmla="*/ 3 h 133"/>
                <a:gd name="T58" fmla="*/ 57 w 83"/>
                <a:gd name="T59" fmla="*/ 2 h 133"/>
                <a:gd name="T60" fmla="*/ 54 w 83"/>
                <a:gd name="T61" fmla="*/ 0 h 133"/>
                <a:gd name="T62" fmla="*/ 49 w 83"/>
                <a:gd name="T63" fmla="*/ 0 h 133"/>
                <a:gd name="T64" fmla="*/ 46 w 83"/>
                <a:gd name="T65" fmla="*/ 0 h 133"/>
                <a:gd name="T66" fmla="*/ 41 w 83"/>
                <a:gd name="T67" fmla="*/ 0 h 133"/>
                <a:gd name="T68" fmla="*/ 38 w 83"/>
                <a:gd name="T69" fmla="*/ 3 h 133"/>
                <a:gd name="T70" fmla="*/ 30 w 83"/>
                <a:gd name="T71" fmla="*/ 7 h 133"/>
                <a:gd name="T72" fmla="*/ 22 w 83"/>
                <a:gd name="T73" fmla="*/ 14 h 133"/>
                <a:gd name="T74" fmla="*/ 15 w 83"/>
                <a:gd name="T75" fmla="*/ 23 h 133"/>
                <a:gd name="T76" fmla="*/ 9 w 83"/>
                <a:gd name="T77" fmla="*/ 34 h 133"/>
                <a:gd name="T78" fmla="*/ 4 w 83"/>
                <a:gd name="T79" fmla="*/ 45 h 133"/>
                <a:gd name="T80" fmla="*/ 1 w 83"/>
                <a:gd name="T81"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3" h="133">
                  <a:moveTo>
                    <a:pt x="1" y="58"/>
                  </a:moveTo>
                  <a:lnTo>
                    <a:pt x="0" y="72"/>
                  </a:lnTo>
                  <a:lnTo>
                    <a:pt x="0" y="85"/>
                  </a:lnTo>
                  <a:lnTo>
                    <a:pt x="1" y="97"/>
                  </a:lnTo>
                  <a:lnTo>
                    <a:pt x="3" y="108"/>
                  </a:lnTo>
                  <a:lnTo>
                    <a:pt x="8" y="117"/>
                  </a:lnTo>
                  <a:lnTo>
                    <a:pt x="14" y="124"/>
                  </a:lnTo>
                  <a:lnTo>
                    <a:pt x="17" y="127"/>
                  </a:lnTo>
                  <a:lnTo>
                    <a:pt x="21" y="130"/>
                  </a:lnTo>
                  <a:lnTo>
                    <a:pt x="24" y="131"/>
                  </a:lnTo>
                  <a:lnTo>
                    <a:pt x="27" y="132"/>
                  </a:lnTo>
                  <a:lnTo>
                    <a:pt x="32" y="133"/>
                  </a:lnTo>
                  <a:lnTo>
                    <a:pt x="36" y="133"/>
                  </a:lnTo>
                  <a:lnTo>
                    <a:pt x="40" y="132"/>
                  </a:lnTo>
                  <a:lnTo>
                    <a:pt x="44" y="131"/>
                  </a:lnTo>
                  <a:lnTo>
                    <a:pt x="52" y="125"/>
                  </a:lnTo>
                  <a:lnTo>
                    <a:pt x="60" y="118"/>
                  </a:lnTo>
                  <a:lnTo>
                    <a:pt x="67" y="110"/>
                  </a:lnTo>
                  <a:lnTo>
                    <a:pt x="72" y="100"/>
                  </a:lnTo>
                  <a:lnTo>
                    <a:pt x="77" y="87"/>
                  </a:lnTo>
                  <a:lnTo>
                    <a:pt x="80" y="74"/>
                  </a:lnTo>
                  <a:lnTo>
                    <a:pt x="82" y="60"/>
                  </a:lnTo>
                  <a:lnTo>
                    <a:pt x="83" y="48"/>
                  </a:lnTo>
                  <a:lnTo>
                    <a:pt x="80" y="36"/>
                  </a:lnTo>
                  <a:lnTo>
                    <a:pt x="78" y="26"/>
                  </a:lnTo>
                  <a:lnTo>
                    <a:pt x="74" y="17"/>
                  </a:lnTo>
                  <a:lnTo>
                    <a:pt x="68" y="9"/>
                  </a:lnTo>
                  <a:lnTo>
                    <a:pt x="66" y="6"/>
                  </a:lnTo>
                  <a:lnTo>
                    <a:pt x="62" y="3"/>
                  </a:lnTo>
                  <a:lnTo>
                    <a:pt x="57" y="2"/>
                  </a:lnTo>
                  <a:lnTo>
                    <a:pt x="54" y="0"/>
                  </a:lnTo>
                  <a:lnTo>
                    <a:pt x="49" y="0"/>
                  </a:lnTo>
                  <a:lnTo>
                    <a:pt x="46" y="0"/>
                  </a:lnTo>
                  <a:lnTo>
                    <a:pt x="41" y="0"/>
                  </a:lnTo>
                  <a:lnTo>
                    <a:pt x="38" y="3"/>
                  </a:lnTo>
                  <a:lnTo>
                    <a:pt x="30" y="7"/>
                  </a:lnTo>
                  <a:lnTo>
                    <a:pt x="22" y="14"/>
                  </a:lnTo>
                  <a:lnTo>
                    <a:pt x="15" y="23"/>
                  </a:lnTo>
                  <a:lnTo>
                    <a:pt x="9" y="34"/>
                  </a:lnTo>
                  <a:lnTo>
                    <a:pt x="4" y="45"/>
                  </a:lnTo>
                  <a:lnTo>
                    <a:pt x="1" y="58"/>
                  </a:lnTo>
                  <a:close/>
                </a:path>
              </a:pathLst>
            </a:custGeom>
            <a:solidFill>
              <a:srgbClr val="2326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70"/>
            <p:cNvSpPr>
              <a:spLocks/>
            </p:cNvSpPr>
            <p:nvPr/>
          </p:nvSpPr>
          <p:spPr bwMode="auto">
            <a:xfrm>
              <a:off x="5753100" y="2830513"/>
              <a:ext cx="306387" cy="330200"/>
            </a:xfrm>
            <a:custGeom>
              <a:avLst/>
              <a:gdLst>
                <a:gd name="T0" fmla="*/ 601 w 968"/>
                <a:gd name="T1" fmla="*/ 1039 h 1041"/>
                <a:gd name="T2" fmla="*/ 708 w 968"/>
                <a:gd name="T3" fmla="*/ 1028 h 1041"/>
                <a:gd name="T4" fmla="*/ 804 w 968"/>
                <a:gd name="T5" fmla="*/ 1003 h 1041"/>
                <a:gd name="T6" fmla="*/ 849 w 968"/>
                <a:gd name="T7" fmla="*/ 979 h 1041"/>
                <a:gd name="T8" fmla="*/ 897 w 968"/>
                <a:gd name="T9" fmla="*/ 922 h 1041"/>
                <a:gd name="T10" fmla="*/ 963 w 968"/>
                <a:gd name="T11" fmla="*/ 807 h 1041"/>
                <a:gd name="T12" fmla="*/ 958 w 968"/>
                <a:gd name="T13" fmla="*/ 772 h 1041"/>
                <a:gd name="T14" fmla="*/ 928 w 968"/>
                <a:gd name="T15" fmla="*/ 746 h 1041"/>
                <a:gd name="T16" fmla="*/ 895 w 968"/>
                <a:gd name="T17" fmla="*/ 740 h 1041"/>
                <a:gd name="T18" fmla="*/ 861 w 968"/>
                <a:gd name="T19" fmla="*/ 747 h 1041"/>
                <a:gd name="T20" fmla="*/ 817 w 968"/>
                <a:gd name="T21" fmla="*/ 769 h 1041"/>
                <a:gd name="T22" fmla="*/ 750 w 968"/>
                <a:gd name="T23" fmla="*/ 807 h 1041"/>
                <a:gd name="T24" fmla="*/ 719 w 968"/>
                <a:gd name="T25" fmla="*/ 815 h 1041"/>
                <a:gd name="T26" fmla="*/ 697 w 968"/>
                <a:gd name="T27" fmla="*/ 811 h 1041"/>
                <a:gd name="T28" fmla="*/ 679 w 968"/>
                <a:gd name="T29" fmla="*/ 795 h 1041"/>
                <a:gd name="T30" fmla="*/ 659 w 968"/>
                <a:gd name="T31" fmla="*/ 746 h 1041"/>
                <a:gd name="T32" fmla="*/ 713 w 968"/>
                <a:gd name="T33" fmla="*/ 668 h 1041"/>
                <a:gd name="T34" fmla="*/ 791 w 968"/>
                <a:gd name="T35" fmla="*/ 560 h 1041"/>
                <a:gd name="T36" fmla="*/ 832 w 968"/>
                <a:gd name="T37" fmla="*/ 476 h 1041"/>
                <a:gd name="T38" fmla="*/ 861 w 968"/>
                <a:gd name="T39" fmla="*/ 377 h 1041"/>
                <a:gd name="T40" fmla="*/ 871 w 968"/>
                <a:gd name="T41" fmla="*/ 264 h 1041"/>
                <a:gd name="T42" fmla="*/ 860 w 968"/>
                <a:gd name="T43" fmla="*/ 168 h 1041"/>
                <a:gd name="T44" fmla="*/ 816 w 968"/>
                <a:gd name="T45" fmla="*/ 159 h 1041"/>
                <a:gd name="T46" fmla="*/ 770 w 968"/>
                <a:gd name="T47" fmla="*/ 169 h 1041"/>
                <a:gd name="T48" fmla="*/ 741 w 968"/>
                <a:gd name="T49" fmla="*/ 190 h 1041"/>
                <a:gd name="T50" fmla="*/ 713 w 968"/>
                <a:gd name="T51" fmla="*/ 226 h 1041"/>
                <a:gd name="T52" fmla="*/ 671 w 968"/>
                <a:gd name="T53" fmla="*/ 317 h 1041"/>
                <a:gd name="T54" fmla="*/ 615 w 968"/>
                <a:gd name="T55" fmla="*/ 423 h 1041"/>
                <a:gd name="T56" fmla="*/ 583 w 968"/>
                <a:gd name="T57" fmla="*/ 456 h 1041"/>
                <a:gd name="T58" fmla="*/ 577 w 968"/>
                <a:gd name="T59" fmla="*/ 373 h 1041"/>
                <a:gd name="T60" fmla="*/ 581 w 968"/>
                <a:gd name="T61" fmla="*/ 226 h 1041"/>
                <a:gd name="T62" fmla="*/ 568 w 968"/>
                <a:gd name="T63" fmla="*/ 133 h 1041"/>
                <a:gd name="T64" fmla="*/ 548 w 968"/>
                <a:gd name="T65" fmla="*/ 74 h 1041"/>
                <a:gd name="T66" fmla="*/ 512 w 968"/>
                <a:gd name="T67" fmla="*/ 36 h 1041"/>
                <a:gd name="T68" fmla="*/ 469 w 968"/>
                <a:gd name="T69" fmla="*/ 23 h 1041"/>
                <a:gd name="T70" fmla="*/ 437 w 968"/>
                <a:gd name="T71" fmla="*/ 30 h 1041"/>
                <a:gd name="T72" fmla="*/ 416 w 968"/>
                <a:gd name="T73" fmla="*/ 52 h 1041"/>
                <a:gd name="T74" fmla="*/ 397 w 968"/>
                <a:gd name="T75" fmla="*/ 115 h 1041"/>
                <a:gd name="T76" fmla="*/ 389 w 968"/>
                <a:gd name="T77" fmla="*/ 205 h 1041"/>
                <a:gd name="T78" fmla="*/ 376 w 968"/>
                <a:gd name="T79" fmla="*/ 287 h 1041"/>
                <a:gd name="T80" fmla="*/ 348 w 968"/>
                <a:gd name="T81" fmla="*/ 349 h 1041"/>
                <a:gd name="T82" fmla="*/ 309 w 968"/>
                <a:gd name="T83" fmla="*/ 401 h 1041"/>
                <a:gd name="T84" fmla="*/ 284 w 968"/>
                <a:gd name="T85" fmla="*/ 409 h 1041"/>
                <a:gd name="T86" fmla="*/ 272 w 968"/>
                <a:gd name="T87" fmla="*/ 275 h 1041"/>
                <a:gd name="T88" fmla="*/ 242 w 968"/>
                <a:gd name="T89" fmla="*/ 150 h 1041"/>
                <a:gd name="T90" fmla="*/ 213 w 968"/>
                <a:gd name="T91" fmla="*/ 82 h 1041"/>
                <a:gd name="T92" fmla="*/ 174 w 968"/>
                <a:gd name="T93" fmla="*/ 27 h 1041"/>
                <a:gd name="T94" fmla="*/ 132 w 968"/>
                <a:gd name="T95" fmla="*/ 2 h 1041"/>
                <a:gd name="T96" fmla="*/ 96 w 968"/>
                <a:gd name="T97" fmla="*/ 26 h 1041"/>
                <a:gd name="T98" fmla="*/ 62 w 968"/>
                <a:gd name="T99" fmla="*/ 83 h 1041"/>
                <a:gd name="T100" fmla="*/ 52 w 968"/>
                <a:gd name="T101" fmla="*/ 140 h 1041"/>
                <a:gd name="T102" fmla="*/ 52 w 968"/>
                <a:gd name="T103" fmla="*/ 203 h 1041"/>
                <a:gd name="T104" fmla="*/ 56 w 968"/>
                <a:gd name="T105" fmla="*/ 278 h 1041"/>
                <a:gd name="T106" fmla="*/ 30 w 968"/>
                <a:gd name="T107" fmla="*/ 470 h 1041"/>
                <a:gd name="T108" fmla="*/ 1 w 968"/>
                <a:gd name="T109" fmla="*/ 672 h 1041"/>
                <a:gd name="T110" fmla="*/ 3 w 968"/>
                <a:gd name="T111" fmla="*/ 757 h 1041"/>
                <a:gd name="T112" fmla="*/ 20 w 968"/>
                <a:gd name="T113" fmla="*/ 835 h 1041"/>
                <a:gd name="T114" fmla="*/ 57 w 968"/>
                <a:gd name="T115" fmla="*/ 905 h 1041"/>
                <a:gd name="T116" fmla="*/ 111 w 968"/>
                <a:gd name="T117" fmla="*/ 955 h 1041"/>
                <a:gd name="T118" fmla="*/ 174 w 968"/>
                <a:gd name="T119" fmla="*/ 988 h 1041"/>
                <a:gd name="T120" fmla="*/ 262 w 968"/>
                <a:gd name="T121" fmla="*/ 1007 h 1041"/>
                <a:gd name="T122" fmla="*/ 465 w 968"/>
                <a:gd name="T123" fmla="*/ 1021 h 1041"/>
                <a:gd name="T124" fmla="*/ 526 w 968"/>
                <a:gd name="T125" fmla="*/ 1036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8" h="1041">
                  <a:moveTo>
                    <a:pt x="536" y="1041"/>
                  </a:moveTo>
                  <a:lnTo>
                    <a:pt x="548" y="1041"/>
                  </a:lnTo>
                  <a:lnTo>
                    <a:pt x="579" y="1041"/>
                  </a:lnTo>
                  <a:lnTo>
                    <a:pt x="601" y="1039"/>
                  </a:lnTo>
                  <a:lnTo>
                    <a:pt x="625" y="1038"/>
                  </a:lnTo>
                  <a:lnTo>
                    <a:pt x="651" y="1036"/>
                  </a:lnTo>
                  <a:lnTo>
                    <a:pt x="679" y="1033"/>
                  </a:lnTo>
                  <a:lnTo>
                    <a:pt x="708" y="1028"/>
                  </a:lnTo>
                  <a:lnTo>
                    <a:pt x="736" y="1023"/>
                  </a:lnTo>
                  <a:lnTo>
                    <a:pt x="764" y="1016"/>
                  </a:lnTo>
                  <a:lnTo>
                    <a:pt x="792" y="1008"/>
                  </a:lnTo>
                  <a:lnTo>
                    <a:pt x="804" y="1003"/>
                  </a:lnTo>
                  <a:lnTo>
                    <a:pt x="817" y="998"/>
                  </a:lnTo>
                  <a:lnTo>
                    <a:pt x="829" y="992"/>
                  </a:lnTo>
                  <a:lnTo>
                    <a:pt x="839" y="985"/>
                  </a:lnTo>
                  <a:lnTo>
                    <a:pt x="849" y="979"/>
                  </a:lnTo>
                  <a:lnTo>
                    <a:pt x="859" y="971"/>
                  </a:lnTo>
                  <a:lnTo>
                    <a:pt x="867" y="963"/>
                  </a:lnTo>
                  <a:lnTo>
                    <a:pt x="874" y="955"/>
                  </a:lnTo>
                  <a:lnTo>
                    <a:pt x="897" y="922"/>
                  </a:lnTo>
                  <a:lnTo>
                    <a:pt x="917" y="891"/>
                  </a:lnTo>
                  <a:lnTo>
                    <a:pt x="934" y="864"/>
                  </a:lnTo>
                  <a:lnTo>
                    <a:pt x="946" y="840"/>
                  </a:lnTo>
                  <a:lnTo>
                    <a:pt x="963" y="807"/>
                  </a:lnTo>
                  <a:lnTo>
                    <a:pt x="968" y="794"/>
                  </a:lnTo>
                  <a:lnTo>
                    <a:pt x="967" y="789"/>
                  </a:lnTo>
                  <a:lnTo>
                    <a:pt x="962" y="779"/>
                  </a:lnTo>
                  <a:lnTo>
                    <a:pt x="958" y="772"/>
                  </a:lnTo>
                  <a:lnTo>
                    <a:pt x="952" y="764"/>
                  </a:lnTo>
                  <a:lnTo>
                    <a:pt x="946" y="757"/>
                  </a:lnTo>
                  <a:lnTo>
                    <a:pt x="938" y="751"/>
                  </a:lnTo>
                  <a:lnTo>
                    <a:pt x="928" y="746"/>
                  </a:lnTo>
                  <a:lnTo>
                    <a:pt x="916" y="742"/>
                  </a:lnTo>
                  <a:lnTo>
                    <a:pt x="910" y="741"/>
                  </a:lnTo>
                  <a:lnTo>
                    <a:pt x="904" y="740"/>
                  </a:lnTo>
                  <a:lnTo>
                    <a:pt x="895" y="740"/>
                  </a:lnTo>
                  <a:lnTo>
                    <a:pt x="889" y="741"/>
                  </a:lnTo>
                  <a:lnTo>
                    <a:pt x="879" y="742"/>
                  </a:lnTo>
                  <a:lnTo>
                    <a:pt x="871" y="744"/>
                  </a:lnTo>
                  <a:lnTo>
                    <a:pt x="861" y="747"/>
                  </a:lnTo>
                  <a:lnTo>
                    <a:pt x="852" y="751"/>
                  </a:lnTo>
                  <a:lnTo>
                    <a:pt x="840" y="756"/>
                  </a:lnTo>
                  <a:lnTo>
                    <a:pt x="830" y="762"/>
                  </a:lnTo>
                  <a:lnTo>
                    <a:pt x="817" y="769"/>
                  </a:lnTo>
                  <a:lnTo>
                    <a:pt x="804" y="777"/>
                  </a:lnTo>
                  <a:lnTo>
                    <a:pt x="781" y="792"/>
                  </a:lnTo>
                  <a:lnTo>
                    <a:pt x="760" y="803"/>
                  </a:lnTo>
                  <a:lnTo>
                    <a:pt x="750" y="807"/>
                  </a:lnTo>
                  <a:lnTo>
                    <a:pt x="742" y="810"/>
                  </a:lnTo>
                  <a:lnTo>
                    <a:pt x="734" y="812"/>
                  </a:lnTo>
                  <a:lnTo>
                    <a:pt x="726" y="814"/>
                  </a:lnTo>
                  <a:lnTo>
                    <a:pt x="719" y="815"/>
                  </a:lnTo>
                  <a:lnTo>
                    <a:pt x="713" y="815"/>
                  </a:lnTo>
                  <a:lnTo>
                    <a:pt x="708" y="815"/>
                  </a:lnTo>
                  <a:lnTo>
                    <a:pt x="702" y="812"/>
                  </a:lnTo>
                  <a:lnTo>
                    <a:pt x="697" y="811"/>
                  </a:lnTo>
                  <a:lnTo>
                    <a:pt x="693" y="809"/>
                  </a:lnTo>
                  <a:lnTo>
                    <a:pt x="688" y="805"/>
                  </a:lnTo>
                  <a:lnTo>
                    <a:pt x="685" y="802"/>
                  </a:lnTo>
                  <a:lnTo>
                    <a:pt x="679" y="795"/>
                  </a:lnTo>
                  <a:lnTo>
                    <a:pt x="673" y="786"/>
                  </a:lnTo>
                  <a:lnTo>
                    <a:pt x="670" y="777"/>
                  </a:lnTo>
                  <a:lnTo>
                    <a:pt x="666" y="766"/>
                  </a:lnTo>
                  <a:lnTo>
                    <a:pt x="659" y="746"/>
                  </a:lnTo>
                  <a:lnTo>
                    <a:pt x="654" y="728"/>
                  </a:lnTo>
                  <a:lnTo>
                    <a:pt x="665" y="718"/>
                  </a:lnTo>
                  <a:lnTo>
                    <a:pt x="694" y="689"/>
                  </a:lnTo>
                  <a:lnTo>
                    <a:pt x="713" y="668"/>
                  </a:lnTo>
                  <a:lnTo>
                    <a:pt x="735" y="643"/>
                  </a:lnTo>
                  <a:lnTo>
                    <a:pt x="757" y="613"/>
                  </a:lnTo>
                  <a:lnTo>
                    <a:pt x="780" y="578"/>
                  </a:lnTo>
                  <a:lnTo>
                    <a:pt x="791" y="560"/>
                  </a:lnTo>
                  <a:lnTo>
                    <a:pt x="802" y="540"/>
                  </a:lnTo>
                  <a:lnTo>
                    <a:pt x="813" y="520"/>
                  </a:lnTo>
                  <a:lnTo>
                    <a:pt x="822" y="499"/>
                  </a:lnTo>
                  <a:lnTo>
                    <a:pt x="832" y="476"/>
                  </a:lnTo>
                  <a:lnTo>
                    <a:pt x="840" y="453"/>
                  </a:lnTo>
                  <a:lnTo>
                    <a:pt x="848" y="429"/>
                  </a:lnTo>
                  <a:lnTo>
                    <a:pt x="855" y="403"/>
                  </a:lnTo>
                  <a:lnTo>
                    <a:pt x="861" y="377"/>
                  </a:lnTo>
                  <a:lnTo>
                    <a:pt x="866" y="350"/>
                  </a:lnTo>
                  <a:lnTo>
                    <a:pt x="869" y="323"/>
                  </a:lnTo>
                  <a:lnTo>
                    <a:pt x="871" y="294"/>
                  </a:lnTo>
                  <a:lnTo>
                    <a:pt x="871" y="264"/>
                  </a:lnTo>
                  <a:lnTo>
                    <a:pt x="871" y="234"/>
                  </a:lnTo>
                  <a:lnTo>
                    <a:pt x="868" y="203"/>
                  </a:lnTo>
                  <a:lnTo>
                    <a:pt x="863" y="170"/>
                  </a:lnTo>
                  <a:lnTo>
                    <a:pt x="860" y="168"/>
                  </a:lnTo>
                  <a:lnTo>
                    <a:pt x="847" y="163"/>
                  </a:lnTo>
                  <a:lnTo>
                    <a:pt x="838" y="161"/>
                  </a:lnTo>
                  <a:lnTo>
                    <a:pt x="827" y="159"/>
                  </a:lnTo>
                  <a:lnTo>
                    <a:pt x="816" y="159"/>
                  </a:lnTo>
                  <a:lnTo>
                    <a:pt x="804" y="159"/>
                  </a:lnTo>
                  <a:lnTo>
                    <a:pt x="791" y="161"/>
                  </a:lnTo>
                  <a:lnTo>
                    <a:pt x="777" y="166"/>
                  </a:lnTo>
                  <a:lnTo>
                    <a:pt x="770" y="169"/>
                  </a:lnTo>
                  <a:lnTo>
                    <a:pt x="763" y="174"/>
                  </a:lnTo>
                  <a:lnTo>
                    <a:pt x="756" y="178"/>
                  </a:lnTo>
                  <a:lnTo>
                    <a:pt x="748" y="184"/>
                  </a:lnTo>
                  <a:lnTo>
                    <a:pt x="741" y="190"/>
                  </a:lnTo>
                  <a:lnTo>
                    <a:pt x="734" y="198"/>
                  </a:lnTo>
                  <a:lnTo>
                    <a:pt x="727" y="206"/>
                  </a:lnTo>
                  <a:lnTo>
                    <a:pt x="720" y="215"/>
                  </a:lnTo>
                  <a:lnTo>
                    <a:pt x="713" y="226"/>
                  </a:lnTo>
                  <a:lnTo>
                    <a:pt x="707" y="237"/>
                  </a:lnTo>
                  <a:lnTo>
                    <a:pt x="700" y="250"/>
                  </a:lnTo>
                  <a:lnTo>
                    <a:pt x="694" y="264"/>
                  </a:lnTo>
                  <a:lnTo>
                    <a:pt x="671" y="317"/>
                  </a:lnTo>
                  <a:lnTo>
                    <a:pt x="651" y="357"/>
                  </a:lnTo>
                  <a:lnTo>
                    <a:pt x="636" y="389"/>
                  </a:lnTo>
                  <a:lnTo>
                    <a:pt x="621" y="414"/>
                  </a:lnTo>
                  <a:lnTo>
                    <a:pt x="615" y="423"/>
                  </a:lnTo>
                  <a:lnTo>
                    <a:pt x="609" y="432"/>
                  </a:lnTo>
                  <a:lnTo>
                    <a:pt x="603" y="439"/>
                  </a:lnTo>
                  <a:lnTo>
                    <a:pt x="596" y="445"/>
                  </a:lnTo>
                  <a:lnTo>
                    <a:pt x="583" y="456"/>
                  </a:lnTo>
                  <a:lnTo>
                    <a:pt x="567" y="465"/>
                  </a:lnTo>
                  <a:lnTo>
                    <a:pt x="569" y="449"/>
                  </a:lnTo>
                  <a:lnTo>
                    <a:pt x="575" y="404"/>
                  </a:lnTo>
                  <a:lnTo>
                    <a:pt x="577" y="373"/>
                  </a:lnTo>
                  <a:lnTo>
                    <a:pt x="580" y="340"/>
                  </a:lnTo>
                  <a:lnTo>
                    <a:pt x="581" y="303"/>
                  </a:lnTo>
                  <a:lnTo>
                    <a:pt x="582" y="265"/>
                  </a:lnTo>
                  <a:lnTo>
                    <a:pt x="581" y="226"/>
                  </a:lnTo>
                  <a:lnTo>
                    <a:pt x="577" y="188"/>
                  </a:lnTo>
                  <a:lnTo>
                    <a:pt x="575" y="169"/>
                  </a:lnTo>
                  <a:lnTo>
                    <a:pt x="573" y="151"/>
                  </a:lnTo>
                  <a:lnTo>
                    <a:pt x="568" y="133"/>
                  </a:lnTo>
                  <a:lnTo>
                    <a:pt x="565" y="117"/>
                  </a:lnTo>
                  <a:lnTo>
                    <a:pt x="559" y="101"/>
                  </a:lnTo>
                  <a:lnTo>
                    <a:pt x="553" y="86"/>
                  </a:lnTo>
                  <a:lnTo>
                    <a:pt x="548" y="74"/>
                  </a:lnTo>
                  <a:lnTo>
                    <a:pt x="539" y="62"/>
                  </a:lnTo>
                  <a:lnTo>
                    <a:pt x="531" y="52"/>
                  </a:lnTo>
                  <a:lnTo>
                    <a:pt x="522" y="42"/>
                  </a:lnTo>
                  <a:lnTo>
                    <a:pt x="512" y="36"/>
                  </a:lnTo>
                  <a:lnTo>
                    <a:pt x="500" y="30"/>
                  </a:lnTo>
                  <a:lnTo>
                    <a:pt x="489" y="26"/>
                  </a:lnTo>
                  <a:lnTo>
                    <a:pt x="478" y="24"/>
                  </a:lnTo>
                  <a:lnTo>
                    <a:pt x="469" y="23"/>
                  </a:lnTo>
                  <a:lnTo>
                    <a:pt x="460" y="23"/>
                  </a:lnTo>
                  <a:lnTo>
                    <a:pt x="452" y="25"/>
                  </a:lnTo>
                  <a:lnTo>
                    <a:pt x="444" y="26"/>
                  </a:lnTo>
                  <a:lnTo>
                    <a:pt x="437" y="30"/>
                  </a:lnTo>
                  <a:lnTo>
                    <a:pt x="431" y="34"/>
                  </a:lnTo>
                  <a:lnTo>
                    <a:pt x="425" y="39"/>
                  </a:lnTo>
                  <a:lnTo>
                    <a:pt x="421" y="45"/>
                  </a:lnTo>
                  <a:lnTo>
                    <a:pt x="416" y="52"/>
                  </a:lnTo>
                  <a:lnTo>
                    <a:pt x="413" y="59"/>
                  </a:lnTo>
                  <a:lnTo>
                    <a:pt x="406" y="76"/>
                  </a:lnTo>
                  <a:lnTo>
                    <a:pt x="401" y="94"/>
                  </a:lnTo>
                  <a:lnTo>
                    <a:pt x="397" y="115"/>
                  </a:lnTo>
                  <a:lnTo>
                    <a:pt x="394" y="136"/>
                  </a:lnTo>
                  <a:lnTo>
                    <a:pt x="392" y="159"/>
                  </a:lnTo>
                  <a:lnTo>
                    <a:pt x="390" y="182"/>
                  </a:lnTo>
                  <a:lnTo>
                    <a:pt x="389" y="205"/>
                  </a:lnTo>
                  <a:lnTo>
                    <a:pt x="386" y="227"/>
                  </a:lnTo>
                  <a:lnTo>
                    <a:pt x="384" y="249"/>
                  </a:lnTo>
                  <a:lnTo>
                    <a:pt x="380" y="268"/>
                  </a:lnTo>
                  <a:lnTo>
                    <a:pt x="376" y="287"/>
                  </a:lnTo>
                  <a:lnTo>
                    <a:pt x="370" y="304"/>
                  </a:lnTo>
                  <a:lnTo>
                    <a:pt x="363" y="320"/>
                  </a:lnTo>
                  <a:lnTo>
                    <a:pt x="356" y="335"/>
                  </a:lnTo>
                  <a:lnTo>
                    <a:pt x="348" y="349"/>
                  </a:lnTo>
                  <a:lnTo>
                    <a:pt x="340" y="363"/>
                  </a:lnTo>
                  <a:lnTo>
                    <a:pt x="332" y="374"/>
                  </a:lnTo>
                  <a:lnTo>
                    <a:pt x="324" y="385"/>
                  </a:lnTo>
                  <a:lnTo>
                    <a:pt x="309" y="401"/>
                  </a:lnTo>
                  <a:lnTo>
                    <a:pt x="296" y="414"/>
                  </a:lnTo>
                  <a:lnTo>
                    <a:pt x="287" y="422"/>
                  </a:lnTo>
                  <a:lnTo>
                    <a:pt x="284" y="424"/>
                  </a:lnTo>
                  <a:lnTo>
                    <a:pt x="284" y="409"/>
                  </a:lnTo>
                  <a:lnTo>
                    <a:pt x="281" y="367"/>
                  </a:lnTo>
                  <a:lnTo>
                    <a:pt x="280" y="341"/>
                  </a:lnTo>
                  <a:lnTo>
                    <a:pt x="277" y="310"/>
                  </a:lnTo>
                  <a:lnTo>
                    <a:pt x="272" y="275"/>
                  </a:lnTo>
                  <a:lnTo>
                    <a:pt x="265" y="240"/>
                  </a:lnTo>
                  <a:lnTo>
                    <a:pt x="258" y="204"/>
                  </a:lnTo>
                  <a:lnTo>
                    <a:pt x="248" y="167"/>
                  </a:lnTo>
                  <a:lnTo>
                    <a:pt x="242" y="150"/>
                  </a:lnTo>
                  <a:lnTo>
                    <a:pt x="236" y="131"/>
                  </a:lnTo>
                  <a:lnTo>
                    <a:pt x="230" y="114"/>
                  </a:lnTo>
                  <a:lnTo>
                    <a:pt x="221" y="98"/>
                  </a:lnTo>
                  <a:lnTo>
                    <a:pt x="213" y="82"/>
                  </a:lnTo>
                  <a:lnTo>
                    <a:pt x="205" y="67"/>
                  </a:lnTo>
                  <a:lnTo>
                    <a:pt x="195" y="53"/>
                  </a:lnTo>
                  <a:lnTo>
                    <a:pt x="185" y="40"/>
                  </a:lnTo>
                  <a:lnTo>
                    <a:pt x="174" y="27"/>
                  </a:lnTo>
                  <a:lnTo>
                    <a:pt x="163" y="17"/>
                  </a:lnTo>
                  <a:lnTo>
                    <a:pt x="150" y="8"/>
                  </a:lnTo>
                  <a:lnTo>
                    <a:pt x="136" y="0"/>
                  </a:lnTo>
                  <a:lnTo>
                    <a:pt x="132" y="2"/>
                  </a:lnTo>
                  <a:lnTo>
                    <a:pt x="120" y="7"/>
                  </a:lnTo>
                  <a:lnTo>
                    <a:pt x="113" y="11"/>
                  </a:lnTo>
                  <a:lnTo>
                    <a:pt x="104" y="18"/>
                  </a:lnTo>
                  <a:lnTo>
                    <a:pt x="96" y="26"/>
                  </a:lnTo>
                  <a:lnTo>
                    <a:pt x="87" y="37"/>
                  </a:lnTo>
                  <a:lnTo>
                    <a:pt x="79" y="49"/>
                  </a:lnTo>
                  <a:lnTo>
                    <a:pt x="71" y="64"/>
                  </a:lnTo>
                  <a:lnTo>
                    <a:pt x="62" y="83"/>
                  </a:lnTo>
                  <a:lnTo>
                    <a:pt x="57" y="104"/>
                  </a:lnTo>
                  <a:lnTo>
                    <a:pt x="54" y="115"/>
                  </a:lnTo>
                  <a:lnTo>
                    <a:pt x="53" y="127"/>
                  </a:lnTo>
                  <a:lnTo>
                    <a:pt x="52" y="140"/>
                  </a:lnTo>
                  <a:lnTo>
                    <a:pt x="51" y="154"/>
                  </a:lnTo>
                  <a:lnTo>
                    <a:pt x="51" y="169"/>
                  </a:lnTo>
                  <a:lnTo>
                    <a:pt x="51" y="185"/>
                  </a:lnTo>
                  <a:lnTo>
                    <a:pt x="52" y="203"/>
                  </a:lnTo>
                  <a:lnTo>
                    <a:pt x="53" y="220"/>
                  </a:lnTo>
                  <a:lnTo>
                    <a:pt x="54" y="238"/>
                  </a:lnTo>
                  <a:lnTo>
                    <a:pt x="56" y="258"/>
                  </a:lnTo>
                  <a:lnTo>
                    <a:pt x="56" y="278"/>
                  </a:lnTo>
                  <a:lnTo>
                    <a:pt x="54" y="298"/>
                  </a:lnTo>
                  <a:lnTo>
                    <a:pt x="51" y="340"/>
                  </a:lnTo>
                  <a:lnTo>
                    <a:pt x="45" y="382"/>
                  </a:lnTo>
                  <a:lnTo>
                    <a:pt x="30" y="470"/>
                  </a:lnTo>
                  <a:lnTo>
                    <a:pt x="14" y="561"/>
                  </a:lnTo>
                  <a:lnTo>
                    <a:pt x="7" y="606"/>
                  </a:lnTo>
                  <a:lnTo>
                    <a:pt x="3" y="650"/>
                  </a:lnTo>
                  <a:lnTo>
                    <a:pt x="1" y="672"/>
                  </a:lnTo>
                  <a:lnTo>
                    <a:pt x="0" y="694"/>
                  </a:lnTo>
                  <a:lnTo>
                    <a:pt x="0" y="714"/>
                  </a:lnTo>
                  <a:lnTo>
                    <a:pt x="1" y="736"/>
                  </a:lnTo>
                  <a:lnTo>
                    <a:pt x="3" y="757"/>
                  </a:lnTo>
                  <a:lnTo>
                    <a:pt x="5" y="777"/>
                  </a:lnTo>
                  <a:lnTo>
                    <a:pt x="8" y="797"/>
                  </a:lnTo>
                  <a:lnTo>
                    <a:pt x="14" y="816"/>
                  </a:lnTo>
                  <a:lnTo>
                    <a:pt x="20" y="835"/>
                  </a:lnTo>
                  <a:lnTo>
                    <a:pt x="27" y="854"/>
                  </a:lnTo>
                  <a:lnTo>
                    <a:pt x="36" y="871"/>
                  </a:lnTo>
                  <a:lnTo>
                    <a:pt x="45" y="888"/>
                  </a:lnTo>
                  <a:lnTo>
                    <a:pt x="57" y="905"/>
                  </a:lnTo>
                  <a:lnTo>
                    <a:pt x="69" y="920"/>
                  </a:lnTo>
                  <a:lnTo>
                    <a:pt x="82" y="932"/>
                  </a:lnTo>
                  <a:lnTo>
                    <a:pt x="96" y="945"/>
                  </a:lnTo>
                  <a:lnTo>
                    <a:pt x="111" y="955"/>
                  </a:lnTo>
                  <a:lnTo>
                    <a:pt x="126" y="965"/>
                  </a:lnTo>
                  <a:lnTo>
                    <a:pt x="142" y="974"/>
                  </a:lnTo>
                  <a:lnTo>
                    <a:pt x="158" y="981"/>
                  </a:lnTo>
                  <a:lnTo>
                    <a:pt x="174" y="988"/>
                  </a:lnTo>
                  <a:lnTo>
                    <a:pt x="191" y="992"/>
                  </a:lnTo>
                  <a:lnTo>
                    <a:pt x="209" y="997"/>
                  </a:lnTo>
                  <a:lnTo>
                    <a:pt x="226" y="1001"/>
                  </a:lnTo>
                  <a:lnTo>
                    <a:pt x="262" y="1007"/>
                  </a:lnTo>
                  <a:lnTo>
                    <a:pt x="297" y="1012"/>
                  </a:lnTo>
                  <a:lnTo>
                    <a:pt x="368" y="1016"/>
                  </a:lnTo>
                  <a:lnTo>
                    <a:pt x="435" y="1019"/>
                  </a:lnTo>
                  <a:lnTo>
                    <a:pt x="465" y="1021"/>
                  </a:lnTo>
                  <a:lnTo>
                    <a:pt x="491" y="1026"/>
                  </a:lnTo>
                  <a:lnTo>
                    <a:pt x="504" y="1028"/>
                  </a:lnTo>
                  <a:lnTo>
                    <a:pt x="515" y="1031"/>
                  </a:lnTo>
                  <a:lnTo>
                    <a:pt x="526" y="1036"/>
                  </a:lnTo>
                  <a:lnTo>
                    <a:pt x="536" y="1041"/>
                  </a:lnTo>
                  <a:close/>
                </a:path>
              </a:pathLst>
            </a:custGeom>
            <a:solidFill>
              <a:srgbClr val="FFDB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71"/>
            <p:cNvSpPr>
              <a:spLocks/>
            </p:cNvSpPr>
            <p:nvPr/>
          </p:nvSpPr>
          <p:spPr bwMode="auto">
            <a:xfrm>
              <a:off x="5753100" y="3084513"/>
              <a:ext cx="1476375" cy="785813"/>
            </a:xfrm>
            <a:custGeom>
              <a:avLst/>
              <a:gdLst>
                <a:gd name="T0" fmla="*/ 4352 w 4650"/>
                <a:gd name="T1" fmla="*/ 825 h 2474"/>
                <a:gd name="T2" fmla="*/ 4307 w 4650"/>
                <a:gd name="T3" fmla="*/ 923 h 2474"/>
                <a:gd name="T4" fmla="*/ 4244 w 4650"/>
                <a:gd name="T5" fmla="*/ 1083 h 2474"/>
                <a:gd name="T6" fmla="*/ 4176 w 4650"/>
                <a:gd name="T7" fmla="*/ 1230 h 2474"/>
                <a:gd name="T8" fmla="*/ 4081 w 4650"/>
                <a:gd name="T9" fmla="*/ 1389 h 2474"/>
                <a:gd name="T10" fmla="*/ 3955 w 4650"/>
                <a:gd name="T11" fmla="*/ 1550 h 2474"/>
                <a:gd name="T12" fmla="*/ 3790 w 4650"/>
                <a:gd name="T13" fmla="*/ 1706 h 2474"/>
                <a:gd name="T14" fmla="*/ 3579 w 4650"/>
                <a:gd name="T15" fmla="*/ 1844 h 2474"/>
                <a:gd name="T16" fmla="*/ 3317 w 4650"/>
                <a:gd name="T17" fmla="*/ 1957 h 2474"/>
                <a:gd name="T18" fmla="*/ 2996 w 4650"/>
                <a:gd name="T19" fmla="*/ 2033 h 2474"/>
                <a:gd name="T20" fmla="*/ 2632 w 4650"/>
                <a:gd name="T21" fmla="*/ 2066 h 2474"/>
                <a:gd name="T22" fmla="*/ 2287 w 4650"/>
                <a:gd name="T23" fmla="*/ 2058 h 2474"/>
                <a:gd name="T24" fmla="*/ 1970 w 4650"/>
                <a:gd name="T25" fmla="*/ 2008 h 2474"/>
                <a:gd name="T26" fmla="*/ 1684 w 4650"/>
                <a:gd name="T27" fmla="*/ 1915 h 2474"/>
                <a:gd name="T28" fmla="*/ 1428 w 4650"/>
                <a:gd name="T29" fmla="*/ 1783 h 2474"/>
                <a:gd name="T30" fmla="*/ 1205 w 4650"/>
                <a:gd name="T31" fmla="*/ 1609 h 2474"/>
                <a:gd name="T32" fmla="*/ 1019 w 4650"/>
                <a:gd name="T33" fmla="*/ 1396 h 2474"/>
                <a:gd name="T34" fmla="*/ 869 w 4650"/>
                <a:gd name="T35" fmla="*/ 1142 h 2474"/>
                <a:gd name="T36" fmla="*/ 760 w 4650"/>
                <a:gd name="T37" fmla="*/ 849 h 2474"/>
                <a:gd name="T38" fmla="*/ 692 w 4650"/>
                <a:gd name="T39" fmla="*/ 517 h 2474"/>
                <a:gd name="T40" fmla="*/ 667 w 4650"/>
                <a:gd name="T41" fmla="*/ 147 h 2474"/>
                <a:gd name="T42" fmla="*/ 580 w 4650"/>
                <a:gd name="T43" fmla="*/ 83 h 2474"/>
                <a:gd name="T44" fmla="*/ 504 w 4650"/>
                <a:gd name="T45" fmla="*/ 42 h 2474"/>
                <a:gd name="T46" fmla="*/ 436 w 4650"/>
                <a:gd name="T47" fmla="*/ 18 h 2474"/>
                <a:gd name="T48" fmla="*/ 359 w 4650"/>
                <a:gd name="T49" fmla="*/ 2 h 2474"/>
                <a:gd name="T50" fmla="*/ 274 w 4650"/>
                <a:gd name="T51" fmla="*/ 1 h 2474"/>
                <a:gd name="T52" fmla="*/ 186 w 4650"/>
                <a:gd name="T53" fmla="*/ 17 h 2474"/>
                <a:gd name="T54" fmla="*/ 94 w 4650"/>
                <a:gd name="T55" fmla="*/ 56 h 2474"/>
                <a:gd name="T56" fmla="*/ 0 w 4650"/>
                <a:gd name="T57" fmla="*/ 124 h 2474"/>
                <a:gd name="T58" fmla="*/ 31 w 4650"/>
                <a:gd name="T59" fmla="*/ 296 h 2474"/>
                <a:gd name="T60" fmla="*/ 92 w 4650"/>
                <a:gd name="T61" fmla="*/ 530 h 2474"/>
                <a:gd name="T62" fmla="*/ 196 w 4650"/>
                <a:gd name="T63" fmla="*/ 831 h 2474"/>
                <a:gd name="T64" fmla="*/ 353 w 4650"/>
                <a:gd name="T65" fmla="*/ 1169 h 2474"/>
                <a:gd name="T66" fmla="*/ 571 w 4650"/>
                <a:gd name="T67" fmla="*/ 1518 h 2474"/>
                <a:gd name="T68" fmla="*/ 861 w 4650"/>
                <a:gd name="T69" fmla="*/ 1849 h 2474"/>
                <a:gd name="T70" fmla="*/ 1232 w 4650"/>
                <a:gd name="T71" fmla="*/ 2136 h 2474"/>
                <a:gd name="T72" fmla="*/ 1694 w 4650"/>
                <a:gd name="T73" fmla="*/ 2349 h 2474"/>
                <a:gd name="T74" fmla="*/ 2256 w 4650"/>
                <a:gd name="T75" fmla="*/ 2464 h 2474"/>
                <a:gd name="T76" fmla="*/ 2928 w 4650"/>
                <a:gd name="T77" fmla="*/ 2450 h 2474"/>
                <a:gd name="T78" fmla="*/ 3479 w 4650"/>
                <a:gd name="T79" fmla="*/ 2348 h 2474"/>
                <a:gd name="T80" fmla="*/ 3906 w 4650"/>
                <a:gd name="T81" fmla="*/ 2192 h 2474"/>
                <a:gd name="T82" fmla="*/ 4223 w 4650"/>
                <a:gd name="T83" fmla="*/ 2000 h 2474"/>
                <a:gd name="T84" fmla="*/ 4442 w 4650"/>
                <a:gd name="T85" fmla="*/ 1784 h 2474"/>
                <a:gd name="T86" fmla="*/ 4578 w 4650"/>
                <a:gd name="T87" fmla="*/ 1559 h 2474"/>
                <a:gd name="T88" fmla="*/ 4641 w 4650"/>
                <a:gd name="T89" fmla="*/ 1340 h 2474"/>
                <a:gd name="T90" fmla="*/ 4646 w 4650"/>
                <a:gd name="T91" fmla="*/ 1141 h 2474"/>
                <a:gd name="T92" fmla="*/ 4606 w 4650"/>
                <a:gd name="T93" fmla="*/ 975 h 2474"/>
                <a:gd name="T94" fmla="*/ 4533 w 4650"/>
                <a:gd name="T95" fmla="*/ 857 h 2474"/>
                <a:gd name="T96" fmla="*/ 4440 w 4650"/>
                <a:gd name="T97" fmla="*/ 802 h 2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50" h="2474">
                  <a:moveTo>
                    <a:pt x="4373" y="807"/>
                  </a:moveTo>
                  <a:lnTo>
                    <a:pt x="4362" y="812"/>
                  </a:lnTo>
                  <a:lnTo>
                    <a:pt x="4352" y="825"/>
                  </a:lnTo>
                  <a:lnTo>
                    <a:pt x="4342" y="842"/>
                  </a:lnTo>
                  <a:lnTo>
                    <a:pt x="4331" y="865"/>
                  </a:lnTo>
                  <a:lnTo>
                    <a:pt x="4307" y="923"/>
                  </a:lnTo>
                  <a:lnTo>
                    <a:pt x="4279" y="997"/>
                  </a:lnTo>
                  <a:lnTo>
                    <a:pt x="4262" y="1038"/>
                  </a:lnTo>
                  <a:lnTo>
                    <a:pt x="4244" y="1083"/>
                  </a:lnTo>
                  <a:lnTo>
                    <a:pt x="4224" y="1129"/>
                  </a:lnTo>
                  <a:lnTo>
                    <a:pt x="4201" y="1179"/>
                  </a:lnTo>
                  <a:lnTo>
                    <a:pt x="4176" y="1230"/>
                  </a:lnTo>
                  <a:lnTo>
                    <a:pt x="4147" y="1282"/>
                  </a:lnTo>
                  <a:lnTo>
                    <a:pt x="4116" y="1335"/>
                  </a:lnTo>
                  <a:lnTo>
                    <a:pt x="4081" y="1389"/>
                  </a:lnTo>
                  <a:lnTo>
                    <a:pt x="4043" y="1443"/>
                  </a:lnTo>
                  <a:lnTo>
                    <a:pt x="4001" y="1497"/>
                  </a:lnTo>
                  <a:lnTo>
                    <a:pt x="3955" y="1550"/>
                  </a:lnTo>
                  <a:lnTo>
                    <a:pt x="3904" y="1603"/>
                  </a:lnTo>
                  <a:lnTo>
                    <a:pt x="3849" y="1655"/>
                  </a:lnTo>
                  <a:lnTo>
                    <a:pt x="3790" y="1706"/>
                  </a:lnTo>
                  <a:lnTo>
                    <a:pt x="3724" y="1754"/>
                  </a:lnTo>
                  <a:lnTo>
                    <a:pt x="3655" y="1800"/>
                  </a:lnTo>
                  <a:lnTo>
                    <a:pt x="3579" y="1844"/>
                  </a:lnTo>
                  <a:lnTo>
                    <a:pt x="3498" y="1884"/>
                  </a:lnTo>
                  <a:lnTo>
                    <a:pt x="3411" y="1922"/>
                  </a:lnTo>
                  <a:lnTo>
                    <a:pt x="3317" y="1957"/>
                  </a:lnTo>
                  <a:lnTo>
                    <a:pt x="3217" y="1987"/>
                  </a:lnTo>
                  <a:lnTo>
                    <a:pt x="3110" y="2012"/>
                  </a:lnTo>
                  <a:lnTo>
                    <a:pt x="2996" y="2033"/>
                  </a:lnTo>
                  <a:lnTo>
                    <a:pt x="2876" y="2049"/>
                  </a:lnTo>
                  <a:lnTo>
                    <a:pt x="2753" y="2061"/>
                  </a:lnTo>
                  <a:lnTo>
                    <a:pt x="2632" y="2066"/>
                  </a:lnTo>
                  <a:lnTo>
                    <a:pt x="2514" y="2069"/>
                  </a:lnTo>
                  <a:lnTo>
                    <a:pt x="2399" y="2065"/>
                  </a:lnTo>
                  <a:lnTo>
                    <a:pt x="2287" y="2058"/>
                  </a:lnTo>
                  <a:lnTo>
                    <a:pt x="2179" y="2046"/>
                  </a:lnTo>
                  <a:lnTo>
                    <a:pt x="2073" y="2028"/>
                  </a:lnTo>
                  <a:lnTo>
                    <a:pt x="1970" y="2008"/>
                  </a:lnTo>
                  <a:lnTo>
                    <a:pt x="1871" y="1981"/>
                  </a:lnTo>
                  <a:lnTo>
                    <a:pt x="1776" y="1951"/>
                  </a:lnTo>
                  <a:lnTo>
                    <a:pt x="1684" y="1915"/>
                  </a:lnTo>
                  <a:lnTo>
                    <a:pt x="1595" y="1876"/>
                  </a:lnTo>
                  <a:lnTo>
                    <a:pt x="1510" y="1831"/>
                  </a:lnTo>
                  <a:lnTo>
                    <a:pt x="1428" y="1783"/>
                  </a:lnTo>
                  <a:lnTo>
                    <a:pt x="1349" y="1730"/>
                  </a:lnTo>
                  <a:lnTo>
                    <a:pt x="1276" y="1671"/>
                  </a:lnTo>
                  <a:lnTo>
                    <a:pt x="1205" y="1609"/>
                  </a:lnTo>
                  <a:lnTo>
                    <a:pt x="1139" y="1542"/>
                  </a:lnTo>
                  <a:lnTo>
                    <a:pt x="1076" y="1472"/>
                  </a:lnTo>
                  <a:lnTo>
                    <a:pt x="1019" y="1396"/>
                  </a:lnTo>
                  <a:lnTo>
                    <a:pt x="965" y="1316"/>
                  </a:lnTo>
                  <a:lnTo>
                    <a:pt x="915" y="1231"/>
                  </a:lnTo>
                  <a:lnTo>
                    <a:pt x="869" y="1142"/>
                  </a:lnTo>
                  <a:lnTo>
                    <a:pt x="829" y="1049"/>
                  </a:lnTo>
                  <a:lnTo>
                    <a:pt x="792" y="952"/>
                  </a:lnTo>
                  <a:lnTo>
                    <a:pt x="760" y="849"/>
                  </a:lnTo>
                  <a:lnTo>
                    <a:pt x="732" y="743"/>
                  </a:lnTo>
                  <a:lnTo>
                    <a:pt x="709" y="633"/>
                  </a:lnTo>
                  <a:lnTo>
                    <a:pt x="692" y="517"/>
                  </a:lnTo>
                  <a:lnTo>
                    <a:pt x="679" y="399"/>
                  </a:lnTo>
                  <a:lnTo>
                    <a:pt x="670" y="275"/>
                  </a:lnTo>
                  <a:lnTo>
                    <a:pt x="667" y="147"/>
                  </a:lnTo>
                  <a:lnTo>
                    <a:pt x="652" y="134"/>
                  </a:lnTo>
                  <a:lnTo>
                    <a:pt x="610" y="102"/>
                  </a:lnTo>
                  <a:lnTo>
                    <a:pt x="580" y="83"/>
                  </a:lnTo>
                  <a:lnTo>
                    <a:pt x="544" y="62"/>
                  </a:lnTo>
                  <a:lnTo>
                    <a:pt x="524" y="53"/>
                  </a:lnTo>
                  <a:lnTo>
                    <a:pt x="504" y="42"/>
                  </a:lnTo>
                  <a:lnTo>
                    <a:pt x="482" y="34"/>
                  </a:lnTo>
                  <a:lnTo>
                    <a:pt x="459" y="25"/>
                  </a:lnTo>
                  <a:lnTo>
                    <a:pt x="436" y="18"/>
                  </a:lnTo>
                  <a:lnTo>
                    <a:pt x="410" y="11"/>
                  </a:lnTo>
                  <a:lnTo>
                    <a:pt x="385" y="7"/>
                  </a:lnTo>
                  <a:lnTo>
                    <a:pt x="359" y="2"/>
                  </a:lnTo>
                  <a:lnTo>
                    <a:pt x="331" y="0"/>
                  </a:lnTo>
                  <a:lnTo>
                    <a:pt x="303" y="0"/>
                  </a:lnTo>
                  <a:lnTo>
                    <a:pt x="274" y="1"/>
                  </a:lnTo>
                  <a:lnTo>
                    <a:pt x="246" y="4"/>
                  </a:lnTo>
                  <a:lnTo>
                    <a:pt x="216" y="9"/>
                  </a:lnTo>
                  <a:lnTo>
                    <a:pt x="186" y="17"/>
                  </a:lnTo>
                  <a:lnTo>
                    <a:pt x="156" y="28"/>
                  </a:lnTo>
                  <a:lnTo>
                    <a:pt x="125" y="41"/>
                  </a:lnTo>
                  <a:lnTo>
                    <a:pt x="94" y="56"/>
                  </a:lnTo>
                  <a:lnTo>
                    <a:pt x="62" y="76"/>
                  </a:lnTo>
                  <a:lnTo>
                    <a:pt x="31" y="98"/>
                  </a:lnTo>
                  <a:lnTo>
                    <a:pt x="0" y="124"/>
                  </a:lnTo>
                  <a:lnTo>
                    <a:pt x="5" y="153"/>
                  </a:lnTo>
                  <a:lnTo>
                    <a:pt x="20" y="236"/>
                  </a:lnTo>
                  <a:lnTo>
                    <a:pt x="31" y="296"/>
                  </a:lnTo>
                  <a:lnTo>
                    <a:pt x="47" y="365"/>
                  </a:lnTo>
                  <a:lnTo>
                    <a:pt x="68" y="444"/>
                  </a:lnTo>
                  <a:lnTo>
                    <a:pt x="92" y="530"/>
                  </a:lnTo>
                  <a:lnTo>
                    <a:pt x="122" y="625"/>
                  </a:lnTo>
                  <a:lnTo>
                    <a:pt x="157" y="725"/>
                  </a:lnTo>
                  <a:lnTo>
                    <a:pt x="196" y="831"/>
                  </a:lnTo>
                  <a:lnTo>
                    <a:pt x="242" y="940"/>
                  </a:lnTo>
                  <a:lnTo>
                    <a:pt x="294" y="1053"/>
                  </a:lnTo>
                  <a:lnTo>
                    <a:pt x="353" y="1169"/>
                  </a:lnTo>
                  <a:lnTo>
                    <a:pt x="418" y="1285"/>
                  </a:lnTo>
                  <a:lnTo>
                    <a:pt x="491" y="1401"/>
                  </a:lnTo>
                  <a:lnTo>
                    <a:pt x="571" y="1518"/>
                  </a:lnTo>
                  <a:lnTo>
                    <a:pt x="659" y="1631"/>
                  </a:lnTo>
                  <a:lnTo>
                    <a:pt x="756" y="1741"/>
                  </a:lnTo>
                  <a:lnTo>
                    <a:pt x="861" y="1849"/>
                  </a:lnTo>
                  <a:lnTo>
                    <a:pt x="975" y="1950"/>
                  </a:lnTo>
                  <a:lnTo>
                    <a:pt x="1098" y="2047"/>
                  </a:lnTo>
                  <a:lnTo>
                    <a:pt x="1232" y="2136"/>
                  </a:lnTo>
                  <a:lnTo>
                    <a:pt x="1376" y="2216"/>
                  </a:lnTo>
                  <a:lnTo>
                    <a:pt x="1529" y="2288"/>
                  </a:lnTo>
                  <a:lnTo>
                    <a:pt x="1694" y="2349"/>
                  </a:lnTo>
                  <a:lnTo>
                    <a:pt x="1870" y="2400"/>
                  </a:lnTo>
                  <a:lnTo>
                    <a:pt x="2057" y="2439"/>
                  </a:lnTo>
                  <a:lnTo>
                    <a:pt x="2256" y="2464"/>
                  </a:lnTo>
                  <a:lnTo>
                    <a:pt x="2467" y="2474"/>
                  </a:lnTo>
                  <a:lnTo>
                    <a:pt x="2692" y="2471"/>
                  </a:lnTo>
                  <a:lnTo>
                    <a:pt x="2928" y="2450"/>
                  </a:lnTo>
                  <a:lnTo>
                    <a:pt x="3126" y="2423"/>
                  </a:lnTo>
                  <a:lnTo>
                    <a:pt x="3309" y="2388"/>
                  </a:lnTo>
                  <a:lnTo>
                    <a:pt x="3479" y="2348"/>
                  </a:lnTo>
                  <a:lnTo>
                    <a:pt x="3634" y="2300"/>
                  </a:lnTo>
                  <a:lnTo>
                    <a:pt x="3776" y="2249"/>
                  </a:lnTo>
                  <a:lnTo>
                    <a:pt x="3906" y="2192"/>
                  </a:lnTo>
                  <a:lnTo>
                    <a:pt x="4023" y="2132"/>
                  </a:lnTo>
                  <a:lnTo>
                    <a:pt x="4129" y="2068"/>
                  </a:lnTo>
                  <a:lnTo>
                    <a:pt x="4223" y="2000"/>
                  </a:lnTo>
                  <a:lnTo>
                    <a:pt x="4306" y="1930"/>
                  </a:lnTo>
                  <a:lnTo>
                    <a:pt x="4379" y="1858"/>
                  </a:lnTo>
                  <a:lnTo>
                    <a:pt x="4442" y="1784"/>
                  </a:lnTo>
                  <a:lnTo>
                    <a:pt x="4496" y="1710"/>
                  </a:lnTo>
                  <a:lnTo>
                    <a:pt x="4541" y="1634"/>
                  </a:lnTo>
                  <a:lnTo>
                    <a:pt x="4578" y="1559"/>
                  </a:lnTo>
                  <a:lnTo>
                    <a:pt x="4606" y="1486"/>
                  </a:lnTo>
                  <a:lnTo>
                    <a:pt x="4627" y="1412"/>
                  </a:lnTo>
                  <a:lnTo>
                    <a:pt x="4641" y="1340"/>
                  </a:lnTo>
                  <a:lnTo>
                    <a:pt x="4648" y="1271"/>
                  </a:lnTo>
                  <a:lnTo>
                    <a:pt x="4650" y="1204"/>
                  </a:lnTo>
                  <a:lnTo>
                    <a:pt x="4646" y="1141"/>
                  </a:lnTo>
                  <a:lnTo>
                    <a:pt x="4637" y="1081"/>
                  </a:lnTo>
                  <a:lnTo>
                    <a:pt x="4624" y="1026"/>
                  </a:lnTo>
                  <a:lnTo>
                    <a:pt x="4606" y="975"/>
                  </a:lnTo>
                  <a:lnTo>
                    <a:pt x="4585" y="930"/>
                  </a:lnTo>
                  <a:lnTo>
                    <a:pt x="4559" y="890"/>
                  </a:lnTo>
                  <a:lnTo>
                    <a:pt x="4533" y="857"/>
                  </a:lnTo>
                  <a:lnTo>
                    <a:pt x="4503" y="831"/>
                  </a:lnTo>
                  <a:lnTo>
                    <a:pt x="4472" y="812"/>
                  </a:lnTo>
                  <a:lnTo>
                    <a:pt x="4440" y="802"/>
                  </a:lnTo>
                  <a:lnTo>
                    <a:pt x="4406" y="800"/>
                  </a:lnTo>
                  <a:lnTo>
                    <a:pt x="4373" y="807"/>
                  </a:lnTo>
                  <a:close/>
                </a:path>
              </a:pathLst>
            </a:custGeom>
            <a:solidFill>
              <a:srgbClr val="46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1" name="Group 70"/>
          <p:cNvGrpSpPr/>
          <p:nvPr/>
        </p:nvGrpSpPr>
        <p:grpSpPr>
          <a:xfrm>
            <a:off x="674691" y="2085967"/>
            <a:ext cx="2308819" cy="1810324"/>
            <a:chOff x="588966" y="2528638"/>
            <a:chExt cx="2308819" cy="1810324"/>
          </a:xfrm>
        </p:grpSpPr>
        <p:grpSp>
          <p:nvGrpSpPr>
            <p:cNvPr id="72" name="Group 71"/>
            <p:cNvGrpSpPr/>
            <p:nvPr/>
          </p:nvGrpSpPr>
          <p:grpSpPr>
            <a:xfrm>
              <a:off x="588966" y="3524636"/>
              <a:ext cx="2308819" cy="814326"/>
              <a:chOff x="531816" y="3534496"/>
              <a:chExt cx="2308819" cy="814326"/>
            </a:xfrm>
          </p:grpSpPr>
          <p:sp>
            <p:nvSpPr>
              <p:cNvPr id="78" name="TextBox 77"/>
              <p:cNvSpPr txBox="1"/>
              <p:nvPr/>
            </p:nvSpPr>
            <p:spPr>
              <a:xfrm>
                <a:off x="531816" y="3850224"/>
                <a:ext cx="2308819" cy="498598"/>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a:t>
                </a:r>
              </a:p>
            </p:txBody>
          </p:sp>
          <p:sp>
            <p:nvSpPr>
              <p:cNvPr id="79" name="Title 1"/>
              <p:cNvSpPr txBox="1">
                <a:spLocks/>
              </p:cNvSpPr>
              <p:nvPr/>
            </p:nvSpPr>
            <p:spPr>
              <a:xfrm>
                <a:off x="531816" y="3534496"/>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sz="1400" dirty="0"/>
              </a:p>
            </p:txBody>
          </p:sp>
        </p:grpSp>
        <p:grpSp>
          <p:nvGrpSpPr>
            <p:cNvPr id="73" name="Group 72"/>
            <p:cNvGrpSpPr/>
            <p:nvPr/>
          </p:nvGrpSpPr>
          <p:grpSpPr>
            <a:xfrm>
              <a:off x="1342292" y="2528638"/>
              <a:ext cx="780934" cy="798192"/>
              <a:chOff x="1285142" y="2538498"/>
              <a:chExt cx="780934" cy="798192"/>
            </a:xfrm>
          </p:grpSpPr>
          <p:grpSp>
            <p:nvGrpSpPr>
              <p:cNvPr id="74" name="Group 2029"/>
              <p:cNvGrpSpPr/>
              <p:nvPr/>
            </p:nvGrpSpPr>
            <p:grpSpPr>
              <a:xfrm>
                <a:off x="1285142" y="2538498"/>
                <a:ext cx="780934" cy="798192"/>
                <a:chOff x="720223" y="843805"/>
                <a:chExt cx="1561866" cy="1596384"/>
              </a:xfrm>
            </p:grpSpPr>
            <p:sp>
              <p:nvSpPr>
                <p:cNvPr id="76" name="Shape 2025"/>
                <p:cNvSpPr/>
                <p:nvPr/>
              </p:nvSpPr>
              <p:spPr>
                <a:xfrm>
                  <a:off x="720223" y="843805"/>
                  <a:ext cx="1561866" cy="15963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cap="flat">
                  <a:solidFill>
                    <a:schemeClr val="accent1"/>
                  </a:solidFill>
                  <a:prstDash val="solid"/>
                  <a:miter lim="400000"/>
                </a:ln>
                <a:effectLst/>
              </p:spPr>
              <p:txBody>
                <a:bodyPr wrap="square" lIns="0" tIns="0" rIns="0" bIns="0" numCol="1" anchor="ctr">
                  <a:noAutofit/>
                </a:bodyPr>
                <a:lstStyle/>
                <a:p>
                  <a:pPr lvl="0" algn="ctr">
                    <a:defRPr sz="3800">
                      <a:latin typeface="Helvetica"/>
                      <a:ea typeface="Helvetica"/>
                      <a:cs typeface="Helvetica"/>
                      <a:sym typeface="Helvetica"/>
                    </a:defRPr>
                  </a:pPr>
                  <a:endParaRPr sz="1900" dirty="0">
                    <a:latin typeface="Roboto" panose="02000000000000000000" pitchFamily="2" charset="0"/>
                    <a:ea typeface="Roboto" panose="02000000000000000000" pitchFamily="2" charset="0"/>
                    <a:cs typeface="Roboto" panose="02000000000000000000" pitchFamily="2" charset="0"/>
                  </a:endParaRPr>
                </a:p>
              </p:txBody>
            </p:sp>
            <p:sp>
              <p:nvSpPr>
                <p:cNvPr id="77" name="Shape 2028"/>
                <p:cNvSpPr/>
                <p:nvPr/>
              </p:nvSpPr>
              <p:spPr>
                <a:xfrm>
                  <a:off x="1270322" y="1364999"/>
                  <a:ext cx="130"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E4E4E4"/>
                      </a:solidFill>
                      <a:latin typeface="FontAwesome"/>
                      <a:ea typeface="FontAwesome"/>
                      <a:cs typeface="FontAwesome"/>
                      <a:sym typeface="FontAwesome"/>
                    </a:defRPr>
                  </a:lvl1pPr>
                </a:lstStyle>
                <a:p>
                  <a:pPr lvl="0" algn="ctr">
                    <a:defRPr sz="1800">
                      <a:solidFill>
                        <a:srgbClr val="000000"/>
                      </a:solidFill>
                    </a:defRPr>
                  </a:pPr>
                  <a:endParaRPr sz="1800" dirty="0"/>
                </a:p>
              </p:txBody>
            </p:sp>
          </p:grpSp>
          <p:sp>
            <p:nvSpPr>
              <p:cNvPr id="75" name="TextBox 74"/>
              <p:cNvSpPr txBox="1"/>
              <p:nvPr/>
            </p:nvSpPr>
            <p:spPr>
              <a:xfrm>
                <a:off x="1419120" y="2658193"/>
                <a:ext cx="543739" cy="523220"/>
              </a:xfrm>
              <a:prstGeom prst="rect">
                <a:avLst/>
              </a:prstGeom>
              <a:noFill/>
            </p:spPr>
            <p:txBody>
              <a:bodyPr wrap="none" rtlCol="0">
                <a:spAutoFit/>
              </a:bodyPr>
              <a:lstStyle/>
              <a:p>
                <a:pPr algn="ctr"/>
                <a:r>
                  <a:rPr lang="id-ID" sz="2800" dirty="0">
                    <a:solidFill>
                      <a:schemeClr val="accent1"/>
                    </a:solidFill>
                    <a:latin typeface="linea-basic-10" panose="02000509000000000000" pitchFamily="49" charset="0"/>
                  </a:rPr>
                  <a:t>6</a:t>
                </a:r>
              </a:p>
            </p:txBody>
          </p:sp>
        </p:grpSp>
      </p:grpSp>
      <p:grpSp>
        <p:nvGrpSpPr>
          <p:cNvPr id="80" name="Group 79"/>
          <p:cNvGrpSpPr/>
          <p:nvPr/>
        </p:nvGrpSpPr>
        <p:grpSpPr>
          <a:xfrm>
            <a:off x="3525078" y="2085967"/>
            <a:ext cx="2308819" cy="1810324"/>
            <a:chOff x="588966" y="2528638"/>
            <a:chExt cx="2308819" cy="1810324"/>
          </a:xfrm>
        </p:grpSpPr>
        <p:grpSp>
          <p:nvGrpSpPr>
            <p:cNvPr id="81" name="Group 80"/>
            <p:cNvGrpSpPr/>
            <p:nvPr/>
          </p:nvGrpSpPr>
          <p:grpSpPr>
            <a:xfrm>
              <a:off x="588966" y="3524636"/>
              <a:ext cx="2308819" cy="814326"/>
              <a:chOff x="531816" y="3534496"/>
              <a:chExt cx="2308819" cy="814326"/>
            </a:xfrm>
          </p:grpSpPr>
          <p:sp>
            <p:nvSpPr>
              <p:cNvPr id="87" name="TextBox 86"/>
              <p:cNvSpPr txBox="1"/>
              <p:nvPr/>
            </p:nvSpPr>
            <p:spPr>
              <a:xfrm>
                <a:off x="531816" y="3850224"/>
                <a:ext cx="2308819" cy="498598"/>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a:t>
                </a:r>
              </a:p>
            </p:txBody>
          </p:sp>
          <p:sp>
            <p:nvSpPr>
              <p:cNvPr id="88" name="Title 1"/>
              <p:cNvSpPr txBox="1">
                <a:spLocks/>
              </p:cNvSpPr>
              <p:nvPr/>
            </p:nvSpPr>
            <p:spPr>
              <a:xfrm>
                <a:off x="531816" y="3534496"/>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altLang="zh-CN" sz="1400" dirty="0"/>
              </a:p>
            </p:txBody>
          </p:sp>
        </p:grpSp>
        <p:grpSp>
          <p:nvGrpSpPr>
            <p:cNvPr id="82" name="Group 81"/>
            <p:cNvGrpSpPr/>
            <p:nvPr/>
          </p:nvGrpSpPr>
          <p:grpSpPr>
            <a:xfrm>
              <a:off x="1342292" y="2528638"/>
              <a:ext cx="780934" cy="798192"/>
              <a:chOff x="1285142" y="2538498"/>
              <a:chExt cx="780934" cy="798192"/>
            </a:xfrm>
          </p:grpSpPr>
          <p:grpSp>
            <p:nvGrpSpPr>
              <p:cNvPr id="83" name="Group 2029"/>
              <p:cNvGrpSpPr/>
              <p:nvPr/>
            </p:nvGrpSpPr>
            <p:grpSpPr>
              <a:xfrm>
                <a:off x="1285142" y="2538498"/>
                <a:ext cx="780934" cy="798192"/>
                <a:chOff x="720223" y="843805"/>
                <a:chExt cx="1561866" cy="1596384"/>
              </a:xfrm>
            </p:grpSpPr>
            <p:sp>
              <p:nvSpPr>
                <p:cNvPr id="85" name="Shape 2025"/>
                <p:cNvSpPr/>
                <p:nvPr/>
              </p:nvSpPr>
              <p:spPr>
                <a:xfrm>
                  <a:off x="720223" y="843805"/>
                  <a:ext cx="1561866" cy="15963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cap="flat">
                  <a:solidFill>
                    <a:schemeClr val="accent3"/>
                  </a:solidFill>
                  <a:prstDash val="solid"/>
                  <a:miter lim="400000"/>
                </a:ln>
                <a:effectLst/>
              </p:spPr>
              <p:txBody>
                <a:bodyPr wrap="square" lIns="0" tIns="0" rIns="0" bIns="0" numCol="1" anchor="ctr">
                  <a:noAutofit/>
                </a:bodyPr>
                <a:lstStyle/>
                <a:p>
                  <a:pPr lvl="0" algn="ctr">
                    <a:defRPr sz="3800">
                      <a:latin typeface="Helvetica"/>
                      <a:ea typeface="Helvetica"/>
                      <a:cs typeface="Helvetica"/>
                      <a:sym typeface="Helvetica"/>
                    </a:defRPr>
                  </a:pPr>
                  <a:endParaRPr sz="1900" dirty="0">
                    <a:latin typeface="Roboto" panose="02000000000000000000" pitchFamily="2" charset="0"/>
                    <a:ea typeface="Roboto" panose="02000000000000000000" pitchFamily="2" charset="0"/>
                    <a:cs typeface="Roboto" panose="02000000000000000000" pitchFamily="2" charset="0"/>
                  </a:endParaRPr>
                </a:p>
              </p:txBody>
            </p:sp>
            <p:sp>
              <p:nvSpPr>
                <p:cNvPr id="86" name="Shape 2028"/>
                <p:cNvSpPr/>
                <p:nvPr/>
              </p:nvSpPr>
              <p:spPr>
                <a:xfrm>
                  <a:off x="1270322" y="1364999"/>
                  <a:ext cx="130"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E4E4E4"/>
                      </a:solidFill>
                      <a:latin typeface="FontAwesome"/>
                      <a:ea typeface="FontAwesome"/>
                      <a:cs typeface="FontAwesome"/>
                      <a:sym typeface="FontAwesome"/>
                    </a:defRPr>
                  </a:lvl1pPr>
                </a:lstStyle>
                <a:p>
                  <a:pPr lvl="0" algn="ctr">
                    <a:defRPr sz="1800">
                      <a:solidFill>
                        <a:srgbClr val="000000"/>
                      </a:solidFill>
                    </a:defRPr>
                  </a:pPr>
                  <a:endParaRPr sz="1800" dirty="0"/>
                </a:p>
              </p:txBody>
            </p:sp>
          </p:grpSp>
          <p:sp>
            <p:nvSpPr>
              <p:cNvPr id="84" name="TextBox 83"/>
              <p:cNvSpPr txBox="1"/>
              <p:nvPr/>
            </p:nvSpPr>
            <p:spPr>
              <a:xfrm>
                <a:off x="1419120" y="2658193"/>
                <a:ext cx="543739" cy="523220"/>
              </a:xfrm>
              <a:prstGeom prst="rect">
                <a:avLst/>
              </a:prstGeom>
              <a:noFill/>
            </p:spPr>
            <p:txBody>
              <a:bodyPr wrap="none" rtlCol="0">
                <a:spAutoFit/>
              </a:bodyPr>
              <a:lstStyle/>
              <a:p>
                <a:pPr algn="ctr"/>
                <a:r>
                  <a:rPr lang="id-ID" sz="2800" dirty="0">
                    <a:solidFill>
                      <a:schemeClr val="accent3"/>
                    </a:solidFill>
                    <a:latin typeface="linea-basic-10" panose="02000509000000000000" pitchFamily="49" charset="0"/>
                  </a:rPr>
                  <a:t>V</a:t>
                </a:r>
              </a:p>
            </p:txBody>
          </p:sp>
        </p:grpSp>
      </p:grpSp>
      <p:grpSp>
        <p:nvGrpSpPr>
          <p:cNvPr id="89" name="Group 88"/>
          <p:cNvGrpSpPr/>
          <p:nvPr/>
        </p:nvGrpSpPr>
        <p:grpSpPr>
          <a:xfrm>
            <a:off x="3527248" y="4123797"/>
            <a:ext cx="2308819" cy="1810324"/>
            <a:chOff x="588966" y="2528638"/>
            <a:chExt cx="2308819" cy="1810324"/>
          </a:xfrm>
        </p:grpSpPr>
        <p:grpSp>
          <p:nvGrpSpPr>
            <p:cNvPr id="90" name="Group 89"/>
            <p:cNvGrpSpPr/>
            <p:nvPr/>
          </p:nvGrpSpPr>
          <p:grpSpPr>
            <a:xfrm>
              <a:off x="588966" y="3524636"/>
              <a:ext cx="2308819" cy="814326"/>
              <a:chOff x="531816" y="3534496"/>
              <a:chExt cx="2308819" cy="814326"/>
            </a:xfrm>
          </p:grpSpPr>
          <p:sp>
            <p:nvSpPr>
              <p:cNvPr id="96" name="TextBox 95"/>
              <p:cNvSpPr txBox="1"/>
              <p:nvPr/>
            </p:nvSpPr>
            <p:spPr>
              <a:xfrm>
                <a:off x="531816" y="3850224"/>
                <a:ext cx="2308819" cy="498598"/>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a:t>
                </a:r>
              </a:p>
            </p:txBody>
          </p:sp>
          <p:sp>
            <p:nvSpPr>
              <p:cNvPr id="97" name="Title 1"/>
              <p:cNvSpPr txBox="1">
                <a:spLocks/>
              </p:cNvSpPr>
              <p:nvPr/>
            </p:nvSpPr>
            <p:spPr>
              <a:xfrm>
                <a:off x="531816" y="3534496"/>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altLang="zh-CN" sz="1400" dirty="0"/>
              </a:p>
            </p:txBody>
          </p:sp>
        </p:grpSp>
        <p:grpSp>
          <p:nvGrpSpPr>
            <p:cNvPr id="91" name="Group 90"/>
            <p:cNvGrpSpPr/>
            <p:nvPr/>
          </p:nvGrpSpPr>
          <p:grpSpPr>
            <a:xfrm>
              <a:off x="1342292" y="2528638"/>
              <a:ext cx="780934" cy="798192"/>
              <a:chOff x="1285142" y="2538498"/>
              <a:chExt cx="780934" cy="798192"/>
            </a:xfrm>
          </p:grpSpPr>
          <p:grpSp>
            <p:nvGrpSpPr>
              <p:cNvPr id="92" name="Group 2029"/>
              <p:cNvGrpSpPr/>
              <p:nvPr/>
            </p:nvGrpSpPr>
            <p:grpSpPr>
              <a:xfrm>
                <a:off x="1285142" y="2538498"/>
                <a:ext cx="780934" cy="798192"/>
                <a:chOff x="720223" y="843805"/>
                <a:chExt cx="1561866" cy="1596384"/>
              </a:xfrm>
            </p:grpSpPr>
            <p:sp>
              <p:nvSpPr>
                <p:cNvPr id="94" name="Shape 2025"/>
                <p:cNvSpPr/>
                <p:nvPr/>
              </p:nvSpPr>
              <p:spPr>
                <a:xfrm>
                  <a:off x="720223" y="843805"/>
                  <a:ext cx="1561866" cy="15963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cap="flat">
                  <a:solidFill>
                    <a:schemeClr val="accent6"/>
                  </a:solidFill>
                  <a:prstDash val="solid"/>
                  <a:miter lim="400000"/>
                </a:ln>
                <a:effectLst/>
              </p:spPr>
              <p:txBody>
                <a:bodyPr wrap="square" lIns="0" tIns="0" rIns="0" bIns="0" numCol="1" anchor="ctr">
                  <a:noAutofit/>
                </a:bodyPr>
                <a:lstStyle/>
                <a:p>
                  <a:pPr lvl="0" algn="ctr">
                    <a:defRPr sz="3800">
                      <a:latin typeface="Helvetica"/>
                      <a:ea typeface="Helvetica"/>
                      <a:cs typeface="Helvetica"/>
                      <a:sym typeface="Helvetica"/>
                    </a:defRPr>
                  </a:pPr>
                  <a:endParaRPr sz="1900" dirty="0">
                    <a:latin typeface="Roboto" panose="02000000000000000000" pitchFamily="2" charset="0"/>
                    <a:ea typeface="Roboto" panose="02000000000000000000" pitchFamily="2" charset="0"/>
                    <a:cs typeface="Roboto" panose="02000000000000000000" pitchFamily="2" charset="0"/>
                  </a:endParaRPr>
                </a:p>
              </p:txBody>
            </p:sp>
            <p:sp>
              <p:nvSpPr>
                <p:cNvPr id="95" name="Shape 2028"/>
                <p:cNvSpPr/>
                <p:nvPr/>
              </p:nvSpPr>
              <p:spPr>
                <a:xfrm>
                  <a:off x="1270322" y="1364999"/>
                  <a:ext cx="130"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E4E4E4"/>
                      </a:solidFill>
                      <a:latin typeface="FontAwesome"/>
                      <a:ea typeface="FontAwesome"/>
                      <a:cs typeface="FontAwesome"/>
                      <a:sym typeface="FontAwesome"/>
                    </a:defRPr>
                  </a:lvl1pPr>
                </a:lstStyle>
                <a:p>
                  <a:pPr lvl="0" algn="ctr">
                    <a:defRPr sz="1800">
                      <a:solidFill>
                        <a:srgbClr val="000000"/>
                      </a:solidFill>
                    </a:defRPr>
                  </a:pPr>
                  <a:endParaRPr sz="1800" dirty="0"/>
                </a:p>
              </p:txBody>
            </p:sp>
          </p:grpSp>
          <p:sp>
            <p:nvSpPr>
              <p:cNvPr id="93" name="TextBox 92"/>
              <p:cNvSpPr txBox="1"/>
              <p:nvPr/>
            </p:nvSpPr>
            <p:spPr>
              <a:xfrm>
                <a:off x="1419120" y="2658193"/>
                <a:ext cx="543739" cy="523220"/>
              </a:xfrm>
              <a:prstGeom prst="rect">
                <a:avLst/>
              </a:prstGeom>
              <a:noFill/>
            </p:spPr>
            <p:txBody>
              <a:bodyPr wrap="none" rtlCol="0">
                <a:spAutoFit/>
              </a:bodyPr>
              <a:lstStyle/>
              <a:p>
                <a:pPr algn="ctr"/>
                <a:r>
                  <a:rPr lang="id-ID" sz="2800" dirty="0">
                    <a:solidFill>
                      <a:schemeClr val="accent6"/>
                    </a:solidFill>
                    <a:latin typeface="linea-basic-10" panose="02000509000000000000" pitchFamily="49" charset="0"/>
                  </a:rPr>
                  <a:t>-</a:t>
                </a:r>
              </a:p>
            </p:txBody>
          </p:sp>
        </p:grpSp>
      </p:grpSp>
      <p:grpSp>
        <p:nvGrpSpPr>
          <p:cNvPr id="98" name="Group 97"/>
          <p:cNvGrpSpPr/>
          <p:nvPr/>
        </p:nvGrpSpPr>
        <p:grpSpPr>
          <a:xfrm>
            <a:off x="680160" y="4121965"/>
            <a:ext cx="2308819" cy="1810324"/>
            <a:chOff x="588966" y="2528638"/>
            <a:chExt cx="2308819" cy="1810324"/>
          </a:xfrm>
        </p:grpSpPr>
        <p:grpSp>
          <p:nvGrpSpPr>
            <p:cNvPr id="99" name="Group 98"/>
            <p:cNvGrpSpPr/>
            <p:nvPr/>
          </p:nvGrpSpPr>
          <p:grpSpPr>
            <a:xfrm>
              <a:off x="588966" y="3524636"/>
              <a:ext cx="2308819" cy="814326"/>
              <a:chOff x="531816" y="3534496"/>
              <a:chExt cx="2308819" cy="814326"/>
            </a:xfrm>
          </p:grpSpPr>
          <p:sp>
            <p:nvSpPr>
              <p:cNvPr id="105" name="TextBox 104"/>
              <p:cNvSpPr txBox="1"/>
              <p:nvPr/>
            </p:nvSpPr>
            <p:spPr>
              <a:xfrm>
                <a:off x="531816" y="3850224"/>
                <a:ext cx="2308819" cy="498598"/>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a:t>
                </a:r>
              </a:p>
            </p:txBody>
          </p:sp>
          <p:sp>
            <p:nvSpPr>
              <p:cNvPr id="106" name="Title 1"/>
              <p:cNvSpPr txBox="1">
                <a:spLocks/>
              </p:cNvSpPr>
              <p:nvPr/>
            </p:nvSpPr>
            <p:spPr>
              <a:xfrm>
                <a:off x="531816" y="3534496"/>
                <a:ext cx="2308819"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400" dirty="0"/>
                  <a:t>输入文本内容</a:t>
                </a:r>
                <a:endParaRPr lang="en-US" altLang="zh-CN" sz="1400" dirty="0"/>
              </a:p>
            </p:txBody>
          </p:sp>
        </p:grpSp>
        <p:grpSp>
          <p:nvGrpSpPr>
            <p:cNvPr id="100" name="Group 99"/>
            <p:cNvGrpSpPr/>
            <p:nvPr/>
          </p:nvGrpSpPr>
          <p:grpSpPr>
            <a:xfrm>
              <a:off x="1342292" y="2528638"/>
              <a:ext cx="780934" cy="798192"/>
              <a:chOff x="1285142" y="2538498"/>
              <a:chExt cx="780934" cy="798192"/>
            </a:xfrm>
          </p:grpSpPr>
          <p:grpSp>
            <p:nvGrpSpPr>
              <p:cNvPr id="101" name="Group 2029"/>
              <p:cNvGrpSpPr/>
              <p:nvPr/>
            </p:nvGrpSpPr>
            <p:grpSpPr>
              <a:xfrm>
                <a:off x="1285142" y="2538498"/>
                <a:ext cx="780934" cy="798192"/>
                <a:chOff x="720223" y="843805"/>
                <a:chExt cx="1561866" cy="1596384"/>
              </a:xfrm>
            </p:grpSpPr>
            <p:sp>
              <p:nvSpPr>
                <p:cNvPr id="103" name="Shape 2025"/>
                <p:cNvSpPr/>
                <p:nvPr/>
              </p:nvSpPr>
              <p:spPr>
                <a:xfrm>
                  <a:off x="720223" y="843805"/>
                  <a:ext cx="1561866" cy="15963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cap="flat">
                  <a:solidFill>
                    <a:schemeClr val="accent5"/>
                  </a:solidFill>
                  <a:prstDash val="solid"/>
                  <a:miter lim="400000"/>
                </a:ln>
                <a:effectLst/>
              </p:spPr>
              <p:txBody>
                <a:bodyPr wrap="square" lIns="0" tIns="0" rIns="0" bIns="0" numCol="1" anchor="ctr">
                  <a:noAutofit/>
                </a:bodyPr>
                <a:lstStyle/>
                <a:p>
                  <a:pPr lvl="0" algn="ctr">
                    <a:defRPr sz="3800">
                      <a:latin typeface="Helvetica"/>
                      <a:ea typeface="Helvetica"/>
                      <a:cs typeface="Helvetica"/>
                      <a:sym typeface="Helvetica"/>
                    </a:defRPr>
                  </a:pPr>
                  <a:endParaRPr sz="1900" dirty="0">
                    <a:latin typeface="Roboto" panose="02000000000000000000" pitchFamily="2" charset="0"/>
                    <a:ea typeface="Roboto" panose="02000000000000000000" pitchFamily="2" charset="0"/>
                    <a:cs typeface="Roboto" panose="02000000000000000000" pitchFamily="2" charset="0"/>
                  </a:endParaRPr>
                </a:p>
              </p:txBody>
            </p:sp>
            <p:sp>
              <p:nvSpPr>
                <p:cNvPr id="104" name="Shape 2028"/>
                <p:cNvSpPr/>
                <p:nvPr/>
              </p:nvSpPr>
              <p:spPr>
                <a:xfrm>
                  <a:off x="1270322" y="1364999"/>
                  <a:ext cx="130"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E4E4E4"/>
                      </a:solidFill>
                      <a:latin typeface="FontAwesome"/>
                      <a:ea typeface="FontAwesome"/>
                      <a:cs typeface="FontAwesome"/>
                      <a:sym typeface="FontAwesome"/>
                    </a:defRPr>
                  </a:lvl1pPr>
                </a:lstStyle>
                <a:p>
                  <a:pPr lvl="0" algn="ctr">
                    <a:defRPr sz="1800">
                      <a:solidFill>
                        <a:srgbClr val="000000"/>
                      </a:solidFill>
                    </a:defRPr>
                  </a:pPr>
                  <a:endParaRPr sz="1800" dirty="0"/>
                </a:p>
              </p:txBody>
            </p:sp>
          </p:grpSp>
          <p:sp>
            <p:nvSpPr>
              <p:cNvPr id="102" name="TextBox 101"/>
              <p:cNvSpPr txBox="1"/>
              <p:nvPr/>
            </p:nvSpPr>
            <p:spPr>
              <a:xfrm>
                <a:off x="1419120" y="2658193"/>
                <a:ext cx="543739" cy="523220"/>
              </a:xfrm>
              <a:prstGeom prst="rect">
                <a:avLst/>
              </a:prstGeom>
              <a:noFill/>
            </p:spPr>
            <p:txBody>
              <a:bodyPr wrap="none" rtlCol="0">
                <a:spAutoFit/>
              </a:bodyPr>
              <a:lstStyle/>
              <a:p>
                <a:pPr algn="ctr"/>
                <a:r>
                  <a:rPr lang="id-ID" sz="2800" dirty="0">
                    <a:solidFill>
                      <a:schemeClr val="accent5"/>
                    </a:solidFill>
                    <a:latin typeface="linea-basic-10" panose="02000509000000000000" pitchFamily="49" charset="0"/>
                  </a:rPr>
                  <a:t>5</a:t>
                </a:r>
              </a:p>
            </p:txBody>
          </p:sp>
        </p:grpSp>
      </p:grpSp>
      <p:sp>
        <p:nvSpPr>
          <p:cNvPr id="107" name="TextBox 106"/>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08"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3610479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500"/>
                                        <p:tgtEl>
                                          <p:spTgt spid="8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val 1"/>
          <p:cNvSpPr/>
          <p:nvPr/>
        </p:nvSpPr>
        <p:spPr bwMode="auto">
          <a:xfrm>
            <a:off x="7247593" y="2189809"/>
            <a:ext cx="3586903" cy="3549027"/>
          </a:xfrm>
          <a:prstGeom prst="ellipse">
            <a:avLst/>
          </a:prstGeom>
          <a:solidFill>
            <a:schemeClr val="accent3"/>
          </a:solidFill>
          <a:ln>
            <a:noFill/>
          </a:ln>
          <a:extLst/>
        </p:spPr>
        <p:txBody>
          <a:bodyPr vert="horz" wrap="square" lIns="91440" tIns="45720" rIns="91440" bIns="45720" numCol="1" rtlCol="0" anchor="ctr" anchorCtr="0" compatLnSpc="1">
            <a:prstTxWarp prst="textArchDown">
              <a:avLst/>
            </a:prstTxWarp>
          </a:bodyPr>
          <a:lstStyle/>
          <a:p>
            <a:pPr algn="ctr"/>
            <a:endParaRPr lang="id-ID" dirty="0"/>
          </a:p>
        </p:txBody>
      </p:sp>
      <p:grpSp>
        <p:nvGrpSpPr>
          <p:cNvPr id="3" name="Group 336"/>
          <p:cNvGrpSpPr>
            <a:grpSpLocks noChangeAspect="1"/>
          </p:cNvGrpSpPr>
          <p:nvPr/>
        </p:nvGrpSpPr>
        <p:grpSpPr bwMode="auto">
          <a:xfrm rot="20351631">
            <a:off x="8733298" y="2374330"/>
            <a:ext cx="1873887" cy="4547859"/>
            <a:chOff x="2950" y="0"/>
            <a:chExt cx="1780" cy="4320"/>
          </a:xfrm>
        </p:grpSpPr>
        <p:sp>
          <p:nvSpPr>
            <p:cNvPr id="4" name="Freeform 337"/>
            <p:cNvSpPr>
              <a:spLocks/>
            </p:cNvSpPr>
            <p:nvPr/>
          </p:nvSpPr>
          <p:spPr bwMode="auto">
            <a:xfrm>
              <a:off x="2950" y="1266"/>
              <a:ext cx="221" cy="140"/>
            </a:xfrm>
            <a:custGeom>
              <a:avLst/>
              <a:gdLst>
                <a:gd name="T0" fmla="*/ 102 w 883"/>
                <a:gd name="T1" fmla="*/ 8 h 562"/>
                <a:gd name="T2" fmla="*/ 78 w 883"/>
                <a:gd name="T3" fmla="*/ 66 h 562"/>
                <a:gd name="T4" fmla="*/ 52 w 883"/>
                <a:gd name="T5" fmla="*/ 142 h 562"/>
                <a:gd name="T6" fmla="*/ 33 w 883"/>
                <a:gd name="T7" fmla="*/ 204 h 562"/>
                <a:gd name="T8" fmla="*/ 17 w 883"/>
                <a:gd name="T9" fmla="*/ 276 h 562"/>
                <a:gd name="T10" fmla="*/ 4 w 883"/>
                <a:gd name="T11" fmla="*/ 354 h 562"/>
                <a:gd name="T12" fmla="*/ 1 w 883"/>
                <a:gd name="T13" fmla="*/ 400 h 562"/>
                <a:gd name="T14" fmla="*/ 9 w 883"/>
                <a:gd name="T15" fmla="*/ 417 h 562"/>
                <a:gd name="T16" fmla="*/ 22 w 883"/>
                <a:gd name="T17" fmla="*/ 435 h 562"/>
                <a:gd name="T18" fmla="*/ 42 w 883"/>
                <a:gd name="T19" fmla="*/ 457 h 562"/>
                <a:gd name="T20" fmla="*/ 75 w 883"/>
                <a:gd name="T21" fmla="*/ 481 h 562"/>
                <a:gd name="T22" fmla="*/ 119 w 883"/>
                <a:gd name="T23" fmla="*/ 508 h 562"/>
                <a:gd name="T24" fmla="*/ 178 w 883"/>
                <a:gd name="T25" fmla="*/ 534 h 562"/>
                <a:gd name="T26" fmla="*/ 260 w 883"/>
                <a:gd name="T27" fmla="*/ 552 h 562"/>
                <a:gd name="T28" fmla="*/ 362 w 883"/>
                <a:gd name="T29" fmla="*/ 558 h 562"/>
                <a:gd name="T30" fmla="*/ 472 w 883"/>
                <a:gd name="T31" fmla="*/ 562 h 562"/>
                <a:gd name="T32" fmla="*/ 582 w 883"/>
                <a:gd name="T33" fmla="*/ 562 h 562"/>
                <a:gd name="T34" fmla="*/ 732 w 883"/>
                <a:gd name="T35" fmla="*/ 558 h 562"/>
                <a:gd name="T36" fmla="*/ 863 w 883"/>
                <a:gd name="T37" fmla="*/ 553 h 562"/>
                <a:gd name="T38" fmla="*/ 883 w 883"/>
                <a:gd name="T39" fmla="*/ 452 h 562"/>
                <a:gd name="T40" fmla="*/ 819 w 883"/>
                <a:gd name="T41" fmla="*/ 450 h 562"/>
                <a:gd name="T42" fmla="*/ 674 w 883"/>
                <a:gd name="T43" fmla="*/ 442 h 562"/>
                <a:gd name="T44" fmla="*/ 591 w 883"/>
                <a:gd name="T45" fmla="*/ 433 h 562"/>
                <a:gd name="T46" fmla="*/ 511 w 883"/>
                <a:gd name="T47" fmla="*/ 420 h 562"/>
                <a:gd name="T48" fmla="*/ 475 w 883"/>
                <a:gd name="T49" fmla="*/ 413 h 562"/>
                <a:gd name="T50" fmla="*/ 443 w 883"/>
                <a:gd name="T51" fmla="*/ 403 h 562"/>
                <a:gd name="T52" fmla="*/ 416 w 883"/>
                <a:gd name="T53" fmla="*/ 392 h 562"/>
                <a:gd name="T54" fmla="*/ 395 w 883"/>
                <a:gd name="T55" fmla="*/ 380 h 562"/>
                <a:gd name="T56" fmla="*/ 390 w 883"/>
                <a:gd name="T57" fmla="*/ 361 h 562"/>
                <a:gd name="T58" fmla="*/ 389 w 883"/>
                <a:gd name="T59" fmla="*/ 340 h 562"/>
                <a:gd name="T60" fmla="*/ 390 w 883"/>
                <a:gd name="T61" fmla="*/ 317 h 562"/>
                <a:gd name="T62" fmla="*/ 394 w 883"/>
                <a:gd name="T63" fmla="*/ 292 h 562"/>
                <a:gd name="T64" fmla="*/ 408 w 883"/>
                <a:gd name="T65" fmla="*/ 239 h 562"/>
                <a:gd name="T66" fmla="*/ 433 w 883"/>
                <a:gd name="T67" fmla="*/ 185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3" h="562">
                  <a:moveTo>
                    <a:pt x="105" y="0"/>
                  </a:moveTo>
                  <a:lnTo>
                    <a:pt x="102" y="8"/>
                  </a:lnTo>
                  <a:lnTo>
                    <a:pt x="92" y="30"/>
                  </a:lnTo>
                  <a:lnTo>
                    <a:pt x="78" y="66"/>
                  </a:lnTo>
                  <a:lnTo>
                    <a:pt x="60" y="114"/>
                  </a:lnTo>
                  <a:lnTo>
                    <a:pt x="52" y="142"/>
                  </a:lnTo>
                  <a:lnTo>
                    <a:pt x="43" y="172"/>
                  </a:lnTo>
                  <a:lnTo>
                    <a:pt x="33" y="204"/>
                  </a:lnTo>
                  <a:lnTo>
                    <a:pt x="26" y="239"/>
                  </a:lnTo>
                  <a:lnTo>
                    <a:pt x="17" y="276"/>
                  </a:lnTo>
                  <a:lnTo>
                    <a:pt x="11" y="314"/>
                  </a:lnTo>
                  <a:lnTo>
                    <a:pt x="4" y="354"/>
                  </a:lnTo>
                  <a:lnTo>
                    <a:pt x="0" y="395"/>
                  </a:lnTo>
                  <a:lnTo>
                    <a:pt x="1" y="400"/>
                  </a:lnTo>
                  <a:lnTo>
                    <a:pt x="4" y="409"/>
                  </a:lnTo>
                  <a:lnTo>
                    <a:pt x="9" y="417"/>
                  </a:lnTo>
                  <a:lnTo>
                    <a:pt x="14" y="426"/>
                  </a:lnTo>
                  <a:lnTo>
                    <a:pt x="22" y="435"/>
                  </a:lnTo>
                  <a:lnTo>
                    <a:pt x="30" y="445"/>
                  </a:lnTo>
                  <a:lnTo>
                    <a:pt x="42" y="457"/>
                  </a:lnTo>
                  <a:lnTo>
                    <a:pt x="57" y="469"/>
                  </a:lnTo>
                  <a:lnTo>
                    <a:pt x="75" y="481"/>
                  </a:lnTo>
                  <a:lnTo>
                    <a:pt x="95" y="494"/>
                  </a:lnTo>
                  <a:lnTo>
                    <a:pt x="119" y="508"/>
                  </a:lnTo>
                  <a:lnTo>
                    <a:pt x="147" y="521"/>
                  </a:lnTo>
                  <a:lnTo>
                    <a:pt x="178" y="534"/>
                  </a:lnTo>
                  <a:lnTo>
                    <a:pt x="214" y="547"/>
                  </a:lnTo>
                  <a:lnTo>
                    <a:pt x="260" y="552"/>
                  </a:lnTo>
                  <a:lnTo>
                    <a:pt x="310" y="556"/>
                  </a:lnTo>
                  <a:lnTo>
                    <a:pt x="362" y="558"/>
                  </a:lnTo>
                  <a:lnTo>
                    <a:pt x="417" y="561"/>
                  </a:lnTo>
                  <a:lnTo>
                    <a:pt x="472" y="562"/>
                  </a:lnTo>
                  <a:lnTo>
                    <a:pt x="528" y="562"/>
                  </a:lnTo>
                  <a:lnTo>
                    <a:pt x="582" y="562"/>
                  </a:lnTo>
                  <a:lnTo>
                    <a:pt x="635" y="561"/>
                  </a:lnTo>
                  <a:lnTo>
                    <a:pt x="732" y="558"/>
                  </a:lnTo>
                  <a:lnTo>
                    <a:pt x="810" y="555"/>
                  </a:lnTo>
                  <a:lnTo>
                    <a:pt x="863" y="553"/>
                  </a:lnTo>
                  <a:lnTo>
                    <a:pt x="883" y="552"/>
                  </a:lnTo>
                  <a:lnTo>
                    <a:pt x="883" y="452"/>
                  </a:lnTo>
                  <a:lnTo>
                    <a:pt x="865" y="452"/>
                  </a:lnTo>
                  <a:lnTo>
                    <a:pt x="819" y="450"/>
                  </a:lnTo>
                  <a:lnTo>
                    <a:pt x="753" y="447"/>
                  </a:lnTo>
                  <a:lnTo>
                    <a:pt x="674" y="442"/>
                  </a:lnTo>
                  <a:lnTo>
                    <a:pt x="632" y="438"/>
                  </a:lnTo>
                  <a:lnTo>
                    <a:pt x="591" y="433"/>
                  </a:lnTo>
                  <a:lnTo>
                    <a:pt x="550" y="427"/>
                  </a:lnTo>
                  <a:lnTo>
                    <a:pt x="511" y="420"/>
                  </a:lnTo>
                  <a:lnTo>
                    <a:pt x="493" y="417"/>
                  </a:lnTo>
                  <a:lnTo>
                    <a:pt x="475" y="413"/>
                  </a:lnTo>
                  <a:lnTo>
                    <a:pt x="458" y="408"/>
                  </a:lnTo>
                  <a:lnTo>
                    <a:pt x="443" y="403"/>
                  </a:lnTo>
                  <a:lnTo>
                    <a:pt x="429" y="398"/>
                  </a:lnTo>
                  <a:lnTo>
                    <a:pt x="416" y="392"/>
                  </a:lnTo>
                  <a:lnTo>
                    <a:pt x="405" y="387"/>
                  </a:lnTo>
                  <a:lnTo>
                    <a:pt x="395" y="380"/>
                  </a:lnTo>
                  <a:lnTo>
                    <a:pt x="392" y="371"/>
                  </a:lnTo>
                  <a:lnTo>
                    <a:pt x="390" y="361"/>
                  </a:lnTo>
                  <a:lnTo>
                    <a:pt x="389" y="351"/>
                  </a:lnTo>
                  <a:lnTo>
                    <a:pt x="389" y="340"/>
                  </a:lnTo>
                  <a:lnTo>
                    <a:pt x="389" y="328"/>
                  </a:lnTo>
                  <a:lnTo>
                    <a:pt x="390" y="317"/>
                  </a:lnTo>
                  <a:lnTo>
                    <a:pt x="392" y="305"/>
                  </a:lnTo>
                  <a:lnTo>
                    <a:pt x="394" y="292"/>
                  </a:lnTo>
                  <a:lnTo>
                    <a:pt x="400" y="266"/>
                  </a:lnTo>
                  <a:lnTo>
                    <a:pt x="408" y="239"/>
                  </a:lnTo>
                  <a:lnTo>
                    <a:pt x="420" y="212"/>
                  </a:lnTo>
                  <a:lnTo>
                    <a:pt x="433" y="185"/>
                  </a:lnTo>
                  <a:lnTo>
                    <a:pt x="105" y="0"/>
                  </a:lnTo>
                  <a:close/>
                </a:path>
              </a:pathLst>
            </a:custGeom>
            <a:solidFill>
              <a:srgbClr val="C9F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Freeform 338"/>
            <p:cNvSpPr>
              <a:spLocks/>
            </p:cNvSpPr>
            <p:nvPr/>
          </p:nvSpPr>
          <p:spPr bwMode="auto">
            <a:xfrm>
              <a:off x="3013" y="1091"/>
              <a:ext cx="130" cy="182"/>
            </a:xfrm>
            <a:custGeom>
              <a:avLst/>
              <a:gdLst>
                <a:gd name="T0" fmla="*/ 0 w 520"/>
                <a:gd name="T1" fmla="*/ 642 h 731"/>
                <a:gd name="T2" fmla="*/ 7 w 520"/>
                <a:gd name="T3" fmla="*/ 616 h 731"/>
                <a:gd name="T4" fmla="*/ 29 w 520"/>
                <a:gd name="T5" fmla="*/ 550 h 731"/>
                <a:gd name="T6" fmla="*/ 59 w 520"/>
                <a:gd name="T7" fmla="*/ 455 h 731"/>
                <a:gd name="T8" fmla="*/ 95 w 520"/>
                <a:gd name="T9" fmla="*/ 345 h 731"/>
                <a:gd name="T10" fmla="*/ 130 w 520"/>
                <a:gd name="T11" fmla="*/ 231 h 731"/>
                <a:gd name="T12" fmla="*/ 163 w 520"/>
                <a:gd name="T13" fmla="*/ 128 h 731"/>
                <a:gd name="T14" fmla="*/ 187 w 520"/>
                <a:gd name="T15" fmla="*/ 48 h 731"/>
                <a:gd name="T16" fmla="*/ 198 w 520"/>
                <a:gd name="T17" fmla="*/ 2 h 731"/>
                <a:gd name="T18" fmla="*/ 207 w 520"/>
                <a:gd name="T19" fmla="*/ 1 h 731"/>
                <a:gd name="T20" fmla="*/ 230 w 520"/>
                <a:gd name="T21" fmla="*/ 0 h 731"/>
                <a:gd name="T22" fmla="*/ 246 w 520"/>
                <a:gd name="T23" fmla="*/ 0 h 731"/>
                <a:gd name="T24" fmla="*/ 265 w 520"/>
                <a:gd name="T25" fmla="*/ 1 h 731"/>
                <a:gd name="T26" fmla="*/ 286 w 520"/>
                <a:gd name="T27" fmla="*/ 2 h 731"/>
                <a:gd name="T28" fmla="*/ 310 w 520"/>
                <a:gd name="T29" fmla="*/ 6 h 731"/>
                <a:gd name="T30" fmla="*/ 335 w 520"/>
                <a:gd name="T31" fmla="*/ 10 h 731"/>
                <a:gd name="T32" fmla="*/ 359 w 520"/>
                <a:gd name="T33" fmla="*/ 16 h 731"/>
                <a:gd name="T34" fmla="*/ 386 w 520"/>
                <a:gd name="T35" fmla="*/ 24 h 731"/>
                <a:gd name="T36" fmla="*/ 413 w 520"/>
                <a:gd name="T37" fmla="*/ 34 h 731"/>
                <a:gd name="T38" fmla="*/ 427 w 520"/>
                <a:gd name="T39" fmla="*/ 40 h 731"/>
                <a:gd name="T40" fmla="*/ 440 w 520"/>
                <a:gd name="T41" fmla="*/ 47 h 731"/>
                <a:gd name="T42" fmla="*/ 454 w 520"/>
                <a:gd name="T43" fmla="*/ 54 h 731"/>
                <a:gd name="T44" fmla="*/ 467 w 520"/>
                <a:gd name="T45" fmla="*/ 62 h 731"/>
                <a:gd name="T46" fmla="*/ 481 w 520"/>
                <a:gd name="T47" fmla="*/ 70 h 731"/>
                <a:gd name="T48" fmla="*/ 494 w 520"/>
                <a:gd name="T49" fmla="*/ 80 h 731"/>
                <a:gd name="T50" fmla="*/ 507 w 520"/>
                <a:gd name="T51" fmla="*/ 91 h 731"/>
                <a:gd name="T52" fmla="*/ 520 w 520"/>
                <a:gd name="T53" fmla="*/ 102 h 731"/>
                <a:gd name="T54" fmla="*/ 507 w 520"/>
                <a:gd name="T55" fmla="*/ 125 h 731"/>
                <a:gd name="T56" fmla="*/ 476 w 520"/>
                <a:gd name="T57" fmla="*/ 189 h 731"/>
                <a:gd name="T58" fmla="*/ 430 w 520"/>
                <a:gd name="T59" fmla="*/ 281 h 731"/>
                <a:gd name="T60" fmla="*/ 375 w 520"/>
                <a:gd name="T61" fmla="*/ 387 h 731"/>
                <a:gd name="T62" fmla="*/ 317 w 520"/>
                <a:gd name="T63" fmla="*/ 498 h 731"/>
                <a:gd name="T64" fmla="*/ 262 w 520"/>
                <a:gd name="T65" fmla="*/ 600 h 731"/>
                <a:gd name="T66" fmla="*/ 238 w 520"/>
                <a:gd name="T67" fmla="*/ 644 h 731"/>
                <a:gd name="T68" fmla="*/ 217 w 520"/>
                <a:gd name="T69" fmla="*/ 682 h 731"/>
                <a:gd name="T70" fmla="*/ 198 w 520"/>
                <a:gd name="T71" fmla="*/ 711 h 731"/>
                <a:gd name="T72" fmla="*/ 186 w 520"/>
                <a:gd name="T73" fmla="*/ 731 h 731"/>
                <a:gd name="T74" fmla="*/ 181 w 520"/>
                <a:gd name="T75" fmla="*/ 728 h 731"/>
                <a:gd name="T76" fmla="*/ 170 w 520"/>
                <a:gd name="T77" fmla="*/ 720 h 731"/>
                <a:gd name="T78" fmla="*/ 153 w 520"/>
                <a:gd name="T79" fmla="*/ 710 h 731"/>
                <a:gd name="T80" fmla="*/ 129 w 520"/>
                <a:gd name="T81" fmla="*/ 697 h 731"/>
                <a:gd name="T82" fmla="*/ 102 w 520"/>
                <a:gd name="T83" fmla="*/ 682 h 731"/>
                <a:gd name="T84" fmla="*/ 71 w 520"/>
                <a:gd name="T85" fmla="*/ 666 h 731"/>
                <a:gd name="T86" fmla="*/ 54 w 520"/>
                <a:gd name="T87" fmla="*/ 660 h 731"/>
                <a:gd name="T88" fmla="*/ 36 w 520"/>
                <a:gd name="T89" fmla="*/ 652 h 731"/>
                <a:gd name="T90" fmla="*/ 18 w 520"/>
                <a:gd name="T91" fmla="*/ 647 h 731"/>
                <a:gd name="T92" fmla="*/ 0 w 520"/>
                <a:gd name="T93" fmla="*/ 642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0" h="731">
                  <a:moveTo>
                    <a:pt x="0" y="642"/>
                  </a:moveTo>
                  <a:lnTo>
                    <a:pt x="7" y="616"/>
                  </a:lnTo>
                  <a:lnTo>
                    <a:pt x="29" y="550"/>
                  </a:lnTo>
                  <a:lnTo>
                    <a:pt x="59" y="455"/>
                  </a:lnTo>
                  <a:lnTo>
                    <a:pt x="95" y="345"/>
                  </a:lnTo>
                  <a:lnTo>
                    <a:pt x="130" y="231"/>
                  </a:lnTo>
                  <a:lnTo>
                    <a:pt x="163" y="128"/>
                  </a:lnTo>
                  <a:lnTo>
                    <a:pt x="187" y="48"/>
                  </a:lnTo>
                  <a:lnTo>
                    <a:pt x="198" y="2"/>
                  </a:lnTo>
                  <a:lnTo>
                    <a:pt x="207" y="1"/>
                  </a:lnTo>
                  <a:lnTo>
                    <a:pt x="230" y="0"/>
                  </a:lnTo>
                  <a:lnTo>
                    <a:pt x="246" y="0"/>
                  </a:lnTo>
                  <a:lnTo>
                    <a:pt x="265" y="1"/>
                  </a:lnTo>
                  <a:lnTo>
                    <a:pt x="286" y="2"/>
                  </a:lnTo>
                  <a:lnTo>
                    <a:pt x="310" y="6"/>
                  </a:lnTo>
                  <a:lnTo>
                    <a:pt x="335" y="10"/>
                  </a:lnTo>
                  <a:lnTo>
                    <a:pt x="359" y="16"/>
                  </a:lnTo>
                  <a:lnTo>
                    <a:pt x="386" y="24"/>
                  </a:lnTo>
                  <a:lnTo>
                    <a:pt x="413" y="34"/>
                  </a:lnTo>
                  <a:lnTo>
                    <a:pt x="427" y="40"/>
                  </a:lnTo>
                  <a:lnTo>
                    <a:pt x="440" y="47"/>
                  </a:lnTo>
                  <a:lnTo>
                    <a:pt x="454" y="54"/>
                  </a:lnTo>
                  <a:lnTo>
                    <a:pt x="467" y="62"/>
                  </a:lnTo>
                  <a:lnTo>
                    <a:pt x="481" y="70"/>
                  </a:lnTo>
                  <a:lnTo>
                    <a:pt x="494" y="80"/>
                  </a:lnTo>
                  <a:lnTo>
                    <a:pt x="507" y="91"/>
                  </a:lnTo>
                  <a:lnTo>
                    <a:pt x="520" y="102"/>
                  </a:lnTo>
                  <a:lnTo>
                    <a:pt x="507" y="125"/>
                  </a:lnTo>
                  <a:lnTo>
                    <a:pt x="476" y="189"/>
                  </a:lnTo>
                  <a:lnTo>
                    <a:pt x="430" y="281"/>
                  </a:lnTo>
                  <a:lnTo>
                    <a:pt x="375" y="387"/>
                  </a:lnTo>
                  <a:lnTo>
                    <a:pt x="317" y="498"/>
                  </a:lnTo>
                  <a:lnTo>
                    <a:pt x="262" y="600"/>
                  </a:lnTo>
                  <a:lnTo>
                    <a:pt x="238" y="644"/>
                  </a:lnTo>
                  <a:lnTo>
                    <a:pt x="217" y="682"/>
                  </a:lnTo>
                  <a:lnTo>
                    <a:pt x="198" y="711"/>
                  </a:lnTo>
                  <a:lnTo>
                    <a:pt x="186" y="731"/>
                  </a:lnTo>
                  <a:lnTo>
                    <a:pt x="181" y="728"/>
                  </a:lnTo>
                  <a:lnTo>
                    <a:pt x="170" y="720"/>
                  </a:lnTo>
                  <a:lnTo>
                    <a:pt x="153" y="710"/>
                  </a:lnTo>
                  <a:lnTo>
                    <a:pt x="129" y="697"/>
                  </a:lnTo>
                  <a:lnTo>
                    <a:pt x="102" y="682"/>
                  </a:lnTo>
                  <a:lnTo>
                    <a:pt x="71" y="666"/>
                  </a:lnTo>
                  <a:lnTo>
                    <a:pt x="54" y="660"/>
                  </a:lnTo>
                  <a:lnTo>
                    <a:pt x="36" y="652"/>
                  </a:lnTo>
                  <a:lnTo>
                    <a:pt x="18" y="647"/>
                  </a:lnTo>
                  <a:lnTo>
                    <a:pt x="0" y="642"/>
                  </a:lnTo>
                  <a:close/>
                </a:path>
              </a:pathLst>
            </a:custGeom>
            <a:solidFill>
              <a:srgbClr val="0C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339"/>
            <p:cNvSpPr>
              <a:spLocks/>
            </p:cNvSpPr>
            <p:nvPr/>
          </p:nvSpPr>
          <p:spPr bwMode="auto">
            <a:xfrm>
              <a:off x="2966" y="1233"/>
              <a:ext cx="115" cy="96"/>
            </a:xfrm>
            <a:custGeom>
              <a:avLst/>
              <a:gdLst>
                <a:gd name="T0" fmla="*/ 0 w 462"/>
                <a:gd name="T1" fmla="*/ 172 h 385"/>
                <a:gd name="T2" fmla="*/ 1 w 462"/>
                <a:gd name="T3" fmla="*/ 167 h 385"/>
                <a:gd name="T4" fmla="*/ 6 w 462"/>
                <a:gd name="T5" fmla="*/ 150 h 385"/>
                <a:gd name="T6" fmla="*/ 15 w 462"/>
                <a:gd name="T7" fmla="*/ 129 h 385"/>
                <a:gd name="T8" fmla="*/ 28 w 462"/>
                <a:gd name="T9" fmla="*/ 102 h 385"/>
                <a:gd name="T10" fmla="*/ 35 w 462"/>
                <a:gd name="T11" fmla="*/ 87 h 385"/>
                <a:gd name="T12" fmla="*/ 44 w 462"/>
                <a:gd name="T13" fmla="*/ 73 h 385"/>
                <a:gd name="T14" fmla="*/ 54 w 462"/>
                <a:gd name="T15" fmla="*/ 59 h 385"/>
                <a:gd name="T16" fmla="*/ 64 w 462"/>
                <a:gd name="T17" fmla="*/ 44 h 385"/>
                <a:gd name="T18" fmla="*/ 76 w 462"/>
                <a:gd name="T19" fmla="*/ 32 h 385"/>
                <a:gd name="T20" fmla="*/ 89 w 462"/>
                <a:gd name="T21" fmla="*/ 20 h 385"/>
                <a:gd name="T22" fmla="*/ 103 w 462"/>
                <a:gd name="T23" fmla="*/ 9 h 385"/>
                <a:gd name="T24" fmla="*/ 120 w 462"/>
                <a:gd name="T25" fmla="*/ 1 h 385"/>
                <a:gd name="T26" fmla="*/ 122 w 462"/>
                <a:gd name="T27" fmla="*/ 0 h 385"/>
                <a:gd name="T28" fmla="*/ 126 w 462"/>
                <a:gd name="T29" fmla="*/ 0 h 385"/>
                <a:gd name="T30" fmla="*/ 133 w 462"/>
                <a:gd name="T31" fmla="*/ 2 h 385"/>
                <a:gd name="T32" fmla="*/ 139 w 462"/>
                <a:gd name="T33" fmla="*/ 3 h 385"/>
                <a:gd name="T34" fmla="*/ 156 w 462"/>
                <a:gd name="T35" fmla="*/ 11 h 385"/>
                <a:gd name="T36" fmla="*/ 178 w 462"/>
                <a:gd name="T37" fmla="*/ 20 h 385"/>
                <a:gd name="T38" fmla="*/ 202 w 462"/>
                <a:gd name="T39" fmla="*/ 32 h 385"/>
                <a:gd name="T40" fmla="*/ 229 w 462"/>
                <a:gd name="T41" fmla="*/ 46 h 385"/>
                <a:gd name="T42" fmla="*/ 257 w 462"/>
                <a:gd name="T43" fmla="*/ 61 h 385"/>
                <a:gd name="T44" fmla="*/ 286 w 462"/>
                <a:gd name="T45" fmla="*/ 78 h 385"/>
                <a:gd name="T46" fmla="*/ 315 w 462"/>
                <a:gd name="T47" fmla="*/ 95 h 385"/>
                <a:gd name="T48" fmla="*/ 343 w 462"/>
                <a:gd name="T49" fmla="*/ 113 h 385"/>
                <a:gd name="T50" fmla="*/ 371 w 462"/>
                <a:gd name="T51" fmla="*/ 131 h 385"/>
                <a:gd name="T52" fmla="*/ 396 w 462"/>
                <a:gd name="T53" fmla="*/ 148 h 385"/>
                <a:gd name="T54" fmla="*/ 419 w 462"/>
                <a:gd name="T55" fmla="*/ 164 h 385"/>
                <a:gd name="T56" fmla="*/ 437 w 462"/>
                <a:gd name="T57" fmla="*/ 181 h 385"/>
                <a:gd name="T58" fmla="*/ 446 w 462"/>
                <a:gd name="T59" fmla="*/ 187 h 385"/>
                <a:gd name="T60" fmla="*/ 452 w 462"/>
                <a:gd name="T61" fmla="*/ 194 h 385"/>
                <a:gd name="T62" fmla="*/ 458 w 462"/>
                <a:gd name="T63" fmla="*/ 200 h 385"/>
                <a:gd name="T64" fmla="*/ 462 w 462"/>
                <a:gd name="T65" fmla="*/ 205 h 385"/>
                <a:gd name="T66" fmla="*/ 460 w 462"/>
                <a:gd name="T67" fmla="*/ 213 h 385"/>
                <a:gd name="T68" fmla="*/ 451 w 462"/>
                <a:gd name="T69" fmla="*/ 232 h 385"/>
                <a:gd name="T70" fmla="*/ 439 w 462"/>
                <a:gd name="T71" fmla="*/ 260 h 385"/>
                <a:gd name="T72" fmla="*/ 425 w 462"/>
                <a:gd name="T73" fmla="*/ 293 h 385"/>
                <a:gd name="T74" fmla="*/ 409 w 462"/>
                <a:gd name="T75" fmla="*/ 325 h 385"/>
                <a:gd name="T76" fmla="*/ 394 w 462"/>
                <a:gd name="T77" fmla="*/ 354 h 385"/>
                <a:gd name="T78" fmla="*/ 386 w 462"/>
                <a:gd name="T79" fmla="*/ 365 h 385"/>
                <a:gd name="T80" fmla="*/ 379 w 462"/>
                <a:gd name="T81" fmla="*/ 375 h 385"/>
                <a:gd name="T82" fmla="*/ 373 w 462"/>
                <a:gd name="T83" fmla="*/ 381 h 385"/>
                <a:gd name="T84" fmla="*/ 367 w 462"/>
                <a:gd name="T85" fmla="*/ 385 h 385"/>
                <a:gd name="T86" fmla="*/ 352 w 462"/>
                <a:gd name="T87" fmla="*/ 377 h 385"/>
                <a:gd name="T88" fmla="*/ 312 w 462"/>
                <a:gd name="T89" fmla="*/ 358 h 385"/>
                <a:gd name="T90" fmla="*/ 256 w 462"/>
                <a:gd name="T91" fmla="*/ 330 h 385"/>
                <a:gd name="T92" fmla="*/ 190 w 462"/>
                <a:gd name="T93" fmla="*/ 295 h 385"/>
                <a:gd name="T94" fmla="*/ 156 w 462"/>
                <a:gd name="T95" fmla="*/ 278 h 385"/>
                <a:gd name="T96" fmla="*/ 124 w 462"/>
                <a:gd name="T97" fmla="*/ 259 h 385"/>
                <a:gd name="T98" fmla="*/ 93 w 462"/>
                <a:gd name="T99" fmla="*/ 241 h 385"/>
                <a:gd name="T100" fmla="*/ 64 w 462"/>
                <a:gd name="T101" fmla="*/ 225 h 385"/>
                <a:gd name="T102" fmla="*/ 40 w 462"/>
                <a:gd name="T103" fmla="*/ 209 h 385"/>
                <a:gd name="T104" fmla="*/ 20 w 462"/>
                <a:gd name="T105" fmla="*/ 195 h 385"/>
                <a:gd name="T106" fmla="*/ 13 w 462"/>
                <a:gd name="T107" fmla="*/ 188 h 385"/>
                <a:gd name="T108" fmla="*/ 6 w 462"/>
                <a:gd name="T109" fmla="*/ 182 h 385"/>
                <a:gd name="T110" fmla="*/ 2 w 462"/>
                <a:gd name="T111" fmla="*/ 176 h 385"/>
                <a:gd name="T112" fmla="*/ 0 w 462"/>
                <a:gd name="T113" fmla="*/ 17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2" h="385">
                  <a:moveTo>
                    <a:pt x="0" y="172"/>
                  </a:moveTo>
                  <a:lnTo>
                    <a:pt x="1" y="167"/>
                  </a:lnTo>
                  <a:lnTo>
                    <a:pt x="6" y="150"/>
                  </a:lnTo>
                  <a:lnTo>
                    <a:pt x="15" y="129"/>
                  </a:lnTo>
                  <a:lnTo>
                    <a:pt x="28" y="102"/>
                  </a:lnTo>
                  <a:lnTo>
                    <a:pt x="35" y="87"/>
                  </a:lnTo>
                  <a:lnTo>
                    <a:pt x="44" y="73"/>
                  </a:lnTo>
                  <a:lnTo>
                    <a:pt x="54" y="59"/>
                  </a:lnTo>
                  <a:lnTo>
                    <a:pt x="64" y="44"/>
                  </a:lnTo>
                  <a:lnTo>
                    <a:pt x="76" y="32"/>
                  </a:lnTo>
                  <a:lnTo>
                    <a:pt x="89" y="20"/>
                  </a:lnTo>
                  <a:lnTo>
                    <a:pt x="103" y="9"/>
                  </a:lnTo>
                  <a:lnTo>
                    <a:pt x="120" y="1"/>
                  </a:lnTo>
                  <a:lnTo>
                    <a:pt x="122" y="0"/>
                  </a:lnTo>
                  <a:lnTo>
                    <a:pt x="126" y="0"/>
                  </a:lnTo>
                  <a:lnTo>
                    <a:pt x="133" y="2"/>
                  </a:lnTo>
                  <a:lnTo>
                    <a:pt x="139" y="3"/>
                  </a:lnTo>
                  <a:lnTo>
                    <a:pt x="156" y="11"/>
                  </a:lnTo>
                  <a:lnTo>
                    <a:pt x="178" y="20"/>
                  </a:lnTo>
                  <a:lnTo>
                    <a:pt x="202" y="32"/>
                  </a:lnTo>
                  <a:lnTo>
                    <a:pt x="229" y="46"/>
                  </a:lnTo>
                  <a:lnTo>
                    <a:pt x="257" y="61"/>
                  </a:lnTo>
                  <a:lnTo>
                    <a:pt x="286" y="78"/>
                  </a:lnTo>
                  <a:lnTo>
                    <a:pt x="315" y="95"/>
                  </a:lnTo>
                  <a:lnTo>
                    <a:pt x="343" y="113"/>
                  </a:lnTo>
                  <a:lnTo>
                    <a:pt x="371" y="131"/>
                  </a:lnTo>
                  <a:lnTo>
                    <a:pt x="396" y="148"/>
                  </a:lnTo>
                  <a:lnTo>
                    <a:pt x="419" y="164"/>
                  </a:lnTo>
                  <a:lnTo>
                    <a:pt x="437" y="181"/>
                  </a:lnTo>
                  <a:lnTo>
                    <a:pt x="446" y="187"/>
                  </a:lnTo>
                  <a:lnTo>
                    <a:pt x="452" y="194"/>
                  </a:lnTo>
                  <a:lnTo>
                    <a:pt x="458" y="200"/>
                  </a:lnTo>
                  <a:lnTo>
                    <a:pt x="462" y="205"/>
                  </a:lnTo>
                  <a:lnTo>
                    <a:pt x="460" y="213"/>
                  </a:lnTo>
                  <a:lnTo>
                    <a:pt x="451" y="232"/>
                  </a:lnTo>
                  <a:lnTo>
                    <a:pt x="439" y="260"/>
                  </a:lnTo>
                  <a:lnTo>
                    <a:pt x="425" y="293"/>
                  </a:lnTo>
                  <a:lnTo>
                    <a:pt x="409" y="325"/>
                  </a:lnTo>
                  <a:lnTo>
                    <a:pt x="394" y="354"/>
                  </a:lnTo>
                  <a:lnTo>
                    <a:pt x="386" y="365"/>
                  </a:lnTo>
                  <a:lnTo>
                    <a:pt x="379" y="375"/>
                  </a:lnTo>
                  <a:lnTo>
                    <a:pt x="373" y="381"/>
                  </a:lnTo>
                  <a:lnTo>
                    <a:pt x="367" y="385"/>
                  </a:lnTo>
                  <a:lnTo>
                    <a:pt x="352" y="377"/>
                  </a:lnTo>
                  <a:lnTo>
                    <a:pt x="312" y="358"/>
                  </a:lnTo>
                  <a:lnTo>
                    <a:pt x="256" y="330"/>
                  </a:lnTo>
                  <a:lnTo>
                    <a:pt x="190" y="295"/>
                  </a:lnTo>
                  <a:lnTo>
                    <a:pt x="156" y="278"/>
                  </a:lnTo>
                  <a:lnTo>
                    <a:pt x="124" y="259"/>
                  </a:lnTo>
                  <a:lnTo>
                    <a:pt x="93" y="241"/>
                  </a:lnTo>
                  <a:lnTo>
                    <a:pt x="64" y="225"/>
                  </a:lnTo>
                  <a:lnTo>
                    <a:pt x="40" y="209"/>
                  </a:lnTo>
                  <a:lnTo>
                    <a:pt x="20" y="195"/>
                  </a:lnTo>
                  <a:lnTo>
                    <a:pt x="13" y="188"/>
                  </a:lnTo>
                  <a:lnTo>
                    <a:pt x="6" y="182"/>
                  </a:lnTo>
                  <a:lnTo>
                    <a:pt x="2" y="176"/>
                  </a:lnTo>
                  <a:lnTo>
                    <a:pt x="0" y="172"/>
                  </a:lnTo>
                  <a:close/>
                </a:path>
              </a:pathLst>
            </a:cu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340"/>
            <p:cNvSpPr>
              <a:spLocks/>
            </p:cNvSpPr>
            <p:nvPr/>
          </p:nvSpPr>
          <p:spPr bwMode="auto">
            <a:xfrm>
              <a:off x="3410" y="1420"/>
              <a:ext cx="393" cy="453"/>
            </a:xfrm>
            <a:custGeom>
              <a:avLst/>
              <a:gdLst>
                <a:gd name="T0" fmla="*/ 190 w 1570"/>
                <a:gd name="T1" fmla="*/ 139 h 1812"/>
                <a:gd name="T2" fmla="*/ 78 w 1570"/>
                <a:gd name="T3" fmla="*/ 356 h 1812"/>
                <a:gd name="T4" fmla="*/ 1 w 1570"/>
                <a:gd name="T5" fmla="*/ 502 h 1812"/>
                <a:gd name="T6" fmla="*/ 3 w 1570"/>
                <a:gd name="T7" fmla="*/ 507 h 1812"/>
                <a:gd name="T8" fmla="*/ 32 w 1570"/>
                <a:gd name="T9" fmla="*/ 513 h 1812"/>
                <a:gd name="T10" fmla="*/ 164 w 1570"/>
                <a:gd name="T11" fmla="*/ 508 h 1812"/>
                <a:gd name="T12" fmla="*/ 246 w 1570"/>
                <a:gd name="T13" fmla="*/ 502 h 1812"/>
                <a:gd name="T14" fmla="*/ 214 w 1570"/>
                <a:gd name="T15" fmla="*/ 634 h 1812"/>
                <a:gd name="T16" fmla="*/ 157 w 1570"/>
                <a:gd name="T17" fmla="*/ 873 h 1812"/>
                <a:gd name="T18" fmla="*/ 142 w 1570"/>
                <a:gd name="T19" fmla="*/ 975 h 1812"/>
                <a:gd name="T20" fmla="*/ 231 w 1570"/>
                <a:gd name="T21" fmla="*/ 919 h 1812"/>
                <a:gd name="T22" fmla="*/ 340 w 1570"/>
                <a:gd name="T23" fmla="*/ 857 h 1812"/>
                <a:gd name="T24" fmla="*/ 402 w 1570"/>
                <a:gd name="T25" fmla="*/ 829 h 1812"/>
                <a:gd name="T26" fmla="*/ 422 w 1570"/>
                <a:gd name="T27" fmla="*/ 906 h 1812"/>
                <a:gd name="T28" fmla="*/ 477 w 1570"/>
                <a:gd name="T29" fmla="*/ 1097 h 1812"/>
                <a:gd name="T30" fmla="*/ 552 w 1570"/>
                <a:gd name="T31" fmla="*/ 1344 h 1812"/>
                <a:gd name="T32" fmla="*/ 633 w 1570"/>
                <a:gd name="T33" fmla="*/ 1589 h 1812"/>
                <a:gd name="T34" fmla="*/ 694 w 1570"/>
                <a:gd name="T35" fmla="*/ 1750 h 1812"/>
                <a:gd name="T36" fmla="*/ 726 w 1570"/>
                <a:gd name="T37" fmla="*/ 1812 h 1812"/>
                <a:gd name="T38" fmla="*/ 779 w 1570"/>
                <a:gd name="T39" fmla="*/ 1718 h 1812"/>
                <a:gd name="T40" fmla="*/ 906 w 1570"/>
                <a:gd name="T41" fmla="*/ 1487 h 1812"/>
                <a:gd name="T42" fmla="*/ 1062 w 1570"/>
                <a:gd name="T43" fmla="*/ 1197 h 1812"/>
                <a:gd name="T44" fmla="*/ 1199 w 1570"/>
                <a:gd name="T45" fmla="*/ 924 h 1812"/>
                <a:gd name="T46" fmla="*/ 1246 w 1570"/>
                <a:gd name="T47" fmla="*/ 819 h 1812"/>
                <a:gd name="T48" fmla="*/ 1271 w 1570"/>
                <a:gd name="T49" fmla="*/ 747 h 1812"/>
                <a:gd name="T50" fmla="*/ 1279 w 1570"/>
                <a:gd name="T51" fmla="*/ 724 h 1812"/>
                <a:gd name="T52" fmla="*/ 1340 w 1570"/>
                <a:gd name="T53" fmla="*/ 746 h 1812"/>
                <a:gd name="T54" fmla="*/ 1422 w 1570"/>
                <a:gd name="T55" fmla="*/ 773 h 1812"/>
                <a:gd name="T56" fmla="*/ 1452 w 1570"/>
                <a:gd name="T57" fmla="*/ 776 h 1812"/>
                <a:gd name="T58" fmla="*/ 1451 w 1570"/>
                <a:gd name="T59" fmla="*/ 756 h 1812"/>
                <a:gd name="T60" fmla="*/ 1441 w 1570"/>
                <a:gd name="T61" fmla="*/ 719 h 1812"/>
                <a:gd name="T62" fmla="*/ 1399 w 1570"/>
                <a:gd name="T63" fmla="*/ 615 h 1812"/>
                <a:gd name="T64" fmla="*/ 1313 w 1570"/>
                <a:gd name="T65" fmla="*/ 429 h 1812"/>
                <a:gd name="T66" fmla="*/ 1291 w 1570"/>
                <a:gd name="T67" fmla="*/ 364 h 1812"/>
                <a:gd name="T68" fmla="*/ 1398 w 1570"/>
                <a:gd name="T69" fmla="*/ 368 h 1812"/>
                <a:gd name="T70" fmla="*/ 1515 w 1570"/>
                <a:gd name="T71" fmla="*/ 368 h 1812"/>
                <a:gd name="T72" fmla="*/ 1570 w 1570"/>
                <a:gd name="T73" fmla="*/ 364 h 1812"/>
                <a:gd name="T74" fmla="*/ 1320 w 1570"/>
                <a:gd name="T75" fmla="*/ 2 h 1812"/>
                <a:gd name="T76" fmla="*/ 1138 w 1570"/>
                <a:gd name="T77" fmla="*/ 10 h 1812"/>
                <a:gd name="T78" fmla="*/ 870 w 1570"/>
                <a:gd name="T79" fmla="*/ 24 h 1812"/>
                <a:gd name="T80" fmla="*/ 580 w 1570"/>
                <a:gd name="T81" fmla="*/ 42 h 1812"/>
                <a:gd name="T82" fmla="*/ 332 w 1570"/>
                <a:gd name="T83" fmla="*/ 62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70" h="1812">
                  <a:moveTo>
                    <a:pt x="222" y="75"/>
                  </a:moveTo>
                  <a:lnTo>
                    <a:pt x="214" y="93"/>
                  </a:lnTo>
                  <a:lnTo>
                    <a:pt x="190" y="139"/>
                  </a:lnTo>
                  <a:lnTo>
                    <a:pt x="156" y="204"/>
                  </a:lnTo>
                  <a:lnTo>
                    <a:pt x="118" y="279"/>
                  </a:lnTo>
                  <a:lnTo>
                    <a:pt x="78" y="356"/>
                  </a:lnTo>
                  <a:lnTo>
                    <a:pt x="42" y="424"/>
                  </a:lnTo>
                  <a:lnTo>
                    <a:pt x="15" y="476"/>
                  </a:lnTo>
                  <a:lnTo>
                    <a:pt x="1" y="502"/>
                  </a:lnTo>
                  <a:lnTo>
                    <a:pt x="0" y="504"/>
                  </a:lnTo>
                  <a:lnTo>
                    <a:pt x="1" y="506"/>
                  </a:lnTo>
                  <a:lnTo>
                    <a:pt x="3" y="507"/>
                  </a:lnTo>
                  <a:lnTo>
                    <a:pt x="6" y="509"/>
                  </a:lnTo>
                  <a:lnTo>
                    <a:pt x="17" y="512"/>
                  </a:lnTo>
                  <a:lnTo>
                    <a:pt x="32" y="513"/>
                  </a:lnTo>
                  <a:lnTo>
                    <a:pt x="71" y="513"/>
                  </a:lnTo>
                  <a:lnTo>
                    <a:pt x="118" y="512"/>
                  </a:lnTo>
                  <a:lnTo>
                    <a:pt x="164" y="508"/>
                  </a:lnTo>
                  <a:lnTo>
                    <a:pt x="205" y="505"/>
                  </a:lnTo>
                  <a:lnTo>
                    <a:pt x="235" y="503"/>
                  </a:lnTo>
                  <a:lnTo>
                    <a:pt x="246" y="502"/>
                  </a:lnTo>
                  <a:lnTo>
                    <a:pt x="242" y="519"/>
                  </a:lnTo>
                  <a:lnTo>
                    <a:pt x="230" y="566"/>
                  </a:lnTo>
                  <a:lnTo>
                    <a:pt x="214" y="634"/>
                  </a:lnTo>
                  <a:lnTo>
                    <a:pt x="195" y="712"/>
                  </a:lnTo>
                  <a:lnTo>
                    <a:pt x="176" y="796"/>
                  </a:lnTo>
                  <a:lnTo>
                    <a:pt x="157" y="873"/>
                  </a:lnTo>
                  <a:lnTo>
                    <a:pt x="143" y="937"/>
                  </a:lnTo>
                  <a:lnTo>
                    <a:pt x="135" y="980"/>
                  </a:lnTo>
                  <a:lnTo>
                    <a:pt x="142" y="975"/>
                  </a:lnTo>
                  <a:lnTo>
                    <a:pt x="163" y="962"/>
                  </a:lnTo>
                  <a:lnTo>
                    <a:pt x="193" y="942"/>
                  </a:lnTo>
                  <a:lnTo>
                    <a:pt x="231" y="919"/>
                  </a:lnTo>
                  <a:lnTo>
                    <a:pt x="274" y="893"/>
                  </a:lnTo>
                  <a:lnTo>
                    <a:pt x="318" y="868"/>
                  </a:lnTo>
                  <a:lnTo>
                    <a:pt x="340" y="857"/>
                  </a:lnTo>
                  <a:lnTo>
                    <a:pt x="362" y="846"/>
                  </a:lnTo>
                  <a:lnTo>
                    <a:pt x="382" y="837"/>
                  </a:lnTo>
                  <a:lnTo>
                    <a:pt x="402" y="829"/>
                  </a:lnTo>
                  <a:lnTo>
                    <a:pt x="404" y="838"/>
                  </a:lnTo>
                  <a:lnTo>
                    <a:pt x="411" y="865"/>
                  </a:lnTo>
                  <a:lnTo>
                    <a:pt x="422" y="906"/>
                  </a:lnTo>
                  <a:lnTo>
                    <a:pt x="438" y="960"/>
                  </a:lnTo>
                  <a:lnTo>
                    <a:pt x="457" y="1023"/>
                  </a:lnTo>
                  <a:lnTo>
                    <a:pt x="477" y="1097"/>
                  </a:lnTo>
                  <a:lnTo>
                    <a:pt x="501" y="1176"/>
                  </a:lnTo>
                  <a:lnTo>
                    <a:pt x="526" y="1259"/>
                  </a:lnTo>
                  <a:lnTo>
                    <a:pt x="552" y="1344"/>
                  </a:lnTo>
                  <a:lnTo>
                    <a:pt x="579" y="1428"/>
                  </a:lnTo>
                  <a:lnTo>
                    <a:pt x="606" y="1512"/>
                  </a:lnTo>
                  <a:lnTo>
                    <a:pt x="633" y="1589"/>
                  </a:lnTo>
                  <a:lnTo>
                    <a:pt x="659" y="1661"/>
                  </a:lnTo>
                  <a:lnTo>
                    <a:pt x="682" y="1722"/>
                  </a:lnTo>
                  <a:lnTo>
                    <a:pt x="694" y="1750"/>
                  </a:lnTo>
                  <a:lnTo>
                    <a:pt x="705" y="1774"/>
                  </a:lnTo>
                  <a:lnTo>
                    <a:pt x="716" y="1795"/>
                  </a:lnTo>
                  <a:lnTo>
                    <a:pt x="726" y="1812"/>
                  </a:lnTo>
                  <a:lnTo>
                    <a:pt x="732" y="1801"/>
                  </a:lnTo>
                  <a:lnTo>
                    <a:pt x="751" y="1769"/>
                  </a:lnTo>
                  <a:lnTo>
                    <a:pt x="779" y="1718"/>
                  </a:lnTo>
                  <a:lnTo>
                    <a:pt x="815" y="1652"/>
                  </a:lnTo>
                  <a:lnTo>
                    <a:pt x="857" y="1574"/>
                  </a:lnTo>
                  <a:lnTo>
                    <a:pt x="906" y="1487"/>
                  </a:lnTo>
                  <a:lnTo>
                    <a:pt x="957" y="1393"/>
                  </a:lnTo>
                  <a:lnTo>
                    <a:pt x="1009" y="1296"/>
                  </a:lnTo>
                  <a:lnTo>
                    <a:pt x="1062" y="1197"/>
                  </a:lnTo>
                  <a:lnTo>
                    <a:pt x="1111" y="1100"/>
                  </a:lnTo>
                  <a:lnTo>
                    <a:pt x="1158" y="1008"/>
                  </a:lnTo>
                  <a:lnTo>
                    <a:pt x="1199" y="924"/>
                  </a:lnTo>
                  <a:lnTo>
                    <a:pt x="1216" y="886"/>
                  </a:lnTo>
                  <a:lnTo>
                    <a:pt x="1232" y="851"/>
                  </a:lnTo>
                  <a:lnTo>
                    <a:pt x="1246" y="819"/>
                  </a:lnTo>
                  <a:lnTo>
                    <a:pt x="1257" y="791"/>
                  </a:lnTo>
                  <a:lnTo>
                    <a:pt x="1266" y="766"/>
                  </a:lnTo>
                  <a:lnTo>
                    <a:pt x="1271" y="747"/>
                  </a:lnTo>
                  <a:lnTo>
                    <a:pt x="1273" y="732"/>
                  </a:lnTo>
                  <a:lnTo>
                    <a:pt x="1273" y="722"/>
                  </a:lnTo>
                  <a:lnTo>
                    <a:pt x="1279" y="724"/>
                  </a:lnTo>
                  <a:lnTo>
                    <a:pt x="1293" y="730"/>
                  </a:lnTo>
                  <a:lnTo>
                    <a:pt x="1314" y="737"/>
                  </a:lnTo>
                  <a:lnTo>
                    <a:pt x="1340" y="746"/>
                  </a:lnTo>
                  <a:lnTo>
                    <a:pt x="1368" y="756"/>
                  </a:lnTo>
                  <a:lnTo>
                    <a:pt x="1397" y="764"/>
                  </a:lnTo>
                  <a:lnTo>
                    <a:pt x="1422" y="773"/>
                  </a:lnTo>
                  <a:lnTo>
                    <a:pt x="1445" y="778"/>
                  </a:lnTo>
                  <a:lnTo>
                    <a:pt x="1448" y="778"/>
                  </a:lnTo>
                  <a:lnTo>
                    <a:pt x="1452" y="776"/>
                  </a:lnTo>
                  <a:lnTo>
                    <a:pt x="1453" y="771"/>
                  </a:lnTo>
                  <a:lnTo>
                    <a:pt x="1452" y="764"/>
                  </a:lnTo>
                  <a:lnTo>
                    <a:pt x="1451" y="756"/>
                  </a:lnTo>
                  <a:lnTo>
                    <a:pt x="1448" y="745"/>
                  </a:lnTo>
                  <a:lnTo>
                    <a:pt x="1445" y="733"/>
                  </a:lnTo>
                  <a:lnTo>
                    <a:pt x="1441" y="719"/>
                  </a:lnTo>
                  <a:lnTo>
                    <a:pt x="1429" y="688"/>
                  </a:lnTo>
                  <a:lnTo>
                    <a:pt x="1415" y="653"/>
                  </a:lnTo>
                  <a:lnTo>
                    <a:pt x="1399" y="615"/>
                  </a:lnTo>
                  <a:lnTo>
                    <a:pt x="1381" y="575"/>
                  </a:lnTo>
                  <a:lnTo>
                    <a:pt x="1346" y="498"/>
                  </a:lnTo>
                  <a:lnTo>
                    <a:pt x="1313" y="429"/>
                  </a:lnTo>
                  <a:lnTo>
                    <a:pt x="1291" y="382"/>
                  </a:lnTo>
                  <a:lnTo>
                    <a:pt x="1281" y="364"/>
                  </a:lnTo>
                  <a:lnTo>
                    <a:pt x="1291" y="364"/>
                  </a:lnTo>
                  <a:lnTo>
                    <a:pt x="1316" y="365"/>
                  </a:lnTo>
                  <a:lnTo>
                    <a:pt x="1352" y="367"/>
                  </a:lnTo>
                  <a:lnTo>
                    <a:pt x="1398" y="368"/>
                  </a:lnTo>
                  <a:lnTo>
                    <a:pt x="1446" y="369"/>
                  </a:lnTo>
                  <a:lnTo>
                    <a:pt x="1494" y="369"/>
                  </a:lnTo>
                  <a:lnTo>
                    <a:pt x="1515" y="368"/>
                  </a:lnTo>
                  <a:lnTo>
                    <a:pt x="1536" y="367"/>
                  </a:lnTo>
                  <a:lnTo>
                    <a:pt x="1555" y="366"/>
                  </a:lnTo>
                  <a:lnTo>
                    <a:pt x="1570" y="364"/>
                  </a:lnTo>
                  <a:lnTo>
                    <a:pt x="1360" y="0"/>
                  </a:lnTo>
                  <a:lnTo>
                    <a:pt x="1349" y="1"/>
                  </a:lnTo>
                  <a:lnTo>
                    <a:pt x="1320" y="2"/>
                  </a:lnTo>
                  <a:lnTo>
                    <a:pt x="1273" y="4"/>
                  </a:lnTo>
                  <a:lnTo>
                    <a:pt x="1212" y="7"/>
                  </a:lnTo>
                  <a:lnTo>
                    <a:pt x="1138" y="10"/>
                  </a:lnTo>
                  <a:lnTo>
                    <a:pt x="1056" y="15"/>
                  </a:lnTo>
                  <a:lnTo>
                    <a:pt x="966" y="19"/>
                  </a:lnTo>
                  <a:lnTo>
                    <a:pt x="870" y="24"/>
                  </a:lnTo>
                  <a:lnTo>
                    <a:pt x="773" y="30"/>
                  </a:lnTo>
                  <a:lnTo>
                    <a:pt x="676" y="35"/>
                  </a:lnTo>
                  <a:lnTo>
                    <a:pt x="580" y="42"/>
                  </a:lnTo>
                  <a:lnTo>
                    <a:pt x="489" y="48"/>
                  </a:lnTo>
                  <a:lnTo>
                    <a:pt x="406" y="55"/>
                  </a:lnTo>
                  <a:lnTo>
                    <a:pt x="332" y="62"/>
                  </a:lnTo>
                  <a:lnTo>
                    <a:pt x="270" y="69"/>
                  </a:lnTo>
                  <a:lnTo>
                    <a:pt x="222" y="75"/>
                  </a:lnTo>
                  <a:close/>
                </a:path>
              </a:pathLst>
            </a:custGeom>
            <a:solidFill>
              <a:srgbClr val="FFE9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341"/>
            <p:cNvSpPr>
              <a:spLocks/>
            </p:cNvSpPr>
            <p:nvPr/>
          </p:nvSpPr>
          <p:spPr bwMode="auto">
            <a:xfrm>
              <a:off x="3491" y="733"/>
              <a:ext cx="233" cy="99"/>
            </a:xfrm>
            <a:custGeom>
              <a:avLst/>
              <a:gdLst>
                <a:gd name="T0" fmla="*/ 920 w 931"/>
                <a:gd name="T1" fmla="*/ 223 h 398"/>
                <a:gd name="T2" fmla="*/ 896 w 931"/>
                <a:gd name="T3" fmla="*/ 188 h 398"/>
                <a:gd name="T4" fmla="*/ 872 w 931"/>
                <a:gd name="T5" fmla="*/ 157 h 398"/>
                <a:gd name="T6" fmla="*/ 845 w 931"/>
                <a:gd name="T7" fmla="*/ 129 h 398"/>
                <a:gd name="T8" fmla="*/ 818 w 931"/>
                <a:gd name="T9" fmla="*/ 103 h 398"/>
                <a:gd name="T10" fmla="*/ 788 w 931"/>
                <a:gd name="T11" fmla="*/ 81 h 398"/>
                <a:gd name="T12" fmla="*/ 757 w 931"/>
                <a:gd name="T13" fmla="*/ 61 h 398"/>
                <a:gd name="T14" fmla="*/ 726 w 931"/>
                <a:gd name="T15" fmla="*/ 44 h 398"/>
                <a:gd name="T16" fmla="*/ 692 w 931"/>
                <a:gd name="T17" fmla="*/ 30 h 398"/>
                <a:gd name="T18" fmla="*/ 657 w 931"/>
                <a:gd name="T19" fmla="*/ 19 h 398"/>
                <a:gd name="T20" fmla="*/ 619 w 931"/>
                <a:gd name="T21" fmla="*/ 10 h 398"/>
                <a:gd name="T22" fmla="*/ 581 w 931"/>
                <a:gd name="T23" fmla="*/ 5 h 398"/>
                <a:gd name="T24" fmla="*/ 540 w 931"/>
                <a:gd name="T25" fmla="*/ 0 h 398"/>
                <a:gd name="T26" fmla="*/ 498 w 931"/>
                <a:gd name="T27" fmla="*/ 0 h 398"/>
                <a:gd name="T28" fmla="*/ 454 w 931"/>
                <a:gd name="T29" fmla="*/ 1 h 398"/>
                <a:gd name="T30" fmla="*/ 407 w 931"/>
                <a:gd name="T31" fmla="*/ 6 h 398"/>
                <a:gd name="T32" fmla="*/ 366 w 931"/>
                <a:gd name="T33" fmla="*/ 12 h 398"/>
                <a:gd name="T34" fmla="*/ 335 w 931"/>
                <a:gd name="T35" fmla="*/ 19 h 398"/>
                <a:gd name="T36" fmla="*/ 303 w 931"/>
                <a:gd name="T37" fmla="*/ 28 h 398"/>
                <a:gd name="T38" fmla="*/ 273 w 931"/>
                <a:gd name="T39" fmla="*/ 41 h 398"/>
                <a:gd name="T40" fmla="*/ 245 w 931"/>
                <a:gd name="T41" fmla="*/ 55 h 398"/>
                <a:gd name="T42" fmla="*/ 218 w 931"/>
                <a:gd name="T43" fmla="*/ 73 h 398"/>
                <a:gd name="T44" fmla="*/ 192 w 931"/>
                <a:gd name="T45" fmla="*/ 92 h 398"/>
                <a:gd name="T46" fmla="*/ 167 w 931"/>
                <a:gd name="T47" fmla="*/ 114 h 398"/>
                <a:gd name="T48" fmla="*/ 132 w 931"/>
                <a:gd name="T49" fmla="*/ 149 h 398"/>
                <a:gd name="T50" fmla="*/ 90 w 931"/>
                <a:gd name="T51" fmla="*/ 203 h 398"/>
                <a:gd name="T52" fmla="*/ 51 w 931"/>
                <a:gd name="T53" fmla="*/ 266 h 398"/>
                <a:gd name="T54" fmla="*/ 16 w 931"/>
                <a:gd name="T55" fmla="*/ 334 h 398"/>
                <a:gd name="T56" fmla="*/ 46 w 931"/>
                <a:gd name="T57" fmla="*/ 378 h 398"/>
                <a:gd name="T58" fmla="*/ 145 w 931"/>
                <a:gd name="T59" fmla="*/ 391 h 398"/>
                <a:gd name="T60" fmla="*/ 252 w 931"/>
                <a:gd name="T61" fmla="*/ 398 h 398"/>
                <a:gd name="T62" fmla="*/ 337 w 931"/>
                <a:gd name="T63" fmla="*/ 397 h 398"/>
                <a:gd name="T64" fmla="*/ 395 w 931"/>
                <a:gd name="T65" fmla="*/ 393 h 398"/>
                <a:gd name="T66" fmla="*/ 455 w 931"/>
                <a:gd name="T67" fmla="*/ 388 h 398"/>
                <a:gd name="T68" fmla="*/ 515 w 931"/>
                <a:gd name="T69" fmla="*/ 379 h 398"/>
                <a:gd name="T70" fmla="*/ 578 w 931"/>
                <a:gd name="T71" fmla="*/ 368 h 398"/>
                <a:gd name="T72" fmla="*/ 640 w 931"/>
                <a:gd name="T73" fmla="*/ 353 h 398"/>
                <a:gd name="T74" fmla="*/ 704 w 931"/>
                <a:gd name="T75" fmla="*/ 335 h 398"/>
                <a:gd name="T76" fmla="*/ 769 w 931"/>
                <a:gd name="T77" fmla="*/ 313 h 398"/>
                <a:gd name="T78" fmla="*/ 834 w 931"/>
                <a:gd name="T79" fmla="*/ 287 h 398"/>
                <a:gd name="T80" fmla="*/ 899 w 931"/>
                <a:gd name="T81" fmla="*/ 25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1" h="398">
                  <a:moveTo>
                    <a:pt x="931" y="241"/>
                  </a:moveTo>
                  <a:lnTo>
                    <a:pt x="920" y="223"/>
                  </a:lnTo>
                  <a:lnTo>
                    <a:pt x="908" y="205"/>
                  </a:lnTo>
                  <a:lnTo>
                    <a:pt x="896" y="188"/>
                  </a:lnTo>
                  <a:lnTo>
                    <a:pt x="883" y="172"/>
                  </a:lnTo>
                  <a:lnTo>
                    <a:pt x="872" y="157"/>
                  </a:lnTo>
                  <a:lnTo>
                    <a:pt x="859" y="143"/>
                  </a:lnTo>
                  <a:lnTo>
                    <a:pt x="845" y="129"/>
                  </a:lnTo>
                  <a:lnTo>
                    <a:pt x="832" y="116"/>
                  </a:lnTo>
                  <a:lnTo>
                    <a:pt x="818" y="103"/>
                  </a:lnTo>
                  <a:lnTo>
                    <a:pt x="802" y="92"/>
                  </a:lnTo>
                  <a:lnTo>
                    <a:pt x="788" y="81"/>
                  </a:lnTo>
                  <a:lnTo>
                    <a:pt x="773" y="70"/>
                  </a:lnTo>
                  <a:lnTo>
                    <a:pt x="757" y="61"/>
                  </a:lnTo>
                  <a:lnTo>
                    <a:pt x="742" y="52"/>
                  </a:lnTo>
                  <a:lnTo>
                    <a:pt x="726" y="44"/>
                  </a:lnTo>
                  <a:lnTo>
                    <a:pt x="708" y="37"/>
                  </a:lnTo>
                  <a:lnTo>
                    <a:pt x="692" y="30"/>
                  </a:lnTo>
                  <a:lnTo>
                    <a:pt x="674" y="24"/>
                  </a:lnTo>
                  <a:lnTo>
                    <a:pt x="657" y="19"/>
                  </a:lnTo>
                  <a:lnTo>
                    <a:pt x="638" y="14"/>
                  </a:lnTo>
                  <a:lnTo>
                    <a:pt x="619" y="10"/>
                  </a:lnTo>
                  <a:lnTo>
                    <a:pt x="600" y="7"/>
                  </a:lnTo>
                  <a:lnTo>
                    <a:pt x="581" y="5"/>
                  </a:lnTo>
                  <a:lnTo>
                    <a:pt x="560" y="2"/>
                  </a:lnTo>
                  <a:lnTo>
                    <a:pt x="540" y="0"/>
                  </a:lnTo>
                  <a:lnTo>
                    <a:pt x="519" y="0"/>
                  </a:lnTo>
                  <a:lnTo>
                    <a:pt x="498" y="0"/>
                  </a:lnTo>
                  <a:lnTo>
                    <a:pt x="475" y="0"/>
                  </a:lnTo>
                  <a:lnTo>
                    <a:pt x="454" y="1"/>
                  </a:lnTo>
                  <a:lnTo>
                    <a:pt x="431" y="3"/>
                  </a:lnTo>
                  <a:lnTo>
                    <a:pt x="407" y="6"/>
                  </a:lnTo>
                  <a:lnTo>
                    <a:pt x="383" y="9"/>
                  </a:lnTo>
                  <a:lnTo>
                    <a:pt x="366" y="12"/>
                  </a:lnTo>
                  <a:lnTo>
                    <a:pt x="350" y="15"/>
                  </a:lnTo>
                  <a:lnTo>
                    <a:pt x="335" y="19"/>
                  </a:lnTo>
                  <a:lnTo>
                    <a:pt x="319" y="24"/>
                  </a:lnTo>
                  <a:lnTo>
                    <a:pt x="303" y="28"/>
                  </a:lnTo>
                  <a:lnTo>
                    <a:pt x="288" y="35"/>
                  </a:lnTo>
                  <a:lnTo>
                    <a:pt x="273" y="41"/>
                  </a:lnTo>
                  <a:lnTo>
                    <a:pt x="259" y="48"/>
                  </a:lnTo>
                  <a:lnTo>
                    <a:pt x="245" y="55"/>
                  </a:lnTo>
                  <a:lnTo>
                    <a:pt x="231" y="64"/>
                  </a:lnTo>
                  <a:lnTo>
                    <a:pt x="218" y="73"/>
                  </a:lnTo>
                  <a:lnTo>
                    <a:pt x="205" y="82"/>
                  </a:lnTo>
                  <a:lnTo>
                    <a:pt x="192" y="92"/>
                  </a:lnTo>
                  <a:lnTo>
                    <a:pt x="179" y="102"/>
                  </a:lnTo>
                  <a:lnTo>
                    <a:pt x="167" y="114"/>
                  </a:lnTo>
                  <a:lnTo>
                    <a:pt x="155" y="124"/>
                  </a:lnTo>
                  <a:lnTo>
                    <a:pt x="132" y="149"/>
                  </a:lnTo>
                  <a:lnTo>
                    <a:pt x="110" y="175"/>
                  </a:lnTo>
                  <a:lnTo>
                    <a:pt x="90" y="203"/>
                  </a:lnTo>
                  <a:lnTo>
                    <a:pt x="69" y="233"/>
                  </a:lnTo>
                  <a:lnTo>
                    <a:pt x="51" y="266"/>
                  </a:lnTo>
                  <a:lnTo>
                    <a:pt x="32" y="299"/>
                  </a:lnTo>
                  <a:lnTo>
                    <a:pt x="16" y="334"/>
                  </a:lnTo>
                  <a:lnTo>
                    <a:pt x="0" y="371"/>
                  </a:lnTo>
                  <a:lnTo>
                    <a:pt x="46" y="378"/>
                  </a:lnTo>
                  <a:lnTo>
                    <a:pt x="94" y="386"/>
                  </a:lnTo>
                  <a:lnTo>
                    <a:pt x="145" y="391"/>
                  </a:lnTo>
                  <a:lnTo>
                    <a:pt x="198" y="395"/>
                  </a:lnTo>
                  <a:lnTo>
                    <a:pt x="252" y="398"/>
                  </a:lnTo>
                  <a:lnTo>
                    <a:pt x="308" y="398"/>
                  </a:lnTo>
                  <a:lnTo>
                    <a:pt x="337" y="397"/>
                  </a:lnTo>
                  <a:lnTo>
                    <a:pt x="366" y="395"/>
                  </a:lnTo>
                  <a:lnTo>
                    <a:pt x="395" y="393"/>
                  </a:lnTo>
                  <a:lnTo>
                    <a:pt x="424" y="391"/>
                  </a:lnTo>
                  <a:lnTo>
                    <a:pt x="455" y="388"/>
                  </a:lnTo>
                  <a:lnTo>
                    <a:pt x="485" y="385"/>
                  </a:lnTo>
                  <a:lnTo>
                    <a:pt x="515" y="379"/>
                  </a:lnTo>
                  <a:lnTo>
                    <a:pt x="546" y="374"/>
                  </a:lnTo>
                  <a:lnTo>
                    <a:pt x="578" y="368"/>
                  </a:lnTo>
                  <a:lnTo>
                    <a:pt x="609" y="361"/>
                  </a:lnTo>
                  <a:lnTo>
                    <a:pt x="640" y="353"/>
                  </a:lnTo>
                  <a:lnTo>
                    <a:pt x="672" y="345"/>
                  </a:lnTo>
                  <a:lnTo>
                    <a:pt x="704" y="335"/>
                  </a:lnTo>
                  <a:lnTo>
                    <a:pt x="737" y="325"/>
                  </a:lnTo>
                  <a:lnTo>
                    <a:pt x="769" y="313"/>
                  </a:lnTo>
                  <a:lnTo>
                    <a:pt x="801" y="302"/>
                  </a:lnTo>
                  <a:lnTo>
                    <a:pt x="834" y="287"/>
                  </a:lnTo>
                  <a:lnTo>
                    <a:pt x="866" y="273"/>
                  </a:lnTo>
                  <a:lnTo>
                    <a:pt x="899" y="258"/>
                  </a:lnTo>
                  <a:lnTo>
                    <a:pt x="931" y="241"/>
                  </a:lnTo>
                  <a:close/>
                </a:path>
              </a:pathLst>
            </a:custGeom>
            <a:solidFill>
              <a:srgbClr val="B249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342"/>
            <p:cNvSpPr>
              <a:spLocks/>
            </p:cNvSpPr>
            <p:nvPr/>
          </p:nvSpPr>
          <p:spPr bwMode="auto">
            <a:xfrm>
              <a:off x="3453" y="793"/>
              <a:ext cx="349" cy="582"/>
            </a:xfrm>
            <a:custGeom>
              <a:avLst/>
              <a:gdLst>
                <a:gd name="T0" fmla="*/ 1051 w 1395"/>
                <a:gd name="T1" fmla="*/ 17 h 2325"/>
                <a:gd name="T2" fmla="*/ 986 w 1395"/>
                <a:gd name="T3" fmla="*/ 46 h 2325"/>
                <a:gd name="T4" fmla="*/ 921 w 1395"/>
                <a:gd name="T5" fmla="*/ 72 h 2325"/>
                <a:gd name="T6" fmla="*/ 856 w 1395"/>
                <a:gd name="T7" fmla="*/ 94 h 2325"/>
                <a:gd name="T8" fmla="*/ 792 w 1395"/>
                <a:gd name="T9" fmla="*/ 112 h 2325"/>
                <a:gd name="T10" fmla="*/ 730 w 1395"/>
                <a:gd name="T11" fmla="*/ 127 h 2325"/>
                <a:gd name="T12" fmla="*/ 667 w 1395"/>
                <a:gd name="T13" fmla="*/ 138 h 2325"/>
                <a:gd name="T14" fmla="*/ 607 w 1395"/>
                <a:gd name="T15" fmla="*/ 147 h 2325"/>
                <a:gd name="T16" fmla="*/ 547 w 1395"/>
                <a:gd name="T17" fmla="*/ 152 h 2325"/>
                <a:gd name="T18" fmla="*/ 489 w 1395"/>
                <a:gd name="T19" fmla="*/ 156 h 2325"/>
                <a:gd name="T20" fmla="*/ 404 w 1395"/>
                <a:gd name="T21" fmla="*/ 157 h 2325"/>
                <a:gd name="T22" fmla="*/ 297 w 1395"/>
                <a:gd name="T23" fmla="*/ 150 h 2325"/>
                <a:gd name="T24" fmla="*/ 198 w 1395"/>
                <a:gd name="T25" fmla="*/ 137 h 2325"/>
                <a:gd name="T26" fmla="*/ 126 w 1395"/>
                <a:gd name="T27" fmla="*/ 198 h 2325"/>
                <a:gd name="T28" fmla="*/ 84 w 1395"/>
                <a:gd name="T29" fmla="*/ 345 h 2325"/>
                <a:gd name="T30" fmla="*/ 50 w 1395"/>
                <a:gd name="T31" fmla="*/ 504 h 2325"/>
                <a:gd name="T32" fmla="*/ 27 w 1395"/>
                <a:gd name="T33" fmla="*/ 674 h 2325"/>
                <a:gd name="T34" fmla="*/ 11 w 1395"/>
                <a:gd name="T35" fmla="*/ 851 h 2325"/>
                <a:gd name="T36" fmla="*/ 3 w 1395"/>
                <a:gd name="T37" fmla="*/ 1030 h 2325"/>
                <a:gd name="T38" fmla="*/ 0 w 1395"/>
                <a:gd name="T39" fmla="*/ 1210 h 2325"/>
                <a:gd name="T40" fmla="*/ 2 w 1395"/>
                <a:gd name="T41" fmla="*/ 1386 h 2325"/>
                <a:gd name="T42" fmla="*/ 8 w 1395"/>
                <a:gd name="T43" fmla="*/ 1554 h 2325"/>
                <a:gd name="T44" fmla="*/ 17 w 1395"/>
                <a:gd name="T45" fmla="*/ 1714 h 2325"/>
                <a:gd name="T46" fmla="*/ 34 w 1395"/>
                <a:gd name="T47" fmla="*/ 1928 h 2325"/>
                <a:gd name="T48" fmla="*/ 57 w 1395"/>
                <a:gd name="T49" fmla="*/ 2148 h 2325"/>
                <a:gd name="T50" fmla="*/ 72 w 1395"/>
                <a:gd name="T51" fmla="*/ 2271 h 2325"/>
                <a:gd name="T52" fmla="*/ 158 w 1395"/>
                <a:gd name="T53" fmla="*/ 2299 h 2325"/>
                <a:gd name="T54" fmla="*/ 320 w 1395"/>
                <a:gd name="T55" fmla="*/ 2316 h 2325"/>
                <a:gd name="T56" fmla="*/ 468 w 1395"/>
                <a:gd name="T57" fmla="*/ 2323 h 2325"/>
                <a:gd name="T58" fmla="*/ 606 w 1395"/>
                <a:gd name="T59" fmla="*/ 2325 h 2325"/>
                <a:gd name="T60" fmla="*/ 732 w 1395"/>
                <a:gd name="T61" fmla="*/ 2320 h 2325"/>
                <a:gd name="T62" fmla="*/ 845 w 1395"/>
                <a:gd name="T63" fmla="*/ 2310 h 2325"/>
                <a:gd name="T64" fmla="*/ 948 w 1395"/>
                <a:gd name="T65" fmla="*/ 2297 h 2325"/>
                <a:gd name="T66" fmla="*/ 1040 w 1395"/>
                <a:gd name="T67" fmla="*/ 2280 h 2325"/>
                <a:gd name="T68" fmla="*/ 1120 w 1395"/>
                <a:gd name="T69" fmla="*/ 2262 h 2325"/>
                <a:gd name="T70" fmla="*/ 1190 w 1395"/>
                <a:gd name="T71" fmla="*/ 2241 h 2325"/>
                <a:gd name="T72" fmla="*/ 1249 w 1395"/>
                <a:gd name="T73" fmla="*/ 2222 h 2325"/>
                <a:gd name="T74" fmla="*/ 1298 w 1395"/>
                <a:gd name="T75" fmla="*/ 2202 h 2325"/>
                <a:gd name="T76" fmla="*/ 1353 w 1395"/>
                <a:gd name="T77" fmla="*/ 2177 h 2325"/>
                <a:gd name="T78" fmla="*/ 1391 w 1395"/>
                <a:gd name="T79" fmla="*/ 2156 h 2325"/>
                <a:gd name="T80" fmla="*/ 1384 w 1395"/>
                <a:gd name="T81" fmla="*/ 1943 h 2325"/>
                <a:gd name="T82" fmla="*/ 1361 w 1395"/>
                <a:gd name="T83" fmla="*/ 1556 h 2325"/>
                <a:gd name="T84" fmla="*/ 1335 w 1395"/>
                <a:gd name="T85" fmla="*/ 1211 h 2325"/>
                <a:gd name="T86" fmla="*/ 1314 w 1395"/>
                <a:gd name="T87" fmla="*/ 979 h 2325"/>
                <a:gd name="T88" fmla="*/ 1298 w 1395"/>
                <a:gd name="T89" fmla="*/ 836 h 2325"/>
                <a:gd name="T90" fmla="*/ 1281 w 1395"/>
                <a:gd name="T91" fmla="*/ 703 h 2325"/>
                <a:gd name="T92" fmla="*/ 1261 w 1395"/>
                <a:gd name="T93" fmla="*/ 580 h 2325"/>
                <a:gd name="T94" fmla="*/ 1241 w 1395"/>
                <a:gd name="T95" fmla="*/ 467 h 2325"/>
                <a:gd name="T96" fmla="*/ 1218 w 1395"/>
                <a:gd name="T97" fmla="*/ 362 h 2325"/>
                <a:gd name="T98" fmla="*/ 1193 w 1395"/>
                <a:gd name="T99" fmla="*/ 267 h 2325"/>
                <a:gd name="T100" fmla="*/ 1165 w 1395"/>
                <a:gd name="T101" fmla="*/ 179 h 2325"/>
                <a:gd name="T102" fmla="*/ 1135 w 1395"/>
                <a:gd name="T103" fmla="*/ 102 h 2325"/>
                <a:gd name="T104" fmla="*/ 1101 w 1395"/>
                <a:gd name="T105" fmla="*/ 32 h 2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5" h="2325">
                  <a:moveTo>
                    <a:pt x="1083" y="0"/>
                  </a:moveTo>
                  <a:lnTo>
                    <a:pt x="1051" y="17"/>
                  </a:lnTo>
                  <a:lnTo>
                    <a:pt x="1018" y="32"/>
                  </a:lnTo>
                  <a:lnTo>
                    <a:pt x="986" y="46"/>
                  </a:lnTo>
                  <a:lnTo>
                    <a:pt x="953" y="61"/>
                  </a:lnTo>
                  <a:lnTo>
                    <a:pt x="921" y="72"/>
                  </a:lnTo>
                  <a:lnTo>
                    <a:pt x="889" y="84"/>
                  </a:lnTo>
                  <a:lnTo>
                    <a:pt x="856" y="94"/>
                  </a:lnTo>
                  <a:lnTo>
                    <a:pt x="824" y="104"/>
                  </a:lnTo>
                  <a:lnTo>
                    <a:pt x="792" y="112"/>
                  </a:lnTo>
                  <a:lnTo>
                    <a:pt x="761" y="120"/>
                  </a:lnTo>
                  <a:lnTo>
                    <a:pt x="730" y="127"/>
                  </a:lnTo>
                  <a:lnTo>
                    <a:pt x="698" y="133"/>
                  </a:lnTo>
                  <a:lnTo>
                    <a:pt x="667" y="138"/>
                  </a:lnTo>
                  <a:lnTo>
                    <a:pt x="637" y="144"/>
                  </a:lnTo>
                  <a:lnTo>
                    <a:pt x="607" y="147"/>
                  </a:lnTo>
                  <a:lnTo>
                    <a:pt x="576" y="150"/>
                  </a:lnTo>
                  <a:lnTo>
                    <a:pt x="547" y="152"/>
                  </a:lnTo>
                  <a:lnTo>
                    <a:pt x="518" y="154"/>
                  </a:lnTo>
                  <a:lnTo>
                    <a:pt x="489" y="156"/>
                  </a:lnTo>
                  <a:lnTo>
                    <a:pt x="460" y="157"/>
                  </a:lnTo>
                  <a:lnTo>
                    <a:pt x="404" y="157"/>
                  </a:lnTo>
                  <a:lnTo>
                    <a:pt x="350" y="154"/>
                  </a:lnTo>
                  <a:lnTo>
                    <a:pt x="297" y="150"/>
                  </a:lnTo>
                  <a:lnTo>
                    <a:pt x="246" y="145"/>
                  </a:lnTo>
                  <a:lnTo>
                    <a:pt x="198" y="137"/>
                  </a:lnTo>
                  <a:lnTo>
                    <a:pt x="152" y="130"/>
                  </a:lnTo>
                  <a:lnTo>
                    <a:pt x="126" y="198"/>
                  </a:lnTo>
                  <a:lnTo>
                    <a:pt x="103" y="269"/>
                  </a:lnTo>
                  <a:lnTo>
                    <a:pt x="84" y="345"/>
                  </a:lnTo>
                  <a:lnTo>
                    <a:pt x="65" y="423"/>
                  </a:lnTo>
                  <a:lnTo>
                    <a:pt x="50" y="504"/>
                  </a:lnTo>
                  <a:lnTo>
                    <a:pt x="37" y="589"/>
                  </a:lnTo>
                  <a:lnTo>
                    <a:pt x="27" y="674"/>
                  </a:lnTo>
                  <a:lnTo>
                    <a:pt x="18" y="761"/>
                  </a:lnTo>
                  <a:lnTo>
                    <a:pt x="11" y="851"/>
                  </a:lnTo>
                  <a:lnTo>
                    <a:pt x="6" y="940"/>
                  </a:lnTo>
                  <a:lnTo>
                    <a:pt x="3" y="1030"/>
                  </a:lnTo>
                  <a:lnTo>
                    <a:pt x="1" y="1120"/>
                  </a:lnTo>
                  <a:lnTo>
                    <a:pt x="0" y="1210"/>
                  </a:lnTo>
                  <a:lnTo>
                    <a:pt x="1" y="1298"/>
                  </a:lnTo>
                  <a:lnTo>
                    <a:pt x="2" y="1386"/>
                  </a:lnTo>
                  <a:lnTo>
                    <a:pt x="5" y="1471"/>
                  </a:lnTo>
                  <a:lnTo>
                    <a:pt x="8" y="1554"/>
                  </a:lnTo>
                  <a:lnTo>
                    <a:pt x="12" y="1636"/>
                  </a:lnTo>
                  <a:lnTo>
                    <a:pt x="17" y="1714"/>
                  </a:lnTo>
                  <a:lnTo>
                    <a:pt x="22" y="1790"/>
                  </a:lnTo>
                  <a:lnTo>
                    <a:pt x="34" y="1928"/>
                  </a:lnTo>
                  <a:lnTo>
                    <a:pt x="45" y="2049"/>
                  </a:lnTo>
                  <a:lnTo>
                    <a:pt x="57" y="2148"/>
                  </a:lnTo>
                  <a:lnTo>
                    <a:pt x="65" y="2224"/>
                  </a:lnTo>
                  <a:lnTo>
                    <a:pt x="72" y="2271"/>
                  </a:lnTo>
                  <a:lnTo>
                    <a:pt x="74" y="2287"/>
                  </a:lnTo>
                  <a:lnTo>
                    <a:pt x="158" y="2299"/>
                  </a:lnTo>
                  <a:lnTo>
                    <a:pt x="240" y="2308"/>
                  </a:lnTo>
                  <a:lnTo>
                    <a:pt x="320" y="2316"/>
                  </a:lnTo>
                  <a:lnTo>
                    <a:pt x="396" y="2321"/>
                  </a:lnTo>
                  <a:lnTo>
                    <a:pt x="468" y="2323"/>
                  </a:lnTo>
                  <a:lnTo>
                    <a:pt x="539" y="2325"/>
                  </a:lnTo>
                  <a:lnTo>
                    <a:pt x="606" y="2325"/>
                  </a:lnTo>
                  <a:lnTo>
                    <a:pt x="670" y="2323"/>
                  </a:lnTo>
                  <a:lnTo>
                    <a:pt x="732" y="2320"/>
                  </a:lnTo>
                  <a:lnTo>
                    <a:pt x="790" y="2316"/>
                  </a:lnTo>
                  <a:lnTo>
                    <a:pt x="845" y="2310"/>
                  </a:lnTo>
                  <a:lnTo>
                    <a:pt x="898" y="2304"/>
                  </a:lnTo>
                  <a:lnTo>
                    <a:pt x="948" y="2297"/>
                  </a:lnTo>
                  <a:lnTo>
                    <a:pt x="996" y="2289"/>
                  </a:lnTo>
                  <a:lnTo>
                    <a:pt x="1040" y="2280"/>
                  </a:lnTo>
                  <a:lnTo>
                    <a:pt x="1081" y="2271"/>
                  </a:lnTo>
                  <a:lnTo>
                    <a:pt x="1120" y="2262"/>
                  </a:lnTo>
                  <a:lnTo>
                    <a:pt x="1156" y="2251"/>
                  </a:lnTo>
                  <a:lnTo>
                    <a:pt x="1190" y="2241"/>
                  </a:lnTo>
                  <a:lnTo>
                    <a:pt x="1221" y="2231"/>
                  </a:lnTo>
                  <a:lnTo>
                    <a:pt x="1249" y="2222"/>
                  </a:lnTo>
                  <a:lnTo>
                    <a:pt x="1275" y="2212"/>
                  </a:lnTo>
                  <a:lnTo>
                    <a:pt x="1298" y="2202"/>
                  </a:lnTo>
                  <a:lnTo>
                    <a:pt x="1319" y="2194"/>
                  </a:lnTo>
                  <a:lnTo>
                    <a:pt x="1353" y="2177"/>
                  </a:lnTo>
                  <a:lnTo>
                    <a:pt x="1377" y="2164"/>
                  </a:lnTo>
                  <a:lnTo>
                    <a:pt x="1391" y="2156"/>
                  </a:lnTo>
                  <a:lnTo>
                    <a:pt x="1395" y="2154"/>
                  </a:lnTo>
                  <a:lnTo>
                    <a:pt x="1384" y="1943"/>
                  </a:lnTo>
                  <a:lnTo>
                    <a:pt x="1373" y="1744"/>
                  </a:lnTo>
                  <a:lnTo>
                    <a:pt x="1361" y="1556"/>
                  </a:lnTo>
                  <a:lnTo>
                    <a:pt x="1348" y="1378"/>
                  </a:lnTo>
                  <a:lnTo>
                    <a:pt x="1335" y="1211"/>
                  </a:lnTo>
                  <a:lnTo>
                    <a:pt x="1321" y="1053"/>
                  </a:lnTo>
                  <a:lnTo>
                    <a:pt x="1314" y="979"/>
                  </a:lnTo>
                  <a:lnTo>
                    <a:pt x="1306" y="906"/>
                  </a:lnTo>
                  <a:lnTo>
                    <a:pt x="1298" y="836"/>
                  </a:lnTo>
                  <a:lnTo>
                    <a:pt x="1289" y="769"/>
                  </a:lnTo>
                  <a:lnTo>
                    <a:pt x="1281" y="703"/>
                  </a:lnTo>
                  <a:lnTo>
                    <a:pt x="1271" y="640"/>
                  </a:lnTo>
                  <a:lnTo>
                    <a:pt x="1261" y="580"/>
                  </a:lnTo>
                  <a:lnTo>
                    <a:pt x="1252" y="523"/>
                  </a:lnTo>
                  <a:lnTo>
                    <a:pt x="1241" y="467"/>
                  </a:lnTo>
                  <a:lnTo>
                    <a:pt x="1230" y="413"/>
                  </a:lnTo>
                  <a:lnTo>
                    <a:pt x="1218" y="362"/>
                  </a:lnTo>
                  <a:lnTo>
                    <a:pt x="1206" y="313"/>
                  </a:lnTo>
                  <a:lnTo>
                    <a:pt x="1193" y="267"/>
                  </a:lnTo>
                  <a:lnTo>
                    <a:pt x="1179" y="221"/>
                  </a:lnTo>
                  <a:lnTo>
                    <a:pt x="1165" y="179"/>
                  </a:lnTo>
                  <a:lnTo>
                    <a:pt x="1150" y="139"/>
                  </a:lnTo>
                  <a:lnTo>
                    <a:pt x="1135" y="102"/>
                  </a:lnTo>
                  <a:lnTo>
                    <a:pt x="1119" y="66"/>
                  </a:lnTo>
                  <a:lnTo>
                    <a:pt x="1101" y="32"/>
                  </a:lnTo>
                  <a:lnTo>
                    <a:pt x="1083" y="0"/>
                  </a:lnTo>
                  <a:close/>
                </a:path>
              </a:pathLst>
            </a:custGeom>
            <a:solidFill>
              <a:srgbClr val="BFB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343"/>
            <p:cNvSpPr>
              <a:spLocks/>
            </p:cNvSpPr>
            <p:nvPr/>
          </p:nvSpPr>
          <p:spPr bwMode="auto">
            <a:xfrm>
              <a:off x="3459" y="1318"/>
              <a:ext cx="368" cy="140"/>
            </a:xfrm>
            <a:custGeom>
              <a:avLst/>
              <a:gdLst>
                <a:gd name="T0" fmla="*/ 0 w 1474"/>
                <a:gd name="T1" fmla="*/ 168 h 562"/>
                <a:gd name="T2" fmla="*/ 4 w 1474"/>
                <a:gd name="T3" fmla="*/ 215 h 562"/>
                <a:gd name="T4" fmla="*/ 10 w 1474"/>
                <a:gd name="T5" fmla="*/ 322 h 562"/>
                <a:gd name="T6" fmla="*/ 18 w 1474"/>
                <a:gd name="T7" fmla="*/ 435 h 562"/>
                <a:gd name="T8" fmla="*/ 23 w 1474"/>
                <a:gd name="T9" fmla="*/ 497 h 562"/>
                <a:gd name="T10" fmla="*/ 66 w 1474"/>
                <a:gd name="T11" fmla="*/ 506 h 562"/>
                <a:gd name="T12" fmla="*/ 184 w 1474"/>
                <a:gd name="T13" fmla="*/ 525 h 562"/>
                <a:gd name="T14" fmla="*/ 359 w 1474"/>
                <a:gd name="T15" fmla="*/ 547 h 562"/>
                <a:gd name="T16" fmla="*/ 463 w 1474"/>
                <a:gd name="T17" fmla="*/ 556 h 562"/>
                <a:gd name="T18" fmla="*/ 574 w 1474"/>
                <a:gd name="T19" fmla="*/ 561 h 562"/>
                <a:gd name="T20" fmla="*/ 691 w 1474"/>
                <a:gd name="T21" fmla="*/ 562 h 562"/>
                <a:gd name="T22" fmla="*/ 810 w 1474"/>
                <a:gd name="T23" fmla="*/ 558 h 562"/>
                <a:gd name="T24" fmla="*/ 931 w 1474"/>
                <a:gd name="T25" fmla="*/ 548 h 562"/>
                <a:gd name="T26" fmla="*/ 1050 w 1474"/>
                <a:gd name="T27" fmla="*/ 531 h 562"/>
                <a:gd name="T28" fmla="*/ 1167 w 1474"/>
                <a:gd name="T29" fmla="*/ 505 h 562"/>
                <a:gd name="T30" fmla="*/ 1277 w 1474"/>
                <a:gd name="T31" fmla="*/ 468 h 562"/>
                <a:gd name="T32" fmla="*/ 1381 w 1474"/>
                <a:gd name="T33" fmla="*/ 422 h 562"/>
                <a:gd name="T34" fmla="*/ 1474 w 1474"/>
                <a:gd name="T35" fmla="*/ 363 h 562"/>
                <a:gd name="T36" fmla="*/ 1469 w 1474"/>
                <a:gd name="T37" fmla="*/ 316 h 562"/>
                <a:gd name="T38" fmla="*/ 1459 w 1474"/>
                <a:gd name="T39" fmla="*/ 210 h 562"/>
                <a:gd name="T40" fmla="*/ 1450 w 1474"/>
                <a:gd name="T41" fmla="*/ 152 h 562"/>
                <a:gd name="T42" fmla="*/ 1439 w 1474"/>
                <a:gd name="T43" fmla="*/ 98 h 562"/>
                <a:gd name="T44" fmla="*/ 1427 w 1474"/>
                <a:gd name="T45" fmla="*/ 57 h 562"/>
                <a:gd name="T46" fmla="*/ 1420 w 1474"/>
                <a:gd name="T47" fmla="*/ 42 h 562"/>
                <a:gd name="T48" fmla="*/ 1412 w 1474"/>
                <a:gd name="T49" fmla="*/ 33 h 562"/>
                <a:gd name="T50" fmla="*/ 1374 w 1474"/>
                <a:gd name="T51" fmla="*/ 5 h 562"/>
                <a:gd name="T52" fmla="*/ 1369 w 1474"/>
                <a:gd name="T53" fmla="*/ 0 h 562"/>
                <a:gd name="T54" fmla="*/ 1344 w 1474"/>
                <a:gd name="T55" fmla="*/ 10 h 562"/>
                <a:gd name="T56" fmla="*/ 1274 w 1474"/>
                <a:gd name="T57" fmla="*/ 33 h 562"/>
                <a:gd name="T58" fmla="*/ 1159 w 1474"/>
                <a:gd name="T59" fmla="*/ 63 h 562"/>
                <a:gd name="T60" fmla="*/ 1088 w 1474"/>
                <a:gd name="T61" fmla="*/ 79 h 562"/>
                <a:gd name="T62" fmla="*/ 1006 w 1474"/>
                <a:gd name="T63" fmla="*/ 94 h 562"/>
                <a:gd name="T64" fmla="*/ 915 w 1474"/>
                <a:gd name="T65" fmla="*/ 108 h 562"/>
                <a:gd name="T66" fmla="*/ 815 w 1474"/>
                <a:gd name="T67" fmla="*/ 120 h 562"/>
                <a:gd name="T68" fmla="*/ 707 w 1474"/>
                <a:gd name="T69" fmla="*/ 129 h 562"/>
                <a:gd name="T70" fmla="*/ 590 w 1474"/>
                <a:gd name="T71" fmla="*/ 134 h 562"/>
                <a:gd name="T72" fmla="*/ 466 w 1474"/>
                <a:gd name="T73" fmla="*/ 134 h 562"/>
                <a:gd name="T74" fmla="*/ 334 w 1474"/>
                <a:gd name="T75" fmla="*/ 129 h 562"/>
                <a:gd name="T76" fmla="*/ 196 w 1474"/>
                <a:gd name="T77" fmla="*/ 118 h 562"/>
                <a:gd name="T78" fmla="*/ 51 w 1474"/>
                <a:gd name="T79" fmla="*/ 10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74" h="562">
                  <a:moveTo>
                    <a:pt x="51" y="100"/>
                  </a:moveTo>
                  <a:lnTo>
                    <a:pt x="0" y="168"/>
                  </a:lnTo>
                  <a:lnTo>
                    <a:pt x="1" y="181"/>
                  </a:lnTo>
                  <a:lnTo>
                    <a:pt x="4" y="215"/>
                  </a:lnTo>
                  <a:lnTo>
                    <a:pt x="7" y="265"/>
                  </a:lnTo>
                  <a:lnTo>
                    <a:pt x="10" y="322"/>
                  </a:lnTo>
                  <a:lnTo>
                    <a:pt x="14" y="381"/>
                  </a:lnTo>
                  <a:lnTo>
                    <a:pt x="18" y="435"/>
                  </a:lnTo>
                  <a:lnTo>
                    <a:pt x="21" y="476"/>
                  </a:lnTo>
                  <a:lnTo>
                    <a:pt x="23" y="497"/>
                  </a:lnTo>
                  <a:lnTo>
                    <a:pt x="34" y="499"/>
                  </a:lnTo>
                  <a:lnTo>
                    <a:pt x="66" y="506"/>
                  </a:lnTo>
                  <a:lnTo>
                    <a:pt x="117" y="515"/>
                  </a:lnTo>
                  <a:lnTo>
                    <a:pt x="184" y="525"/>
                  </a:lnTo>
                  <a:lnTo>
                    <a:pt x="266" y="536"/>
                  </a:lnTo>
                  <a:lnTo>
                    <a:pt x="359" y="547"/>
                  </a:lnTo>
                  <a:lnTo>
                    <a:pt x="410" y="551"/>
                  </a:lnTo>
                  <a:lnTo>
                    <a:pt x="463" y="556"/>
                  </a:lnTo>
                  <a:lnTo>
                    <a:pt x="518" y="558"/>
                  </a:lnTo>
                  <a:lnTo>
                    <a:pt x="574" y="561"/>
                  </a:lnTo>
                  <a:lnTo>
                    <a:pt x="631" y="562"/>
                  </a:lnTo>
                  <a:lnTo>
                    <a:pt x="691" y="562"/>
                  </a:lnTo>
                  <a:lnTo>
                    <a:pt x="750" y="561"/>
                  </a:lnTo>
                  <a:lnTo>
                    <a:pt x="810" y="558"/>
                  </a:lnTo>
                  <a:lnTo>
                    <a:pt x="871" y="555"/>
                  </a:lnTo>
                  <a:lnTo>
                    <a:pt x="931" y="548"/>
                  </a:lnTo>
                  <a:lnTo>
                    <a:pt x="991" y="540"/>
                  </a:lnTo>
                  <a:lnTo>
                    <a:pt x="1050" y="531"/>
                  </a:lnTo>
                  <a:lnTo>
                    <a:pt x="1110" y="519"/>
                  </a:lnTo>
                  <a:lnTo>
                    <a:pt x="1167" y="505"/>
                  </a:lnTo>
                  <a:lnTo>
                    <a:pt x="1223" y="488"/>
                  </a:lnTo>
                  <a:lnTo>
                    <a:pt x="1277" y="468"/>
                  </a:lnTo>
                  <a:lnTo>
                    <a:pt x="1330" y="447"/>
                  </a:lnTo>
                  <a:lnTo>
                    <a:pt x="1381" y="422"/>
                  </a:lnTo>
                  <a:lnTo>
                    <a:pt x="1428" y="394"/>
                  </a:lnTo>
                  <a:lnTo>
                    <a:pt x="1474" y="363"/>
                  </a:lnTo>
                  <a:lnTo>
                    <a:pt x="1473" y="350"/>
                  </a:lnTo>
                  <a:lnTo>
                    <a:pt x="1469" y="316"/>
                  </a:lnTo>
                  <a:lnTo>
                    <a:pt x="1465" y="267"/>
                  </a:lnTo>
                  <a:lnTo>
                    <a:pt x="1459" y="210"/>
                  </a:lnTo>
                  <a:lnTo>
                    <a:pt x="1454" y="181"/>
                  </a:lnTo>
                  <a:lnTo>
                    <a:pt x="1450" y="152"/>
                  </a:lnTo>
                  <a:lnTo>
                    <a:pt x="1446" y="124"/>
                  </a:lnTo>
                  <a:lnTo>
                    <a:pt x="1439" y="98"/>
                  </a:lnTo>
                  <a:lnTo>
                    <a:pt x="1434" y="75"/>
                  </a:lnTo>
                  <a:lnTo>
                    <a:pt x="1427" y="57"/>
                  </a:lnTo>
                  <a:lnTo>
                    <a:pt x="1423" y="48"/>
                  </a:lnTo>
                  <a:lnTo>
                    <a:pt x="1420" y="42"/>
                  </a:lnTo>
                  <a:lnTo>
                    <a:pt x="1415" y="36"/>
                  </a:lnTo>
                  <a:lnTo>
                    <a:pt x="1412" y="33"/>
                  </a:lnTo>
                  <a:lnTo>
                    <a:pt x="1387" y="15"/>
                  </a:lnTo>
                  <a:lnTo>
                    <a:pt x="1374" y="5"/>
                  </a:lnTo>
                  <a:lnTo>
                    <a:pt x="1369" y="2"/>
                  </a:lnTo>
                  <a:lnTo>
                    <a:pt x="1369" y="0"/>
                  </a:lnTo>
                  <a:lnTo>
                    <a:pt x="1363" y="4"/>
                  </a:lnTo>
                  <a:lnTo>
                    <a:pt x="1344" y="10"/>
                  </a:lnTo>
                  <a:lnTo>
                    <a:pt x="1315" y="20"/>
                  </a:lnTo>
                  <a:lnTo>
                    <a:pt x="1274" y="33"/>
                  </a:lnTo>
                  <a:lnTo>
                    <a:pt x="1222" y="48"/>
                  </a:lnTo>
                  <a:lnTo>
                    <a:pt x="1159" y="63"/>
                  </a:lnTo>
                  <a:lnTo>
                    <a:pt x="1125" y="71"/>
                  </a:lnTo>
                  <a:lnTo>
                    <a:pt x="1088" y="79"/>
                  </a:lnTo>
                  <a:lnTo>
                    <a:pt x="1048" y="87"/>
                  </a:lnTo>
                  <a:lnTo>
                    <a:pt x="1006" y="94"/>
                  </a:lnTo>
                  <a:lnTo>
                    <a:pt x="962" y="102"/>
                  </a:lnTo>
                  <a:lnTo>
                    <a:pt x="915" y="108"/>
                  </a:lnTo>
                  <a:lnTo>
                    <a:pt x="866" y="115"/>
                  </a:lnTo>
                  <a:lnTo>
                    <a:pt x="815" y="120"/>
                  </a:lnTo>
                  <a:lnTo>
                    <a:pt x="762" y="125"/>
                  </a:lnTo>
                  <a:lnTo>
                    <a:pt x="707" y="129"/>
                  </a:lnTo>
                  <a:lnTo>
                    <a:pt x="650" y="132"/>
                  </a:lnTo>
                  <a:lnTo>
                    <a:pt x="590" y="134"/>
                  </a:lnTo>
                  <a:lnTo>
                    <a:pt x="529" y="135"/>
                  </a:lnTo>
                  <a:lnTo>
                    <a:pt x="466" y="134"/>
                  </a:lnTo>
                  <a:lnTo>
                    <a:pt x="401" y="132"/>
                  </a:lnTo>
                  <a:lnTo>
                    <a:pt x="334" y="129"/>
                  </a:lnTo>
                  <a:lnTo>
                    <a:pt x="266" y="125"/>
                  </a:lnTo>
                  <a:lnTo>
                    <a:pt x="196" y="118"/>
                  </a:lnTo>
                  <a:lnTo>
                    <a:pt x="125" y="110"/>
                  </a:lnTo>
                  <a:lnTo>
                    <a:pt x="51" y="100"/>
                  </a:lnTo>
                  <a:close/>
                </a:path>
              </a:pathLst>
            </a:custGeom>
            <a:solidFill>
              <a:srgbClr val="518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344"/>
            <p:cNvSpPr>
              <a:spLocks/>
            </p:cNvSpPr>
            <p:nvPr/>
          </p:nvSpPr>
          <p:spPr bwMode="auto">
            <a:xfrm>
              <a:off x="3457" y="1182"/>
              <a:ext cx="345" cy="92"/>
            </a:xfrm>
            <a:custGeom>
              <a:avLst/>
              <a:gdLst>
                <a:gd name="T0" fmla="*/ 0 w 1379"/>
                <a:gd name="T1" fmla="*/ 336 h 366"/>
                <a:gd name="T2" fmla="*/ 6 w 1379"/>
                <a:gd name="T3" fmla="*/ 337 h 366"/>
                <a:gd name="T4" fmla="*/ 26 w 1379"/>
                <a:gd name="T5" fmla="*/ 340 h 366"/>
                <a:gd name="T6" fmla="*/ 58 w 1379"/>
                <a:gd name="T7" fmla="*/ 345 h 366"/>
                <a:gd name="T8" fmla="*/ 102 w 1379"/>
                <a:gd name="T9" fmla="*/ 350 h 366"/>
                <a:gd name="T10" fmla="*/ 158 w 1379"/>
                <a:gd name="T11" fmla="*/ 356 h 366"/>
                <a:gd name="T12" fmla="*/ 225 w 1379"/>
                <a:gd name="T13" fmla="*/ 360 h 366"/>
                <a:gd name="T14" fmla="*/ 301 w 1379"/>
                <a:gd name="T15" fmla="*/ 364 h 366"/>
                <a:gd name="T16" fmla="*/ 389 w 1379"/>
                <a:gd name="T17" fmla="*/ 366 h 366"/>
                <a:gd name="T18" fmla="*/ 435 w 1379"/>
                <a:gd name="T19" fmla="*/ 366 h 366"/>
                <a:gd name="T20" fmla="*/ 485 w 1379"/>
                <a:gd name="T21" fmla="*/ 365 h 366"/>
                <a:gd name="T22" fmla="*/ 537 w 1379"/>
                <a:gd name="T23" fmla="*/ 364 h 366"/>
                <a:gd name="T24" fmla="*/ 590 w 1379"/>
                <a:gd name="T25" fmla="*/ 362 h 366"/>
                <a:gd name="T26" fmla="*/ 646 w 1379"/>
                <a:gd name="T27" fmla="*/ 359 h 366"/>
                <a:gd name="T28" fmla="*/ 703 w 1379"/>
                <a:gd name="T29" fmla="*/ 354 h 366"/>
                <a:gd name="T30" fmla="*/ 764 w 1379"/>
                <a:gd name="T31" fmla="*/ 349 h 366"/>
                <a:gd name="T32" fmla="*/ 825 w 1379"/>
                <a:gd name="T33" fmla="*/ 343 h 366"/>
                <a:gd name="T34" fmla="*/ 889 w 1379"/>
                <a:gd name="T35" fmla="*/ 335 h 366"/>
                <a:gd name="T36" fmla="*/ 954 w 1379"/>
                <a:gd name="T37" fmla="*/ 326 h 366"/>
                <a:gd name="T38" fmla="*/ 1021 w 1379"/>
                <a:gd name="T39" fmla="*/ 316 h 366"/>
                <a:gd name="T40" fmla="*/ 1090 w 1379"/>
                <a:gd name="T41" fmla="*/ 304 h 366"/>
                <a:gd name="T42" fmla="*/ 1160 w 1379"/>
                <a:gd name="T43" fmla="*/ 291 h 366"/>
                <a:gd name="T44" fmla="*/ 1231 w 1379"/>
                <a:gd name="T45" fmla="*/ 276 h 366"/>
                <a:gd name="T46" fmla="*/ 1305 w 1379"/>
                <a:gd name="T47" fmla="*/ 258 h 366"/>
                <a:gd name="T48" fmla="*/ 1379 w 1379"/>
                <a:gd name="T49" fmla="*/ 240 h 366"/>
                <a:gd name="T50" fmla="*/ 1378 w 1379"/>
                <a:gd name="T51" fmla="*/ 0 h 366"/>
                <a:gd name="T52" fmla="*/ 1373 w 1379"/>
                <a:gd name="T53" fmla="*/ 1 h 366"/>
                <a:gd name="T54" fmla="*/ 1357 w 1379"/>
                <a:gd name="T55" fmla="*/ 6 h 366"/>
                <a:gd name="T56" fmla="*/ 1330 w 1379"/>
                <a:gd name="T57" fmla="*/ 13 h 366"/>
                <a:gd name="T58" fmla="*/ 1291 w 1379"/>
                <a:gd name="T59" fmla="*/ 22 h 366"/>
                <a:gd name="T60" fmla="*/ 1242 w 1379"/>
                <a:gd name="T61" fmla="*/ 33 h 366"/>
                <a:gd name="T62" fmla="*/ 1183 w 1379"/>
                <a:gd name="T63" fmla="*/ 45 h 366"/>
                <a:gd name="T64" fmla="*/ 1111 w 1379"/>
                <a:gd name="T65" fmla="*/ 56 h 366"/>
                <a:gd name="T66" fmla="*/ 1030 w 1379"/>
                <a:gd name="T67" fmla="*/ 67 h 366"/>
                <a:gd name="T68" fmla="*/ 986 w 1379"/>
                <a:gd name="T69" fmla="*/ 73 h 366"/>
                <a:gd name="T70" fmla="*/ 939 w 1379"/>
                <a:gd name="T71" fmla="*/ 78 h 366"/>
                <a:gd name="T72" fmla="*/ 889 w 1379"/>
                <a:gd name="T73" fmla="*/ 83 h 366"/>
                <a:gd name="T74" fmla="*/ 836 w 1379"/>
                <a:gd name="T75" fmla="*/ 88 h 366"/>
                <a:gd name="T76" fmla="*/ 781 w 1379"/>
                <a:gd name="T77" fmla="*/ 92 h 366"/>
                <a:gd name="T78" fmla="*/ 723 w 1379"/>
                <a:gd name="T79" fmla="*/ 95 h 366"/>
                <a:gd name="T80" fmla="*/ 662 w 1379"/>
                <a:gd name="T81" fmla="*/ 99 h 366"/>
                <a:gd name="T82" fmla="*/ 599 w 1379"/>
                <a:gd name="T83" fmla="*/ 102 h 366"/>
                <a:gd name="T84" fmla="*/ 533 w 1379"/>
                <a:gd name="T85" fmla="*/ 103 h 366"/>
                <a:gd name="T86" fmla="*/ 465 w 1379"/>
                <a:gd name="T87" fmla="*/ 104 h 366"/>
                <a:gd name="T88" fmla="*/ 394 w 1379"/>
                <a:gd name="T89" fmla="*/ 104 h 366"/>
                <a:gd name="T90" fmla="*/ 321 w 1379"/>
                <a:gd name="T91" fmla="*/ 104 h 366"/>
                <a:gd name="T92" fmla="*/ 244 w 1379"/>
                <a:gd name="T93" fmla="*/ 102 h 366"/>
                <a:gd name="T94" fmla="*/ 165 w 1379"/>
                <a:gd name="T95" fmla="*/ 100 h 366"/>
                <a:gd name="T96" fmla="*/ 84 w 1379"/>
                <a:gd name="T97" fmla="*/ 95 h 366"/>
                <a:gd name="T98" fmla="*/ 0 w 1379"/>
                <a:gd name="T99" fmla="*/ 90 h 366"/>
                <a:gd name="T100" fmla="*/ 0 w 1379"/>
                <a:gd name="T101" fmla="*/ 33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79" h="366">
                  <a:moveTo>
                    <a:pt x="0" y="336"/>
                  </a:moveTo>
                  <a:lnTo>
                    <a:pt x="6" y="337"/>
                  </a:lnTo>
                  <a:lnTo>
                    <a:pt x="26" y="340"/>
                  </a:lnTo>
                  <a:lnTo>
                    <a:pt x="58" y="345"/>
                  </a:lnTo>
                  <a:lnTo>
                    <a:pt x="102" y="350"/>
                  </a:lnTo>
                  <a:lnTo>
                    <a:pt x="158" y="356"/>
                  </a:lnTo>
                  <a:lnTo>
                    <a:pt x="225" y="360"/>
                  </a:lnTo>
                  <a:lnTo>
                    <a:pt x="301" y="364"/>
                  </a:lnTo>
                  <a:lnTo>
                    <a:pt x="389" y="366"/>
                  </a:lnTo>
                  <a:lnTo>
                    <a:pt x="435" y="366"/>
                  </a:lnTo>
                  <a:lnTo>
                    <a:pt x="485" y="365"/>
                  </a:lnTo>
                  <a:lnTo>
                    <a:pt x="537" y="364"/>
                  </a:lnTo>
                  <a:lnTo>
                    <a:pt x="590" y="362"/>
                  </a:lnTo>
                  <a:lnTo>
                    <a:pt x="646" y="359"/>
                  </a:lnTo>
                  <a:lnTo>
                    <a:pt x="703" y="354"/>
                  </a:lnTo>
                  <a:lnTo>
                    <a:pt x="764" y="349"/>
                  </a:lnTo>
                  <a:lnTo>
                    <a:pt x="825" y="343"/>
                  </a:lnTo>
                  <a:lnTo>
                    <a:pt x="889" y="335"/>
                  </a:lnTo>
                  <a:lnTo>
                    <a:pt x="954" y="326"/>
                  </a:lnTo>
                  <a:lnTo>
                    <a:pt x="1021" y="316"/>
                  </a:lnTo>
                  <a:lnTo>
                    <a:pt x="1090" y="304"/>
                  </a:lnTo>
                  <a:lnTo>
                    <a:pt x="1160" y="291"/>
                  </a:lnTo>
                  <a:lnTo>
                    <a:pt x="1231" y="276"/>
                  </a:lnTo>
                  <a:lnTo>
                    <a:pt x="1305" y="258"/>
                  </a:lnTo>
                  <a:lnTo>
                    <a:pt x="1379" y="240"/>
                  </a:lnTo>
                  <a:lnTo>
                    <a:pt x="1378" y="0"/>
                  </a:lnTo>
                  <a:lnTo>
                    <a:pt x="1373" y="1"/>
                  </a:lnTo>
                  <a:lnTo>
                    <a:pt x="1357" y="6"/>
                  </a:lnTo>
                  <a:lnTo>
                    <a:pt x="1330" y="13"/>
                  </a:lnTo>
                  <a:lnTo>
                    <a:pt x="1291" y="22"/>
                  </a:lnTo>
                  <a:lnTo>
                    <a:pt x="1242" y="33"/>
                  </a:lnTo>
                  <a:lnTo>
                    <a:pt x="1183" y="45"/>
                  </a:lnTo>
                  <a:lnTo>
                    <a:pt x="1111" y="56"/>
                  </a:lnTo>
                  <a:lnTo>
                    <a:pt x="1030" y="67"/>
                  </a:lnTo>
                  <a:lnTo>
                    <a:pt x="986" y="73"/>
                  </a:lnTo>
                  <a:lnTo>
                    <a:pt x="939" y="78"/>
                  </a:lnTo>
                  <a:lnTo>
                    <a:pt x="889" y="83"/>
                  </a:lnTo>
                  <a:lnTo>
                    <a:pt x="836" y="88"/>
                  </a:lnTo>
                  <a:lnTo>
                    <a:pt x="781" y="92"/>
                  </a:lnTo>
                  <a:lnTo>
                    <a:pt x="723" y="95"/>
                  </a:lnTo>
                  <a:lnTo>
                    <a:pt x="662" y="99"/>
                  </a:lnTo>
                  <a:lnTo>
                    <a:pt x="599" y="102"/>
                  </a:lnTo>
                  <a:lnTo>
                    <a:pt x="533" y="103"/>
                  </a:lnTo>
                  <a:lnTo>
                    <a:pt x="465" y="104"/>
                  </a:lnTo>
                  <a:lnTo>
                    <a:pt x="394" y="104"/>
                  </a:lnTo>
                  <a:lnTo>
                    <a:pt x="321" y="104"/>
                  </a:lnTo>
                  <a:lnTo>
                    <a:pt x="244" y="102"/>
                  </a:lnTo>
                  <a:lnTo>
                    <a:pt x="165" y="100"/>
                  </a:lnTo>
                  <a:lnTo>
                    <a:pt x="84" y="95"/>
                  </a:lnTo>
                  <a:lnTo>
                    <a:pt x="0" y="90"/>
                  </a:lnTo>
                  <a:lnTo>
                    <a:pt x="0" y="336"/>
                  </a:lnTo>
                  <a:close/>
                </a:path>
              </a:pathLst>
            </a:custGeom>
            <a:solidFill>
              <a:srgbClr val="C95D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345"/>
            <p:cNvSpPr>
              <a:spLocks/>
            </p:cNvSpPr>
            <p:nvPr/>
          </p:nvSpPr>
          <p:spPr bwMode="auto">
            <a:xfrm>
              <a:off x="3252" y="1687"/>
              <a:ext cx="1238" cy="2633"/>
            </a:xfrm>
            <a:custGeom>
              <a:avLst/>
              <a:gdLst>
                <a:gd name="T0" fmla="*/ 2190 w 4953"/>
                <a:gd name="T1" fmla="*/ 3242 h 10533"/>
                <a:gd name="T2" fmla="*/ 2037 w 4953"/>
                <a:gd name="T3" fmla="*/ 2860 h 10533"/>
                <a:gd name="T4" fmla="*/ 2133 w 4953"/>
                <a:gd name="T5" fmla="*/ 2585 h 10533"/>
                <a:gd name="T6" fmla="*/ 1795 w 4953"/>
                <a:gd name="T7" fmla="*/ 2373 h 10533"/>
                <a:gd name="T8" fmla="*/ 1768 w 4953"/>
                <a:gd name="T9" fmla="*/ 1821 h 10533"/>
                <a:gd name="T10" fmla="*/ 1615 w 4953"/>
                <a:gd name="T11" fmla="*/ 1599 h 10533"/>
                <a:gd name="T12" fmla="*/ 1574 w 4953"/>
                <a:gd name="T13" fmla="*/ 1287 h 10533"/>
                <a:gd name="T14" fmla="*/ 1574 w 4953"/>
                <a:gd name="T15" fmla="*/ 918 h 10533"/>
                <a:gd name="T16" fmla="*/ 1471 w 4953"/>
                <a:gd name="T17" fmla="*/ 431 h 10533"/>
                <a:gd name="T18" fmla="*/ 1731 w 4953"/>
                <a:gd name="T19" fmla="*/ 47 h 10533"/>
                <a:gd name="T20" fmla="*/ 1891 w 4953"/>
                <a:gd name="T21" fmla="*/ 6 h 10533"/>
                <a:gd name="T22" fmla="*/ 2221 w 4953"/>
                <a:gd name="T23" fmla="*/ 332 h 10533"/>
                <a:gd name="T24" fmla="*/ 2670 w 4953"/>
                <a:gd name="T25" fmla="*/ 425 h 10533"/>
                <a:gd name="T26" fmla="*/ 3155 w 4953"/>
                <a:gd name="T27" fmla="*/ 643 h 10533"/>
                <a:gd name="T28" fmla="*/ 3062 w 4953"/>
                <a:gd name="T29" fmla="*/ 1524 h 10533"/>
                <a:gd name="T30" fmla="*/ 3294 w 4953"/>
                <a:gd name="T31" fmla="*/ 1648 h 10533"/>
                <a:gd name="T32" fmla="*/ 3261 w 4953"/>
                <a:gd name="T33" fmla="*/ 1925 h 10533"/>
                <a:gd name="T34" fmla="*/ 3502 w 4953"/>
                <a:gd name="T35" fmla="*/ 2161 h 10533"/>
                <a:gd name="T36" fmla="*/ 3686 w 4953"/>
                <a:gd name="T37" fmla="*/ 2667 h 10533"/>
                <a:gd name="T38" fmla="*/ 3362 w 4953"/>
                <a:gd name="T39" fmla="*/ 3163 h 10533"/>
                <a:gd name="T40" fmla="*/ 3437 w 4953"/>
                <a:gd name="T41" fmla="*/ 3429 h 10533"/>
                <a:gd name="T42" fmla="*/ 3378 w 4953"/>
                <a:gd name="T43" fmla="*/ 3756 h 10533"/>
                <a:gd name="T44" fmla="*/ 3227 w 4953"/>
                <a:gd name="T45" fmla="*/ 3877 h 10533"/>
                <a:gd name="T46" fmla="*/ 3638 w 4953"/>
                <a:gd name="T47" fmla="*/ 4109 h 10533"/>
                <a:gd name="T48" fmla="*/ 3718 w 4953"/>
                <a:gd name="T49" fmla="*/ 4669 h 10533"/>
                <a:gd name="T50" fmla="*/ 4238 w 4953"/>
                <a:gd name="T51" fmla="*/ 4675 h 10533"/>
                <a:gd name="T52" fmla="*/ 4489 w 4953"/>
                <a:gd name="T53" fmla="*/ 5040 h 10533"/>
                <a:gd name="T54" fmla="*/ 4524 w 4953"/>
                <a:gd name="T55" fmla="*/ 5413 h 10533"/>
                <a:gd name="T56" fmla="*/ 4910 w 4953"/>
                <a:gd name="T57" fmla="*/ 5806 h 10533"/>
                <a:gd name="T58" fmla="*/ 4648 w 4953"/>
                <a:gd name="T59" fmla="*/ 6551 h 10533"/>
                <a:gd name="T60" fmla="*/ 4865 w 4953"/>
                <a:gd name="T61" fmla="*/ 7379 h 10533"/>
                <a:gd name="T62" fmla="*/ 4734 w 4953"/>
                <a:gd name="T63" fmla="*/ 8341 h 10533"/>
                <a:gd name="T64" fmla="*/ 3854 w 4953"/>
                <a:gd name="T65" fmla="*/ 8763 h 10533"/>
                <a:gd name="T66" fmla="*/ 4149 w 4953"/>
                <a:gd name="T67" fmla="*/ 9345 h 10533"/>
                <a:gd name="T68" fmla="*/ 3742 w 4953"/>
                <a:gd name="T69" fmla="*/ 9720 h 10533"/>
                <a:gd name="T70" fmla="*/ 3375 w 4953"/>
                <a:gd name="T71" fmla="*/ 9779 h 10533"/>
                <a:gd name="T72" fmla="*/ 3150 w 4953"/>
                <a:gd name="T73" fmla="*/ 10242 h 10533"/>
                <a:gd name="T74" fmla="*/ 2615 w 4953"/>
                <a:gd name="T75" fmla="*/ 10523 h 10533"/>
                <a:gd name="T76" fmla="*/ 2043 w 4953"/>
                <a:gd name="T77" fmla="*/ 10382 h 10533"/>
                <a:gd name="T78" fmla="*/ 1719 w 4953"/>
                <a:gd name="T79" fmla="*/ 9949 h 10533"/>
                <a:gd name="T80" fmla="*/ 1569 w 4953"/>
                <a:gd name="T81" fmla="*/ 9607 h 10533"/>
                <a:gd name="T82" fmla="*/ 1239 w 4953"/>
                <a:gd name="T83" fmla="*/ 9661 h 10533"/>
                <a:gd name="T84" fmla="*/ 1075 w 4953"/>
                <a:gd name="T85" fmla="*/ 9362 h 10533"/>
                <a:gd name="T86" fmla="*/ 904 w 4953"/>
                <a:gd name="T87" fmla="*/ 9192 h 10533"/>
                <a:gd name="T88" fmla="*/ 571 w 4953"/>
                <a:gd name="T89" fmla="*/ 8819 h 10533"/>
                <a:gd name="T90" fmla="*/ 704 w 4953"/>
                <a:gd name="T91" fmla="*/ 8289 h 10533"/>
                <a:gd name="T92" fmla="*/ 223 w 4953"/>
                <a:gd name="T93" fmla="*/ 7954 h 10533"/>
                <a:gd name="T94" fmla="*/ 46 w 4953"/>
                <a:gd name="T95" fmla="*/ 7130 h 10533"/>
                <a:gd name="T96" fmla="*/ 848 w 4953"/>
                <a:gd name="T97" fmla="*/ 6499 h 10533"/>
                <a:gd name="T98" fmla="*/ 674 w 4953"/>
                <a:gd name="T99" fmla="*/ 5860 h 10533"/>
                <a:gd name="T100" fmla="*/ 1108 w 4953"/>
                <a:gd name="T101" fmla="*/ 5368 h 10533"/>
                <a:gd name="T102" fmla="*/ 1579 w 4953"/>
                <a:gd name="T103" fmla="*/ 5227 h 10533"/>
                <a:gd name="T104" fmla="*/ 1753 w 4953"/>
                <a:gd name="T105" fmla="*/ 5023 h 10533"/>
                <a:gd name="T106" fmla="*/ 2069 w 4953"/>
                <a:gd name="T107" fmla="*/ 4968 h 10533"/>
                <a:gd name="T108" fmla="*/ 2027 w 4953"/>
                <a:gd name="T109" fmla="*/ 4757 h 10533"/>
                <a:gd name="T110" fmla="*/ 2100 w 4953"/>
                <a:gd name="T111" fmla="*/ 4365 h 10533"/>
                <a:gd name="T112" fmla="*/ 2362 w 4953"/>
                <a:gd name="T113" fmla="*/ 4052 h 10533"/>
                <a:gd name="T114" fmla="*/ 2319 w 4953"/>
                <a:gd name="T115" fmla="*/ 3703 h 10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3" h="10533">
                  <a:moveTo>
                    <a:pt x="2574" y="3459"/>
                  </a:moveTo>
                  <a:lnTo>
                    <a:pt x="2533" y="3449"/>
                  </a:lnTo>
                  <a:lnTo>
                    <a:pt x="2492" y="3437"/>
                  </a:lnTo>
                  <a:lnTo>
                    <a:pt x="2453" y="3422"/>
                  </a:lnTo>
                  <a:lnTo>
                    <a:pt x="2415" y="3406"/>
                  </a:lnTo>
                  <a:lnTo>
                    <a:pt x="2379" y="3388"/>
                  </a:lnTo>
                  <a:lnTo>
                    <a:pt x="2343" y="3367"/>
                  </a:lnTo>
                  <a:lnTo>
                    <a:pt x="2309" y="3345"/>
                  </a:lnTo>
                  <a:lnTo>
                    <a:pt x="2277" y="3322"/>
                  </a:lnTo>
                  <a:lnTo>
                    <a:pt x="2246" y="3296"/>
                  </a:lnTo>
                  <a:lnTo>
                    <a:pt x="2217" y="3270"/>
                  </a:lnTo>
                  <a:lnTo>
                    <a:pt x="2190" y="3242"/>
                  </a:lnTo>
                  <a:lnTo>
                    <a:pt x="2165" y="3213"/>
                  </a:lnTo>
                  <a:lnTo>
                    <a:pt x="2141" y="3184"/>
                  </a:lnTo>
                  <a:lnTo>
                    <a:pt x="2119" y="3152"/>
                  </a:lnTo>
                  <a:lnTo>
                    <a:pt x="2100" y="3121"/>
                  </a:lnTo>
                  <a:lnTo>
                    <a:pt x="2084" y="3089"/>
                  </a:lnTo>
                  <a:lnTo>
                    <a:pt x="2069" y="3056"/>
                  </a:lnTo>
                  <a:lnTo>
                    <a:pt x="2057" y="3024"/>
                  </a:lnTo>
                  <a:lnTo>
                    <a:pt x="2047" y="2990"/>
                  </a:lnTo>
                  <a:lnTo>
                    <a:pt x="2040" y="2958"/>
                  </a:lnTo>
                  <a:lnTo>
                    <a:pt x="2036" y="2924"/>
                  </a:lnTo>
                  <a:lnTo>
                    <a:pt x="2035" y="2892"/>
                  </a:lnTo>
                  <a:lnTo>
                    <a:pt x="2037" y="2860"/>
                  </a:lnTo>
                  <a:lnTo>
                    <a:pt x="2042" y="2827"/>
                  </a:lnTo>
                  <a:lnTo>
                    <a:pt x="2049" y="2796"/>
                  </a:lnTo>
                  <a:lnTo>
                    <a:pt x="2061" y="2765"/>
                  </a:lnTo>
                  <a:lnTo>
                    <a:pt x="2075" y="2734"/>
                  </a:lnTo>
                  <a:lnTo>
                    <a:pt x="2092" y="2705"/>
                  </a:lnTo>
                  <a:lnTo>
                    <a:pt x="2114" y="2678"/>
                  </a:lnTo>
                  <a:lnTo>
                    <a:pt x="2139" y="2651"/>
                  </a:lnTo>
                  <a:lnTo>
                    <a:pt x="2167" y="2625"/>
                  </a:lnTo>
                  <a:lnTo>
                    <a:pt x="2199" y="2601"/>
                  </a:lnTo>
                  <a:lnTo>
                    <a:pt x="2192" y="2599"/>
                  </a:lnTo>
                  <a:lnTo>
                    <a:pt x="2168" y="2595"/>
                  </a:lnTo>
                  <a:lnTo>
                    <a:pt x="2133" y="2585"/>
                  </a:lnTo>
                  <a:lnTo>
                    <a:pt x="2089" y="2571"/>
                  </a:lnTo>
                  <a:lnTo>
                    <a:pt x="2064" y="2562"/>
                  </a:lnTo>
                  <a:lnTo>
                    <a:pt x="2037" y="2551"/>
                  </a:lnTo>
                  <a:lnTo>
                    <a:pt x="2010" y="2539"/>
                  </a:lnTo>
                  <a:lnTo>
                    <a:pt x="1982" y="2525"/>
                  </a:lnTo>
                  <a:lnTo>
                    <a:pt x="1954" y="2509"/>
                  </a:lnTo>
                  <a:lnTo>
                    <a:pt x="1926" y="2491"/>
                  </a:lnTo>
                  <a:lnTo>
                    <a:pt x="1898" y="2472"/>
                  </a:lnTo>
                  <a:lnTo>
                    <a:pt x="1871" y="2450"/>
                  </a:lnTo>
                  <a:lnTo>
                    <a:pt x="1844" y="2427"/>
                  </a:lnTo>
                  <a:lnTo>
                    <a:pt x="1819" y="2401"/>
                  </a:lnTo>
                  <a:lnTo>
                    <a:pt x="1795" y="2373"/>
                  </a:lnTo>
                  <a:lnTo>
                    <a:pt x="1775" y="2341"/>
                  </a:lnTo>
                  <a:lnTo>
                    <a:pt x="1755" y="2309"/>
                  </a:lnTo>
                  <a:lnTo>
                    <a:pt x="1739" y="2273"/>
                  </a:lnTo>
                  <a:lnTo>
                    <a:pt x="1726" y="2234"/>
                  </a:lnTo>
                  <a:lnTo>
                    <a:pt x="1716" y="2193"/>
                  </a:lnTo>
                  <a:lnTo>
                    <a:pt x="1710" y="2149"/>
                  </a:lnTo>
                  <a:lnTo>
                    <a:pt x="1708" y="2103"/>
                  </a:lnTo>
                  <a:lnTo>
                    <a:pt x="1710" y="2052"/>
                  </a:lnTo>
                  <a:lnTo>
                    <a:pt x="1716" y="1999"/>
                  </a:lnTo>
                  <a:lnTo>
                    <a:pt x="1728" y="1943"/>
                  </a:lnTo>
                  <a:lnTo>
                    <a:pt x="1746" y="1883"/>
                  </a:lnTo>
                  <a:lnTo>
                    <a:pt x="1768" y="1821"/>
                  </a:lnTo>
                  <a:lnTo>
                    <a:pt x="1796" y="1754"/>
                  </a:lnTo>
                  <a:lnTo>
                    <a:pt x="1791" y="1752"/>
                  </a:lnTo>
                  <a:lnTo>
                    <a:pt x="1777" y="1743"/>
                  </a:lnTo>
                  <a:lnTo>
                    <a:pt x="1754" y="1728"/>
                  </a:lnTo>
                  <a:lnTo>
                    <a:pt x="1726" y="1708"/>
                  </a:lnTo>
                  <a:lnTo>
                    <a:pt x="1711" y="1696"/>
                  </a:lnTo>
                  <a:lnTo>
                    <a:pt x="1695" y="1683"/>
                  </a:lnTo>
                  <a:lnTo>
                    <a:pt x="1679" y="1668"/>
                  </a:lnTo>
                  <a:lnTo>
                    <a:pt x="1662" y="1653"/>
                  </a:lnTo>
                  <a:lnTo>
                    <a:pt x="1646" y="1636"/>
                  </a:lnTo>
                  <a:lnTo>
                    <a:pt x="1631" y="1619"/>
                  </a:lnTo>
                  <a:lnTo>
                    <a:pt x="1615" y="1599"/>
                  </a:lnTo>
                  <a:lnTo>
                    <a:pt x="1601" y="1579"/>
                  </a:lnTo>
                  <a:lnTo>
                    <a:pt x="1588" y="1557"/>
                  </a:lnTo>
                  <a:lnTo>
                    <a:pt x="1576" y="1534"/>
                  </a:lnTo>
                  <a:lnTo>
                    <a:pt x="1566" y="1512"/>
                  </a:lnTo>
                  <a:lnTo>
                    <a:pt x="1558" y="1487"/>
                  </a:lnTo>
                  <a:lnTo>
                    <a:pt x="1551" y="1461"/>
                  </a:lnTo>
                  <a:lnTo>
                    <a:pt x="1548" y="1434"/>
                  </a:lnTo>
                  <a:lnTo>
                    <a:pt x="1547" y="1407"/>
                  </a:lnTo>
                  <a:lnTo>
                    <a:pt x="1549" y="1378"/>
                  </a:lnTo>
                  <a:lnTo>
                    <a:pt x="1553" y="1349"/>
                  </a:lnTo>
                  <a:lnTo>
                    <a:pt x="1562" y="1318"/>
                  </a:lnTo>
                  <a:lnTo>
                    <a:pt x="1574" y="1287"/>
                  </a:lnTo>
                  <a:lnTo>
                    <a:pt x="1590" y="1255"/>
                  </a:lnTo>
                  <a:lnTo>
                    <a:pt x="1609" y="1222"/>
                  </a:lnTo>
                  <a:lnTo>
                    <a:pt x="1634" y="1188"/>
                  </a:lnTo>
                  <a:lnTo>
                    <a:pt x="1663" y="1153"/>
                  </a:lnTo>
                  <a:lnTo>
                    <a:pt x="1697" y="1119"/>
                  </a:lnTo>
                  <a:lnTo>
                    <a:pt x="1692" y="1111"/>
                  </a:lnTo>
                  <a:lnTo>
                    <a:pt x="1675" y="1088"/>
                  </a:lnTo>
                  <a:lnTo>
                    <a:pt x="1652" y="1053"/>
                  </a:lnTo>
                  <a:lnTo>
                    <a:pt x="1622" y="1006"/>
                  </a:lnTo>
                  <a:lnTo>
                    <a:pt x="1606" y="979"/>
                  </a:lnTo>
                  <a:lnTo>
                    <a:pt x="1590" y="949"/>
                  </a:lnTo>
                  <a:lnTo>
                    <a:pt x="1574" y="918"/>
                  </a:lnTo>
                  <a:lnTo>
                    <a:pt x="1556" y="883"/>
                  </a:lnTo>
                  <a:lnTo>
                    <a:pt x="1541" y="848"/>
                  </a:lnTo>
                  <a:lnTo>
                    <a:pt x="1526" y="811"/>
                  </a:lnTo>
                  <a:lnTo>
                    <a:pt x="1512" y="772"/>
                  </a:lnTo>
                  <a:lnTo>
                    <a:pt x="1499" y="732"/>
                  </a:lnTo>
                  <a:lnTo>
                    <a:pt x="1487" y="690"/>
                  </a:lnTo>
                  <a:lnTo>
                    <a:pt x="1479" y="648"/>
                  </a:lnTo>
                  <a:lnTo>
                    <a:pt x="1471" y="606"/>
                  </a:lnTo>
                  <a:lnTo>
                    <a:pt x="1467" y="562"/>
                  </a:lnTo>
                  <a:lnTo>
                    <a:pt x="1465" y="518"/>
                  </a:lnTo>
                  <a:lnTo>
                    <a:pt x="1466" y="475"/>
                  </a:lnTo>
                  <a:lnTo>
                    <a:pt x="1471" y="431"/>
                  </a:lnTo>
                  <a:lnTo>
                    <a:pt x="1480" y="386"/>
                  </a:lnTo>
                  <a:lnTo>
                    <a:pt x="1492" y="343"/>
                  </a:lnTo>
                  <a:lnTo>
                    <a:pt x="1509" y="301"/>
                  </a:lnTo>
                  <a:lnTo>
                    <a:pt x="1531" y="259"/>
                  </a:lnTo>
                  <a:lnTo>
                    <a:pt x="1556" y="218"/>
                  </a:lnTo>
                  <a:lnTo>
                    <a:pt x="1588" y="177"/>
                  </a:lnTo>
                  <a:lnTo>
                    <a:pt x="1625" y="138"/>
                  </a:lnTo>
                  <a:lnTo>
                    <a:pt x="1668" y="101"/>
                  </a:lnTo>
                  <a:lnTo>
                    <a:pt x="1716" y="66"/>
                  </a:lnTo>
                  <a:lnTo>
                    <a:pt x="1719" y="62"/>
                  </a:lnTo>
                  <a:lnTo>
                    <a:pt x="1726" y="53"/>
                  </a:lnTo>
                  <a:lnTo>
                    <a:pt x="1731" y="47"/>
                  </a:lnTo>
                  <a:lnTo>
                    <a:pt x="1738" y="41"/>
                  </a:lnTo>
                  <a:lnTo>
                    <a:pt x="1746" y="34"/>
                  </a:lnTo>
                  <a:lnTo>
                    <a:pt x="1755" y="28"/>
                  </a:lnTo>
                  <a:lnTo>
                    <a:pt x="1766" y="20"/>
                  </a:lnTo>
                  <a:lnTo>
                    <a:pt x="1777" y="15"/>
                  </a:lnTo>
                  <a:lnTo>
                    <a:pt x="1790" y="9"/>
                  </a:lnTo>
                  <a:lnTo>
                    <a:pt x="1804" y="5"/>
                  </a:lnTo>
                  <a:lnTo>
                    <a:pt x="1819" y="2"/>
                  </a:lnTo>
                  <a:lnTo>
                    <a:pt x="1835" y="0"/>
                  </a:lnTo>
                  <a:lnTo>
                    <a:pt x="1852" y="0"/>
                  </a:lnTo>
                  <a:lnTo>
                    <a:pt x="1872" y="2"/>
                  </a:lnTo>
                  <a:lnTo>
                    <a:pt x="1891" y="6"/>
                  </a:lnTo>
                  <a:lnTo>
                    <a:pt x="1912" y="14"/>
                  </a:lnTo>
                  <a:lnTo>
                    <a:pt x="1935" y="24"/>
                  </a:lnTo>
                  <a:lnTo>
                    <a:pt x="1958" y="36"/>
                  </a:lnTo>
                  <a:lnTo>
                    <a:pt x="1982" y="53"/>
                  </a:lnTo>
                  <a:lnTo>
                    <a:pt x="2008" y="72"/>
                  </a:lnTo>
                  <a:lnTo>
                    <a:pt x="2035" y="96"/>
                  </a:lnTo>
                  <a:lnTo>
                    <a:pt x="2063" y="123"/>
                  </a:lnTo>
                  <a:lnTo>
                    <a:pt x="2092" y="155"/>
                  </a:lnTo>
                  <a:lnTo>
                    <a:pt x="2123" y="192"/>
                  </a:lnTo>
                  <a:lnTo>
                    <a:pt x="2154" y="234"/>
                  </a:lnTo>
                  <a:lnTo>
                    <a:pt x="2186" y="281"/>
                  </a:lnTo>
                  <a:lnTo>
                    <a:pt x="2221" y="332"/>
                  </a:lnTo>
                  <a:lnTo>
                    <a:pt x="2255" y="391"/>
                  </a:lnTo>
                  <a:lnTo>
                    <a:pt x="2291" y="454"/>
                  </a:lnTo>
                  <a:lnTo>
                    <a:pt x="2329" y="524"/>
                  </a:lnTo>
                  <a:lnTo>
                    <a:pt x="2344" y="518"/>
                  </a:lnTo>
                  <a:lnTo>
                    <a:pt x="2385" y="501"/>
                  </a:lnTo>
                  <a:lnTo>
                    <a:pt x="2415" y="491"/>
                  </a:lnTo>
                  <a:lnTo>
                    <a:pt x="2449" y="479"/>
                  </a:lnTo>
                  <a:lnTo>
                    <a:pt x="2488" y="467"/>
                  </a:lnTo>
                  <a:lnTo>
                    <a:pt x="2530" y="456"/>
                  </a:lnTo>
                  <a:lnTo>
                    <a:pt x="2574" y="444"/>
                  </a:lnTo>
                  <a:lnTo>
                    <a:pt x="2622" y="434"/>
                  </a:lnTo>
                  <a:lnTo>
                    <a:pt x="2670" y="425"/>
                  </a:lnTo>
                  <a:lnTo>
                    <a:pt x="2720" y="419"/>
                  </a:lnTo>
                  <a:lnTo>
                    <a:pt x="2771" y="416"/>
                  </a:lnTo>
                  <a:lnTo>
                    <a:pt x="2820" y="416"/>
                  </a:lnTo>
                  <a:lnTo>
                    <a:pt x="2869" y="419"/>
                  </a:lnTo>
                  <a:lnTo>
                    <a:pt x="2917" y="426"/>
                  </a:lnTo>
                  <a:lnTo>
                    <a:pt x="2963" y="439"/>
                  </a:lnTo>
                  <a:lnTo>
                    <a:pt x="3005" y="457"/>
                  </a:lnTo>
                  <a:lnTo>
                    <a:pt x="3045" y="480"/>
                  </a:lnTo>
                  <a:lnTo>
                    <a:pt x="3080" y="511"/>
                  </a:lnTo>
                  <a:lnTo>
                    <a:pt x="3111" y="547"/>
                  </a:lnTo>
                  <a:lnTo>
                    <a:pt x="3136" y="591"/>
                  </a:lnTo>
                  <a:lnTo>
                    <a:pt x="3155" y="643"/>
                  </a:lnTo>
                  <a:lnTo>
                    <a:pt x="3168" y="704"/>
                  </a:lnTo>
                  <a:lnTo>
                    <a:pt x="3175" y="773"/>
                  </a:lnTo>
                  <a:lnTo>
                    <a:pt x="3173" y="852"/>
                  </a:lnTo>
                  <a:lnTo>
                    <a:pt x="3162" y="940"/>
                  </a:lnTo>
                  <a:lnTo>
                    <a:pt x="3142" y="1040"/>
                  </a:lnTo>
                  <a:lnTo>
                    <a:pt x="3113" y="1150"/>
                  </a:lnTo>
                  <a:lnTo>
                    <a:pt x="3073" y="1272"/>
                  </a:lnTo>
                  <a:lnTo>
                    <a:pt x="3023" y="1406"/>
                  </a:lnTo>
                  <a:lnTo>
                    <a:pt x="2961" y="1553"/>
                  </a:lnTo>
                  <a:lnTo>
                    <a:pt x="2996" y="1539"/>
                  </a:lnTo>
                  <a:lnTo>
                    <a:pt x="3030" y="1530"/>
                  </a:lnTo>
                  <a:lnTo>
                    <a:pt x="3062" y="1524"/>
                  </a:lnTo>
                  <a:lnTo>
                    <a:pt x="3092" y="1520"/>
                  </a:lnTo>
                  <a:lnTo>
                    <a:pt x="3120" y="1520"/>
                  </a:lnTo>
                  <a:lnTo>
                    <a:pt x="3146" y="1524"/>
                  </a:lnTo>
                  <a:lnTo>
                    <a:pt x="3169" y="1529"/>
                  </a:lnTo>
                  <a:lnTo>
                    <a:pt x="3191" y="1537"/>
                  </a:lnTo>
                  <a:lnTo>
                    <a:pt x="3211" y="1547"/>
                  </a:lnTo>
                  <a:lnTo>
                    <a:pt x="3230" y="1560"/>
                  </a:lnTo>
                  <a:lnTo>
                    <a:pt x="3246" y="1574"/>
                  </a:lnTo>
                  <a:lnTo>
                    <a:pt x="3261" y="1591"/>
                  </a:lnTo>
                  <a:lnTo>
                    <a:pt x="3273" y="1609"/>
                  </a:lnTo>
                  <a:lnTo>
                    <a:pt x="3284" y="1627"/>
                  </a:lnTo>
                  <a:lnTo>
                    <a:pt x="3294" y="1648"/>
                  </a:lnTo>
                  <a:lnTo>
                    <a:pt x="3300" y="1669"/>
                  </a:lnTo>
                  <a:lnTo>
                    <a:pt x="3305" y="1692"/>
                  </a:lnTo>
                  <a:lnTo>
                    <a:pt x="3309" y="1716"/>
                  </a:lnTo>
                  <a:lnTo>
                    <a:pt x="3311" y="1739"/>
                  </a:lnTo>
                  <a:lnTo>
                    <a:pt x="3311" y="1763"/>
                  </a:lnTo>
                  <a:lnTo>
                    <a:pt x="3309" y="1787"/>
                  </a:lnTo>
                  <a:lnTo>
                    <a:pt x="3305" y="1811"/>
                  </a:lnTo>
                  <a:lnTo>
                    <a:pt x="3300" y="1836"/>
                  </a:lnTo>
                  <a:lnTo>
                    <a:pt x="3292" y="1860"/>
                  </a:lnTo>
                  <a:lnTo>
                    <a:pt x="3284" y="1882"/>
                  </a:lnTo>
                  <a:lnTo>
                    <a:pt x="3273" y="1905"/>
                  </a:lnTo>
                  <a:lnTo>
                    <a:pt x="3261" y="1925"/>
                  </a:lnTo>
                  <a:lnTo>
                    <a:pt x="3247" y="1946"/>
                  </a:lnTo>
                  <a:lnTo>
                    <a:pt x="3231" y="1965"/>
                  </a:lnTo>
                  <a:lnTo>
                    <a:pt x="3214" y="1983"/>
                  </a:lnTo>
                  <a:lnTo>
                    <a:pt x="3195" y="1999"/>
                  </a:lnTo>
                  <a:lnTo>
                    <a:pt x="3174" y="2013"/>
                  </a:lnTo>
                  <a:lnTo>
                    <a:pt x="3231" y="2024"/>
                  </a:lnTo>
                  <a:lnTo>
                    <a:pt x="3284" y="2038"/>
                  </a:lnTo>
                  <a:lnTo>
                    <a:pt x="3335" y="2056"/>
                  </a:lnTo>
                  <a:lnTo>
                    <a:pt x="3381" y="2078"/>
                  </a:lnTo>
                  <a:lnTo>
                    <a:pt x="3425" y="2103"/>
                  </a:lnTo>
                  <a:lnTo>
                    <a:pt x="3465" y="2130"/>
                  </a:lnTo>
                  <a:lnTo>
                    <a:pt x="3502" y="2161"/>
                  </a:lnTo>
                  <a:lnTo>
                    <a:pt x="3537" y="2194"/>
                  </a:lnTo>
                  <a:lnTo>
                    <a:pt x="3567" y="2229"/>
                  </a:lnTo>
                  <a:lnTo>
                    <a:pt x="3594" y="2267"/>
                  </a:lnTo>
                  <a:lnTo>
                    <a:pt x="3618" y="2307"/>
                  </a:lnTo>
                  <a:lnTo>
                    <a:pt x="3638" y="2348"/>
                  </a:lnTo>
                  <a:lnTo>
                    <a:pt x="3655" y="2391"/>
                  </a:lnTo>
                  <a:lnTo>
                    <a:pt x="3669" y="2435"/>
                  </a:lnTo>
                  <a:lnTo>
                    <a:pt x="3679" y="2481"/>
                  </a:lnTo>
                  <a:lnTo>
                    <a:pt x="3687" y="2526"/>
                  </a:lnTo>
                  <a:lnTo>
                    <a:pt x="3690" y="2573"/>
                  </a:lnTo>
                  <a:lnTo>
                    <a:pt x="3690" y="2620"/>
                  </a:lnTo>
                  <a:lnTo>
                    <a:pt x="3686" y="2667"/>
                  </a:lnTo>
                  <a:lnTo>
                    <a:pt x="3678" y="2714"/>
                  </a:lnTo>
                  <a:lnTo>
                    <a:pt x="3668" y="2761"/>
                  </a:lnTo>
                  <a:lnTo>
                    <a:pt x="3653" y="2807"/>
                  </a:lnTo>
                  <a:lnTo>
                    <a:pt x="3636" y="2853"/>
                  </a:lnTo>
                  <a:lnTo>
                    <a:pt x="3614" y="2897"/>
                  </a:lnTo>
                  <a:lnTo>
                    <a:pt x="3590" y="2941"/>
                  </a:lnTo>
                  <a:lnTo>
                    <a:pt x="3560" y="2983"/>
                  </a:lnTo>
                  <a:lnTo>
                    <a:pt x="3528" y="3023"/>
                  </a:lnTo>
                  <a:lnTo>
                    <a:pt x="3492" y="3062"/>
                  </a:lnTo>
                  <a:lnTo>
                    <a:pt x="3452" y="3097"/>
                  </a:lnTo>
                  <a:lnTo>
                    <a:pt x="3409" y="3132"/>
                  </a:lnTo>
                  <a:lnTo>
                    <a:pt x="3362" y="3163"/>
                  </a:lnTo>
                  <a:lnTo>
                    <a:pt x="3311" y="3192"/>
                  </a:lnTo>
                  <a:lnTo>
                    <a:pt x="3328" y="3204"/>
                  </a:lnTo>
                  <a:lnTo>
                    <a:pt x="3343" y="3219"/>
                  </a:lnTo>
                  <a:lnTo>
                    <a:pt x="3358" y="3235"/>
                  </a:lnTo>
                  <a:lnTo>
                    <a:pt x="3372" y="3255"/>
                  </a:lnTo>
                  <a:lnTo>
                    <a:pt x="3385" y="3275"/>
                  </a:lnTo>
                  <a:lnTo>
                    <a:pt x="3396" y="3298"/>
                  </a:lnTo>
                  <a:lnTo>
                    <a:pt x="3407" y="3322"/>
                  </a:lnTo>
                  <a:lnTo>
                    <a:pt x="3417" y="3348"/>
                  </a:lnTo>
                  <a:lnTo>
                    <a:pt x="3424" y="3374"/>
                  </a:lnTo>
                  <a:lnTo>
                    <a:pt x="3432" y="3401"/>
                  </a:lnTo>
                  <a:lnTo>
                    <a:pt x="3437" y="3429"/>
                  </a:lnTo>
                  <a:lnTo>
                    <a:pt x="3440" y="3458"/>
                  </a:lnTo>
                  <a:lnTo>
                    <a:pt x="3444" y="3487"/>
                  </a:lnTo>
                  <a:lnTo>
                    <a:pt x="3445" y="3516"/>
                  </a:lnTo>
                  <a:lnTo>
                    <a:pt x="3444" y="3545"/>
                  </a:lnTo>
                  <a:lnTo>
                    <a:pt x="3442" y="3575"/>
                  </a:lnTo>
                  <a:lnTo>
                    <a:pt x="3438" y="3604"/>
                  </a:lnTo>
                  <a:lnTo>
                    <a:pt x="3433" y="3632"/>
                  </a:lnTo>
                  <a:lnTo>
                    <a:pt x="3425" y="3659"/>
                  </a:lnTo>
                  <a:lnTo>
                    <a:pt x="3417" y="3685"/>
                  </a:lnTo>
                  <a:lnTo>
                    <a:pt x="3406" y="3711"/>
                  </a:lnTo>
                  <a:lnTo>
                    <a:pt x="3393" y="3734"/>
                  </a:lnTo>
                  <a:lnTo>
                    <a:pt x="3378" y="3756"/>
                  </a:lnTo>
                  <a:lnTo>
                    <a:pt x="3361" y="3777"/>
                  </a:lnTo>
                  <a:lnTo>
                    <a:pt x="3342" y="3796"/>
                  </a:lnTo>
                  <a:lnTo>
                    <a:pt x="3321" y="3812"/>
                  </a:lnTo>
                  <a:lnTo>
                    <a:pt x="3298" y="3826"/>
                  </a:lnTo>
                  <a:lnTo>
                    <a:pt x="3272" y="3838"/>
                  </a:lnTo>
                  <a:lnTo>
                    <a:pt x="3245" y="3848"/>
                  </a:lnTo>
                  <a:lnTo>
                    <a:pt x="3215" y="3854"/>
                  </a:lnTo>
                  <a:lnTo>
                    <a:pt x="3182" y="3858"/>
                  </a:lnTo>
                  <a:lnTo>
                    <a:pt x="3148" y="3858"/>
                  </a:lnTo>
                  <a:lnTo>
                    <a:pt x="3157" y="3859"/>
                  </a:lnTo>
                  <a:lnTo>
                    <a:pt x="3184" y="3865"/>
                  </a:lnTo>
                  <a:lnTo>
                    <a:pt x="3227" y="3877"/>
                  </a:lnTo>
                  <a:lnTo>
                    <a:pt x="3279" y="3893"/>
                  </a:lnTo>
                  <a:lnTo>
                    <a:pt x="3309" y="3904"/>
                  </a:lnTo>
                  <a:lnTo>
                    <a:pt x="3341" y="3916"/>
                  </a:lnTo>
                  <a:lnTo>
                    <a:pt x="3373" y="3930"/>
                  </a:lnTo>
                  <a:lnTo>
                    <a:pt x="3407" y="3945"/>
                  </a:lnTo>
                  <a:lnTo>
                    <a:pt x="3442" y="3963"/>
                  </a:lnTo>
                  <a:lnTo>
                    <a:pt x="3476" y="3982"/>
                  </a:lnTo>
                  <a:lnTo>
                    <a:pt x="3511" y="4003"/>
                  </a:lnTo>
                  <a:lnTo>
                    <a:pt x="3544" y="4027"/>
                  </a:lnTo>
                  <a:lnTo>
                    <a:pt x="3578" y="4052"/>
                  </a:lnTo>
                  <a:lnTo>
                    <a:pt x="3609" y="4080"/>
                  </a:lnTo>
                  <a:lnTo>
                    <a:pt x="3638" y="4109"/>
                  </a:lnTo>
                  <a:lnTo>
                    <a:pt x="3665" y="4142"/>
                  </a:lnTo>
                  <a:lnTo>
                    <a:pt x="3691" y="4176"/>
                  </a:lnTo>
                  <a:lnTo>
                    <a:pt x="3713" y="4213"/>
                  </a:lnTo>
                  <a:lnTo>
                    <a:pt x="3731" y="4253"/>
                  </a:lnTo>
                  <a:lnTo>
                    <a:pt x="3746" y="4295"/>
                  </a:lnTo>
                  <a:lnTo>
                    <a:pt x="3758" y="4339"/>
                  </a:lnTo>
                  <a:lnTo>
                    <a:pt x="3765" y="4387"/>
                  </a:lnTo>
                  <a:lnTo>
                    <a:pt x="3767" y="4437"/>
                  </a:lnTo>
                  <a:lnTo>
                    <a:pt x="3763" y="4490"/>
                  </a:lnTo>
                  <a:lnTo>
                    <a:pt x="3754" y="4548"/>
                  </a:lnTo>
                  <a:lnTo>
                    <a:pt x="3740" y="4607"/>
                  </a:lnTo>
                  <a:lnTo>
                    <a:pt x="3718" y="4669"/>
                  </a:lnTo>
                  <a:lnTo>
                    <a:pt x="3690" y="4734"/>
                  </a:lnTo>
                  <a:lnTo>
                    <a:pt x="3753" y="4705"/>
                  </a:lnTo>
                  <a:lnTo>
                    <a:pt x="3812" y="4682"/>
                  </a:lnTo>
                  <a:lnTo>
                    <a:pt x="3870" y="4662"/>
                  </a:lnTo>
                  <a:lnTo>
                    <a:pt x="3924" y="4649"/>
                  </a:lnTo>
                  <a:lnTo>
                    <a:pt x="3977" y="4639"/>
                  </a:lnTo>
                  <a:lnTo>
                    <a:pt x="4027" y="4635"/>
                  </a:lnTo>
                  <a:lnTo>
                    <a:pt x="4073" y="4636"/>
                  </a:lnTo>
                  <a:lnTo>
                    <a:pt x="4119" y="4641"/>
                  </a:lnTo>
                  <a:lnTo>
                    <a:pt x="4161" y="4648"/>
                  </a:lnTo>
                  <a:lnTo>
                    <a:pt x="4200" y="4660"/>
                  </a:lnTo>
                  <a:lnTo>
                    <a:pt x="4238" y="4675"/>
                  </a:lnTo>
                  <a:lnTo>
                    <a:pt x="4272" y="4693"/>
                  </a:lnTo>
                  <a:lnTo>
                    <a:pt x="4305" y="4715"/>
                  </a:lnTo>
                  <a:lnTo>
                    <a:pt x="4334" y="4739"/>
                  </a:lnTo>
                  <a:lnTo>
                    <a:pt x="4361" y="4766"/>
                  </a:lnTo>
                  <a:lnTo>
                    <a:pt x="4386" y="4795"/>
                  </a:lnTo>
                  <a:lnTo>
                    <a:pt x="4408" y="4825"/>
                  </a:lnTo>
                  <a:lnTo>
                    <a:pt x="4428" y="4859"/>
                  </a:lnTo>
                  <a:lnTo>
                    <a:pt x="4445" y="4892"/>
                  </a:lnTo>
                  <a:lnTo>
                    <a:pt x="4460" y="4928"/>
                  </a:lnTo>
                  <a:lnTo>
                    <a:pt x="4472" y="4965"/>
                  </a:lnTo>
                  <a:lnTo>
                    <a:pt x="4482" y="5002"/>
                  </a:lnTo>
                  <a:lnTo>
                    <a:pt x="4489" y="5040"/>
                  </a:lnTo>
                  <a:lnTo>
                    <a:pt x="4495" y="5079"/>
                  </a:lnTo>
                  <a:lnTo>
                    <a:pt x="4498" y="5118"/>
                  </a:lnTo>
                  <a:lnTo>
                    <a:pt x="4498" y="5156"/>
                  </a:lnTo>
                  <a:lnTo>
                    <a:pt x="4496" y="5195"/>
                  </a:lnTo>
                  <a:lnTo>
                    <a:pt x="4492" y="5232"/>
                  </a:lnTo>
                  <a:lnTo>
                    <a:pt x="4485" y="5269"/>
                  </a:lnTo>
                  <a:lnTo>
                    <a:pt x="4476" y="5305"/>
                  </a:lnTo>
                  <a:lnTo>
                    <a:pt x="4465" y="5339"/>
                  </a:lnTo>
                  <a:lnTo>
                    <a:pt x="4450" y="5373"/>
                  </a:lnTo>
                  <a:lnTo>
                    <a:pt x="4463" y="5379"/>
                  </a:lnTo>
                  <a:lnTo>
                    <a:pt x="4500" y="5399"/>
                  </a:lnTo>
                  <a:lnTo>
                    <a:pt x="4524" y="5413"/>
                  </a:lnTo>
                  <a:lnTo>
                    <a:pt x="4553" y="5430"/>
                  </a:lnTo>
                  <a:lnTo>
                    <a:pt x="4584" y="5451"/>
                  </a:lnTo>
                  <a:lnTo>
                    <a:pt x="4618" y="5473"/>
                  </a:lnTo>
                  <a:lnTo>
                    <a:pt x="4652" y="5499"/>
                  </a:lnTo>
                  <a:lnTo>
                    <a:pt x="4688" y="5528"/>
                  </a:lnTo>
                  <a:lnTo>
                    <a:pt x="4725" y="5561"/>
                  </a:lnTo>
                  <a:lnTo>
                    <a:pt x="4761" y="5594"/>
                  </a:lnTo>
                  <a:lnTo>
                    <a:pt x="4795" y="5632"/>
                  </a:lnTo>
                  <a:lnTo>
                    <a:pt x="4829" y="5672"/>
                  </a:lnTo>
                  <a:lnTo>
                    <a:pt x="4859" y="5714"/>
                  </a:lnTo>
                  <a:lnTo>
                    <a:pt x="4887" y="5758"/>
                  </a:lnTo>
                  <a:lnTo>
                    <a:pt x="4910" y="5806"/>
                  </a:lnTo>
                  <a:lnTo>
                    <a:pt x="4929" y="5856"/>
                  </a:lnTo>
                  <a:lnTo>
                    <a:pt x="4943" y="5908"/>
                  </a:lnTo>
                  <a:lnTo>
                    <a:pt x="4951" y="5962"/>
                  </a:lnTo>
                  <a:lnTo>
                    <a:pt x="4953" y="6020"/>
                  </a:lnTo>
                  <a:lnTo>
                    <a:pt x="4946" y="6078"/>
                  </a:lnTo>
                  <a:lnTo>
                    <a:pt x="4933" y="6140"/>
                  </a:lnTo>
                  <a:lnTo>
                    <a:pt x="4911" y="6203"/>
                  </a:lnTo>
                  <a:lnTo>
                    <a:pt x="4879" y="6269"/>
                  </a:lnTo>
                  <a:lnTo>
                    <a:pt x="4838" y="6336"/>
                  </a:lnTo>
                  <a:lnTo>
                    <a:pt x="4786" y="6406"/>
                  </a:lnTo>
                  <a:lnTo>
                    <a:pt x="4723" y="6478"/>
                  </a:lnTo>
                  <a:lnTo>
                    <a:pt x="4648" y="6551"/>
                  </a:lnTo>
                  <a:lnTo>
                    <a:pt x="4561" y="6627"/>
                  </a:lnTo>
                  <a:lnTo>
                    <a:pt x="4459" y="6703"/>
                  </a:lnTo>
                  <a:lnTo>
                    <a:pt x="4345" y="6782"/>
                  </a:lnTo>
                  <a:lnTo>
                    <a:pt x="4429" y="6831"/>
                  </a:lnTo>
                  <a:lnTo>
                    <a:pt x="4506" y="6884"/>
                  </a:lnTo>
                  <a:lnTo>
                    <a:pt x="4577" y="6943"/>
                  </a:lnTo>
                  <a:lnTo>
                    <a:pt x="4642" y="7007"/>
                  </a:lnTo>
                  <a:lnTo>
                    <a:pt x="4699" y="7075"/>
                  </a:lnTo>
                  <a:lnTo>
                    <a:pt x="4751" y="7146"/>
                  </a:lnTo>
                  <a:lnTo>
                    <a:pt x="4795" y="7222"/>
                  </a:lnTo>
                  <a:lnTo>
                    <a:pt x="4833" y="7299"/>
                  </a:lnTo>
                  <a:lnTo>
                    <a:pt x="4865" y="7379"/>
                  </a:lnTo>
                  <a:lnTo>
                    <a:pt x="4890" y="7460"/>
                  </a:lnTo>
                  <a:lnTo>
                    <a:pt x="4909" y="7544"/>
                  </a:lnTo>
                  <a:lnTo>
                    <a:pt x="4920" y="7628"/>
                  </a:lnTo>
                  <a:lnTo>
                    <a:pt x="4926" y="7712"/>
                  </a:lnTo>
                  <a:lnTo>
                    <a:pt x="4925" y="7796"/>
                  </a:lnTo>
                  <a:lnTo>
                    <a:pt x="4917" y="7881"/>
                  </a:lnTo>
                  <a:lnTo>
                    <a:pt x="4903" y="7963"/>
                  </a:lnTo>
                  <a:lnTo>
                    <a:pt x="4883" y="8044"/>
                  </a:lnTo>
                  <a:lnTo>
                    <a:pt x="4855" y="8122"/>
                  </a:lnTo>
                  <a:lnTo>
                    <a:pt x="4821" y="8198"/>
                  </a:lnTo>
                  <a:lnTo>
                    <a:pt x="4781" y="8270"/>
                  </a:lnTo>
                  <a:lnTo>
                    <a:pt x="4734" y="8341"/>
                  </a:lnTo>
                  <a:lnTo>
                    <a:pt x="4681" y="8405"/>
                  </a:lnTo>
                  <a:lnTo>
                    <a:pt x="4620" y="8466"/>
                  </a:lnTo>
                  <a:lnTo>
                    <a:pt x="4554" y="8521"/>
                  </a:lnTo>
                  <a:lnTo>
                    <a:pt x="4481" y="8572"/>
                  </a:lnTo>
                  <a:lnTo>
                    <a:pt x="4401" y="8615"/>
                  </a:lnTo>
                  <a:lnTo>
                    <a:pt x="4315" y="8653"/>
                  </a:lnTo>
                  <a:lnTo>
                    <a:pt x="4223" y="8683"/>
                  </a:lnTo>
                  <a:lnTo>
                    <a:pt x="4123" y="8706"/>
                  </a:lnTo>
                  <a:lnTo>
                    <a:pt x="4017" y="8721"/>
                  </a:lnTo>
                  <a:lnTo>
                    <a:pt x="3905" y="8726"/>
                  </a:lnTo>
                  <a:lnTo>
                    <a:pt x="3786" y="8724"/>
                  </a:lnTo>
                  <a:lnTo>
                    <a:pt x="3854" y="8763"/>
                  </a:lnTo>
                  <a:lnTo>
                    <a:pt x="3915" y="8804"/>
                  </a:lnTo>
                  <a:lnTo>
                    <a:pt x="3969" y="8848"/>
                  </a:lnTo>
                  <a:lnTo>
                    <a:pt x="4015" y="8895"/>
                  </a:lnTo>
                  <a:lnTo>
                    <a:pt x="4055" y="8942"/>
                  </a:lnTo>
                  <a:lnTo>
                    <a:pt x="4088" y="8992"/>
                  </a:lnTo>
                  <a:lnTo>
                    <a:pt x="4113" y="9042"/>
                  </a:lnTo>
                  <a:lnTo>
                    <a:pt x="4134" y="9092"/>
                  </a:lnTo>
                  <a:lnTo>
                    <a:pt x="4148" y="9144"/>
                  </a:lnTo>
                  <a:lnTo>
                    <a:pt x="4157" y="9195"/>
                  </a:lnTo>
                  <a:lnTo>
                    <a:pt x="4160" y="9246"/>
                  </a:lnTo>
                  <a:lnTo>
                    <a:pt x="4157" y="9296"/>
                  </a:lnTo>
                  <a:lnTo>
                    <a:pt x="4149" y="9345"/>
                  </a:lnTo>
                  <a:lnTo>
                    <a:pt x="4137" y="9393"/>
                  </a:lnTo>
                  <a:lnTo>
                    <a:pt x="4120" y="9438"/>
                  </a:lnTo>
                  <a:lnTo>
                    <a:pt x="4098" y="9482"/>
                  </a:lnTo>
                  <a:lnTo>
                    <a:pt x="4072" y="9523"/>
                  </a:lnTo>
                  <a:lnTo>
                    <a:pt x="4043" y="9561"/>
                  </a:lnTo>
                  <a:lnTo>
                    <a:pt x="4010" y="9596"/>
                  </a:lnTo>
                  <a:lnTo>
                    <a:pt x="3972" y="9628"/>
                  </a:lnTo>
                  <a:lnTo>
                    <a:pt x="3932" y="9655"/>
                  </a:lnTo>
                  <a:lnTo>
                    <a:pt x="3889" y="9679"/>
                  </a:lnTo>
                  <a:lnTo>
                    <a:pt x="3842" y="9697"/>
                  </a:lnTo>
                  <a:lnTo>
                    <a:pt x="3794" y="9711"/>
                  </a:lnTo>
                  <a:lnTo>
                    <a:pt x="3742" y="9720"/>
                  </a:lnTo>
                  <a:lnTo>
                    <a:pt x="3688" y="9722"/>
                  </a:lnTo>
                  <a:lnTo>
                    <a:pt x="3633" y="9720"/>
                  </a:lnTo>
                  <a:lnTo>
                    <a:pt x="3575" y="9710"/>
                  </a:lnTo>
                  <a:lnTo>
                    <a:pt x="3517" y="9694"/>
                  </a:lnTo>
                  <a:lnTo>
                    <a:pt x="3457" y="9670"/>
                  </a:lnTo>
                  <a:lnTo>
                    <a:pt x="3395" y="9640"/>
                  </a:lnTo>
                  <a:lnTo>
                    <a:pt x="3333" y="9601"/>
                  </a:lnTo>
                  <a:lnTo>
                    <a:pt x="3349" y="9634"/>
                  </a:lnTo>
                  <a:lnTo>
                    <a:pt x="3361" y="9669"/>
                  </a:lnTo>
                  <a:lnTo>
                    <a:pt x="3369" y="9705"/>
                  </a:lnTo>
                  <a:lnTo>
                    <a:pt x="3373" y="9741"/>
                  </a:lnTo>
                  <a:lnTo>
                    <a:pt x="3375" y="9779"/>
                  </a:lnTo>
                  <a:lnTo>
                    <a:pt x="3371" y="9818"/>
                  </a:lnTo>
                  <a:lnTo>
                    <a:pt x="3366" y="9857"/>
                  </a:lnTo>
                  <a:lnTo>
                    <a:pt x="3357" y="9897"/>
                  </a:lnTo>
                  <a:lnTo>
                    <a:pt x="3344" y="9936"/>
                  </a:lnTo>
                  <a:lnTo>
                    <a:pt x="3329" y="9976"/>
                  </a:lnTo>
                  <a:lnTo>
                    <a:pt x="3312" y="10016"/>
                  </a:lnTo>
                  <a:lnTo>
                    <a:pt x="3291" y="10055"/>
                  </a:lnTo>
                  <a:lnTo>
                    <a:pt x="3268" y="10093"/>
                  </a:lnTo>
                  <a:lnTo>
                    <a:pt x="3242" y="10132"/>
                  </a:lnTo>
                  <a:lnTo>
                    <a:pt x="3214" y="10170"/>
                  </a:lnTo>
                  <a:lnTo>
                    <a:pt x="3182" y="10207"/>
                  </a:lnTo>
                  <a:lnTo>
                    <a:pt x="3150" y="10242"/>
                  </a:lnTo>
                  <a:lnTo>
                    <a:pt x="3114" y="10276"/>
                  </a:lnTo>
                  <a:lnTo>
                    <a:pt x="3076" y="10309"/>
                  </a:lnTo>
                  <a:lnTo>
                    <a:pt x="3038" y="10341"/>
                  </a:lnTo>
                  <a:lnTo>
                    <a:pt x="2996" y="10370"/>
                  </a:lnTo>
                  <a:lnTo>
                    <a:pt x="2954" y="10398"/>
                  </a:lnTo>
                  <a:lnTo>
                    <a:pt x="2910" y="10423"/>
                  </a:lnTo>
                  <a:lnTo>
                    <a:pt x="2864" y="10447"/>
                  </a:lnTo>
                  <a:lnTo>
                    <a:pt x="2816" y="10467"/>
                  </a:lnTo>
                  <a:lnTo>
                    <a:pt x="2767" y="10485"/>
                  </a:lnTo>
                  <a:lnTo>
                    <a:pt x="2718" y="10502"/>
                  </a:lnTo>
                  <a:lnTo>
                    <a:pt x="2667" y="10514"/>
                  </a:lnTo>
                  <a:lnTo>
                    <a:pt x="2615" y="10523"/>
                  </a:lnTo>
                  <a:lnTo>
                    <a:pt x="2562" y="10530"/>
                  </a:lnTo>
                  <a:lnTo>
                    <a:pt x="2508" y="10533"/>
                  </a:lnTo>
                  <a:lnTo>
                    <a:pt x="2454" y="10532"/>
                  </a:lnTo>
                  <a:lnTo>
                    <a:pt x="2400" y="10528"/>
                  </a:lnTo>
                  <a:lnTo>
                    <a:pt x="2348" y="10520"/>
                  </a:lnTo>
                  <a:lnTo>
                    <a:pt x="2300" y="10509"/>
                  </a:lnTo>
                  <a:lnTo>
                    <a:pt x="2252" y="10494"/>
                  </a:lnTo>
                  <a:lnTo>
                    <a:pt x="2206" y="10477"/>
                  </a:lnTo>
                  <a:lnTo>
                    <a:pt x="2162" y="10456"/>
                  </a:lnTo>
                  <a:lnTo>
                    <a:pt x="2120" y="10434"/>
                  </a:lnTo>
                  <a:lnTo>
                    <a:pt x="2080" y="10409"/>
                  </a:lnTo>
                  <a:lnTo>
                    <a:pt x="2043" y="10382"/>
                  </a:lnTo>
                  <a:lnTo>
                    <a:pt x="2007" y="10352"/>
                  </a:lnTo>
                  <a:lnTo>
                    <a:pt x="1972" y="10320"/>
                  </a:lnTo>
                  <a:lnTo>
                    <a:pt x="1940" y="10288"/>
                  </a:lnTo>
                  <a:lnTo>
                    <a:pt x="1909" y="10253"/>
                  </a:lnTo>
                  <a:lnTo>
                    <a:pt x="1879" y="10218"/>
                  </a:lnTo>
                  <a:lnTo>
                    <a:pt x="1851" y="10181"/>
                  </a:lnTo>
                  <a:lnTo>
                    <a:pt x="1825" y="10143"/>
                  </a:lnTo>
                  <a:lnTo>
                    <a:pt x="1801" y="10105"/>
                  </a:lnTo>
                  <a:lnTo>
                    <a:pt x="1778" y="10066"/>
                  </a:lnTo>
                  <a:lnTo>
                    <a:pt x="1756" y="10026"/>
                  </a:lnTo>
                  <a:lnTo>
                    <a:pt x="1737" y="9988"/>
                  </a:lnTo>
                  <a:lnTo>
                    <a:pt x="1719" y="9949"/>
                  </a:lnTo>
                  <a:lnTo>
                    <a:pt x="1701" y="9910"/>
                  </a:lnTo>
                  <a:lnTo>
                    <a:pt x="1685" y="9871"/>
                  </a:lnTo>
                  <a:lnTo>
                    <a:pt x="1671" y="9833"/>
                  </a:lnTo>
                  <a:lnTo>
                    <a:pt x="1657" y="9795"/>
                  </a:lnTo>
                  <a:lnTo>
                    <a:pt x="1645" y="9760"/>
                  </a:lnTo>
                  <a:lnTo>
                    <a:pt x="1635" y="9725"/>
                  </a:lnTo>
                  <a:lnTo>
                    <a:pt x="1626" y="9692"/>
                  </a:lnTo>
                  <a:lnTo>
                    <a:pt x="1617" y="9659"/>
                  </a:lnTo>
                  <a:lnTo>
                    <a:pt x="1610" y="9629"/>
                  </a:lnTo>
                  <a:lnTo>
                    <a:pt x="1604" y="9601"/>
                  </a:lnTo>
                  <a:lnTo>
                    <a:pt x="1599" y="9575"/>
                  </a:lnTo>
                  <a:lnTo>
                    <a:pt x="1569" y="9607"/>
                  </a:lnTo>
                  <a:lnTo>
                    <a:pt x="1540" y="9634"/>
                  </a:lnTo>
                  <a:lnTo>
                    <a:pt x="1510" y="9657"/>
                  </a:lnTo>
                  <a:lnTo>
                    <a:pt x="1481" y="9674"/>
                  </a:lnTo>
                  <a:lnTo>
                    <a:pt x="1452" y="9687"/>
                  </a:lnTo>
                  <a:lnTo>
                    <a:pt x="1423" y="9697"/>
                  </a:lnTo>
                  <a:lnTo>
                    <a:pt x="1394" y="9701"/>
                  </a:lnTo>
                  <a:lnTo>
                    <a:pt x="1366" y="9704"/>
                  </a:lnTo>
                  <a:lnTo>
                    <a:pt x="1339" y="9701"/>
                  </a:lnTo>
                  <a:lnTo>
                    <a:pt x="1313" y="9695"/>
                  </a:lnTo>
                  <a:lnTo>
                    <a:pt x="1287" y="9686"/>
                  </a:lnTo>
                  <a:lnTo>
                    <a:pt x="1263" y="9675"/>
                  </a:lnTo>
                  <a:lnTo>
                    <a:pt x="1239" y="9661"/>
                  </a:lnTo>
                  <a:lnTo>
                    <a:pt x="1216" y="9644"/>
                  </a:lnTo>
                  <a:lnTo>
                    <a:pt x="1196" y="9626"/>
                  </a:lnTo>
                  <a:lnTo>
                    <a:pt x="1175" y="9604"/>
                  </a:lnTo>
                  <a:lnTo>
                    <a:pt x="1157" y="9582"/>
                  </a:lnTo>
                  <a:lnTo>
                    <a:pt x="1141" y="9558"/>
                  </a:lnTo>
                  <a:lnTo>
                    <a:pt x="1125" y="9532"/>
                  </a:lnTo>
                  <a:lnTo>
                    <a:pt x="1111" y="9506"/>
                  </a:lnTo>
                  <a:lnTo>
                    <a:pt x="1101" y="9478"/>
                  </a:lnTo>
                  <a:lnTo>
                    <a:pt x="1091" y="9450"/>
                  </a:lnTo>
                  <a:lnTo>
                    <a:pt x="1083" y="9421"/>
                  </a:lnTo>
                  <a:lnTo>
                    <a:pt x="1078" y="9391"/>
                  </a:lnTo>
                  <a:lnTo>
                    <a:pt x="1075" y="9362"/>
                  </a:lnTo>
                  <a:lnTo>
                    <a:pt x="1075" y="9333"/>
                  </a:lnTo>
                  <a:lnTo>
                    <a:pt x="1076" y="9305"/>
                  </a:lnTo>
                  <a:lnTo>
                    <a:pt x="1080" y="9277"/>
                  </a:lnTo>
                  <a:lnTo>
                    <a:pt x="1088" y="9250"/>
                  </a:lnTo>
                  <a:lnTo>
                    <a:pt x="1097" y="9224"/>
                  </a:lnTo>
                  <a:lnTo>
                    <a:pt x="1110" y="9199"/>
                  </a:lnTo>
                  <a:lnTo>
                    <a:pt x="1127" y="9175"/>
                  </a:lnTo>
                  <a:lnTo>
                    <a:pt x="1079" y="9191"/>
                  </a:lnTo>
                  <a:lnTo>
                    <a:pt x="1034" y="9199"/>
                  </a:lnTo>
                  <a:lnTo>
                    <a:pt x="989" y="9201"/>
                  </a:lnTo>
                  <a:lnTo>
                    <a:pt x="946" y="9199"/>
                  </a:lnTo>
                  <a:lnTo>
                    <a:pt x="904" y="9192"/>
                  </a:lnTo>
                  <a:lnTo>
                    <a:pt x="864" y="9180"/>
                  </a:lnTo>
                  <a:lnTo>
                    <a:pt x="826" y="9162"/>
                  </a:lnTo>
                  <a:lnTo>
                    <a:pt x="789" y="9142"/>
                  </a:lnTo>
                  <a:lnTo>
                    <a:pt x="755" y="9117"/>
                  </a:lnTo>
                  <a:lnTo>
                    <a:pt x="724" y="9089"/>
                  </a:lnTo>
                  <a:lnTo>
                    <a:pt x="693" y="9058"/>
                  </a:lnTo>
                  <a:lnTo>
                    <a:pt x="666" y="9023"/>
                  </a:lnTo>
                  <a:lnTo>
                    <a:pt x="641" y="8986"/>
                  </a:lnTo>
                  <a:lnTo>
                    <a:pt x="620" y="8948"/>
                  </a:lnTo>
                  <a:lnTo>
                    <a:pt x="600" y="8907"/>
                  </a:lnTo>
                  <a:lnTo>
                    <a:pt x="584" y="8863"/>
                  </a:lnTo>
                  <a:lnTo>
                    <a:pt x="571" y="8819"/>
                  </a:lnTo>
                  <a:lnTo>
                    <a:pt x="560" y="8774"/>
                  </a:lnTo>
                  <a:lnTo>
                    <a:pt x="554" y="8727"/>
                  </a:lnTo>
                  <a:lnTo>
                    <a:pt x="552" y="8681"/>
                  </a:lnTo>
                  <a:lnTo>
                    <a:pt x="552" y="8634"/>
                  </a:lnTo>
                  <a:lnTo>
                    <a:pt x="556" y="8587"/>
                  </a:lnTo>
                  <a:lnTo>
                    <a:pt x="565" y="8540"/>
                  </a:lnTo>
                  <a:lnTo>
                    <a:pt x="577" y="8495"/>
                  </a:lnTo>
                  <a:lnTo>
                    <a:pt x="594" y="8451"/>
                  </a:lnTo>
                  <a:lnTo>
                    <a:pt x="614" y="8408"/>
                  </a:lnTo>
                  <a:lnTo>
                    <a:pt x="639" y="8365"/>
                  </a:lnTo>
                  <a:lnTo>
                    <a:pt x="670" y="8325"/>
                  </a:lnTo>
                  <a:lnTo>
                    <a:pt x="704" y="8289"/>
                  </a:lnTo>
                  <a:lnTo>
                    <a:pt x="743" y="8253"/>
                  </a:lnTo>
                  <a:lnTo>
                    <a:pt x="787" y="8221"/>
                  </a:lnTo>
                  <a:lnTo>
                    <a:pt x="837" y="8192"/>
                  </a:lnTo>
                  <a:lnTo>
                    <a:pt x="756" y="8195"/>
                  </a:lnTo>
                  <a:lnTo>
                    <a:pt x="677" y="8189"/>
                  </a:lnTo>
                  <a:lnTo>
                    <a:pt x="602" y="8176"/>
                  </a:lnTo>
                  <a:lnTo>
                    <a:pt x="528" y="8155"/>
                  </a:lnTo>
                  <a:lnTo>
                    <a:pt x="460" y="8127"/>
                  </a:lnTo>
                  <a:lnTo>
                    <a:pt x="394" y="8092"/>
                  </a:lnTo>
                  <a:lnTo>
                    <a:pt x="333" y="8051"/>
                  </a:lnTo>
                  <a:lnTo>
                    <a:pt x="275" y="8006"/>
                  </a:lnTo>
                  <a:lnTo>
                    <a:pt x="223" y="7954"/>
                  </a:lnTo>
                  <a:lnTo>
                    <a:pt x="176" y="7899"/>
                  </a:lnTo>
                  <a:lnTo>
                    <a:pt x="133" y="7838"/>
                  </a:lnTo>
                  <a:lnTo>
                    <a:pt x="96" y="7776"/>
                  </a:lnTo>
                  <a:lnTo>
                    <a:pt x="65" y="7709"/>
                  </a:lnTo>
                  <a:lnTo>
                    <a:pt x="39" y="7641"/>
                  </a:lnTo>
                  <a:lnTo>
                    <a:pt x="19" y="7569"/>
                  </a:lnTo>
                  <a:lnTo>
                    <a:pt x="6" y="7497"/>
                  </a:lnTo>
                  <a:lnTo>
                    <a:pt x="0" y="7424"/>
                  </a:lnTo>
                  <a:lnTo>
                    <a:pt x="0" y="7350"/>
                  </a:lnTo>
                  <a:lnTo>
                    <a:pt x="8" y="7276"/>
                  </a:lnTo>
                  <a:lnTo>
                    <a:pt x="24" y="7202"/>
                  </a:lnTo>
                  <a:lnTo>
                    <a:pt x="46" y="7130"/>
                  </a:lnTo>
                  <a:lnTo>
                    <a:pt x="78" y="7060"/>
                  </a:lnTo>
                  <a:lnTo>
                    <a:pt x="118" y="6991"/>
                  </a:lnTo>
                  <a:lnTo>
                    <a:pt x="165" y="6924"/>
                  </a:lnTo>
                  <a:lnTo>
                    <a:pt x="222" y="6861"/>
                  </a:lnTo>
                  <a:lnTo>
                    <a:pt x="288" y="6801"/>
                  </a:lnTo>
                  <a:lnTo>
                    <a:pt x="364" y="6745"/>
                  </a:lnTo>
                  <a:lnTo>
                    <a:pt x="448" y="6694"/>
                  </a:lnTo>
                  <a:lnTo>
                    <a:pt x="543" y="6647"/>
                  </a:lnTo>
                  <a:lnTo>
                    <a:pt x="649" y="6606"/>
                  </a:lnTo>
                  <a:lnTo>
                    <a:pt x="765" y="6572"/>
                  </a:lnTo>
                  <a:lnTo>
                    <a:pt x="891" y="6543"/>
                  </a:lnTo>
                  <a:lnTo>
                    <a:pt x="848" y="6499"/>
                  </a:lnTo>
                  <a:lnTo>
                    <a:pt x="809" y="6453"/>
                  </a:lnTo>
                  <a:lnTo>
                    <a:pt x="775" y="6404"/>
                  </a:lnTo>
                  <a:lnTo>
                    <a:pt x="745" y="6353"/>
                  </a:lnTo>
                  <a:lnTo>
                    <a:pt x="720" y="6302"/>
                  </a:lnTo>
                  <a:lnTo>
                    <a:pt x="699" y="6249"/>
                  </a:lnTo>
                  <a:lnTo>
                    <a:pt x="683" y="6194"/>
                  </a:lnTo>
                  <a:lnTo>
                    <a:pt x="671" y="6138"/>
                  </a:lnTo>
                  <a:lnTo>
                    <a:pt x="663" y="6082"/>
                  </a:lnTo>
                  <a:lnTo>
                    <a:pt x="659" y="6026"/>
                  </a:lnTo>
                  <a:lnTo>
                    <a:pt x="660" y="5970"/>
                  </a:lnTo>
                  <a:lnTo>
                    <a:pt x="665" y="5915"/>
                  </a:lnTo>
                  <a:lnTo>
                    <a:pt x="674" y="5860"/>
                  </a:lnTo>
                  <a:lnTo>
                    <a:pt x="688" y="5806"/>
                  </a:lnTo>
                  <a:lnTo>
                    <a:pt x="705" y="5754"/>
                  </a:lnTo>
                  <a:lnTo>
                    <a:pt x="727" y="5703"/>
                  </a:lnTo>
                  <a:lnTo>
                    <a:pt x="753" y="5655"/>
                  </a:lnTo>
                  <a:lnTo>
                    <a:pt x="783" y="5607"/>
                  </a:lnTo>
                  <a:lnTo>
                    <a:pt x="818" y="5564"/>
                  </a:lnTo>
                  <a:lnTo>
                    <a:pt x="855" y="5522"/>
                  </a:lnTo>
                  <a:lnTo>
                    <a:pt x="899" y="5484"/>
                  </a:lnTo>
                  <a:lnTo>
                    <a:pt x="945" y="5449"/>
                  </a:lnTo>
                  <a:lnTo>
                    <a:pt x="995" y="5418"/>
                  </a:lnTo>
                  <a:lnTo>
                    <a:pt x="1050" y="5391"/>
                  </a:lnTo>
                  <a:lnTo>
                    <a:pt x="1108" y="5368"/>
                  </a:lnTo>
                  <a:lnTo>
                    <a:pt x="1171" y="5350"/>
                  </a:lnTo>
                  <a:lnTo>
                    <a:pt x="1237" y="5337"/>
                  </a:lnTo>
                  <a:lnTo>
                    <a:pt x="1307" y="5330"/>
                  </a:lnTo>
                  <a:lnTo>
                    <a:pt x="1381" y="5326"/>
                  </a:lnTo>
                  <a:lnTo>
                    <a:pt x="1459" y="5330"/>
                  </a:lnTo>
                  <a:lnTo>
                    <a:pt x="1541" y="5339"/>
                  </a:lnTo>
                  <a:lnTo>
                    <a:pt x="1627" y="5355"/>
                  </a:lnTo>
                  <a:lnTo>
                    <a:pt x="1609" y="5327"/>
                  </a:lnTo>
                  <a:lnTo>
                    <a:pt x="1596" y="5300"/>
                  </a:lnTo>
                  <a:lnTo>
                    <a:pt x="1587" y="5274"/>
                  </a:lnTo>
                  <a:lnTo>
                    <a:pt x="1581" y="5251"/>
                  </a:lnTo>
                  <a:lnTo>
                    <a:pt x="1579" y="5227"/>
                  </a:lnTo>
                  <a:lnTo>
                    <a:pt x="1579" y="5204"/>
                  </a:lnTo>
                  <a:lnTo>
                    <a:pt x="1583" y="5183"/>
                  </a:lnTo>
                  <a:lnTo>
                    <a:pt x="1591" y="5162"/>
                  </a:lnTo>
                  <a:lnTo>
                    <a:pt x="1601" y="5142"/>
                  </a:lnTo>
                  <a:lnTo>
                    <a:pt x="1613" y="5123"/>
                  </a:lnTo>
                  <a:lnTo>
                    <a:pt x="1627" y="5106"/>
                  </a:lnTo>
                  <a:lnTo>
                    <a:pt x="1644" y="5090"/>
                  </a:lnTo>
                  <a:lnTo>
                    <a:pt x="1662" y="5074"/>
                  </a:lnTo>
                  <a:lnTo>
                    <a:pt x="1683" y="5060"/>
                  </a:lnTo>
                  <a:lnTo>
                    <a:pt x="1706" y="5047"/>
                  </a:lnTo>
                  <a:lnTo>
                    <a:pt x="1728" y="5034"/>
                  </a:lnTo>
                  <a:lnTo>
                    <a:pt x="1753" y="5023"/>
                  </a:lnTo>
                  <a:lnTo>
                    <a:pt x="1778" y="5012"/>
                  </a:lnTo>
                  <a:lnTo>
                    <a:pt x="1805" y="5003"/>
                  </a:lnTo>
                  <a:lnTo>
                    <a:pt x="1832" y="4995"/>
                  </a:lnTo>
                  <a:lnTo>
                    <a:pt x="1859" y="4987"/>
                  </a:lnTo>
                  <a:lnTo>
                    <a:pt x="1886" y="4982"/>
                  </a:lnTo>
                  <a:lnTo>
                    <a:pt x="1914" y="4976"/>
                  </a:lnTo>
                  <a:lnTo>
                    <a:pt x="1941" y="4972"/>
                  </a:lnTo>
                  <a:lnTo>
                    <a:pt x="1968" y="4970"/>
                  </a:lnTo>
                  <a:lnTo>
                    <a:pt x="1995" y="4968"/>
                  </a:lnTo>
                  <a:lnTo>
                    <a:pt x="2020" y="4967"/>
                  </a:lnTo>
                  <a:lnTo>
                    <a:pt x="2045" y="4967"/>
                  </a:lnTo>
                  <a:lnTo>
                    <a:pt x="2069" y="4968"/>
                  </a:lnTo>
                  <a:lnTo>
                    <a:pt x="2090" y="4971"/>
                  </a:lnTo>
                  <a:lnTo>
                    <a:pt x="2112" y="4974"/>
                  </a:lnTo>
                  <a:lnTo>
                    <a:pt x="2130" y="4979"/>
                  </a:lnTo>
                  <a:lnTo>
                    <a:pt x="2126" y="4972"/>
                  </a:lnTo>
                  <a:lnTo>
                    <a:pt x="2114" y="4954"/>
                  </a:lnTo>
                  <a:lnTo>
                    <a:pt x="2097" y="4925"/>
                  </a:lnTo>
                  <a:lnTo>
                    <a:pt x="2077" y="4886"/>
                  </a:lnTo>
                  <a:lnTo>
                    <a:pt x="2066" y="4863"/>
                  </a:lnTo>
                  <a:lnTo>
                    <a:pt x="2056" y="4839"/>
                  </a:lnTo>
                  <a:lnTo>
                    <a:pt x="2046" y="4813"/>
                  </a:lnTo>
                  <a:lnTo>
                    <a:pt x="2036" y="4786"/>
                  </a:lnTo>
                  <a:lnTo>
                    <a:pt x="2027" y="4757"/>
                  </a:lnTo>
                  <a:lnTo>
                    <a:pt x="2021" y="4727"/>
                  </a:lnTo>
                  <a:lnTo>
                    <a:pt x="2014" y="4696"/>
                  </a:lnTo>
                  <a:lnTo>
                    <a:pt x="2011" y="4664"/>
                  </a:lnTo>
                  <a:lnTo>
                    <a:pt x="2009" y="4632"/>
                  </a:lnTo>
                  <a:lnTo>
                    <a:pt x="2009" y="4598"/>
                  </a:lnTo>
                  <a:lnTo>
                    <a:pt x="2012" y="4565"/>
                  </a:lnTo>
                  <a:lnTo>
                    <a:pt x="2018" y="4531"/>
                  </a:lnTo>
                  <a:lnTo>
                    <a:pt x="2026" y="4497"/>
                  </a:lnTo>
                  <a:lnTo>
                    <a:pt x="2039" y="4463"/>
                  </a:lnTo>
                  <a:lnTo>
                    <a:pt x="2056" y="4430"/>
                  </a:lnTo>
                  <a:lnTo>
                    <a:pt x="2075" y="4398"/>
                  </a:lnTo>
                  <a:lnTo>
                    <a:pt x="2100" y="4365"/>
                  </a:lnTo>
                  <a:lnTo>
                    <a:pt x="2128" y="4334"/>
                  </a:lnTo>
                  <a:lnTo>
                    <a:pt x="2162" y="4304"/>
                  </a:lnTo>
                  <a:lnTo>
                    <a:pt x="2201" y="4273"/>
                  </a:lnTo>
                  <a:lnTo>
                    <a:pt x="2245" y="4245"/>
                  </a:lnTo>
                  <a:lnTo>
                    <a:pt x="2294" y="4218"/>
                  </a:lnTo>
                  <a:lnTo>
                    <a:pt x="2350" y="4193"/>
                  </a:lnTo>
                  <a:lnTo>
                    <a:pt x="2412" y="4170"/>
                  </a:lnTo>
                  <a:lnTo>
                    <a:pt x="2409" y="4163"/>
                  </a:lnTo>
                  <a:lnTo>
                    <a:pt x="2400" y="4144"/>
                  </a:lnTo>
                  <a:lnTo>
                    <a:pt x="2387" y="4115"/>
                  </a:lnTo>
                  <a:lnTo>
                    <a:pt x="2371" y="4075"/>
                  </a:lnTo>
                  <a:lnTo>
                    <a:pt x="2362" y="4052"/>
                  </a:lnTo>
                  <a:lnTo>
                    <a:pt x="2355" y="4027"/>
                  </a:lnTo>
                  <a:lnTo>
                    <a:pt x="2346" y="4001"/>
                  </a:lnTo>
                  <a:lnTo>
                    <a:pt x="2339" y="3974"/>
                  </a:lnTo>
                  <a:lnTo>
                    <a:pt x="2331" y="3946"/>
                  </a:lnTo>
                  <a:lnTo>
                    <a:pt x="2326" y="3917"/>
                  </a:lnTo>
                  <a:lnTo>
                    <a:pt x="2320" y="3887"/>
                  </a:lnTo>
                  <a:lnTo>
                    <a:pt x="2316" y="3856"/>
                  </a:lnTo>
                  <a:lnTo>
                    <a:pt x="2313" y="3825"/>
                  </a:lnTo>
                  <a:lnTo>
                    <a:pt x="2312" y="3795"/>
                  </a:lnTo>
                  <a:lnTo>
                    <a:pt x="2313" y="3764"/>
                  </a:lnTo>
                  <a:lnTo>
                    <a:pt x="2315" y="3733"/>
                  </a:lnTo>
                  <a:lnTo>
                    <a:pt x="2319" y="3703"/>
                  </a:lnTo>
                  <a:lnTo>
                    <a:pt x="2327" y="3673"/>
                  </a:lnTo>
                  <a:lnTo>
                    <a:pt x="2336" y="3645"/>
                  </a:lnTo>
                  <a:lnTo>
                    <a:pt x="2348" y="3617"/>
                  </a:lnTo>
                  <a:lnTo>
                    <a:pt x="2365" y="3591"/>
                  </a:lnTo>
                  <a:lnTo>
                    <a:pt x="2383" y="3566"/>
                  </a:lnTo>
                  <a:lnTo>
                    <a:pt x="2406" y="3542"/>
                  </a:lnTo>
                  <a:lnTo>
                    <a:pt x="2430" y="3522"/>
                  </a:lnTo>
                  <a:lnTo>
                    <a:pt x="2461" y="3502"/>
                  </a:lnTo>
                  <a:lnTo>
                    <a:pt x="2494" y="3485"/>
                  </a:lnTo>
                  <a:lnTo>
                    <a:pt x="2532" y="3471"/>
                  </a:lnTo>
                  <a:lnTo>
                    <a:pt x="2574" y="3459"/>
                  </a:ln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346"/>
            <p:cNvSpPr>
              <a:spLocks/>
            </p:cNvSpPr>
            <p:nvPr/>
          </p:nvSpPr>
          <p:spPr bwMode="auto">
            <a:xfrm>
              <a:off x="3595" y="1526"/>
              <a:ext cx="553" cy="651"/>
            </a:xfrm>
            <a:custGeom>
              <a:avLst/>
              <a:gdLst>
                <a:gd name="T0" fmla="*/ 267 w 2213"/>
                <a:gd name="T1" fmla="*/ 196 h 2604"/>
                <a:gd name="T2" fmla="*/ 109 w 2213"/>
                <a:gd name="T3" fmla="*/ 501 h 2604"/>
                <a:gd name="T4" fmla="*/ 1 w 2213"/>
                <a:gd name="T5" fmla="*/ 708 h 2604"/>
                <a:gd name="T6" fmla="*/ 4 w 2213"/>
                <a:gd name="T7" fmla="*/ 715 h 2604"/>
                <a:gd name="T8" fmla="*/ 45 w 2213"/>
                <a:gd name="T9" fmla="*/ 723 h 2604"/>
                <a:gd name="T10" fmla="*/ 131 w 2213"/>
                <a:gd name="T11" fmla="*/ 722 h 2604"/>
                <a:gd name="T12" fmla="*/ 289 w 2213"/>
                <a:gd name="T13" fmla="*/ 712 h 2604"/>
                <a:gd name="T14" fmla="*/ 340 w 2213"/>
                <a:gd name="T15" fmla="*/ 731 h 2604"/>
                <a:gd name="T16" fmla="*/ 274 w 2213"/>
                <a:gd name="T17" fmla="*/ 1005 h 2604"/>
                <a:gd name="T18" fmla="*/ 202 w 2213"/>
                <a:gd name="T19" fmla="*/ 1321 h 2604"/>
                <a:gd name="T20" fmla="*/ 229 w 2213"/>
                <a:gd name="T21" fmla="*/ 1356 h 2604"/>
                <a:gd name="T22" fmla="*/ 385 w 2213"/>
                <a:gd name="T23" fmla="*/ 1258 h 2604"/>
                <a:gd name="T24" fmla="*/ 509 w 2213"/>
                <a:gd name="T25" fmla="*/ 1193 h 2604"/>
                <a:gd name="T26" fmla="*/ 571 w 2213"/>
                <a:gd name="T27" fmla="*/ 1182 h 2604"/>
                <a:gd name="T28" fmla="*/ 650 w 2213"/>
                <a:gd name="T29" fmla="*/ 1360 h 2604"/>
                <a:gd name="T30" fmla="*/ 792 w 2213"/>
                <a:gd name="T31" fmla="*/ 1677 h 2604"/>
                <a:gd name="T32" fmla="*/ 962 w 2213"/>
                <a:gd name="T33" fmla="*/ 2049 h 2604"/>
                <a:gd name="T34" fmla="*/ 1122 w 2213"/>
                <a:gd name="T35" fmla="*/ 2386 h 2604"/>
                <a:gd name="T36" fmla="*/ 1206 w 2213"/>
                <a:gd name="T37" fmla="*/ 2550 h 2604"/>
                <a:gd name="T38" fmla="*/ 1244 w 2213"/>
                <a:gd name="T39" fmla="*/ 2588 h 2604"/>
                <a:gd name="T40" fmla="*/ 1329 w 2213"/>
                <a:gd name="T41" fmla="*/ 2372 h 2604"/>
                <a:gd name="T42" fmla="*/ 1475 w 2213"/>
                <a:gd name="T43" fmla="*/ 1994 h 2604"/>
                <a:gd name="T44" fmla="*/ 1634 w 2213"/>
                <a:gd name="T45" fmla="*/ 1567 h 2604"/>
                <a:gd name="T46" fmla="*/ 1740 w 2213"/>
                <a:gd name="T47" fmla="*/ 1255 h 2604"/>
                <a:gd name="T48" fmla="*/ 1780 w 2213"/>
                <a:gd name="T49" fmla="*/ 1117 h 2604"/>
                <a:gd name="T50" fmla="*/ 1795 w 2213"/>
                <a:gd name="T51" fmla="*/ 1033 h 2604"/>
                <a:gd name="T52" fmla="*/ 1821 w 2213"/>
                <a:gd name="T53" fmla="*/ 1028 h 2604"/>
                <a:gd name="T54" fmla="*/ 1928 w 2213"/>
                <a:gd name="T55" fmla="*/ 1065 h 2604"/>
                <a:gd name="T56" fmla="*/ 2035 w 2213"/>
                <a:gd name="T57" fmla="*/ 1098 h 2604"/>
                <a:gd name="T58" fmla="*/ 2046 w 2213"/>
                <a:gd name="T59" fmla="*/ 1087 h 2604"/>
                <a:gd name="T60" fmla="*/ 2040 w 2213"/>
                <a:gd name="T61" fmla="*/ 1050 h 2604"/>
                <a:gd name="T62" fmla="*/ 2013 w 2213"/>
                <a:gd name="T63" fmla="*/ 969 h 2604"/>
                <a:gd name="T64" fmla="*/ 1946 w 2213"/>
                <a:gd name="T65" fmla="*/ 811 h 2604"/>
                <a:gd name="T66" fmla="*/ 1818 w 2213"/>
                <a:gd name="T67" fmla="*/ 538 h 2604"/>
                <a:gd name="T68" fmla="*/ 1853 w 2213"/>
                <a:gd name="T69" fmla="*/ 514 h 2604"/>
                <a:gd name="T70" fmla="*/ 2037 w 2213"/>
                <a:gd name="T71" fmla="*/ 520 h 2604"/>
                <a:gd name="T72" fmla="*/ 2164 w 2213"/>
                <a:gd name="T73" fmla="*/ 518 h 2604"/>
                <a:gd name="T74" fmla="*/ 1916 w 2213"/>
                <a:gd name="T75" fmla="*/ 0 h 2604"/>
                <a:gd name="T76" fmla="*/ 1793 w 2213"/>
                <a:gd name="T77" fmla="*/ 6 h 2604"/>
                <a:gd name="T78" fmla="*/ 1487 w 2213"/>
                <a:gd name="T79" fmla="*/ 21 h 2604"/>
                <a:gd name="T80" fmla="*/ 1088 w 2213"/>
                <a:gd name="T81" fmla="*/ 42 h 2604"/>
                <a:gd name="T82" fmla="*/ 690 w 2213"/>
                <a:gd name="T83" fmla="*/ 68 h 2604"/>
                <a:gd name="T84" fmla="*/ 422 w 2213"/>
                <a:gd name="T85" fmla="*/ 92 h 2604"/>
                <a:gd name="T86" fmla="*/ 313 w 2213"/>
                <a:gd name="T87" fmla="*/ 107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13" h="2604">
                  <a:moveTo>
                    <a:pt x="313" y="107"/>
                  </a:moveTo>
                  <a:lnTo>
                    <a:pt x="300" y="131"/>
                  </a:lnTo>
                  <a:lnTo>
                    <a:pt x="267" y="196"/>
                  </a:lnTo>
                  <a:lnTo>
                    <a:pt x="220" y="288"/>
                  </a:lnTo>
                  <a:lnTo>
                    <a:pt x="165" y="393"/>
                  </a:lnTo>
                  <a:lnTo>
                    <a:pt x="109" y="501"/>
                  </a:lnTo>
                  <a:lnTo>
                    <a:pt x="58" y="599"/>
                  </a:lnTo>
                  <a:lnTo>
                    <a:pt x="20" y="671"/>
                  </a:lnTo>
                  <a:lnTo>
                    <a:pt x="1" y="708"/>
                  </a:lnTo>
                  <a:lnTo>
                    <a:pt x="0" y="711"/>
                  </a:lnTo>
                  <a:lnTo>
                    <a:pt x="1" y="713"/>
                  </a:lnTo>
                  <a:lnTo>
                    <a:pt x="4" y="715"/>
                  </a:lnTo>
                  <a:lnTo>
                    <a:pt x="8" y="717"/>
                  </a:lnTo>
                  <a:lnTo>
                    <a:pt x="24" y="721"/>
                  </a:lnTo>
                  <a:lnTo>
                    <a:pt x="45" y="723"/>
                  </a:lnTo>
                  <a:lnTo>
                    <a:pt x="71" y="723"/>
                  </a:lnTo>
                  <a:lnTo>
                    <a:pt x="100" y="723"/>
                  </a:lnTo>
                  <a:lnTo>
                    <a:pt x="131" y="722"/>
                  </a:lnTo>
                  <a:lnTo>
                    <a:pt x="165" y="721"/>
                  </a:lnTo>
                  <a:lnTo>
                    <a:pt x="231" y="716"/>
                  </a:lnTo>
                  <a:lnTo>
                    <a:pt x="289" y="712"/>
                  </a:lnTo>
                  <a:lnTo>
                    <a:pt x="330" y="709"/>
                  </a:lnTo>
                  <a:lnTo>
                    <a:pt x="346" y="708"/>
                  </a:lnTo>
                  <a:lnTo>
                    <a:pt x="340" y="731"/>
                  </a:lnTo>
                  <a:lnTo>
                    <a:pt x="324" y="797"/>
                  </a:lnTo>
                  <a:lnTo>
                    <a:pt x="301" y="892"/>
                  </a:lnTo>
                  <a:lnTo>
                    <a:pt x="274" y="1005"/>
                  </a:lnTo>
                  <a:lnTo>
                    <a:pt x="247" y="1121"/>
                  </a:lnTo>
                  <a:lnTo>
                    <a:pt x="221" y="1230"/>
                  </a:lnTo>
                  <a:lnTo>
                    <a:pt x="202" y="1321"/>
                  </a:lnTo>
                  <a:lnTo>
                    <a:pt x="190" y="1382"/>
                  </a:lnTo>
                  <a:lnTo>
                    <a:pt x="201" y="1374"/>
                  </a:lnTo>
                  <a:lnTo>
                    <a:pt x="229" y="1356"/>
                  </a:lnTo>
                  <a:lnTo>
                    <a:pt x="272" y="1328"/>
                  </a:lnTo>
                  <a:lnTo>
                    <a:pt x="326" y="1294"/>
                  </a:lnTo>
                  <a:lnTo>
                    <a:pt x="385" y="1258"/>
                  </a:lnTo>
                  <a:lnTo>
                    <a:pt x="448" y="1224"/>
                  </a:lnTo>
                  <a:lnTo>
                    <a:pt x="479" y="1208"/>
                  </a:lnTo>
                  <a:lnTo>
                    <a:pt x="509" y="1193"/>
                  </a:lnTo>
                  <a:lnTo>
                    <a:pt x="538" y="1180"/>
                  </a:lnTo>
                  <a:lnTo>
                    <a:pt x="565" y="1169"/>
                  </a:lnTo>
                  <a:lnTo>
                    <a:pt x="571" y="1182"/>
                  </a:lnTo>
                  <a:lnTo>
                    <a:pt x="588" y="1221"/>
                  </a:lnTo>
                  <a:lnTo>
                    <a:pt x="615" y="1281"/>
                  </a:lnTo>
                  <a:lnTo>
                    <a:pt x="650" y="1360"/>
                  </a:lnTo>
                  <a:lnTo>
                    <a:pt x="692" y="1455"/>
                  </a:lnTo>
                  <a:lnTo>
                    <a:pt x="741" y="1562"/>
                  </a:lnTo>
                  <a:lnTo>
                    <a:pt x="792" y="1677"/>
                  </a:lnTo>
                  <a:lnTo>
                    <a:pt x="848" y="1800"/>
                  </a:lnTo>
                  <a:lnTo>
                    <a:pt x="905" y="1925"/>
                  </a:lnTo>
                  <a:lnTo>
                    <a:pt x="962" y="2049"/>
                  </a:lnTo>
                  <a:lnTo>
                    <a:pt x="1018" y="2169"/>
                  </a:lnTo>
                  <a:lnTo>
                    <a:pt x="1072" y="2282"/>
                  </a:lnTo>
                  <a:lnTo>
                    <a:pt x="1122" y="2386"/>
                  </a:lnTo>
                  <a:lnTo>
                    <a:pt x="1167" y="2477"/>
                  </a:lnTo>
                  <a:lnTo>
                    <a:pt x="1188" y="2516"/>
                  </a:lnTo>
                  <a:lnTo>
                    <a:pt x="1206" y="2550"/>
                  </a:lnTo>
                  <a:lnTo>
                    <a:pt x="1222" y="2580"/>
                  </a:lnTo>
                  <a:lnTo>
                    <a:pt x="1238" y="2604"/>
                  </a:lnTo>
                  <a:lnTo>
                    <a:pt x="1244" y="2588"/>
                  </a:lnTo>
                  <a:lnTo>
                    <a:pt x="1262" y="2540"/>
                  </a:lnTo>
                  <a:lnTo>
                    <a:pt x="1292" y="2467"/>
                  </a:lnTo>
                  <a:lnTo>
                    <a:pt x="1329" y="2372"/>
                  </a:lnTo>
                  <a:lnTo>
                    <a:pt x="1374" y="2257"/>
                  </a:lnTo>
                  <a:lnTo>
                    <a:pt x="1422" y="2131"/>
                  </a:lnTo>
                  <a:lnTo>
                    <a:pt x="1475" y="1994"/>
                  </a:lnTo>
                  <a:lnTo>
                    <a:pt x="1529" y="1851"/>
                  </a:lnTo>
                  <a:lnTo>
                    <a:pt x="1582" y="1708"/>
                  </a:lnTo>
                  <a:lnTo>
                    <a:pt x="1634" y="1567"/>
                  </a:lnTo>
                  <a:lnTo>
                    <a:pt x="1680" y="1433"/>
                  </a:lnTo>
                  <a:lnTo>
                    <a:pt x="1722" y="1311"/>
                  </a:lnTo>
                  <a:lnTo>
                    <a:pt x="1740" y="1255"/>
                  </a:lnTo>
                  <a:lnTo>
                    <a:pt x="1756" y="1204"/>
                  </a:lnTo>
                  <a:lnTo>
                    <a:pt x="1769" y="1158"/>
                  </a:lnTo>
                  <a:lnTo>
                    <a:pt x="1780" y="1117"/>
                  </a:lnTo>
                  <a:lnTo>
                    <a:pt x="1788" y="1082"/>
                  </a:lnTo>
                  <a:lnTo>
                    <a:pt x="1793" y="1054"/>
                  </a:lnTo>
                  <a:lnTo>
                    <a:pt x="1795" y="1033"/>
                  </a:lnTo>
                  <a:lnTo>
                    <a:pt x="1794" y="1019"/>
                  </a:lnTo>
                  <a:lnTo>
                    <a:pt x="1801" y="1021"/>
                  </a:lnTo>
                  <a:lnTo>
                    <a:pt x="1821" y="1028"/>
                  </a:lnTo>
                  <a:lnTo>
                    <a:pt x="1851" y="1039"/>
                  </a:lnTo>
                  <a:lnTo>
                    <a:pt x="1888" y="1051"/>
                  </a:lnTo>
                  <a:lnTo>
                    <a:pt x="1928" y="1065"/>
                  </a:lnTo>
                  <a:lnTo>
                    <a:pt x="1968" y="1078"/>
                  </a:lnTo>
                  <a:lnTo>
                    <a:pt x="2005" y="1089"/>
                  </a:lnTo>
                  <a:lnTo>
                    <a:pt x="2035" y="1098"/>
                  </a:lnTo>
                  <a:lnTo>
                    <a:pt x="2041" y="1098"/>
                  </a:lnTo>
                  <a:lnTo>
                    <a:pt x="2045" y="1093"/>
                  </a:lnTo>
                  <a:lnTo>
                    <a:pt x="2046" y="1087"/>
                  </a:lnTo>
                  <a:lnTo>
                    <a:pt x="2046" y="1077"/>
                  </a:lnTo>
                  <a:lnTo>
                    <a:pt x="2043" y="1065"/>
                  </a:lnTo>
                  <a:lnTo>
                    <a:pt x="2040" y="1050"/>
                  </a:lnTo>
                  <a:lnTo>
                    <a:pt x="2035" y="1033"/>
                  </a:lnTo>
                  <a:lnTo>
                    <a:pt x="2029" y="1013"/>
                  </a:lnTo>
                  <a:lnTo>
                    <a:pt x="2013" y="969"/>
                  </a:lnTo>
                  <a:lnTo>
                    <a:pt x="1994" y="920"/>
                  </a:lnTo>
                  <a:lnTo>
                    <a:pt x="1971" y="866"/>
                  </a:lnTo>
                  <a:lnTo>
                    <a:pt x="1946" y="811"/>
                  </a:lnTo>
                  <a:lnTo>
                    <a:pt x="1897" y="702"/>
                  </a:lnTo>
                  <a:lnTo>
                    <a:pt x="1851" y="606"/>
                  </a:lnTo>
                  <a:lnTo>
                    <a:pt x="1818" y="538"/>
                  </a:lnTo>
                  <a:lnTo>
                    <a:pt x="1805" y="512"/>
                  </a:lnTo>
                  <a:lnTo>
                    <a:pt x="1818" y="513"/>
                  </a:lnTo>
                  <a:lnTo>
                    <a:pt x="1853" y="514"/>
                  </a:lnTo>
                  <a:lnTo>
                    <a:pt x="1905" y="516"/>
                  </a:lnTo>
                  <a:lnTo>
                    <a:pt x="1969" y="519"/>
                  </a:lnTo>
                  <a:lnTo>
                    <a:pt x="2037" y="520"/>
                  </a:lnTo>
                  <a:lnTo>
                    <a:pt x="2104" y="520"/>
                  </a:lnTo>
                  <a:lnTo>
                    <a:pt x="2135" y="519"/>
                  </a:lnTo>
                  <a:lnTo>
                    <a:pt x="2164" y="518"/>
                  </a:lnTo>
                  <a:lnTo>
                    <a:pt x="2190" y="515"/>
                  </a:lnTo>
                  <a:lnTo>
                    <a:pt x="2213" y="512"/>
                  </a:lnTo>
                  <a:lnTo>
                    <a:pt x="1916" y="0"/>
                  </a:lnTo>
                  <a:lnTo>
                    <a:pt x="1901" y="1"/>
                  </a:lnTo>
                  <a:lnTo>
                    <a:pt x="1859" y="2"/>
                  </a:lnTo>
                  <a:lnTo>
                    <a:pt x="1793" y="6"/>
                  </a:lnTo>
                  <a:lnTo>
                    <a:pt x="1707" y="10"/>
                  </a:lnTo>
                  <a:lnTo>
                    <a:pt x="1604" y="14"/>
                  </a:lnTo>
                  <a:lnTo>
                    <a:pt x="1487" y="21"/>
                  </a:lnTo>
                  <a:lnTo>
                    <a:pt x="1361" y="27"/>
                  </a:lnTo>
                  <a:lnTo>
                    <a:pt x="1227" y="35"/>
                  </a:lnTo>
                  <a:lnTo>
                    <a:pt x="1088" y="42"/>
                  </a:lnTo>
                  <a:lnTo>
                    <a:pt x="951" y="51"/>
                  </a:lnTo>
                  <a:lnTo>
                    <a:pt x="817" y="60"/>
                  </a:lnTo>
                  <a:lnTo>
                    <a:pt x="690" y="68"/>
                  </a:lnTo>
                  <a:lnTo>
                    <a:pt x="572" y="78"/>
                  </a:lnTo>
                  <a:lnTo>
                    <a:pt x="467" y="88"/>
                  </a:lnTo>
                  <a:lnTo>
                    <a:pt x="422" y="92"/>
                  </a:lnTo>
                  <a:lnTo>
                    <a:pt x="380" y="97"/>
                  </a:lnTo>
                  <a:lnTo>
                    <a:pt x="344" y="102"/>
                  </a:lnTo>
                  <a:lnTo>
                    <a:pt x="313" y="107"/>
                  </a:lnTo>
                  <a:close/>
                </a:path>
              </a:pathLst>
            </a:custGeom>
            <a:solidFill>
              <a:srgbClr val="EFD6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347"/>
            <p:cNvSpPr>
              <a:spLocks/>
            </p:cNvSpPr>
            <p:nvPr/>
          </p:nvSpPr>
          <p:spPr bwMode="auto">
            <a:xfrm>
              <a:off x="3686" y="1531"/>
              <a:ext cx="370" cy="435"/>
            </a:xfrm>
            <a:custGeom>
              <a:avLst/>
              <a:gdLst>
                <a:gd name="T0" fmla="*/ 202 w 1482"/>
                <a:gd name="T1" fmla="*/ 87 h 1743"/>
                <a:gd name="T2" fmla="*/ 148 w 1482"/>
                <a:gd name="T3" fmla="*/ 192 h 1743"/>
                <a:gd name="T4" fmla="*/ 73 w 1482"/>
                <a:gd name="T5" fmla="*/ 335 h 1743"/>
                <a:gd name="T6" fmla="*/ 14 w 1482"/>
                <a:gd name="T7" fmla="*/ 449 h 1743"/>
                <a:gd name="T8" fmla="*/ 0 w 1482"/>
                <a:gd name="T9" fmla="*/ 475 h 1743"/>
                <a:gd name="T10" fmla="*/ 3 w 1482"/>
                <a:gd name="T11" fmla="*/ 478 h 1743"/>
                <a:gd name="T12" fmla="*/ 17 w 1482"/>
                <a:gd name="T13" fmla="*/ 481 h 1743"/>
                <a:gd name="T14" fmla="*/ 68 w 1482"/>
                <a:gd name="T15" fmla="*/ 483 h 1743"/>
                <a:gd name="T16" fmla="*/ 155 w 1482"/>
                <a:gd name="T17" fmla="*/ 479 h 1743"/>
                <a:gd name="T18" fmla="*/ 222 w 1482"/>
                <a:gd name="T19" fmla="*/ 474 h 1743"/>
                <a:gd name="T20" fmla="*/ 229 w 1482"/>
                <a:gd name="T21" fmla="*/ 489 h 1743"/>
                <a:gd name="T22" fmla="*/ 202 w 1482"/>
                <a:gd name="T23" fmla="*/ 597 h 1743"/>
                <a:gd name="T24" fmla="*/ 166 w 1482"/>
                <a:gd name="T25" fmla="*/ 749 h 1743"/>
                <a:gd name="T26" fmla="*/ 136 w 1482"/>
                <a:gd name="T27" fmla="*/ 884 h 1743"/>
                <a:gd name="T28" fmla="*/ 135 w 1482"/>
                <a:gd name="T29" fmla="*/ 919 h 1743"/>
                <a:gd name="T30" fmla="*/ 182 w 1482"/>
                <a:gd name="T31" fmla="*/ 888 h 1743"/>
                <a:gd name="T32" fmla="*/ 259 w 1482"/>
                <a:gd name="T33" fmla="*/ 842 h 1743"/>
                <a:gd name="T34" fmla="*/ 322 w 1482"/>
                <a:gd name="T35" fmla="*/ 807 h 1743"/>
                <a:gd name="T36" fmla="*/ 361 w 1482"/>
                <a:gd name="T37" fmla="*/ 789 h 1743"/>
                <a:gd name="T38" fmla="*/ 383 w 1482"/>
                <a:gd name="T39" fmla="*/ 790 h 1743"/>
                <a:gd name="T40" fmla="*/ 412 w 1482"/>
                <a:gd name="T41" fmla="*/ 857 h 1743"/>
                <a:gd name="T42" fmla="*/ 464 w 1482"/>
                <a:gd name="T43" fmla="*/ 973 h 1743"/>
                <a:gd name="T44" fmla="*/ 531 w 1482"/>
                <a:gd name="T45" fmla="*/ 1123 h 1743"/>
                <a:gd name="T46" fmla="*/ 607 w 1482"/>
                <a:gd name="T47" fmla="*/ 1287 h 1743"/>
                <a:gd name="T48" fmla="*/ 682 w 1482"/>
                <a:gd name="T49" fmla="*/ 1451 h 1743"/>
                <a:gd name="T50" fmla="*/ 752 w 1482"/>
                <a:gd name="T51" fmla="*/ 1597 h 1743"/>
                <a:gd name="T52" fmla="*/ 808 w 1482"/>
                <a:gd name="T53" fmla="*/ 1706 h 1743"/>
                <a:gd name="T54" fmla="*/ 834 w 1482"/>
                <a:gd name="T55" fmla="*/ 1731 h 1743"/>
                <a:gd name="T56" fmla="*/ 865 w 1482"/>
                <a:gd name="T57" fmla="*/ 1651 h 1743"/>
                <a:gd name="T58" fmla="*/ 920 w 1482"/>
                <a:gd name="T59" fmla="*/ 1510 h 1743"/>
                <a:gd name="T60" fmla="*/ 988 w 1482"/>
                <a:gd name="T61" fmla="*/ 1333 h 1743"/>
                <a:gd name="T62" fmla="*/ 1059 w 1482"/>
                <a:gd name="T63" fmla="*/ 1142 h 1743"/>
                <a:gd name="T64" fmla="*/ 1125 w 1482"/>
                <a:gd name="T65" fmla="*/ 959 h 1743"/>
                <a:gd name="T66" fmla="*/ 1165 w 1482"/>
                <a:gd name="T67" fmla="*/ 840 h 1743"/>
                <a:gd name="T68" fmla="*/ 1185 w 1482"/>
                <a:gd name="T69" fmla="*/ 774 h 1743"/>
                <a:gd name="T70" fmla="*/ 1198 w 1482"/>
                <a:gd name="T71" fmla="*/ 723 h 1743"/>
                <a:gd name="T72" fmla="*/ 1202 w 1482"/>
                <a:gd name="T73" fmla="*/ 691 h 1743"/>
                <a:gd name="T74" fmla="*/ 1219 w 1482"/>
                <a:gd name="T75" fmla="*/ 687 h 1743"/>
                <a:gd name="T76" fmla="*/ 1318 w 1482"/>
                <a:gd name="T77" fmla="*/ 720 h 1743"/>
                <a:gd name="T78" fmla="*/ 1366 w 1482"/>
                <a:gd name="T79" fmla="*/ 734 h 1743"/>
                <a:gd name="T80" fmla="*/ 1371 w 1482"/>
                <a:gd name="T81" fmla="*/ 726 h 1743"/>
                <a:gd name="T82" fmla="*/ 1368 w 1482"/>
                <a:gd name="T83" fmla="*/ 712 h 1743"/>
                <a:gd name="T84" fmla="*/ 1363 w 1482"/>
                <a:gd name="T85" fmla="*/ 691 h 1743"/>
                <a:gd name="T86" fmla="*/ 1348 w 1482"/>
                <a:gd name="T87" fmla="*/ 648 h 1743"/>
                <a:gd name="T88" fmla="*/ 1320 w 1482"/>
                <a:gd name="T89" fmla="*/ 579 h 1743"/>
                <a:gd name="T90" fmla="*/ 1270 w 1482"/>
                <a:gd name="T91" fmla="*/ 469 h 1743"/>
                <a:gd name="T92" fmla="*/ 1217 w 1482"/>
                <a:gd name="T93" fmla="*/ 359 h 1743"/>
                <a:gd name="T94" fmla="*/ 1217 w 1482"/>
                <a:gd name="T95" fmla="*/ 343 h 1743"/>
                <a:gd name="T96" fmla="*/ 1277 w 1482"/>
                <a:gd name="T97" fmla="*/ 345 h 1743"/>
                <a:gd name="T98" fmla="*/ 1364 w 1482"/>
                <a:gd name="T99" fmla="*/ 347 h 1743"/>
                <a:gd name="T100" fmla="*/ 1430 w 1482"/>
                <a:gd name="T101" fmla="*/ 346 h 1743"/>
                <a:gd name="T102" fmla="*/ 1467 w 1482"/>
                <a:gd name="T103" fmla="*/ 344 h 1743"/>
                <a:gd name="T104" fmla="*/ 1283 w 1482"/>
                <a:gd name="T105" fmla="*/ 0 h 1743"/>
                <a:gd name="T106" fmla="*/ 1245 w 1482"/>
                <a:gd name="T107" fmla="*/ 1 h 1743"/>
                <a:gd name="T108" fmla="*/ 1144 w 1482"/>
                <a:gd name="T109" fmla="*/ 6 h 1743"/>
                <a:gd name="T110" fmla="*/ 996 w 1482"/>
                <a:gd name="T111" fmla="*/ 12 h 1743"/>
                <a:gd name="T112" fmla="*/ 822 w 1482"/>
                <a:gd name="T113" fmla="*/ 22 h 1743"/>
                <a:gd name="T114" fmla="*/ 637 w 1482"/>
                <a:gd name="T115" fmla="*/ 33 h 1743"/>
                <a:gd name="T116" fmla="*/ 462 w 1482"/>
                <a:gd name="T117" fmla="*/ 45 h 1743"/>
                <a:gd name="T118" fmla="*/ 314 w 1482"/>
                <a:gd name="T119" fmla="*/ 58 h 1743"/>
                <a:gd name="T120" fmla="*/ 210 w 1482"/>
                <a:gd name="T121" fmla="*/ 71 h 1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2" h="1743">
                  <a:moveTo>
                    <a:pt x="210" y="71"/>
                  </a:moveTo>
                  <a:lnTo>
                    <a:pt x="202" y="87"/>
                  </a:lnTo>
                  <a:lnTo>
                    <a:pt x="179" y="130"/>
                  </a:lnTo>
                  <a:lnTo>
                    <a:pt x="148" y="192"/>
                  </a:lnTo>
                  <a:lnTo>
                    <a:pt x="111" y="263"/>
                  </a:lnTo>
                  <a:lnTo>
                    <a:pt x="73" y="335"/>
                  </a:lnTo>
                  <a:lnTo>
                    <a:pt x="40" y="400"/>
                  </a:lnTo>
                  <a:lnTo>
                    <a:pt x="14" y="449"/>
                  </a:lnTo>
                  <a:lnTo>
                    <a:pt x="1" y="473"/>
                  </a:lnTo>
                  <a:lnTo>
                    <a:pt x="0" y="475"/>
                  </a:lnTo>
                  <a:lnTo>
                    <a:pt x="1" y="477"/>
                  </a:lnTo>
                  <a:lnTo>
                    <a:pt x="3" y="478"/>
                  </a:lnTo>
                  <a:lnTo>
                    <a:pt x="6" y="479"/>
                  </a:lnTo>
                  <a:lnTo>
                    <a:pt x="17" y="481"/>
                  </a:lnTo>
                  <a:lnTo>
                    <a:pt x="31" y="482"/>
                  </a:lnTo>
                  <a:lnTo>
                    <a:pt x="68" y="483"/>
                  </a:lnTo>
                  <a:lnTo>
                    <a:pt x="111" y="481"/>
                  </a:lnTo>
                  <a:lnTo>
                    <a:pt x="155" y="479"/>
                  </a:lnTo>
                  <a:lnTo>
                    <a:pt x="194" y="476"/>
                  </a:lnTo>
                  <a:lnTo>
                    <a:pt x="222" y="474"/>
                  </a:lnTo>
                  <a:lnTo>
                    <a:pt x="232" y="473"/>
                  </a:lnTo>
                  <a:lnTo>
                    <a:pt x="229" y="489"/>
                  </a:lnTo>
                  <a:lnTo>
                    <a:pt x="218" y="533"/>
                  </a:lnTo>
                  <a:lnTo>
                    <a:pt x="202" y="597"/>
                  </a:lnTo>
                  <a:lnTo>
                    <a:pt x="184" y="671"/>
                  </a:lnTo>
                  <a:lnTo>
                    <a:pt x="166" y="749"/>
                  </a:lnTo>
                  <a:lnTo>
                    <a:pt x="149" y="822"/>
                  </a:lnTo>
                  <a:lnTo>
                    <a:pt x="136" y="884"/>
                  </a:lnTo>
                  <a:lnTo>
                    <a:pt x="128" y="924"/>
                  </a:lnTo>
                  <a:lnTo>
                    <a:pt x="135" y="919"/>
                  </a:lnTo>
                  <a:lnTo>
                    <a:pt x="154" y="907"/>
                  </a:lnTo>
                  <a:lnTo>
                    <a:pt x="182" y="888"/>
                  </a:lnTo>
                  <a:lnTo>
                    <a:pt x="219" y="866"/>
                  </a:lnTo>
                  <a:lnTo>
                    <a:pt x="259" y="842"/>
                  </a:lnTo>
                  <a:lnTo>
                    <a:pt x="300" y="818"/>
                  </a:lnTo>
                  <a:lnTo>
                    <a:pt x="322" y="807"/>
                  </a:lnTo>
                  <a:lnTo>
                    <a:pt x="341" y="798"/>
                  </a:lnTo>
                  <a:lnTo>
                    <a:pt x="361" y="789"/>
                  </a:lnTo>
                  <a:lnTo>
                    <a:pt x="379" y="781"/>
                  </a:lnTo>
                  <a:lnTo>
                    <a:pt x="383" y="790"/>
                  </a:lnTo>
                  <a:lnTo>
                    <a:pt x="394" y="816"/>
                  </a:lnTo>
                  <a:lnTo>
                    <a:pt x="412" y="857"/>
                  </a:lnTo>
                  <a:lnTo>
                    <a:pt x="436" y="910"/>
                  </a:lnTo>
                  <a:lnTo>
                    <a:pt x="464" y="973"/>
                  </a:lnTo>
                  <a:lnTo>
                    <a:pt x="497" y="1045"/>
                  </a:lnTo>
                  <a:lnTo>
                    <a:pt x="531" y="1123"/>
                  </a:lnTo>
                  <a:lnTo>
                    <a:pt x="568" y="1204"/>
                  </a:lnTo>
                  <a:lnTo>
                    <a:pt x="607" y="1287"/>
                  </a:lnTo>
                  <a:lnTo>
                    <a:pt x="645" y="1370"/>
                  </a:lnTo>
                  <a:lnTo>
                    <a:pt x="682" y="1451"/>
                  </a:lnTo>
                  <a:lnTo>
                    <a:pt x="718" y="1527"/>
                  </a:lnTo>
                  <a:lnTo>
                    <a:pt x="752" y="1597"/>
                  </a:lnTo>
                  <a:lnTo>
                    <a:pt x="782" y="1656"/>
                  </a:lnTo>
                  <a:lnTo>
                    <a:pt x="808" y="1706"/>
                  </a:lnTo>
                  <a:lnTo>
                    <a:pt x="828" y="1743"/>
                  </a:lnTo>
                  <a:lnTo>
                    <a:pt x="834" y="1731"/>
                  </a:lnTo>
                  <a:lnTo>
                    <a:pt x="846" y="1699"/>
                  </a:lnTo>
                  <a:lnTo>
                    <a:pt x="865" y="1651"/>
                  </a:lnTo>
                  <a:lnTo>
                    <a:pt x="890" y="1586"/>
                  </a:lnTo>
                  <a:lnTo>
                    <a:pt x="920" y="1510"/>
                  </a:lnTo>
                  <a:lnTo>
                    <a:pt x="953" y="1425"/>
                  </a:lnTo>
                  <a:lnTo>
                    <a:pt x="988" y="1333"/>
                  </a:lnTo>
                  <a:lnTo>
                    <a:pt x="1024" y="1238"/>
                  </a:lnTo>
                  <a:lnTo>
                    <a:pt x="1059" y="1142"/>
                  </a:lnTo>
                  <a:lnTo>
                    <a:pt x="1094" y="1048"/>
                  </a:lnTo>
                  <a:lnTo>
                    <a:pt x="1125" y="959"/>
                  </a:lnTo>
                  <a:lnTo>
                    <a:pt x="1153" y="876"/>
                  </a:lnTo>
                  <a:lnTo>
                    <a:pt x="1165" y="840"/>
                  </a:lnTo>
                  <a:lnTo>
                    <a:pt x="1176" y="805"/>
                  </a:lnTo>
                  <a:lnTo>
                    <a:pt x="1185" y="774"/>
                  </a:lnTo>
                  <a:lnTo>
                    <a:pt x="1192" y="747"/>
                  </a:lnTo>
                  <a:lnTo>
                    <a:pt x="1198" y="723"/>
                  </a:lnTo>
                  <a:lnTo>
                    <a:pt x="1201" y="705"/>
                  </a:lnTo>
                  <a:lnTo>
                    <a:pt x="1202" y="691"/>
                  </a:lnTo>
                  <a:lnTo>
                    <a:pt x="1201" y="681"/>
                  </a:lnTo>
                  <a:lnTo>
                    <a:pt x="1219" y="687"/>
                  </a:lnTo>
                  <a:lnTo>
                    <a:pt x="1265" y="703"/>
                  </a:lnTo>
                  <a:lnTo>
                    <a:pt x="1318" y="720"/>
                  </a:lnTo>
                  <a:lnTo>
                    <a:pt x="1363" y="734"/>
                  </a:lnTo>
                  <a:lnTo>
                    <a:pt x="1366" y="734"/>
                  </a:lnTo>
                  <a:lnTo>
                    <a:pt x="1369" y="731"/>
                  </a:lnTo>
                  <a:lnTo>
                    <a:pt x="1371" y="726"/>
                  </a:lnTo>
                  <a:lnTo>
                    <a:pt x="1369" y="720"/>
                  </a:lnTo>
                  <a:lnTo>
                    <a:pt x="1368" y="712"/>
                  </a:lnTo>
                  <a:lnTo>
                    <a:pt x="1366" y="702"/>
                  </a:lnTo>
                  <a:lnTo>
                    <a:pt x="1363" y="691"/>
                  </a:lnTo>
                  <a:lnTo>
                    <a:pt x="1359" y="678"/>
                  </a:lnTo>
                  <a:lnTo>
                    <a:pt x="1348" y="648"/>
                  </a:lnTo>
                  <a:lnTo>
                    <a:pt x="1335" y="615"/>
                  </a:lnTo>
                  <a:lnTo>
                    <a:pt x="1320" y="579"/>
                  </a:lnTo>
                  <a:lnTo>
                    <a:pt x="1304" y="543"/>
                  </a:lnTo>
                  <a:lnTo>
                    <a:pt x="1270" y="469"/>
                  </a:lnTo>
                  <a:lnTo>
                    <a:pt x="1240" y="405"/>
                  </a:lnTo>
                  <a:lnTo>
                    <a:pt x="1217" y="359"/>
                  </a:lnTo>
                  <a:lnTo>
                    <a:pt x="1209" y="342"/>
                  </a:lnTo>
                  <a:lnTo>
                    <a:pt x="1217" y="343"/>
                  </a:lnTo>
                  <a:lnTo>
                    <a:pt x="1241" y="344"/>
                  </a:lnTo>
                  <a:lnTo>
                    <a:pt x="1277" y="345"/>
                  </a:lnTo>
                  <a:lnTo>
                    <a:pt x="1319" y="346"/>
                  </a:lnTo>
                  <a:lnTo>
                    <a:pt x="1364" y="347"/>
                  </a:lnTo>
                  <a:lnTo>
                    <a:pt x="1409" y="347"/>
                  </a:lnTo>
                  <a:lnTo>
                    <a:pt x="1430" y="346"/>
                  </a:lnTo>
                  <a:lnTo>
                    <a:pt x="1449" y="345"/>
                  </a:lnTo>
                  <a:lnTo>
                    <a:pt x="1467" y="344"/>
                  </a:lnTo>
                  <a:lnTo>
                    <a:pt x="1482" y="342"/>
                  </a:lnTo>
                  <a:lnTo>
                    <a:pt x="1283" y="0"/>
                  </a:lnTo>
                  <a:lnTo>
                    <a:pt x="1273" y="0"/>
                  </a:lnTo>
                  <a:lnTo>
                    <a:pt x="1245" y="1"/>
                  </a:lnTo>
                  <a:lnTo>
                    <a:pt x="1201" y="3"/>
                  </a:lnTo>
                  <a:lnTo>
                    <a:pt x="1144" y="6"/>
                  </a:lnTo>
                  <a:lnTo>
                    <a:pt x="1075" y="9"/>
                  </a:lnTo>
                  <a:lnTo>
                    <a:pt x="996" y="12"/>
                  </a:lnTo>
                  <a:lnTo>
                    <a:pt x="911" y="17"/>
                  </a:lnTo>
                  <a:lnTo>
                    <a:pt x="822" y="22"/>
                  </a:lnTo>
                  <a:lnTo>
                    <a:pt x="730" y="28"/>
                  </a:lnTo>
                  <a:lnTo>
                    <a:pt x="637" y="33"/>
                  </a:lnTo>
                  <a:lnTo>
                    <a:pt x="547" y="38"/>
                  </a:lnTo>
                  <a:lnTo>
                    <a:pt x="462" y="45"/>
                  </a:lnTo>
                  <a:lnTo>
                    <a:pt x="383" y="51"/>
                  </a:lnTo>
                  <a:lnTo>
                    <a:pt x="314" y="58"/>
                  </a:lnTo>
                  <a:lnTo>
                    <a:pt x="255" y="64"/>
                  </a:lnTo>
                  <a:lnTo>
                    <a:pt x="210" y="71"/>
                  </a:lnTo>
                  <a:close/>
                </a:path>
              </a:pathLst>
            </a:custGeom>
            <a:solidFill>
              <a:srgbClr val="FFEA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348"/>
            <p:cNvSpPr>
              <a:spLocks/>
            </p:cNvSpPr>
            <p:nvPr/>
          </p:nvSpPr>
          <p:spPr bwMode="auto">
            <a:xfrm>
              <a:off x="3646" y="782"/>
              <a:ext cx="414" cy="691"/>
            </a:xfrm>
            <a:custGeom>
              <a:avLst/>
              <a:gdLst>
                <a:gd name="T0" fmla="*/ 1247 w 1657"/>
                <a:gd name="T1" fmla="*/ 20 h 2760"/>
                <a:gd name="T2" fmla="*/ 1170 w 1657"/>
                <a:gd name="T3" fmla="*/ 55 h 2760"/>
                <a:gd name="T4" fmla="*/ 1093 w 1657"/>
                <a:gd name="T5" fmla="*/ 86 h 2760"/>
                <a:gd name="T6" fmla="*/ 1016 w 1657"/>
                <a:gd name="T7" fmla="*/ 112 h 2760"/>
                <a:gd name="T8" fmla="*/ 941 w 1657"/>
                <a:gd name="T9" fmla="*/ 134 h 2760"/>
                <a:gd name="T10" fmla="*/ 866 w 1657"/>
                <a:gd name="T11" fmla="*/ 151 h 2760"/>
                <a:gd name="T12" fmla="*/ 793 w 1657"/>
                <a:gd name="T13" fmla="*/ 165 h 2760"/>
                <a:gd name="T14" fmla="*/ 720 w 1657"/>
                <a:gd name="T15" fmla="*/ 175 h 2760"/>
                <a:gd name="T16" fmla="*/ 649 w 1657"/>
                <a:gd name="T17" fmla="*/ 181 h 2760"/>
                <a:gd name="T18" fmla="*/ 580 w 1657"/>
                <a:gd name="T19" fmla="*/ 186 h 2760"/>
                <a:gd name="T20" fmla="*/ 512 w 1657"/>
                <a:gd name="T21" fmla="*/ 186 h 2760"/>
                <a:gd name="T22" fmla="*/ 447 w 1657"/>
                <a:gd name="T23" fmla="*/ 185 h 2760"/>
                <a:gd name="T24" fmla="*/ 352 w 1657"/>
                <a:gd name="T25" fmla="*/ 178 h 2760"/>
                <a:gd name="T26" fmla="*/ 234 w 1657"/>
                <a:gd name="T27" fmla="*/ 163 h 2760"/>
                <a:gd name="T28" fmla="*/ 150 w 1657"/>
                <a:gd name="T29" fmla="*/ 234 h 2760"/>
                <a:gd name="T30" fmla="*/ 99 w 1657"/>
                <a:gd name="T31" fmla="*/ 409 h 2760"/>
                <a:gd name="T32" fmla="*/ 59 w 1657"/>
                <a:gd name="T33" fmla="*/ 599 h 2760"/>
                <a:gd name="T34" fmla="*/ 31 w 1657"/>
                <a:gd name="T35" fmla="*/ 801 h 2760"/>
                <a:gd name="T36" fmla="*/ 13 w 1657"/>
                <a:gd name="T37" fmla="*/ 1010 h 2760"/>
                <a:gd name="T38" fmla="*/ 3 w 1657"/>
                <a:gd name="T39" fmla="*/ 1222 h 2760"/>
                <a:gd name="T40" fmla="*/ 0 w 1657"/>
                <a:gd name="T41" fmla="*/ 1436 h 2760"/>
                <a:gd name="T42" fmla="*/ 2 w 1657"/>
                <a:gd name="T43" fmla="*/ 1645 h 2760"/>
                <a:gd name="T44" fmla="*/ 9 w 1657"/>
                <a:gd name="T45" fmla="*/ 1846 h 2760"/>
                <a:gd name="T46" fmla="*/ 20 w 1657"/>
                <a:gd name="T47" fmla="*/ 2036 h 2760"/>
                <a:gd name="T48" fmla="*/ 33 w 1657"/>
                <a:gd name="T49" fmla="*/ 2210 h 2760"/>
                <a:gd name="T50" fmla="*/ 47 w 1657"/>
                <a:gd name="T51" fmla="*/ 2364 h 2760"/>
                <a:gd name="T52" fmla="*/ 67 w 1657"/>
                <a:gd name="T53" fmla="*/ 2551 h 2760"/>
                <a:gd name="T54" fmla="*/ 84 w 1657"/>
                <a:gd name="T55" fmla="*/ 2697 h 2760"/>
                <a:gd name="T56" fmla="*/ 189 w 1657"/>
                <a:gd name="T57" fmla="*/ 2730 h 2760"/>
                <a:gd name="T58" fmla="*/ 380 w 1657"/>
                <a:gd name="T59" fmla="*/ 2750 h 2760"/>
                <a:gd name="T60" fmla="*/ 556 w 1657"/>
                <a:gd name="T61" fmla="*/ 2759 h 2760"/>
                <a:gd name="T62" fmla="*/ 719 w 1657"/>
                <a:gd name="T63" fmla="*/ 2760 h 2760"/>
                <a:gd name="T64" fmla="*/ 868 w 1657"/>
                <a:gd name="T65" fmla="*/ 2755 h 2760"/>
                <a:gd name="T66" fmla="*/ 1003 w 1657"/>
                <a:gd name="T67" fmla="*/ 2743 h 2760"/>
                <a:gd name="T68" fmla="*/ 1125 w 1657"/>
                <a:gd name="T69" fmla="*/ 2727 h 2760"/>
                <a:gd name="T70" fmla="*/ 1234 w 1657"/>
                <a:gd name="T71" fmla="*/ 2707 h 2760"/>
                <a:gd name="T72" fmla="*/ 1330 w 1657"/>
                <a:gd name="T73" fmla="*/ 2685 h 2760"/>
                <a:gd name="T74" fmla="*/ 1413 w 1657"/>
                <a:gd name="T75" fmla="*/ 2661 h 2760"/>
                <a:gd name="T76" fmla="*/ 1483 w 1657"/>
                <a:gd name="T77" fmla="*/ 2637 h 2760"/>
                <a:gd name="T78" fmla="*/ 1541 w 1657"/>
                <a:gd name="T79" fmla="*/ 2615 h 2760"/>
                <a:gd name="T80" fmla="*/ 1606 w 1657"/>
                <a:gd name="T81" fmla="*/ 2585 h 2760"/>
                <a:gd name="T82" fmla="*/ 1651 w 1657"/>
                <a:gd name="T83" fmla="*/ 2561 h 2760"/>
                <a:gd name="T84" fmla="*/ 1643 w 1657"/>
                <a:gd name="T85" fmla="*/ 2308 h 2760"/>
                <a:gd name="T86" fmla="*/ 1615 w 1657"/>
                <a:gd name="T87" fmla="*/ 1848 h 2760"/>
                <a:gd name="T88" fmla="*/ 1584 w 1657"/>
                <a:gd name="T89" fmla="*/ 1437 h 2760"/>
                <a:gd name="T90" fmla="*/ 1560 w 1657"/>
                <a:gd name="T91" fmla="*/ 1162 h 2760"/>
                <a:gd name="T92" fmla="*/ 1540 w 1657"/>
                <a:gd name="T93" fmla="*/ 992 h 2760"/>
                <a:gd name="T94" fmla="*/ 1520 w 1657"/>
                <a:gd name="T95" fmla="*/ 836 h 2760"/>
                <a:gd name="T96" fmla="*/ 1498 w 1657"/>
                <a:gd name="T97" fmla="*/ 689 h 2760"/>
                <a:gd name="T98" fmla="*/ 1473 w 1657"/>
                <a:gd name="T99" fmla="*/ 554 h 2760"/>
                <a:gd name="T100" fmla="*/ 1446 w 1657"/>
                <a:gd name="T101" fmla="*/ 430 h 2760"/>
                <a:gd name="T102" fmla="*/ 1416 w 1657"/>
                <a:gd name="T103" fmla="*/ 316 h 2760"/>
                <a:gd name="T104" fmla="*/ 1382 w 1657"/>
                <a:gd name="T105" fmla="*/ 214 h 2760"/>
                <a:gd name="T106" fmla="*/ 1347 w 1657"/>
                <a:gd name="T107" fmla="*/ 121 h 2760"/>
                <a:gd name="T108" fmla="*/ 1307 w 1657"/>
                <a:gd name="T109" fmla="*/ 38 h 2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57" h="2760">
                  <a:moveTo>
                    <a:pt x="1285" y="0"/>
                  </a:moveTo>
                  <a:lnTo>
                    <a:pt x="1247" y="20"/>
                  </a:lnTo>
                  <a:lnTo>
                    <a:pt x="1209" y="39"/>
                  </a:lnTo>
                  <a:lnTo>
                    <a:pt x="1170" y="55"/>
                  </a:lnTo>
                  <a:lnTo>
                    <a:pt x="1131" y="71"/>
                  </a:lnTo>
                  <a:lnTo>
                    <a:pt x="1093" y="86"/>
                  </a:lnTo>
                  <a:lnTo>
                    <a:pt x="1054" y="99"/>
                  </a:lnTo>
                  <a:lnTo>
                    <a:pt x="1016" y="112"/>
                  </a:lnTo>
                  <a:lnTo>
                    <a:pt x="978" y="123"/>
                  </a:lnTo>
                  <a:lnTo>
                    <a:pt x="941" y="134"/>
                  </a:lnTo>
                  <a:lnTo>
                    <a:pt x="903" y="142"/>
                  </a:lnTo>
                  <a:lnTo>
                    <a:pt x="866" y="151"/>
                  </a:lnTo>
                  <a:lnTo>
                    <a:pt x="829" y="159"/>
                  </a:lnTo>
                  <a:lnTo>
                    <a:pt x="793" y="165"/>
                  </a:lnTo>
                  <a:lnTo>
                    <a:pt x="756" y="170"/>
                  </a:lnTo>
                  <a:lnTo>
                    <a:pt x="720" y="175"/>
                  </a:lnTo>
                  <a:lnTo>
                    <a:pt x="685" y="178"/>
                  </a:lnTo>
                  <a:lnTo>
                    <a:pt x="649" y="181"/>
                  </a:lnTo>
                  <a:lnTo>
                    <a:pt x="614" y="183"/>
                  </a:lnTo>
                  <a:lnTo>
                    <a:pt x="580" y="186"/>
                  </a:lnTo>
                  <a:lnTo>
                    <a:pt x="545" y="186"/>
                  </a:lnTo>
                  <a:lnTo>
                    <a:pt x="512" y="186"/>
                  </a:lnTo>
                  <a:lnTo>
                    <a:pt x="479" y="186"/>
                  </a:lnTo>
                  <a:lnTo>
                    <a:pt x="447" y="185"/>
                  </a:lnTo>
                  <a:lnTo>
                    <a:pt x="415" y="183"/>
                  </a:lnTo>
                  <a:lnTo>
                    <a:pt x="352" y="178"/>
                  </a:lnTo>
                  <a:lnTo>
                    <a:pt x="293" y="172"/>
                  </a:lnTo>
                  <a:lnTo>
                    <a:pt x="234" y="163"/>
                  </a:lnTo>
                  <a:lnTo>
                    <a:pt x="180" y="154"/>
                  </a:lnTo>
                  <a:lnTo>
                    <a:pt x="150" y="234"/>
                  </a:lnTo>
                  <a:lnTo>
                    <a:pt x="123" y="320"/>
                  </a:lnTo>
                  <a:lnTo>
                    <a:pt x="99" y="409"/>
                  </a:lnTo>
                  <a:lnTo>
                    <a:pt x="78" y="502"/>
                  </a:lnTo>
                  <a:lnTo>
                    <a:pt x="59" y="599"/>
                  </a:lnTo>
                  <a:lnTo>
                    <a:pt x="44" y="699"/>
                  </a:lnTo>
                  <a:lnTo>
                    <a:pt x="31" y="801"/>
                  </a:lnTo>
                  <a:lnTo>
                    <a:pt x="21" y="905"/>
                  </a:lnTo>
                  <a:lnTo>
                    <a:pt x="13" y="1010"/>
                  </a:lnTo>
                  <a:lnTo>
                    <a:pt x="7" y="1117"/>
                  </a:lnTo>
                  <a:lnTo>
                    <a:pt x="3" y="1222"/>
                  </a:lnTo>
                  <a:lnTo>
                    <a:pt x="0" y="1329"/>
                  </a:lnTo>
                  <a:lnTo>
                    <a:pt x="0" y="1436"/>
                  </a:lnTo>
                  <a:lnTo>
                    <a:pt x="0" y="1541"/>
                  </a:lnTo>
                  <a:lnTo>
                    <a:pt x="2" y="1645"/>
                  </a:lnTo>
                  <a:lnTo>
                    <a:pt x="5" y="1746"/>
                  </a:lnTo>
                  <a:lnTo>
                    <a:pt x="9" y="1846"/>
                  </a:lnTo>
                  <a:lnTo>
                    <a:pt x="15" y="1942"/>
                  </a:lnTo>
                  <a:lnTo>
                    <a:pt x="20" y="2036"/>
                  </a:lnTo>
                  <a:lnTo>
                    <a:pt x="27" y="2124"/>
                  </a:lnTo>
                  <a:lnTo>
                    <a:pt x="33" y="2210"/>
                  </a:lnTo>
                  <a:lnTo>
                    <a:pt x="40" y="2289"/>
                  </a:lnTo>
                  <a:lnTo>
                    <a:pt x="47" y="2364"/>
                  </a:lnTo>
                  <a:lnTo>
                    <a:pt x="54" y="2433"/>
                  </a:lnTo>
                  <a:lnTo>
                    <a:pt x="67" y="2551"/>
                  </a:lnTo>
                  <a:lnTo>
                    <a:pt x="78" y="2640"/>
                  </a:lnTo>
                  <a:lnTo>
                    <a:pt x="84" y="2697"/>
                  </a:lnTo>
                  <a:lnTo>
                    <a:pt x="87" y="2716"/>
                  </a:lnTo>
                  <a:lnTo>
                    <a:pt x="189" y="2730"/>
                  </a:lnTo>
                  <a:lnTo>
                    <a:pt x="286" y="2741"/>
                  </a:lnTo>
                  <a:lnTo>
                    <a:pt x="380" y="2750"/>
                  </a:lnTo>
                  <a:lnTo>
                    <a:pt x="470" y="2755"/>
                  </a:lnTo>
                  <a:lnTo>
                    <a:pt x="556" y="2759"/>
                  </a:lnTo>
                  <a:lnTo>
                    <a:pt x="639" y="2760"/>
                  </a:lnTo>
                  <a:lnTo>
                    <a:pt x="719" y="2760"/>
                  </a:lnTo>
                  <a:lnTo>
                    <a:pt x="796" y="2758"/>
                  </a:lnTo>
                  <a:lnTo>
                    <a:pt x="868" y="2755"/>
                  </a:lnTo>
                  <a:lnTo>
                    <a:pt x="937" y="2750"/>
                  </a:lnTo>
                  <a:lnTo>
                    <a:pt x="1003" y="2743"/>
                  </a:lnTo>
                  <a:lnTo>
                    <a:pt x="1066" y="2735"/>
                  </a:lnTo>
                  <a:lnTo>
                    <a:pt x="1125" y="2727"/>
                  </a:lnTo>
                  <a:lnTo>
                    <a:pt x="1182" y="2717"/>
                  </a:lnTo>
                  <a:lnTo>
                    <a:pt x="1234" y="2707"/>
                  </a:lnTo>
                  <a:lnTo>
                    <a:pt x="1283" y="2697"/>
                  </a:lnTo>
                  <a:lnTo>
                    <a:pt x="1330" y="2685"/>
                  </a:lnTo>
                  <a:lnTo>
                    <a:pt x="1373" y="2673"/>
                  </a:lnTo>
                  <a:lnTo>
                    <a:pt x="1413" y="2661"/>
                  </a:lnTo>
                  <a:lnTo>
                    <a:pt x="1449" y="2649"/>
                  </a:lnTo>
                  <a:lnTo>
                    <a:pt x="1483" y="2637"/>
                  </a:lnTo>
                  <a:lnTo>
                    <a:pt x="1513" y="2625"/>
                  </a:lnTo>
                  <a:lnTo>
                    <a:pt x="1541" y="2615"/>
                  </a:lnTo>
                  <a:lnTo>
                    <a:pt x="1566" y="2604"/>
                  </a:lnTo>
                  <a:lnTo>
                    <a:pt x="1606" y="2585"/>
                  </a:lnTo>
                  <a:lnTo>
                    <a:pt x="1634" y="2570"/>
                  </a:lnTo>
                  <a:lnTo>
                    <a:pt x="1651" y="2561"/>
                  </a:lnTo>
                  <a:lnTo>
                    <a:pt x="1657" y="2556"/>
                  </a:lnTo>
                  <a:lnTo>
                    <a:pt x="1643" y="2308"/>
                  </a:lnTo>
                  <a:lnTo>
                    <a:pt x="1629" y="2071"/>
                  </a:lnTo>
                  <a:lnTo>
                    <a:pt x="1615" y="1848"/>
                  </a:lnTo>
                  <a:lnTo>
                    <a:pt x="1601" y="1636"/>
                  </a:lnTo>
                  <a:lnTo>
                    <a:pt x="1584" y="1437"/>
                  </a:lnTo>
                  <a:lnTo>
                    <a:pt x="1568" y="1250"/>
                  </a:lnTo>
                  <a:lnTo>
                    <a:pt x="1560" y="1162"/>
                  </a:lnTo>
                  <a:lnTo>
                    <a:pt x="1550" y="1076"/>
                  </a:lnTo>
                  <a:lnTo>
                    <a:pt x="1540" y="992"/>
                  </a:lnTo>
                  <a:lnTo>
                    <a:pt x="1530" y="912"/>
                  </a:lnTo>
                  <a:lnTo>
                    <a:pt x="1520" y="836"/>
                  </a:lnTo>
                  <a:lnTo>
                    <a:pt x="1509" y="761"/>
                  </a:lnTo>
                  <a:lnTo>
                    <a:pt x="1498" y="689"/>
                  </a:lnTo>
                  <a:lnTo>
                    <a:pt x="1485" y="620"/>
                  </a:lnTo>
                  <a:lnTo>
                    <a:pt x="1473" y="554"/>
                  </a:lnTo>
                  <a:lnTo>
                    <a:pt x="1459" y="490"/>
                  </a:lnTo>
                  <a:lnTo>
                    <a:pt x="1446" y="430"/>
                  </a:lnTo>
                  <a:lnTo>
                    <a:pt x="1431" y="371"/>
                  </a:lnTo>
                  <a:lnTo>
                    <a:pt x="1416" y="316"/>
                  </a:lnTo>
                  <a:lnTo>
                    <a:pt x="1400" y="263"/>
                  </a:lnTo>
                  <a:lnTo>
                    <a:pt x="1382" y="214"/>
                  </a:lnTo>
                  <a:lnTo>
                    <a:pt x="1365" y="165"/>
                  </a:lnTo>
                  <a:lnTo>
                    <a:pt x="1347" y="121"/>
                  </a:lnTo>
                  <a:lnTo>
                    <a:pt x="1327" y="78"/>
                  </a:lnTo>
                  <a:lnTo>
                    <a:pt x="1307" y="38"/>
                  </a:lnTo>
                  <a:lnTo>
                    <a:pt x="1285" y="0"/>
                  </a:lnTo>
                  <a:close/>
                </a:path>
              </a:pathLst>
            </a:custGeom>
            <a:solidFill>
              <a:srgbClr val="C9F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349"/>
            <p:cNvSpPr>
              <a:spLocks/>
            </p:cNvSpPr>
            <p:nvPr/>
          </p:nvSpPr>
          <p:spPr bwMode="auto">
            <a:xfrm>
              <a:off x="3653" y="1406"/>
              <a:ext cx="437" cy="166"/>
            </a:xfrm>
            <a:custGeom>
              <a:avLst/>
              <a:gdLst>
                <a:gd name="T0" fmla="*/ 0 w 1749"/>
                <a:gd name="T1" fmla="*/ 198 h 666"/>
                <a:gd name="T2" fmla="*/ 3 w 1749"/>
                <a:gd name="T3" fmla="*/ 255 h 666"/>
                <a:gd name="T4" fmla="*/ 12 w 1749"/>
                <a:gd name="T5" fmla="*/ 382 h 666"/>
                <a:gd name="T6" fmla="*/ 20 w 1749"/>
                <a:gd name="T7" fmla="*/ 515 h 666"/>
                <a:gd name="T8" fmla="*/ 26 w 1749"/>
                <a:gd name="T9" fmla="*/ 590 h 666"/>
                <a:gd name="T10" fmla="*/ 78 w 1749"/>
                <a:gd name="T11" fmla="*/ 600 h 666"/>
                <a:gd name="T12" fmla="*/ 217 w 1749"/>
                <a:gd name="T13" fmla="*/ 623 h 666"/>
                <a:gd name="T14" fmla="*/ 314 w 1749"/>
                <a:gd name="T15" fmla="*/ 636 h 666"/>
                <a:gd name="T16" fmla="*/ 425 w 1749"/>
                <a:gd name="T17" fmla="*/ 648 h 666"/>
                <a:gd name="T18" fmla="*/ 549 w 1749"/>
                <a:gd name="T19" fmla="*/ 658 h 666"/>
                <a:gd name="T20" fmla="*/ 680 w 1749"/>
                <a:gd name="T21" fmla="*/ 665 h 666"/>
                <a:gd name="T22" fmla="*/ 819 w 1749"/>
                <a:gd name="T23" fmla="*/ 666 h 666"/>
                <a:gd name="T24" fmla="*/ 961 w 1749"/>
                <a:gd name="T25" fmla="*/ 661 h 666"/>
                <a:gd name="T26" fmla="*/ 1104 w 1749"/>
                <a:gd name="T27" fmla="*/ 650 h 666"/>
                <a:gd name="T28" fmla="*/ 1246 w 1749"/>
                <a:gd name="T29" fmla="*/ 629 h 666"/>
                <a:gd name="T30" fmla="*/ 1385 w 1749"/>
                <a:gd name="T31" fmla="*/ 598 h 666"/>
                <a:gd name="T32" fmla="*/ 1515 w 1749"/>
                <a:gd name="T33" fmla="*/ 556 h 666"/>
                <a:gd name="T34" fmla="*/ 1639 w 1749"/>
                <a:gd name="T35" fmla="*/ 499 h 666"/>
                <a:gd name="T36" fmla="*/ 1749 w 1749"/>
                <a:gd name="T37" fmla="*/ 430 h 666"/>
                <a:gd name="T38" fmla="*/ 1744 w 1749"/>
                <a:gd name="T39" fmla="*/ 374 h 666"/>
                <a:gd name="T40" fmla="*/ 1731 w 1749"/>
                <a:gd name="T41" fmla="*/ 248 h 666"/>
                <a:gd name="T42" fmla="*/ 1721 w 1749"/>
                <a:gd name="T43" fmla="*/ 179 h 666"/>
                <a:gd name="T44" fmla="*/ 1709 w 1749"/>
                <a:gd name="T45" fmla="*/ 115 h 666"/>
                <a:gd name="T46" fmla="*/ 1693 w 1749"/>
                <a:gd name="T47" fmla="*/ 65 h 666"/>
                <a:gd name="T48" fmla="*/ 1685 w 1749"/>
                <a:gd name="T49" fmla="*/ 49 h 666"/>
                <a:gd name="T50" fmla="*/ 1675 w 1749"/>
                <a:gd name="T51" fmla="*/ 38 h 666"/>
                <a:gd name="T52" fmla="*/ 1630 w 1749"/>
                <a:gd name="T53" fmla="*/ 5 h 666"/>
                <a:gd name="T54" fmla="*/ 1625 w 1749"/>
                <a:gd name="T55" fmla="*/ 0 h 666"/>
                <a:gd name="T56" fmla="*/ 1595 w 1749"/>
                <a:gd name="T57" fmla="*/ 10 h 666"/>
                <a:gd name="T58" fmla="*/ 1511 w 1749"/>
                <a:gd name="T59" fmla="*/ 38 h 666"/>
                <a:gd name="T60" fmla="*/ 1376 w 1749"/>
                <a:gd name="T61" fmla="*/ 74 h 666"/>
                <a:gd name="T62" fmla="*/ 1291 w 1749"/>
                <a:gd name="T63" fmla="*/ 93 h 666"/>
                <a:gd name="T64" fmla="*/ 1194 w 1749"/>
                <a:gd name="T65" fmla="*/ 112 h 666"/>
                <a:gd name="T66" fmla="*/ 1086 w 1749"/>
                <a:gd name="T67" fmla="*/ 128 h 666"/>
                <a:gd name="T68" fmla="*/ 967 w 1749"/>
                <a:gd name="T69" fmla="*/ 142 h 666"/>
                <a:gd name="T70" fmla="*/ 838 w 1749"/>
                <a:gd name="T71" fmla="*/ 153 h 666"/>
                <a:gd name="T72" fmla="*/ 700 w 1749"/>
                <a:gd name="T73" fmla="*/ 158 h 666"/>
                <a:gd name="T74" fmla="*/ 552 w 1749"/>
                <a:gd name="T75" fmla="*/ 158 h 666"/>
                <a:gd name="T76" fmla="*/ 395 w 1749"/>
                <a:gd name="T77" fmla="*/ 153 h 666"/>
                <a:gd name="T78" fmla="*/ 231 w 1749"/>
                <a:gd name="T79" fmla="*/ 140 h 666"/>
                <a:gd name="T80" fmla="*/ 59 w 1749"/>
                <a:gd name="T81" fmla="*/ 118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9" h="666">
                  <a:moveTo>
                    <a:pt x="59" y="118"/>
                  </a:moveTo>
                  <a:lnTo>
                    <a:pt x="0" y="198"/>
                  </a:lnTo>
                  <a:lnTo>
                    <a:pt x="1" y="214"/>
                  </a:lnTo>
                  <a:lnTo>
                    <a:pt x="3" y="255"/>
                  </a:lnTo>
                  <a:lnTo>
                    <a:pt x="7" y="314"/>
                  </a:lnTo>
                  <a:lnTo>
                    <a:pt x="12" y="382"/>
                  </a:lnTo>
                  <a:lnTo>
                    <a:pt x="16" y="452"/>
                  </a:lnTo>
                  <a:lnTo>
                    <a:pt x="20" y="515"/>
                  </a:lnTo>
                  <a:lnTo>
                    <a:pt x="24" y="563"/>
                  </a:lnTo>
                  <a:lnTo>
                    <a:pt x="26" y="590"/>
                  </a:lnTo>
                  <a:lnTo>
                    <a:pt x="39" y="592"/>
                  </a:lnTo>
                  <a:lnTo>
                    <a:pt x="78" y="600"/>
                  </a:lnTo>
                  <a:lnTo>
                    <a:pt x="138" y="611"/>
                  </a:lnTo>
                  <a:lnTo>
                    <a:pt x="217" y="623"/>
                  </a:lnTo>
                  <a:lnTo>
                    <a:pt x="263" y="629"/>
                  </a:lnTo>
                  <a:lnTo>
                    <a:pt x="314" y="636"/>
                  </a:lnTo>
                  <a:lnTo>
                    <a:pt x="368" y="642"/>
                  </a:lnTo>
                  <a:lnTo>
                    <a:pt x="425" y="648"/>
                  </a:lnTo>
                  <a:lnTo>
                    <a:pt x="486" y="653"/>
                  </a:lnTo>
                  <a:lnTo>
                    <a:pt x="549" y="658"/>
                  </a:lnTo>
                  <a:lnTo>
                    <a:pt x="613" y="661"/>
                  </a:lnTo>
                  <a:lnTo>
                    <a:pt x="680" y="665"/>
                  </a:lnTo>
                  <a:lnTo>
                    <a:pt x="748" y="666"/>
                  </a:lnTo>
                  <a:lnTo>
                    <a:pt x="819" y="666"/>
                  </a:lnTo>
                  <a:lnTo>
                    <a:pt x="889" y="665"/>
                  </a:lnTo>
                  <a:lnTo>
                    <a:pt x="961" y="661"/>
                  </a:lnTo>
                  <a:lnTo>
                    <a:pt x="1033" y="657"/>
                  </a:lnTo>
                  <a:lnTo>
                    <a:pt x="1104" y="650"/>
                  </a:lnTo>
                  <a:lnTo>
                    <a:pt x="1176" y="641"/>
                  </a:lnTo>
                  <a:lnTo>
                    <a:pt x="1246" y="629"/>
                  </a:lnTo>
                  <a:lnTo>
                    <a:pt x="1316" y="615"/>
                  </a:lnTo>
                  <a:lnTo>
                    <a:pt x="1385" y="598"/>
                  </a:lnTo>
                  <a:lnTo>
                    <a:pt x="1452" y="578"/>
                  </a:lnTo>
                  <a:lnTo>
                    <a:pt x="1515" y="556"/>
                  </a:lnTo>
                  <a:lnTo>
                    <a:pt x="1578" y="530"/>
                  </a:lnTo>
                  <a:lnTo>
                    <a:pt x="1639" y="499"/>
                  </a:lnTo>
                  <a:lnTo>
                    <a:pt x="1695" y="467"/>
                  </a:lnTo>
                  <a:lnTo>
                    <a:pt x="1749" y="430"/>
                  </a:lnTo>
                  <a:lnTo>
                    <a:pt x="1748" y="415"/>
                  </a:lnTo>
                  <a:lnTo>
                    <a:pt x="1744" y="374"/>
                  </a:lnTo>
                  <a:lnTo>
                    <a:pt x="1739" y="316"/>
                  </a:lnTo>
                  <a:lnTo>
                    <a:pt x="1731" y="248"/>
                  </a:lnTo>
                  <a:lnTo>
                    <a:pt x="1726" y="213"/>
                  </a:lnTo>
                  <a:lnTo>
                    <a:pt x="1721" y="179"/>
                  </a:lnTo>
                  <a:lnTo>
                    <a:pt x="1715" y="146"/>
                  </a:lnTo>
                  <a:lnTo>
                    <a:pt x="1709" y="115"/>
                  </a:lnTo>
                  <a:lnTo>
                    <a:pt x="1701" y="88"/>
                  </a:lnTo>
                  <a:lnTo>
                    <a:pt x="1693" y="65"/>
                  </a:lnTo>
                  <a:lnTo>
                    <a:pt x="1689" y="57"/>
                  </a:lnTo>
                  <a:lnTo>
                    <a:pt x="1685" y="49"/>
                  </a:lnTo>
                  <a:lnTo>
                    <a:pt x="1680" y="43"/>
                  </a:lnTo>
                  <a:lnTo>
                    <a:pt x="1675" y="38"/>
                  </a:lnTo>
                  <a:lnTo>
                    <a:pt x="1646" y="16"/>
                  </a:lnTo>
                  <a:lnTo>
                    <a:pt x="1630" y="5"/>
                  </a:lnTo>
                  <a:lnTo>
                    <a:pt x="1625" y="0"/>
                  </a:lnTo>
                  <a:lnTo>
                    <a:pt x="1625" y="0"/>
                  </a:lnTo>
                  <a:lnTo>
                    <a:pt x="1617" y="3"/>
                  </a:lnTo>
                  <a:lnTo>
                    <a:pt x="1595" y="10"/>
                  </a:lnTo>
                  <a:lnTo>
                    <a:pt x="1560" y="23"/>
                  </a:lnTo>
                  <a:lnTo>
                    <a:pt x="1511" y="38"/>
                  </a:lnTo>
                  <a:lnTo>
                    <a:pt x="1450" y="56"/>
                  </a:lnTo>
                  <a:lnTo>
                    <a:pt x="1376" y="74"/>
                  </a:lnTo>
                  <a:lnTo>
                    <a:pt x="1335" y="84"/>
                  </a:lnTo>
                  <a:lnTo>
                    <a:pt x="1291" y="93"/>
                  </a:lnTo>
                  <a:lnTo>
                    <a:pt x="1243" y="102"/>
                  </a:lnTo>
                  <a:lnTo>
                    <a:pt x="1194" y="112"/>
                  </a:lnTo>
                  <a:lnTo>
                    <a:pt x="1141" y="119"/>
                  </a:lnTo>
                  <a:lnTo>
                    <a:pt x="1086" y="128"/>
                  </a:lnTo>
                  <a:lnTo>
                    <a:pt x="1027" y="135"/>
                  </a:lnTo>
                  <a:lnTo>
                    <a:pt x="967" y="142"/>
                  </a:lnTo>
                  <a:lnTo>
                    <a:pt x="903" y="147"/>
                  </a:lnTo>
                  <a:lnTo>
                    <a:pt x="838" y="153"/>
                  </a:lnTo>
                  <a:lnTo>
                    <a:pt x="770" y="156"/>
                  </a:lnTo>
                  <a:lnTo>
                    <a:pt x="700" y="158"/>
                  </a:lnTo>
                  <a:lnTo>
                    <a:pt x="626" y="159"/>
                  </a:lnTo>
                  <a:lnTo>
                    <a:pt x="552" y="158"/>
                  </a:lnTo>
                  <a:lnTo>
                    <a:pt x="475" y="157"/>
                  </a:lnTo>
                  <a:lnTo>
                    <a:pt x="395" y="153"/>
                  </a:lnTo>
                  <a:lnTo>
                    <a:pt x="314" y="147"/>
                  </a:lnTo>
                  <a:lnTo>
                    <a:pt x="231" y="140"/>
                  </a:lnTo>
                  <a:lnTo>
                    <a:pt x="147" y="130"/>
                  </a:lnTo>
                  <a:lnTo>
                    <a:pt x="59" y="118"/>
                  </a:lnTo>
                  <a:close/>
                </a:path>
              </a:pathLst>
            </a:custGeom>
            <a:solidFill>
              <a:srgbClr val="71A3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350"/>
            <p:cNvSpPr>
              <a:spLocks/>
            </p:cNvSpPr>
            <p:nvPr/>
          </p:nvSpPr>
          <p:spPr bwMode="auto">
            <a:xfrm>
              <a:off x="3651" y="1244"/>
              <a:ext cx="409" cy="109"/>
            </a:xfrm>
            <a:custGeom>
              <a:avLst/>
              <a:gdLst>
                <a:gd name="T0" fmla="*/ 0 w 1638"/>
                <a:gd name="T1" fmla="*/ 399 h 435"/>
                <a:gd name="T2" fmla="*/ 9 w 1638"/>
                <a:gd name="T3" fmla="*/ 400 h 435"/>
                <a:gd name="T4" fmla="*/ 32 w 1638"/>
                <a:gd name="T5" fmla="*/ 405 h 435"/>
                <a:gd name="T6" fmla="*/ 70 w 1638"/>
                <a:gd name="T7" fmla="*/ 410 h 435"/>
                <a:gd name="T8" fmla="*/ 122 w 1638"/>
                <a:gd name="T9" fmla="*/ 415 h 435"/>
                <a:gd name="T10" fmla="*/ 188 w 1638"/>
                <a:gd name="T11" fmla="*/ 422 h 435"/>
                <a:gd name="T12" fmla="*/ 267 w 1638"/>
                <a:gd name="T13" fmla="*/ 428 h 435"/>
                <a:gd name="T14" fmla="*/ 311 w 1638"/>
                <a:gd name="T15" fmla="*/ 430 h 435"/>
                <a:gd name="T16" fmla="*/ 359 w 1638"/>
                <a:gd name="T17" fmla="*/ 433 h 435"/>
                <a:gd name="T18" fmla="*/ 410 w 1638"/>
                <a:gd name="T19" fmla="*/ 434 h 435"/>
                <a:gd name="T20" fmla="*/ 463 w 1638"/>
                <a:gd name="T21" fmla="*/ 435 h 435"/>
                <a:gd name="T22" fmla="*/ 518 w 1638"/>
                <a:gd name="T23" fmla="*/ 435 h 435"/>
                <a:gd name="T24" fmla="*/ 576 w 1638"/>
                <a:gd name="T25" fmla="*/ 435 h 435"/>
                <a:gd name="T26" fmla="*/ 638 w 1638"/>
                <a:gd name="T27" fmla="*/ 433 h 435"/>
                <a:gd name="T28" fmla="*/ 701 w 1638"/>
                <a:gd name="T29" fmla="*/ 430 h 435"/>
                <a:gd name="T30" fmla="*/ 767 w 1638"/>
                <a:gd name="T31" fmla="*/ 426 h 435"/>
                <a:gd name="T32" fmla="*/ 836 w 1638"/>
                <a:gd name="T33" fmla="*/ 421 h 435"/>
                <a:gd name="T34" fmla="*/ 908 w 1638"/>
                <a:gd name="T35" fmla="*/ 415 h 435"/>
                <a:gd name="T36" fmla="*/ 980 w 1638"/>
                <a:gd name="T37" fmla="*/ 408 h 435"/>
                <a:gd name="T38" fmla="*/ 1056 w 1638"/>
                <a:gd name="T39" fmla="*/ 398 h 435"/>
                <a:gd name="T40" fmla="*/ 1133 w 1638"/>
                <a:gd name="T41" fmla="*/ 387 h 435"/>
                <a:gd name="T42" fmla="*/ 1213 w 1638"/>
                <a:gd name="T43" fmla="*/ 375 h 435"/>
                <a:gd name="T44" fmla="*/ 1294 w 1638"/>
                <a:gd name="T45" fmla="*/ 361 h 435"/>
                <a:gd name="T46" fmla="*/ 1378 w 1638"/>
                <a:gd name="T47" fmla="*/ 345 h 435"/>
                <a:gd name="T48" fmla="*/ 1463 w 1638"/>
                <a:gd name="T49" fmla="*/ 327 h 435"/>
                <a:gd name="T50" fmla="*/ 1549 w 1638"/>
                <a:gd name="T51" fmla="*/ 307 h 435"/>
                <a:gd name="T52" fmla="*/ 1638 w 1638"/>
                <a:gd name="T53" fmla="*/ 285 h 435"/>
                <a:gd name="T54" fmla="*/ 1638 w 1638"/>
                <a:gd name="T55" fmla="*/ 0 h 435"/>
                <a:gd name="T56" fmla="*/ 1631 w 1638"/>
                <a:gd name="T57" fmla="*/ 2 h 435"/>
                <a:gd name="T58" fmla="*/ 1612 w 1638"/>
                <a:gd name="T59" fmla="*/ 7 h 435"/>
                <a:gd name="T60" fmla="*/ 1580 w 1638"/>
                <a:gd name="T61" fmla="*/ 16 h 435"/>
                <a:gd name="T62" fmla="*/ 1534 w 1638"/>
                <a:gd name="T63" fmla="*/ 27 h 435"/>
                <a:gd name="T64" fmla="*/ 1476 w 1638"/>
                <a:gd name="T65" fmla="*/ 40 h 435"/>
                <a:gd name="T66" fmla="*/ 1405 w 1638"/>
                <a:gd name="T67" fmla="*/ 52 h 435"/>
                <a:gd name="T68" fmla="*/ 1320 w 1638"/>
                <a:gd name="T69" fmla="*/ 67 h 435"/>
                <a:gd name="T70" fmla="*/ 1224 w 1638"/>
                <a:gd name="T71" fmla="*/ 81 h 435"/>
                <a:gd name="T72" fmla="*/ 1171 w 1638"/>
                <a:gd name="T73" fmla="*/ 87 h 435"/>
                <a:gd name="T74" fmla="*/ 1115 w 1638"/>
                <a:gd name="T75" fmla="*/ 94 h 435"/>
                <a:gd name="T76" fmla="*/ 1056 w 1638"/>
                <a:gd name="T77" fmla="*/ 99 h 435"/>
                <a:gd name="T78" fmla="*/ 993 w 1638"/>
                <a:gd name="T79" fmla="*/ 104 h 435"/>
                <a:gd name="T80" fmla="*/ 928 w 1638"/>
                <a:gd name="T81" fmla="*/ 110 h 435"/>
                <a:gd name="T82" fmla="*/ 859 w 1638"/>
                <a:gd name="T83" fmla="*/ 114 h 435"/>
                <a:gd name="T84" fmla="*/ 787 w 1638"/>
                <a:gd name="T85" fmla="*/ 117 h 435"/>
                <a:gd name="T86" fmla="*/ 712 w 1638"/>
                <a:gd name="T87" fmla="*/ 121 h 435"/>
                <a:gd name="T88" fmla="*/ 634 w 1638"/>
                <a:gd name="T89" fmla="*/ 123 h 435"/>
                <a:gd name="T90" fmla="*/ 553 w 1638"/>
                <a:gd name="T91" fmla="*/ 124 h 435"/>
                <a:gd name="T92" fmla="*/ 469 w 1638"/>
                <a:gd name="T93" fmla="*/ 124 h 435"/>
                <a:gd name="T94" fmla="*/ 382 w 1638"/>
                <a:gd name="T95" fmla="*/ 124 h 435"/>
                <a:gd name="T96" fmla="*/ 291 w 1638"/>
                <a:gd name="T97" fmla="*/ 122 h 435"/>
                <a:gd name="T98" fmla="*/ 197 w 1638"/>
                <a:gd name="T99" fmla="*/ 118 h 435"/>
                <a:gd name="T100" fmla="*/ 101 w 1638"/>
                <a:gd name="T101" fmla="*/ 113 h 435"/>
                <a:gd name="T102" fmla="*/ 0 w 1638"/>
                <a:gd name="T103" fmla="*/ 108 h 435"/>
                <a:gd name="T104" fmla="*/ 0 w 1638"/>
                <a:gd name="T105" fmla="*/ 39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8" h="435">
                  <a:moveTo>
                    <a:pt x="0" y="399"/>
                  </a:moveTo>
                  <a:lnTo>
                    <a:pt x="9" y="400"/>
                  </a:lnTo>
                  <a:lnTo>
                    <a:pt x="32" y="405"/>
                  </a:lnTo>
                  <a:lnTo>
                    <a:pt x="70" y="410"/>
                  </a:lnTo>
                  <a:lnTo>
                    <a:pt x="122" y="415"/>
                  </a:lnTo>
                  <a:lnTo>
                    <a:pt x="188" y="422"/>
                  </a:lnTo>
                  <a:lnTo>
                    <a:pt x="267" y="428"/>
                  </a:lnTo>
                  <a:lnTo>
                    <a:pt x="311" y="430"/>
                  </a:lnTo>
                  <a:lnTo>
                    <a:pt x="359" y="433"/>
                  </a:lnTo>
                  <a:lnTo>
                    <a:pt x="410" y="434"/>
                  </a:lnTo>
                  <a:lnTo>
                    <a:pt x="463" y="435"/>
                  </a:lnTo>
                  <a:lnTo>
                    <a:pt x="518" y="435"/>
                  </a:lnTo>
                  <a:lnTo>
                    <a:pt x="576" y="435"/>
                  </a:lnTo>
                  <a:lnTo>
                    <a:pt x="638" y="433"/>
                  </a:lnTo>
                  <a:lnTo>
                    <a:pt x="701" y="430"/>
                  </a:lnTo>
                  <a:lnTo>
                    <a:pt x="767" y="426"/>
                  </a:lnTo>
                  <a:lnTo>
                    <a:pt x="836" y="421"/>
                  </a:lnTo>
                  <a:lnTo>
                    <a:pt x="908" y="415"/>
                  </a:lnTo>
                  <a:lnTo>
                    <a:pt x="980" y="408"/>
                  </a:lnTo>
                  <a:lnTo>
                    <a:pt x="1056" y="398"/>
                  </a:lnTo>
                  <a:lnTo>
                    <a:pt x="1133" y="387"/>
                  </a:lnTo>
                  <a:lnTo>
                    <a:pt x="1213" y="375"/>
                  </a:lnTo>
                  <a:lnTo>
                    <a:pt x="1294" y="361"/>
                  </a:lnTo>
                  <a:lnTo>
                    <a:pt x="1378" y="345"/>
                  </a:lnTo>
                  <a:lnTo>
                    <a:pt x="1463" y="327"/>
                  </a:lnTo>
                  <a:lnTo>
                    <a:pt x="1549" y="307"/>
                  </a:lnTo>
                  <a:lnTo>
                    <a:pt x="1638" y="285"/>
                  </a:lnTo>
                  <a:lnTo>
                    <a:pt x="1638" y="0"/>
                  </a:lnTo>
                  <a:lnTo>
                    <a:pt x="1631" y="2"/>
                  </a:lnTo>
                  <a:lnTo>
                    <a:pt x="1612" y="7"/>
                  </a:lnTo>
                  <a:lnTo>
                    <a:pt x="1580" y="16"/>
                  </a:lnTo>
                  <a:lnTo>
                    <a:pt x="1534" y="27"/>
                  </a:lnTo>
                  <a:lnTo>
                    <a:pt x="1476" y="40"/>
                  </a:lnTo>
                  <a:lnTo>
                    <a:pt x="1405" y="52"/>
                  </a:lnTo>
                  <a:lnTo>
                    <a:pt x="1320" y="67"/>
                  </a:lnTo>
                  <a:lnTo>
                    <a:pt x="1224" y="81"/>
                  </a:lnTo>
                  <a:lnTo>
                    <a:pt x="1171" y="87"/>
                  </a:lnTo>
                  <a:lnTo>
                    <a:pt x="1115" y="94"/>
                  </a:lnTo>
                  <a:lnTo>
                    <a:pt x="1056" y="99"/>
                  </a:lnTo>
                  <a:lnTo>
                    <a:pt x="993" y="104"/>
                  </a:lnTo>
                  <a:lnTo>
                    <a:pt x="928" y="110"/>
                  </a:lnTo>
                  <a:lnTo>
                    <a:pt x="859" y="114"/>
                  </a:lnTo>
                  <a:lnTo>
                    <a:pt x="787" y="117"/>
                  </a:lnTo>
                  <a:lnTo>
                    <a:pt x="712" y="121"/>
                  </a:lnTo>
                  <a:lnTo>
                    <a:pt x="634" y="123"/>
                  </a:lnTo>
                  <a:lnTo>
                    <a:pt x="553" y="124"/>
                  </a:lnTo>
                  <a:lnTo>
                    <a:pt x="469" y="124"/>
                  </a:lnTo>
                  <a:lnTo>
                    <a:pt x="382" y="124"/>
                  </a:lnTo>
                  <a:lnTo>
                    <a:pt x="291" y="122"/>
                  </a:lnTo>
                  <a:lnTo>
                    <a:pt x="197" y="118"/>
                  </a:lnTo>
                  <a:lnTo>
                    <a:pt x="101" y="113"/>
                  </a:lnTo>
                  <a:lnTo>
                    <a:pt x="0" y="108"/>
                  </a:lnTo>
                  <a:lnTo>
                    <a:pt x="0" y="399"/>
                  </a:lnTo>
                  <a:close/>
                </a:path>
              </a:pathLst>
            </a:custGeom>
            <a:solidFill>
              <a:srgbClr val="C95D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351"/>
            <p:cNvSpPr>
              <a:spLocks/>
            </p:cNvSpPr>
            <p:nvPr/>
          </p:nvSpPr>
          <p:spPr bwMode="auto">
            <a:xfrm>
              <a:off x="3855" y="747"/>
              <a:ext cx="180" cy="651"/>
            </a:xfrm>
            <a:custGeom>
              <a:avLst/>
              <a:gdLst>
                <a:gd name="T0" fmla="*/ 4 w 718"/>
                <a:gd name="T1" fmla="*/ 0 h 2604"/>
                <a:gd name="T2" fmla="*/ 34 w 718"/>
                <a:gd name="T3" fmla="*/ 3 h 2604"/>
                <a:gd name="T4" fmla="*/ 70 w 718"/>
                <a:gd name="T5" fmla="*/ 8 h 2604"/>
                <a:gd name="T6" fmla="*/ 102 w 718"/>
                <a:gd name="T7" fmla="*/ 16 h 2604"/>
                <a:gd name="T8" fmla="*/ 135 w 718"/>
                <a:gd name="T9" fmla="*/ 27 h 2604"/>
                <a:gd name="T10" fmla="*/ 173 w 718"/>
                <a:gd name="T11" fmla="*/ 44 h 2604"/>
                <a:gd name="T12" fmla="*/ 212 w 718"/>
                <a:gd name="T13" fmla="*/ 65 h 2604"/>
                <a:gd name="T14" fmla="*/ 253 w 718"/>
                <a:gd name="T15" fmla="*/ 92 h 2604"/>
                <a:gd name="T16" fmla="*/ 294 w 718"/>
                <a:gd name="T17" fmla="*/ 127 h 2604"/>
                <a:gd name="T18" fmla="*/ 334 w 718"/>
                <a:gd name="T19" fmla="*/ 169 h 2604"/>
                <a:gd name="T20" fmla="*/ 373 w 718"/>
                <a:gd name="T21" fmla="*/ 220 h 2604"/>
                <a:gd name="T22" fmla="*/ 411 w 718"/>
                <a:gd name="T23" fmla="*/ 279 h 2604"/>
                <a:gd name="T24" fmla="*/ 445 w 718"/>
                <a:gd name="T25" fmla="*/ 348 h 2604"/>
                <a:gd name="T26" fmla="*/ 475 w 718"/>
                <a:gd name="T27" fmla="*/ 428 h 2604"/>
                <a:gd name="T28" fmla="*/ 502 w 718"/>
                <a:gd name="T29" fmla="*/ 521 h 2604"/>
                <a:gd name="T30" fmla="*/ 527 w 718"/>
                <a:gd name="T31" fmla="*/ 627 h 2604"/>
                <a:gd name="T32" fmla="*/ 550 w 718"/>
                <a:gd name="T33" fmla="*/ 747 h 2604"/>
                <a:gd name="T34" fmla="*/ 571 w 718"/>
                <a:gd name="T35" fmla="*/ 877 h 2604"/>
                <a:gd name="T36" fmla="*/ 591 w 718"/>
                <a:gd name="T37" fmla="*/ 1017 h 2604"/>
                <a:gd name="T38" fmla="*/ 609 w 718"/>
                <a:gd name="T39" fmla="*/ 1164 h 2604"/>
                <a:gd name="T40" fmla="*/ 634 w 718"/>
                <a:gd name="T41" fmla="*/ 1390 h 2604"/>
                <a:gd name="T42" fmla="*/ 661 w 718"/>
                <a:gd name="T43" fmla="*/ 1697 h 2604"/>
                <a:gd name="T44" fmla="*/ 684 w 718"/>
                <a:gd name="T45" fmla="*/ 1992 h 2604"/>
                <a:gd name="T46" fmla="*/ 701 w 718"/>
                <a:gd name="T47" fmla="*/ 2258 h 2604"/>
                <a:gd name="T48" fmla="*/ 714 w 718"/>
                <a:gd name="T49" fmla="*/ 2477 h 2604"/>
                <a:gd name="T50" fmla="*/ 573 w 718"/>
                <a:gd name="T51" fmla="*/ 2604 h 2604"/>
                <a:gd name="T52" fmla="*/ 570 w 718"/>
                <a:gd name="T53" fmla="*/ 2494 h 2604"/>
                <a:gd name="T54" fmla="*/ 561 w 718"/>
                <a:gd name="T55" fmla="*/ 2203 h 2604"/>
                <a:gd name="T56" fmla="*/ 551 w 718"/>
                <a:gd name="T57" fmla="*/ 2008 h 2604"/>
                <a:gd name="T58" fmla="*/ 536 w 718"/>
                <a:gd name="T59" fmla="*/ 1790 h 2604"/>
                <a:gd name="T60" fmla="*/ 517 w 718"/>
                <a:gd name="T61" fmla="*/ 1557 h 2604"/>
                <a:gd name="T62" fmla="*/ 493 w 718"/>
                <a:gd name="T63" fmla="*/ 1316 h 2604"/>
                <a:gd name="T64" fmla="*/ 461 w 718"/>
                <a:gd name="T65" fmla="*/ 1075 h 2604"/>
                <a:gd name="T66" fmla="*/ 422 w 718"/>
                <a:gd name="T67" fmla="*/ 841 h 2604"/>
                <a:gd name="T68" fmla="*/ 376 w 718"/>
                <a:gd name="T69" fmla="*/ 620 h 2604"/>
                <a:gd name="T70" fmla="*/ 321 w 718"/>
                <a:gd name="T71" fmla="*/ 423 h 2604"/>
                <a:gd name="T72" fmla="*/ 257 w 718"/>
                <a:gd name="T73" fmla="*/ 254 h 2604"/>
                <a:gd name="T74" fmla="*/ 183 w 718"/>
                <a:gd name="T75" fmla="*/ 122 h 2604"/>
                <a:gd name="T76" fmla="*/ 97 w 718"/>
                <a:gd name="T77" fmla="*/ 36 h 2604"/>
                <a:gd name="T78" fmla="*/ 0 w 718"/>
                <a:gd name="T79"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8" h="2604">
                  <a:moveTo>
                    <a:pt x="0" y="0"/>
                  </a:moveTo>
                  <a:lnTo>
                    <a:pt x="4" y="0"/>
                  </a:lnTo>
                  <a:lnTo>
                    <a:pt x="15" y="0"/>
                  </a:lnTo>
                  <a:lnTo>
                    <a:pt x="34" y="3"/>
                  </a:lnTo>
                  <a:lnTo>
                    <a:pt x="57" y="6"/>
                  </a:lnTo>
                  <a:lnTo>
                    <a:pt x="70" y="8"/>
                  </a:lnTo>
                  <a:lnTo>
                    <a:pt x="85" y="11"/>
                  </a:lnTo>
                  <a:lnTo>
                    <a:pt x="102" y="16"/>
                  </a:lnTo>
                  <a:lnTo>
                    <a:pt x="118" y="21"/>
                  </a:lnTo>
                  <a:lnTo>
                    <a:pt x="135" y="27"/>
                  </a:lnTo>
                  <a:lnTo>
                    <a:pt x="153" y="35"/>
                  </a:lnTo>
                  <a:lnTo>
                    <a:pt x="173" y="44"/>
                  </a:lnTo>
                  <a:lnTo>
                    <a:pt x="192" y="53"/>
                  </a:lnTo>
                  <a:lnTo>
                    <a:pt x="212" y="65"/>
                  </a:lnTo>
                  <a:lnTo>
                    <a:pt x="232" y="78"/>
                  </a:lnTo>
                  <a:lnTo>
                    <a:pt x="253" y="92"/>
                  </a:lnTo>
                  <a:lnTo>
                    <a:pt x="273" y="108"/>
                  </a:lnTo>
                  <a:lnTo>
                    <a:pt x="294" y="127"/>
                  </a:lnTo>
                  <a:lnTo>
                    <a:pt x="313" y="147"/>
                  </a:lnTo>
                  <a:lnTo>
                    <a:pt x="334" y="169"/>
                  </a:lnTo>
                  <a:lnTo>
                    <a:pt x="353" y="193"/>
                  </a:lnTo>
                  <a:lnTo>
                    <a:pt x="373" y="220"/>
                  </a:lnTo>
                  <a:lnTo>
                    <a:pt x="392" y="248"/>
                  </a:lnTo>
                  <a:lnTo>
                    <a:pt x="411" y="279"/>
                  </a:lnTo>
                  <a:lnTo>
                    <a:pt x="428" y="313"/>
                  </a:lnTo>
                  <a:lnTo>
                    <a:pt x="445" y="348"/>
                  </a:lnTo>
                  <a:lnTo>
                    <a:pt x="461" y="387"/>
                  </a:lnTo>
                  <a:lnTo>
                    <a:pt x="475" y="428"/>
                  </a:lnTo>
                  <a:lnTo>
                    <a:pt x="489" y="472"/>
                  </a:lnTo>
                  <a:lnTo>
                    <a:pt x="502" y="521"/>
                  </a:lnTo>
                  <a:lnTo>
                    <a:pt x="515" y="572"/>
                  </a:lnTo>
                  <a:lnTo>
                    <a:pt x="527" y="627"/>
                  </a:lnTo>
                  <a:lnTo>
                    <a:pt x="539" y="685"/>
                  </a:lnTo>
                  <a:lnTo>
                    <a:pt x="550" y="747"/>
                  </a:lnTo>
                  <a:lnTo>
                    <a:pt x="561" y="810"/>
                  </a:lnTo>
                  <a:lnTo>
                    <a:pt x="571" y="877"/>
                  </a:lnTo>
                  <a:lnTo>
                    <a:pt x="581" y="947"/>
                  </a:lnTo>
                  <a:lnTo>
                    <a:pt x="591" y="1017"/>
                  </a:lnTo>
                  <a:lnTo>
                    <a:pt x="601" y="1089"/>
                  </a:lnTo>
                  <a:lnTo>
                    <a:pt x="609" y="1164"/>
                  </a:lnTo>
                  <a:lnTo>
                    <a:pt x="618" y="1238"/>
                  </a:lnTo>
                  <a:lnTo>
                    <a:pt x="634" y="1390"/>
                  </a:lnTo>
                  <a:lnTo>
                    <a:pt x="648" y="1544"/>
                  </a:lnTo>
                  <a:lnTo>
                    <a:pt x="661" y="1697"/>
                  </a:lnTo>
                  <a:lnTo>
                    <a:pt x="673" y="1847"/>
                  </a:lnTo>
                  <a:lnTo>
                    <a:pt x="684" y="1992"/>
                  </a:lnTo>
                  <a:lnTo>
                    <a:pt x="692" y="2129"/>
                  </a:lnTo>
                  <a:lnTo>
                    <a:pt x="701" y="2258"/>
                  </a:lnTo>
                  <a:lnTo>
                    <a:pt x="708" y="2374"/>
                  </a:lnTo>
                  <a:lnTo>
                    <a:pt x="714" y="2477"/>
                  </a:lnTo>
                  <a:lnTo>
                    <a:pt x="718" y="2563"/>
                  </a:lnTo>
                  <a:lnTo>
                    <a:pt x="573" y="2604"/>
                  </a:lnTo>
                  <a:lnTo>
                    <a:pt x="573" y="2576"/>
                  </a:lnTo>
                  <a:lnTo>
                    <a:pt x="570" y="2494"/>
                  </a:lnTo>
                  <a:lnTo>
                    <a:pt x="567" y="2368"/>
                  </a:lnTo>
                  <a:lnTo>
                    <a:pt x="561" y="2203"/>
                  </a:lnTo>
                  <a:lnTo>
                    <a:pt x="556" y="2109"/>
                  </a:lnTo>
                  <a:lnTo>
                    <a:pt x="551" y="2008"/>
                  </a:lnTo>
                  <a:lnTo>
                    <a:pt x="544" y="1901"/>
                  </a:lnTo>
                  <a:lnTo>
                    <a:pt x="536" y="1790"/>
                  </a:lnTo>
                  <a:lnTo>
                    <a:pt x="527" y="1676"/>
                  </a:lnTo>
                  <a:lnTo>
                    <a:pt x="517" y="1557"/>
                  </a:lnTo>
                  <a:lnTo>
                    <a:pt x="506" y="1437"/>
                  </a:lnTo>
                  <a:lnTo>
                    <a:pt x="493" y="1316"/>
                  </a:lnTo>
                  <a:lnTo>
                    <a:pt x="478" y="1195"/>
                  </a:lnTo>
                  <a:lnTo>
                    <a:pt x="461" y="1075"/>
                  </a:lnTo>
                  <a:lnTo>
                    <a:pt x="443" y="956"/>
                  </a:lnTo>
                  <a:lnTo>
                    <a:pt x="422" y="841"/>
                  </a:lnTo>
                  <a:lnTo>
                    <a:pt x="401" y="728"/>
                  </a:lnTo>
                  <a:lnTo>
                    <a:pt x="376" y="620"/>
                  </a:lnTo>
                  <a:lnTo>
                    <a:pt x="350" y="519"/>
                  </a:lnTo>
                  <a:lnTo>
                    <a:pt x="321" y="423"/>
                  </a:lnTo>
                  <a:lnTo>
                    <a:pt x="291" y="334"/>
                  </a:lnTo>
                  <a:lnTo>
                    <a:pt x="257" y="254"/>
                  </a:lnTo>
                  <a:lnTo>
                    <a:pt x="220" y="183"/>
                  </a:lnTo>
                  <a:lnTo>
                    <a:pt x="183" y="122"/>
                  </a:lnTo>
                  <a:lnTo>
                    <a:pt x="142" y="73"/>
                  </a:lnTo>
                  <a:lnTo>
                    <a:pt x="97" y="36"/>
                  </a:lnTo>
                  <a:lnTo>
                    <a:pt x="50" y="1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352"/>
            <p:cNvSpPr>
              <a:spLocks/>
            </p:cNvSpPr>
            <p:nvPr/>
          </p:nvSpPr>
          <p:spPr bwMode="auto">
            <a:xfrm>
              <a:off x="3691" y="711"/>
              <a:ext cx="276" cy="118"/>
            </a:xfrm>
            <a:custGeom>
              <a:avLst/>
              <a:gdLst>
                <a:gd name="T0" fmla="*/ 1092 w 1105"/>
                <a:gd name="T1" fmla="*/ 264 h 472"/>
                <a:gd name="T2" fmla="*/ 1061 w 1105"/>
                <a:gd name="T3" fmla="*/ 223 h 472"/>
                <a:gd name="T4" fmla="*/ 1026 w 1105"/>
                <a:gd name="T5" fmla="*/ 186 h 472"/>
                <a:gd name="T6" fmla="*/ 988 w 1105"/>
                <a:gd name="T7" fmla="*/ 153 h 472"/>
                <a:gd name="T8" fmla="*/ 946 w 1105"/>
                <a:gd name="T9" fmla="*/ 123 h 472"/>
                <a:gd name="T10" fmla="*/ 903 w 1105"/>
                <a:gd name="T11" fmla="*/ 96 h 472"/>
                <a:gd name="T12" fmla="*/ 859 w 1105"/>
                <a:gd name="T13" fmla="*/ 72 h 472"/>
                <a:gd name="T14" fmla="*/ 813 w 1105"/>
                <a:gd name="T15" fmla="*/ 53 h 472"/>
                <a:gd name="T16" fmla="*/ 766 w 1105"/>
                <a:gd name="T17" fmla="*/ 35 h 472"/>
                <a:gd name="T18" fmla="*/ 720 w 1105"/>
                <a:gd name="T19" fmla="*/ 22 h 472"/>
                <a:gd name="T20" fmla="*/ 673 w 1105"/>
                <a:gd name="T21" fmla="*/ 12 h 472"/>
                <a:gd name="T22" fmla="*/ 629 w 1105"/>
                <a:gd name="T23" fmla="*/ 5 h 472"/>
                <a:gd name="T24" fmla="*/ 585 w 1105"/>
                <a:gd name="T25" fmla="*/ 1 h 472"/>
                <a:gd name="T26" fmla="*/ 545 w 1105"/>
                <a:gd name="T27" fmla="*/ 0 h 472"/>
                <a:gd name="T28" fmla="*/ 506 w 1105"/>
                <a:gd name="T29" fmla="*/ 2 h 472"/>
                <a:gd name="T30" fmla="*/ 471 w 1105"/>
                <a:gd name="T31" fmla="*/ 7 h 472"/>
                <a:gd name="T32" fmla="*/ 436 w 1105"/>
                <a:gd name="T33" fmla="*/ 16 h 472"/>
                <a:gd name="T34" fmla="*/ 398 w 1105"/>
                <a:gd name="T35" fmla="*/ 28 h 472"/>
                <a:gd name="T36" fmla="*/ 362 w 1105"/>
                <a:gd name="T37" fmla="*/ 42 h 472"/>
                <a:gd name="T38" fmla="*/ 326 w 1105"/>
                <a:gd name="T39" fmla="*/ 58 h 472"/>
                <a:gd name="T40" fmla="*/ 293 w 1105"/>
                <a:gd name="T41" fmla="*/ 76 h 472"/>
                <a:gd name="T42" fmla="*/ 262 w 1105"/>
                <a:gd name="T43" fmla="*/ 97 h 472"/>
                <a:gd name="T44" fmla="*/ 230 w 1105"/>
                <a:gd name="T45" fmla="*/ 120 h 472"/>
                <a:gd name="T46" fmla="*/ 200 w 1105"/>
                <a:gd name="T47" fmla="*/ 143 h 472"/>
                <a:gd name="T48" fmla="*/ 172 w 1105"/>
                <a:gd name="T49" fmla="*/ 170 h 472"/>
                <a:gd name="T50" fmla="*/ 145 w 1105"/>
                <a:gd name="T51" fmla="*/ 199 h 472"/>
                <a:gd name="T52" fmla="*/ 119 w 1105"/>
                <a:gd name="T53" fmla="*/ 230 h 472"/>
                <a:gd name="T54" fmla="*/ 95 w 1105"/>
                <a:gd name="T55" fmla="*/ 263 h 472"/>
                <a:gd name="T56" fmla="*/ 71 w 1105"/>
                <a:gd name="T57" fmla="*/ 299 h 472"/>
                <a:gd name="T58" fmla="*/ 50 w 1105"/>
                <a:gd name="T59" fmla="*/ 337 h 472"/>
                <a:gd name="T60" fmla="*/ 19 w 1105"/>
                <a:gd name="T61" fmla="*/ 397 h 472"/>
                <a:gd name="T62" fmla="*/ 54 w 1105"/>
                <a:gd name="T63" fmla="*/ 449 h 472"/>
                <a:gd name="T64" fmla="*/ 172 w 1105"/>
                <a:gd name="T65" fmla="*/ 464 h 472"/>
                <a:gd name="T66" fmla="*/ 267 w 1105"/>
                <a:gd name="T67" fmla="*/ 471 h 472"/>
                <a:gd name="T68" fmla="*/ 332 w 1105"/>
                <a:gd name="T69" fmla="*/ 472 h 472"/>
                <a:gd name="T70" fmla="*/ 400 w 1105"/>
                <a:gd name="T71" fmla="*/ 472 h 472"/>
                <a:gd name="T72" fmla="*/ 469 w 1105"/>
                <a:gd name="T73" fmla="*/ 467 h 472"/>
                <a:gd name="T74" fmla="*/ 540 w 1105"/>
                <a:gd name="T75" fmla="*/ 461 h 472"/>
                <a:gd name="T76" fmla="*/ 613 w 1105"/>
                <a:gd name="T77" fmla="*/ 451 h 472"/>
                <a:gd name="T78" fmla="*/ 686 w 1105"/>
                <a:gd name="T79" fmla="*/ 437 h 472"/>
                <a:gd name="T80" fmla="*/ 761 w 1105"/>
                <a:gd name="T81" fmla="*/ 420 h 472"/>
                <a:gd name="T82" fmla="*/ 836 w 1105"/>
                <a:gd name="T83" fmla="*/ 398 h 472"/>
                <a:gd name="T84" fmla="*/ 913 w 1105"/>
                <a:gd name="T85" fmla="*/ 372 h 472"/>
                <a:gd name="T86" fmla="*/ 990 w 1105"/>
                <a:gd name="T87" fmla="*/ 341 h 472"/>
                <a:gd name="T88" fmla="*/ 1067 w 1105"/>
                <a:gd name="T89" fmla="*/ 30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05" h="472">
                  <a:moveTo>
                    <a:pt x="1105" y="286"/>
                  </a:moveTo>
                  <a:lnTo>
                    <a:pt x="1092" y="264"/>
                  </a:lnTo>
                  <a:lnTo>
                    <a:pt x="1077" y="244"/>
                  </a:lnTo>
                  <a:lnTo>
                    <a:pt x="1061" y="223"/>
                  </a:lnTo>
                  <a:lnTo>
                    <a:pt x="1044" y="205"/>
                  </a:lnTo>
                  <a:lnTo>
                    <a:pt x="1026" y="186"/>
                  </a:lnTo>
                  <a:lnTo>
                    <a:pt x="1007" y="169"/>
                  </a:lnTo>
                  <a:lnTo>
                    <a:pt x="988" y="153"/>
                  </a:lnTo>
                  <a:lnTo>
                    <a:pt x="967" y="137"/>
                  </a:lnTo>
                  <a:lnTo>
                    <a:pt x="946" y="123"/>
                  </a:lnTo>
                  <a:lnTo>
                    <a:pt x="925" y="109"/>
                  </a:lnTo>
                  <a:lnTo>
                    <a:pt x="903" y="96"/>
                  </a:lnTo>
                  <a:lnTo>
                    <a:pt x="881" y="84"/>
                  </a:lnTo>
                  <a:lnTo>
                    <a:pt x="859" y="72"/>
                  </a:lnTo>
                  <a:lnTo>
                    <a:pt x="835" y="62"/>
                  </a:lnTo>
                  <a:lnTo>
                    <a:pt x="813" y="53"/>
                  </a:lnTo>
                  <a:lnTo>
                    <a:pt x="789" y="44"/>
                  </a:lnTo>
                  <a:lnTo>
                    <a:pt x="766" y="35"/>
                  </a:lnTo>
                  <a:lnTo>
                    <a:pt x="742" y="29"/>
                  </a:lnTo>
                  <a:lnTo>
                    <a:pt x="720" y="22"/>
                  </a:lnTo>
                  <a:lnTo>
                    <a:pt x="696" y="17"/>
                  </a:lnTo>
                  <a:lnTo>
                    <a:pt x="673" y="12"/>
                  </a:lnTo>
                  <a:lnTo>
                    <a:pt x="650" y="8"/>
                  </a:lnTo>
                  <a:lnTo>
                    <a:pt x="629" y="5"/>
                  </a:lnTo>
                  <a:lnTo>
                    <a:pt x="606" y="3"/>
                  </a:lnTo>
                  <a:lnTo>
                    <a:pt x="585" y="1"/>
                  </a:lnTo>
                  <a:lnTo>
                    <a:pt x="564" y="0"/>
                  </a:lnTo>
                  <a:lnTo>
                    <a:pt x="545" y="0"/>
                  </a:lnTo>
                  <a:lnTo>
                    <a:pt x="525" y="1"/>
                  </a:lnTo>
                  <a:lnTo>
                    <a:pt x="506" y="2"/>
                  </a:lnTo>
                  <a:lnTo>
                    <a:pt x="488" y="4"/>
                  </a:lnTo>
                  <a:lnTo>
                    <a:pt x="471" y="7"/>
                  </a:lnTo>
                  <a:lnTo>
                    <a:pt x="455" y="10"/>
                  </a:lnTo>
                  <a:lnTo>
                    <a:pt x="436" y="16"/>
                  </a:lnTo>
                  <a:lnTo>
                    <a:pt x="417" y="21"/>
                  </a:lnTo>
                  <a:lnTo>
                    <a:pt x="398" y="28"/>
                  </a:lnTo>
                  <a:lnTo>
                    <a:pt x="379" y="34"/>
                  </a:lnTo>
                  <a:lnTo>
                    <a:pt x="362" y="42"/>
                  </a:lnTo>
                  <a:lnTo>
                    <a:pt x="345" y="49"/>
                  </a:lnTo>
                  <a:lnTo>
                    <a:pt x="326" y="58"/>
                  </a:lnTo>
                  <a:lnTo>
                    <a:pt x="310" y="67"/>
                  </a:lnTo>
                  <a:lnTo>
                    <a:pt x="293" y="76"/>
                  </a:lnTo>
                  <a:lnTo>
                    <a:pt x="277" y="86"/>
                  </a:lnTo>
                  <a:lnTo>
                    <a:pt x="262" y="97"/>
                  </a:lnTo>
                  <a:lnTo>
                    <a:pt x="245" y="108"/>
                  </a:lnTo>
                  <a:lnTo>
                    <a:pt x="230" y="120"/>
                  </a:lnTo>
                  <a:lnTo>
                    <a:pt x="215" y="131"/>
                  </a:lnTo>
                  <a:lnTo>
                    <a:pt x="200" y="143"/>
                  </a:lnTo>
                  <a:lnTo>
                    <a:pt x="186" y="156"/>
                  </a:lnTo>
                  <a:lnTo>
                    <a:pt x="172" y="170"/>
                  </a:lnTo>
                  <a:lnTo>
                    <a:pt x="158" y="184"/>
                  </a:lnTo>
                  <a:lnTo>
                    <a:pt x="145" y="199"/>
                  </a:lnTo>
                  <a:lnTo>
                    <a:pt x="132" y="215"/>
                  </a:lnTo>
                  <a:lnTo>
                    <a:pt x="119" y="230"/>
                  </a:lnTo>
                  <a:lnTo>
                    <a:pt x="107" y="246"/>
                  </a:lnTo>
                  <a:lnTo>
                    <a:pt x="95" y="263"/>
                  </a:lnTo>
                  <a:lnTo>
                    <a:pt x="83" y="280"/>
                  </a:lnTo>
                  <a:lnTo>
                    <a:pt x="71" y="299"/>
                  </a:lnTo>
                  <a:lnTo>
                    <a:pt x="61" y="317"/>
                  </a:lnTo>
                  <a:lnTo>
                    <a:pt x="50" y="337"/>
                  </a:lnTo>
                  <a:lnTo>
                    <a:pt x="39" y="356"/>
                  </a:lnTo>
                  <a:lnTo>
                    <a:pt x="19" y="397"/>
                  </a:lnTo>
                  <a:lnTo>
                    <a:pt x="0" y="440"/>
                  </a:lnTo>
                  <a:lnTo>
                    <a:pt x="54" y="449"/>
                  </a:lnTo>
                  <a:lnTo>
                    <a:pt x="113" y="458"/>
                  </a:lnTo>
                  <a:lnTo>
                    <a:pt x="172" y="464"/>
                  </a:lnTo>
                  <a:lnTo>
                    <a:pt x="235" y="469"/>
                  </a:lnTo>
                  <a:lnTo>
                    <a:pt x="267" y="471"/>
                  </a:lnTo>
                  <a:lnTo>
                    <a:pt x="299" y="472"/>
                  </a:lnTo>
                  <a:lnTo>
                    <a:pt x="332" y="472"/>
                  </a:lnTo>
                  <a:lnTo>
                    <a:pt x="365" y="472"/>
                  </a:lnTo>
                  <a:lnTo>
                    <a:pt x="400" y="472"/>
                  </a:lnTo>
                  <a:lnTo>
                    <a:pt x="434" y="469"/>
                  </a:lnTo>
                  <a:lnTo>
                    <a:pt x="469" y="467"/>
                  </a:lnTo>
                  <a:lnTo>
                    <a:pt x="505" y="464"/>
                  </a:lnTo>
                  <a:lnTo>
                    <a:pt x="540" y="461"/>
                  </a:lnTo>
                  <a:lnTo>
                    <a:pt x="576" y="456"/>
                  </a:lnTo>
                  <a:lnTo>
                    <a:pt x="613" y="451"/>
                  </a:lnTo>
                  <a:lnTo>
                    <a:pt x="649" y="445"/>
                  </a:lnTo>
                  <a:lnTo>
                    <a:pt x="686" y="437"/>
                  </a:lnTo>
                  <a:lnTo>
                    <a:pt x="723" y="428"/>
                  </a:lnTo>
                  <a:lnTo>
                    <a:pt x="761" y="420"/>
                  </a:lnTo>
                  <a:lnTo>
                    <a:pt x="798" y="409"/>
                  </a:lnTo>
                  <a:lnTo>
                    <a:pt x="836" y="398"/>
                  </a:lnTo>
                  <a:lnTo>
                    <a:pt x="874" y="385"/>
                  </a:lnTo>
                  <a:lnTo>
                    <a:pt x="913" y="372"/>
                  </a:lnTo>
                  <a:lnTo>
                    <a:pt x="951" y="357"/>
                  </a:lnTo>
                  <a:lnTo>
                    <a:pt x="990" y="341"/>
                  </a:lnTo>
                  <a:lnTo>
                    <a:pt x="1029" y="325"/>
                  </a:lnTo>
                  <a:lnTo>
                    <a:pt x="1067" y="306"/>
                  </a:lnTo>
                  <a:lnTo>
                    <a:pt x="1105" y="286"/>
                  </a:lnTo>
                  <a:close/>
                </a:path>
              </a:pathLst>
            </a:custGeom>
            <a:solidFill>
              <a:srgbClr val="C95D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353"/>
            <p:cNvSpPr>
              <a:spLocks/>
            </p:cNvSpPr>
            <p:nvPr/>
          </p:nvSpPr>
          <p:spPr bwMode="auto">
            <a:xfrm>
              <a:off x="3060" y="864"/>
              <a:ext cx="393" cy="445"/>
            </a:xfrm>
            <a:custGeom>
              <a:avLst/>
              <a:gdLst>
                <a:gd name="T0" fmla="*/ 1257 w 1572"/>
                <a:gd name="T1" fmla="*/ 0 h 1781"/>
                <a:gd name="T2" fmla="*/ 1308 w 1572"/>
                <a:gd name="T3" fmla="*/ 13 h 1781"/>
                <a:gd name="T4" fmla="*/ 1363 w 1572"/>
                <a:gd name="T5" fmla="*/ 45 h 1781"/>
                <a:gd name="T6" fmla="*/ 1419 w 1572"/>
                <a:gd name="T7" fmla="*/ 102 h 1781"/>
                <a:gd name="T8" fmla="*/ 1472 w 1572"/>
                <a:gd name="T9" fmla="*/ 183 h 1781"/>
                <a:gd name="T10" fmla="*/ 1518 w 1572"/>
                <a:gd name="T11" fmla="*/ 292 h 1781"/>
                <a:gd name="T12" fmla="*/ 1552 w 1572"/>
                <a:gd name="T13" fmla="*/ 431 h 1781"/>
                <a:gd name="T14" fmla="*/ 1569 w 1572"/>
                <a:gd name="T15" fmla="*/ 602 h 1781"/>
                <a:gd name="T16" fmla="*/ 1568 w 1572"/>
                <a:gd name="T17" fmla="*/ 806 h 1781"/>
                <a:gd name="T18" fmla="*/ 1542 w 1572"/>
                <a:gd name="T19" fmla="*/ 1048 h 1781"/>
                <a:gd name="T20" fmla="*/ 1488 w 1572"/>
                <a:gd name="T21" fmla="*/ 1328 h 1781"/>
                <a:gd name="T22" fmla="*/ 1405 w 1572"/>
                <a:gd name="T23" fmla="*/ 1535 h 1781"/>
                <a:gd name="T24" fmla="*/ 1277 w 1572"/>
                <a:gd name="T25" fmla="*/ 1672 h 1781"/>
                <a:gd name="T26" fmla="*/ 1115 w 1572"/>
                <a:gd name="T27" fmla="*/ 1750 h 1781"/>
                <a:gd name="T28" fmla="*/ 930 w 1572"/>
                <a:gd name="T29" fmla="*/ 1780 h 1781"/>
                <a:gd name="T30" fmla="*/ 734 w 1572"/>
                <a:gd name="T31" fmla="*/ 1772 h 1781"/>
                <a:gd name="T32" fmla="*/ 541 w 1572"/>
                <a:gd name="T33" fmla="*/ 1739 h 1781"/>
                <a:gd name="T34" fmla="*/ 361 w 1572"/>
                <a:gd name="T35" fmla="*/ 1689 h 1781"/>
                <a:gd name="T36" fmla="*/ 205 w 1572"/>
                <a:gd name="T37" fmla="*/ 1635 h 1781"/>
                <a:gd name="T38" fmla="*/ 85 w 1572"/>
                <a:gd name="T39" fmla="*/ 1587 h 1781"/>
                <a:gd name="T40" fmla="*/ 0 w 1572"/>
                <a:gd name="T41" fmla="*/ 1547 h 1781"/>
                <a:gd name="T42" fmla="*/ 51 w 1572"/>
                <a:gd name="T43" fmla="*/ 1486 h 1781"/>
                <a:gd name="T44" fmla="*/ 105 w 1572"/>
                <a:gd name="T45" fmla="*/ 1407 h 1781"/>
                <a:gd name="T46" fmla="*/ 145 w 1572"/>
                <a:gd name="T47" fmla="*/ 1329 h 1781"/>
                <a:gd name="T48" fmla="*/ 161 w 1572"/>
                <a:gd name="T49" fmla="*/ 1281 h 1781"/>
                <a:gd name="T50" fmla="*/ 167 w 1572"/>
                <a:gd name="T51" fmla="*/ 1233 h 1781"/>
                <a:gd name="T52" fmla="*/ 163 w 1572"/>
                <a:gd name="T53" fmla="*/ 1189 h 1781"/>
                <a:gd name="T54" fmla="*/ 160 w 1572"/>
                <a:gd name="T55" fmla="*/ 1169 h 1781"/>
                <a:gd name="T56" fmla="*/ 258 w 1572"/>
                <a:gd name="T57" fmla="*/ 1256 h 1781"/>
                <a:gd name="T58" fmla="*/ 342 w 1572"/>
                <a:gd name="T59" fmla="*/ 1321 h 1781"/>
                <a:gd name="T60" fmla="*/ 444 w 1572"/>
                <a:gd name="T61" fmla="*/ 1387 h 1781"/>
                <a:gd name="T62" fmla="*/ 560 w 1572"/>
                <a:gd name="T63" fmla="*/ 1447 h 1781"/>
                <a:gd name="T64" fmla="*/ 686 w 1572"/>
                <a:gd name="T65" fmla="*/ 1491 h 1781"/>
                <a:gd name="T66" fmla="*/ 816 w 1572"/>
                <a:gd name="T67" fmla="*/ 1512 h 1781"/>
                <a:gd name="T68" fmla="*/ 947 w 1572"/>
                <a:gd name="T69" fmla="*/ 1498 h 1781"/>
                <a:gd name="T70" fmla="*/ 1076 w 1572"/>
                <a:gd name="T71" fmla="*/ 1443 h 1781"/>
                <a:gd name="T72" fmla="*/ 1197 w 1572"/>
                <a:gd name="T73" fmla="*/ 1336 h 1781"/>
                <a:gd name="T74" fmla="*/ 1216 w 1572"/>
                <a:gd name="T75" fmla="*/ 1304 h 1781"/>
                <a:gd name="T76" fmla="*/ 1234 w 1572"/>
                <a:gd name="T77" fmla="*/ 1256 h 1781"/>
                <a:gd name="T78" fmla="*/ 1257 w 1572"/>
                <a:gd name="T79" fmla="*/ 1171 h 1781"/>
                <a:gd name="T80" fmla="*/ 1281 w 1572"/>
                <a:gd name="T81" fmla="*/ 1010 h 1781"/>
                <a:gd name="T82" fmla="*/ 1287 w 1572"/>
                <a:gd name="T83" fmla="*/ 920 h 1781"/>
                <a:gd name="T84" fmla="*/ 1288 w 1572"/>
                <a:gd name="T85" fmla="*/ 826 h 1781"/>
                <a:gd name="T86" fmla="*/ 1284 w 1572"/>
                <a:gd name="T87" fmla="*/ 733 h 1781"/>
                <a:gd name="T88" fmla="*/ 1272 w 1572"/>
                <a:gd name="T89" fmla="*/ 642 h 1781"/>
                <a:gd name="T90" fmla="*/ 1254 w 1572"/>
                <a:gd name="T91" fmla="*/ 553 h 1781"/>
                <a:gd name="T92" fmla="*/ 1178 w 1572"/>
                <a:gd name="T93" fmla="*/ 313 h 1781"/>
                <a:gd name="T94" fmla="*/ 1145 w 1572"/>
                <a:gd name="T95" fmla="*/ 191 h 1781"/>
                <a:gd name="T96" fmla="*/ 1135 w 1572"/>
                <a:gd name="T97" fmla="*/ 126 h 1781"/>
                <a:gd name="T98" fmla="*/ 1137 w 1572"/>
                <a:gd name="T99" fmla="*/ 87 h 1781"/>
                <a:gd name="T100" fmla="*/ 1148 w 1572"/>
                <a:gd name="T101" fmla="*/ 55 h 1781"/>
                <a:gd name="T102" fmla="*/ 1169 w 1572"/>
                <a:gd name="T103" fmla="*/ 30 h 1781"/>
                <a:gd name="T104" fmla="*/ 1201 w 1572"/>
                <a:gd name="T105" fmla="*/ 12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72" h="1781">
                  <a:moveTo>
                    <a:pt x="1229" y="3"/>
                  </a:moveTo>
                  <a:lnTo>
                    <a:pt x="1243" y="1"/>
                  </a:lnTo>
                  <a:lnTo>
                    <a:pt x="1257" y="0"/>
                  </a:lnTo>
                  <a:lnTo>
                    <a:pt x="1273" y="2"/>
                  </a:lnTo>
                  <a:lnTo>
                    <a:pt x="1291" y="6"/>
                  </a:lnTo>
                  <a:lnTo>
                    <a:pt x="1308" y="13"/>
                  </a:lnTo>
                  <a:lnTo>
                    <a:pt x="1326" y="22"/>
                  </a:lnTo>
                  <a:lnTo>
                    <a:pt x="1345" y="32"/>
                  </a:lnTo>
                  <a:lnTo>
                    <a:pt x="1363" y="45"/>
                  </a:lnTo>
                  <a:lnTo>
                    <a:pt x="1382" y="62"/>
                  </a:lnTo>
                  <a:lnTo>
                    <a:pt x="1401" y="80"/>
                  </a:lnTo>
                  <a:lnTo>
                    <a:pt x="1419" y="102"/>
                  </a:lnTo>
                  <a:lnTo>
                    <a:pt x="1438" y="126"/>
                  </a:lnTo>
                  <a:lnTo>
                    <a:pt x="1455" y="153"/>
                  </a:lnTo>
                  <a:lnTo>
                    <a:pt x="1472" y="183"/>
                  </a:lnTo>
                  <a:lnTo>
                    <a:pt x="1488" y="216"/>
                  </a:lnTo>
                  <a:lnTo>
                    <a:pt x="1503" y="253"/>
                  </a:lnTo>
                  <a:lnTo>
                    <a:pt x="1518" y="292"/>
                  </a:lnTo>
                  <a:lnTo>
                    <a:pt x="1530" y="335"/>
                  </a:lnTo>
                  <a:lnTo>
                    <a:pt x="1542" y="381"/>
                  </a:lnTo>
                  <a:lnTo>
                    <a:pt x="1552" y="431"/>
                  </a:lnTo>
                  <a:lnTo>
                    <a:pt x="1560" y="484"/>
                  </a:lnTo>
                  <a:lnTo>
                    <a:pt x="1566" y="540"/>
                  </a:lnTo>
                  <a:lnTo>
                    <a:pt x="1569" y="602"/>
                  </a:lnTo>
                  <a:lnTo>
                    <a:pt x="1572" y="665"/>
                  </a:lnTo>
                  <a:lnTo>
                    <a:pt x="1572" y="733"/>
                  </a:lnTo>
                  <a:lnTo>
                    <a:pt x="1568" y="806"/>
                  </a:lnTo>
                  <a:lnTo>
                    <a:pt x="1563" y="882"/>
                  </a:lnTo>
                  <a:lnTo>
                    <a:pt x="1554" y="963"/>
                  </a:lnTo>
                  <a:lnTo>
                    <a:pt x="1542" y="1048"/>
                  </a:lnTo>
                  <a:lnTo>
                    <a:pt x="1528" y="1137"/>
                  </a:lnTo>
                  <a:lnTo>
                    <a:pt x="1510" y="1230"/>
                  </a:lnTo>
                  <a:lnTo>
                    <a:pt x="1488" y="1328"/>
                  </a:lnTo>
                  <a:lnTo>
                    <a:pt x="1467" y="1405"/>
                  </a:lnTo>
                  <a:lnTo>
                    <a:pt x="1439" y="1474"/>
                  </a:lnTo>
                  <a:lnTo>
                    <a:pt x="1405" y="1535"/>
                  </a:lnTo>
                  <a:lnTo>
                    <a:pt x="1367" y="1588"/>
                  </a:lnTo>
                  <a:lnTo>
                    <a:pt x="1324" y="1633"/>
                  </a:lnTo>
                  <a:lnTo>
                    <a:pt x="1277" y="1672"/>
                  </a:lnTo>
                  <a:lnTo>
                    <a:pt x="1226" y="1703"/>
                  </a:lnTo>
                  <a:lnTo>
                    <a:pt x="1172" y="1729"/>
                  </a:lnTo>
                  <a:lnTo>
                    <a:pt x="1115" y="1750"/>
                  </a:lnTo>
                  <a:lnTo>
                    <a:pt x="1055" y="1765"/>
                  </a:lnTo>
                  <a:lnTo>
                    <a:pt x="993" y="1774"/>
                  </a:lnTo>
                  <a:lnTo>
                    <a:pt x="930" y="1780"/>
                  </a:lnTo>
                  <a:lnTo>
                    <a:pt x="865" y="1781"/>
                  </a:lnTo>
                  <a:lnTo>
                    <a:pt x="800" y="1779"/>
                  </a:lnTo>
                  <a:lnTo>
                    <a:pt x="734" y="1772"/>
                  </a:lnTo>
                  <a:lnTo>
                    <a:pt x="670" y="1764"/>
                  </a:lnTo>
                  <a:lnTo>
                    <a:pt x="605" y="1752"/>
                  </a:lnTo>
                  <a:lnTo>
                    <a:pt x="541" y="1739"/>
                  </a:lnTo>
                  <a:lnTo>
                    <a:pt x="478" y="1724"/>
                  </a:lnTo>
                  <a:lnTo>
                    <a:pt x="418" y="1706"/>
                  </a:lnTo>
                  <a:lnTo>
                    <a:pt x="361" y="1689"/>
                  </a:lnTo>
                  <a:lnTo>
                    <a:pt x="305" y="1671"/>
                  </a:lnTo>
                  <a:lnTo>
                    <a:pt x="253" y="1652"/>
                  </a:lnTo>
                  <a:lnTo>
                    <a:pt x="205" y="1635"/>
                  </a:lnTo>
                  <a:lnTo>
                    <a:pt x="160" y="1618"/>
                  </a:lnTo>
                  <a:lnTo>
                    <a:pt x="121" y="1601"/>
                  </a:lnTo>
                  <a:lnTo>
                    <a:pt x="85" y="1587"/>
                  </a:lnTo>
                  <a:lnTo>
                    <a:pt x="56" y="1572"/>
                  </a:lnTo>
                  <a:lnTo>
                    <a:pt x="15" y="1554"/>
                  </a:lnTo>
                  <a:lnTo>
                    <a:pt x="0" y="1547"/>
                  </a:lnTo>
                  <a:lnTo>
                    <a:pt x="9" y="1536"/>
                  </a:lnTo>
                  <a:lnTo>
                    <a:pt x="34" y="1507"/>
                  </a:lnTo>
                  <a:lnTo>
                    <a:pt x="51" y="1486"/>
                  </a:lnTo>
                  <a:lnTo>
                    <a:pt x="68" y="1462"/>
                  </a:lnTo>
                  <a:lnTo>
                    <a:pt x="86" y="1435"/>
                  </a:lnTo>
                  <a:lnTo>
                    <a:pt x="105" y="1407"/>
                  </a:lnTo>
                  <a:lnTo>
                    <a:pt x="122" y="1377"/>
                  </a:lnTo>
                  <a:lnTo>
                    <a:pt x="137" y="1346"/>
                  </a:lnTo>
                  <a:lnTo>
                    <a:pt x="145" y="1329"/>
                  </a:lnTo>
                  <a:lnTo>
                    <a:pt x="151" y="1313"/>
                  </a:lnTo>
                  <a:lnTo>
                    <a:pt x="156" y="1297"/>
                  </a:lnTo>
                  <a:lnTo>
                    <a:pt x="161" y="1281"/>
                  </a:lnTo>
                  <a:lnTo>
                    <a:pt x="164" y="1266"/>
                  </a:lnTo>
                  <a:lnTo>
                    <a:pt x="166" y="1250"/>
                  </a:lnTo>
                  <a:lnTo>
                    <a:pt x="167" y="1233"/>
                  </a:lnTo>
                  <a:lnTo>
                    <a:pt x="167" y="1218"/>
                  </a:lnTo>
                  <a:lnTo>
                    <a:pt x="166" y="1203"/>
                  </a:lnTo>
                  <a:lnTo>
                    <a:pt x="163" y="1189"/>
                  </a:lnTo>
                  <a:lnTo>
                    <a:pt x="159" y="1175"/>
                  </a:lnTo>
                  <a:lnTo>
                    <a:pt x="152" y="1161"/>
                  </a:lnTo>
                  <a:lnTo>
                    <a:pt x="160" y="1169"/>
                  </a:lnTo>
                  <a:lnTo>
                    <a:pt x="180" y="1188"/>
                  </a:lnTo>
                  <a:lnTo>
                    <a:pt x="214" y="1218"/>
                  </a:lnTo>
                  <a:lnTo>
                    <a:pt x="258" y="1256"/>
                  </a:lnTo>
                  <a:lnTo>
                    <a:pt x="284" y="1277"/>
                  </a:lnTo>
                  <a:lnTo>
                    <a:pt x="312" y="1298"/>
                  </a:lnTo>
                  <a:lnTo>
                    <a:pt x="342" y="1321"/>
                  </a:lnTo>
                  <a:lnTo>
                    <a:pt x="375" y="1342"/>
                  </a:lnTo>
                  <a:lnTo>
                    <a:pt x="408" y="1365"/>
                  </a:lnTo>
                  <a:lnTo>
                    <a:pt x="444" y="1387"/>
                  </a:lnTo>
                  <a:lnTo>
                    <a:pt x="482" y="1408"/>
                  </a:lnTo>
                  <a:lnTo>
                    <a:pt x="520" y="1429"/>
                  </a:lnTo>
                  <a:lnTo>
                    <a:pt x="560" y="1447"/>
                  </a:lnTo>
                  <a:lnTo>
                    <a:pt x="601" y="1464"/>
                  </a:lnTo>
                  <a:lnTo>
                    <a:pt x="643" y="1479"/>
                  </a:lnTo>
                  <a:lnTo>
                    <a:pt x="686" y="1491"/>
                  </a:lnTo>
                  <a:lnTo>
                    <a:pt x="729" y="1501"/>
                  </a:lnTo>
                  <a:lnTo>
                    <a:pt x="772" y="1508"/>
                  </a:lnTo>
                  <a:lnTo>
                    <a:pt x="816" y="1512"/>
                  </a:lnTo>
                  <a:lnTo>
                    <a:pt x="860" y="1511"/>
                  </a:lnTo>
                  <a:lnTo>
                    <a:pt x="904" y="1507"/>
                  </a:lnTo>
                  <a:lnTo>
                    <a:pt x="947" y="1498"/>
                  </a:lnTo>
                  <a:lnTo>
                    <a:pt x="990" y="1485"/>
                  </a:lnTo>
                  <a:lnTo>
                    <a:pt x="1034" y="1467"/>
                  </a:lnTo>
                  <a:lnTo>
                    <a:pt x="1076" y="1443"/>
                  </a:lnTo>
                  <a:lnTo>
                    <a:pt x="1117" y="1414"/>
                  </a:lnTo>
                  <a:lnTo>
                    <a:pt x="1157" y="1378"/>
                  </a:lnTo>
                  <a:lnTo>
                    <a:pt x="1197" y="1336"/>
                  </a:lnTo>
                  <a:lnTo>
                    <a:pt x="1203" y="1327"/>
                  </a:lnTo>
                  <a:lnTo>
                    <a:pt x="1210" y="1317"/>
                  </a:lnTo>
                  <a:lnTo>
                    <a:pt x="1216" y="1304"/>
                  </a:lnTo>
                  <a:lnTo>
                    <a:pt x="1223" y="1290"/>
                  </a:lnTo>
                  <a:lnTo>
                    <a:pt x="1228" y="1273"/>
                  </a:lnTo>
                  <a:lnTo>
                    <a:pt x="1234" y="1256"/>
                  </a:lnTo>
                  <a:lnTo>
                    <a:pt x="1241" y="1237"/>
                  </a:lnTo>
                  <a:lnTo>
                    <a:pt x="1246" y="1216"/>
                  </a:lnTo>
                  <a:lnTo>
                    <a:pt x="1257" y="1171"/>
                  </a:lnTo>
                  <a:lnTo>
                    <a:pt x="1267" y="1121"/>
                  </a:lnTo>
                  <a:lnTo>
                    <a:pt x="1274" y="1067"/>
                  </a:lnTo>
                  <a:lnTo>
                    <a:pt x="1281" y="1010"/>
                  </a:lnTo>
                  <a:lnTo>
                    <a:pt x="1284" y="981"/>
                  </a:lnTo>
                  <a:lnTo>
                    <a:pt x="1285" y="950"/>
                  </a:lnTo>
                  <a:lnTo>
                    <a:pt x="1287" y="920"/>
                  </a:lnTo>
                  <a:lnTo>
                    <a:pt x="1288" y="889"/>
                  </a:lnTo>
                  <a:lnTo>
                    <a:pt x="1288" y="858"/>
                  </a:lnTo>
                  <a:lnTo>
                    <a:pt x="1288" y="826"/>
                  </a:lnTo>
                  <a:lnTo>
                    <a:pt x="1287" y="795"/>
                  </a:lnTo>
                  <a:lnTo>
                    <a:pt x="1286" y="764"/>
                  </a:lnTo>
                  <a:lnTo>
                    <a:pt x="1284" y="733"/>
                  </a:lnTo>
                  <a:lnTo>
                    <a:pt x="1281" y="702"/>
                  </a:lnTo>
                  <a:lnTo>
                    <a:pt x="1277" y="672"/>
                  </a:lnTo>
                  <a:lnTo>
                    <a:pt x="1272" y="642"/>
                  </a:lnTo>
                  <a:lnTo>
                    <a:pt x="1267" y="611"/>
                  </a:lnTo>
                  <a:lnTo>
                    <a:pt x="1261" y="582"/>
                  </a:lnTo>
                  <a:lnTo>
                    <a:pt x="1254" y="553"/>
                  </a:lnTo>
                  <a:lnTo>
                    <a:pt x="1246" y="526"/>
                  </a:lnTo>
                  <a:lnTo>
                    <a:pt x="1211" y="411"/>
                  </a:lnTo>
                  <a:lnTo>
                    <a:pt x="1178" y="313"/>
                  </a:lnTo>
                  <a:lnTo>
                    <a:pt x="1165" y="269"/>
                  </a:lnTo>
                  <a:lnTo>
                    <a:pt x="1153" y="228"/>
                  </a:lnTo>
                  <a:lnTo>
                    <a:pt x="1145" y="191"/>
                  </a:lnTo>
                  <a:lnTo>
                    <a:pt x="1138" y="158"/>
                  </a:lnTo>
                  <a:lnTo>
                    <a:pt x="1136" y="141"/>
                  </a:lnTo>
                  <a:lnTo>
                    <a:pt x="1135" y="126"/>
                  </a:lnTo>
                  <a:lnTo>
                    <a:pt x="1135" y="113"/>
                  </a:lnTo>
                  <a:lnTo>
                    <a:pt x="1136" y="99"/>
                  </a:lnTo>
                  <a:lnTo>
                    <a:pt x="1137" y="87"/>
                  </a:lnTo>
                  <a:lnTo>
                    <a:pt x="1139" y="76"/>
                  </a:lnTo>
                  <a:lnTo>
                    <a:pt x="1144" y="65"/>
                  </a:lnTo>
                  <a:lnTo>
                    <a:pt x="1148" y="55"/>
                  </a:lnTo>
                  <a:lnTo>
                    <a:pt x="1153" y="46"/>
                  </a:lnTo>
                  <a:lnTo>
                    <a:pt x="1161" y="38"/>
                  </a:lnTo>
                  <a:lnTo>
                    <a:pt x="1169" y="30"/>
                  </a:lnTo>
                  <a:lnTo>
                    <a:pt x="1178" y="23"/>
                  </a:lnTo>
                  <a:lnTo>
                    <a:pt x="1189" y="17"/>
                  </a:lnTo>
                  <a:lnTo>
                    <a:pt x="1201" y="12"/>
                  </a:lnTo>
                  <a:lnTo>
                    <a:pt x="1214" y="6"/>
                  </a:lnTo>
                  <a:lnTo>
                    <a:pt x="1229" y="3"/>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354"/>
            <p:cNvSpPr>
              <a:spLocks/>
            </p:cNvSpPr>
            <p:nvPr/>
          </p:nvSpPr>
          <p:spPr bwMode="auto">
            <a:xfrm>
              <a:off x="3057" y="1196"/>
              <a:ext cx="69" cy="54"/>
            </a:xfrm>
            <a:custGeom>
              <a:avLst/>
              <a:gdLst>
                <a:gd name="T0" fmla="*/ 11 w 273"/>
                <a:gd name="T1" fmla="*/ 198 h 216"/>
                <a:gd name="T2" fmla="*/ 13 w 273"/>
                <a:gd name="T3" fmla="*/ 199 h 216"/>
                <a:gd name="T4" fmla="*/ 18 w 273"/>
                <a:gd name="T5" fmla="*/ 202 h 216"/>
                <a:gd name="T6" fmla="*/ 26 w 273"/>
                <a:gd name="T7" fmla="*/ 206 h 216"/>
                <a:gd name="T8" fmla="*/ 36 w 273"/>
                <a:gd name="T9" fmla="*/ 209 h 216"/>
                <a:gd name="T10" fmla="*/ 46 w 273"/>
                <a:gd name="T11" fmla="*/ 213 h 216"/>
                <a:gd name="T12" fmla="*/ 60 w 273"/>
                <a:gd name="T13" fmla="*/ 215 h 216"/>
                <a:gd name="T14" fmla="*/ 76 w 273"/>
                <a:gd name="T15" fmla="*/ 216 h 216"/>
                <a:gd name="T16" fmla="*/ 92 w 273"/>
                <a:gd name="T17" fmla="*/ 216 h 216"/>
                <a:gd name="T18" fmla="*/ 99 w 273"/>
                <a:gd name="T19" fmla="*/ 215 h 216"/>
                <a:gd name="T20" fmla="*/ 108 w 273"/>
                <a:gd name="T21" fmla="*/ 213 h 216"/>
                <a:gd name="T22" fmla="*/ 118 w 273"/>
                <a:gd name="T23" fmla="*/ 211 h 216"/>
                <a:gd name="T24" fmla="*/ 126 w 273"/>
                <a:gd name="T25" fmla="*/ 208 h 216"/>
                <a:gd name="T26" fmla="*/ 136 w 273"/>
                <a:gd name="T27" fmla="*/ 205 h 216"/>
                <a:gd name="T28" fmla="*/ 145 w 273"/>
                <a:gd name="T29" fmla="*/ 199 h 216"/>
                <a:gd name="T30" fmla="*/ 154 w 273"/>
                <a:gd name="T31" fmla="*/ 194 h 216"/>
                <a:gd name="T32" fmla="*/ 164 w 273"/>
                <a:gd name="T33" fmla="*/ 186 h 216"/>
                <a:gd name="T34" fmla="*/ 174 w 273"/>
                <a:gd name="T35" fmla="*/ 179 h 216"/>
                <a:gd name="T36" fmla="*/ 184 w 273"/>
                <a:gd name="T37" fmla="*/ 169 h 216"/>
                <a:gd name="T38" fmla="*/ 193 w 273"/>
                <a:gd name="T39" fmla="*/ 159 h 216"/>
                <a:gd name="T40" fmla="*/ 202 w 273"/>
                <a:gd name="T41" fmla="*/ 147 h 216"/>
                <a:gd name="T42" fmla="*/ 212 w 273"/>
                <a:gd name="T43" fmla="*/ 134 h 216"/>
                <a:gd name="T44" fmla="*/ 221 w 273"/>
                <a:gd name="T45" fmla="*/ 120 h 216"/>
                <a:gd name="T46" fmla="*/ 230 w 273"/>
                <a:gd name="T47" fmla="*/ 104 h 216"/>
                <a:gd name="T48" fmla="*/ 240 w 273"/>
                <a:gd name="T49" fmla="*/ 87 h 216"/>
                <a:gd name="T50" fmla="*/ 248 w 273"/>
                <a:gd name="T51" fmla="*/ 67 h 216"/>
                <a:gd name="T52" fmla="*/ 257 w 273"/>
                <a:gd name="T53" fmla="*/ 47 h 216"/>
                <a:gd name="T54" fmla="*/ 265 w 273"/>
                <a:gd name="T55" fmla="*/ 24 h 216"/>
                <a:gd name="T56" fmla="*/ 273 w 273"/>
                <a:gd name="T57" fmla="*/ 0 h 216"/>
                <a:gd name="T58" fmla="*/ 259 w 273"/>
                <a:gd name="T59" fmla="*/ 0 h 216"/>
                <a:gd name="T60" fmla="*/ 221 w 273"/>
                <a:gd name="T61" fmla="*/ 1 h 216"/>
                <a:gd name="T62" fmla="*/ 198 w 273"/>
                <a:gd name="T63" fmla="*/ 3 h 216"/>
                <a:gd name="T64" fmla="*/ 171 w 273"/>
                <a:gd name="T65" fmla="*/ 6 h 216"/>
                <a:gd name="T66" fmla="*/ 143 w 273"/>
                <a:gd name="T67" fmla="*/ 11 h 216"/>
                <a:gd name="T68" fmla="*/ 114 w 273"/>
                <a:gd name="T69" fmla="*/ 19 h 216"/>
                <a:gd name="T70" fmla="*/ 100 w 273"/>
                <a:gd name="T71" fmla="*/ 23 h 216"/>
                <a:gd name="T72" fmla="*/ 86 w 273"/>
                <a:gd name="T73" fmla="*/ 28 h 216"/>
                <a:gd name="T74" fmla="*/ 73 w 273"/>
                <a:gd name="T75" fmla="*/ 35 h 216"/>
                <a:gd name="T76" fmla="*/ 62 w 273"/>
                <a:gd name="T77" fmla="*/ 41 h 216"/>
                <a:gd name="T78" fmla="*/ 50 w 273"/>
                <a:gd name="T79" fmla="*/ 49 h 216"/>
                <a:gd name="T80" fmla="*/ 39 w 273"/>
                <a:gd name="T81" fmla="*/ 58 h 216"/>
                <a:gd name="T82" fmla="*/ 29 w 273"/>
                <a:gd name="T83" fmla="*/ 66 h 216"/>
                <a:gd name="T84" fmla="*/ 20 w 273"/>
                <a:gd name="T85" fmla="*/ 77 h 216"/>
                <a:gd name="T86" fmla="*/ 13 w 273"/>
                <a:gd name="T87" fmla="*/ 88 h 216"/>
                <a:gd name="T88" fmla="*/ 8 w 273"/>
                <a:gd name="T89" fmla="*/ 100 h 216"/>
                <a:gd name="T90" fmla="*/ 3 w 273"/>
                <a:gd name="T91" fmla="*/ 114 h 216"/>
                <a:gd name="T92" fmla="*/ 1 w 273"/>
                <a:gd name="T93" fmla="*/ 128 h 216"/>
                <a:gd name="T94" fmla="*/ 0 w 273"/>
                <a:gd name="T95" fmla="*/ 144 h 216"/>
                <a:gd name="T96" fmla="*/ 2 w 273"/>
                <a:gd name="T97" fmla="*/ 160 h 216"/>
                <a:gd name="T98" fmla="*/ 5 w 273"/>
                <a:gd name="T99" fmla="*/ 179 h 216"/>
                <a:gd name="T100" fmla="*/ 11 w 273"/>
                <a:gd name="T101" fmla="*/ 19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3" h="216">
                  <a:moveTo>
                    <a:pt x="11" y="198"/>
                  </a:moveTo>
                  <a:lnTo>
                    <a:pt x="13" y="199"/>
                  </a:lnTo>
                  <a:lnTo>
                    <a:pt x="18" y="202"/>
                  </a:lnTo>
                  <a:lnTo>
                    <a:pt x="26" y="206"/>
                  </a:lnTo>
                  <a:lnTo>
                    <a:pt x="36" y="209"/>
                  </a:lnTo>
                  <a:lnTo>
                    <a:pt x="46" y="213"/>
                  </a:lnTo>
                  <a:lnTo>
                    <a:pt x="60" y="215"/>
                  </a:lnTo>
                  <a:lnTo>
                    <a:pt x="76" y="216"/>
                  </a:lnTo>
                  <a:lnTo>
                    <a:pt x="92" y="216"/>
                  </a:lnTo>
                  <a:lnTo>
                    <a:pt x="99" y="215"/>
                  </a:lnTo>
                  <a:lnTo>
                    <a:pt x="108" y="213"/>
                  </a:lnTo>
                  <a:lnTo>
                    <a:pt x="118" y="211"/>
                  </a:lnTo>
                  <a:lnTo>
                    <a:pt x="126" y="208"/>
                  </a:lnTo>
                  <a:lnTo>
                    <a:pt x="136" y="205"/>
                  </a:lnTo>
                  <a:lnTo>
                    <a:pt x="145" y="199"/>
                  </a:lnTo>
                  <a:lnTo>
                    <a:pt x="154" y="194"/>
                  </a:lnTo>
                  <a:lnTo>
                    <a:pt x="164" y="186"/>
                  </a:lnTo>
                  <a:lnTo>
                    <a:pt x="174" y="179"/>
                  </a:lnTo>
                  <a:lnTo>
                    <a:pt x="184" y="169"/>
                  </a:lnTo>
                  <a:lnTo>
                    <a:pt x="193" y="159"/>
                  </a:lnTo>
                  <a:lnTo>
                    <a:pt x="202" y="147"/>
                  </a:lnTo>
                  <a:lnTo>
                    <a:pt x="212" y="134"/>
                  </a:lnTo>
                  <a:lnTo>
                    <a:pt x="221" y="120"/>
                  </a:lnTo>
                  <a:lnTo>
                    <a:pt x="230" y="104"/>
                  </a:lnTo>
                  <a:lnTo>
                    <a:pt x="240" y="87"/>
                  </a:lnTo>
                  <a:lnTo>
                    <a:pt x="248" y="67"/>
                  </a:lnTo>
                  <a:lnTo>
                    <a:pt x="257" y="47"/>
                  </a:lnTo>
                  <a:lnTo>
                    <a:pt x="265" y="24"/>
                  </a:lnTo>
                  <a:lnTo>
                    <a:pt x="273" y="0"/>
                  </a:lnTo>
                  <a:lnTo>
                    <a:pt x="259" y="0"/>
                  </a:lnTo>
                  <a:lnTo>
                    <a:pt x="221" y="1"/>
                  </a:lnTo>
                  <a:lnTo>
                    <a:pt x="198" y="3"/>
                  </a:lnTo>
                  <a:lnTo>
                    <a:pt x="171" y="6"/>
                  </a:lnTo>
                  <a:lnTo>
                    <a:pt x="143" y="11"/>
                  </a:lnTo>
                  <a:lnTo>
                    <a:pt x="114" y="19"/>
                  </a:lnTo>
                  <a:lnTo>
                    <a:pt x="100" y="23"/>
                  </a:lnTo>
                  <a:lnTo>
                    <a:pt x="86" y="28"/>
                  </a:lnTo>
                  <a:lnTo>
                    <a:pt x="73" y="35"/>
                  </a:lnTo>
                  <a:lnTo>
                    <a:pt x="62" y="41"/>
                  </a:lnTo>
                  <a:lnTo>
                    <a:pt x="50" y="49"/>
                  </a:lnTo>
                  <a:lnTo>
                    <a:pt x="39" y="58"/>
                  </a:lnTo>
                  <a:lnTo>
                    <a:pt x="29" y="66"/>
                  </a:lnTo>
                  <a:lnTo>
                    <a:pt x="20" y="77"/>
                  </a:lnTo>
                  <a:lnTo>
                    <a:pt x="13" y="88"/>
                  </a:lnTo>
                  <a:lnTo>
                    <a:pt x="8" y="100"/>
                  </a:lnTo>
                  <a:lnTo>
                    <a:pt x="3" y="114"/>
                  </a:lnTo>
                  <a:lnTo>
                    <a:pt x="1" y="128"/>
                  </a:lnTo>
                  <a:lnTo>
                    <a:pt x="0" y="144"/>
                  </a:lnTo>
                  <a:lnTo>
                    <a:pt x="2" y="160"/>
                  </a:lnTo>
                  <a:lnTo>
                    <a:pt x="5" y="179"/>
                  </a:lnTo>
                  <a:lnTo>
                    <a:pt x="11" y="198"/>
                  </a:lnTo>
                  <a:close/>
                </a:path>
              </a:pathLst>
            </a:custGeom>
            <a:solidFill>
              <a:srgbClr val="E9BD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355"/>
            <p:cNvSpPr>
              <a:spLocks/>
            </p:cNvSpPr>
            <p:nvPr/>
          </p:nvSpPr>
          <p:spPr bwMode="auto">
            <a:xfrm>
              <a:off x="3097" y="1140"/>
              <a:ext cx="57" cy="73"/>
            </a:xfrm>
            <a:custGeom>
              <a:avLst/>
              <a:gdLst>
                <a:gd name="T0" fmla="*/ 206 w 230"/>
                <a:gd name="T1" fmla="*/ 7 h 294"/>
                <a:gd name="T2" fmla="*/ 196 w 230"/>
                <a:gd name="T3" fmla="*/ 4 h 294"/>
                <a:gd name="T4" fmla="*/ 187 w 230"/>
                <a:gd name="T5" fmla="*/ 2 h 294"/>
                <a:gd name="T6" fmla="*/ 177 w 230"/>
                <a:gd name="T7" fmla="*/ 1 h 294"/>
                <a:gd name="T8" fmla="*/ 166 w 230"/>
                <a:gd name="T9" fmla="*/ 0 h 294"/>
                <a:gd name="T10" fmla="*/ 155 w 230"/>
                <a:gd name="T11" fmla="*/ 0 h 294"/>
                <a:gd name="T12" fmla="*/ 145 w 230"/>
                <a:gd name="T13" fmla="*/ 2 h 294"/>
                <a:gd name="T14" fmla="*/ 135 w 230"/>
                <a:gd name="T15" fmla="*/ 6 h 294"/>
                <a:gd name="T16" fmla="*/ 124 w 230"/>
                <a:gd name="T17" fmla="*/ 12 h 294"/>
                <a:gd name="T18" fmla="*/ 113 w 230"/>
                <a:gd name="T19" fmla="*/ 19 h 294"/>
                <a:gd name="T20" fmla="*/ 102 w 230"/>
                <a:gd name="T21" fmla="*/ 29 h 294"/>
                <a:gd name="T22" fmla="*/ 90 w 230"/>
                <a:gd name="T23" fmla="*/ 41 h 294"/>
                <a:gd name="T24" fmla="*/ 80 w 230"/>
                <a:gd name="T25" fmla="*/ 56 h 294"/>
                <a:gd name="T26" fmla="*/ 68 w 230"/>
                <a:gd name="T27" fmla="*/ 73 h 294"/>
                <a:gd name="T28" fmla="*/ 56 w 230"/>
                <a:gd name="T29" fmla="*/ 95 h 294"/>
                <a:gd name="T30" fmla="*/ 44 w 230"/>
                <a:gd name="T31" fmla="*/ 119 h 294"/>
                <a:gd name="T32" fmla="*/ 31 w 230"/>
                <a:gd name="T33" fmla="*/ 147 h 294"/>
                <a:gd name="T34" fmla="*/ 20 w 230"/>
                <a:gd name="T35" fmla="*/ 175 h 294"/>
                <a:gd name="T36" fmla="*/ 12 w 230"/>
                <a:gd name="T37" fmla="*/ 198 h 294"/>
                <a:gd name="T38" fmla="*/ 5 w 230"/>
                <a:gd name="T39" fmla="*/ 220 h 294"/>
                <a:gd name="T40" fmla="*/ 2 w 230"/>
                <a:gd name="T41" fmla="*/ 238 h 294"/>
                <a:gd name="T42" fmla="*/ 0 w 230"/>
                <a:gd name="T43" fmla="*/ 254 h 294"/>
                <a:gd name="T44" fmla="*/ 0 w 230"/>
                <a:gd name="T45" fmla="*/ 267 h 294"/>
                <a:gd name="T46" fmla="*/ 1 w 230"/>
                <a:gd name="T47" fmla="*/ 272 h 294"/>
                <a:gd name="T48" fmla="*/ 3 w 230"/>
                <a:gd name="T49" fmla="*/ 277 h 294"/>
                <a:gd name="T50" fmla="*/ 4 w 230"/>
                <a:gd name="T51" fmla="*/ 281 h 294"/>
                <a:gd name="T52" fmla="*/ 6 w 230"/>
                <a:gd name="T53" fmla="*/ 285 h 294"/>
                <a:gd name="T54" fmla="*/ 9 w 230"/>
                <a:gd name="T55" fmla="*/ 287 h 294"/>
                <a:gd name="T56" fmla="*/ 13 w 230"/>
                <a:gd name="T57" fmla="*/ 289 h 294"/>
                <a:gd name="T58" fmla="*/ 16 w 230"/>
                <a:gd name="T59" fmla="*/ 291 h 294"/>
                <a:gd name="T60" fmla="*/ 20 w 230"/>
                <a:gd name="T61" fmla="*/ 292 h 294"/>
                <a:gd name="T62" fmla="*/ 29 w 230"/>
                <a:gd name="T63" fmla="*/ 294 h 294"/>
                <a:gd name="T64" fmla="*/ 40 w 230"/>
                <a:gd name="T65" fmla="*/ 292 h 294"/>
                <a:gd name="T66" fmla="*/ 50 w 230"/>
                <a:gd name="T67" fmla="*/ 289 h 294"/>
                <a:gd name="T68" fmla="*/ 63 w 230"/>
                <a:gd name="T69" fmla="*/ 285 h 294"/>
                <a:gd name="T70" fmla="*/ 77 w 230"/>
                <a:gd name="T71" fmla="*/ 279 h 294"/>
                <a:gd name="T72" fmla="*/ 91 w 230"/>
                <a:gd name="T73" fmla="*/ 272 h 294"/>
                <a:gd name="T74" fmla="*/ 99 w 230"/>
                <a:gd name="T75" fmla="*/ 267 h 294"/>
                <a:gd name="T76" fmla="*/ 107 w 230"/>
                <a:gd name="T77" fmla="*/ 262 h 294"/>
                <a:gd name="T78" fmla="*/ 114 w 230"/>
                <a:gd name="T79" fmla="*/ 256 h 294"/>
                <a:gd name="T80" fmla="*/ 122 w 230"/>
                <a:gd name="T81" fmla="*/ 248 h 294"/>
                <a:gd name="T82" fmla="*/ 138 w 230"/>
                <a:gd name="T83" fmla="*/ 233 h 294"/>
                <a:gd name="T84" fmla="*/ 153 w 230"/>
                <a:gd name="T85" fmla="*/ 216 h 294"/>
                <a:gd name="T86" fmla="*/ 167 w 230"/>
                <a:gd name="T87" fmla="*/ 196 h 294"/>
                <a:gd name="T88" fmla="*/ 181 w 230"/>
                <a:gd name="T89" fmla="*/ 175 h 294"/>
                <a:gd name="T90" fmla="*/ 194 w 230"/>
                <a:gd name="T91" fmla="*/ 154 h 294"/>
                <a:gd name="T92" fmla="*/ 205 w 230"/>
                <a:gd name="T93" fmla="*/ 133 h 294"/>
                <a:gd name="T94" fmla="*/ 215 w 230"/>
                <a:gd name="T95" fmla="*/ 111 h 294"/>
                <a:gd name="T96" fmla="*/ 222 w 230"/>
                <a:gd name="T97" fmla="*/ 90 h 294"/>
                <a:gd name="T98" fmla="*/ 224 w 230"/>
                <a:gd name="T99" fmla="*/ 80 h 294"/>
                <a:gd name="T100" fmla="*/ 227 w 230"/>
                <a:gd name="T101" fmla="*/ 71 h 294"/>
                <a:gd name="T102" fmla="*/ 229 w 230"/>
                <a:gd name="T103" fmla="*/ 61 h 294"/>
                <a:gd name="T104" fmla="*/ 230 w 230"/>
                <a:gd name="T105" fmla="*/ 53 h 294"/>
                <a:gd name="T106" fmla="*/ 230 w 230"/>
                <a:gd name="T107" fmla="*/ 45 h 294"/>
                <a:gd name="T108" fmla="*/ 229 w 230"/>
                <a:gd name="T109" fmla="*/ 38 h 294"/>
                <a:gd name="T110" fmla="*/ 228 w 230"/>
                <a:gd name="T111" fmla="*/ 30 h 294"/>
                <a:gd name="T112" fmla="*/ 225 w 230"/>
                <a:gd name="T113" fmla="*/ 24 h 294"/>
                <a:gd name="T114" fmla="*/ 222 w 230"/>
                <a:gd name="T115" fmla="*/ 18 h 294"/>
                <a:gd name="T116" fmla="*/ 218 w 230"/>
                <a:gd name="T117" fmla="*/ 14 h 294"/>
                <a:gd name="T118" fmla="*/ 212 w 230"/>
                <a:gd name="T119" fmla="*/ 11 h 294"/>
                <a:gd name="T120" fmla="*/ 206 w 230"/>
                <a:gd name="T121" fmla="*/ 7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0" h="294">
                  <a:moveTo>
                    <a:pt x="206" y="7"/>
                  </a:moveTo>
                  <a:lnTo>
                    <a:pt x="196" y="4"/>
                  </a:lnTo>
                  <a:lnTo>
                    <a:pt x="187" y="2"/>
                  </a:lnTo>
                  <a:lnTo>
                    <a:pt x="177" y="1"/>
                  </a:lnTo>
                  <a:lnTo>
                    <a:pt x="166" y="0"/>
                  </a:lnTo>
                  <a:lnTo>
                    <a:pt x="155" y="0"/>
                  </a:lnTo>
                  <a:lnTo>
                    <a:pt x="145" y="2"/>
                  </a:lnTo>
                  <a:lnTo>
                    <a:pt x="135" y="6"/>
                  </a:lnTo>
                  <a:lnTo>
                    <a:pt x="124" y="12"/>
                  </a:lnTo>
                  <a:lnTo>
                    <a:pt x="113" y="19"/>
                  </a:lnTo>
                  <a:lnTo>
                    <a:pt x="102" y="29"/>
                  </a:lnTo>
                  <a:lnTo>
                    <a:pt x="90" y="41"/>
                  </a:lnTo>
                  <a:lnTo>
                    <a:pt x="80" y="56"/>
                  </a:lnTo>
                  <a:lnTo>
                    <a:pt x="68" y="73"/>
                  </a:lnTo>
                  <a:lnTo>
                    <a:pt x="56" y="95"/>
                  </a:lnTo>
                  <a:lnTo>
                    <a:pt x="44" y="119"/>
                  </a:lnTo>
                  <a:lnTo>
                    <a:pt x="31" y="147"/>
                  </a:lnTo>
                  <a:lnTo>
                    <a:pt x="20" y="175"/>
                  </a:lnTo>
                  <a:lnTo>
                    <a:pt x="12" y="198"/>
                  </a:lnTo>
                  <a:lnTo>
                    <a:pt x="5" y="220"/>
                  </a:lnTo>
                  <a:lnTo>
                    <a:pt x="2" y="238"/>
                  </a:lnTo>
                  <a:lnTo>
                    <a:pt x="0" y="254"/>
                  </a:lnTo>
                  <a:lnTo>
                    <a:pt x="0" y="267"/>
                  </a:lnTo>
                  <a:lnTo>
                    <a:pt x="1" y="272"/>
                  </a:lnTo>
                  <a:lnTo>
                    <a:pt x="3" y="277"/>
                  </a:lnTo>
                  <a:lnTo>
                    <a:pt x="4" y="281"/>
                  </a:lnTo>
                  <a:lnTo>
                    <a:pt x="6" y="285"/>
                  </a:lnTo>
                  <a:lnTo>
                    <a:pt x="9" y="287"/>
                  </a:lnTo>
                  <a:lnTo>
                    <a:pt x="13" y="289"/>
                  </a:lnTo>
                  <a:lnTo>
                    <a:pt x="16" y="291"/>
                  </a:lnTo>
                  <a:lnTo>
                    <a:pt x="20" y="292"/>
                  </a:lnTo>
                  <a:lnTo>
                    <a:pt x="29" y="294"/>
                  </a:lnTo>
                  <a:lnTo>
                    <a:pt x="40" y="292"/>
                  </a:lnTo>
                  <a:lnTo>
                    <a:pt x="50" y="289"/>
                  </a:lnTo>
                  <a:lnTo>
                    <a:pt x="63" y="285"/>
                  </a:lnTo>
                  <a:lnTo>
                    <a:pt x="77" y="279"/>
                  </a:lnTo>
                  <a:lnTo>
                    <a:pt x="91" y="272"/>
                  </a:lnTo>
                  <a:lnTo>
                    <a:pt x="99" y="267"/>
                  </a:lnTo>
                  <a:lnTo>
                    <a:pt x="107" y="262"/>
                  </a:lnTo>
                  <a:lnTo>
                    <a:pt x="114" y="256"/>
                  </a:lnTo>
                  <a:lnTo>
                    <a:pt x="122" y="248"/>
                  </a:lnTo>
                  <a:lnTo>
                    <a:pt x="138" y="233"/>
                  </a:lnTo>
                  <a:lnTo>
                    <a:pt x="153" y="216"/>
                  </a:lnTo>
                  <a:lnTo>
                    <a:pt x="167" y="196"/>
                  </a:lnTo>
                  <a:lnTo>
                    <a:pt x="181" y="175"/>
                  </a:lnTo>
                  <a:lnTo>
                    <a:pt x="194" y="154"/>
                  </a:lnTo>
                  <a:lnTo>
                    <a:pt x="205" y="133"/>
                  </a:lnTo>
                  <a:lnTo>
                    <a:pt x="215" y="111"/>
                  </a:lnTo>
                  <a:lnTo>
                    <a:pt x="222" y="90"/>
                  </a:lnTo>
                  <a:lnTo>
                    <a:pt x="224" y="80"/>
                  </a:lnTo>
                  <a:lnTo>
                    <a:pt x="227" y="71"/>
                  </a:lnTo>
                  <a:lnTo>
                    <a:pt x="229" y="61"/>
                  </a:lnTo>
                  <a:lnTo>
                    <a:pt x="230" y="53"/>
                  </a:lnTo>
                  <a:lnTo>
                    <a:pt x="230" y="45"/>
                  </a:lnTo>
                  <a:lnTo>
                    <a:pt x="229" y="38"/>
                  </a:lnTo>
                  <a:lnTo>
                    <a:pt x="228" y="30"/>
                  </a:lnTo>
                  <a:lnTo>
                    <a:pt x="225" y="24"/>
                  </a:lnTo>
                  <a:lnTo>
                    <a:pt x="222" y="18"/>
                  </a:lnTo>
                  <a:lnTo>
                    <a:pt x="218" y="14"/>
                  </a:lnTo>
                  <a:lnTo>
                    <a:pt x="212" y="11"/>
                  </a:lnTo>
                  <a:lnTo>
                    <a:pt x="206" y="7"/>
                  </a:lnTo>
                  <a:close/>
                </a:path>
              </a:pathLst>
            </a:custGeom>
            <a:solidFill>
              <a:srgbClr val="E9BD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356"/>
            <p:cNvSpPr>
              <a:spLocks/>
            </p:cNvSpPr>
            <p:nvPr/>
          </p:nvSpPr>
          <p:spPr bwMode="auto">
            <a:xfrm>
              <a:off x="3028" y="1119"/>
              <a:ext cx="105" cy="62"/>
            </a:xfrm>
            <a:custGeom>
              <a:avLst/>
              <a:gdLst>
                <a:gd name="T0" fmla="*/ 185 w 420"/>
                <a:gd name="T1" fmla="*/ 9 h 245"/>
                <a:gd name="T2" fmla="*/ 156 w 420"/>
                <a:gd name="T3" fmla="*/ 3 h 245"/>
                <a:gd name="T4" fmla="*/ 128 w 420"/>
                <a:gd name="T5" fmla="*/ 1 h 245"/>
                <a:gd name="T6" fmla="*/ 100 w 420"/>
                <a:gd name="T7" fmla="*/ 0 h 245"/>
                <a:gd name="T8" fmla="*/ 75 w 420"/>
                <a:gd name="T9" fmla="*/ 3 h 245"/>
                <a:gd name="T10" fmla="*/ 51 w 420"/>
                <a:gd name="T11" fmla="*/ 7 h 245"/>
                <a:gd name="T12" fmla="*/ 32 w 420"/>
                <a:gd name="T13" fmla="*/ 15 h 245"/>
                <a:gd name="T14" fmla="*/ 16 w 420"/>
                <a:gd name="T15" fmla="*/ 25 h 245"/>
                <a:gd name="T16" fmla="*/ 6 w 420"/>
                <a:gd name="T17" fmla="*/ 37 h 245"/>
                <a:gd name="T18" fmla="*/ 0 w 420"/>
                <a:gd name="T19" fmla="*/ 52 h 245"/>
                <a:gd name="T20" fmla="*/ 1 w 420"/>
                <a:gd name="T21" fmla="*/ 68 h 245"/>
                <a:gd name="T22" fmla="*/ 10 w 420"/>
                <a:gd name="T23" fmla="*/ 87 h 245"/>
                <a:gd name="T24" fmla="*/ 26 w 420"/>
                <a:gd name="T25" fmla="*/ 108 h 245"/>
                <a:gd name="T26" fmla="*/ 51 w 420"/>
                <a:gd name="T27" fmla="*/ 130 h 245"/>
                <a:gd name="T28" fmla="*/ 84 w 420"/>
                <a:gd name="T29" fmla="*/ 155 h 245"/>
                <a:gd name="T30" fmla="*/ 129 w 420"/>
                <a:gd name="T31" fmla="*/ 181 h 245"/>
                <a:gd name="T32" fmla="*/ 181 w 420"/>
                <a:gd name="T33" fmla="*/ 208 h 245"/>
                <a:gd name="T34" fmla="*/ 231 w 420"/>
                <a:gd name="T35" fmla="*/ 228 h 245"/>
                <a:gd name="T36" fmla="*/ 276 w 420"/>
                <a:gd name="T37" fmla="*/ 241 h 245"/>
                <a:gd name="T38" fmla="*/ 316 w 420"/>
                <a:gd name="T39" fmla="*/ 245 h 245"/>
                <a:gd name="T40" fmla="*/ 350 w 420"/>
                <a:gd name="T41" fmla="*/ 244 h 245"/>
                <a:gd name="T42" fmla="*/ 377 w 420"/>
                <a:gd name="T43" fmla="*/ 236 h 245"/>
                <a:gd name="T44" fmla="*/ 399 w 420"/>
                <a:gd name="T45" fmla="*/ 225 h 245"/>
                <a:gd name="T46" fmla="*/ 413 w 420"/>
                <a:gd name="T47" fmla="*/ 209 h 245"/>
                <a:gd name="T48" fmla="*/ 420 w 420"/>
                <a:gd name="T49" fmla="*/ 190 h 245"/>
                <a:gd name="T50" fmla="*/ 419 w 420"/>
                <a:gd name="T51" fmla="*/ 168 h 245"/>
                <a:gd name="T52" fmla="*/ 411 w 420"/>
                <a:gd name="T53" fmla="*/ 144 h 245"/>
                <a:gd name="T54" fmla="*/ 393 w 420"/>
                <a:gd name="T55" fmla="*/ 120 h 245"/>
                <a:gd name="T56" fmla="*/ 367 w 420"/>
                <a:gd name="T57" fmla="*/ 95 h 245"/>
                <a:gd name="T58" fmla="*/ 332 w 420"/>
                <a:gd name="T59" fmla="*/ 69 h 245"/>
                <a:gd name="T60" fmla="*/ 286 w 420"/>
                <a:gd name="T61" fmla="*/ 45 h 245"/>
                <a:gd name="T62" fmla="*/ 231 w 420"/>
                <a:gd name="T63" fmla="*/ 2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0" h="245">
                  <a:moveTo>
                    <a:pt x="199" y="13"/>
                  </a:moveTo>
                  <a:lnTo>
                    <a:pt x="185" y="9"/>
                  </a:lnTo>
                  <a:lnTo>
                    <a:pt x="171" y="6"/>
                  </a:lnTo>
                  <a:lnTo>
                    <a:pt x="156" y="3"/>
                  </a:lnTo>
                  <a:lnTo>
                    <a:pt x="142" y="2"/>
                  </a:lnTo>
                  <a:lnTo>
                    <a:pt x="128" y="1"/>
                  </a:lnTo>
                  <a:lnTo>
                    <a:pt x="114" y="0"/>
                  </a:lnTo>
                  <a:lnTo>
                    <a:pt x="100" y="0"/>
                  </a:lnTo>
                  <a:lnTo>
                    <a:pt x="87" y="1"/>
                  </a:lnTo>
                  <a:lnTo>
                    <a:pt x="75" y="3"/>
                  </a:lnTo>
                  <a:lnTo>
                    <a:pt x="63" y="5"/>
                  </a:lnTo>
                  <a:lnTo>
                    <a:pt x="51" y="7"/>
                  </a:lnTo>
                  <a:lnTo>
                    <a:pt x="41" y="10"/>
                  </a:lnTo>
                  <a:lnTo>
                    <a:pt x="32" y="15"/>
                  </a:lnTo>
                  <a:lnTo>
                    <a:pt x="24" y="19"/>
                  </a:lnTo>
                  <a:lnTo>
                    <a:pt x="16" y="25"/>
                  </a:lnTo>
                  <a:lnTo>
                    <a:pt x="10" y="31"/>
                  </a:lnTo>
                  <a:lnTo>
                    <a:pt x="6" y="37"/>
                  </a:lnTo>
                  <a:lnTo>
                    <a:pt x="2" y="44"/>
                  </a:lnTo>
                  <a:lnTo>
                    <a:pt x="0" y="52"/>
                  </a:lnTo>
                  <a:lnTo>
                    <a:pt x="0" y="60"/>
                  </a:lnTo>
                  <a:lnTo>
                    <a:pt x="1" y="68"/>
                  </a:lnTo>
                  <a:lnTo>
                    <a:pt x="5" y="77"/>
                  </a:lnTo>
                  <a:lnTo>
                    <a:pt x="10" y="87"/>
                  </a:lnTo>
                  <a:lnTo>
                    <a:pt x="17" y="97"/>
                  </a:lnTo>
                  <a:lnTo>
                    <a:pt x="26" y="108"/>
                  </a:lnTo>
                  <a:lnTo>
                    <a:pt x="37" y="118"/>
                  </a:lnTo>
                  <a:lnTo>
                    <a:pt x="51" y="130"/>
                  </a:lnTo>
                  <a:lnTo>
                    <a:pt x="66" y="142"/>
                  </a:lnTo>
                  <a:lnTo>
                    <a:pt x="84" y="155"/>
                  </a:lnTo>
                  <a:lnTo>
                    <a:pt x="105" y="168"/>
                  </a:lnTo>
                  <a:lnTo>
                    <a:pt x="129" y="181"/>
                  </a:lnTo>
                  <a:lnTo>
                    <a:pt x="155" y="195"/>
                  </a:lnTo>
                  <a:lnTo>
                    <a:pt x="181" y="208"/>
                  </a:lnTo>
                  <a:lnTo>
                    <a:pt x="207" y="219"/>
                  </a:lnTo>
                  <a:lnTo>
                    <a:pt x="231" y="228"/>
                  </a:lnTo>
                  <a:lnTo>
                    <a:pt x="254" y="235"/>
                  </a:lnTo>
                  <a:lnTo>
                    <a:pt x="276" y="241"/>
                  </a:lnTo>
                  <a:lnTo>
                    <a:pt x="296" y="244"/>
                  </a:lnTo>
                  <a:lnTo>
                    <a:pt x="316" y="245"/>
                  </a:lnTo>
                  <a:lnTo>
                    <a:pt x="334" y="245"/>
                  </a:lnTo>
                  <a:lnTo>
                    <a:pt x="350" y="244"/>
                  </a:lnTo>
                  <a:lnTo>
                    <a:pt x="364" y="241"/>
                  </a:lnTo>
                  <a:lnTo>
                    <a:pt x="377" y="236"/>
                  </a:lnTo>
                  <a:lnTo>
                    <a:pt x="389" y="232"/>
                  </a:lnTo>
                  <a:lnTo>
                    <a:pt x="399" y="225"/>
                  </a:lnTo>
                  <a:lnTo>
                    <a:pt x="406" y="218"/>
                  </a:lnTo>
                  <a:lnTo>
                    <a:pt x="413" y="209"/>
                  </a:lnTo>
                  <a:lnTo>
                    <a:pt x="417" y="199"/>
                  </a:lnTo>
                  <a:lnTo>
                    <a:pt x="420" y="190"/>
                  </a:lnTo>
                  <a:lnTo>
                    <a:pt x="420" y="179"/>
                  </a:lnTo>
                  <a:lnTo>
                    <a:pt x="419" y="168"/>
                  </a:lnTo>
                  <a:lnTo>
                    <a:pt x="416" y="156"/>
                  </a:lnTo>
                  <a:lnTo>
                    <a:pt x="411" y="144"/>
                  </a:lnTo>
                  <a:lnTo>
                    <a:pt x="403" y="133"/>
                  </a:lnTo>
                  <a:lnTo>
                    <a:pt x="393" y="120"/>
                  </a:lnTo>
                  <a:lnTo>
                    <a:pt x="382" y="107"/>
                  </a:lnTo>
                  <a:lnTo>
                    <a:pt x="367" y="95"/>
                  </a:lnTo>
                  <a:lnTo>
                    <a:pt x="350" y="82"/>
                  </a:lnTo>
                  <a:lnTo>
                    <a:pt x="332" y="69"/>
                  </a:lnTo>
                  <a:lnTo>
                    <a:pt x="310" y="57"/>
                  </a:lnTo>
                  <a:lnTo>
                    <a:pt x="286" y="45"/>
                  </a:lnTo>
                  <a:lnTo>
                    <a:pt x="259" y="34"/>
                  </a:lnTo>
                  <a:lnTo>
                    <a:pt x="231" y="23"/>
                  </a:lnTo>
                  <a:lnTo>
                    <a:pt x="199" y="13"/>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357"/>
            <p:cNvSpPr>
              <a:spLocks/>
            </p:cNvSpPr>
            <p:nvPr/>
          </p:nvSpPr>
          <p:spPr bwMode="auto">
            <a:xfrm>
              <a:off x="3006" y="1154"/>
              <a:ext cx="111" cy="67"/>
            </a:xfrm>
            <a:custGeom>
              <a:avLst/>
              <a:gdLst>
                <a:gd name="T0" fmla="*/ 177 w 442"/>
                <a:gd name="T1" fmla="*/ 12 h 270"/>
                <a:gd name="T2" fmla="*/ 128 w 442"/>
                <a:gd name="T3" fmla="*/ 2 h 270"/>
                <a:gd name="T4" fmla="*/ 98 w 442"/>
                <a:gd name="T5" fmla="*/ 0 h 270"/>
                <a:gd name="T6" fmla="*/ 70 w 442"/>
                <a:gd name="T7" fmla="*/ 1 h 270"/>
                <a:gd name="T8" fmla="*/ 46 w 442"/>
                <a:gd name="T9" fmla="*/ 8 h 270"/>
                <a:gd name="T10" fmla="*/ 26 w 442"/>
                <a:gd name="T11" fmla="*/ 21 h 270"/>
                <a:gd name="T12" fmla="*/ 10 w 442"/>
                <a:gd name="T13" fmla="*/ 41 h 270"/>
                <a:gd name="T14" fmla="*/ 1 w 442"/>
                <a:gd name="T15" fmla="*/ 65 h 270"/>
                <a:gd name="T16" fmla="*/ 0 w 442"/>
                <a:gd name="T17" fmla="*/ 83 h 270"/>
                <a:gd name="T18" fmla="*/ 5 w 442"/>
                <a:gd name="T19" fmla="*/ 101 h 270"/>
                <a:gd name="T20" fmla="*/ 17 w 442"/>
                <a:gd name="T21" fmla="*/ 119 h 270"/>
                <a:gd name="T22" fmla="*/ 36 w 442"/>
                <a:gd name="T23" fmla="*/ 137 h 270"/>
                <a:gd name="T24" fmla="*/ 63 w 442"/>
                <a:gd name="T25" fmla="*/ 156 h 270"/>
                <a:gd name="T26" fmla="*/ 117 w 442"/>
                <a:gd name="T27" fmla="*/ 188 h 270"/>
                <a:gd name="T28" fmla="*/ 189 w 442"/>
                <a:gd name="T29" fmla="*/ 226 h 270"/>
                <a:gd name="T30" fmla="*/ 237 w 442"/>
                <a:gd name="T31" fmla="*/ 246 h 270"/>
                <a:gd name="T32" fmla="*/ 281 w 442"/>
                <a:gd name="T33" fmla="*/ 260 h 270"/>
                <a:gd name="T34" fmla="*/ 319 w 442"/>
                <a:gd name="T35" fmla="*/ 268 h 270"/>
                <a:gd name="T36" fmla="*/ 353 w 442"/>
                <a:gd name="T37" fmla="*/ 270 h 270"/>
                <a:gd name="T38" fmla="*/ 382 w 442"/>
                <a:gd name="T39" fmla="*/ 266 h 270"/>
                <a:gd name="T40" fmla="*/ 406 w 442"/>
                <a:gd name="T41" fmla="*/ 255 h 270"/>
                <a:gd name="T42" fmla="*/ 425 w 442"/>
                <a:gd name="T43" fmla="*/ 237 h 270"/>
                <a:gd name="T44" fmla="*/ 436 w 442"/>
                <a:gd name="T45" fmla="*/ 222 h 270"/>
                <a:gd name="T46" fmla="*/ 439 w 442"/>
                <a:gd name="T47" fmla="*/ 212 h 270"/>
                <a:gd name="T48" fmla="*/ 442 w 442"/>
                <a:gd name="T49" fmla="*/ 200 h 270"/>
                <a:gd name="T50" fmla="*/ 440 w 442"/>
                <a:gd name="T51" fmla="*/ 188 h 270"/>
                <a:gd name="T52" fmla="*/ 435 w 442"/>
                <a:gd name="T53" fmla="*/ 168 h 270"/>
                <a:gd name="T54" fmla="*/ 420 w 442"/>
                <a:gd name="T55" fmla="*/ 141 h 270"/>
                <a:gd name="T56" fmla="*/ 393 w 442"/>
                <a:gd name="T57" fmla="*/ 113 h 270"/>
                <a:gd name="T58" fmla="*/ 355 w 442"/>
                <a:gd name="T59" fmla="*/ 85 h 270"/>
                <a:gd name="T60" fmla="*/ 306 w 442"/>
                <a:gd name="T61" fmla="*/ 58 h 270"/>
                <a:gd name="T62" fmla="*/ 245 w 442"/>
                <a:gd name="T63" fmla="*/ 3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2" h="270">
                  <a:moveTo>
                    <a:pt x="210" y="21"/>
                  </a:moveTo>
                  <a:lnTo>
                    <a:pt x="177" y="12"/>
                  </a:lnTo>
                  <a:lnTo>
                    <a:pt x="143" y="5"/>
                  </a:lnTo>
                  <a:lnTo>
                    <a:pt x="128" y="2"/>
                  </a:lnTo>
                  <a:lnTo>
                    <a:pt x="113" y="1"/>
                  </a:lnTo>
                  <a:lnTo>
                    <a:pt x="98" y="0"/>
                  </a:lnTo>
                  <a:lnTo>
                    <a:pt x="84" y="0"/>
                  </a:lnTo>
                  <a:lnTo>
                    <a:pt x="70" y="1"/>
                  </a:lnTo>
                  <a:lnTo>
                    <a:pt x="58" y="4"/>
                  </a:lnTo>
                  <a:lnTo>
                    <a:pt x="46" y="8"/>
                  </a:lnTo>
                  <a:lnTo>
                    <a:pt x="35" y="14"/>
                  </a:lnTo>
                  <a:lnTo>
                    <a:pt x="26" y="21"/>
                  </a:lnTo>
                  <a:lnTo>
                    <a:pt x="17" y="30"/>
                  </a:lnTo>
                  <a:lnTo>
                    <a:pt x="10" y="41"/>
                  </a:lnTo>
                  <a:lnTo>
                    <a:pt x="4" y="54"/>
                  </a:lnTo>
                  <a:lnTo>
                    <a:pt x="1" y="65"/>
                  </a:lnTo>
                  <a:lnTo>
                    <a:pt x="0" y="74"/>
                  </a:lnTo>
                  <a:lnTo>
                    <a:pt x="0" y="83"/>
                  </a:lnTo>
                  <a:lnTo>
                    <a:pt x="2" y="93"/>
                  </a:lnTo>
                  <a:lnTo>
                    <a:pt x="5" y="101"/>
                  </a:lnTo>
                  <a:lnTo>
                    <a:pt x="10" y="110"/>
                  </a:lnTo>
                  <a:lnTo>
                    <a:pt x="17" y="119"/>
                  </a:lnTo>
                  <a:lnTo>
                    <a:pt x="26" y="128"/>
                  </a:lnTo>
                  <a:lnTo>
                    <a:pt x="36" y="137"/>
                  </a:lnTo>
                  <a:lnTo>
                    <a:pt x="48" y="147"/>
                  </a:lnTo>
                  <a:lnTo>
                    <a:pt x="63" y="156"/>
                  </a:lnTo>
                  <a:lnTo>
                    <a:pt x="80" y="166"/>
                  </a:lnTo>
                  <a:lnTo>
                    <a:pt x="117" y="188"/>
                  </a:lnTo>
                  <a:lnTo>
                    <a:pt x="163" y="213"/>
                  </a:lnTo>
                  <a:lnTo>
                    <a:pt x="189" y="226"/>
                  </a:lnTo>
                  <a:lnTo>
                    <a:pt x="214" y="236"/>
                  </a:lnTo>
                  <a:lnTo>
                    <a:pt x="237" y="246"/>
                  </a:lnTo>
                  <a:lnTo>
                    <a:pt x="260" y="254"/>
                  </a:lnTo>
                  <a:lnTo>
                    <a:pt x="281" y="260"/>
                  </a:lnTo>
                  <a:lnTo>
                    <a:pt x="301" y="264"/>
                  </a:lnTo>
                  <a:lnTo>
                    <a:pt x="319" y="268"/>
                  </a:lnTo>
                  <a:lnTo>
                    <a:pt x="337" y="270"/>
                  </a:lnTo>
                  <a:lnTo>
                    <a:pt x="353" y="270"/>
                  </a:lnTo>
                  <a:lnTo>
                    <a:pt x="368" y="268"/>
                  </a:lnTo>
                  <a:lnTo>
                    <a:pt x="382" y="266"/>
                  </a:lnTo>
                  <a:lnTo>
                    <a:pt x="395" y="260"/>
                  </a:lnTo>
                  <a:lnTo>
                    <a:pt x="406" y="255"/>
                  </a:lnTo>
                  <a:lnTo>
                    <a:pt x="417" y="247"/>
                  </a:lnTo>
                  <a:lnTo>
                    <a:pt x="425" y="237"/>
                  </a:lnTo>
                  <a:lnTo>
                    <a:pt x="433" y="228"/>
                  </a:lnTo>
                  <a:lnTo>
                    <a:pt x="436" y="222"/>
                  </a:lnTo>
                  <a:lnTo>
                    <a:pt x="438" y="217"/>
                  </a:lnTo>
                  <a:lnTo>
                    <a:pt x="439" y="212"/>
                  </a:lnTo>
                  <a:lnTo>
                    <a:pt x="442" y="206"/>
                  </a:lnTo>
                  <a:lnTo>
                    <a:pt x="442" y="200"/>
                  </a:lnTo>
                  <a:lnTo>
                    <a:pt x="442" y="194"/>
                  </a:lnTo>
                  <a:lnTo>
                    <a:pt x="440" y="188"/>
                  </a:lnTo>
                  <a:lnTo>
                    <a:pt x="439" y="181"/>
                  </a:lnTo>
                  <a:lnTo>
                    <a:pt x="435" y="168"/>
                  </a:lnTo>
                  <a:lnTo>
                    <a:pt x="429" y="155"/>
                  </a:lnTo>
                  <a:lnTo>
                    <a:pt x="420" y="141"/>
                  </a:lnTo>
                  <a:lnTo>
                    <a:pt x="407" y="127"/>
                  </a:lnTo>
                  <a:lnTo>
                    <a:pt x="393" y="113"/>
                  </a:lnTo>
                  <a:lnTo>
                    <a:pt x="376" y="99"/>
                  </a:lnTo>
                  <a:lnTo>
                    <a:pt x="355" y="85"/>
                  </a:lnTo>
                  <a:lnTo>
                    <a:pt x="332" y="71"/>
                  </a:lnTo>
                  <a:lnTo>
                    <a:pt x="306" y="58"/>
                  </a:lnTo>
                  <a:lnTo>
                    <a:pt x="277" y="45"/>
                  </a:lnTo>
                  <a:lnTo>
                    <a:pt x="245" y="33"/>
                  </a:lnTo>
                  <a:lnTo>
                    <a:pt x="210" y="21"/>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358"/>
            <p:cNvSpPr>
              <a:spLocks/>
            </p:cNvSpPr>
            <p:nvPr/>
          </p:nvSpPr>
          <p:spPr bwMode="auto">
            <a:xfrm>
              <a:off x="3004" y="1198"/>
              <a:ext cx="90" cy="50"/>
            </a:xfrm>
            <a:custGeom>
              <a:avLst/>
              <a:gdLst>
                <a:gd name="T0" fmla="*/ 151 w 359"/>
                <a:gd name="T1" fmla="*/ 8 h 200"/>
                <a:gd name="T2" fmla="*/ 128 w 359"/>
                <a:gd name="T3" fmla="*/ 3 h 200"/>
                <a:gd name="T4" fmla="*/ 104 w 359"/>
                <a:gd name="T5" fmla="*/ 1 h 200"/>
                <a:gd name="T6" fmla="*/ 81 w 359"/>
                <a:gd name="T7" fmla="*/ 0 h 200"/>
                <a:gd name="T8" fmla="*/ 61 w 359"/>
                <a:gd name="T9" fmla="*/ 2 h 200"/>
                <a:gd name="T10" fmla="*/ 41 w 359"/>
                <a:gd name="T11" fmla="*/ 6 h 200"/>
                <a:gd name="T12" fmla="*/ 26 w 359"/>
                <a:gd name="T13" fmla="*/ 13 h 200"/>
                <a:gd name="T14" fmla="*/ 13 w 359"/>
                <a:gd name="T15" fmla="*/ 20 h 200"/>
                <a:gd name="T16" fmla="*/ 4 w 359"/>
                <a:gd name="T17" fmla="*/ 30 h 200"/>
                <a:gd name="T18" fmla="*/ 0 w 359"/>
                <a:gd name="T19" fmla="*/ 42 h 200"/>
                <a:gd name="T20" fmla="*/ 1 w 359"/>
                <a:gd name="T21" fmla="*/ 56 h 200"/>
                <a:gd name="T22" fmla="*/ 8 w 359"/>
                <a:gd name="T23" fmla="*/ 71 h 200"/>
                <a:gd name="T24" fmla="*/ 21 w 359"/>
                <a:gd name="T25" fmla="*/ 89 h 200"/>
                <a:gd name="T26" fmla="*/ 41 w 359"/>
                <a:gd name="T27" fmla="*/ 107 h 200"/>
                <a:gd name="T28" fmla="*/ 69 w 359"/>
                <a:gd name="T29" fmla="*/ 127 h 200"/>
                <a:gd name="T30" fmla="*/ 105 w 359"/>
                <a:gd name="T31" fmla="*/ 149 h 200"/>
                <a:gd name="T32" fmla="*/ 147 w 359"/>
                <a:gd name="T33" fmla="*/ 171 h 200"/>
                <a:gd name="T34" fmla="*/ 188 w 359"/>
                <a:gd name="T35" fmla="*/ 186 h 200"/>
                <a:gd name="T36" fmla="*/ 226 w 359"/>
                <a:gd name="T37" fmla="*/ 195 h 200"/>
                <a:gd name="T38" fmla="*/ 259 w 359"/>
                <a:gd name="T39" fmla="*/ 200 h 200"/>
                <a:gd name="T40" fmla="*/ 289 w 359"/>
                <a:gd name="T41" fmla="*/ 198 h 200"/>
                <a:gd name="T42" fmla="*/ 312 w 359"/>
                <a:gd name="T43" fmla="*/ 192 h 200"/>
                <a:gd name="T44" fmla="*/ 332 w 359"/>
                <a:gd name="T45" fmla="*/ 184 h 200"/>
                <a:gd name="T46" fmla="*/ 346 w 359"/>
                <a:gd name="T47" fmla="*/ 171 h 200"/>
                <a:gd name="T48" fmla="*/ 352 w 359"/>
                <a:gd name="T49" fmla="*/ 157 h 200"/>
                <a:gd name="T50" fmla="*/ 357 w 359"/>
                <a:gd name="T51" fmla="*/ 144 h 200"/>
                <a:gd name="T52" fmla="*/ 359 w 359"/>
                <a:gd name="T53" fmla="*/ 132 h 200"/>
                <a:gd name="T54" fmla="*/ 358 w 359"/>
                <a:gd name="T55" fmla="*/ 121 h 200"/>
                <a:gd name="T56" fmla="*/ 354 w 359"/>
                <a:gd name="T57" fmla="*/ 110 h 200"/>
                <a:gd name="T58" fmla="*/ 348 w 359"/>
                <a:gd name="T59" fmla="*/ 100 h 200"/>
                <a:gd name="T60" fmla="*/ 335 w 359"/>
                <a:gd name="T61" fmla="*/ 85 h 200"/>
                <a:gd name="T62" fmla="*/ 311 w 359"/>
                <a:gd name="T63" fmla="*/ 68 h 200"/>
                <a:gd name="T64" fmla="*/ 278 w 359"/>
                <a:gd name="T65" fmla="*/ 51 h 200"/>
                <a:gd name="T66" fmla="*/ 214 w 359"/>
                <a:gd name="T67" fmla="*/ 2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9" h="200">
                  <a:moveTo>
                    <a:pt x="163" y="11"/>
                  </a:moveTo>
                  <a:lnTo>
                    <a:pt x="151" y="8"/>
                  </a:lnTo>
                  <a:lnTo>
                    <a:pt x="139" y="5"/>
                  </a:lnTo>
                  <a:lnTo>
                    <a:pt x="128" y="3"/>
                  </a:lnTo>
                  <a:lnTo>
                    <a:pt x="116" y="1"/>
                  </a:lnTo>
                  <a:lnTo>
                    <a:pt x="104" y="1"/>
                  </a:lnTo>
                  <a:lnTo>
                    <a:pt x="92" y="0"/>
                  </a:lnTo>
                  <a:lnTo>
                    <a:pt x="81" y="0"/>
                  </a:lnTo>
                  <a:lnTo>
                    <a:pt x="70" y="1"/>
                  </a:lnTo>
                  <a:lnTo>
                    <a:pt x="61" y="2"/>
                  </a:lnTo>
                  <a:lnTo>
                    <a:pt x="51" y="4"/>
                  </a:lnTo>
                  <a:lnTo>
                    <a:pt x="41" y="6"/>
                  </a:lnTo>
                  <a:lnTo>
                    <a:pt x="34" y="10"/>
                  </a:lnTo>
                  <a:lnTo>
                    <a:pt x="26" y="13"/>
                  </a:lnTo>
                  <a:lnTo>
                    <a:pt x="18" y="16"/>
                  </a:lnTo>
                  <a:lnTo>
                    <a:pt x="13" y="20"/>
                  </a:lnTo>
                  <a:lnTo>
                    <a:pt x="8" y="26"/>
                  </a:lnTo>
                  <a:lnTo>
                    <a:pt x="4" y="30"/>
                  </a:lnTo>
                  <a:lnTo>
                    <a:pt x="1" y="37"/>
                  </a:lnTo>
                  <a:lnTo>
                    <a:pt x="0" y="42"/>
                  </a:lnTo>
                  <a:lnTo>
                    <a:pt x="0" y="49"/>
                  </a:lnTo>
                  <a:lnTo>
                    <a:pt x="1" y="56"/>
                  </a:lnTo>
                  <a:lnTo>
                    <a:pt x="3" y="64"/>
                  </a:lnTo>
                  <a:lnTo>
                    <a:pt x="8" y="71"/>
                  </a:lnTo>
                  <a:lnTo>
                    <a:pt x="14" y="80"/>
                  </a:lnTo>
                  <a:lnTo>
                    <a:pt x="21" y="89"/>
                  </a:lnTo>
                  <a:lnTo>
                    <a:pt x="30" y="97"/>
                  </a:lnTo>
                  <a:lnTo>
                    <a:pt x="41" y="107"/>
                  </a:lnTo>
                  <a:lnTo>
                    <a:pt x="54" y="117"/>
                  </a:lnTo>
                  <a:lnTo>
                    <a:pt x="69" y="127"/>
                  </a:lnTo>
                  <a:lnTo>
                    <a:pt x="85" y="138"/>
                  </a:lnTo>
                  <a:lnTo>
                    <a:pt x="105" y="149"/>
                  </a:lnTo>
                  <a:lnTo>
                    <a:pt x="125" y="160"/>
                  </a:lnTo>
                  <a:lnTo>
                    <a:pt x="147" y="171"/>
                  </a:lnTo>
                  <a:lnTo>
                    <a:pt x="169" y="179"/>
                  </a:lnTo>
                  <a:lnTo>
                    <a:pt x="188" y="186"/>
                  </a:lnTo>
                  <a:lnTo>
                    <a:pt x="208" y="191"/>
                  </a:lnTo>
                  <a:lnTo>
                    <a:pt x="226" y="195"/>
                  </a:lnTo>
                  <a:lnTo>
                    <a:pt x="243" y="198"/>
                  </a:lnTo>
                  <a:lnTo>
                    <a:pt x="259" y="200"/>
                  </a:lnTo>
                  <a:lnTo>
                    <a:pt x="275" y="199"/>
                  </a:lnTo>
                  <a:lnTo>
                    <a:pt x="289" y="198"/>
                  </a:lnTo>
                  <a:lnTo>
                    <a:pt x="302" y="195"/>
                  </a:lnTo>
                  <a:lnTo>
                    <a:pt x="312" y="192"/>
                  </a:lnTo>
                  <a:lnTo>
                    <a:pt x="323" y="188"/>
                  </a:lnTo>
                  <a:lnTo>
                    <a:pt x="332" y="184"/>
                  </a:lnTo>
                  <a:lnTo>
                    <a:pt x="339" y="177"/>
                  </a:lnTo>
                  <a:lnTo>
                    <a:pt x="346" y="171"/>
                  </a:lnTo>
                  <a:lnTo>
                    <a:pt x="350" y="163"/>
                  </a:lnTo>
                  <a:lnTo>
                    <a:pt x="352" y="157"/>
                  </a:lnTo>
                  <a:lnTo>
                    <a:pt x="356" y="150"/>
                  </a:lnTo>
                  <a:lnTo>
                    <a:pt x="357" y="144"/>
                  </a:lnTo>
                  <a:lnTo>
                    <a:pt x="358" y="138"/>
                  </a:lnTo>
                  <a:lnTo>
                    <a:pt x="359" y="132"/>
                  </a:lnTo>
                  <a:lnTo>
                    <a:pt x="358" y="126"/>
                  </a:lnTo>
                  <a:lnTo>
                    <a:pt x="358" y="121"/>
                  </a:lnTo>
                  <a:lnTo>
                    <a:pt x="356" y="116"/>
                  </a:lnTo>
                  <a:lnTo>
                    <a:pt x="354" y="110"/>
                  </a:lnTo>
                  <a:lnTo>
                    <a:pt x="351" y="105"/>
                  </a:lnTo>
                  <a:lnTo>
                    <a:pt x="348" y="100"/>
                  </a:lnTo>
                  <a:lnTo>
                    <a:pt x="345" y="95"/>
                  </a:lnTo>
                  <a:lnTo>
                    <a:pt x="335" y="85"/>
                  </a:lnTo>
                  <a:lnTo>
                    <a:pt x="324" y="77"/>
                  </a:lnTo>
                  <a:lnTo>
                    <a:pt x="311" y="68"/>
                  </a:lnTo>
                  <a:lnTo>
                    <a:pt x="295" y="59"/>
                  </a:lnTo>
                  <a:lnTo>
                    <a:pt x="278" y="51"/>
                  </a:lnTo>
                  <a:lnTo>
                    <a:pt x="258" y="43"/>
                  </a:lnTo>
                  <a:lnTo>
                    <a:pt x="214" y="27"/>
                  </a:lnTo>
                  <a:lnTo>
                    <a:pt x="163" y="11"/>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359"/>
            <p:cNvSpPr>
              <a:spLocks/>
            </p:cNvSpPr>
            <p:nvPr/>
          </p:nvSpPr>
          <p:spPr bwMode="auto">
            <a:xfrm>
              <a:off x="3716" y="577"/>
              <a:ext cx="106" cy="79"/>
            </a:xfrm>
            <a:custGeom>
              <a:avLst/>
              <a:gdLst>
                <a:gd name="T0" fmla="*/ 399 w 420"/>
                <a:gd name="T1" fmla="*/ 108 h 315"/>
                <a:gd name="T2" fmla="*/ 410 w 420"/>
                <a:gd name="T3" fmla="*/ 156 h 315"/>
                <a:gd name="T4" fmla="*/ 418 w 420"/>
                <a:gd name="T5" fmla="*/ 206 h 315"/>
                <a:gd name="T6" fmla="*/ 420 w 420"/>
                <a:gd name="T7" fmla="*/ 241 h 315"/>
                <a:gd name="T8" fmla="*/ 416 w 420"/>
                <a:gd name="T9" fmla="*/ 273 h 315"/>
                <a:gd name="T10" fmla="*/ 409 w 420"/>
                <a:gd name="T11" fmla="*/ 293 h 315"/>
                <a:gd name="T12" fmla="*/ 402 w 420"/>
                <a:gd name="T13" fmla="*/ 302 h 315"/>
                <a:gd name="T14" fmla="*/ 392 w 420"/>
                <a:gd name="T15" fmla="*/ 310 h 315"/>
                <a:gd name="T16" fmla="*/ 380 w 420"/>
                <a:gd name="T17" fmla="*/ 314 h 315"/>
                <a:gd name="T18" fmla="*/ 367 w 420"/>
                <a:gd name="T19" fmla="*/ 315 h 315"/>
                <a:gd name="T20" fmla="*/ 353 w 420"/>
                <a:gd name="T21" fmla="*/ 313 h 315"/>
                <a:gd name="T22" fmla="*/ 330 w 420"/>
                <a:gd name="T23" fmla="*/ 307 h 315"/>
                <a:gd name="T24" fmla="*/ 298 w 420"/>
                <a:gd name="T25" fmla="*/ 291 h 315"/>
                <a:gd name="T26" fmla="*/ 266 w 420"/>
                <a:gd name="T27" fmla="*/ 269 h 315"/>
                <a:gd name="T28" fmla="*/ 236 w 420"/>
                <a:gd name="T29" fmla="*/ 245 h 315"/>
                <a:gd name="T30" fmla="*/ 210 w 420"/>
                <a:gd name="T31" fmla="*/ 221 h 315"/>
                <a:gd name="T32" fmla="*/ 192 w 420"/>
                <a:gd name="T33" fmla="*/ 200 h 315"/>
                <a:gd name="T34" fmla="*/ 187 w 420"/>
                <a:gd name="T35" fmla="*/ 197 h 315"/>
                <a:gd name="T36" fmla="*/ 193 w 420"/>
                <a:gd name="T37" fmla="*/ 231 h 315"/>
                <a:gd name="T38" fmla="*/ 195 w 420"/>
                <a:gd name="T39" fmla="*/ 266 h 315"/>
                <a:gd name="T40" fmla="*/ 192 w 420"/>
                <a:gd name="T41" fmla="*/ 287 h 315"/>
                <a:gd name="T42" fmla="*/ 187 w 420"/>
                <a:gd name="T43" fmla="*/ 300 h 315"/>
                <a:gd name="T44" fmla="*/ 181 w 420"/>
                <a:gd name="T45" fmla="*/ 308 h 315"/>
                <a:gd name="T46" fmla="*/ 174 w 420"/>
                <a:gd name="T47" fmla="*/ 312 h 315"/>
                <a:gd name="T48" fmla="*/ 164 w 420"/>
                <a:gd name="T49" fmla="*/ 315 h 315"/>
                <a:gd name="T50" fmla="*/ 153 w 420"/>
                <a:gd name="T51" fmla="*/ 314 h 315"/>
                <a:gd name="T52" fmla="*/ 141 w 420"/>
                <a:gd name="T53" fmla="*/ 310 h 315"/>
                <a:gd name="T54" fmla="*/ 122 w 420"/>
                <a:gd name="T55" fmla="*/ 295 h 315"/>
                <a:gd name="T56" fmla="*/ 96 w 420"/>
                <a:gd name="T57" fmla="*/ 265 h 315"/>
                <a:gd name="T58" fmla="*/ 69 w 420"/>
                <a:gd name="T59" fmla="*/ 227 h 315"/>
                <a:gd name="T60" fmla="*/ 34 w 420"/>
                <a:gd name="T61" fmla="*/ 169 h 315"/>
                <a:gd name="T62" fmla="*/ 4 w 420"/>
                <a:gd name="T63" fmla="*/ 110 h 315"/>
                <a:gd name="T64" fmla="*/ 5 w 420"/>
                <a:gd name="T65" fmla="*/ 92 h 315"/>
                <a:gd name="T66" fmla="*/ 38 w 420"/>
                <a:gd name="T67" fmla="*/ 55 h 315"/>
                <a:gd name="T68" fmla="*/ 65 w 420"/>
                <a:gd name="T69" fmla="*/ 35 h 315"/>
                <a:gd name="T70" fmla="*/ 86 w 420"/>
                <a:gd name="T71" fmla="*/ 22 h 315"/>
                <a:gd name="T72" fmla="*/ 111 w 420"/>
                <a:gd name="T73" fmla="*/ 11 h 315"/>
                <a:gd name="T74" fmla="*/ 138 w 420"/>
                <a:gd name="T75" fmla="*/ 3 h 315"/>
                <a:gd name="T76" fmla="*/ 169 w 420"/>
                <a:gd name="T77" fmla="*/ 0 h 315"/>
                <a:gd name="T78" fmla="*/ 204 w 420"/>
                <a:gd name="T79" fmla="*/ 2 h 315"/>
                <a:gd name="T80" fmla="*/ 241 w 420"/>
                <a:gd name="T81" fmla="*/ 10 h 315"/>
                <a:gd name="T82" fmla="*/ 282 w 420"/>
                <a:gd name="T83" fmla="*/ 25 h 315"/>
                <a:gd name="T84" fmla="*/ 325 w 420"/>
                <a:gd name="T85" fmla="*/ 49 h 315"/>
                <a:gd name="T86" fmla="*/ 372 w 420"/>
                <a:gd name="T87" fmla="*/ 8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0" h="315">
                  <a:moveTo>
                    <a:pt x="397" y="100"/>
                  </a:moveTo>
                  <a:lnTo>
                    <a:pt x="399" y="108"/>
                  </a:lnTo>
                  <a:lnTo>
                    <a:pt x="404" y="127"/>
                  </a:lnTo>
                  <a:lnTo>
                    <a:pt x="410" y="156"/>
                  </a:lnTo>
                  <a:lnTo>
                    <a:pt x="416" y="189"/>
                  </a:lnTo>
                  <a:lnTo>
                    <a:pt x="418" y="206"/>
                  </a:lnTo>
                  <a:lnTo>
                    <a:pt x="420" y="224"/>
                  </a:lnTo>
                  <a:lnTo>
                    <a:pt x="420" y="241"/>
                  </a:lnTo>
                  <a:lnTo>
                    <a:pt x="419" y="258"/>
                  </a:lnTo>
                  <a:lnTo>
                    <a:pt x="416" y="273"/>
                  </a:lnTo>
                  <a:lnTo>
                    <a:pt x="411" y="286"/>
                  </a:lnTo>
                  <a:lnTo>
                    <a:pt x="409" y="293"/>
                  </a:lnTo>
                  <a:lnTo>
                    <a:pt x="405" y="298"/>
                  </a:lnTo>
                  <a:lnTo>
                    <a:pt x="402" y="302"/>
                  </a:lnTo>
                  <a:lnTo>
                    <a:pt x="397" y="307"/>
                  </a:lnTo>
                  <a:lnTo>
                    <a:pt x="392" y="310"/>
                  </a:lnTo>
                  <a:lnTo>
                    <a:pt x="387" y="312"/>
                  </a:lnTo>
                  <a:lnTo>
                    <a:pt x="380" y="314"/>
                  </a:lnTo>
                  <a:lnTo>
                    <a:pt x="374" y="315"/>
                  </a:lnTo>
                  <a:lnTo>
                    <a:pt x="367" y="315"/>
                  </a:lnTo>
                  <a:lnTo>
                    <a:pt x="361" y="314"/>
                  </a:lnTo>
                  <a:lnTo>
                    <a:pt x="353" y="313"/>
                  </a:lnTo>
                  <a:lnTo>
                    <a:pt x="345" y="312"/>
                  </a:lnTo>
                  <a:lnTo>
                    <a:pt x="330" y="307"/>
                  </a:lnTo>
                  <a:lnTo>
                    <a:pt x="314" y="299"/>
                  </a:lnTo>
                  <a:lnTo>
                    <a:pt x="298" y="291"/>
                  </a:lnTo>
                  <a:lnTo>
                    <a:pt x="282" y="281"/>
                  </a:lnTo>
                  <a:lnTo>
                    <a:pt x="266" y="269"/>
                  </a:lnTo>
                  <a:lnTo>
                    <a:pt x="250" y="258"/>
                  </a:lnTo>
                  <a:lnTo>
                    <a:pt x="236" y="245"/>
                  </a:lnTo>
                  <a:lnTo>
                    <a:pt x="222" y="233"/>
                  </a:lnTo>
                  <a:lnTo>
                    <a:pt x="210" y="221"/>
                  </a:lnTo>
                  <a:lnTo>
                    <a:pt x="201" y="211"/>
                  </a:lnTo>
                  <a:lnTo>
                    <a:pt x="192" y="200"/>
                  </a:lnTo>
                  <a:lnTo>
                    <a:pt x="186" y="191"/>
                  </a:lnTo>
                  <a:lnTo>
                    <a:pt x="187" y="197"/>
                  </a:lnTo>
                  <a:lnTo>
                    <a:pt x="190" y="211"/>
                  </a:lnTo>
                  <a:lnTo>
                    <a:pt x="193" y="231"/>
                  </a:lnTo>
                  <a:lnTo>
                    <a:pt x="195" y="254"/>
                  </a:lnTo>
                  <a:lnTo>
                    <a:pt x="195" y="266"/>
                  </a:lnTo>
                  <a:lnTo>
                    <a:pt x="194" y="277"/>
                  </a:lnTo>
                  <a:lnTo>
                    <a:pt x="192" y="287"/>
                  </a:lnTo>
                  <a:lnTo>
                    <a:pt x="189" y="297"/>
                  </a:lnTo>
                  <a:lnTo>
                    <a:pt x="187" y="300"/>
                  </a:lnTo>
                  <a:lnTo>
                    <a:pt x="183" y="305"/>
                  </a:lnTo>
                  <a:lnTo>
                    <a:pt x="181" y="308"/>
                  </a:lnTo>
                  <a:lnTo>
                    <a:pt x="177" y="310"/>
                  </a:lnTo>
                  <a:lnTo>
                    <a:pt x="174" y="312"/>
                  </a:lnTo>
                  <a:lnTo>
                    <a:pt x="169" y="314"/>
                  </a:lnTo>
                  <a:lnTo>
                    <a:pt x="164" y="315"/>
                  </a:lnTo>
                  <a:lnTo>
                    <a:pt x="159" y="315"/>
                  </a:lnTo>
                  <a:lnTo>
                    <a:pt x="153" y="314"/>
                  </a:lnTo>
                  <a:lnTo>
                    <a:pt x="148" y="312"/>
                  </a:lnTo>
                  <a:lnTo>
                    <a:pt x="141" y="310"/>
                  </a:lnTo>
                  <a:lnTo>
                    <a:pt x="135" y="306"/>
                  </a:lnTo>
                  <a:lnTo>
                    <a:pt x="122" y="295"/>
                  </a:lnTo>
                  <a:lnTo>
                    <a:pt x="109" y="281"/>
                  </a:lnTo>
                  <a:lnTo>
                    <a:pt x="96" y="265"/>
                  </a:lnTo>
                  <a:lnTo>
                    <a:pt x="82" y="246"/>
                  </a:lnTo>
                  <a:lnTo>
                    <a:pt x="69" y="227"/>
                  </a:lnTo>
                  <a:lnTo>
                    <a:pt x="57" y="207"/>
                  </a:lnTo>
                  <a:lnTo>
                    <a:pt x="34" y="169"/>
                  </a:lnTo>
                  <a:lnTo>
                    <a:pt x="16" y="134"/>
                  </a:lnTo>
                  <a:lnTo>
                    <a:pt x="4" y="110"/>
                  </a:lnTo>
                  <a:lnTo>
                    <a:pt x="0" y="100"/>
                  </a:lnTo>
                  <a:lnTo>
                    <a:pt x="5" y="92"/>
                  </a:lnTo>
                  <a:lnTo>
                    <a:pt x="24" y="69"/>
                  </a:lnTo>
                  <a:lnTo>
                    <a:pt x="38" y="55"/>
                  </a:lnTo>
                  <a:lnTo>
                    <a:pt x="55" y="41"/>
                  </a:lnTo>
                  <a:lnTo>
                    <a:pt x="65" y="35"/>
                  </a:lnTo>
                  <a:lnTo>
                    <a:pt x="74" y="28"/>
                  </a:lnTo>
                  <a:lnTo>
                    <a:pt x="86" y="22"/>
                  </a:lnTo>
                  <a:lnTo>
                    <a:pt x="98" y="16"/>
                  </a:lnTo>
                  <a:lnTo>
                    <a:pt x="111" y="11"/>
                  </a:lnTo>
                  <a:lnTo>
                    <a:pt x="124" y="7"/>
                  </a:lnTo>
                  <a:lnTo>
                    <a:pt x="138" y="3"/>
                  </a:lnTo>
                  <a:lnTo>
                    <a:pt x="153" y="1"/>
                  </a:lnTo>
                  <a:lnTo>
                    <a:pt x="169" y="0"/>
                  </a:lnTo>
                  <a:lnTo>
                    <a:pt x="186" y="0"/>
                  </a:lnTo>
                  <a:lnTo>
                    <a:pt x="204" y="2"/>
                  </a:lnTo>
                  <a:lnTo>
                    <a:pt x="222" y="5"/>
                  </a:lnTo>
                  <a:lnTo>
                    <a:pt x="241" y="10"/>
                  </a:lnTo>
                  <a:lnTo>
                    <a:pt x="261" y="16"/>
                  </a:lnTo>
                  <a:lnTo>
                    <a:pt x="282" y="25"/>
                  </a:lnTo>
                  <a:lnTo>
                    <a:pt x="303" y="36"/>
                  </a:lnTo>
                  <a:lnTo>
                    <a:pt x="325" y="49"/>
                  </a:lnTo>
                  <a:lnTo>
                    <a:pt x="349" y="64"/>
                  </a:lnTo>
                  <a:lnTo>
                    <a:pt x="372" y="81"/>
                  </a:lnTo>
                  <a:lnTo>
                    <a:pt x="397" y="100"/>
                  </a:lnTo>
                  <a:close/>
                </a:path>
              </a:pathLst>
            </a:custGeom>
            <a:solidFill>
              <a:srgbClr val="725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360"/>
            <p:cNvSpPr>
              <a:spLocks/>
            </p:cNvSpPr>
            <p:nvPr/>
          </p:nvSpPr>
          <p:spPr bwMode="auto">
            <a:xfrm>
              <a:off x="3270" y="118"/>
              <a:ext cx="546" cy="596"/>
            </a:xfrm>
            <a:custGeom>
              <a:avLst/>
              <a:gdLst>
                <a:gd name="T0" fmla="*/ 519 w 2182"/>
                <a:gd name="T1" fmla="*/ 268 h 2381"/>
                <a:gd name="T2" fmla="*/ 451 w 2182"/>
                <a:gd name="T3" fmla="*/ 449 h 2381"/>
                <a:gd name="T4" fmla="*/ 348 w 2182"/>
                <a:gd name="T5" fmla="*/ 720 h 2381"/>
                <a:gd name="T6" fmla="*/ 235 w 2182"/>
                <a:gd name="T7" fmla="*/ 1020 h 2381"/>
                <a:gd name="T8" fmla="*/ 132 w 2182"/>
                <a:gd name="T9" fmla="*/ 1284 h 2381"/>
                <a:gd name="T10" fmla="*/ 73 w 2182"/>
                <a:gd name="T11" fmla="*/ 1438 h 2381"/>
                <a:gd name="T12" fmla="*/ 44 w 2182"/>
                <a:gd name="T13" fmla="*/ 1521 h 2381"/>
                <a:gd name="T14" fmla="*/ 23 w 2182"/>
                <a:gd name="T15" fmla="*/ 1612 h 2381"/>
                <a:gd name="T16" fmla="*/ 7 w 2182"/>
                <a:gd name="T17" fmla="*/ 1709 h 2381"/>
                <a:gd name="T18" fmla="*/ 0 w 2182"/>
                <a:gd name="T19" fmla="*/ 1807 h 2381"/>
                <a:gd name="T20" fmla="*/ 6 w 2182"/>
                <a:gd name="T21" fmla="*/ 1905 h 2381"/>
                <a:gd name="T22" fmla="*/ 24 w 2182"/>
                <a:gd name="T23" fmla="*/ 1999 h 2381"/>
                <a:gd name="T24" fmla="*/ 57 w 2182"/>
                <a:gd name="T25" fmla="*/ 2086 h 2381"/>
                <a:gd name="T26" fmla="*/ 108 w 2182"/>
                <a:gd name="T27" fmla="*/ 2163 h 2381"/>
                <a:gd name="T28" fmla="*/ 180 w 2182"/>
                <a:gd name="T29" fmla="*/ 2228 h 2381"/>
                <a:gd name="T30" fmla="*/ 272 w 2182"/>
                <a:gd name="T31" fmla="*/ 2277 h 2381"/>
                <a:gd name="T32" fmla="*/ 387 w 2182"/>
                <a:gd name="T33" fmla="*/ 2310 h 2381"/>
                <a:gd name="T34" fmla="*/ 515 w 2182"/>
                <a:gd name="T35" fmla="*/ 2338 h 2381"/>
                <a:gd name="T36" fmla="*/ 654 w 2182"/>
                <a:gd name="T37" fmla="*/ 2360 h 2381"/>
                <a:gd name="T38" fmla="*/ 800 w 2182"/>
                <a:gd name="T39" fmla="*/ 2375 h 2381"/>
                <a:gd name="T40" fmla="*/ 946 w 2182"/>
                <a:gd name="T41" fmla="*/ 2381 h 2381"/>
                <a:gd name="T42" fmla="*/ 1093 w 2182"/>
                <a:gd name="T43" fmla="*/ 2378 h 2381"/>
                <a:gd name="T44" fmla="*/ 1234 w 2182"/>
                <a:gd name="T45" fmla="*/ 2365 h 2381"/>
                <a:gd name="T46" fmla="*/ 1365 w 2182"/>
                <a:gd name="T47" fmla="*/ 2339 h 2381"/>
                <a:gd name="T48" fmla="*/ 1483 w 2182"/>
                <a:gd name="T49" fmla="*/ 2302 h 2381"/>
                <a:gd name="T50" fmla="*/ 1585 w 2182"/>
                <a:gd name="T51" fmla="*/ 2250 h 2381"/>
                <a:gd name="T52" fmla="*/ 1665 w 2182"/>
                <a:gd name="T53" fmla="*/ 2183 h 2381"/>
                <a:gd name="T54" fmla="*/ 1729 w 2182"/>
                <a:gd name="T55" fmla="*/ 2109 h 2381"/>
                <a:gd name="T56" fmla="*/ 1813 w 2182"/>
                <a:gd name="T57" fmla="*/ 1994 h 2381"/>
                <a:gd name="T58" fmla="*/ 1885 w 2182"/>
                <a:gd name="T59" fmla="*/ 1872 h 2381"/>
                <a:gd name="T60" fmla="*/ 1930 w 2182"/>
                <a:gd name="T61" fmla="*/ 1777 h 2381"/>
                <a:gd name="T62" fmla="*/ 1954 w 2182"/>
                <a:gd name="T63" fmla="*/ 1701 h 2381"/>
                <a:gd name="T64" fmla="*/ 1974 w 2182"/>
                <a:gd name="T65" fmla="*/ 1649 h 2381"/>
                <a:gd name="T66" fmla="*/ 2042 w 2182"/>
                <a:gd name="T67" fmla="*/ 1460 h 2381"/>
                <a:gd name="T68" fmla="*/ 2097 w 2182"/>
                <a:gd name="T69" fmla="*/ 1276 h 2381"/>
                <a:gd name="T70" fmla="*/ 2136 w 2182"/>
                <a:gd name="T71" fmla="*/ 1119 h 2381"/>
                <a:gd name="T72" fmla="*/ 2165 w 2182"/>
                <a:gd name="T73" fmla="*/ 955 h 2381"/>
                <a:gd name="T74" fmla="*/ 2181 w 2182"/>
                <a:gd name="T75" fmla="*/ 791 h 2381"/>
                <a:gd name="T76" fmla="*/ 2177 w 2182"/>
                <a:gd name="T77" fmla="*/ 634 h 2381"/>
                <a:gd name="T78" fmla="*/ 2149 w 2182"/>
                <a:gd name="T79" fmla="*/ 493 h 2381"/>
                <a:gd name="T80" fmla="*/ 2090 w 2182"/>
                <a:gd name="T81" fmla="*/ 374 h 2381"/>
                <a:gd name="T82" fmla="*/ 1995 w 2182"/>
                <a:gd name="T83" fmla="*/ 275 h 2381"/>
                <a:gd name="T84" fmla="*/ 1865 w 2182"/>
                <a:gd name="T85" fmla="*/ 188 h 2381"/>
                <a:gd name="T86" fmla="*/ 1708 w 2182"/>
                <a:gd name="T87" fmla="*/ 116 h 2381"/>
                <a:gd name="T88" fmla="*/ 1534 w 2182"/>
                <a:gd name="T89" fmla="*/ 59 h 2381"/>
                <a:gd name="T90" fmla="*/ 1349 w 2182"/>
                <a:gd name="T91" fmla="*/ 21 h 2381"/>
                <a:gd name="T92" fmla="*/ 1164 w 2182"/>
                <a:gd name="T93" fmla="*/ 1 h 2381"/>
                <a:gd name="T94" fmla="*/ 986 w 2182"/>
                <a:gd name="T95" fmla="*/ 4 h 2381"/>
                <a:gd name="T96" fmla="*/ 824 w 2182"/>
                <a:gd name="T97" fmla="*/ 30 h 2381"/>
                <a:gd name="T98" fmla="*/ 686 w 2182"/>
                <a:gd name="T99" fmla="*/ 81 h 2381"/>
                <a:gd name="T100" fmla="*/ 581 w 2182"/>
                <a:gd name="T101" fmla="*/ 160 h 2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82" h="2381">
                  <a:moveTo>
                    <a:pt x="534" y="228"/>
                  </a:moveTo>
                  <a:lnTo>
                    <a:pt x="531" y="239"/>
                  </a:lnTo>
                  <a:lnTo>
                    <a:pt x="519" y="268"/>
                  </a:lnTo>
                  <a:lnTo>
                    <a:pt x="501" y="314"/>
                  </a:lnTo>
                  <a:lnTo>
                    <a:pt x="479" y="376"/>
                  </a:lnTo>
                  <a:lnTo>
                    <a:pt x="451" y="449"/>
                  </a:lnTo>
                  <a:lnTo>
                    <a:pt x="419" y="532"/>
                  </a:lnTo>
                  <a:lnTo>
                    <a:pt x="385" y="623"/>
                  </a:lnTo>
                  <a:lnTo>
                    <a:pt x="348" y="720"/>
                  </a:lnTo>
                  <a:lnTo>
                    <a:pt x="310" y="820"/>
                  </a:lnTo>
                  <a:lnTo>
                    <a:pt x="272" y="920"/>
                  </a:lnTo>
                  <a:lnTo>
                    <a:pt x="235" y="1020"/>
                  </a:lnTo>
                  <a:lnTo>
                    <a:pt x="198" y="1115"/>
                  </a:lnTo>
                  <a:lnTo>
                    <a:pt x="163" y="1203"/>
                  </a:lnTo>
                  <a:lnTo>
                    <a:pt x="132" y="1284"/>
                  </a:lnTo>
                  <a:lnTo>
                    <a:pt x="105" y="1354"/>
                  </a:lnTo>
                  <a:lnTo>
                    <a:pt x="82" y="1412"/>
                  </a:lnTo>
                  <a:lnTo>
                    <a:pt x="73" y="1438"/>
                  </a:lnTo>
                  <a:lnTo>
                    <a:pt x="63" y="1463"/>
                  </a:lnTo>
                  <a:lnTo>
                    <a:pt x="53" y="1492"/>
                  </a:lnTo>
                  <a:lnTo>
                    <a:pt x="44" y="1521"/>
                  </a:lnTo>
                  <a:lnTo>
                    <a:pt x="37" y="1550"/>
                  </a:lnTo>
                  <a:lnTo>
                    <a:pt x="29" y="1581"/>
                  </a:lnTo>
                  <a:lnTo>
                    <a:pt x="23" y="1612"/>
                  </a:lnTo>
                  <a:lnTo>
                    <a:pt x="16" y="1644"/>
                  </a:lnTo>
                  <a:lnTo>
                    <a:pt x="11" y="1676"/>
                  </a:lnTo>
                  <a:lnTo>
                    <a:pt x="7" y="1709"/>
                  </a:lnTo>
                  <a:lnTo>
                    <a:pt x="3" y="1741"/>
                  </a:lnTo>
                  <a:lnTo>
                    <a:pt x="1" y="1774"/>
                  </a:lnTo>
                  <a:lnTo>
                    <a:pt x="0" y="1807"/>
                  </a:lnTo>
                  <a:lnTo>
                    <a:pt x="1" y="1840"/>
                  </a:lnTo>
                  <a:lnTo>
                    <a:pt x="2" y="1873"/>
                  </a:lnTo>
                  <a:lnTo>
                    <a:pt x="6" y="1905"/>
                  </a:lnTo>
                  <a:lnTo>
                    <a:pt x="10" y="1936"/>
                  </a:lnTo>
                  <a:lnTo>
                    <a:pt x="16" y="1968"/>
                  </a:lnTo>
                  <a:lnTo>
                    <a:pt x="24" y="1999"/>
                  </a:lnTo>
                  <a:lnTo>
                    <a:pt x="34" y="2029"/>
                  </a:lnTo>
                  <a:lnTo>
                    <a:pt x="44" y="2057"/>
                  </a:lnTo>
                  <a:lnTo>
                    <a:pt x="57" y="2086"/>
                  </a:lnTo>
                  <a:lnTo>
                    <a:pt x="73" y="2113"/>
                  </a:lnTo>
                  <a:lnTo>
                    <a:pt x="90" y="2138"/>
                  </a:lnTo>
                  <a:lnTo>
                    <a:pt x="108" y="2163"/>
                  </a:lnTo>
                  <a:lnTo>
                    <a:pt x="130" y="2186"/>
                  </a:lnTo>
                  <a:lnTo>
                    <a:pt x="154" y="2208"/>
                  </a:lnTo>
                  <a:lnTo>
                    <a:pt x="180" y="2228"/>
                  </a:lnTo>
                  <a:lnTo>
                    <a:pt x="208" y="2246"/>
                  </a:lnTo>
                  <a:lnTo>
                    <a:pt x="239" y="2263"/>
                  </a:lnTo>
                  <a:lnTo>
                    <a:pt x="272" y="2277"/>
                  </a:lnTo>
                  <a:lnTo>
                    <a:pt x="308" y="2289"/>
                  </a:lnTo>
                  <a:lnTo>
                    <a:pt x="347" y="2300"/>
                  </a:lnTo>
                  <a:lnTo>
                    <a:pt x="387" y="2310"/>
                  </a:lnTo>
                  <a:lnTo>
                    <a:pt x="428" y="2320"/>
                  </a:lnTo>
                  <a:lnTo>
                    <a:pt x="471" y="2330"/>
                  </a:lnTo>
                  <a:lnTo>
                    <a:pt x="515" y="2338"/>
                  </a:lnTo>
                  <a:lnTo>
                    <a:pt x="561" y="2347"/>
                  </a:lnTo>
                  <a:lnTo>
                    <a:pt x="607" y="2353"/>
                  </a:lnTo>
                  <a:lnTo>
                    <a:pt x="654" y="2360"/>
                  </a:lnTo>
                  <a:lnTo>
                    <a:pt x="702" y="2366"/>
                  </a:lnTo>
                  <a:lnTo>
                    <a:pt x="751" y="2371"/>
                  </a:lnTo>
                  <a:lnTo>
                    <a:pt x="800" y="2375"/>
                  </a:lnTo>
                  <a:lnTo>
                    <a:pt x="848" y="2378"/>
                  </a:lnTo>
                  <a:lnTo>
                    <a:pt x="898" y="2380"/>
                  </a:lnTo>
                  <a:lnTo>
                    <a:pt x="946" y="2381"/>
                  </a:lnTo>
                  <a:lnTo>
                    <a:pt x="996" y="2381"/>
                  </a:lnTo>
                  <a:lnTo>
                    <a:pt x="1045" y="2380"/>
                  </a:lnTo>
                  <a:lnTo>
                    <a:pt x="1093" y="2378"/>
                  </a:lnTo>
                  <a:lnTo>
                    <a:pt x="1141" y="2375"/>
                  </a:lnTo>
                  <a:lnTo>
                    <a:pt x="1187" y="2371"/>
                  </a:lnTo>
                  <a:lnTo>
                    <a:pt x="1234" y="2365"/>
                  </a:lnTo>
                  <a:lnTo>
                    <a:pt x="1279" y="2358"/>
                  </a:lnTo>
                  <a:lnTo>
                    <a:pt x="1322" y="2349"/>
                  </a:lnTo>
                  <a:lnTo>
                    <a:pt x="1365" y="2339"/>
                  </a:lnTo>
                  <a:lnTo>
                    <a:pt x="1407" y="2329"/>
                  </a:lnTo>
                  <a:lnTo>
                    <a:pt x="1446" y="2316"/>
                  </a:lnTo>
                  <a:lnTo>
                    <a:pt x="1483" y="2302"/>
                  </a:lnTo>
                  <a:lnTo>
                    <a:pt x="1519" y="2285"/>
                  </a:lnTo>
                  <a:lnTo>
                    <a:pt x="1553" y="2268"/>
                  </a:lnTo>
                  <a:lnTo>
                    <a:pt x="1585" y="2250"/>
                  </a:lnTo>
                  <a:lnTo>
                    <a:pt x="1614" y="2229"/>
                  </a:lnTo>
                  <a:lnTo>
                    <a:pt x="1641" y="2206"/>
                  </a:lnTo>
                  <a:lnTo>
                    <a:pt x="1665" y="2183"/>
                  </a:lnTo>
                  <a:lnTo>
                    <a:pt x="1688" y="2158"/>
                  </a:lnTo>
                  <a:lnTo>
                    <a:pt x="1708" y="2133"/>
                  </a:lnTo>
                  <a:lnTo>
                    <a:pt x="1729" y="2109"/>
                  </a:lnTo>
                  <a:lnTo>
                    <a:pt x="1747" y="2086"/>
                  </a:lnTo>
                  <a:lnTo>
                    <a:pt x="1783" y="2038"/>
                  </a:lnTo>
                  <a:lnTo>
                    <a:pt x="1813" y="1994"/>
                  </a:lnTo>
                  <a:lnTo>
                    <a:pt x="1841" y="1951"/>
                  </a:lnTo>
                  <a:lnTo>
                    <a:pt x="1865" y="1911"/>
                  </a:lnTo>
                  <a:lnTo>
                    <a:pt x="1885" y="1872"/>
                  </a:lnTo>
                  <a:lnTo>
                    <a:pt x="1903" y="1837"/>
                  </a:lnTo>
                  <a:lnTo>
                    <a:pt x="1917" y="1805"/>
                  </a:lnTo>
                  <a:lnTo>
                    <a:pt x="1930" y="1777"/>
                  </a:lnTo>
                  <a:lnTo>
                    <a:pt x="1938" y="1751"/>
                  </a:lnTo>
                  <a:lnTo>
                    <a:pt x="1946" y="1730"/>
                  </a:lnTo>
                  <a:lnTo>
                    <a:pt x="1954" y="1701"/>
                  </a:lnTo>
                  <a:lnTo>
                    <a:pt x="1958" y="1690"/>
                  </a:lnTo>
                  <a:lnTo>
                    <a:pt x="1962" y="1679"/>
                  </a:lnTo>
                  <a:lnTo>
                    <a:pt x="1974" y="1649"/>
                  </a:lnTo>
                  <a:lnTo>
                    <a:pt x="1992" y="1601"/>
                  </a:lnTo>
                  <a:lnTo>
                    <a:pt x="2016" y="1537"/>
                  </a:lnTo>
                  <a:lnTo>
                    <a:pt x="2042" y="1460"/>
                  </a:lnTo>
                  <a:lnTo>
                    <a:pt x="2070" y="1373"/>
                  </a:lnTo>
                  <a:lnTo>
                    <a:pt x="2084" y="1325"/>
                  </a:lnTo>
                  <a:lnTo>
                    <a:pt x="2097" y="1276"/>
                  </a:lnTo>
                  <a:lnTo>
                    <a:pt x="2111" y="1225"/>
                  </a:lnTo>
                  <a:lnTo>
                    <a:pt x="2124" y="1172"/>
                  </a:lnTo>
                  <a:lnTo>
                    <a:pt x="2136" y="1119"/>
                  </a:lnTo>
                  <a:lnTo>
                    <a:pt x="2147" y="1064"/>
                  </a:lnTo>
                  <a:lnTo>
                    <a:pt x="2156" y="1010"/>
                  </a:lnTo>
                  <a:lnTo>
                    <a:pt x="2165" y="955"/>
                  </a:lnTo>
                  <a:lnTo>
                    <a:pt x="2173" y="900"/>
                  </a:lnTo>
                  <a:lnTo>
                    <a:pt x="2177" y="845"/>
                  </a:lnTo>
                  <a:lnTo>
                    <a:pt x="2181" y="791"/>
                  </a:lnTo>
                  <a:lnTo>
                    <a:pt x="2182" y="737"/>
                  </a:lnTo>
                  <a:lnTo>
                    <a:pt x="2180" y="685"/>
                  </a:lnTo>
                  <a:lnTo>
                    <a:pt x="2177" y="634"/>
                  </a:lnTo>
                  <a:lnTo>
                    <a:pt x="2170" y="585"/>
                  </a:lnTo>
                  <a:lnTo>
                    <a:pt x="2161" y="538"/>
                  </a:lnTo>
                  <a:lnTo>
                    <a:pt x="2149" y="493"/>
                  </a:lnTo>
                  <a:lnTo>
                    <a:pt x="2133" y="450"/>
                  </a:lnTo>
                  <a:lnTo>
                    <a:pt x="2113" y="410"/>
                  </a:lnTo>
                  <a:lnTo>
                    <a:pt x="2090" y="374"/>
                  </a:lnTo>
                  <a:lnTo>
                    <a:pt x="2063" y="340"/>
                  </a:lnTo>
                  <a:lnTo>
                    <a:pt x="2031" y="307"/>
                  </a:lnTo>
                  <a:lnTo>
                    <a:pt x="1995" y="275"/>
                  </a:lnTo>
                  <a:lnTo>
                    <a:pt x="1955" y="245"/>
                  </a:lnTo>
                  <a:lnTo>
                    <a:pt x="1912" y="216"/>
                  </a:lnTo>
                  <a:lnTo>
                    <a:pt x="1865" y="188"/>
                  </a:lnTo>
                  <a:lnTo>
                    <a:pt x="1815" y="162"/>
                  </a:lnTo>
                  <a:lnTo>
                    <a:pt x="1763" y="138"/>
                  </a:lnTo>
                  <a:lnTo>
                    <a:pt x="1708" y="116"/>
                  </a:lnTo>
                  <a:lnTo>
                    <a:pt x="1652" y="95"/>
                  </a:lnTo>
                  <a:lnTo>
                    <a:pt x="1594" y="76"/>
                  </a:lnTo>
                  <a:lnTo>
                    <a:pt x="1534" y="59"/>
                  </a:lnTo>
                  <a:lnTo>
                    <a:pt x="1473" y="44"/>
                  </a:lnTo>
                  <a:lnTo>
                    <a:pt x="1411" y="31"/>
                  </a:lnTo>
                  <a:lnTo>
                    <a:pt x="1349" y="21"/>
                  </a:lnTo>
                  <a:lnTo>
                    <a:pt x="1288" y="12"/>
                  </a:lnTo>
                  <a:lnTo>
                    <a:pt x="1225" y="5"/>
                  </a:lnTo>
                  <a:lnTo>
                    <a:pt x="1164" y="1"/>
                  </a:lnTo>
                  <a:lnTo>
                    <a:pt x="1103" y="0"/>
                  </a:lnTo>
                  <a:lnTo>
                    <a:pt x="1044" y="1"/>
                  </a:lnTo>
                  <a:lnTo>
                    <a:pt x="986" y="4"/>
                  </a:lnTo>
                  <a:lnTo>
                    <a:pt x="930" y="10"/>
                  </a:lnTo>
                  <a:lnTo>
                    <a:pt x="876" y="18"/>
                  </a:lnTo>
                  <a:lnTo>
                    <a:pt x="824" y="30"/>
                  </a:lnTo>
                  <a:lnTo>
                    <a:pt x="775" y="44"/>
                  </a:lnTo>
                  <a:lnTo>
                    <a:pt x="729" y="62"/>
                  </a:lnTo>
                  <a:lnTo>
                    <a:pt x="686" y="81"/>
                  </a:lnTo>
                  <a:lnTo>
                    <a:pt x="647" y="105"/>
                  </a:lnTo>
                  <a:lnTo>
                    <a:pt x="613" y="131"/>
                  </a:lnTo>
                  <a:lnTo>
                    <a:pt x="581" y="160"/>
                  </a:lnTo>
                  <a:lnTo>
                    <a:pt x="555" y="192"/>
                  </a:lnTo>
                  <a:lnTo>
                    <a:pt x="534" y="228"/>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361"/>
            <p:cNvSpPr>
              <a:spLocks/>
            </p:cNvSpPr>
            <p:nvPr/>
          </p:nvSpPr>
          <p:spPr bwMode="auto">
            <a:xfrm>
              <a:off x="3373" y="297"/>
              <a:ext cx="76" cy="81"/>
            </a:xfrm>
            <a:custGeom>
              <a:avLst/>
              <a:gdLst>
                <a:gd name="T0" fmla="*/ 233 w 305"/>
                <a:gd name="T1" fmla="*/ 18 h 324"/>
                <a:gd name="T2" fmla="*/ 198 w 305"/>
                <a:gd name="T3" fmla="*/ 74 h 324"/>
                <a:gd name="T4" fmla="*/ 181 w 305"/>
                <a:gd name="T5" fmla="*/ 95 h 324"/>
                <a:gd name="T6" fmla="*/ 163 w 305"/>
                <a:gd name="T7" fmla="*/ 112 h 324"/>
                <a:gd name="T8" fmla="*/ 150 w 305"/>
                <a:gd name="T9" fmla="*/ 121 h 324"/>
                <a:gd name="T10" fmla="*/ 141 w 305"/>
                <a:gd name="T11" fmla="*/ 123 h 324"/>
                <a:gd name="T12" fmla="*/ 127 w 305"/>
                <a:gd name="T13" fmla="*/ 124 h 324"/>
                <a:gd name="T14" fmla="*/ 100 w 305"/>
                <a:gd name="T15" fmla="*/ 129 h 324"/>
                <a:gd name="T16" fmla="*/ 70 w 305"/>
                <a:gd name="T17" fmla="*/ 137 h 324"/>
                <a:gd name="T18" fmla="*/ 40 w 305"/>
                <a:gd name="T19" fmla="*/ 150 h 324"/>
                <a:gd name="T20" fmla="*/ 20 w 305"/>
                <a:gd name="T21" fmla="*/ 162 h 324"/>
                <a:gd name="T22" fmla="*/ 9 w 305"/>
                <a:gd name="T23" fmla="*/ 173 h 324"/>
                <a:gd name="T24" fmla="*/ 3 w 305"/>
                <a:gd name="T25" fmla="*/ 184 h 324"/>
                <a:gd name="T26" fmla="*/ 0 w 305"/>
                <a:gd name="T27" fmla="*/ 196 h 324"/>
                <a:gd name="T28" fmla="*/ 1 w 305"/>
                <a:gd name="T29" fmla="*/ 209 h 324"/>
                <a:gd name="T30" fmla="*/ 6 w 305"/>
                <a:gd name="T31" fmla="*/ 224 h 324"/>
                <a:gd name="T32" fmla="*/ 18 w 305"/>
                <a:gd name="T33" fmla="*/ 240 h 324"/>
                <a:gd name="T34" fmla="*/ 36 w 305"/>
                <a:gd name="T35" fmla="*/ 256 h 324"/>
                <a:gd name="T36" fmla="*/ 60 w 305"/>
                <a:gd name="T37" fmla="*/ 274 h 324"/>
                <a:gd name="T38" fmla="*/ 85 w 305"/>
                <a:gd name="T39" fmla="*/ 290 h 324"/>
                <a:gd name="T40" fmla="*/ 109 w 305"/>
                <a:gd name="T41" fmla="*/ 301 h 324"/>
                <a:gd name="T42" fmla="*/ 133 w 305"/>
                <a:gd name="T43" fmla="*/ 310 h 324"/>
                <a:gd name="T44" fmla="*/ 166 w 305"/>
                <a:gd name="T45" fmla="*/ 319 h 324"/>
                <a:gd name="T46" fmla="*/ 208 w 305"/>
                <a:gd name="T47" fmla="*/ 324 h 324"/>
                <a:gd name="T48" fmla="*/ 244 w 305"/>
                <a:gd name="T49" fmla="*/ 323 h 324"/>
                <a:gd name="T50" fmla="*/ 272 w 305"/>
                <a:gd name="T51" fmla="*/ 319 h 324"/>
                <a:gd name="T52" fmla="*/ 299 w 305"/>
                <a:gd name="T53" fmla="*/ 312 h 324"/>
                <a:gd name="T54" fmla="*/ 295 w 305"/>
                <a:gd name="T55" fmla="*/ 308 h 324"/>
                <a:gd name="T56" fmla="*/ 231 w 305"/>
                <a:gd name="T57" fmla="*/ 293 h 324"/>
                <a:gd name="T58" fmla="*/ 165 w 305"/>
                <a:gd name="T59" fmla="*/ 273 h 324"/>
                <a:gd name="T60" fmla="*/ 124 w 305"/>
                <a:gd name="T61" fmla="*/ 256 h 324"/>
                <a:gd name="T62" fmla="*/ 97 w 305"/>
                <a:gd name="T63" fmla="*/ 242 h 324"/>
                <a:gd name="T64" fmla="*/ 83 w 305"/>
                <a:gd name="T65" fmla="*/ 231 h 324"/>
                <a:gd name="T66" fmla="*/ 73 w 305"/>
                <a:gd name="T67" fmla="*/ 220 h 324"/>
                <a:gd name="T68" fmla="*/ 67 w 305"/>
                <a:gd name="T69" fmla="*/ 210 h 324"/>
                <a:gd name="T70" fmla="*/ 66 w 305"/>
                <a:gd name="T71" fmla="*/ 198 h 324"/>
                <a:gd name="T72" fmla="*/ 67 w 305"/>
                <a:gd name="T73" fmla="*/ 189 h 324"/>
                <a:gd name="T74" fmla="*/ 70 w 305"/>
                <a:gd name="T75" fmla="*/ 182 h 324"/>
                <a:gd name="T76" fmla="*/ 74 w 305"/>
                <a:gd name="T77" fmla="*/ 177 h 324"/>
                <a:gd name="T78" fmla="*/ 85 w 305"/>
                <a:gd name="T79" fmla="*/ 174 h 324"/>
                <a:gd name="T80" fmla="*/ 103 w 305"/>
                <a:gd name="T81" fmla="*/ 173 h 324"/>
                <a:gd name="T82" fmla="*/ 136 w 305"/>
                <a:gd name="T83" fmla="*/ 175 h 324"/>
                <a:gd name="T84" fmla="*/ 169 w 305"/>
                <a:gd name="T85" fmla="*/ 175 h 324"/>
                <a:gd name="T86" fmla="*/ 185 w 305"/>
                <a:gd name="T87" fmla="*/ 171 h 324"/>
                <a:gd name="T88" fmla="*/ 194 w 305"/>
                <a:gd name="T89" fmla="*/ 165 h 324"/>
                <a:gd name="T90" fmla="*/ 206 w 305"/>
                <a:gd name="T91" fmla="*/ 153 h 324"/>
                <a:gd name="T92" fmla="*/ 219 w 305"/>
                <a:gd name="T93" fmla="*/ 133 h 324"/>
                <a:gd name="T94" fmla="*/ 229 w 305"/>
                <a:gd name="T95" fmla="*/ 107 h 324"/>
                <a:gd name="T96" fmla="*/ 235 w 305"/>
                <a:gd name="T97" fmla="*/ 80 h 324"/>
                <a:gd name="T98" fmla="*/ 241 w 305"/>
                <a:gd name="T99" fmla="*/ 41 h 324"/>
                <a:gd name="T100" fmla="*/ 243 w 305"/>
                <a:gd name="T101" fmla="*/ 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5" h="324">
                  <a:moveTo>
                    <a:pt x="243" y="0"/>
                  </a:moveTo>
                  <a:lnTo>
                    <a:pt x="233" y="18"/>
                  </a:lnTo>
                  <a:lnTo>
                    <a:pt x="206" y="62"/>
                  </a:lnTo>
                  <a:lnTo>
                    <a:pt x="198" y="74"/>
                  </a:lnTo>
                  <a:lnTo>
                    <a:pt x="190" y="84"/>
                  </a:lnTo>
                  <a:lnTo>
                    <a:pt x="181" y="95"/>
                  </a:lnTo>
                  <a:lnTo>
                    <a:pt x="171" y="104"/>
                  </a:lnTo>
                  <a:lnTo>
                    <a:pt x="163" y="112"/>
                  </a:lnTo>
                  <a:lnTo>
                    <a:pt x="154" y="118"/>
                  </a:lnTo>
                  <a:lnTo>
                    <a:pt x="150" y="121"/>
                  </a:lnTo>
                  <a:lnTo>
                    <a:pt x="146" y="122"/>
                  </a:lnTo>
                  <a:lnTo>
                    <a:pt x="141" y="123"/>
                  </a:lnTo>
                  <a:lnTo>
                    <a:pt x="137" y="123"/>
                  </a:lnTo>
                  <a:lnTo>
                    <a:pt x="127" y="124"/>
                  </a:lnTo>
                  <a:lnTo>
                    <a:pt x="114" y="125"/>
                  </a:lnTo>
                  <a:lnTo>
                    <a:pt x="100" y="129"/>
                  </a:lnTo>
                  <a:lnTo>
                    <a:pt x="85" y="132"/>
                  </a:lnTo>
                  <a:lnTo>
                    <a:pt x="70" y="137"/>
                  </a:lnTo>
                  <a:lnTo>
                    <a:pt x="54" y="143"/>
                  </a:lnTo>
                  <a:lnTo>
                    <a:pt x="40" y="150"/>
                  </a:lnTo>
                  <a:lnTo>
                    <a:pt x="26" y="158"/>
                  </a:lnTo>
                  <a:lnTo>
                    <a:pt x="20" y="162"/>
                  </a:lnTo>
                  <a:lnTo>
                    <a:pt x="15" y="167"/>
                  </a:lnTo>
                  <a:lnTo>
                    <a:pt x="9" y="173"/>
                  </a:lnTo>
                  <a:lnTo>
                    <a:pt x="6" y="178"/>
                  </a:lnTo>
                  <a:lnTo>
                    <a:pt x="3" y="184"/>
                  </a:lnTo>
                  <a:lnTo>
                    <a:pt x="1" y="189"/>
                  </a:lnTo>
                  <a:lnTo>
                    <a:pt x="0" y="196"/>
                  </a:lnTo>
                  <a:lnTo>
                    <a:pt x="0" y="202"/>
                  </a:lnTo>
                  <a:lnTo>
                    <a:pt x="1" y="209"/>
                  </a:lnTo>
                  <a:lnTo>
                    <a:pt x="3" y="216"/>
                  </a:lnTo>
                  <a:lnTo>
                    <a:pt x="6" y="224"/>
                  </a:lnTo>
                  <a:lnTo>
                    <a:pt x="12" y="231"/>
                  </a:lnTo>
                  <a:lnTo>
                    <a:pt x="18" y="240"/>
                  </a:lnTo>
                  <a:lnTo>
                    <a:pt x="27" y="247"/>
                  </a:lnTo>
                  <a:lnTo>
                    <a:pt x="36" y="256"/>
                  </a:lnTo>
                  <a:lnTo>
                    <a:pt x="48" y="266"/>
                  </a:lnTo>
                  <a:lnTo>
                    <a:pt x="60" y="274"/>
                  </a:lnTo>
                  <a:lnTo>
                    <a:pt x="73" y="282"/>
                  </a:lnTo>
                  <a:lnTo>
                    <a:pt x="85" y="290"/>
                  </a:lnTo>
                  <a:lnTo>
                    <a:pt x="97" y="295"/>
                  </a:lnTo>
                  <a:lnTo>
                    <a:pt x="109" y="301"/>
                  </a:lnTo>
                  <a:lnTo>
                    <a:pt x="121" y="306"/>
                  </a:lnTo>
                  <a:lnTo>
                    <a:pt x="133" y="310"/>
                  </a:lnTo>
                  <a:lnTo>
                    <a:pt x="144" y="313"/>
                  </a:lnTo>
                  <a:lnTo>
                    <a:pt x="166" y="319"/>
                  </a:lnTo>
                  <a:lnTo>
                    <a:pt x="188" y="322"/>
                  </a:lnTo>
                  <a:lnTo>
                    <a:pt x="208" y="324"/>
                  </a:lnTo>
                  <a:lnTo>
                    <a:pt x="227" y="324"/>
                  </a:lnTo>
                  <a:lnTo>
                    <a:pt x="244" y="323"/>
                  </a:lnTo>
                  <a:lnTo>
                    <a:pt x="259" y="322"/>
                  </a:lnTo>
                  <a:lnTo>
                    <a:pt x="272" y="319"/>
                  </a:lnTo>
                  <a:lnTo>
                    <a:pt x="284" y="317"/>
                  </a:lnTo>
                  <a:lnTo>
                    <a:pt x="299" y="312"/>
                  </a:lnTo>
                  <a:lnTo>
                    <a:pt x="305" y="310"/>
                  </a:lnTo>
                  <a:lnTo>
                    <a:pt x="295" y="308"/>
                  </a:lnTo>
                  <a:lnTo>
                    <a:pt x="269" y="302"/>
                  </a:lnTo>
                  <a:lnTo>
                    <a:pt x="231" y="293"/>
                  </a:lnTo>
                  <a:lnTo>
                    <a:pt x="188" y="280"/>
                  </a:lnTo>
                  <a:lnTo>
                    <a:pt x="165" y="273"/>
                  </a:lnTo>
                  <a:lnTo>
                    <a:pt x="143" y="265"/>
                  </a:lnTo>
                  <a:lnTo>
                    <a:pt x="124" y="256"/>
                  </a:lnTo>
                  <a:lnTo>
                    <a:pt x="106" y="246"/>
                  </a:lnTo>
                  <a:lnTo>
                    <a:pt x="97" y="242"/>
                  </a:lnTo>
                  <a:lnTo>
                    <a:pt x="89" y="237"/>
                  </a:lnTo>
                  <a:lnTo>
                    <a:pt x="83" y="231"/>
                  </a:lnTo>
                  <a:lnTo>
                    <a:pt x="77" y="226"/>
                  </a:lnTo>
                  <a:lnTo>
                    <a:pt x="73" y="220"/>
                  </a:lnTo>
                  <a:lnTo>
                    <a:pt x="69" y="215"/>
                  </a:lnTo>
                  <a:lnTo>
                    <a:pt x="67" y="210"/>
                  </a:lnTo>
                  <a:lnTo>
                    <a:pt x="66" y="203"/>
                  </a:lnTo>
                  <a:lnTo>
                    <a:pt x="66" y="198"/>
                  </a:lnTo>
                  <a:lnTo>
                    <a:pt x="66" y="193"/>
                  </a:lnTo>
                  <a:lnTo>
                    <a:pt x="67" y="189"/>
                  </a:lnTo>
                  <a:lnTo>
                    <a:pt x="68" y="185"/>
                  </a:lnTo>
                  <a:lnTo>
                    <a:pt x="70" y="182"/>
                  </a:lnTo>
                  <a:lnTo>
                    <a:pt x="72" y="179"/>
                  </a:lnTo>
                  <a:lnTo>
                    <a:pt x="74" y="177"/>
                  </a:lnTo>
                  <a:lnTo>
                    <a:pt x="77" y="176"/>
                  </a:lnTo>
                  <a:lnTo>
                    <a:pt x="85" y="174"/>
                  </a:lnTo>
                  <a:lnTo>
                    <a:pt x="94" y="173"/>
                  </a:lnTo>
                  <a:lnTo>
                    <a:pt x="103" y="173"/>
                  </a:lnTo>
                  <a:lnTo>
                    <a:pt x="113" y="173"/>
                  </a:lnTo>
                  <a:lnTo>
                    <a:pt x="136" y="175"/>
                  </a:lnTo>
                  <a:lnTo>
                    <a:pt x="158" y="176"/>
                  </a:lnTo>
                  <a:lnTo>
                    <a:pt x="169" y="175"/>
                  </a:lnTo>
                  <a:lnTo>
                    <a:pt x="180" y="172"/>
                  </a:lnTo>
                  <a:lnTo>
                    <a:pt x="185" y="171"/>
                  </a:lnTo>
                  <a:lnTo>
                    <a:pt x="190" y="167"/>
                  </a:lnTo>
                  <a:lnTo>
                    <a:pt x="194" y="165"/>
                  </a:lnTo>
                  <a:lnTo>
                    <a:pt x="198" y="162"/>
                  </a:lnTo>
                  <a:lnTo>
                    <a:pt x="206" y="153"/>
                  </a:lnTo>
                  <a:lnTo>
                    <a:pt x="214" y="144"/>
                  </a:lnTo>
                  <a:lnTo>
                    <a:pt x="219" y="133"/>
                  </a:lnTo>
                  <a:lnTo>
                    <a:pt x="224" y="120"/>
                  </a:lnTo>
                  <a:lnTo>
                    <a:pt x="229" y="107"/>
                  </a:lnTo>
                  <a:lnTo>
                    <a:pt x="232" y="94"/>
                  </a:lnTo>
                  <a:lnTo>
                    <a:pt x="235" y="80"/>
                  </a:lnTo>
                  <a:lnTo>
                    <a:pt x="237" y="66"/>
                  </a:lnTo>
                  <a:lnTo>
                    <a:pt x="241" y="41"/>
                  </a:lnTo>
                  <a:lnTo>
                    <a:pt x="243" y="20"/>
                  </a:lnTo>
                  <a:lnTo>
                    <a:pt x="243" y="5"/>
                  </a:lnTo>
                  <a:lnTo>
                    <a:pt x="243" y="0"/>
                  </a:lnTo>
                  <a:close/>
                </a:path>
              </a:pathLst>
            </a:custGeom>
            <a:solidFill>
              <a:srgbClr val="CB8E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362"/>
            <p:cNvSpPr>
              <a:spLocks/>
            </p:cNvSpPr>
            <p:nvPr/>
          </p:nvSpPr>
          <p:spPr bwMode="auto">
            <a:xfrm>
              <a:off x="3542" y="274"/>
              <a:ext cx="31" cy="49"/>
            </a:xfrm>
            <a:custGeom>
              <a:avLst/>
              <a:gdLst>
                <a:gd name="T0" fmla="*/ 112 w 123"/>
                <a:gd name="T1" fmla="*/ 125 h 198"/>
                <a:gd name="T2" fmla="*/ 105 w 123"/>
                <a:gd name="T3" fmla="*/ 144 h 198"/>
                <a:gd name="T4" fmla="*/ 95 w 123"/>
                <a:gd name="T5" fmla="*/ 160 h 198"/>
                <a:gd name="T6" fmla="*/ 84 w 123"/>
                <a:gd name="T7" fmla="*/ 174 h 198"/>
                <a:gd name="T8" fmla="*/ 73 w 123"/>
                <a:gd name="T9" fmla="*/ 185 h 198"/>
                <a:gd name="T10" fmla="*/ 61 w 123"/>
                <a:gd name="T11" fmla="*/ 192 h 198"/>
                <a:gd name="T12" fmla="*/ 50 w 123"/>
                <a:gd name="T13" fmla="*/ 197 h 198"/>
                <a:gd name="T14" fmla="*/ 38 w 123"/>
                <a:gd name="T15" fmla="*/ 198 h 198"/>
                <a:gd name="T16" fmla="*/ 27 w 123"/>
                <a:gd name="T17" fmla="*/ 194 h 198"/>
                <a:gd name="T18" fmla="*/ 17 w 123"/>
                <a:gd name="T19" fmla="*/ 187 h 198"/>
                <a:gd name="T20" fmla="*/ 10 w 123"/>
                <a:gd name="T21" fmla="*/ 177 h 198"/>
                <a:gd name="T22" fmla="*/ 4 w 123"/>
                <a:gd name="T23" fmla="*/ 164 h 198"/>
                <a:gd name="T24" fmla="*/ 1 w 123"/>
                <a:gd name="T25" fmla="*/ 149 h 198"/>
                <a:gd name="T26" fmla="*/ 0 w 123"/>
                <a:gd name="T27" fmla="*/ 132 h 198"/>
                <a:gd name="T28" fmla="*/ 1 w 123"/>
                <a:gd name="T29" fmla="*/ 112 h 198"/>
                <a:gd name="T30" fmla="*/ 5 w 123"/>
                <a:gd name="T31" fmla="*/ 93 h 198"/>
                <a:gd name="T32" fmla="*/ 11 w 123"/>
                <a:gd name="T33" fmla="*/ 72 h 198"/>
                <a:gd name="T34" fmla="*/ 19 w 123"/>
                <a:gd name="T35" fmla="*/ 54 h 198"/>
                <a:gd name="T36" fmla="*/ 28 w 123"/>
                <a:gd name="T37" fmla="*/ 38 h 198"/>
                <a:gd name="T38" fmla="*/ 39 w 123"/>
                <a:gd name="T39" fmla="*/ 25 h 198"/>
                <a:gd name="T40" fmla="*/ 50 w 123"/>
                <a:gd name="T41" fmla="*/ 13 h 198"/>
                <a:gd name="T42" fmla="*/ 61 w 123"/>
                <a:gd name="T43" fmla="*/ 5 h 198"/>
                <a:gd name="T44" fmla="*/ 73 w 123"/>
                <a:gd name="T45" fmla="*/ 1 h 198"/>
                <a:gd name="T46" fmla="*/ 85 w 123"/>
                <a:gd name="T47" fmla="*/ 0 h 198"/>
                <a:gd name="T48" fmla="*/ 96 w 123"/>
                <a:gd name="T49" fmla="*/ 3 h 198"/>
                <a:gd name="T50" fmla="*/ 106 w 123"/>
                <a:gd name="T51" fmla="*/ 11 h 198"/>
                <a:gd name="T52" fmla="*/ 113 w 123"/>
                <a:gd name="T53" fmla="*/ 21 h 198"/>
                <a:gd name="T54" fmla="*/ 119 w 123"/>
                <a:gd name="T55" fmla="*/ 34 h 198"/>
                <a:gd name="T56" fmla="*/ 122 w 123"/>
                <a:gd name="T57" fmla="*/ 50 h 198"/>
                <a:gd name="T58" fmla="*/ 123 w 123"/>
                <a:gd name="T59" fmla="*/ 67 h 198"/>
                <a:gd name="T60" fmla="*/ 122 w 123"/>
                <a:gd name="T61" fmla="*/ 85 h 198"/>
                <a:gd name="T62" fmla="*/ 118 w 123"/>
                <a:gd name="T63" fmla="*/ 10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3" h="198">
                  <a:moveTo>
                    <a:pt x="115" y="116"/>
                  </a:moveTo>
                  <a:lnTo>
                    <a:pt x="112" y="125"/>
                  </a:lnTo>
                  <a:lnTo>
                    <a:pt x="108" y="135"/>
                  </a:lnTo>
                  <a:lnTo>
                    <a:pt x="105" y="144"/>
                  </a:lnTo>
                  <a:lnTo>
                    <a:pt x="99" y="152"/>
                  </a:lnTo>
                  <a:lnTo>
                    <a:pt x="95" y="160"/>
                  </a:lnTo>
                  <a:lnTo>
                    <a:pt x="90" y="167"/>
                  </a:lnTo>
                  <a:lnTo>
                    <a:pt x="84" y="174"/>
                  </a:lnTo>
                  <a:lnTo>
                    <a:pt x="79" y="179"/>
                  </a:lnTo>
                  <a:lnTo>
                    <a:pt x="73" y="185"/>
                  </a:lnTo>
                  <a:lnTo>
                    <a:pt x="67" y="189"/>
                  </a:lnTo>
                  <a:lnTo>
                    <a:pt x="61" y="192"/>
                  </a:lnTo>
                  <a:lnTo>
                    <a:pt x="55" y="196"/>
                  </a:lnTo>
                  <a:lnTo>
                    <a:pt x="50" y="197"/>
                  </a:lnTo>
                  <a:lnTo>
                    <a:pt x="43" y="198"/>
                  </a:lnTo>
                  <a:lnTo>
                    <a:pt x="38" y="198"/>
                  </a:lnTo>
                  <a:lnTo>
                    <a:pt x="32" y="197"/>
                  </a:lnTo>
                  <a:lnTo>
                    <a:pt x="27" y="194"/>
                  </a:lnTo>
                  <a:lnTo>
                    <a:pt x="21" y="191"/>
                  </a:lnTo>
                  <a:lnTo>
                    <a:pt x="17" y="187"/>
                  </a:lnTo>
                  <a:lnTo>
                    <a:pt x="14" y="183"/>
                  </a:lnTo>
                  <a:lnTo>
                    <a:pt x="10" y="177"/>
                  </a:lnTo>
                  <a:lnTo>
                    <a:pt x="7" y="171"/>
                  </a:lnTo>
                  <a:lnTo>
                    <a:pt x="4" y="164"/>
                  </a:lnTo>
                  <a:lnTo>
                    <a:pt x="3" y="157"/>
                  </a:lnTo>
                  <a:lnTo>
                    <a:pt x="1" y="149"/>
                  </a:lnTo>
                  <a:lnTo>
                    <a:pt x="0" y="140"/>
                  </a:lnTo>
                  <a:lnTo>
                    <a:pt x="0" y="132"/>
                  </a:lnTo>
                  <a:lnTo>
                    <a:pt x="1" y="122"/>
                  </a:lnTo>
                  <a:lnTo>
                    <a:pt x="1" y="112"/>
                  </a:lnTo>
                  <a:lnTo>
                    <a:pt x="3" y="103"/>
                  </a:lnTo>
                  <a:lnTo>
                    <a:pt x="5" y="93"/>
                  </a:lnTo>
                  <a:lnTo>
                    <a:pt x="7" y="83"/>
                  </a:lnTo>
                  <a:lnTo>
                    <a:pt x="11" y="72"/>
                  </a:lnTo>
                  <a:lnTo>
                    <a:pt x="15" y="64"/>
                  </a:lnTo>
                  <a:lnTo>
                    <a:pt x="19" y="54"/>
                  </a:lnTo>
                  <a:lnTo>
                    <a:pt x="24" y="46"/>
                  </a:lnTo>
                  <a:lnTo>
                    <a:pt x="28" y="38"/>
                  </a:lnTo>
                  <a:lnTo>
                    <a:pt x="33" y="31"/>
                  </a:lnTo>
                  <a:lnTo>
                    <a:pt x="39" y="25"/>
                  </a:lnTo>
                  <a:lnTo>
                    <a:pt x="44" y="18"/>
                  </a:lnTo>
                  <a:lnTo>
                    <a:pt x="50" y="13"/>
                  </a:lnTo>
                  <a:lnTo>
                    <a:pt x="56" y="9"/>
                  </a:lnTo>
                  <a:lnTo>
                    <a:pt x="61" y="5"/>
                  </a:lnTo>
                  <a:lnTo>
                    <a:pt x="68" y="2"/>
                  </a:lnTo>
                  <a:lnTo>
                    <a:pt x="73" y="1"/>
                  </a:lnTo>
                  <a:lnTo>
                    <a:pt x="80" y="0"/>
                  </a:lnTo>
                  <a:lnTo>
                    <a:pt x="85" y="0"/>
                  </a:lnTo>
                  <a:lnTo>
                    <a:pt x="91" y="1"/>
                  </a:lnTo>
                  <a:lnTo>
                    <a:pt x="96" y="3"/>
                  </a:lnTo>
                  <a:lnTo>
                    <a:pt x="101" y="7"/>
                  </a:lnTo>
                  <a:lnTo>
                    <a:pt x="106" y="11"/>
                  </a:lnTo>
                  <a:lnTo>
                    <a:pt x="109" y="15"/>
                  </a:lnTo>
                  <a:lnTo>
                    <a:pt x="113" y="21"/>
                  </a:lnTo>
                  <a:lnTo>
                    <a:pt x="115" y="27"/>
                  </a:lnTo>
                  <a:lnTo>
                    <a:pt x="119" y="34"/>
                  </a:lnTo>
                  <a:lnTo>
                    <a:pt x="121" y="41"/>
                  </a:lnTo>
                  <a:lnTo>
                    <a:pt x="122" y="50"/>
                  </a:lnTo>
                  <a:lnTo>
                    <a:pt x="123" y="58"/>
                  </a:lnTo>
                  <a:lnTo>
                    <a:pt x="123" y="67"/>
                  </a:lnTo>
                  <a:lnTo>
                    <a:pt x="123" y="76"/>
                  </a:lnTo>
                  <a:lnTo>
                    <a:pt x="122" y="85"/>
                  </a:lnTo>
                  <a:lnTo>
                    <a:pt x="120" y="95"/>
                  </a:lnTo>
                  <a:lnTo>
                    <a:pt x="118" y="105"/>
                  </a:lnTo>
                  <a:lnTo>
                    <a:pt x="115" y="116"/>
                  </a:lnTo>
                  <a:close/>
                </a:path>
              </a:pathLst>
            </a:custGeom>
            <a:solidFill>
              <a:srgbClr val="190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363"/>
            <p:cNvSpPr>
              <a:spLocks/>
            </p:cNvSpPr>
            <p:nvPr/>
          </p:nvSpPr>
          <p:spPr bwMode="auto">
            <a:xfrm>
              <a:off x="3387" y="262"/>
              <a:ext cx="31" cy="50"/>
            </a:xfrm>
            <a:custGeom>
              <a:avLst/>
              <a:gdLst>
                <a:gd name="T0" fmla="*/ 111 w 122"/>
                <a:gd name="T1" fmla="*/ 125 h 197"/>
                <a:gd name="T2" fmla="*/ 104 w 122"/>
                <a:gd name="T3" fmla="*/ 143 h 197"/>
                <a:gd name="T4" fmla="*/ 95 w 122"/>
                <a:gd name="T5" fmla="*/ 160 h 197"/>
                <a:gd name="T6" fmla="*/ 84 w 122"/>
                <a:gd name="T7" fmla="*/ 174 h 197"/>
                <a:gd name="T8" fmla="*/ 72 w 122"/>
                <a:gd name="T9" fmla="*/ 184 h 197"/>
                <a:gd name="T10" fmla="*/ 60 w 122"/>
                <a:gd name="T11" fmla="*/ 192 h 197"/>
                <a:gd name="T12" fmla="*/ 49 w 122"/>
                <a:gd name="T13" fmla="*/ 196 h 197"/>
                <a:gd name="T14" fmla="*/ 38 w 122"/>
                <a:gd name="T15" fmla="*/ 197 h 197"/>
                <a:gd name="T16" fmla="*/ 26 w 122"/>
                <a:gd name="T17" fmla="*/ 194 h 197"/>
                <a:gd name="T18" fmla="*/ 17 w 122"/>
                <a:gd name="T19" fmla="*/ 187 h 197"/>
                <a:gd name="T20" fmla="*/ 10 w 122"/>
                <a:gd name="T21" fmla="*/ 177 h 197"/>
                <a:gd name="T22" fmla="*/ 4 w 122"/>
                <a:gd name="T23" fmla="*/ 164 h 197"/>
                <a:gd name="T24" fmla="*/ 1 w 122"/>
                <a:gd name="T25" fmla="*/ 148 h 197"/>
                <a:gd name="T26" fmla="*/ 0 w 122"/>
                <a:gd name="T27" fmla="*/ 130 h 197"/>
                <a:gd name="T28" fmla="*/ 1 w 122"/>
                <a:gd name="T29" fmla="*/ 112 h 197"/>
                <a:gd name="T30" fmla="*/ 4 w 122"/>
                <a:gd name="T31" fmla="*/ 93 h 197"/>
                <a:gd name="T32" fmla="*/ 11 w 122"/>
                <a:gd name="T33" fmla="*/ 72 h 197"/>
                <a:gd name="T34" fmla="*/ 18 w 122"/>
                <a:gd name="T35" fmla="*/ 54 h 197"/>
                <a:gd name="T36" fmla="*/ 28 w 122"/>
                <a:gd name="T37" fmla="*/ 38 h 197"/>
                <a:gd name="T38" fmla="*/ 38 w 122"/>
                <a:gd name="T39" fmla="*/ 24 h 197"/>
                <a:gd name="T40" fmla="*/ 50 w 122"/>
                <a:gd name="T41" fmla="*/ 13 h 197"/>
                <a:gd name="T42" fmla="*/ 62 w 122"/>
                <a:gd name="T43" fmla="*/ 5 h 197"/>
                <a:gd name="T44" fmla="*/ 73 w 122"/>
                <a:gd name="T45" fmla="*/ 1 h 197"/>
                <a:gd name="T46" fmla="*/ 85 w 122"/>
                <a:gd name="T47" fmla="*/ 0 h 197"/>
                <a:gd name="T48" fmla="*/ 96 w 122"/>
                <a:gd name="T49" fmla="*/ 3 h 197"/>
                <a:gd name="T50" fmla="*/ 105 w 122"/>
                <a:gd name="T51" fmla="*/ 11 h 197"/>
                <a:gd name="T52" fmla="*/ 112 w 122"/>
                <a:gd name="T53" fmla="*/ 20 h 197"/>
                <a:gd name="T54" fmla="*/ 118 w 122"/>
                <a:gd name="T55" fmla="*/ 33 h 197"/>
                <a:gd name="T56" fmla="*/ 121 w 122"/>
                <a:gd name="T57" fmla="*/ 49 h 197"/>
                <a:gd name="T58" fmla="*/ 122 w 122"/>
                <a:gd name="T59" fmla="*/ 67 h 197"/>
                <a:gd name="T60" fmla="*/ 121 w 122"/>
                <a:gd name="T61" fmla="*/ 85 h 197"/>
                <a:gd name="T62" fmla="*/ 118 w 122"/>
                <a:gd name="T63" fmla="*/ 10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197">
                  <a:moveTo>
                    <a:pt x="114" y="115"/>
                  </a:moveTo>
                  <a:lnTo>
                    <a:pt x="111" y="125"/>
                  </a:lnTo>
                  <a:lnTo>
                    <a:pt x="108" y="134"/>
                  </a:lnTo>
                  <a:lnTo>
                    <a:pt x="104" y="143"/>
                  </a:lnTo>
                  <a:lnTo>
                    <a:pt x="99" y="152"/>
                  </a:lnTo>
                  <a:lnTo>
                    <a:pt x="95" y="160"/>
                  </a:lnTo>
                  <a:lnTo>
                    <a:pt x="90" y="167"/>
                  </a:lnTo>
                  <a:lnTo>
                    <a:pt x="84" y="174"/>
                  </a:lnTo>
                  <a:lnTo>
                    <a:pt x="79" y="179"/>
                  </a:lnTo>
                  <a:lnTo>
                    <a:pt x="72" y="184"/>
                  </a:lnTo>
                  <a:lnTo>
                    <a:pt x="67" y="189"/>
                  </a:lnTo>
                  <a:lnTo>
                    <a:pt x="60" y="192"/>
                  </a:lnTo>
                  <a:lnTo>
                    <a:pt x="55" y="195"/>
                  </a:lnTo>
                  <a:lnTo>
                    <a:pt x="49" y="196"/>
                  </a:lnTo>
                  <a:lnTo>
                    <a:pt x="43" y="197"/>
                  </a:lnTo>
                  <a:lnTo>
                    <a:pt x="38" y="197"/>
                  </a:lnTo>
                  <a:lnTo>
                    <a:pt x="31" y="196"/>
                  </a:lnTo>
                  <a:lnTo>
                    <a:pt x="26" y="194"/>
                  </a:lnTo>
                  <a:lnTo>
                    <a:pt x="22" y="191"/>
                  </a:lnTo>
                  <a:lnTo>
                    <a:pt x="17" y="187"/>
                  </a:lnTo>
                  <a:lnTo>
                    <a:pt x="13" y="182"/>
                  </a:lnTo>
                  <a:lnTo>
                    <a:pt x="10" y="177"/>
                  </a:lnTo>
                  <a:lnTo>
                    <a:pt x="6" y="170"/>
                  </a:lnTo>
                  <a:lnTo>
                    <a:pt x="4" y="164"/>
                  </a:lnTo>
                  <a:lnTo>
                    <a:pt x="2" y="156"/>
                  </a:lnTo>
                  <a:lnTo>
                    <a:pt x="1" y="148"/>
                  </a:lnTo>
                  <a:lnTo>
                    <a:pt x="0" y="140"/>
                  </a:lnTo>
                  <a:lnTo>
                    <a:pt x="0" y="130"/>
                  </a:lnTo>
                  <a:lnTo>
                    <a:pt x="0" y="122"/>
                  </a:lnTo>
                  <a:lnTo>
                    <a:pt x="1" y="112"/>
                  </a:lnTo>
                  <a:lnTo>
                    <a:pt x="2" y="102"/>
                  </a:lnTo>
                  <a:lnTo>
                    <a:pt x="4" y="93"/>
                  </a:lnTo>
                  <a:lnTo>
                    <a:pt x="8" y="83"/>
                  </a:lnTo>
                  <a:lnTo>
                    <a:pt x="11" y="72"/>
                  </a:lnTo>
                  <a:lnTo>
                    <a:pt x="14" y="63"/>
                  </a:lnTo>
                  <a:lnTo>
                    <a:pt x="18" y="54"/>
                  </a:lnTo>
                  <a:lnTo>
                    <a:pt x="23" y="46"/>
                  </a:lnTo>
                  <a:lnTo>
                    <a:pt x="28" y="38"/>
                  </a:lnTo>
                  <a:lnTo>
                    <a:pt x="32" y="31"/>
                  </a:lnTo>
                  <a:lnTo>
                    <a:pt x="38" y="24"/>
                  </a:lnTo>
                  <a:lnTo>
                    <a:pt x="44" y="18"/>
                  </a:lnTo>
                  <a:lnTo>
                    <a:pt x="50" y="13"/>
                  </a:lnTo>
                  <a:lnTo>
                    <a:pt x="55" y="8"/>
                  </a:lnTo>
                  <a:lnTo>
                    <a:pt x="62" y="5"/>
                  </a:lnTo>
                  <a:lnTo>
                    <a:pt x="67" y="2"/>
                  </a:lnTo>
                  <a:lnTo>
                    <a:pt x="73" y="1"/>
                  </a:lnTo>
                  <a:lnTo>
                    <a:pt x="79" y="0"/>
                  </a:lnTo>
                  <a:lnTo>
                    <a:pt x="85" y="0"/>
                  </a:lnTo>
                  <a:lnTo>
                    <a:pt x="91" y="1"/>
                  </a:lnTo>
                  <a:lnTo>
                    <a:pt x="96" y="3"/>
                  </a:lnTo>
                  <a:lnTo>
                    <a:pt x="100" y="6"/>
                  </a:lnTo>
                  <a:lnTo>
                    <a:pt x="105" y="11"/>
                  </a:lnTo>
                  <a:lnTo>
                    <a:pt x="109" y="15"/>
                  </a:lnTo>
                  <a:lnTo>
                    <a:pt x="112" y="20"/>
                  </a:lnTo>
                  <a:lnTo>
                    <a:pt x="116" y="27"/>
                  </a:lnTo>
                  <a:lnTo>
                    <a:pt x="118" y="33"/>
                  </a:lnTo>
                  <a:lnTo>
                    <a:pt x="120" y="41"/>
                  </a:lnTo>
                  <a:lnTo>
                    <a:pt x="121" y="49"/>
                  </a:lnTo>
                  <a:lnTo>
                    <a:pt x="122" y="57"/>
                  </a:lnTo>
                  <a:lnTo>
                    <a:pt x="122" y="67"/>
                  </a:lnTo>
                  <a:lnTo>
                    <a:pt x="122" y="75"/>
                  </a:lnTo>
                  <a:lnTo>
                    <a:pt x="121" y="85"/>
                  </a:lnTo>
                  <a:lnTo>
                    <a:pt x="120" y="95"/>
                  </a:lnTo>
                  <a:lnTo>
                    <a:pt x="118" y="105"/>
                  </a:lnTo>
                  <a:lnTo>
                    <a:pt x="114" y="115"/>
                  </a:lnTo>
                  <a:close/>
                </a:path>
              </a:pathLst>
            </a:custGeom>
            <a:solidFill>
              <a:srgbClr val="190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364"/>
            <p:cNvSpPr>
              <a:spLocks/>
            </p:cNvSpPr>
            <p:nvPr/>
          </p:nvSpPr>
          <p:spPr bwMode="auto">
            <a:xfrm>
              <a:off x="3449" y="158"/>
              <a:ext cx="195" cy="86"/>
            </a:xfrm>
            <a:custGeom>
              <a:avLst/>
              <a:gdLst>
                <a:gd name="T0" fmla="*/ 8 w 779"/>
                <a:gd name="T1" fmla="*/ 58 h 343"/>
                <a:gd name="T2" fmla="*/ 58 w 779"/>
                <a:gd name="T3" fmla="*/ 121 h 343"/>
                <a:gd name="T4" fmla="*/ 114 w 779"/>
                <a:gd name="T5" fmla="*/ 185 h 343"/>
                <a:gd name="T6" fmla="*/ 155 w 779"/>
                <a:gd name="T7" fmla="*/ 225 h 343"/>
                <a:gd name="T8" fmla="*/ 185 w 779"/>
                <a:gd name="T9" fmla="*/ 249 h 343"/>
                <a:gd name="T10" fmla="*/ 203 w 779"/>
                <a:gd name="T11" fmla="*/ 261 h 343"/>
                <a:gd name="T12" fmla="*/ 221 w 779"/>
                <a:gd name="T13" fmla="*/ 270 h 343"/>
                <a:gd name="T14" fmla="*/ 237 w 779"/>
                <a:gd name="T15" fmla="*/ 274 h 343"/>
                <a:gd name="T16" fmla="*/ 250 w 779"/>
                <a:gd name="T17" fmla="*/ 273 h 343"/>
                <a:gd name="T18" fmla="*/ 261 w 779"/>
                <a:gd name="T19" fmla="*/ 269 h 343"/>
                <a:gd name="T20" fmla="*/ 268 w 779"/>
                <a:gd name="T21" fmla="*/ 262 h 343"/>
                <a:gd name="T22" fmla="*/ 274 w 779"/>
                <a:gd name="T23" fmla="*/ 255 h 343"/>
                <a:gd name="T24" fmla="*/ 276 w 779"/>
                <a:gd name="T25" fmla="*/ 239 h 343"/>
                <a:gd name="T26" fmla="*/ 275 w 779"/>
                <a:gd name="T27" fmla="*/ 215 h 343"/>
                <a:gd name="T28" fmla="*/ 263 w 779"/>
                <a:gd name="T29" fmla="*/ 177 h 343"/>
                <a:gd name="T30" fmla="*/ 247 w 779"/>
                <a:gd name="T31" fmla="*/ 140 h 343"/>
                <a:gd name="T32" fmla="*/ 253 w 779"/>
                <a:gd name="T33" fmla="*/ 142 h 343"/>
                <a:gd name="T34" fmla="*/ 317 w 779"/>
                <a:gd name="T35" fmla="*/ 193 h 343"/>
                <a:gd name="T36" fmla="*/ 393 w 779"/>
                <a:gd name="T37" fmla="*/ 246 h 343"/>
                <a:gd name="T38" fmla="*/ 450 w 779"/>
                <a:gd name="T39" fmla="*/ 281 h 343"/>
                <a:gd name="T40" fmla="*/ 509 w 779"/>
                <a:gd name="T41" fmla="*/ 312 h 343"/>
                <a:gd name="T42" fmla="*/ 553 w 779"/>
                <a:gd name="T43" fmla="*/ 329 h 343"/>
                <a:gd name="T44" fmla="*/ 583 w 779"/>
                <a:gd name="T45" fmla="*/ 338 h 343"/>
                <a:gd name="T46" fmla="*/ 610 w 779"/>
                <a:gd name="T47" fmla="*/ 342 h 343"/>
                <a:gd name="T48" fmla="*/ 630 w 779"/>
                <a:gd name="T49" fmla="*/ 343 h 343"/>
                <a:gd name="T50" fmla="*/ 645 w 779"/>
                <a:gd name="T51" fmla="*/ 340 h 343"/>
                <a:gd name="T52" fmla="*/ 655 w 779"/>
                <a:gd name="T53" fmla="*/ 334 h 343"/>
                <a:gd name="T54" fmla="*/ 660 w 779"/>
                <a:gd name="T55" fmla="*/ 324 h 343"/>
                <a:gd name="T56" fmla="*/ 662 w 779"/>
                <a:gd name="T57" fmla="*/ 312 h 343"/>
                <a:gd name="T58" fmla="*/ 657 w 779"/>
                <a:gd name="T59" fmla="*/ 293 h 343"/>
                <a:gd name="T60" fmla="*/ 643 w 779"/>
                <a:gd name="T61" fmla="*/ 262 h 343"/>
                <a:gd name="T62" fmla="*/ 626 w 779"/>
                <a:gd name="T63" fmla="*/ 233 h 343"/>
                <a:gd name="T64" fmla="*/ 602 w 779"/>
                <a:gd name="T65" fmla="*/ 202 h 343"/>
                <a:gd name="T66" fmla="*/ 602 w 779"/>
                <a:gd name="T67" fmla="*/ 196 h 343"/>
                <a:gd name="T68" fmla="*/ 639 w 779"/>
                <a:gd name="T69" fmla="*/ 207 h 343"/>
                <a:gd name="T70" fmla="*/ 681 w 779"/>
                <a:gd name="T71" fmla="*/ 215 h 343"/>
                <a:gd name="T72" fmla="*/ 711 w 779"/>
                <a:gd name="T73" fmla="*/ 217 h 343"/>
                <a:gd name="T74" fmla="*/ 739 w 779"/>
                <a:gd name="T75" fmla="*/ 214 h 343"/>
                <a:gd name="T76" fmla="*/ 759 w 779"/>
                <a:gd name="T77" fmla="*/ 207 h 343"/>
                <a:gd name="T78" fmla="*/ 771 w 779"/>
                <a:gd name="T79" fmla="*/ 200 h 343"/>
                <a:gd name="T80" fmla="*/ 779 w 779"/>
                <a:gd name="T81" fmla="*/ 191 h 343"/>
                <a:gd name="T82" fmla="*/ 776 w 779"/>
                <a:gd name="T83" fmla="*/ 177 h 343"/>
                <a:gd name="T84" fmla="*/ 760 w 779"/>
                <a:gd name="T85" fmla="*/ 161 h 343"/>
                <a:gd name="T86" fmla="*/ 734 w 779"/>
                <a:gd name="T87" fmla="*/ 141 h 343"/>
                <a:gd name="T88" fmla="*/ 697 w 779"/>
                <a:gd name="T89" fmla="*/ 120 h 343"/>
                <a:gd name="T90" fmla="*/ 653 w 779"/>
                <a:gd name="T91" fmla="*/ 98 h 343"/>
                <a:gd name="T92" fmla="*/ 601 w 779"/>
                <a:gd name="T93" fmla="*/ 77 h 343"/>
                <a:gd name="T94" fmla="*/ 544 w 779"/>
                <a:gd name="T95" fmla="*/ 56 h 343"/>
                <a:gd name="T96" fmla="*/ 482 w 779"/>
                <a:gd name="T97" fmla="*/ 38 h 343"/>
                <a:gd name="T98" fmla="*/ 416 w 779"/>
                <a:gd name="T99" fmla="*/ 21 h 343"/>
                <a:gd name="T100" fmla="*/ 349 w 779"/>
                <a:gd name="T101" fmla="*/ 10 h 343"/>
                <a:gd name="T102" fmla="*/ 281 w 779"/>
                <a:gd name="T103" fmla="*/ 2 h 343"/>
                <a:gd name="T104" fmla="*/ 214 w 779"/>
                <a:gd name="T105" fmla="*/ 0 h 343"/>
                <a:gd name="T106" fmla="*/ 148 w 779"/>
                <a:gd name="T107" fmla="*/ 4 h 343"/>
                <a:gd name="T108" fmla="*/ 86 w 779"/>
                <a:gd name="T109" fmla="*/ 15 h 343"/>
                <a:gd name="T110" fmla="*/ 27 w 779"/>
                <a:gd name="T111" fmla="*/ 34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9" h="343">
                  <a:moveTo>
                    <a:pt x="0" y="48"/>
                  </a:moveTo>
                  <a:lnTo>
                    <a:pt x="8" y="58"/>
                  </a:lnTo>
                  <a:lnTo>
                    <a:pt x="27" y="84"/>
                  </a:lnTo>
                  <a:lnTo>
                    <a:pt x="58" y="121"/>
                  </a:lnTo>
                  <a:lnTo>
                    <a:pt x="94" y="164"/>
                  </a:lnTo>
                  <a:lnTo>
                    <a:pt x="114" y="185"/>
                  </a:lnTo>
                  <a:lnTo>
                    <a:pt x="134" y="205"/>
                  </a:lnTo>
                  <a:lnTo>
                    <a:pt x="155" y="225"/>
                  </a:lnTo>
                  <a:lnTo>
                    <a:pt x="175" y="242"/>
                  </a:lnTo>
                  <a:lnTo>
                    <a:pt x="185" y="249"/>
                  </a:lnTo>
                  <a:lnTo>
                    <a:pt x="194" y="256"/>
                  </a:lnTo>
                  <a:lnTo>
                    <a:pt x="203" y="261"/>
                  </a:lnTo>
                  <a:lnTo>
                    <a:pt x="212" y="267"/>
                  </a:lnTo>
                  <a:lnTo>
                    <a:pt x="221" y="270"/>
                  </a:lnTo>
                  <a:lnTo>
                    <a:pt x="229" y="273"/>
                  </a:lnTo>
                  <a:lnTo>
                    <a:pt x="237" y="274"/>
                  </a:lnTo>
                  <a:lnTo>
                    <a:pt x="243" y="274"/>
                  </a:lnTo>
                  <a:lnTo>
                    <a:pt x="250" y="273"/>
                  </a:lnTo>
                  <a:lnTo>
                    <a:pt x="256" y="271"/>
                  </a:lnTo>
                  <a:lnTo>
                    <a:pt x="261" y="269"/>
                  </a:lnTo>
                  <a:lnTo>
                    <a:pt x="265" y="267"/>
                  </a:lnTo>
                  <a:lnTo>
                    <a:pt x="268" y="262"/>
                  </a:lnTo>
                  <a:lnTo>
                    <a:pt x="272" y="259"/>
                  </a:lnTo>
                  <a:lnTo>
                    <a:pt x="274" y="255"/>
                  </a:lnTo>
                  <a:lnTo>
                    <a:pt x="275" y="249"/>
                  </a:lnTo>
                  <a:lnTo>
                    <a:pt x="276" y="239"/>
                  </a:lnTo>
                  <a:lnTo>
                    <a:pt x="276" y="227"/>
                  </a:lnTo>
                  <a:lnTo>
                    <a:pt x="275" y="215"/>
                  </a:lnTo>
                  <a:lnTo>
                    <a:pt x="272" y="202"/>
                  </a:lnTo>
                  <a:lnTo>
                    <a:pt x="263" y="177"/>
                  </a:lnTo>
                  <a:lnTo>
                    <a:pt x="254" y="155"/>
                  </a:lnTo>
                  <a:lnTo>
                    <a:pt x="247" y="140"/>
                  </a:lnTo>
                  <a:lnTo>
                    <a:pt x="243" y="135"/>
                  </a:lnTo>
                  <a:lnTo>
                    <a:pt x="253" y="142"/>
                  </a:lnTo>
                  <a:lnTo>
                    <a:pt x="278" y="163"/>
                  </a:lnTo>
                  <a:lnTo>
                    <a:pt x="317" y="193"/>
                  </a:lnTo>
                  <a:lnTo>
                    <a:pt x="366" y="228"/>
                  </a:lnTo>
                  <a:lnTo>
                    <a:pt x="393" y="246"/>
                  </a:lnTo>
                  <a:lnTo>
                    <a:pt x="421" y="263"/>
                  </a:lnTo>
                  <a:lnTo>
                    <a:pt x="450" y="281"/>
                  </a:lnTo>
                  <a:lnTo>
                    <a:pt x="480" y="297"/>
                  </a:lnTo>
                  <a:lnTo>
                    <a:pt x="509" y="312"/>
                  </a:lnTo>
                  <a:lnTo>
                    <a:pt x="539" y="324"/>
                  </a:lnTo>
                  <a:lnTo>
                    <a:pt x="553" y="329"/>
                  </a:lnTo>
                  <a:lnTo>
                    <a:pt x="569" y="334"/>
                  </a:lnTo>
                  <a:lnTo>
                    <a:pt x="583" y="338"/>
                  </a:lnTo>
                  <a:lnTo>
                    <a:pt x="597" y="340"/>
                  </a:lnTo>
                  <a:lnTo>
                    <a:pt x="610" y="342"/>
                  </a:lnTo>
                  <a:lnTo>
                    <a:pt x="620" y="343"/>
                  </a:lnTo>
                  <a:lnTo>
                    <a:pt x="630" y="343"/>
                  </a:lnTo>
                  <a:lnTo>
                    <a:pt x="639" y="342"/>
                  </a:lnTo>
                  <a:lnTo>
                    <a:pt x="645" y="340"/>
                  </a:lnTo>
                  <a:lnTo>
                    <a:pt x="651" y="337"/>
                  </a:lnTo>
                  <a:lnTo>
                    <a:pt x="655" y="334"/>
                  </a:lnTo>
                  <a:lnTo>
                    <a:pt x="658" y="329"/>
                  </a:lnTo>
                  <a:lnTo>
                    <a:pt x="660" y="324"/>
                  </a:lnTo>
                  <a:lnTo>
                    <a:pt x="662" y="318"/>
                  </a:lnTo>
                  <a:lnTo>
                    <a:pt x="662" y="312"/>
                  </a:lnTo>
                  <a:lnTo>
                    <a:pt x="660" y="306"/>
                  </a:lnTo>
                  <a:lnTo>
                    <a:pt x="657" y="293"/>
                  </a:lnTo>
                  <a:lnTo>
                    <a:pt x="651" y="277"/>
                  </a:lnTo>
                  <a:lnTo>
                    <a:pt x="643" y="262"/>
                  </a:lnTo>
                  <a:lnTo>
                    <a:pt x="635" y="247"/>
                  </a:lnTo>
                  <a:lnTo>
                    <a:pt x="626" y="233"/>
                  </a:lnTo>
                  <a:lnTo>
                    <a:pt x="617" y="221"/>
                  </a:lnTo>
                  <a:lnTo>
                    <a:pt x="602" y="202"/>
                  </a:lnTo>
                  <a:lnTo>
                    <a:pt x="597" y="194"/>
                  </a:lnTo>
                  <a:lnTo>
                    <a:pt x="602" y="196"/>
                  </a:lnTo>
                  <a:lnTo>
                    <a:pt x="617" y="201"/>
                  </a:lnTo>
                  <a:lnTo>
                    <a:pt x="639" y="207"/>
                  </a:lnTo>
                  <a:lnTo>
                    <a:pt x="666" y="213"/>
                  </a:lnTo>
                  <a:lnTo>
                    <a:pt x="681" y="215"/>
                  </a:lnTo>
                  <a:lnTo>
                    <a:pt x="696" y="216"/>
                  </a:lnTo>
                  <a:lnTo>
                    <a:pt x="711" y="217"/>
                  </a:lnTo>
                  <a:lnTo>
                    <a:pt x="725" y="216"/>
                  </a:lnTo>
                  <a:lnTo>
                    <a:pt x="739" y="214"/>
                  </a:lnTo>
                  <a:lnTo>
                    <a:pt x="753" y="209"/>
                  </a:lnTo>
                  <a:lnTo>
                    <a:pt x="759" y="207"/>
                  </a:lnTo>
                  <a:lnTo>
                    <a:pt x="765" y="204"/>
                  </a:lnTo>
                  <a:lnTo>
                    <a:pt x="771" y="200"/>
                  </a:lnTo>
                  <a:lnTo>
                    <a:pt x="776" y="195"/>
                  </a:lnTo>
                  <a:lnTo>
                    <a:pt x="779" y="191"/>
                  </a:lnTo>
                  <a:lnTo>
                    <a:pt x="779" y="185"/>
                  </a:lnTo>
                  <a:lnTo>
                    <a:pt x="776" y="177"/>
                  </a:lnTo>
                  <a:lnTo>
                    <a:pt x="770" y="169"/>
                  </a:lnTo>
                  <a:lnTo>
                    <a:pt x="760" y="161"/>
                  </a:lnTo>
                  <a:lnTo>
                    <a:pt x="748" y="151"/>
                  </a:lnTo>
                  <a:lnTo>
                    <a:pt x="734" y="141"/>
                  </a:lnTo>
                  <a:lnTo>
                    <a:pt x="717" y="131"/>
                  </a:lnTo>
                  <a:lnTo>
                    <a:pt x="697" y="120"/>
                  </a:lnTo>
                  <a:lnTo>
                    <a:pt x="677" y="109"/>
                  </a:lnTo>
                  <a:lnTo>
                    <a:pt x="653" y="98"/>
                  </a:lnTo>
                  <a:lnTo>
                    <a:pt x="628" y="87"/>
                  </a:lnTo>
                  <a:lnTo>
                    <a:pt x="601" y="77"/>
                  </a:lnTo>
                  <a:lnTo>
                    <a:pt x="573" y="67"/>
                  </a:lnTo>
                  <a:lnTo>
                    <a:pt x="544" y="56"/>
                  </a:lnTo>
                  <a:lnTo>
                    <a:pt x="514" y="46"/>
                  </a:lnTo>
                  <a:lnTo>
                    <a:pt x="482" y="38"/>
                  </a:lnTo>
                  <a:lnTo>
                    <a:pt x="450" y="29"/>
                  </a:lnTo>
                  <a:lnTo>
                    <a:pt x="416" y="21"/>
                  </a:lnTo>
                  <a:lnTo>
                    <a:pt x="383" y="15"/>
                  </a:lnTo>
                  <a:lnTo>
                    <a:pt x="349" y="10"/>
                  </a:lnTo>
                  <a:lnTo>
                    <a:pt x="316" y="5"/>
                  </a:lnTo>
                  <a:lnTo>
                    <a:pt x="281" y="2"/>
                  </a:lnTo>
                  <a:lnTo>
                    <a:pt x="248" y="0"/>
                  </a:lnTo>
                  <a:lnTo>
                    <a:pt x="214" y="0"/>
                  </a:lnTo>
                  <a:lnTo>
                    <a:pt x="181" y="1"/>
                  </a:lnTo>
                  <a:lnTo>
                    <a:pt x="148" y="4"/>
                  </a:lnTo>
                  <a:lnTo>
                    <a:pt x="116" y="9"/>
                  </a:lnTo>
                  <a:lnTo>
                    <a:pt x="86" y="15"/>
                  </a:lnTo>
                  <a:lnTo>
                    <a:pt x="55" y="24"/>
                  </a:lnTo>
                  <a:lnTo>
                    <a:pt x="27" y="34"/>
                  </a:lnTo>
                  <a:lnTo>
                    <a:pt x="0" y="48"/>
                  </a:lnTo>
                  <a:close/>
                </a:path>
              </a:pathLst>
            </a:custGeom>
            <a:solidFill>
              <a:srgbClr val="725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65"/>
            <p:cNvSpPr>
              <a:spLocks/>
            </p:cNvSpPr>
            <p:nvPr/>
          </p:nvSpPr>
          <p:spPr bwMode="auto">
            <a:xfrm>
              <a:off x="3330" y="426"/>
              <a:ext cx="313" cy="216"/>
            </a:xfrm>
            <a:custGeom>
              <a:avLst/>
              <a:gdLst>
                <a:gd name="T0" fmla="*/ 1 w 1252"/>
                <a:gd name="T1" fmla="*/ 80 h 861"/>
                <a:gd name="T2" fmla="*/ 0 w 1252"/>
                <a:gd name="T3" fmla="*/ 136 h 861"/>
                <a:gd name="T4" fmla="*/ 2 w 1252"/>
                <a:gd name="T5" fmla="*/ 234 h 861"/>
                <a:gd name="T6" fmla="*/ 10 w 1252"/>
                <a:gd name="T7" fmla="*/ 325 h 861"/>
                <a:gd name="T8" fmla="*/ 18 w 1252"/>
                <a:gd name="T9" fmla="*/ 391 h 861"/>
                <a:gd name="T10" fmla="*/ 31 w 1252"/>
                <a:gd name="T11" fmla="*/ 459 h 861"/>
                <a:gd name="T12" fmla="*/ 49 w 1252"/>
                <a:gd name="T13" fmla="*/ 528 h 861"/>
                <a:gd name="T14" fmla="*/ 71 w 1252"/>
                <a:gd name="T15" fmla="*/ 595 h 861"/>
                <a:gd name="T16" fmla="*/ 100 w 1252"/>
                <a:gd name="T17" fmla="*/ 660 h 861"/>
                <a:gd name="T18" fmla="*/ 136 w 1252"/>
                <a:gd name="T19" fmla="*/ 719 h 861"/>
                <a:gd name="T20" fmla="*/ 178 w 1252"/>
                <a:gd name="T21" fmla="*/ 770 h 861"/>
                <a:gd name="T22" fmla="*/ 229 w 1252"/>
                <a:gd name="T23" fmla="*/ 814 h 861"/>
                <a:gd name="T24" fmla="*/ 287 w 1252"/>
                <a:gd name="T25" fmla="*/ 846 h 861"/>
                <a:gd name="T26" fmla="*/ 327 w 1252"/>
                <a:gd name="T27" fmla="*/ 859 h 861"/>
                <a:gd name="T28" fmla="*/ 346 w 1252"/>
                <a:gd name="T29" fmla="*/ 819 h 861"/>
                <a:gd name="T30" fmla="*/ 375 w 1252"/>
                <a:gd name="T31" fmla="*/ 741 h 861"/>
                <a:gd name="T32" fmla="*/ 413 w 1252"/>
                <a:gd name="T33" fmla="*/ 672 h 861"/>
                <a:gd name="T34" fmla="*/ 457 w 1252"/>
                <a:gd name="T35" fmla="*/ 611 h 861"/>
                <a:gd name="T36" fmla="*/ 508 w 1252"/>
                <a:gd name="T37" fmla="*/ 557 h 861"/>
                <a:gd name="T38" fmla="*/ 563 w 1252"/>
                <a:gd name="T39" fmla="*/ 508 h 861"/>
                <a:gd name="T40" fmla="*/ 622 w 1252"/>
                <a:gd name="T41" fmla="*/ 467 h 861"/>
                <a:gd name="T42" fmla="*/ 685 w 1252"/>
                <a:gd name="T43" fmla="*/ 431 h 861"/>
                <a:gd name="T44" fmla="*/ 750 w 1252"/>
                <a:gd name="T45" fmla="*/ 401 h 861"/>
                <a:gd name="T46" fmla="*/ 816 w 1252"/>
                <a:gd name="T47" fmla="*/ 376 h 861"/>
                <a:gd name="T48" fmla="*/ 880 w 1252"/>
                <a:gd name="T49" fmla="*/ 356 h 861"/>
                <a:gd name="T50" fmla="*/ 945 w 1252"/>
                <a:gd name="T51" fmla="*/ 338 h 861"/>
                <a:gd name="T52" fmla="*/ 1007 w 1252"/>
                <a:gd name="T53" fmla="*/ 325 h 861"/>
                <a:gd name="T54" fmla="*/ 1065 w 1252"/>
                <a:gd name="T55" fmla="*/ 316 h 861"/>
                <a:gd name="T56" fmla="*/ 1145 w 1252"/>
                <a:gd name="T57" fmla="*/ 306 h 861"/>
                <a:gd name="T58" fmla="*/ 1217 w 1252"/>
                <a:gd name="T59" fmla="*/ 257 h 861"/>
                <a:gd name="T60" fmla="*/ 1248 w 1252"/>
                <a:gd name="T61" fmla="*/ 200 h 861"/>
                <a:gd name="T62" fmla="*/ 1202 w 1252"/>
                <a:gd name="T63" fmla="*/ 162 h 861"/>
                <a:gd name="T64" fmla="*/ 1101 w 1252"/>
                <a:gd name="T65" fmla="*/ 109 h 861"/>
                <a:gd name="T66" fmla="*/ 997 w 1252"/>
                <a:gd name="T67" fmla="*/ 69 h 861"/>
                <a:gd name="T68" fmla="*/ 891 w 1252"/>
                <a:gd name="T69" fmla="*/ 39 h 861"/>
                <a:gd name="T70" fmla="*/ 784 w 1252"/>
                <a:gd name="T71" fmla="*/ 19 h 861"/>
                <a:gd name="T72" fmla="*/ 679 w 1252"/>
                <a:gd name="T73" fmla="*/ 7 h 861"/>
                <a:gd name="T74" fmla="*/ 578 w 1252"/>
                <a:gd name="T75" fmla="*/ 1 h 861"/>
                <a:gd name="T76" fmla="*/ 480 w 1252"/>
                <a:gd name="T77" fmla="*/ 1 h 861"/>
                <a:gd name="T78" fmla="*/ 387 w 1252"/>
                <a:gd name="T79" fmla="*/ 6 h 861"/>
                <a:gd name="T80" fmla="*/ 300 w 1252"/>
                <a:gd name="T81" fmla="*/ 14 h 861"/>
                <a:gd name="T82" fmla="*/ 223 w 1252"/>
                <a:gd name="T83" fmla="*/ 25 h 861"/>
                <a:gd name="T84" fmla="*/ 154 w 1252"/>
                <a:gd name="T85" fmla="*/ 37 h 861"/>
                <a:gd name="T86" fmla="*/ 72 w 1252"/>
                <a:gd name="T87" fmla="*/ 54 h 861"/>
                <a:gd name="T88" fmla="*/ 10 w 1252"/>
                <a:gd name="T89" fmla="*/ 71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52" h="861">
                  <a:moveTo>
                    <a:pt x="2" y="73"/>
                  </a:moveTo>
                  <a:lnTo>
                    <a:pt x="1" y="80"/>
                  </a:lnTo>
                  <a:lnTo>
                    <a:pt x="0" y="102"/>
                  </a:lnTo>
                  <a:lnTo>
                    <a:pt x="0" y="136"/>
                  </a:lnTo>
                  <a:lnTo>
                    <a:pt x="0" y="181"/>
                  </a:lnTo>
                  <a:lnTo>
                    <a:pt x="2" y="234"/>
                  </a:lnTo>
                  <a:lnTo>
                    <a:pt x="6" y="293"/>
                  </a:lnTo>
                  <a:lnTo>
                    <a:pt x="10" y="325"/>
                  </a:lnTo>
                  <a:lnTo>
                    <a:pt x="14" y="358"/>
                  </a:lnTo>
                  <a:lnTo>
                    <a:pt x="18" y="391"/>
                  </a:lnTo>
                  <a:lnTo>
                    <a:pt x="25" y="426"/>
                  </a:lnTo>
                  <a:lnTo>
                    <a:pt x="31" y="459"/>
                  </a:lnTo>
                  <a:lnTo>
                    <a:pt x="40" y="494"/>
                  </a:lnTo>
                  <a:lnTo>
                    <a:pt x="49" y="528"/>
                  </a:lnTo>
                  <a:lnTo>
                    <a:pt x="59" y="563"/>
                  </a:lnTo>
                  <a:lnTo>
                    <a:pt x="71" y="595"/>
                  </a:lnTo>
                  <a:lnTo>
                    <a:pt x="85" y="629"/>
                  </a:lnTo>
                  <a:lnTo>
                    <a:pt x="100" y="660"/>
                  </a:lnTo>
                  <a:lnTo>
                    <a:pt x="117" y="690"/>
                  </a:lnTo>
                  <a:lnTo>
                    <a:pt x="136" y="719"/>
                  </a:lnTo>
                  <a:lnTo>
                    <a:pt x="156" y="746"/>
                  </a:lnTo>
                  <a:lnTo>
                    <a:pt x="178" y="770"/>
                  </a:lnTo>
                  <a:lnTo>
                    <a:pt x="202" y="793"/>
                  </a:lnTo>
                  <a:lnTo>
                    <a:pt x="229" y="814"/>
                  </a:lnTo>
                  <a:lnTo>
                    <a:pt x="257" y="831"/>
                  </a:lnTo>
                  <a:lnTo>
                    <a:pt x="287" y="846"/>
                  </a:lnTo>
                  <a:lnTo>
                    <a:pt x="321" y="858"/>
                  </a:lnTo>
                  <a:lnTo>
                    <a:pt x="327" y="859"/>
                  </a:lnTo>
                  <a:lnTo>
                    <a:pt x="334" y="861"/>
                  </a:lnTo>
                  <a:lnTo>
                    <a:pt x="346" y="819"/>
                  </a:lnTo>
                  <a:lnTo>
                    <a:pt x="359" y="779"/>
                  </a:lnTo>
                  <a:lnTo>
                    <a:pt x="375" y="741"/>
                  </a:lnTo>
                  <a:lnTo>
                    <a:pt x="392" y="706"/>
                  </a:lnTo>
                  <a:lnTo>
                    <a:pt x="413" y="672"/>
                  </a:lnTo>
                  <a:lnTo>
                    <a:pt x="433" y="641"/>
                  </a:lnTo>
                  <a:lnTo>
                    <a:pt x="457" y="611"/>
                  </a:lnTo>
                  <a:lnTo>
                    <a:pt x="482" y="582"/>
                  </a:lnTo>
                  <a:lnTo>
                    <a:pt x="508" y="557"/>
                  </a:lnTo>
                  <a:lnTo>
                    <a:pt x="535" y="532"/>
                  </a:lnTo>
                  <a:lnTo>
                    <a:pt x="563" y="508"/>
                  </a:lnTo>
                  <a:lnTo>
                    <a:pt x="592" y="487"/>
                  </a:lnTo>
                  <a:lnTo>
                    <a:pt x="622" y="467"/>
                  </a:lnTo>
                  <a:lnTo>
                    <a:pt x="654" y="449"/>
                  </a:lnTo>
                  <a:lnTo>
                    <a:pt x="685" y="431"/>
                  </a:lnTo>
                  <a:lnTo>
                    <a:pt x="717" y="416"/>
                  </a:lnTo>
                  <a:lnTo>
                    <a:pt x="750" y="401"/>
                  </a:lnTo>
                  <a:lnTo>
                    <a:pt x="782" y="388"/>
                  </a:lnTo>
                  <a:lnTo>
                    <a:pt x="816" y="376"/>
                  </a:lnTo>
                  <a:lnTo>
                    <a:pt x="848" y="365"/>
                  </a:lnTo>
                  <a:lnTo>
                    <a:pt x="880" y="356"/>
                  </a:lnTo>
                  <a:lnTo>
                    <a:pt x="913" y="346"/>
                  </a:lnTo>
                  <a:lnTo>
                    <a:pt x="945" y="338"/>
                  </a:lnTo>
                  <a:lnTo>
                    <a:pt x="977" y="332"/>
                  </a:lnTo>
                  <a:lnTo>
                    <a:pt x="1007" y="325"/>
                  </a:lnTo>
                  <a:lnTo>
                    <a:pt x="1037" y="320"/>
                  </a:lnTo>
                  <a:lnTo>
                    <a:pt x="1065" y="316"/>
                  </a:lnTo>
                  <a:lnTo>
                    <a:pt x="1093" y="311"/>
                  </a:lnTo>
                  <a:lnTo>
                    <a:pt x="1145" y="306"/>
                  </a:lnTo>
                  <a:lnTo>
                    <a:pt x="1192" y="302"/>
                  </a:lnTo>
                  <a:lnTo>
                    <a:pt x="1217" y="257"/>
                  </a:lnTo>
                  <a:lnTo>
                    <a:pt x="1236" y="223"/>
                  </a:lnTo>
                  <a:lnTo>
                    <a:pt x="1248" y="200"/>
                  </a:lnTo>
                  <a:lnTo>
                    <a:pt x="1252" y="193"/>
                  </a:lnTo>
                  <a:lnTo>
                    <a:pt x="1202" y="162"/>
                  </a:lnTo>
                  <a:lnTo>
                    <a:pt x="1153" y="134"/>
                  </a:lnTo>
                  <a:lnTo>
                    <a:pt x="1101" y="109"/>
                  </a:lnTo>
                  <a:lnTo>
                    <a:pt x="1049" y="88"/>
                  </a:lnTo>
                  <a:lnTo>
                    <a:pt x="997" y="69"/>
                  </a:lnTo>
                  <a:lnTo>
                    <a:pt x="944" y="53"/>
                  </a:lnTo>
                  <a:lnTo>
                    <a:pt x="891" y="39"/>
                  </a:lnTo>
                  <a:lnTo>
                    <a:pt x="837" y="28"/>
                  </a:lnTo>
                  <a:lnTo>
                    <a:pt x="784" y="19"/>
                  </a:lnTo>
                  <a:lnTo>
                    <a:pt x="732" y="12"/>
                  </a:lnTo>
                  <a:lnTo>
                    <a:pt x="679" y="7"/>
                  </a:lnTo>
                  <a:lnTo>
                    <a:pt x="629" y="2"/>
                  </a:lnTo>
                  <a:lnTo>
                    <a:pt x="578" y="1"/>
                  </a:lnTo>
                  <a:lnTo>
                    <a:pt x="528" y="0"/>
                  </a:lnTo>
                  <a:lnTo>
                    <a:pt x="480" y="1"/>
                  </a:lnTo>
                  <a:lnTo>
                    <a:pt x="432" y="4"/>
                  </a:lnTo>
                  <a:lnTo>
                    <a:pt x="387" y="6"/>
                  </a:lnTo>
                  <a:lnTo>
                    <a:pt x="342" y="10"/>
                  </a:lnTo>
                  <a:lnTo>
                    <a:pt x="300" y="14"/>
                  </a:lnTo>
                  <a:lnTo>
                    <a:pt x="260" y="20"/>
                  </a:lnTo>
                  <a:lnTo>
                    <a:pt x="223" y="25"/>
                  </a:lnTo>
                  <a:lnTo>
                    <a:pt x="187" y="32"/>
                  </a:lnTo>
                  <a:lnTo>
                    <a:pt x="154" y="37"/>
                  </a:lnTo>
                  <a:lnTo>
                    <a:pt x="124" y="44"/>
                  </a:lnTo>
                  <a:lnTo>
                    <a:pt x="72" y="54"/>
                  </a:lnTo>
                  <a:lnTo>
                    <a:pt x="35" y="64"/>
                  </a:lnTo>
                  <a:lnTo>
                    <a:pt x="10" y="71"/>
                  </a:lnTo>
                  <a:lnTo>
                    <a:pt x="2" y="73"/>
                  </a:lnTo>
                  <a:close/>
                </a:path>
              </a:pathLst>
            </a:custGeom>
            <a:solidFill>
              <a:srgbClr val="7534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66"/>
            <p:cNvSpPr>
              <a:spLocks/>
            </p:cNvSpPr>
            <p:nvPr/>
          </p:nvSpPr>
          <p:spPr bwMode="auto">
            <a:xfrm>
              <a:off x="3414" y="502"/>
              <a:ext cx="214" cy="143"/>
            </a:xfrm>
            <a:custGeom>
              <a:avLst/>
              <a:gdLst>
                <a:gd name="T0" fmla="*/ 0 w 858"/>
                <a:gd name="T1" fmla="*/ 559 h 574"/>
                <a:gd name="T2" fmla="*/ 38 w 858"/>
                <a:gd name="T3" fmla="*/ 567 h 574"/>
                <a:gd name="T4" fmla="*/ 75 w 858"/>
                <a:gd name="T5" fmla="*/ 572 h 574"/>
                <a:gd name="T6" fmla="*/ 111 w 858"/>
                <a:gd name="T7" fmla="*/ 574 h 574"/>
                <a:gd name="T8" fmla="*/ 148 w 858"/>
                <a:gd name="T9" fmla="*/ 574 h 574"/>
                <a:gd name="T10" fmla="*/ 183 w 858"/>
                <a:gd name="T11" fmla="*/ 571 h 574"/>
                <a:gd name="T12" fmla="*/ 218 w 858"/>
                <a:gd name="T13" fmla="*/ 564 h 574"/>
                <a:gd name="T14" fmla="*/ 253 w 858"/>
                <a:gd name="T15" fmla="*/ 557 h 574"/>
                <a:gd name="T16" fmla="*/ 286 w 858"/>
                <a:gd name="T17" fmla="*/ 546 h 574"/>
                <a:gd name="T18" fmla="*/ 320 w 858"/>
                <a:gd name="T19" fmla="*/ 534 h 574"/>
                <a:gd name="T20" fmla="*/ 352 w 858"/>
                <a:gd name="T21" fmla="*/ 519 h 574"/>
                <a:gd name="T22" fmla="*/ 383 w 858"/>
                <a:gd name="T23" fmla="*/ 503 h 574"/>
                <a:gd name="T24" fmla="*/ 415 w 858"/>
                <a:gd name="T25" fmla="*/ 486 h 574"/>
                <a:gd name="T26" fmla="*/ 445 w 858"/>
                <a:gd name="T27" fmla="*/ 466 h 574"/>
                <a:gd name="T28" fmla="*/ 474 w 858"/>
                <a:gd name="T29" fmla="*/ 445 h 574"/>
                <a:gd name="T30" fmla="*/ 503 w 858"/>
                <a:gd name="T31" fmla="*/ 423 h 574"/>
                <a:gd name="T32" fmla="*/ 531 w 858"/>
                <a:gd name="T33" fmla="*/ 399 h 574"/>
                <a:gd name="T34" fmla="*/ 558 w 858"/>
                <a:gd name="T35" fmla="*/ 375 h 574"/>
                <a:gd name="T36" fmla="*/ 585 w 858"/>
                <a:gd name="T37" fmla="*/ 351 h 574"/>
                <a:gd name="T38" fmla="*/ 611 w 858"/>
                <a:gd name="T39" fmla="*/ 326 h 574"/>
                <a:gd name="T40" fmla="*/ 635 w 858"/>
                <a:gd name="T41" fmla="*/ 300 h 574"/>
                <a:gd name="T42" fmla="*/ 660 w 858"/>
                <a:gd name="T43" fmla="*/ 273 h 574"/>
                <a:gd name="T44" fmla="*/ 683 w 858"/>
                <a:gd name="T45" fmla="*/ 246 h 574"/>
                <a:gd name="T46" fmla="*/ 704 w 858"/>
                <a:gd name="T47" fmla="*/ 220 h 574"/>
                <a:gd name="T48" fmla="*/ 726 w 858"/>
                <a:gd name="T49" fmla="*/ 193 h 574"/>
                <a:gd name="T50" fmla="*/ 765 w 858"/>
                <a:gd name="T51" fmla="*/ 141 h 574"/>
                <a:gd name="T52" fmla="*/ 799 w 858"/>
                <a:gd name="T53" fmla="*/ 90 h 574"/>
                <a:gd name="T54" fmla="*/ 831 w 858"/>
                <a:gd name="T55" fmla="*/ 43 h 574"/>
                <a:gd name="T56" fmla="*/ 858 w 858"/>
                <a:gd name="T57" fmla="*/ 0 h 574"/>
                <a:gd name="T58" fmla="*/ 811 w 858"/>
                <a:gd name="T59" fmla="*/ 4 h 574"/>
                <a:gd name="T60" fmla="*/ 759 w 858"/>
                <a:gd name="T61" fmla="*/ 9 h 574"/>
                <a:gd name="T62" fmla="*/ 731 w 858"/>
                <a:gd name="T63" fmla="*/ 14 h 574"/>
                <a:gd name="T64" fmla="*/ 703 w 858"/>
                <a:gd name="T65" fmla="*/ 18 h 574"/>
                <a:gd name="T66" fmla="*/ 673 w 858"/>
                <a:gd name="T67" fmla="*/ 23 h 574"/>
                <a:gd name="T68" fmla="*/ 643 w 858"/>
                <a:gd name="T69" fmla="*/ 30 h 574"/>
                <a:gd name="T70" fmla="*/ 611 w 858"/>
                <a:gd name="T71" fmla="*/ 36 h 574"/>
                <a:gd name="T72" fmla="*/ 579 w 858"/>
                <a:gd name="T73" fmla="*/ 44 h 574"/>
                <a:gd name="T74" fmla="*/ 546 w 858"/>
                <a:gd name="T75" fmla="*/ 54 h 574"/>
                <a:gd name="T76" fmla="*/ 514 w 858"/>
                <a:gd name="T77" fmla="*/ 63 h 574"/>
                <a:gd name="T78" fmla="*/ 482 w 858"/>
                <a:gd name="T79" fmla="*/ 74 h 574"/>
                <a:gd name="T80" fmla="*/ 448 w 858"/>
                <a:gd name="T81" fmla="*/ 86 h 574"/>
                <a:gd name="T82" fmla="*/ 416 w 858"/>
                <a:gd name="T83" fmla="*/ 99 h 574"/>
                <a:gd name="T84" fmla="*/ 383 w 858"/>
                <a:gd name="T85" fmla="*/ 114 h 574"/>
                <a:gd name="T86" fmla="*/ 351 w 858"/>
                <a:gd name="T87" fmla="*/ 129 h 574"/>
                <a:gd name="T88" fmla="*/ 320 w 858"/>
                <a:gd name="T89" fmla="*/ 147 h 574"/>
                <a:gd name="T90" fmla="*/ 288 w 858"/>
                <a:gd name="T91" fmla="*/ 165 h 574"/>
                <a:gd name="T92" fmla="*/ 258 w 858"/>
                <a:gd name="T93" fmla="*/ 185 h 574"/>
                <a:gd name="T94" fmla="*/ 229 w 858"/>
                <a:gd name="T95" fmla="*/ 206 h 574"/>
                <a:gd name="T96" fmla="*/ 201 w 858"/>
                <a:gd name="T97" fmla="*/ 230 h 574"/>
                <a:gd name="T98" fmla="*/ 174 w 858"/>
                <a:gd name="T99" fmla="*/ 255 h 574"/>
                <a:gd name="T100" fmla="*/ 148 w 858"/>
                <a:gd name="T101" fmla="*/ 280 h 574"/>
                <a:gd name="T102" fmla="*/ 123 w 858"/>
                <a:gd name="T103" fmla="*/ 309 h 574"/>
                <a:gd name="T104" fmla="*/ 99 w 858"/>
                <a:gd name="T105" fmla="*/ 339 h 574"/>
                <a:gd name="T106" fmla="*/ 79 w 858"/>
                <a:gd name="T107" fmla="*/ 370 h 574"/>
                <a:gd name="T108" fmla="*/ 58 w 858"/>
                <a:gd name="T109" fmla="*/ 404 h 574"/>
                <a:gd name="T110" fmla="*/ 41 w 858"/>
                <a:gd name="T111" fmla="*/ 439 h 574"/>
                <a:gd name="T112" fmla="*/ 25 w 858"/>
                <a:gd name="T113" fmla="*/ 477 h 574"/>
                <a:gd name="T114" fmla="*/ 12 w 858"/>
                <a:gd name="T115" fmla="*/ 517 h 574"/>
                <a:gd name="T116" fmla="*/ 0 w 858"/>
                <a:gd name="T117" fmla="*/ 55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58" h="574">
                  <a:moveTo>
                    <a:pt x="0" y="559"/>
                  </a:moveTo>
                  <a:lnTo>
                    <a:pt x="38" y="567"/>
                  </a:lnTo>
                  <a:lnTo>
                    <a:pt x="75" y="572"/>
                  </a:lnTo>
                  <a:lnTo>
                    <a:pt x="111" y="574"/>
                  </a:lnTo>
                  <a:lnTo>
                    <a:pt x="148" y="574"/>
                  </a:lnTo>
                  <a:lnTo>
                    <a:pt x="183" y="571"/>
                  </a:lnTo>
                  <a:lnTo>
                    <a:pt x="218" y="564"/>
                  </a:lnTo>
                  <a:lnTo>
                    <a:pt x="253" y="557"/>
                  </a:lnTo>
                  <a:lnTo>
                    <a:pt x="286" y="546"/>
                  </a:lnTo>
                  <a:lnTo>
                    <a:pt x="320" y="534"/>
                  </a:lnTo>
                  <a:lnTo>
                    <a:pt x="352" y="519"/>
                  </a:lnTo>
                  <a:lnTo>
                    <a:pt x="383" y="503"/>
                  </a:lnTo>
                  <a:lnTo>
                    <a:pt x="415" y="486"/>
                  </a:lnTo>
                  <a:lnTo>
                    <a:pt x="445" y="466"/>
                  </a:lnTo>
                  <a:lnTo>
                    <a:pt x="474" y="445"/>
                  </a:lnTo>
                  <a:lnTo>
                    <a:pt x="503" y="423"/>
                  </a:lnTo>
                  <a:lnTo>
                    <a:pt x="531" y="399"/>
                  </a:lnTo>
                  <a:lnTo>
                    <a:pt x="558" y="375"/>
                  </a:lnTo>
                  <a:lnTo>
                    <a:pt x="585" y="351"/>
                  </a:lnTo>
                  <a:lnTo>
                    <a:pt x="611" y="326"/>
                  </a:lnTo>
                  <a:lnTo>
                    <a:pt x="635" y="300"/>
                  </a:lnTo>
                  <a:lnTo>
                    <a:pt x="660" y="273"/>
                  </a:lnTo>
                  <a:lnTo>
                    <a:pt x="683" y="246"/>
                  </a:lnTo>
                  <a:lnTo>
                    <a:pt x="704" y="220"/>
                  </a:lnTo>
                  <a:lnTo>
                    <a:pt x="726" y="193"/>
                  </a:lnTo>
                  <a:lnTo>
                    <a:pt x="765" y="141"/>
                  </a:lnTo>
                  <a:lnTo>
                    <a:pt x="799" y="90"/>
                  </a:lnTo>
                  <a:lnTo>
                    <a:pt x="831" y="43"/>
                  </a:lnTo>
                  <a:lnTo>
                    <a:pt x="858" y="0"/>
                  </a:lnTo>
                  <a:lnTo>
                    <a:pt x="811" y="4"/>
                  </a:lnTo>
                  <a:lnTo>
                    <a:pt x="759" y="9"/>
                  </a:lnTo>
                  <a:lnTo>
                    <a:pt x="731" y="14"/>
                  </a:lnTo>
                  <a:lnTo>
                    <a:pt x="703" y="18"/>
                  </a:lnTo>
                  <a:lnTo>
                    <a:pt x="673" y="23"/>
                  </a:lnTo>
                  <a:lnTo>
                    <a:pt x="643" y="30"/>
                  </a:lnTo>
                  <a:lnTo>
                    <a:pt x="611" y="36"/>
                  </a:lnTo>
                  <a:lnTo>
                    <a:pt x="579" y="44"/>
                  </a:lnTo>
                  <a:lnTo>
                    <a:pt x="546" y="54"/>
                  </a:lnTo>
                  <a:lnTo>
                    <a:pt x="514" y="63"/>
                  </a:lnTo>
                  <a:lnTo>
                    <a:pt x="482" y="74"/>
                  </a:lnTo>
                  <a:lnTo>
                    <a:pt x="448" y="86"/>
                  </a:lnTo>
                  <a:lnTo>
                    <a:pt x="416" y="99"/>
                  </a:lnTo>
                  <a:lnTo>
                    <a:pt x="383" y="114"/>
                  </a:lnTo>
                  <a:lnTo>
                    <a:pt x="351" y="129"/>
                  </a:lnTo>
                  <a:lnTo>
                    <a:pt x="320" y="147"/>
                  </a:lnTo>
                  <a:lnTo>
                    <a:pt x="288" y="165"/>
                  </a:lnTo>
                  <a:lnTo>
                    <a:pt x="258" y="185"/>
                  </a:lnTo>
                  <a:lnTo>
                    <a:pt x="229" y="206"/>
                  </a:lnTo>
                  <a:lnTo>
                    <a:pt x="201" y="230"/>
                  </a:lnTo>
                  <a:lnTo>
                    <a:pt x="174" y="255"/>
                  </a:lnTo>
                  <a:lnTo>
                    <a:pt x="148" y="280"/>
                  </a:lnTo>
                  <a:lnTo>
                    <a:pt x="123" y="309"/>
                  </a:lnTo>
                  <a:lnTo>
                    <a:pt x="99" y="339"/>
                  </a:lnTo>
                  <a:lnTo>
                    <a:pt x="79" y="370"/>
                  </a:lnTo>
                  <a:lnTo>
                    <a:pt x="58" y="404"/>
                  </a:lnTo>
                  <a:lnTo>
                    <a:pt x="41" y="439"/>
                  </a:lnTo>
                  <a:lnTo>
                    <a:pt x="25" y="477"/>
                  </a:lnTo>
                  <a:lnTo>
                    <a:pt x="12" y="517"/>
                  </a:lnTo>
                  <a:lnTo>
                    <a:pt x="0" y="559"/>
                  </a:lnTo>
                  <a:close/>
                </a:path>
              </a:pathLst>
            </a:custGeom>
            <a:solidFill>
              <a:srgbClr val="DA8F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67"/>
            <p:cNvSpPr>
              <a:spLocks/>
            </p:cNvSpPr>
            <p:nvPr/>
          </p:nvSpPr>
          <p:spPr bwMode="auto">
            <a:xfrm>
              <a:off x="3335" y="245"/>
              <a:ext cx="40" cy="112"/>
            </a:xfrm>
            <a:custGeom>
              <a:avLst/>
              <a:gdLst>
                <a:gd name="T0" fmla="*/ 0 w 159"/>
                <a:gd name="T1" fmla="*/ 451 h 451"/>
                <a:gd name="T2" fmla="*/ 5 w 159"/>
                <a:gd name="T3" fmla="*/ 441 h 451"/>
                <a:gd name="T4" fmla="*/ 17 w 159"/>
                <a:gd name="T5" fmla="*/ 412 h 451"/>
                <a:gd name="T6" fmla="*/ 34 w 159"/>
                <a:gd name="T7" fmla="*/ 368 h 451"/>
                <a:gd name="T8" fmla="*/ 55 w 159"/>
                <a:gd name="T9" fmla="*/ 313 h 451"/>
                <a:gd name="T10" fmla="*/ 81 w 159"/>
                <a:gd name="T11" fmla="*/ 249 h 451"/>
                <a:gd name="T12" fmla="*/ 107 w 159"/>
                <a:gd name="T13" fmla="*/ 181 h 451"/>
                <a:gd name="T14" fmla="*/ 134 w 159"/>
                <a:gd name="T15" fmla="*/ 113 h 451"/>
                <a:gd name="T16" fmla="*/ 159 w 159"/>
                <a:gd name="T17" fmla="*/ 46 h 451"/>
                <a:gd name="T18" fmla="*/ 138 w 159"/>
                <a:gd name="T19" fmla="*/ 35 h 451"/>
                <a:gd name="T20" fmla="*/ 118 w 159"/>
                <a:gd name="T21" fmla="*/ 23 h 451"/>
                <a:gd name="T22" fmla="*/ 98 w 159"/>
                <a:gd name="T23" fmla="*/ 11 h 451"/>
                <a:gd name="T24" fmla="*/ 79 w 159"/>
                <a:gd name="T25" fmla="*/ 0 h 451"/>
                <a:gd name="T26" fmla="*/ 64 w 159"/>
                <a:gd name="T27" fmla="*/ 51 h 451"/>
                <a:gd name="T28" fmla="*/ 51 w 159"/>
                <a:gd name="T29" fmla="*/ 104 h 451"/>
                <a:gd name="T30" fmla="*/ 39 w 159"/>
                <a:gd name="T31" fmla="*/ 158 h 451"/>
                <a:gd name="T32" fmla="*/ 30 w 159"/>
                <a:gd name="T33" fmla="*/ 213 h 451"/>
                <a:gd name="T34" fmla="*/ 20 w 159"/>
                <a:gd name="T35" fmla="*/ 270 h 451"/>
                <a:gd name="T36" fmla="*/ 12 w 159"/>
                <a:gd name="T37" fmla="*/ 330 h 451"/>
                <a:gd name="T38" fmla="*/ 6 w 159"/>
                <a:gd name="T39" fmla="*/ 389 h 451"/>
                <a:gd name="T40" fmla="*/ 0 w 159"/>
                <a:gd name="T4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451">
                  <a:moveTo>
                    <a:pt x="0" y="451"/>
                  </a:moveTo>
                  <a:lnTo>
                    <a:pt x="5" y="441"/>
                  </a:lnTo>
                  <a:lnTo>
                    <a:pt x="17" y="412"/>
                  </a:lnTo>
                  <a:lnTo>
                    <a:pt x="34" y="368"/>
                  </a:lnTo>
                  <a:lnTo>
                    <a:pt x="55" y="313"/>
                  </a:lnTo>
                  <a:lnTo>
                    <a:pt x="81" y="249"/>
                  </a:lnTo>
                  <a:lnTo>
                    <a:pt x="107" y="181"/>
                  </a:lnTo>
                  <a:lnTo>
                    <a:pt x="134" y="113"/>
                  </a:lnTo>
                  <a:lnTo>
                    <a:pt x="159" y="46"/>
                  </a:lnTo>
                  <a:lnTo>
                    <a:pt x="138" y="35"/>
                  </a:lnTo>
                  <a:lnTo>
                    <a:pt x="118" y="23"/>
                  </a:lnTo>
                  <a:lnTo>
                    <a:pt x="98" y="11"/>
                  </a:lnTo>
                  <a:lnTo>
                    <a:pt x="79" y="0"/>
                  </a:lnTo>
                  <a:lnTo>
                    <a:pt x="64" y="51"/>
                  </a:lnTo>
                  <a:lnTo>
                    <a:pt x="51" y="104"/>
                  </a:lnTo>
                  <a:lnTo>
                    <a:pt x="39" y="158"/>
                  </a:lnTo>
                  <a:lnTo>
                    <a:pt x="30" y="213"/>
                  </a:lnTo>
                  <a:lnTo>
                    <a:pt x="20" y="270"/>
                  </a:lnTo>
                  <a:lnTo>
                    <a:pt x="12" y="330"/>
                  </a:lnTo>
                  <a:lnTo>
                    <a:pt x="6" y="389"/>
                  </a:lnTo>
                  <a:lnTo>
                    <a:pt x="0" y="451"/>
                  </a:lnTo>
                  <a:close/>
                </a:path>
              </a:pathLst>
            </a:custGeom>
            <a:solidFill>
              <a:srgbClr val="C9F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68"/>
            <p:cNvSpPr>
              <a:spLocks/>
            </p:cNvSpPr>
            <p:nvPr/>
          </p:nvSpPr>
          <p:spPr bwMode="auto">
            <a:xfrm>
              <a:off x="3355" y="0"/>
              <a:ext cx="624" cy="323"/>
            </a:xfrm>
            <a:custGeom>
              <a:avLst/>
              <a:gdLst>
                <a:gd name="T0" fmla="*/ 2486 w 2500"/>
                <a:gd name="T1" fmla="*/ 705 h 1293"/>
                <a:gd name="T2" fmla="*/ 2455 w 2500"/>
                <a:gd name="T3" fmla="*/ 642 h 1293"/>
                <a:gd name="T4" fmla="*/ 2418 w 2500"/>
                <a:gd name="T5" fmla="*/ 579 h 1293"/>
                <a:gd name="T6" fmla="*/ 2376 w 2500"/>
                <a:gd name="T7" fmla="*/ 518 h 1293"/>
                <a:gd name="T8" fmla="*/ 2297 w 2500"/>
                <a:gd name="T9" fmla="*/ 424 h 1293"/>
                <a:gd name="T10" fmla="*/ 2173 w 2500"/>
                <a:gd name="T11" fmla="*/ 310 h 1293"/>
                <a:gd name="T12" fmla="*/ 2032 w 2500"/>
                <a:gd name="T13" fmla="*/ 212 h 1293"/>
                <a:gd name="T14" fmla="*/ 1879 w 2500"/>
                <a:gd name="T15" fmla="*/ 132 h 1293"/>
                <a:gd name="T16" fmla="*/ 1715 w 2500"/>
                <a:gd name="T17" fmla="*/ 69 h 1293"/>
                <a:gd name="T18" fmla="*/ 1544 w 2500"/>
                <a:gd name="T19" fmla="*/ 26 h 1293"/>
                <a:gd name="T20" fmla="*/ 1368 w 2500"/>
                <a:gd name="T21" fmla="*/ 3 h 1293"/>
                <a:gd name="T22" fmla="*/ 1190 w 2500"/>
                <a:gd name="T23" fmla="*/ 2 h 1293"/>
                <a:gd name="T24" fmla="*/ 1012 w 2500"/>
                <a:gd name="T25" fmla="*/ 23 h 1293"/>
                <a:gd name="T26" fmla="*/ 840 w 2500"/>
                <a:gd name="T27" fmla="*/ 67 h 1293"/>
                <a:gd name="T28" fmla="*/ 672 w 2500"/>
                <a:gd name="T29" fmla="*/ 134 h 1293"/>
                <a:gd name="T30" fmla="*/ 516 w 2500"/>
                <a:gd name="T31" fmla="*/ 227 h 1293"/>
                <a:gd name="T32" fmla="*/ 371 w 2500"/>
                <a:gd name="T33" fmla="*/ 346 h 1293"/>
                <a:gd name="T34" fmla="*/ 240 w 2500"/>
                <a:gd name="T35" fmla="*/ 491 h 1293"/>
                <a:gd name="T36" fmla="*/ 129 w 2500"/>
                <a:gd name="T37" fmla="*/ 664 h 1293"/>
                <a:gd name="T38" fmla="*/ 37 w 2500"/>
                <a:gd name="T39" fmla="*/ 866 h 1293"/>
                <a:gd name="T40" fmla="*/ 19 w 2500"/>
                <a:gd name="T41" fmla="*/ 989 h 1293"/>
                <a:gd name="T42" fmla="*/ 59 w 2500"/>
                <a:gd name="T43" fmla="*/ 1013 h 1293"/>
                <a:gd name="T44" fmla="*/ 97 w 2500"/>
                <a:gd name="T45" fmla="*/ 977 h 1293"/>
                <a:gd name="T46" fmla="*/ 123 w 2500"/>
                <a:gd name="T47" fmla="*/ 901 h 1293"/>
                <a:gd name="T48" fmla="*/ 137 w 2500"/>
                <a:gd name="T49" fmla="*/ 869 h 1293"/>
                <a:gd name="T50" fmla="*/ 186 w 2500"/>
                <a:gd name="T51" fmla="*/ 843 h 1293"/>
                <a:gd name="T52" fmla="*/ 254 w 2500"/>
                <a:gd name="T53" fmla="*/ 814 h 1293"/>
                <a:gd name="T54" fmla="*/ 312 w 2500"/>
                <a:gd name="T55" fmla="*/ 794 h 1293"/>
                <a:gd name="T56" fmla="*/ 382 w 2500"/>
                <a:gd name="T57" fmla="*/ 774 h 1293"/>
                <a:gd name="T58" fmla="*/ 462 w 2500"/>
                <a:gd name="T59" fmla="*/ 758 h 1293"/>
                <a:gd name="T60" fmla="*/ 550 w 2500"/>
                <a:gd name="T61" fmla="*/ 745 h 1293"/>
                <a:gd name="T62" fmla="*/ 649 w 2500"/>
                <a:gd name="T63" fmla="*/ 739 h 1293"/>
                <a:gd name="T64" fmla="*/ 756 w 2500"/>
                <a:gd name="T65" fmla="*/ 741 h 1293"/>
                <a:gd name="T66" fmla="*/ 872 w 2500"/>
                <a:gd name="T67" fmla="*/ 752 h 1293"/>
                <a:gd name="T68" fmla="*/ 996 w 2500"/>
                <a:gd name="T69" fmla="*/ 774 h 1293"/>
                <a:gd name="T70" fmla="*/ 1128 w 2500"/>
                <a:gd name="T71" fmla="*/ 810 h 1293"/>
                <a:gd name="T72" fmla="*/ 1266 w 2500"/>
                <a:gd name="T73" fmla="*/ 860 h 1293"/>
                <a:gd name="T74" fmla="*/ 1412 w 2500"/>
                <a:gd name="T75" fmla="*/ 927 h 1293"/>
                <a:gd name="T76" fmla="*/ 1491 w 2500"/>
                <a:gd name="T77" fmla="*/ 972 h 1293"/>
                <a:gd name="T78" fmla="*/ 1507 w 2500"/>
                <a:gd name="T79" fmla="*/ 998 h 1293"/>
                <a:gd name="T80" fmla="*/ 1523 w 2500"/>
                <a:gd name="T81" fmla="*/ 1027 h 1293"/>
                <a:gd name="T82" fmla="*/ 1541 w 2500"/>
                <a:gd name="T83" fmla="*/ 1067 h 1293"/>
                <a:gd name="T84" fmla="*/ 1559 w 2500"/>
                <a:gd name="T85" fmla="*/ 1118 h 1293"/>
                <a:gd name="T86" fmla="*/ 1574 w 2500"/>
                <a:gd name="T87" fmla="*/ 1179 h 1293"/>
                <a:gd name="T88" fmla="*/ 1587 w 2500"/>
                <a:gd name="T89" fmla="*/ 1253 h 1293"/>
                <a:gd name="T90" fmla="*/ 1649 w 2500"/>
                <a:gd name="T91" fmla="*/ 1279 h 1293"/>
                <a:gd name="T92" fmla="*/ 1734 w 2500"/>
                <a:gd name="T93" fmla="*/ 1252 h 1293"/>
                <a:gd name="T94" fmla="*/ 1791 w 2500"/>
                <a:gd name="T95" fmla="*/ 1230 h 1293"/>
                <a:gd name="T96" fmla="*/ 1849 w 2500"/>
                <a:gd name="T97" fmla="*/ 1207 h 1293"/>
                <a:gd name="T98" fmla="*/ 1906 w 2500"/>
                <a:gd name="T99" fmla="*/ 1182 h 1293"/>
                <a:gd name="T100" fmla="*/ 1963 w 2500"/>
                <a:gd name="T101" fmla="*/ 1153 h 1293"/>
                <a:gd name="T102" fmla="*/ 2020 w 2500"/>
                <a:gd name="T103" fmla="*/ 1122 h 1293"/>
                <a:gd name="T104" fmla="*/ 2076 w 2500"/>
                <a:gd name="T105" fmla="*/ 1088 h 1293"/>
                <a:gd name="T106" fmla="*/ 2134 w 2500"/>
                <a:gd name="T107" fmla="*/ 1051 h 1293"/>
                <a:gd name="T108" fmla="*/ 2191 w 2500"/>
                <a:gd name="T109" fmla="*/ 1012 h 1293"/>
                <a:gd name="T110" fmla="*/ 2247 w 2500"/>
                <a:gd name="T111" fmla="*/ 969 h 1293"/>
                <a:gd name="T112" fmla="*/ 2304 w 2500"/>
                <a:gd name="T113" fmla="*/ 923 h 1293"/>
                <a:gd name="T114" fmla="*/ 2361 w 2500"/>
                <a:gd name="T115" fmla="*/ 874 h 1293"/>
                <a:gd name="T116" fmla="*/ 2417 w 2500"/>
                <a:gd name="T117" fmla="*/ 822 h 1293"/>
                <a:gd name="T118" fmla="*/ 2472 w 2500"/>
                <a:gd name="T119" fmla="*/ 767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00" h="1293">
                  <a:moveTo>
                    <a:pt x="2500" y="738"/>
                  </a:moveTo>
                  <a:lnTo>
                    <a:pt x="2486" y="705"/>
                  </a:lnTo>
                  <a:lnTo>
                    <a:pt x="2471" y="674"/>
                  </a:lnTo>
                  <a:lnTo>
                    <a:pt x="2455" y="642"/>
                  </a:lnTo>
                  <a:lnTo>
                    <a:pt x="2436" y="610"/>
                  </a:lnTo>
                  <a:lnTo>
                    <a:pt x="2418" y="579"/>
                  </a:lnTo>
                  <a:lnTo>
                    <a:pt x="2397" y="549"/>
                  </a:lnTo>
                  <a:lnTo>
                    <a:pt x="2376" y="518"/>
                  </a:lnTo>
                  <a:lnTo>
                    <a:pt x="2352" y="488"/>
                  </a:lnTo>
                  <a:lnTo>
                    <a:pt x="2297" y="424"/>
                  </a:lnTo>
                  <a:lnTo>
                    <a:pt x="2236" y="366"/>
                  </a:lnTo>
                  <a:lnTo>
                    <a:pt x="2173" y="310"/>
                  </a:lnTo>
                  <a:lnTo>
                    <a:pt x="2103" y="259"/>
                  </a:lnTo>
                  <a:lnTo>
                    <a:pt x="2032" y="212"/>
                  </a:lnTo>
                  <a:lnTo>
                    <a:pt x="1957" y="170"/>
                  </a:lnTo>
                  <a:lnTo>
                    <a:pt x="1879" y="132"/>
                  </a:lnTo>
                  <a:lnTo>
                    <a:pt x="1798" y="98"/>
                  </a:lnTo>
                  <a:lnTo>
                    <a:pt x="1715" y="69"/>
                  </a:lnTo>
                  <a:lnTo>
                    <a:pt x="1630" y="45"/>
                  </a:lnTo>
                  <a:lnTo>
                    <a:pt x="1544" y="26"/>
                  </a:lnTo>
                  <a:lnTo>
                    <a:pt x="1455" y="12"/>
                  </a:lnTo>
                  <a:lnTo>
                    <a:pt x="1368" y="3"/>
                  </a:lnTo>
                  <a:lnTo>
                    <a:pt x="1278" y="0"/>
                  </a:lnTo>
                  <a:lnTo>
                    <a:pt x="1190" y="2"/>
                  </a:lnTo>
                  <a:lnTo>
                    <a:pt x="1101" y="10"/>
                  </a:lnTo>
                  <a:lnTo>
                    <a:pt x="1012" y="23"/>
                  </a:lnTo>
                  <a:lnTo>
                    <a:pt x="925" y="42"/>
                  </a:lnTo>
                  <a:lnTo>
                    <a:pt x="840" y="67"/>
                  </a:lnTo>
                  <a:lnTo>
                    <a:pt x="755" y="97"/>
                  </a:lnTo>
                  <a:lnTo>
                    <a:pt x="672" y="134"/>
                  </a:lnTo>
                  <a:lnTo>
                    <a:pt x="592" y="177"/>
                  </a:lnTo>
                  <a:lnTo>
                    <a:pt x="516" y="227"/>
                  </a:lnTo>
                  <a:lnTo>
                    <a:pt x="441" y="283"/>
                  </a:lnTo>
                  <a:lnTo>
                    <a:pt x="371" y="346"/>
                  </a:lnTo>
                  <a:lnTo>
                    <a:pt x="304" y="415"/>
                  </a:lnTo>
                  <a:lnTo>
                    <a:pt x="240" y="491"/>
                  </a:lnTo>
                  <a:lnTo>
                    <a:pt x="182" y="575"/>
                  </a:lnTo>
                  <a:lnTo>
                    <a:pt x="129" y="664"/>
                  </a:lnTo>
                  <a:lnTo>
                    <a:pt x="80" y="761"/>
                  </a:lnTo>
                  <a:lnTo>
                    <a:pt x="37" y="866"/>
                  </a:lnTo>
                  <a:lnTo>
                    <a:pt x="0" y="978"/>
                  </a:lnTo>
                  <a:lnTo>
                    <a:pt x="19" y="989"/>
                  </a:lnTo>
                  <a:lnTo>
                    <a:pt x="39" y="1001"/>
                  </a:lnTo>
                  <a:lnTo>
                    <a:pt x="59" y="1013"/>
                  </a:lnTo>
                  <a:lnTo>
                    <a:pt x="80" y="1024"/>
                  </a:lnTo>
                  <a:lnTo>
                    <a:pt x="97" y="977"/>
                  </a:lnTo>
                  <a:lnTo>
                    <a:pt x="111" y="935"/>
                  </a:lnTo>
                  <a:lnTo>
                    <a:pt x="123" y="901"/>
                  </a:lnTo>
                  <a:lnTo>
                    <a:pt x="131" y="874"/>
                  </a:lnTo>
                  <a:lnTo>
                    <a:pt x="137" y="869"/>
                  </a:lnTo>
                  <a:lnTo>
                    <a:pt x="156" y="860"/>
                  </a:lnTo>
                  <a:lnTo>
                    <a:pt x="186" y="843"/>
                  </a:lnTo>
                  <a:lnTo>
                    <a:pt x="228" y="825"/>
                  </a:lnTo>
                  <a:lnTo>
                    <a:pt x="254" y="814"/>
                  </a:lnTo>
                  <a:lnTo>
                    <a:pt x="282" y="805"/>
                  </a:lnTo>
                  <a:lnTo>
                    <a:pt x="312" y="794"/>
                  </a:lnTo>
                  <a:lnTo>
                    <a:pt x="346" y="784"/>
                  </a:lnTo>
                  <a:lnTo>
                    <a:pt x="382" y="774"/>
                  </a:lnTo>
                  <a:lnTo>
                    <a:pt x="420" y="766"/>
                  </a:lnTo>
                  <a:lnTo>
                    <a:pt x="462" y="758"/>
                  </a:lnTo>
                  <a:lnTo>
                    <a:pt x="505" y="751"/>
                  </a:lnTo>
                  <a:lnTo>
                    <a:pt x="550" y="745"/>
                  </a:lnTo>
                  <a:lnTo>
                    <a:pt x="599" y="741"/>
                  </a:lnTo>
                  <a:lnTo>
                    <a:pt x="649" y="739"/>
                  </a:lnTo>
                  <a:lnTo>
                    <a:pt x="701" y="739"/>
                  </a:lnTo>
                  <a:lnTo>
                    <a:pt x="756" y="741"/>
                  </a:lnTo>
                  <a:lnTo>
                    <a:pt x="814" y="745"/>
                  </a:lnTo>
                  <a:lnTo>
                    <a:pt x="872" y="752"/>
                  </a:lnTo>
                  <a:lnTo>
                    <a:pt x="934" y="761"/>
                  </a:lnTo>
                  <a:lnTo>
                    <a:pt x="996" y="774"/>
                  </a:lnTo>
                  <a:lnTo>
                    <a:pt x="1061" y="791"/>
                  </a:lnTo>
                  <a:lnTo>
                    <a:pt x="1128" y="810"/>
                  </a:lnTo>
                  <a:lnTo>
                    <a:pt x="1196" y="833"/>
                  </a:lnTo>
                  <a:lnTo>
                    <a:pt x="1266" y="860"/>
                  </a:lnTo>
                  <a:lnTo>
                    <a:pt x="1339" y="891"/>
                  </a:lnTo>
                  <a:lnTo>
                    <a:pt x="1412" y="927"/>
                  </a:lnTo>
                  <a:lnTo>
                    <a:pt x="1488" y="967"/>
                  </a:lnTo>
                  <a:lnTo>
                    <a:pt x="1491" y="972"/>
                  </a:lnTo>
                  <a:lnTo>
                    <a:pt x="1501" y="986"/>
                  </a:lnTo>
                  <a:lnTo>
                    <a:pt x="1507" y="998"/>
                  </a:lnTo>
                  <a:lnTo>
                    <a:pt x="1515" y="1011"/>
                  </a:lnTo>
                  <a:lnTo>
                    <a:pt x="1523" y="1027"/>
                  </a:lnTo>
                  <a:lnTo>
                    <a:pt x="1532" y="1045"/>
                  </a:lnTo>
                  <a:lnTo>
                    <a:pt x="1541" y="1067"/>
                  </a:lnTo>
                  <a:lnTo>
                    <a:pt x="1549" y="1091"/>
                  </a:lnTo>
                  <a:lnTo>
                    <a:pt x="1559" y="1118"/>
                  </a:lnTo>
                  <a:lnTo>
                    <a:pt x="1567" y="1148"/>
                  </a:lnTo>
                  <a:lnTo>
                    <a:pt x="1574" y="1179"/>
                  </a:lnTo>
                  <a:lnTo>
                    <a:pt x="1582" y="1215"/>
                  </a:lnTo>
                  <a:lnTo>
                    <a:pt x="1587" y="1253"/>
                  </a:lnTo>
                  <a:lnTo>
                    <a:pt x="1593" y="1293"/>
                  </a:lnTo>
                  <a:lnTo>
                    <a:pt x="1649" y="1279"/>
                  </a:lnTo>
                  <a:lnTo>
                    <a:pt x="1706" y="1261"/>
                  </a:lnTo>
                  <a:lnTo>
                    <a:pt x="1734" y="1252"/>
                  </a:lnTo>
                  <a:lnTo>
                    <a:pt x="1762" y="1241"/>
                  </a:lnTo>
                  <a:lnTo>
                    <a:pt x="1791" y="1230"/>
                  </a:lnTo>
                  <a:lnTo>
                    <a:pt x="1819" y="1219"/>
                  </a:lnTo>
                  <a:lnTo>
                    <a:pt x="1849" y="1207"/>
                  </a:lnTo>
                  <a:lnTo>
                    <a:pt x="1877" y="1194"/>
                  </a:lnTo>
                  <a:lnTo>
                    <a:pt x="1906" y="1182"/>
                  </a:lnTo>
                  <a:lnTo>
                    <a:pt x="1934" y="1167"/>
                  </a:lnTo>
                  <a:lnTo>
                    <a:pt x="1963" y="1153"/>
                  </a:lnTo>
                  <a:lnTo>
                    <a:pt x="1991" y="1138"/>
                  </a:lnTo>
                  <a:lnTo>
                    <a:pt x="2020" y="1122"/>
                  </a:lnTo>
                  <a:lnTo>
                    <a:pt x="2048" y="1105"/>
                  </a:lnTo>
                  <a:lnTo>
                    <a:pt x="2076" y="1088"/>
                  </a:lnTo>
                  <a:lnTo>
                    <a:pt x="2106" y="1070"/>
                  </a:lnTo>
                  <a:lnTo>
                    <a:pt x="2134" y="1051"/>
                  </a:lnTo>
                  <a:lnTo>
                    <a:pt x="2163" y="1031"/>
                  </a:lnTo>
                  <a:lnTo>
                    <a:pt x="2191" y="1012"/>
                  </a:lnTo>
                  <a:lnTo>
                    <a:pt x="2219" y="990"/>
                  </a:lnTo>
                  <a:lnTo>
                    <a:pt x="2247" y="969"/>
                  </a:lnTo>
                  <a:lnTo>
                    <a:pt x="2276" y="946"/>
                  </a:lnTo>
                  <a:lnTo>
                    <a:pt x="2304" y="923"/>
                  </a:lnTo>
                  <a:lnTo>
                    <a:pt x="2333" y="899"/>
                  </a:lnTo>
                  <a:lnTo>
                    <a:pt x="2361" y="874"/>
                  </a:lnTo>
                  <a:lnTo>
                    <a:pt x="2389" y="849"/>
                  </a:lnTo>
                  <a:lnTo>
                    <a:pt x="2417" y="822"/>
                  </a:lnTo>
                  <a:lnTo>
                    <a:pt x="2444" y="795"/>
                  </a:lnTo>
                  <a:lnTo>
                    <a:pt x="2472" y="767"/>
                  </a:lnTo>
                  <a:lnTo>
                    <a:pt x="2500" y="7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69"/>
            <p:cNvSpPr>
              <a:spLocks/>
            </p:cNvSpPr>
            <p:nvPr/>
          </p:nvSpPr>
          <p:spPr bwMode="auto">
            <a:xfrm>
              <a:off x="3693" y="184"/>
              <a:ext cx="305" cy="441"/>
            </a:xfrm>
            <a:custGeom>
              <a:avLst/>
              <a:gdLst>
                <a:gd name="T0" fmla="*/ 240 w 1221"/>
                <a:gd name="T1" fmla="*/ 597 h 1762"/>
                <a:gd name="T2" fmla="*/ 241 w 1221"/>
                <a:gd name="T3" fmla="*/ 687 h 1762"/>
                <a:gd name="T4" fmla="*/ 235 w 1221"/>
                <a:gd name="T5" fmla="*/ 788 h 1762"/>
                <a:gd name="T6" fmla="*/ 219 w 1221"/>
                <a:gd name="T7" fmla="*/ 900 h 1762"/>
                <a:gd name="T8" fmla="*/ 202 w 1221"/>
                <a:gd name="T9" fmla="*/ 991 h 1762"/>
                <a:gd name="T10" fmla="*/ 186 w 1221"/>
                <a:gd name="T11" fmla="*/ 1056 h 1762"/>
                <a:gd name="T12" fmla="*/ 166 w 1221"/>
                <a:gd name="T13" fmla="*/ 1123 h 1762"/>
                <a:gd name="T14" fmla="*/ 145 w 1221"/>
                <a:gd name="T15" fmla="*/ 1193 h 1762"/>
                <a:gd name="T16" fmla="*/ 119 w 1221"/>
                <a:gd name="T17" fmla="*/ 1266 h 1762"/>
                <a:gd name="T18" fmla="*/ 90 w 1221"/>
                <a:gd name="T19" fmla="*/ 1342 h 1762"/>
                <a:gd name="T20" fmla="*/ 57 w 1221"/>
                <a:gd name="T21" fmla="*/ 1421 h 1762"/>
                <a:gd name="T22" fmla="*/ 19 w 1221"/>
                <a:gd name="T23" fmla="*/ 1503 h 1762"/>
                <a:gd name="T24" fmla="*/ 19 w 1221"/>
                <a:gd name="T25" fmla="*/ 1556 h 1762"/>
                <a:gd name="T26" fmla="*/ 112 w 1221"/>
                <a:gd name="T27" fmla="*/ 1602 h 1762"/>
                <a:gd name="T28" fmla="*/ 201 w 1221"/>
                <a:gd name="T29" fmla="*/ 1644 h 1762"/>
                <a:gd name="T30" fmla="*/ 301 w 1221"/>
                <a:gd name="T31" fmla="*/ 1688 h 1762"/>
                <a:gd name="T32" fmla="*/ 379 w 1221"/>
                <a:gd name="T33" fmla="*/ 1718 h 1762"/>
                <a:gd name="T34" fmla="*/ 430 w 1221"/>
                <a:gd name="T35" fmla="*/ 1734 h 1762"/>
                <a:gd name="T36" fmla="*/ 477 w 1221"/>
                <a:gd name="T37" fmla="*/ 1748 h 1762"/>
                <a:gd name="T38" fmla="*/ 523 w 1221"/>
                <a:gd name="T39" fmla="*/ 1758 h 1762"/>
                <a:gd name="T40" fmla="*/ 563 w 1221"/>
                <a:gd name="T41" fmla="*/ 1762 h 1762"/>
                <a:gd name="T42" fmla="*/ 596 w 1221"/>
                <a:gd name="T43" fmla="*/ 1761 h 1762"/>
                <a:gd name="T44" fmla="*/ 625 w 1221"/>
                <a:gd name="T45" fmla="*/ 1752 h 1762"/>
                <a:gd name="T46" fmla="*/ 662 w 1221"/>
                <a:gd name="T47" fmla="*/ 1724 h 1762"/>
                <a:gd name="T48" fmla="*/ 709 w 1221"/>
                <a:gd name="T49" fmla="*/ 1678 h 1762"/>
                <a:gd name="T50" fmla="*/ 764 w 1221"/>
                <a:gd name="T51" fmla="*/ 1613 h 1762"/>
                <a:gd name="T52" fmla="*/ 824 w 1221"/>
                <a:gd name="T53" fmla="*/ 1532 h 1762"/>
                <a:gd name="T54" fmla="*/ 887 w 1221"/>
                <a:gd name="T55" fmla="*/ 1437 h 1762"/>
                <a:gd name="T56" fmla="*/ 951 w 1221"/>
                <a:gd name="T57" fmla="*/ 1330 h 1762"/>
                <a:gd name="T58" fmla="*/ 1012 w 1221"/>
                <a:gd name="T59" fmla="*/ 1211 h 1762"/>
                <a:gd name="T60" fmla="*/ 1070 w 1221"/>
                <a:gd name="T61" fmla="*/ 1084 h 1762"/>
                <a:gd name="T62" fmla="*/ 1122 w 1221"/>
                <a:gd name="T63" fmla="*/ 949 h 1762"/>
                <a:gd name="T64" fmla="*/ 1165 w 1221"/>
                <a:gd name="T65" fmla="*/ 807 h 1762"/>
                <a:gd name="T66" fmla="*/ 1198 w 1221"/>
                <a:gd name="T67" fmla="*/ 662 h 1762"/>
                <a:gd name="T68" fmla="*/ 1217 w 1221"/>
                <a:gd name="T69" fmla="*/ 514 h 1762"/>
                <a:gd name="T70" fmla="*/ 1221 w 1221"/>
                <a:gd name="T71" fmla="*/ 365 h 1762"/>
                <a:gd name="T72" fmla="*/ 1205 w 1221"/>
                <a:gd name="T73" fmla="*/ 217 h 1762"/>
                <a:gd name="T74" fmla="*/ 1171 w 1221"/>
                <a:gd name="T75" fmla="*/ 71 h 1762"/>
                <a:gd name="T76" fmla="*/ 1117 w 1221"/>
                <a:gd name="T77" fmla="*/ 29 h 1762"/>
                <a:gd name="T78" fmla="*/ 1062 w 1221"/>
                <a:gd name="T79" fmla="*/ 84 h 1762"/>
                <a:gd name="T80" fmla="*/ 1006 w 1221"/>
                <a:gd name="T81" fmla="*/ 136 h 1762"/>
                <a:gd name="T82" fmla="*/ 949 w 1221"/>
                <a:gd name="T83" fmla="*/ 185 h 1762"/>
                <a:gd name="T84" fmla="*/ 892 w 1221"/>
                <a:gd name="T85" fmla="*/ 231 h 1762"/>
                <a:gd name="T86" fmla="*/ 836 w 1221"/>
                <a:gd name="T87" fmla="*/ 274 h 1762"/>
                <a:gd name="T88" fmla="*/ 779 w 1221"/>
                <a:gd name="T89" fmla="*/ 313 h 1762"/>
                <a:gd name="T90" fmla="*/ 721 w 1221"/>
                <a:gd name="T91" fmla="*/ 350 h 1762"/>
                <a:gd name="T92" fmla="*/ 665 w 1221"/>
                <a:gd name="T93" fmla="*/ 384 h 1762"/>
                <a:gd name="T94" fmla="*/ 608 w 1221"/>
                <a:gd name="T95" fmla="*/ 415 h 1762"/>
                <a:gd name="T96" fmla="*/ 551 w 1221"/>
                <a:gd name="T97" fmla="*/ 444 h 1762"/>
                <a:gd name="T98" fmla="*/ 494 w 1221"/>
                <a:gd name="T99" fmla="*/ 469 h 1762"/>
                <a:gd name="T100" fmla="*/ 436 w 1221"/>
                <a:gd name="T101" fmla="*/ 492 h 1762"/>
                <a:gd name="T102" fmla="*/ 379 w 1221"/>
                <a:gd name="T103" fmla="*/ 514 h 1762"/>
                <a:gd name="T104" fmla="*/ 294 w 1221"/>
                <a:gd name="T105" fmla="*/ 541 h 1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1" h="1762">
                  <a:moveTo>
                    <a:pt x="238" y="555"/>
                  </a:moveTo>
                  <a:lnTo>
                    <a:pt x="240" y="597"/>
                  </a:lnTo>
                  <a:lnTo>
                    <a:pt x="242" y="640"/>
                  </a:lnTo>
                  <a:lnTo>
                    <a:pt x="241" y="687"/>
                  </a:lnTo>
                  <a:lnTo>
                    <a:pt x="240" y="736"/>
                  </a:lnTo>
                  <a:lnTo>
                    <a:pt x="235" y="788"/>
                  </a:lnTo>
                  <a:lnTo>
                    <a:pt x="229" y="843"/>
                  </a:lnTo>
                  <a:lnTo>
                    <a:pt x="219" y="900"/>
                  </a:lnTo>
                  <a:lnTo>
                    <a:pt x="208" y="960"/>
                  </a:lnTo>
                  <a:lnTo>
                    <a:pt x="202" y="991"/>
                  </a:lnTo>
                  <a:lnTo>
                    <a:pt x="194" y="1023"/>
                  </a:lnTo>
                  <a:lnTo>
                    <a:pt x="186" y="1056"/>
                  </a:lnTo>
                  <a:lnTo>
                    <a:pt x="177" y="1089"/>
                  </a:lnTo>
                  <a:lnTo>
                    <a:pt x="166" y="1123"/>
                  </a:lnTo>
                  <a:lnTo>
                    <a:pt x="157" y="1157"/>
                  </a:lnTo>
                  <a:lnTo>
                    <a:pt x="145" y="1193"/>
                  </a:lnTo>
                  <a:lnTo>
                    <a:pt x="133" y="1230"/>
                  </a:lnTo>
                  <a:lnTo>
                    <a:pt x="119" y="1266"/>
                  </a:lnTo>
                  <a:lnTo>
                    <a:pt x="105" y="1304"/>
                  </a:lnTo>
                  <a:lnTo>
                    <a:pt x="90" y="1342"/>
                  </a:lnTo>
                  <a:lnTo>
                    <a:pt x="73" y="1381"/>
                  </a:lnTo>
                  <a:lnTo>
                    <a:pt x="57" y="1421"/>
                  </a:lnTo>
                  <a:lnTo>
                    <a:pt x="39" y="1462"/>
                  </a:lnTo>
                  <a:lnTo>
                    <a:pt x="19" y="1503"/>
                  </a:lnTo>
                  <a:lnTo>
                    <a:pt x="0" y="1545"/>
                  </a:lnTo>
                  <a:lnTo>
                    <a:pt x="19" y="1556"/>
                  </a:lnTo>
                  <a:lnTo>
                    <a:pt x="74" y="1584"/>
                  </a:lnTo>
                  <a:lnTo>
                    <a:pt x="112" y="1602"/>
                  </a:lnTo>
                  <a:lnTo>
                    <a:pt x="154" y="1623"/>
                  </a:lnTo>
                  <a:lnTo>
                    <a:pt x="201" y="1644"/>
                  </a:lnTo>
                  <a:lnTo>
                    <a:pt x="250" y="1667"/>
                  </a:lnTo>
                  <a:lnTo>
                    <a:pt x="301" y="1688"/>
                  </a:lnTo>
                  <a:lnTo>
                    <a:pt x="353" y="1708"/>
                  </a:lnTo>
                  <a:lnTo>
                    <a:pt x="379" y="1718"/>
                  </a:lnTo>
                  <a:lnTo>
                    <a:pt x="405" y="1727"/>
                  </a:lnTo>
                  <a:lnTo>
                    <a:pt x="430" y="1734"/>
                  </a:lnTo>
                  <a:lnTo>
                    <a:pt x="454" y="1742"/>
                  </a:lnTo>
                  <a:lnTo>
                    <a:pt x="477" y="1748"/>
                  </a:lnTo>
                  <a:lnTo>
                    <a:pt x="500" y="1754"/>
                  </a:lnTo>
                  <a:lnTo>
                    <a:pt x="523" y="1758"/>
                  </a:lnTo>
                  <a:lnTo>
                    <a:pt x="543" y="1760"/>
                  </a:lnTo>
                  <a:lnTo>
                    <a:pt x="563" y="1762"/>
                  </a:lnTo>
                  <a:lnTo>
                    <a:pt x="580" y="1762"/>
                  </a:lnTo>
                  <a:lnTo>
                    <a:pt x="596" y="1761"/>
                  </a:lnTo>
                  <a:lnTo>
                    <a:pt x="611" y="1758"/>
                  </a:lnTo>
                  <a:lnTo>
                    <a:pt x="625" y="1752"/>
                  </a:lnTo>
                  <a:lnTo>
                    <a:pt x="643" y="1741"/>
                  </a:lnTo>
                  <a:lnTo>
                    <a:pt x="662" y="1724"/>
                  </a:lnTo>
                  <a:lnTo>
                    <a:pt x="685" y="1703"/>
                  </a:lnTo>
                  <a:lnTo>
                    <a:pt x="709" y="1678"/>
                  </a:lnTo>
                  <a:lnTo>
                    <a:pt x="736" y="1648"/>
                  </a:lnTo>
                  <a:lnTo>
                    <a:pt x="764" y="1613"/>
                  </a:lnTo>
                  <a:lnTo>
                    <a:pt x="793" y="1574"/>
                  </a:lnTo>
                  <a:lnTo>
                    <a:pt x="824" y="1532"/>
                  </a:lnTo>
                  <a:lnTo>
                    <a:pt x="855" y="1487"/>
                  </a:lnTo>
                  <a:lnTo>
                    <a:pt x="887" y="1437"/>
                  </a:lnTo>
                  <a:lnTo>
                    <a:pt x="919" y="1385"/>
                  </a:lnTo>
                  <a:lnTo>
                    <a:pt x="951" y="1330"/>
                  </a:lnTo>
                  <a:lnTo>
                    <a:pt x="982" y="1272"/>
                  </a:lnTo>
                  <a:lnTo>
                    <a:pt x="1012" y="1211"/>
                  </a:lnTo>
                  <a:lnTo>
                    <a:pt x="1042" y="1149"/>
                  </a:lnTo>
                  <a:lnTo>
                    <a:pt x="1070" y="1084"/>
                  </a:lnTo>
                  <a:lnTo>
                    <a:pt x="1097" y="1017"/>
                  </a:lnTo>
                  <a:lnTo>
                    <a:pt x="1122" y="949"/>
                  </a:lnTo>
                  <a:lnTo>
                    <a:pt x="1145" y="879"/>
                  </a:lnTo>
                  <a:lnTo>
                    <a:pt x="1165" y="807"/>
                  </a:lnTo>
                  <a:lnTo>
                    <a:pt x="1184" y="735"/>
                  </a:lnTo>
                  <a:lnTo>
                    <a:pt x="1198" y="662"/>
                  </a:lnTo>
                  <a:lnTo>
                    <a:pt x="1210" y="588"/>
                  </a:lnTo>
                  <a:lnTo>
                    <a:pt x="1217" y="514"/>
                  </a:lnTo>
                  <a:lnTo>
                    <a:pt x="1221" y="439"/>
                  </a:lnTo>
                  <a:lnTo>
                    <a:pt x="1221" y="365"/>
                  </a:lnTo>
                  <a:lnTo>
                    <a:pt x="1215" y="291"/>
                  </a:lnTo>
                  <a:lnTo>
                    <a:pt x="1205" y="217"/>
                  </a:lnTo>
                  <a:lnTo>
                    <a:pt x="1190" y="143"/>
                  </a:lnTo>
                  <a:lnTo>
                    <a:pt x="1171" y="71"/>
                  </a:lnTo>
                  <a:lnTo>
                    <a:pt x="1145" y="0"/>
                  </a:lnTo>
                  <a:lnTo>
                    <a:pt x="1117" y="29"/>
                  </a:lnTo>
                  <a:lnTo>
                    <a:pt x="1089" y="57"/>
                  </a:lnTo>
                  <a:lnTo>
                    <a:pt x="1062" y="84"/>
                  </a:lnTo>
                  <a:lnTo>
                    <a:pt x="1034" y="111"/>
                  </a:lnTo>
                  <a:lnTo>
                    <a:pt x="1006" y="136"/>
                  </a:lnTo>
                  <a:lnTo>
                    <a:pt x="978" y="161"/>
                  </a:lnTo>
                  <a:lnTo>
                    <a:pt x="949" y="185"/>
                  </a:lnTo>
                  <a:lnTo>
                    <a:pt x="921" y="208"/>
                  </a:lnTo>
                  <a:lnTo>
                    <a:pt x="892" y="231"/>
                  </a:lnTo>
                  <a:lnTo>
                    <a:pt x="864" y="252"/>
                  </a:lnTo>
                  <a:lnTo>
                    <a:pt x="836" y="274"/>
                  </a:lnTo>
                  <a:lnTo>
                    <a:pt x="808" y="293"/>
                  </a:lnTo>
                  <a:lnTo>
                    <a:pt x="779" y="313"/>
                  </a:lnTo>
                  <a:lnTo>
                    <a:pt x="751" y="332"/>
                  </a:lnTo>
                  <a:lnTo>
                    <a:pt x="721" y="350"/>
                  </a:lnTo>
                  <a:lnTo>
                    <a:pt x="693" y="367"/>
                  </a:lnTo>
                  <a:lnTo>
                    <a:pt x="665" y="384"/>
                  </a:lnTo>
                  <a:lnTo>
                    <a:pt x="636" y="400"/>
                  </a:lnTo>
                  <a:lnTo>
                    <a:pt x="608" y="415"/>
                  </a:lnTo>
                  <a:lnTo>
                    <a:pt x="579" y="429"/>
                  </a:lnTo>
                  <a:lnTo>
                    <a:pt x="551" y="444"/>
                  </a:lnTo>
                  <a:lnTo>
                    <a:pt x="522" y="456"/>
                  </a:lnTo>
                  <a:lnTo>
                    <a:pt x="494" y="469"/>
                  </a:lnTo>
                  <a:lnTo>
                    <a:pt x="464" y="481"/>
                  </a:lnTo>
                  <a:lnTo>
                    <a:pt x="436" y="492"/>
                  </a:lnTo>
                  <a:lnTo>
                    <a:pt x="407" y="503"/>
                  </a:lnTo>
                  <a:lnTo>
                    <a:pt x="379" y="514"/>
                  </a:lnTo>
                  <a:lnTo>
                    <a:pt x="351" y="523"/>
                  </a:lnTo>
                  <a:lnTo>
                    <a:pt x="294" y="541"/>
                  </a:lnTo>
                  <a:lnTo>
                    <a:pt x="238" y="555"/>
                  </a:lnTo>
                  <a:close/>
                </a:path>
              </a:pathLst>
            </a:custGeom>
            <a:solidFill>
              <a:srgbClr val="C9F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70"/>
            <p:cNvSpPr>
              <a:spLocks/>
            </p:cNvSpPr>
            <p:nvPr/>
          </p:nvSpPr>
          <p:spPr bwMode="auto">
            <a:xfrm>
              <a:off x="3813" y="386"/>
              <a:ext cx="80" cy="157"/>
            </a:xfrm>
            <a:custGeom>
              <a:avLst/>
              <a:gdLst>
                <a:gd name="T0" fmla="*/ 176 w 320"/>
                <a:gd name="T1" fmla="*/ 1 h 628"/>
                <a:gd name="T2" fmla="*/ 173 w 320"/>
                <a:gd name="T3" fmla="*/ 4 h 628"/>
                <a:gd name="T4" fmla="*/ 186 w 320"/>
                <a:gd name="T5" fmla="*/ 13 h 628"/>
                <a:gd name="T6" fmla="*/ 199 w 320"/>
                <a:gd name="T7" fmla="*/ 25 h 628"/>
                <a:gd name="T8" fmla="*/ 210 w 320"/>
                <a:gd name="T9" fmla="*/ 39 h 628"/>
                <a:gd name="T10" fmla="*/ 225 w 320"/>
                <a:gd name="T11" fmla="*/ 65 h 628"/>
                <a:gd name="T12" fmla="*/ 239 w 320"/>
                <a:gd name="T13" fmla="*/ 105 h 628"/>
                <a:gd name="T14" fmla="*/ 248 w 320"/>
                <a:gd name="T15" fmla="*/ 152 h 628"/>
                <a:gd name="T16" fmla="*/ 251 w 320"/>
                <a:gd name="T17" fmla="*/ 203 h 628"/>
                <a:gd name="T18" fmla="*/ 248 w 320"/>
                <a:gd name="T19" fmla="*/ 260 h 628"/>
                <a:gd name="T20" fmla="*/ 238 w 320"/>
                <a:gd name="T21" fmla="*/ 318 h 628"/>
                <a:gd name="T22" fmla="*/ 222 w 320"/>
                <a:gd name="T23" fmla="*/ 377 h 628"/>
                <a:gd name="T24" fmla="*/ 202 w 320"/>
                <a:gd name="T25" fmla="*/ 433 h 628"/>
                <a:gd name="T26" fmla="*/ 176 w 320"/>
                <a:gd name="T27" fmla="*/ 483 h 628"/>
                <a:gd name="T28" fmla="*/ 148 w 320"/>
                <a:gd name="T29" fmla="*/ 526 h 628"/>
                <a:gd name="T30" fmla="*/ 116 w 320"/>
                <a:gd name="T31" fmla="*/ 562 h 628"/>
                <a:gd name="T32" fmla="*/ 84 w 320"/>
                <a:gd name="T33" fmla="*/ 590 h 628"/>
                <a:gd name="T34" fmla="*/ 59 w 320"/>
                <a:gd name="T35" fmla="*/ 604 h 628"/>
                <a:gd name="T36" fmla="*/ 42 w 320"/>
                <a:gd name="T37" fmla="*/ 612 h 628"/>
                <a:gd name="T38" fmla="*/ 24 w 320"/>
                <a:gd name="T39" fmla="*/ 616 h 628"/>
                <a:gd name="T40" fmla="*/ 8 w 320"/>
                <a:gd name="T41" fmla="*/ 617 h 628"/>
                <a:gd name="T42" fmla="*/ 9 w 320"/>
                <a:gd name="T43" fmla="*/ 620 h 628"/>
                <a:gd name="T44" fmla="*/ 30 w 320"/>
                <a:gd name="T45" fmla="*/ 626 h 628"/>
                <a:gd name="T46" fmla="*/ 51 w 320"/>
                <a:gd name="T47" fmla="*/ 628 h 628"/>
                <a:gd name="T48" fmla="*/ 72 w 320"/>
                <a:gd name="T49" fmla="*/ 627 h 628"/>
                <a:gd name="T50" fmla="*/ 93 w 320"/>
                <a:gd name="T51" fmla="*/ 623 h 628"/>
                <a:gd name="T52" fmla="*/ 114 w 320"/>
                <a:gd name="T53" fmla="*/ 616 h 628"/>
                <a:gd name="T54" fmla="*/ 136 w 320"/>
                <a:gd name="T55" fmla="*/ 606 h 628"/>
                <a:gd name="T56" fmla="*/ 156 w 320"/>
                <a:gd name="T57" fmla="*/ 594 h 628"/>
                <a:gd name="T58" fmla="*/ 176 w 320"/>
                <a:gd name="T59" fmla="*/ 579 h 628"/>
                <a:gd name="T60" fmla="*/ 195 w 320"/>
                <a:gd name="T61" fmla="*/ 562 h 628"/>
                <a:gd name="T62" fmla="*/ 213 w 320"/>
                <a:gd name="T63" fmla="*/ 542 h 628"/>
                <a:gd name="T64" fmla="*/ 239 w 320"/>
                <a:gd name="T65" fmla="*/ 509 h 628"/>
                <a:gd name="T66" fmla="*/ 270 w 320"/>
                <a:gd name="T67" fmla="*/ 457 h 628"/>
                <a:gd name="T68" fmla="*/ 293 w 320"/>
                <a:gd name="T69" fmla="*/ 399 h 628"/>
                <a:gd name="T70" fmla="*/ 311 w 320"/>
                <a:gd name="T71" fmla="*/ 335 h 628"/>
                <a:gd name="T72" fmla="*/ 319 w 320"/>
                <a:gd name="T73" fmla="*/ 272 h 628"/>
                <a:gd name="T74" fmla="*/ 319 w 320"/>
                <a:gd name="T75" fmla="*/ 213 h 628"/>
                <a:gd name="T76" fmla="*/ 314 w 320"/>
                <a:gd name="T77" fmla="*/ 171 h 628"/>
                <a:gd name="T78" fmla="*/ 307 w 320"/>
                <a:gd name="T79" fmla="*/ 145 h 628"/>
                <a:gd name="T80" fmla="*/ 300 w 320"/>
                <a:gd name="T81" fmla="*/ 120 h 628"/>
                <a:gd name="T82" fmla="*/ 289 w 320"/>
                <a:gd name="T83" fmla="*/ 98 h 628"/>
                <a:gd name="T84" fmla="*/ 278 w 320"/>
                <a:gd name="T85" fmla="*/ 77 h 628"/>
                <a:gd name="T86" fmla="*/ 265 w 320"/>
                <a:gd name="T87" fmla="*/ 58 h 628"/>
                <a:gd name="T88" fmla="*/ 250 w 320"/>
                <a:gd name="T89" fmla="*/ 41 h 628"/>
                <a:gd name="T90" fmla="*/ 234 w 320"/>
                <a:gd name="T91" fmla="*/ 27 h 628"/>
                <a:gd name="T92" fmla="*/ 216 w 320"/>
                <a:gd name="T93" fmla="*/ 15 h 628"/>
                <a:gd name="T94" fmla="*/ 196 w 320"/>
                <a:gd name="T95" fmla="*/ 7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628">
                  <a:moveTo>
                    <a:pt x="186" y="4"/>
                  </a:moveTo>
                  <a:lnTo>
                    <a:pt x="176" y="1"/>
                  </a:lnTo>
                  <a:lnTo>
                    <a:pt x="166" y="0"/>
                  </a:lnTo>
                  <a:lnTo>
                    <a:pt x="173" y="4"/>
                  </a:lnTo>
                  <a:lnTo>
                    <a:pt x="180" y="8"/>
                  </a:lnTo>
                  <a:lnTo>
                    <a:pt x="186" y="13"/>
                  </a:lnTo>
                  <a:lnTo>
                    <a:pt x="193" y="19"/>
                  </a:lnTo>
                  <a:lnTo>
                    <a:pt x="199" y="25"/>
                  </a:lnTo>
                  <a:lnTo>
                    <a:pt x="205" y="33"/>
                  </a:lnTo>
                  <a:lnTo>
                    <a:pt x="210" y="39"/>
                  </a:lnTo>
                  <a:lnTo>
                    <a:pt x="216" y="48"/>
                  </a:lnTo>
                  <a:lnTo>
                    <a:pt x="225" y="65"/>
                  </a:lnTo>
                  <a:lnTo>
                    <a:pt x="233" y="85"/>
                  </a:lnTo>
                  <a:lnTo>
                    <a:pt x="239" y="105"/>
                  </a:lnTo>
                  <a:lnTo>
                    <a:pt x="245" y="128"/>
                  </a:lnTo>
                  <a:lnTo>
                    <a:pt x="248" y="152"/>
                  </a:lnTo>
                  <a:lnTo>
                    <a:pt x="250" y="177"/>
                  </a:lnTo>
                  <a:lnTo>
                    <a:pt x="251" y="203"/>
                  </a:lnTo>
                  <a:lnTo>
                    <a:pt x="250" y="231"/>
                  </a:lnTo>
                  <a:lnTo>
                    <a:pt x="248" y="260"/>
                  </a:lnTo>
                  <a:lnTo>
                    <a:pt x="244" y="289"/>
                  </a:lnTo>
                  <a:lnTo>
                    <a:pt x="238" y="318"/>
                  </a:lnTo>
                  <a:lnTo>
                    <a:pt x="232" y="348"/>
                  </a:lnTo>
                  <a:lnTo>
                    <a:pt x="222" y="377"/>
                  </a:lnTo>
                  <a:lnTo>
                    <a:pt x="212" y="406"/>
                  </a:lnTo>
                  <a:lnTo>
                    <a:pt x="202" y="433"/>
                  </a:lnTo>
                  <a:lnTo>
                    <a:pt x="190" y="459"/>
                  </a:lnTo>
                  <a:lnTo>
                    <a:pt x="176" y="483"/>
                  </a:lnTo>
                  <a:lnTo>
                    <a:pt x="163" y="506"/>
                  </a:lnTo>
                  <a:lnTo>
                    <a:pt x="148" y="526"/>
                  </a:lnTo>
                  <a:lnTo>
                    <a:pt x="132" y="546"/>
                  </a:lnTo>
                  <a:lnTo>
                    <a:pt x="116" y="562"/>
                  </a:lnTo>
                  <a:lnTo>
                    <a:pt x="100" y="577"/>
                  </a:lnTo>
                  <a:lnTo>
                    <a:pt x="84" y="590"/>
                  </a:lnTo>
                  <a:lnTo>
                    <a:pt x="66" y="601"/>
                  </a:lnTo>
                  <a:lnTo>
                    <a:pt x="59" y="604"/>
                  </a:lnTo>
                  <a:lnTo>
                    <a:pt x="50" y="608"/>
                  </a:lnTo>
                  <a:lnTo>
                    <a:pt x="42" y="612"/>
                  </a:lnTo>
                  <a:lnTo>
                    <a:pt x="33" y="614"/>
                  </a:lnTo>
                  <a:lnTo>
                    <a:pt x="24" y="616"/>
                  </a:lnTo>
                  <a:lnTo>
                    <a:pt x="17" y="617"/>
                  </a:lnTo>
                  <a:lnTo>
                    <a:pt x="8" y="617"/>
                  </a:lnTo>
                  <a:lnTo>
                    <a:pt x="0" y="617"/>
                  </a:lnTo>
                  <a:lnTo>
                    <a:pt x="9" y="620"/>
                  </a:lnTo>
                  <a:lnTo>
                    <a:pt x="19" y="623"/>
                  </a:lnTo>
                  <a:lnTo>
                    <a:pt x="30" y="626"/>
                  </a:lnTo>
                  <a:lnTo>
                    <a:pt x="41" y="628"/>
                  </a:lnTo>
                  <a:lnTo>
                    <a:pt x="51" y="628"/>
                  </a:lnTo>
                  <a:lnTo>
                    <a:pt x="61" y="628"/>
                  </a:lnTo>
                  <a:lnTo>
                    <a:pt x="72" y="627"/>
                  </a:lnTo>
                  <a:lnTo>
                    <a:pt x="83" y="626"/>
                  </a:lnTo>
                  <a:lnTo>
                    <a:pt x="93" y="623"/>
                  </a:lnTo>
                  <a:lnTo>
                    <a:pt x="104" y="620"/>
                  </a:lnTo>
                  <a:lnTo>
                    <a:pt x="114" y="616"/>
                  </a:lnTo>
                  <a:lnTo>
                    <a:pt x="125" y="612"/>
                  </a:lnTo>
                  <a:lnTo>
                    <a:pt x="136" y="606"/>
                  </a:lnTo>
                  <a:lnTo>
                    <a:pt x="145" y="601"/>
                  </a:lnTo>
                  <a:lnTo>
                    <a:pt x="156" y="594"/>
                  </a:lnTo>
                  <a:lnTo>
                    <a:pt x="166" y="587"/>
                  </a:lnTo>
                  <a:lnTo>
                    <a:pt x="176" y="579"/>
                  </a:lnTo>
                  <a:lnTo>
                    <a:pt x="185" y="571"/>
                  </a:lnTo>
                  <a:lnTo>
                    <a:pt x="195" y="562"/>
                  </a:lnTo>
                  <a:lnTo>
                    <a:pt x="205" y="552"/>
                  </a:lnTo>
                  <a:lnTo>
                    <a:pt x="213" y="542"/>
                  </a:lnTo>
                  <a:lnTo>
                    <a:pt x="222" y="532"/>
                  </a:lnTo>
                  <a:lnTo>
                    <a:pt x="239" y="509"/>
                  </a:lnTo>
                  <a:lnTo>
                    <a:pt x="256" y="484"/>
                  </a:lnTo>
                  <a:lnTo>
                    <a:pt x="270" y="457"/>
                  </a:lnTo>
                  <a:lnTo>
                    <a:pt x="283" y="429"/>
                  </a:lnTo>
                  <a:lnTo>
                    <a:pt x="293" y="399"/>
                  </a:lnTo>
                  <a:lnTo>
                    <a:pt x="303" y="368"/>
                  </a:lnTo>
                  <a:lnTo>
                    <a:pt x="311" y="335"/>
                  </a:lnTo>
                  <a:lnTo>
                    <a:pt x="316" y="304"/>
                  </a:lnTo>
                  <a:lnTo>
                    <a:pt x="319" y="272"/>
                  </a:lnTo>
                  <a:lnTo>
                    <a:pt x="320" y="242"/>
                  </a:lnTo>
                  <a:lnTo>
                    <a:pt x="319" y="213"/>
                  </a:lnTo>
                  <a:lnTo>
                    <a:pt x="316" y="185"/>
                  </a:lnTo>
                  <a:lnTo>
                    <a:pt x="314" y="171"/>
                  </a:lnTo>
                  <a:lnTo>
                    <a:pt x="311" y="158"/>
                  </a:lnTo>
                  <a:lnTo>
                    <a:pt x="307" y="145"/>
                  </a:lnTo>
                  <a:lnTo>
                    <a:pt x="303" y="132"/>
                  </a:lnTo>
                  <a:lnTo>
                    <a:pt x="300" y="120"/>
                  </a:lnTo>
                  <a:lnTo>
                    <a:pt x="294" y="108"/>
                  </a:lnTo>
                  <a:lnTo>
                    <a:pt x="289" y="98"/>
                  </a:lnTo>
                  <a:lnTo>
                    <a:pt x="284" y="87"/>
                  </a:lnTo>
                  <a:lnTo>
                    <a:pt x="278" y="77"/>
                  </a:lnTo>
                  <a:lnTo>
                    <a:pt x="272" y="67"/>
                  </a:lnTo>
                  <a:lnTo>
                    <a:pt x="265" y="58"/>
                  </a:lnTo>
                  <a:lnTo>
                    <a:pt x="258" y="49"/>
                  </a:lnTo>
                  <a:lnTo>
                    <a:pt x="250" y="41"/>
                  </a:lnTo>
                  <a:lnTo>
                    <a:pt x="241" y="34"/>
                  </a:lnTo>
                  <a:lnTo>
                    <a:pt x="234" y="27"/>
                  </a:lnTo>
                  <a:lnTo>
                    <a:pt x="225" y="21"/>
                  </a:lnTo>
                  <a:lnTo>
                    <a:pt x="216" y="15"/>
                  </a:lnTo>
                  <a:lnTo>
                    <a:pt x="206" y="11"/>
                  </a:lnTo>
                  <a:lnTo>
                    <a:pt x="196" y="7"/>
                  </a:lnTo>
                  <a:lnTo>
                    <a:pt x="186" y="4"/>
                  </a:lnTo>
                  <a:close/>
                </a:path>
              </a:pathLst>
            </a:custGeom>
            <a:solidFill>
              <a:srgbClr val="75A4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71"/>
            <p:cNvSpPr>
              <a:spLocks/>
            </p:cNvSpPr>
            <p:nvPr/>
          </p:nvSpPr>
          <p:spPr bwMode="auto">
            <a:xfrm>
              <a:off x="3785" y="386"/>
              <a:ext cx="91" cy="154"/>
            </a:xfrm>
            <a:custGeom>
              <a:avLst/>
              <a:gdLst>
                <a:gd name="T0" fmla="*/ 353 w 366"/>
                <a:gd name="T1" fmla="*/ 319 h 618"/>
                <a:gd name="T2" fmla="*/ 363 w 366"/>
                <a:gd name="T3" fmla="*/ 261 h 618"/>
                <a:gd name="T4" fmla="*/ 366 w 366"/>
                <a:gd name="T5" fmla="*/ 204 h 618"/>
                <a:gd name="T6" fmla="*/ 363 w 366"/>
                <a:gd name="T7" fmla="*/ 153 h 618"/>
                <a:gd name="T8" fmla="*/ 354 w 366"/>
                <a:gd name="T9" fmla="*/ 106 h 618"/>
                <a:gd name="T10" fmla="*/ 340 w 366"/>
                <a:gd name="T11" fmla="*/ 66 h 618"/>
                <a:gd name="T12" fmla="*/ 325 w 366"/>
                <a:gd name="T13" fmla="*/ 40 h 618"/>
                <a:gd name="T14" fmla="*/ 314 w 366"/>
                <a:gd name="T15" fmla="*/ 26 h 618"/>
                <a:gd name="T16" fmla="*/ 301 w 366"/>
                <a:gd name="T17" fmla="*/ 14 h 618"/>
                <a:gd name="T18" fmla="*/ 288 w 366"/>
                <a:gd name="T19" fmla="*/ 5 h 618"/>
                <a:gd name="T20" fmla="*/ 271 w 366"/>
                <a:gd name="T21" fmla="*/ 0 h 618"/>
                <a:gd name="T22" fmla="*/ 251 w 366"/>
                <a:gd name="T23" fmla="*/ 0 h 618"/>
                <a:gd name="T24" fmla="*/ 231 w 366"/>
                <a:gd name="T25" fmla="*/ 3 h 618"/>
                <a:gd name="T26" fmla="*/ 211 w 366"/>
                <a:gd name="T27" fmla="*/ 10 h 618"/>
                <a:gd name="T28" fmla="*/ 191 w 366"/>
                <a:gd name="T29" fmla="*/ 19 h 618"/>
                <a:gd name="T30" fmla="*/ 172 w 366"/>
                <a:gd name="T31" fmla="*/ 29 h 618"/>
                <a:gd name="T32" fmla="*/ 144 w 366"/>
                <a:gd name="T33" fmla="*/ 50 h 618"/>
                <a:gd name="T34" fmla="*/ 108 w 366"/>
                <a:gd name="T35" fmla="*/ 84 h 618"/>
                <a:gd name="T36" fmla="*/ 77 w 366"/>
                <a:gd name="T37" fmla="*/ 127 h 618"/>
                <a:gd name="T38" fmla="*/ 49 w 366"/>
                <a:gd name="T39" fmla="*/ 176 h 618"/>
                <a:gd name="T40" fmla="*/ 26 w 366"/>
                <a:gd name="T41" fmla="*/ 231 h 618"/>
                <a:gd name="T42" fmla="*/ 10 w 366"/>
                <a:gd name="T43" fmla="*/ 291 h 618"/>
                <a:gd name="T44" fmla="*/ 2 w 366"/>
                <a:gd name="T45" fmla="*/ 350 h 618"/>
                <a:gd name="T46" fmla="*/ 1 w 366"/>
                <a:gd name="T47" fmla="*/ 406 h 618"/>
                <a:gd name="T48" fmla="*/ 8 w 366"/>
                <a:gd name="T49" fmla="*/ 459 h 618"/>
                <a:gd name="T50" fmla="*/ 21 w 366"/>
                <a:gd name="T51" fmla="*/ 507 h 618"/>
                <a:gd name="T52" fmla="*/ 35 w 366"/>
                <a:gd name="T53" fmla="*/ 538 h 618"/>
                <a:gd name="T54" fmla="*/ 46 w 366"/>
                <a:gd name="T55" fmla="*/ 558 h 618"/>
                <a:gd name="T56" fmla="*/ 59 w 366"/>
                <a:gd name="T57" fmla="*/ 575 h 618"/>
                <a:gd name="T58" fmla="*/ 73 w 366"/>
                <a:gd name="T59" fmla="*/ 590 h 618"/>
                <a:gd name="T60" fmla="*/ 89 w 366"/>
                <a:gd name="T61" fmla="*/ 603 h 618"/>
                <a:gd name="T62" fmla="*/ 106 w 366"/>
                <a:gd name="T63" fmla="*/ 614 h 618"/>
                <a:gd name="T64" fmla="*/ 123 w 366"/>
                <a:gd name="T65" fmla="*/ 618 h 618"/>
                <a:gd name="T66" fmla="*/ 139 w 366"/>
                <a:gd name="T67" fmla="*/ 617 h 618"/>
                <a:gd name="T68" fmla="*/ 157 w 366"/>
                <a:gd name="T69" fmla="*/ 613 h 618"/>
                <a:gd name="T70" fmla="*/ 174 w 366"/>
                <a:gd name="T71" fmla="*/ 605 h 618"/>
                <a:gd name="T72" fmla="*/ 199 w 366"/>
                <a:gd name="T73" fmla="*/ 591 h 618"/>
                <a:gd name="T74" fmla="*/ 231 w 366"/>
                <a:gd name="T75" fmla="*/ 563 h 618"/>
                <a:gd name="T76" fmla="*/ 263 w 366"/>
                <a:gd name="T77" fmla="*/ 527 h 618"/>
                <a:gd name="T78" fmla="*/ 291 w 366"/>
                <a:gd name="T79" fmla="*/ 484 h 618"/>
                <a:gd name="T80" fmla="*/ 317 w 366"/>
                <a:gd name="T81" fmla="*/ 434 h 618"/>
                <a:gd name="T82" fmla="*/ 337 w 366"/>
                <a:gd name="T83" fmla="*/ 378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6" h="618">
                  <a:moveTo>
                    <a:pt x="347" y="349"/>
                  </a:moveTo>
                  <a:lnTo>
                    <a:pt x="353" y="319"/>
                  </a:lnTo>
                  <a:lnTo>
                    <a:pt x="359" y="290"/>
                  </a:lnTo>
                  <a:lnTo>
                    <a:pt x="363" y="261"/>
                  </a:lnTo>
                  <a:lnTo>
                    <a:pt x="365" y="232"/>
                  </a:lnTo>
                  <a:lnTo>
                    <a:pt x="366" y="204"/>
                  </a:lnTo>
                  <a:lnTo>
                    <a:pt x="365" y="178"/>
                  </a:lnTo>
                  <a:lnTo>
                    <a:pt x="363" y="153"/>
                  </a:lnTo>
                  <a:lnTo>
                    <a:pt x="360" y="129"/>
                  </a:lnTo>
                  <a:lnTo>
                    <a:pt x="354" y="106"/>
                  </a:lnTo>
                  <a:lnTo>
                    <a:pt x="348" y="86"/>
                  </a:lnTo>
                  <a:lnTo>
                    <a:pt x="340" y="66"/>
                  </a:lnTo>
                  <a:lnTo>
                    <a:pt x="331" y="49"/>
                  </a:lnTo>
                  <a:lnTo>
                    <a:pt x="325" y="40"/>
                  </a:lnTo>
                  <a:lnTo>
                    <a:pt x="320" y="34"/>
                  </a:lnTo>
                  <a:lnTo>
                    <a:pt x="314" y="26"/>
                  </a:lnTo>
                  <a:lnTo>
                    <a:pt x="308" y="20"/>
                  </a:lnTo>
                  <a:lnTo>
                    <a:pt x="301" y="14"/>
                  </a:lnTo>
                  <a:lnTo>
                    <a:pt x="295" y="9"/>
                  </a:lnTo>
                  <a:lnTo>
                    <a:pt x="288" y="5"/>
                  </a:lnTo>
                  <a:lnTo>
                    <a:pt x="281" y="1"/>
                  </a:lnTo>
                  <a:lnTo>
                    <a:pt x="271" y="0"/>
                  </a:lnTo>
                  <a:lnTo>
                    <a:pt x="261" y="0"/>
                  </a:lnTo>
                  <a:lnTo>
                    <a:pt x="251" y="0"/>
                  </a:lnTo>
                  <a:lnTo>
                    <a:pt x="241" y="2"/>
                  </a:lnTo>
                  <a:lnTo>
                    <a:pt x="231" y="3"/>
                  </a:lnTo>
                  <a:lnTo>
                    <a:pt x="221" y="7"/>
                  </a:lnTo>
                  <a:lnTo>
                    <a:pt x="211" y="10"/>
                  </a:lnTo>
                  <a:lnTo>
                    <a:pt x="201" y="14"/>
                  </a:lnTo>
                  <a:lnTo>
                    <a:pt x="191" y="19"/>
                  </a:lnTo>
                  <a:lnTo>
                    <a:pt x="181" y="23"/>
                  </a:lnTo>
                  <a:lnTo>
                    <a:pt x="172" y="29"/>
                  </a:lnTo>
                  <a:lnTo>
                    <a:pt x="162" y="36"/>
                  </a:lnTo>
                  <a:lnTo>
                    <a:pt x="144" y="50"/>
                  </a:lnTo>
                  <a:lnTo>
                    <a:pt x="125" y="66"/>
                  </a:lnTo>
                  <a:lnTo>
                    <a:pt x="108" y="84"/>
                  </a:lnTo>
                  <a:lnTo>
                    <a:pt x="92" y="105"/>
                  </a:lnTo>
                  <a:lnTo>
                    <a:pt x="77" y="127"/>
                  </a:lnTo>
                  <a:lnTo>
                    <a:pt x="62" y="150"/>
                  </a:lnTo>
                  <a:lnTo>
                    <a:pt x="49" y="176"/>
                  </a:lnTo>
                  <a:lnTo>
                    <a:pt x="37" y="203"/>
                  </a:lnTo>
                  <a:lnTo>
                    <a:pt x="26" y="231"/>
                  </a:lnTo>
                  <a:lnTo>
                    <a:pt x="17" y="261"/>
                  </a:lnTo>
                  <a:lnTo>
                    <a:pt x="10" y="291"/>
                  </a:lnTo>
                  <a:lnTo>
                    <a:pt x="5" y="320"/>
                  </a:lnTo>
                  <a:lnTo>
                    <a:pt x="2" y="350"/>
                  </a:lnTo>
                  <a:lnTo>
                    <a:pt x="0" y="378"/>
                  </a:lnTo>
                  <a:lnTo>
                    <a:pt x="1" y="406"/>
                  </a:lnTo>
                  <a:lnTo>
                    <a:pt x="3" y="433"/>
                  </a:lnTo>
                  <a:lnTo>
                    <a:pt x="8" y="459"/>
                  </a:lnTo>
                  <a:lnTo>
                    <a:pt x="13" y="483"/>
                  </a:lnTo>
                  <a:lnTo>
                    <a:pt x="21" y="507"/>
                  </a:lnTo>
                  <a:lnTo>
                    <a:pt x="30" y="528"/>
                  </a:lnTo>
                  <a:lnTo>
                    <a:pt x="35" y="538"/>
                  </a:lnTo>
                  <a:lnTo>
                    <a:pt x="40" y="548"/>
                  </a:lnTo>
                  <a:lnTo>
                    <a:pt x="46" y="558"/>
                  </a:lnTo>
                  <a:lnTo>
                    <a:pt x="53" y="566"/>
                  </a:lnTo>
                  <a:lnTo>
                    <a:pt x="59" y="575"/>
                  </a:lnTo>
                  <a:lnTo>
                    <a:pt x="66" y="582"/>
                  </a:lnTo>
                  <a:lnTo>
                    <a:pt x="73" y="590"/>
                  </a:lnTo>
                  <a:lnTo>
                    <a:pt x="81" y="596"/>
                  </a:lnTo>
                  <a:lnTo>
                    <a:pt x="89" y="603"/>
                  </a:lnTo>
                  <a:lnTo>
                    <a:pt x="97" y="608"/>
                  </a:lnTo>
                  <a:lnTo>
                    <a:pt x="106" y="614"/>
                  </a:lnTo>
                  <a:lnTo>
                    <a:pt x="115" y="618"/>
                  </a:lnTo>
                  <a:lnTo>
                    <a:pt x="123" y="618"/>
                  </a:lnTo>
                  <a:lnTo>
                    <a:pt x="132" y="618"/>
                  </a:lnTo>
                  <a:lnTo>
                    <a:pt x="139" y="617"/>
                  </a:lnTo>
                  <a:lnTo>
                    <a:pt x="148" y="615"/>
                  </a:lnTo>
                  <a:lnTo>
                    <a:pt x="157" y="613"/>
                  </a:lnTo>
                  <a:lnTo>
                    <a:pt x="165" y="609"/>
                  </a:lnTo>
                  <a:lnTo>
                    <a:pt x="174" y="605"/>
                  </a:lnTo>
                  <a:lnTo>
                    <a:pt x="181" y="602"/>
                  </a:lnTo>
                  <a:lnTo>
                    <a:pt x="199" y="591"/>
                  </a:lnTo>
                  <a:lnTo>
                    <a:pt x="215" y="578"/>
                  </a:lnTo>
                  <a:lnTo>
                    <a:pt x="231" y="563"/>
                  </a:lnTo>
                  <a:lnTo>
                    <a:pt x="247" y="547"/>
                  </a:lnTo>
                  <a:lnTo>
                    <a:pt x="263" y="527"/>
                  </a:lnTo>
                  <a:lnTo>
                    <a:pt x="278" y="507"/>
                  </a:lnTo>
                  <a:lnTo>
                    <a:pt x="291" y="484"/>
                  </a:lnTo>
                  <a:lnTo>
                    <a:pt x="305" y="460"/>
                  </a:lnTo>
                  <a:lnTo>
                    <a:pt x="317" y="434"/>
                  </a:lnTo>
                  <a:lnTo>
                    <a:pt x="327" y="407"/>
                  </a:lnTo>
                  <a:lnTo>
                    <a:pt x="337" y="378"/>
                  </a:lnTo>
                  <a:lnTo>
                    <a:pt x="347" y="349"/>
                  </a:lnTo>
                  <a:close/>
                </a:path>
              </a:pathLst>
            </a:custGeom>
            <a:solidFill>
              <a:srgbClr val="A0C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72"/>
            <p:cNvSpPr>
              <a:spLocks/>
            </p:cNvSpPr>
            <p:nvPr/>
          </p:nvSpPr>
          <p:spPr bwMode="auto">
            <a:xfrm>
              <a:off x="3532" y="224"/>
              <a:ext cx="86" cy="60"/>
            </a:xfrm>
            <a:custGeom>
              <a:avLst/>
              <a:gdLst>
                <a:gd name="T0" fmla="*/ 0 w 341"/>
                <a:gd name="T1" fmla="*/ 32 h 238"/>
                <a:gd name="T2" fmla="*/ 10 w 341"/>
                <a:gd name="T3" fmla="*/ 33 h 238"/>
                <a:gd name="T4" fmla="*/ 36 w 341"/>
                <a:gd name="T5" fmla="*/ 38 h 238"/>
                <a:gd name="T6" fmla="*/ 54 w 341"/>
                <a:gd name="T7" fmla="*/ 43 h 238"/>
                <a:gd name="T8" fmla="*/ 76 w 341"/>
                <a:gd name="T9" fmla="*/ 49 h 238"/>
                <a:gd name="T10" fmla="*/ 98 w 341"/>
                <a:gd name="T11" fmla="*/ 57 h 238"/>
                <a:gd name="T12" fmla="*/ 124 w 341"/>
                <a:gd name="T13" fmla="*/ 66 h 238"/>
                <a:gd name="T14" fmla="*/ 151 w 341"/>
                <a:gd name="T15" fmla="*/ 78 h 238"/>
                <a:gd name="T16" fmla="*/ 179 w 341"/>
                <a:gd name="T17" fmla="*/ 92 h 238"/>
                <a:gd name="T18" fmla="*/ 193 w 341"/>
                <a:gd name="T19" fmla="*/ 101 h 238"/>
                <a:gd name="T20" fmla="*/ 207 w 341"/>
                <a:gd name="T21" fmla="*/ 109 h 238"/>
                <a:gd name="T22" fmla="*/ 221 w 341"/>
                <a:gd name="T23" fmla="*/ 119 h 238"/>
                <a:gd name="T24" fmla="*/ 237 w 341"/>
                <a:gd name="T25" fmla="*/ 129 h 238"/>
                <a:gd name="T26" fmla="*/ 251 w 341"/>
                <a:gd name="T27" fmla="*/ 140 h 238"/>
                <a:gd name="T28" fmla="*/ 265 w 341"/>
                <a:gd name="T29" fmla="*/ 152 h 238"/>
                <a:gd name="T30" fmla="*/ 278 w 341"/>
                <a:gd name="T31" fmla="*/ 163 h 238"/>
                <a:gd name="T32" fmla="*/ 292 w 341"/>
                <a:gd name="T33" fmla="*/ 176 h 238"/>
                <a:gd name="T34" fmla="*/ 305 w 341"/>
                <a:gd name="T35" fmla="*/ 190 h 238"/>
                <a:gd name="T36" fmla="*/ 318 w 341"/>
                <a:gd name="T37" fmla="*/ 206 h 238"/>
                <a:gd name="T38" fmla="*/ 330 w 341"/>
                <a:gd name="T39" fmla="*/ 222 h 238"/>
                <a:gd name="T40" fmla="*/ 341 w 341"/>
                <a:gd name="T41" fmla="*/ 238 h 238"/>
                <a:gd name="T42" fmla="*/ 335 w 341"/>
                <a:gd name="T43" fmla="*/ 224 h 238"/>
                <a:gd name="T44" fmla="*/ 314 w 341"/>
                <a:gd name="T45" fmla="*/ 187 h 238"/>
                <a:gd name="T46" fmla="*/ 299 w 341"/>
                <a:gd name="T47" fmla="*/ 163 h 238"/>
                <a:gd name="T48" fmla="*/ 281 w 341"/>
                <a:gd name="T49" fmla="*/ 138 h 238"/>
                <a:gd name="T50" fmla="*/ 261 w 341"/>
                <a:gd name="T51" fmla="*/ 112 h 238"/>
                <a:gd name="T52" fmla="*/ 239 w 341"/>
                <a:gd name="T53" fmla="*/ 85 h 238"/>
                <a:gd name="T54" fmla="*/ 227 w 341"/>
                <a:gd name="T55" fmla="*/ 73 h 238"/>
                <a:gd name="T56" fmla="*/ 214 w 341"/>
                <a:gd name="T57" fmla="*/ 61 h 238"/>
                <a:gd name="T58" fmla="*/ 201 w 341"/>
                <a:gd name="T59" fmla="*/ 49 h 238"/>
                <a:gd name="T60" fmla="*/ 188 w 341"/>
                <a:gd name="T61" fmla="*/ 38 h 238"/>
                <a:gd name="T62" fmla="*/ 174 w 341"/>
                <a:gd name="T63" fmla="*/ 30 h 238"/>
                <a:gd name="T64" fmla="*/ 160 w 341"/>
                <a:gd name="T65" fmla="*/ 21 h 238"/>
                <a:gd name="T66" fmla="*/ 145 w 341"/>
                <a:gd name="T67" fmla="*/ 13 h 238"/>
                <a:gd name="T68" fmla="*/ 130 w 341"/>
                <a:gd name="T69" fmla="*/ 8 h 238"/>
                <a:gd name="T70" fmla="*/ 115 w 341"/>
                <a:gd name="T71" fmla="*/ 4 h 238"/>
                <a:gd name="T72" fmla="*/ 98 w 341"/>
                <a:gd name="T73" fmla="*/ 1 h 238"/>
                <a:gd name="T74" fmla="*/ 83 w 341"/>
                <a:gd name="T75" fmla="*/ 0 h 238"/>
                <a:gd name="T76" fmla="*/ 67 w 341"/>
                <a:gd name="T77" fmla="*/ 3 h 238"/>
                <a:gd name="T78" fmla="*/ 50 w 341"/>
                <a:gd name="T79" fmla="*/ 6 h 238"/>
                <a:gd name="T80" fmla="*/ 34 w 341"/>
                <a:gd name="T81" fmla="*/ 12 h 238"/>
                <a:gd name="T82" fmla="*/ 16 w 341"/>
                <a:gd name="T83" fmla="*/ 21 h 238"/>
                <a:gd name="T84" fmla="*/ 0 w 341"/>
                <a:gd name="T85" fmla="*/ 3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1" h="238">
                  <a:moveTo>
                    <a:pt x="0" y="32"/>
                  </a:moveTo>
                  <a:lnTo>
                    <a:pt x="10" y="33"/>
                  </a:lnTo>
                  <a:lnTo>
                    <a:pt x="36" y="38"/>
                  </a:lnTo>
                  <a:lnTo>
                    <a:pt x="54" y="43"/>
                  </a:lnTo>
                  <a:lnTo>
                    <a:pt x="76" y="49"/>
                  </a:lnTo>
                  <a:lnTo>
                    <a:pt x="98" y="57"/>
                  </a:lnTo>
                  <a:lnTo>
                    <a:pt x="124" y="66"/>
                  </a:lnTo>
                  <a:lnTo>
                    <a:pt x="151" y="78"/>
                  </a:lnTo>
                  <a:lnTo>
                    <a:pt x="179" y="92"/>
                  </a:lnTo>
                  <a:lnTo>
                    <a:pt x="193" y="101"/>
                  </a:lnTo>
                  <a:lnTo>
                    <a:pt x="207" y="109"/>
                  </a:lnTo>
                  <a:lnTo>
                    <a:pt x="221" y="119"/>
                  </a:lnTo>
                  <a:lnTo>
                    <a:pt x="237" y="129"/>
                  </a:lnTo>
                  <a:lnTo>
                    <a:pt x="251" y="140"/>
                  </a:lnTo>
                  <a:lnTo>
                    <a:pt x="265" y="152"/>
                  </a:lnTo>
                  <a:lnTo>
                    <a:pt x="278" y="163"/>
                  </a:lnTo>
                  <a:lnTo>
                    <a:pt x="292" y="176"/>
                  </a:lnTo>
                  <a:lnTo>
                    <a:pt x="305" y="190"/>
                  </a:lnTo>
                  <a:lnTo>
                    <a:pt x="318" y="206"/>
                  </a:lnTo>
                  <a:lnTo>
                    <a:pt x="330" y="222"/>
                  </a:lnTo>
                  <a:lnTo>
                    <a:pt x="341" y="238"/>
                  </a:lnTo>
                  <a:lnTo>
                    <a:pt x="335" y="224"/>
                  </a:lnTo>
                  <a:lnTo>
                    <a:pt x="314" y="187"/>
                  </a:lnTo>
                  <a:lnTo>
                    <a:pt x="299" y="163"/>
                  </a:lnTo>
                  <a:lnTo>
                    <a:pt x="281" y="138"/>
                  </a:lnTo>
                  <a:lnTo>
                    <a:pt x="261" y="112"/>
                  </a:lnTo>
                  <a:lnTo>
                    <a:pt x="239" y="85"/>
                  </a:lnTo>
                  <a:lnTo>
                    <a:pt x="227" y="73"/>
                  </a:lnTo>
                  <a:lnTo>
                    <a:pt x="214" y="61"/>
                  </a:lnTo>
                  <a:lnTo>
                    <a:pt x="201" y="49"/>
                  </a:lnTo>
                  <a:lnTo>
                    <a:pt x="188" y="38"/>
                  </a:lnTo>
                  <a:lnTo>
                    <a:pt x="174" y="30"/>
                  </a:lnTo>
                  <a:lnTo>
                    <a:pt x="160" y="21"/>
                  </a:lnTo>
                  <a:lnTo>
                    <a:pt x="145" y="13"/>
                  </a:lnTo>
                  <a:lnTo>
                    <a:pt x="130" y="8"/>
                  </a:lnTo>
                  <a:lnTo>
                    <a:pt x="115" y="4"/>
                  </a:lnTo>
                  <a:lnTo>
                    <a:pt x="98" y="1"/>
                  </a:lnTo>
                  <a:lnTo>
                    <a:pt x="83" y="0"/>
                  </a:lnTo>
                  <a:lnTo>
                    <a:pt x="67" y="3"/>
                  </a:lnTo>
                  <a:lnTo>
                    <a:pt x="50" y="6"/>
                  </a:lnTo>
                  <a:lnTo>
                    <a:pt x="34" y="12"/>
                  </a:lnTo>
                  <a:lnTo>
                    <a:pt x="16" y="21"/>
                  </a:lnTo>
                  <a:lnTo>
                    <a:pt x="0" y="32"/>
                  </a:lnTo>
                  <a:close/>
                </a:path>
              </a:pathLst>
            </a:custGeom>
            <a:solidFill>
              <a:srgbClr val="493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73"/>
            <p:cNvSpPr>
              <a:spLocks/>
            </p:cNvSpPr>
            <p:nvPr/>
          </p:nvSpPr>
          <p:spPr bwMode="auto">
            <a:xfrm>
              <a:off x="3387" y="221"/>
              <a:ext cx="66" cy="40"/>
            </a:xfrm>
            <a:custGeom>
              <a:avLst/>
              <a:gdLst>
                <a:gd name="T0" fmla="*/ 265 w 265"/>
                <a:gd name="T1" fmla="*/ 40 h 159"/>
                <a:gd name="T2" fmla="*/ 260 w 265"/>
                <a:gd name="T3" fmla="*/ 38 h 159"/>
                <a:gd name="T4" fmla="*/ 248 w 265"/>
                <a:gd name="T5" fmla="*/ 36 h 159"/>
                <a:gd name="T6" fmla="*/ 240 w 265"/>
                <a:gd name="T7" fmla="*/ 35 h 159"/>
                <a:gd name="T8" fmla="*/ 228 w 265"/>
                <a:gd name="T9" fmla="*/ 35 h 159"/>
                <a:gd name="T10" fmla="*/ 215 w 265"/>
                <a:gd name="T11" fmla="*/ 36 h 159"/>
                <a:gd name="T12" fmla="*/ 200 w 265"/>
                <a:gd name="T13" fmla="*/ 38 h 159"/>
                <a:gd name="T14" fmla="*/ 183 w 265"/>
                <a:gd name="T15" fmla="*/ 43 h 159"/>
                <a:gd name="T16" fmla="*/ 163 w 265"/>
                <a:gd name="T17" fmla="*/ 50 h 159"/>
                <a:gd name="T18" fmla="*/ 141 w 265"/>
                <a:gd name="T19" fmla="*/ 59 h 159"/>
                <a:gd name="T20" fmla="*/ 117 w 265"/>
                <a:gd name="T21" fmla="*/ 72 h 159"/>
                <a:gd name="T22" fmla="*/ 91 w 265"/>
                <a:gd name="T23" fmla="*/ 88 h 159"/>
                <a:gd name="T24" fmla="*/ 63 w 265"/>
                <a:gd name="T25" fmla="*/ 107 h 159"/>
                <a:gd name="T26" fmla="*/ 32 w 265"/>
                <a:gd name="T27" fmla="*/ 131 h 159"/>
                <a:gd name="T28" fmla="*/ 0 w 265"/>
                <a:gd name="T29" fmla="*/ 159 h 159"/>
                <a:gd name="T30" fmla="*/ 5 w 265"/>
                <a:gd name="T31" fmla="*/ 148 h 159"/>
                <a:gd name="T32" fmla="*/ 23 w 265"/>
                <a:gd name="T33" fmla="*/ 121 h 159"/>
                <a:gd name="T34" fmla="*/ 35 w 265"/>
                <a:gd name="T35" fmla="*/ 104 h 159"/>
                <a:gd name="T36" fmla="*/ 49 w 265"/>
                <a:gd name="T37" fmla="*/ 86 h 159"/>
                <a:gd name="T38" fmla="*/ 64 w 265"/>
                <a:gd name="T39" fmla="*/ 66 h 159"/>
                <a:gd name="T40" fmla="*/ 82 w 265"/>
                <a:gd name="T41" fmla="*/ 48 h 159"/>
                <a:gd name="T42" fmla="*/ 92 w 265"/>
                <a:gd name="T43" fmla="*/ 39 h 159"/>
                <a:gd name="T44" fmla="*/ 101 w 265"/>
                <a:gd name="T45" fmla="*/ 32 h 159"/>
                <a:gd name="T46" fmla="*/ 111 w 265"/>
                <a:gd name="T47" fmla="*/ 24 h 159"/>
                <a:gd name="T48" fmla="*/ 122 w 265"/>
                <a:gd name="T49" fmla="*/ 18 h 159"/>
                <a:gd name="T50" fmla="*/ 133 w 265"/>
                <a:gd name="T51" fmla="*/ 12 h 159"/>
                <a:gd name="T52" fmla="*/ 144 w 265"/>
                <a:gd name="T53" fmla="*/ 7 h 159"/>
                <a:gd name="T54" fmla="*/ 156 w 265"/>
                <a:gd name="T55" fmla="*/ 4 h 159"/>
                <a:gd name="T56" fmla="*/ 166 w 265"/>
                <a:gd name="T57" fmla="*/ 2 h 159"/>
                <a:gd name="T58" fmla="*/ 178 w 265"/>
                <a:gd name="T59" fmla="*/ 0 h 159"/>
                <a:gd name="T60" fmla="*/ 190 w 265"/>
                <a:gd name="T61" fmla="*/ 0 h 159"/>
                <a:gd name="T62" fmla="*/ 202 w 265"/>
                <a:gd name="T63" fmla="*/ 3 h 159"/>
                <a:gd name="T64" fmla="*/ 215 w 265"/>
                <a:gd name="T65" fmla="*/ 6 h 159"/>
                <a:gd name="T66" fmla="*/ 227 w 265"/>
                <a:gd name="T67" fmla="*/ 11 h 159"/>
                <a:gd name="T68" fmla="*/ 240 w 265"/>
                <a:gd name="T69" fmla="*/ 19 h 159"/>
                <a:gd name="T70" fmla="*/ 252 w 265"/>
                <a:gd name="T71" fmla="*/ 29 h 159"/>
                <a:gd name="T72" fmla="*/ 265 w 265"/>
                <a:gd name="T73" fmla="*/ 4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5" h="159">
                  <a:moveTo>
                    <a:pt x="265" y="40"/>
                  </a:moveTo>
                  <a:lnTo>
                    <a:pt x="260" y="38"/>
                  </a:lnTo>
                  <a:lnTo>
                    <a:pt x="248" y="36"/>
                  </a:lnTo>
                  <a:lnTo>
                    <a:pt x="240" y="35"/>
                  </a:lnTo>
                  <a:lnTo>
                    <a:pt x="228" y="35"/>
                  </a:lnTo>
                  <a:lnTo>
                    <a:pt x="215" y="36"/>
                  </a:lnTo>
                  <a:lnTo>
                    <a:pt x="200" y="38"/>
                  </a:lnTo>
                  <a:lnTo>
                    <a:pt x="183" y="43"/>
                  </a:lnTo>
                  <a:lnTo>
                    <a:pt x="163" y="50"/>
                  </a:lnTo>
                  <a:lnTo>
                    <a:pt x="141" y="59"/>
                  </a:lnTo>
                  <a:lnTo>
                    <a:pt x="117" y="72"/>
                  </a:lnTo>
                  <a:lnTo>
                    <a:pt x="91" y="88"/>
                  </a:lnTo>
                  <a:lnTo>
                    <a:pt x="63" y="107"/>
                  </a:lnTo>
                  <a:lnTo>
                    <a:pt x="32" y="131"/>
                  </a:lnTo>
                  <a:lnTo>
                    <a:pt x="0" y="159"/>
                  </a:lnTo>
                  <a:lnTo>
                    <a:pt x="5" y="148"/>
                  </a:lnTo>
                  <a:lnTo>
                    <a:pt x="23" y="121"/>
                  </a:lnTo>
                  <a:lnTo>
                    <a:pt x="35" y="104"/>
                  </a:lnTo>
                  <a:lnTo>
                    <a:pt x="49" y="86"/>
                  </a:lnTo>
                  <a:lnTo>
                    <a:pt x="64" y="66"/>
                  </a:lnTo>
                  <a:lnTo>
                    <a:pt x="82" y="48"/>
                  </a:lnTo>
                  <a:lnTo>
                    <a:pt x="92" y="39"/>
                  </a:lnTo>
                  <a:lnTo>
                    <a:pt x="101" y="32"/>
                  </a:lnTo>
                  <a:lnTo>
                    <a:pt x="111" y="24"/>
                  </a:lnTo>
                  <a:lnTo>
                    <a:pt x="122" y="18"/>
                  </a:lnTo>
                  <a:lnTo>
                    <a:pt x="133" y="12"/>
                  </a:lnTo>
                  <a:lnTo>
                    <a:pt x="144" y="7"/>
                  </a:lnTo>
                  <a:lnTo>
                    <a:pt x="156" y="4"/>
                  </a:lnTo>
                  <a:lnTo>
                    <a:pt x="166" y="2"/>
                  </a:lnTo>
                  <a:lnTo>
                    <a:pt x="178" y="0"/>
                  </a:lnTo>
                  <a:lnTo>
                    <a:pt x="190" y="0"/>
                  </a:lnTo>
                  <a:lnTo>
                    <a:pt x="202" y="3"/>
                  </a:lnTo>
                  <a:lnTo>
                    <a:pt x="215" y="6"/>
                  </a:lnTo>
                  <a:lnTo>
                    <a:pt x="227" y="11"/>
                  </a:lnTo>
                  <a:lnTo>
                    <a:pt x="240" y="19"/>
                  </a:lnTo>
                  <a:lnTo>
                    <a:pt x="252" y="29"/>
                  </a:lnTo>
                  <a:lnTo>
                    <a:pt x="265" y="40"/>
                  </a:lnTo>
                  <a:close/>
                </a:path>
              </a:pathLst>
            </a:custGeom>
            <a:solidFill>
              <a:srgbClr val="493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74"/>
            <p:cNvSpPr>
              <a:spLocks/>
            </p:cNvSpPr>
            <p:nvPr/>
          </p:nvSpPr>
          <p:spPr bwMode="auto">
            <a:xfrm>
              <a:off x="3384" y="2529"/>
              <a:ext cx="231" cy="279"/>
            </a:xfrm>
            <a:custGeom>
              <a:avLst/>
              <a:gdLst>
                <a:gd name="T0" fmla="*/ 285 w 923"/>
                <a:gd name="T1" fmla="*/ 97 h 1117"/>
                <a:gd name="T2" fmla="*/ 243 w 923"/>
                <a:gd name="T3" fmla="*/ 215 h 1117"/>
                <a:gd name="T4" fmla="*/ 193 w 923"/>
                <a:gd name="T5" fmla="*/ 347 h 1117"/>
                <a:gd name="T6" fmla="*/ 155 w 923"/>
                <a:gd name="T7" fmla="*/ 442 h 1117"/>
                <a:gd name="T8" fmla="*/ 113 w 923"/>
                <a:gd name="T9" fmla="*/ 535 h 1117"/>
                <a:gd name="T10" fmla="*/ 71 w 923"/>
                <a:gd name="T11" fmla="*/ 617 h 1117"/>
                <a:gd name="T12" fmla="*/ 42 w 923"/>
                <a:gd name="T13" fmla="*/ 668 h 1117"/>
                <a:gd name="T14" fmla="*/ 26 w 923"/>
                <a:gd name="T15" fmla="*/ 702 h 1117"/>
                <a:gd name="T16" fmla="*/ 14 w 923"/>
                <a:gd name="T17" fmla="*/ 739 h 1117"/>
                <a:gd name="T18" fmla="*/ 5 w 923"/>
                <a:gd name="T19" fmla="*/ 777 h 1117"/>
                <a:gd name="T20" fmla="*/ 1 w 923"/>
                <a:gd name="T21" fmla="*/ 815 h 1117"/>
                <a:gd name="T22" fmla="*/ 0 w 923"/>
                <a:gd name="T23" fmla="*/ 852 h 1117"/>
                <a:gd name="T24" fmla="*/ 2 w 923"/>
                <a:gd name="T25" fmla="*/ 890 h 1117"/>
                <a:gd name="T26" fmla="*/ 8 w 923"/>
                <a:gd name="T27" fmla="*/ 927 h 1117"/>
                <a:gd name="T28" fmla="*/ 16 w 923"/>
                <a:gd name="T29" fmla="*/ 961 h 1117"/>
                <a:gd name="T30" fmla="*/ 28 w 923"/>
                <a:gd name="T31" fmla="*/ 994 h 1117"/>
                <a:gd name="T32" fmla="*/ 43 w 923"/>
                <a:gd name="T33" fmla="*/ 1024 h 1117"/>
                <a:gd name="T34" fmla="*/ 61 w 923"/>
                <a:gd name="T35" fmla="*/ 1051 h 1117"/>
                <a:gd name="T36" fmla="*/ 81 w 923"/>
                <a:gd name="T37" fmla="*/ 1074 h 1117"/>
                <a:gd name="T38" fmla="*/ 104 w 923"/>
                <a:gd name="T39" fmla="*/ 1093 h 1117"/>
                <a:gd name="T40" fmla="*/ 129 w 923"/>
                <a:gd name="T41" fmla="*/ 1106 h 1117"/>
                <a:gd name="T42" fmla="*/ 157 w 923"/>
                <a:gd name="T43" fmla="*/ 1115 h 1117"/>
                <a:gd name="T44" fmla="*/ 187 w 923"/>
                <a:gd name="T45" fmla="*/ 1116 h 1117"/>
                <a:gd name="T46" fmla="*/ 226 w 923"/>
                <a:gd name="T47" fmla="*/ 1102 h 1117"/>
                <a:gd name="T48" fmla="*/ 270 w 923"/>
                <a:gd name="T49" fmla="*/ 1072 h 1117"/>
                <a:gd name="T50" fmla="*/ 321 w 923"/>
                <a:gd name="T51" fmla="*/ 1028 h 1117"/>
                <a:gd name="T52" fmla="*/ 376 w 923"/>
                <a:gd name="T53" fmla="*/ 976 h 1117"/>
                <a:gd name="T54" fmla="*/ 433 w 923"/>
                <a:gd name="T55" fmla="*/ 913 h 1117"/>
                <a:gd name="T56" fmla="*/ 494 w 923"/>
                <a:gd name="T57" fmla="*/ 844 h 1117"/>
                <a:gd name="T58" fmla="*/ 553 w 923"/>
                <a:gd name="T59" fmla="*/ 770 h 1117"/>
                <a:gd name="T60" fmla="*/ 643 w 923"/>
                <a:gd name="T61" fmla="*/ 657 h 1117"/>
                <a:gd name="T62" fmla="*/ 752 w 923"/>
                <a:gd name="T63" fmla="*/ 509 h 1117"/>
                <a:gd name="T64" fmla="*/ 842 w 923"/>
                <a:gd name="T65" fmla="*/ 382 h 1117"/>
                <a:gd name="T66" fmla="*/ 901 w 923"/>
                <a:gd name="T67" fmla="*/ 292 h 1117"/>
                <a:gd name="T68" fmla="*/ 920 w 923"/>
                <a:gd name="T69" fmla="*/ 256 h 1117"/>
                <a:gd name="T70" fmla="*/ 923 w 923"/>
                <a:gd name="T71" fmla="*/ 237 h 1117"/>
                <a:gd name="T72" fmla="*/ 917 w 923"/>
                <a:gd name="T73" fmla="*/ 216 h 1117"/>
                <a:gd name="T74" fmla="*/ 906 w 923"/>
                <a:gd name="T75" fmla="*/ 195 h 1117"/>
                <a:gd name="T76" fmla="*/ 890 w 923"/>
                <a:gd name="T77" fmla="*/ 172 h 1117"/>
                <a:gd name="T78" fmla="*/ 871 w 923"/>
                <a:gd name="T79" fmla="*/ 150 h 1117"/>
                <a:gd name="T80" fmla="*/ 836 w 923"/>
                <a:gd name="T81" fmla="*/ 117 h 1117"/>
                <a:gd name="T82" fmla="*/ 783 w 923"/>
                <a:gd name="T83" fmla="*/ 77 h 1117"/>
                <a:gd name="T84" fmla="*/ 734 w 923"/>
                <a:gd name="T85" fmla="*/ 42 h 1117"/>
                <a:gd name="T86" fmla="*/ 677 w 923"/>
                <a:gd name="T87" fmla="*/ 7 h 1117"/>
                <a:gd name="T88" fmla="*/ 651 w 923"/>
                <a:gd name="T89" fmla="*/ 1 h 1117"/>
                <a:gd name="T90" fmla="*/ 570 w 923"/>
                <a:gd name="T91" fmla="*/ 11 h 1117"/>
                <a:gd name="T92" fmla="*/ 482 w 923"/>
                <a:gd name="T93" fmla="*/ 25 h 1117"/>
                <a:gd name="T94" fmla="*/ 419 w 923"/>
                <a:gd name="T95" fmla="*/ 38 h 1117"/>
                <a:gd name="T96" fmla="*/ 360 w 923"/>
                <a:gd name="T97" fmla="*/ 53 h 1117"/>
                <a:gd name="T98" fmla="*/ 310 w 923"/>
                <a:gd name="T99" fmla="*/ 70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23" h="1117">
                  <a:moveTo>
                    <a:pt x="291" y="80"/>
                  </a:moveTo>
                  <a:lnTo>
                    <a:pt x="285" y="97"/>
                  </a:lnTo>
                  <a:lnTo>
                    <a:pt x="269" y="145"/>
                  </a:lnTo>
                  <a:lnTo>
                    <a:pt x="243" y="215"/>
                  </a:lnTo>
                  <a:lnTo>
                    <a:pt x="212" y="301"/>
                  </a:lnTo>
                  <a:lnTo>
                    <a:pt x="193" y="347"/>
                  </a:lnTo>
                  <a:lnTo>
                    <a:pt x="174" y="394"/>
                  </a:lnTo>
                  <a:lnTo>
                    <a:pt x="155" y="442"/>
                  </a:lnTo>
                  <a:lnTo>
                    <a:pt x="134" y="490"/>
                  </a:lnTo>
                  <a:lnTo>
                    <a:pt x="113" y="535"/>
                  </a:lnTo>
                  <a:lnTo>
                    <a:pt x="93" y="577"/>
                  </a:lnTo>
                  <a:lnTo>
                    <a:pt x="71" y="617"/>
                  </a:lnTo>
                  <a:lnTo>
                    <a:pt x="52" y="652"/>
                  </a:lnTo>
                  <a:lnTo>
                    <a:pt x="42" y="668"/>
                  </a:lnTo>
                  <a:lnTo>
                    <a:pt x="34" y="685"/>
                  </a:lnTo>
                  <a:lnTo>
                    <a:pt x="26" y="702"/>
                  </a:lnTo>
                  <a:lnTo>
                    <a:pt x="20" y="721"/>
                  </a:lnTo>
                  <a:lnTo>
                    <a:pt x="14" y="739"/>
                  </a:lnTo>
                  <a:lnTo>
                    <a:pt x="10" y="757"/>
                  </a:lnTo>
                  <a:lnTo>
                    <a:pt x="5" y="777"/>
                  </a:lnTo>
                  <a:lnTo>
                    <a:pt x="3" y="795"/>
                  </a:lnTo>
                  <a:lnTo>
                    <a:pt x="1" y="815"/>
                  </a:lnTo>
                  <a:lnTo>
                    <a:pt x="0" y="834"/>
                  </a:lnTo>
                  <a:lnTo>
                    <a:pt x="0" y="852"/>
                  </a:lnTo>
                  <a:lnTo>
                    <a:pt x="1" y="872"/>
                  </a:lnTo>
                  <a:lnTo>
                    <a:pt x="2" y="890"/>
                  </a:lnTo>
                  <a:lnTo>
                    <a:pt x="4" y="909"/>
                  </a:lnTo>
                  <a:lnTo>
                    <a:pt x="8" y="927"/>
                  </a:lnTo>
                  <a:lnTo>
                    <a:pt x="12" y="944"/>
                  </a:lnTo>
                  <a:lnTo>
                    <a:pt x="16" y="961"/>
                  </a:lnTo>
                  <a:lnTo>
                    <a:pt x="22" y="978"/>
                  </a:lnTo>
                  <a:lnTo>
                    <a:pt x="28" y="994"/>
                  </a:lnTo>
                  <a:lnTo>
                    <a:pt x="36" y="1010"/>
                  </a:lnTo>
                  <a:lnTo>
                    <a:pt x="43" y="1024"/>
                  </a:lnTo>
                  <a:lnTo>
                    <a:pt x="52" y="1038"/>
                  </a:lnTo>
                  <a:lnTo>
                    <a:pt x="61" y="1051"/>
                  </a:lnTo>
                  <a:lnTo>
                    <a:pt x="70" y="1063"/>
                  </a:lnTo>
                  <a:lnTo>
                    <a:pt x="81" y="1074"/>
                  </a:lnTo>
                  <a:lnTo>
                    <a:pt x="92" y="1084"/>
                  </a:lnTo>
                  <a:lnTo>
                    <a:pt x="104" y="1093"/>
                  </a:lnTo>
                  <a:lnTo>
                    <a:pt x="116" y="1101"/>
                  </a:lnTo>
                  <a:lnTo>
                    <a:pt x="129" y="1106"/>
                  </a:lnTo>
                  <a:lnTo>
                    <a:pt x="143" y="1112"/>
                  </a:lnTo>
                  <a:lnTo>
                    <a:pt x="157" y="1115"/>
                  </a:lnTo>
                  <a:lnTo>
                    <a:pt x="172" y="1117"/>
                  </a:lnTo>
                  <a:lnTo>
                    <a:pt x="187" y="1116"/>
                  </a:lnTo>
                  <a:lnTo>
                    <a:pt x="205" y="1111"/>
                  </a:lnTo>
                  <a:lnTo>
                    <a:pt x="226" y="1102"/>
                  </a:lnTo>
                  <a:lnTo>
                    <a:pt x="247" y="1088"/>
                  </a:lnTo>
                  <a:lnTo>
                    <a:pt x="270" y="1072"/>
                  </a:lnTo>
                  <a:lnTo>
                    <a:pt x="295" y="1052"/>
                  </a:lnTo>
                  <a:lnTo>
                    <a:pt x="321" y="1028"/>
                  </a:lnTo>
                  <a:lnTo>
                    <a:pt x="348" y="1004"/>
                  </a:lnTo>
                  <a:lnTo>
                    <a:pt x="376" y="976"/>
                  </a:lnTo>
                  <a:lnTo>
                    <a:pt x="404" y="945"/>
                  </a:lnTo>
                  <a:lnTo>
                    <a:pt x="433" y="913"/>
                  </a:lnTo>
                  <a:lnTo>
                    <a:pt x="463" y="879"/>
                  </a:lnTo>
                  <a:lnTo>
                    <a:pt x="494" y="844"/>
                  </a:lnTo>
                  <a:lnTo>
                    <a:pt x="524" y="808"/>
                  </a:lnTo>
                  <a:lnTo>
                    <a:pt x="553" y="770"/>
                  </a:lnTo>
                  <a:lnTo>
                    <a:pt x="583" y="734"/>
                  </a:lnTo>
                  <a:lnTo>
                    <a:pt x="643" y="657"/>
                  </a:lnTo>
                  <a:lnTo>
                    <a:pt x="699" y="581"/>
                  </a:lnTo>
                  <a:lnTo>
                    <a:pt x="752" y="509"/>
                  </a:lnTo>
                  <a:lnTo>
                    <a:pt x="799" y="442"/>
                  </a:lnTo>
                  <a:lnTo>
                    <a:pt x="842" y="382"/>
                  </a:lnTo>
                  <a:lnTo>
                    <a:pt x="875" y="331"/>
                  </a:lnTo>
                  <a:lnTo>
                    <a:pt x="901" y="292"/>
                  </a:lnTo>
                  <a:lnTo>
                    <a:pt x="916" y="266"/>
                  </a:lnTo>
                  <a:lnTo>
                    <a:pt x="920" y="256"/>
                  </a:lnTo>
                  <a:lnTo>
                    <a:pt x="923" y="247"/>
                  </a:lnTo>
                  <a:lnTo>
                    <a:pt x="923" y="237"/>
                  </a:lnTo>
                  <a:lnTo>
                    <a:pt x="920" y="227"/>
                  </a:lnTo>
                  <a:lnTo>
                    <a:pt x="917" y="216"/>
                  </a:lnTo>
                  <a:lnTo>
                    <a:pt x="913" y="205"/>
                  </a:lnTo>
                  <a:lnTo>
                    <a:pt x="906" y="195"/>
                  </a:lnTo>
                  <a:lnTo>
                    <a:pt x="899" y="184"/>
                  </a:lnTo>
                  <a:lnTo>
                    <a:pt x="890" y="172"/>
                  </a:lnTo>
                  <a:lnTo>
                    <a:pt x="882" y="161"/>
                  </a:lnTo>
                  <a:lnTo>
                    <a:pt x="871" y="150"/>
                  </a:lnTo>
                  <a:lnTo>
                    <a:pt x="860" y="139"/>
                  </a:lnTo>
                  <a:lnTo>
                    <a:pt x="836" y="117"/>
                  </a:lnTo>
                  <a:lnTo>
                    <a:pt x="810" y="96"/>
                  </a:lnTo>
                  <a:lnTo>
                    <a:pt x="783" y="77"/>
                  </a:lnTo>
                  <a:lnTo>
                    <a:pt x="757" y="59"/>
                  </a:lnTo>
                  <a:lnTo>
                    <a:pt x="734" y="42"/>
                  </a:lnTo>
                  <a:lnTo>
                    <a:pt x="711" y="27"/>
                  </a:lnTo>
                  <a:lnTo>
                    <a:pt x="677" y="7"/>
                  </a:lnTo>
                  <a:lnTo>
                    <a:pt x="664" y="0"/>
                  </a:lnTo>
                  <a:lnTo>
                    <a:pt x="651" y="1"/>
                  </a:lnTo>
                  <a:lnTo>
                    <a:pt x="619" y="5"/>
                  </a:lnTo>
                  <a:lnTo>
                    <a:pt x="570" y="11"/>
                  </a:lnTo>
                  <a:lnTo>
                    <a:pt x="512" y="20"/>
                  </a:lnTo>
                  <a:lnTo>
                    <a:pt x="482" y="25"/>
                  </a:lnTo>
                  <a:lnTo>
                    <a:pt x="451" y="32"/>
                  </a:lnTo>
                  <a:lnTo>
                    <a:pt x="419" y="38"/>
                  </a:lnTo>
                  <a:lnTo>
                    <a:pt x="389" y="45"/>
                  </a:lnTo>
                  <a:lnTo>
                    <a:pt x="360" y="53"/>
                  </a:lnTo>
                  <a:lnTo>
                    <a:pt x="334" y="61"/>
                  </a:lnTo>
                  <a:lnTo>
                    <a:pt x="310" y="70"/>
                  </a:lnTo>
                  <a:lnTo>
                    <a:pt x="291" y="80"/>
                  </a:lnTo>
                  <a:close/>
                </a:path>
              </a:pathLst>
            </a:custGeom>
            <a:solidFill>
              <a:srgbClr val="382A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375"/>
            <p:cNvSpPr>
              <a:spLocks/>
            </p:cNvSpPr>
            <p:nvPr/>
          </p:nvSpPr>
          <p:spPr bwMode="auto">
            <a:xfrm>
              <a:off x="3592" y="2502"/>
              <a:ext cx="177" cy="345"/>
            </a:xfrm>
            <a:custGeom>
              <a:avLst/>
              <a:gdLst>
                <a:gd name="T0" fmla="*/ 2 w 711"/>
                <a:gd name="T1" fmla="*/ 120 h 1378"/>
                <a:gd name="T2" fmla="*/ 17 w 711"/>
                <a:gd name="T3" fmla="*/ 217 h 1378"/>
                <a:gd name="T4" fmla="*/ 38 w 711"/>
                <a:gd name="T5" fmla="*/ 377 h 1378"/>
                <a:gd name="T6" fmla="*/ 53 w 711"/>
                <a:gd name="T7" fmla="*/ 520 h 1378"/>
                <a:gd name="T8" fmla="*/ 61 w 711"/>
                <a:gd name="T9" fmla="*/ 618 h 1378"/>
                <a:gd name="T10" fmla="*/ 67 w 711"/>
                <a:gd name="T11" fmla="*/ 765 h 1378"/>
                <a:gd name="T12" fmla="*/ 68 w 711"/>
                <a:gd name="T13" fmla="*/ 925 h 1378"/>
                <a:gd name="T14" fmla="*/ 72 w 711"/>
                <a:gd name="T15" fmla="*/ 1031 h 1378"/>
                <a:gd name="T16" fmla="*/ 80 w 711"/>
                <a:gd name="T17" fmla="*/ 1106 h 1378"/>
                <a:gd name="T18" fmla="*/ 87 w 711"/>
                <a:gd name="T19" fmla="*/ 1153 h 1378"/>
                <a:gd name="T20" fmla="*/ 98 w 711"/>
                <a:gd name="T21" fmla="*/ 1197 h 1378"/>
                <a:gd name="T22" fmla="*/ 112 w 711"/>
                <a:gd name="T23" fmla="*/ 1238 h 1378"/>
                <a:gd name="T24" fmla="*/ 129 w 711"/>
                <a:gd name="T25" fmla="*/ 1274 h 1378"/>
                <a:gd name="T26" fmla="*/ 151 w 711"/>
                <a:gd name="T27" fmla="*/ 1305 h 1378"/>
                <a:gd name="T28" fmla="*/ 176 w 711"/>
                <a:gd name="T29" fmla="*/ 1331 h 1378"/>
                <a:gd name="T30" fmla="*/ 207 w 711"/>
                <a:gd name="T31" fmla="*/ 1350 h 1378"/>
                <a:gd name="T32" fmla="*/ 243 w 711"/>
                <a:gd name="T33" fmla="*/ 1363 h 1378"/>
                <a:gd name="T34" fmla="*/ 276 w 711"/>
                <a:gd name="T35" fmla="*/ 1372 h 1378"/>
                <a:gd name="T36" fmla="*/ 306 w 711"/>
                <a:gd name="T37" fmla="*/ 1376 h 1378"/>
                <a:gd name="T38" fmla="*/ 335 w 711"/>
                <a:gd name="T39" fmla="*/ 1378 h 1378"/>
                <a:gd name="T40" fmla="*/ 361 w 711"/>
                <a:gd name="T41" fmla="*/ 1378 h 1378"/>
                <a:gd name="T42" fmla="*/ 384 w 711"/>
                <a:gd name="T43" fmla="*/ 1375 h 1378"/>
                <a:gd name="T44" fmla="*/ 415 w 711"/>
                <a:gd name="T45" fmla="*/ 1369 h 1378"/>
                <a:gd name="T46" fmla="*/ 447 w 711"/>
                <a:gd name="T47" fmla="*/ 1355 h 1378"/>
                <a:gd name="T48" fmla="*/ 471 w 711"/>
                <a:gd name="T49" fmla="*/ 1340 h 1378"/>
                <a:gd name="T50" fmla="*/ 491 w 711"/>
                <a:gd name="T51" fmla="*/ 1321 h 1378"/>
                <a:gd name="T52" fmla="*/ 497 w 711"/>
                <a:gd name="T53" fmla="*/ 1307 h 1378"/>
                <a:gd name="T54" fmla="*/ 516 w 711"/>
                <a:gd name="T55" fmla="*/ 1234 h 1378"/>
                <a:gd name="T56" fmla="*/ 548 w 711"/>
                <a:gd name="T57" fmla="*/ 1106 h 1378"/>
                <a:gd name="T58" fmla="*/ 590 w 711"/>
                <a:gd name="T59" fmla="*/ 943 h 1378"/>
                <a:gd name="T60" fmla="*/ 632 w 711"/>
                <a:gd name="T61" fmla="*/ 765 h 1378"/>
                <a:gd name="T62" fmla="*/ 669 w 711"/>
                <a:gd name="T63" fmla="*/ 590 h 1378"/>
                <a:gd name="T64" fmla="*/ 692 w 711"/>
                <a:gd name="T65" fmla="*/ 473 h 1378"/>
                <a:gd name="T66" fmla="*/ 703 w 711"/>
                <a:gd name="T67" fmla="*/ 406 h 1378"/>
                <a:gd name="T68" fmla="*/ 708 w 711"/>
                <a:gd name="T69" fmla="*/ 352 h 1378"/>
                <a:gd name="T70" fmla="*/ 711 w 711"/>
                <a:gd name="T71" fmla="*/ 312 h 1378"/>
                <a:gd name="T72" fmla="*/ 706 w 711"/>
                <a:gd name="T73" fmla="*/ 287 h 1378"/>
                <a:gd name="T74" fmla="*/ 696 w 711"/>
                <a:gd name="T75" fmla="*/ 262 h 1378"/>
                <a:gd name="T76" fmla="*/ 682 w 711"/>
                <a:gd name="T77" fmla="*/ 237 h 1378"/>
                <a:gd name="T78" fmla="*/ 666 w 711"/>
                <a:gd name="T79" fmla="*/ 212 h 1378"/>
                <a:gd name="T80" fmla="*/ 635 w 711"/>
                <a:gd name="T81" fmla="*/ 174 h 1378"/>
                <a:gd name="T82" fmla="*/ 588 w 711"/>
                <a:gd name="T83" fmla="*/ 126 h 1378"/>
                <a:gd name="T84" fmla="*/ 541 w 711"/>
                <a:gd name="T85" fmla="*/ 81 h 1378"/>
                <a:gd name="T86" fmla="*/ 497 w 711"/>
                <a:gd name="T87" fmla="*/ 45 h 1378"/>
                <a:gd name="T88" fmla="*/ 449 w 711"/>
                <a:gd name="T89" fmla="*/ 8 h 1378"/>
                <a:gd name="T90" fmla="*/ 0 w 711"/>
                <a:gd name="T91" fmla="*/ 107 h 1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1" h="1378">
                  <a:moveTo>
                    <a:pt x="0" y="107"/>
                  </a:moveTo>
                  <a:lnTo>
                    <a:pt x="2" y="120"/>
                  </a:lnTo>
                  <a:lnTo>
                    <a:pt x="8" y="159"/>
                  </a:lnTo>
                  <a:lnTo>
                    <a:pt x="17" y="217"/>
                  </a:lnTo>
                  <a:lnTo>
                    <a:pt x="27" y="292"/>
                  </a:lnTo>
                  <a:lnTo>
                    <a:pt x="38" y="377"/>
                  </a:lnTo>
                  <a:lnTo>
                    <a:pt x="48" y="471"/>
                  </a:lnTo>
                  <a:lnTo>
                    <a:pt x="53" y="520"/>
                  </a:lnTo>
                  <a:lnTo>
                    <a:pt x="57" y="570"/>
                  </a:lnTo>
                  <a:lnTo>
                    <a:pt x="61" y="618"/>
                  </a:lnTo>
                  <a:lnTo>
                    <a:pt x="63" y="666"/>
                  </a:lnTo>
                  <a:lnTo>
                    <a:pt x="67" y="765"/>
                  </a:lnTo>
                  <a:lnTo>
                    <a:pt x="68" y="871"/>
                  </a:lnTo>
                  <a:lnTo>
                    <a:pt x="68" y="925"/>
                  </a:lnTo>
                  <a:lnTo>
                    <a:pt x="70" y="978"/>
                  </a:lnTo>
                  <a:lnTo>
                    <a:pt x="72" y="1031"/>
                  </a:lnTo>
                  <a:lnTo>
                    <a:pt x="76" y="1081"/>
                  </a:lnTo>
                  <a:lnTo>
                    <a:pt x="80" y="1106"/>
                  </a:lnTo>
                  <a:lnTo>
                    <a:pt x="83" y="1130"/>
                  </a:lnTo>
                  <a:lnTo>
                    <a:pt x="87" y="1153"/>
                  </a:lnTo>
                  <a:lnTo>
                    <a:pt x="93" y="1175"/>
                  </a:lnTo>
                  <a:lnTo>
                    <a:pt x="98" y="1197"/>
                  </a:lnTo>
                  <a:lnTo>
                    <a:pt x="104" y="1219"/>
                  </a:lnTo>
                  <a:lnTo>
                    <a:pt x="112" y="1238"/>
                  </a:lnTo>
                  <a:lnTo>
                    <a:pt x="120" y="1256"/>
                  </a:lnTo>
                  <a:lnTo>
                    <a:pt x="129" y="1274"/>
                  </a:lnTo>
                  <a:lnTo>
                    <a:pt x="139" y="1290"/>
                  </a:lnTo>
                  <a:lnTo>
                    <a:pt x="151" y="1305"/>
                  </a:lnTo>
                  <a:lnTo>
                    <a:pt x="163" y="1319"/>
                  </a:lnTo>
                  <a:lnTo>
                    <a:pt x="176" y="1331"/>
                  </a:lnTo>
                  <a:lnTo>
                    <a:pt x="191" y="1341"/>
                  </a:lnTo>
                  <a:lnTo>
                    <a:pt x="207" y="1350"/>
                  </a:lnTo>
                  <a:lnTo>
                    <a:pt x="224" y="1357"/>
                  </a:lnTo>
                  <a:lnTo>
                    <a:pt x="243" y="1363"/>
                  </a:lnTo>
                  <a:lnTo>
                    <a:pt x="259" y="1368"/>
                  </a:lnTo>
                  <a:lnTo>
                    <a:pt x="276" y="1372"/>
                  </a:lnTo>
                  <a:lnTo>
                    <a:pt x="291" y="1374"/>
                  </a:lnTo>
                  <a:lnTo>
                    <a:pt x="306" y="1376"/>
                  </a:lnTo>
                  <a:lnTo>
                    <a:pt x="321" y="1378"/>
                  </a:lnTo>
                  <a:lnTo>
                    <a:pt x="335" y="1378"/>
                  </a:lnTo>
                  <a:lnTo>
                    <a:pt x="348" y="1378"/>
                  </a:lnTo>
                  <a:lnTo>
                    <a:pt x="361" y="1378"/>
                  </a:lnTo>
                  <a:lnTo>
                    <a:pt x="372" y="1377"/>
                  </a:lnTo>
                  <a:lnTo>
                    <a:pt x="384" y="1375"/>
                  </a:lnTo>
                  <a:lnTo>
                    <a:pt x="395" y="1374"/>
                  </a:lnTo>
                  <a:lnTo>
                    <a:pt x="415" y="1369"/>
                  </a:lnTo>
                  <a:lnTo>
                    <a:pt x="432" y="1362"/>
                  </a:lnTo>
                  <a:lnTo>
                    <a:pt x="447" y="1355"/>
                  </a:lnTo>
                  <a:lnTo>
                    <a:pt x="460" y="1347"/>
                  </a:lnTo>
                  <a:lnTo>
                    <a:pt x="471" y="1340"/>
                  </a:lnTo>
                  <a:lnTo>
                    <a:pt x="479" y="1333"/>
                  </a:lnTo>
                  <a:lnTo>
                    <a:pt x="491" y="1321"/>
                  </a:lnTo>
                  <a:lnTo>
                    <a:pt x="494" y="1317"/>
                  </a:lnTo>
                  <a:lnTo>
                    <a:pt x="497" y="1307"/>
                  </a:lnTo>
                  <a:lnTo>
                    <a:pt x="504" y="1278"/>
                  </a:lnTo>
                  <a:lnTo>
                    <a:pt x="516" y="1234"/>
                  </a:lnTo>
                  <a:lnTo>
                    <a:pt x="531" y="1175"/>
                  </a:lnTo>
                  <a:lnTo>
                    <a:pt x="548" y="1106"/>
                  </a:lnTo>
                  <a:lnTo>
                    <a:pt x="569" y="1027"/>
                  </a:lnTo>
                  <a:lnTo>
                    <a:pt x="590" y="943"/>
                  </a:lnTo>
                  <a:lnTo>
                    <a:pt x="610" y="855"/>
                  </a:lnTo>
                  <a:lnTo>
                    <a:pt x="632" y="765"/>
                  </a:lnTo>
                  <a:lnTo>
                    <a:pt x="651" y="675"/>
                  </a:lnTo>
                  <a:lnTo>
                    <a:pt x="669" y="590"/>
                  </a:lnTo>
                  <a:lnTo>
                    <a:pt x="686" y="510"/>
                  </a:lnTo>
                  <a:lnTo>
                    <a:pt x="692" y="473"/>
                  </a:lnTo>
                  <a:lnTo>
                    <a:pt x="698" y="439"/>
                  </a:lnTo>
                  <a:lnTo>
                    <a:pt x="703" y="406"/>
                  </a:lnTo>
                  <a:lnTo>
                    <a:pt x="706" y="378"/>
                  </a:lnTo>
                  <a:lnTo>
                    <a:pt x="708" y="352"/>
                  </a:lnTo>
                  <a:lnTo>
                    <a:pt x="711" y="331"/>
                  </a:lnTo>
                  <a:lnTo>
                    <a:pt x="711" y="312"/>
                  </a:lnTo>
                  <a:lnTo>
                    <a:pt x="708" y="298"/>
                  </a:lnTo>
                  <a:lnTo>
                    <a:pt x="706" y="287"/>
                  </a:lnTo>
                  <a:lnTo>
                    <a:pt x="702" y="275"/>
                  </a:lnTo>
                  <a:lnTo>
                    <a:pt x="696" y="262"/>
                  </a:lnTo>
                  <a:lnTo>
                    <a:pt x="690" y="250"/>
                  </a:lnTo>
                  <a:lnTo>
                    <a:pt x="682" y="237"/>
                  </a:lnTo>
                  <a:lnTo>
                    <a:pt x="675" y="225"/>
                  </a:lnTo>
                  <a:lnTo>
                    <a:pt x="666" y="212"/>
                  </a:lnTo>
                  <a:lnTo>
                    <a:pt x="656" y="199"/>
                  </a:lnTo>
                  <a:lnTo>
                    <a:pt x="635" y="174"/>
                  </a:lnTo>
                  <a:lnTo>
                    <a:pt x="612" y="149"/>
                  </a:lnTo>
                  <a:lnTo>
                    <a:pt x="588" y="126"/>
                  </a:lnTo>
                  <a:lnTo>
                    <a:pt x="565" y="103"/>
                  </a:lnTo>
                  <a:lnTo>
                    <a:pt x="541" y="81"/>
                  </a:lnTo>
                  <a:lnTo>
                    <a:pt x="518" y="62"/>
                  </a:lnTo>
                  <a:lnTo>
                    <a:pt x="497" y="45"/>
                  </a:lnTo>
                  <a:lnTo>
                    <a:pt x="477" y="30"/>
                  </a:lnTo>
                  <a:lnTo>
                    <a:pt x="449" y="8"/>
                  </a:lnTo>
                  <a:lnTo>
                    <a:pt x="438" y="0"/>
                  </a:lnTo>
                  <a:lnTo>
                    <a:pt x="0" y="107"/>
                  </a:lnTo>
                  <a:close/>
                </a:path>
              </a:pathLst>
            </a:custGeom>
            <a:solidFill>
              <a:srgbClr val="382A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376"/>
            <p:cNvSpPr>
              <a:spLocks/>
            </p:cNvSpPr>
            <p:nvPr/>
          </p:nvSpPr>
          <p:spPr bwMode="auto">
            <a:xfrm>
              <a:off x="3158" y="1531"/>
              <a:ext cx="434" cy="1046"/>
            </a:xfrm>
            <a:custGeom>
              <a:avLst/>
              <a:gdLst>
                <a:gd name="T0" fmla="*/ 3 w 1736"/>
                <a:gd name="T1" fmla="*/ 30 h 4180"/>
                <a:gd name="T2" fmla="*/ 26 w 1736"/>
                <a:gd name="T3" fmla="*/ 257 h 4180"/>
                <a:gd name="T4" fmla="*/ 61 w 1736"/>
                <a:gd name="T5" fmla="*/ 547 h 4180"/>
                <a:gd name="T6" fmla="*/ 95 w 1736"/>
                <a:gd name="T7" fmla="*/ 789 h 4180"/>
                <a:gd name="T8" fmla="*/ 137 w 1736"/>
                <a:gd name="T9" fmla="*/ 1062 h 4180"/>
                <a:gd name="T10" fmla="*/ 189 w 1736"/>
                <a:gd name="T11" fmla="*/ 1361 h 4180"/>
                <a:gd name="T12" fmla="*/ 250 w 1736"/>
                <a:gd name="T13" fmla="*/ 1679 h 4180"/>
                <a:gd name="T14" fmla="*/ 323 w 1736"/>
                <a:gd name="T15" fmla="*/ 2011 h 4180"/>
                <a:gd name="T16" fmla="*/ 407 w 1736"/>
                <a:gd name="T17" fmla="*/ 2352 h 4180"/>
                <a:gd name="T18" fmla="*/ 503 w 1736"/>
                <a:gd name="T19" fmla="*/ 2695 h 4180"/>
                <a:gd name="T20" fmla="*/ 611 w 1736"/>
                <a:gd name="T21" fmla="*/ 3036 h 4180"/>
                <a:gd name="T22" fmla="*/ 734 w 1736"/>
                <a:gd name="T23" fmla="*/ 3368 h 4180"/>
                <a:gd name="T24" fmla="*/ 870 w 1736"/>
                <a:gd name="T25" fmla="*/ 3686 h 4180"/>
                <a:gd name="T26" fmla="*/ 1023 w 1736"/>
                <a:gd name="T27" fmla="*/ 3983 h 4180"/>
                <a:gd name="T28" fmla="*/ 1108 w 1736"/>
                <a:gd name="T29" fmla="*/ 4124 h 4180"/>
                <a:gd name="T30" fmla="*/ 1142 w 1736"/>
                <a:gd name="T31" fmla="*/ 4140 h 4180"/>
                <a:gd name="T32" fmla="*/ 1184 w 1736"/>
                <a:gd name="T33" fmla="*/ 4156 h 4180"/>
                <a:gd name="T34" fmla="*/ 1219 w 1736"/>
                <a:gd name="T35" fmla="*/ 4166 h 4180"/>
                <a:gd name="T36" fmla="*/ 1259 w 1736"/>
                <a:gd name="T37" fmla="*/ 4174 h 4180"/>
                <a:gd name="T38" fmla="*/ 1304 w 1736"/>
                <a:gd name="T39" fmla="*/ 4179 h 4180"/>
                <a:gd name="T40" fmla="*/ 1352 w 1736"/>
                <a:gd name="T41" fmla="*/ 4180 h 4180"/>
                <a:gd name="T42" fmla="*/ 1402 w 1736"/>
                <a:gd name="T43" fmla="*/ 4175 h 4180"/>
                <a:gd name="T44" fmla="*/ 1454 w 1736"/>
                <a:gd name="T45" fmla="*/ 4162 h 4180"/>
                <a:gd name="T46" fmla="*/ 1507 w 1736"/>
                <a:gd name="T47" fmla="*/ 4142 h 4180"/>
                <a:gd name="T48" fmla="*/ 1560 w 1736"/>
                <a:gd name="T49" fmla="*/ 4111 h 4180"/>
                <a:gd name="T50" fmla="*/ 1613 w 1736"/>
                <a:gd name="T51" fmla="*/ 4070 h 4180"/>
                <a:gd name="T52" fmla="*/ 1663 w 1736"/>
                <a:gd name="T53" fmla="*/ 4016 h 4180"/>
                <a:gd name="T54" fmla="*/ 1712 w 1736"/>
                <a:gd name="T55" fmla="*/ 3948 h 4180"/>
                <a:gd name="T56" fmla="*/ 1732 w 1736"/>
                <a:gd name="T57" fmla="*/ 3902 h 4180"/>
                <a:gd name="T58" fmla="*/ 1707 w 1736"/>
                <a:gd name="T59" fmla="*/ 3846 h 4180"/>
                <a:gd name="T60" fmla="*/ 1659 w 1736"/>
                <a:gd name="T61" fmla="*/ 3737 h 4180"/>
                <a:gd name="T62" fmla="*/ 1593 w 1736"/>
                <a:gd name="T63" fmla="*/ 3575 h 4180"/>
                <a:gd name="T64" fmla="*/ 1512 w 1736"/>
                <a:gd name="T65" fmla="*/ 3364 h 4180"/>
                <a:gd name="T66" fmla="*/ 1420 w 1736"/>
                <a:gd name="T67" fmla="*/ 3107 h 4180"/>
                <a:gd name="T68" fmla="*/ 1346 w 1736"/>
                <a:gd name="T69" fmla="*/ 2884 h 4180"/>
                <a:gd name="T70" fmla="*/ 1295 w 1736"/>
                <a:gd name="T71" fmla="*/ 2722 h 4180"/>
                <a:gd name="T72" fmla="*/ 1243 w 1736"/>
                <a:gd name="T73" fmla="*/ 2551 h 4180"/>
                <a:gd name="T74" fmla="*/ 1192 w 1736"/>
                <a:gd name="T75" fmla="*/ 2368 h 4180"/>
                <a:gd name="T76" fmla="*/ 1140 w 1736"/>
                <a:gd name="T77" fmla="*/ 2178 h 4180"/>
                <a:gd name="T78" fmla="*/ 1093 w 1736"/>
                <a:gd name="T79" fmla="*/ 1989 h 4180"/>
                <a:gd name="T80" fmla="*/ 1026 w 1736"/>
                <a:gd name="T81" fmla="*/ 1710 h 4180"/>
                <a:gd name="T82" fmla="*/ 949 w 1736"/>
                <a:gd name="T83" fmla="*/ 1358 h 4180"/>
                <a:gd name="T84" fmla="*/ 884 w 1736"/>
                <a:gd name="T85" fmla="*/ 1034 h 4180"/>
                <a:gd name="T86" fmla="*/ 832 w 1736"/>
                <a:gd name="T87" fmla="*/ 747 h 4180"/>
                <a:gd name="T88" fmla="*/ 790 w 1736"/>
                <a:gd name="T89" fmla="*/ 504 h 4180"/>
                <a:gd name="T90" fmla="*/ 761 w 1736"/>
                <a:gd name="T91" fmla="*/ 314 h 4180"/>
                <a:gd name="T92" fmla="*/ 743 w 1736"/>
                <a:gd name="T93" fmla="*/ 186 h 4180"/>
                <a:gd name="T94" fmla="*/ 0 w 1736"/>
                <a:gd name="T95" fmla="*/ 0 h 4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36" h="4180">
                  <a:moveTo>
                    <a:pt x="0" y="0"/>
                  </a:moveTo>
                  <a:lnTo>
                    <a:pt x="3" y="30"/>
                  </a:lnTo>
                  <a:lnTo>
                    <a:pt x="11" y="117"/>
                  </a:lnTo>
                  <a:lnTo>
                    <a:pt x="26" y="257"/>
                  </a:lnTo>
                  <a:lnTo>
                    <a:pt x="47" y="440"/>
                  </a:lnTo>
                  <a:lnTo>
                    <a:pt x="61" y="547"/>
                  </a:lnTo>
                  <a:lnTo>
                    <a:pt x="76" y="664"/>
                  </a:lnTo>
                  <a:lnTo>
                    <a:pt x="95" y="789"/>
                  </a:lnTo>
                  <a:lnTo>
                    <a:pt x="114" y="922"/>
                  </a:lnTo>
                  <a:lnTo>
                    <a:pt x="137" y="1062"/>
                  </a:lnTo>
                  <a:lnTo>
                    <a:pt x="161" y="1208"/>
                  </a:lnTo>
                  <a:lnTo>
                    <a:pt x="189" y="1361"/>
                  </a:lnTo>
                  <a:lnTo>
                    <a:pt x="218" y="1517"/>
                  </a:lnTo>
                  <a:lnTo>
                    <a:pt x="250" y="1679"/>
                  </a:lnTo>
                  <a:lnTo>
                    <a:pt x="285" y="1843"/>
                  </a:lnTo>
                  <a:lnTo>
                    <a:pt x="323" y="2011"/>
                  </a:lnTo>
                  <a:lnTo>
                    <a:pt x="363" y="2181"/>
                  </a:lnTo>
                  <a:lnTo>
                    <a:pt x="407" y="2352"/>
                  </a:lnTo>
                  <a:lnTo>
                    <a:pt x="453" y="2524"/>
                  </a:lnTo>
                  <a:lnTo>
                    <a:pt x="503" y="2695"/>
                  </a:lnTo>
                  <a:lnTo>
                    <a:pt x="556" y="2866"/>
                  </a:lnTo>
                  <a:lnTo>
                    <a:pt x="611" y="3036"/>
                  </a:lnTo>
                  <a:lnTo>
                    <a:pt x="672" y="3203"/>
                  </a:lnTo>
                  <a:lnTo>
                    <a:pt x="734" y="3368"/>
                  </a:lnTo>
                  <a:lnTo>
                    <a:pt x="800" y="3529"/>
                  </a:lnTo>
                  <a:lnTo>
                    <a:pt x="870" y="3686"/>
                  </a:lnTo>
                  <a:lnTo>
                    <a:pt x="945" y="3837"/>
                  </a:lnTo>
                  <a:lnTo>
                    <a:pt x="1023" y="3983"/>
                  </a:lnTo>
                  <a:lnTo>
                    <a:pt x="1104" y="4122"/>
                  </a:lnTo>
                  <a:lnTo>
                    <a:pt x="1108" y="4124"/>
                  </a:lnTo>
                  <a:lnTo>
                    <a:pt x="1121" y="4131"/>
                  </a:lnTo>
                  <a:lnTo>
                    <a:pt x="1142" y="4140"/>
                  </a:lnTo>
                  <a:lnTo>
                    <a:pt x="1169" y="4150"/>
                  </a:lnTo>
                  <a:lnTo>
                    <a:pt x="1184" y="4156"/>
                  </a:lnTo>
                  <a:lnTo>
                    <a:pt x="1201" y="4161"/>
                  </a:lnTo>
                  <a:lnTo>
                    <a:pt x="1219" y="4166"/>
                  </a:lnTo>
                  <a:lnTo>
                    <a:pt x="1239" y="4171"/>
                  </a:lnTo>
                  <a:lnTo>
                    <a:pt x="1259" y="4174"/>
                  </a:lnTo>
                  <a:lnTo>
                    <a:pt x="1281" y="4177"/>
                  </a:lnTo>
                  <a:lnTo>
                    <a:pt x="1304" y="4179"/>
                  </a:lnTo>
                  <a:lnTo>
                    <a:pt x="1327" y="4180"/>
                  </a:lnTo>
                  <a:lnTo>
                    <a:pt x="1352" y="4180"/>
                  </a:lnTo>
                  <a:lnTo>
                    <a:pt x="1377" y="4178"/>
                  </a:lnTo>
                  <a:lnTo>
                    <a:pt x="1402" y="4175"/>
                  </a:lnTo>
                  <a:lnTo>
                    <a:pt x="1428" y="4170"/>
                  </a:lnTo>
                  <a:lnTo>
                    <a:pt x="1454" y="4162"/>
                  </a:lnTo>
                  <a:lnTo>
                    <a:pt x="1480" y="4153"/>
                  </a:lnTo>
                  <a:lnTo>
                    <a:pt x="1507" y="4142"/>
                  </a:lnTo>
                  <a:lnTo>
                    <a:pt x="1534" y="4128"/>
                  </a:lnTo>
                  <a:lnTo>
                    <a:pt x="1560" y="4111"/>
                  </a:lnTo>
                  <a:lnTo>
                    <a:pt x="1586" y="4092"/>
                  </a:lnTo>
                  <a:lnTo>
                    <a:pt x="1613" y="4070"/>
                  </a:lnTo>
                  <a:lnTo>
                    <a:pt x="1638" y="4044"/>
                  </a:lnTo>
                  <a:lnTo>
                    <a:pt x="1663" y="4016"/>
                  </a:lnTo>
                  <a:lnTo>
                    <a:pt x="1688" y="3984"/>
                  </a:lnTo>
                  <a:lnTo>
                    <a:pt x="1712" y="3948"/>
                  </a:lnTo>
                  <a:lnTo>
                    <a:pt x="1736" y="3909"/>
                  </a:lnTo>
                  <a:lnTo>
                    <a:pt x="1732" y="3902"/>
                  </a:lnTo>
                  <a:lnTo>
                    <a:pt x="1723" y="3881"/>
                  </a:lnTo>
                  <a:lnTo>
                    <a:pt x="1707" y="3846"/>
                  </a:lnTo>
                  <a:lnTo>
                    <a:pt x="1685" y="3798"/>
                  </a:lnTo>
                  <a:lnTo>
                    <a:pt x="1659" y="3737"/>
                  </a:lnTo>
                  <a:lnTo>
                    <a:pt x="1628" y="3662"/>
                  </a:lnTo>
                  <a:lnTo>
                    <a:pt x="1593" y="3575"/>
                  </a:lnTo>
                  <a:lnTo>
                    <a:pt x="1554" y="3475"/>
                  </a:lnTo>
                  <a:lnTo>
                    <a:pt x="1512" y="3364"/>
                  </a:lnTo>
                  <a:lnTo>
                    <a:pt x="1467" y="3241"/>
                  </a:lnTo>
                  <a:lnTo>
                    <a:pt x="1420" y="3107"/>
                  </a:lnTo>
                  <a:lnTo>
                    <a:pt x="1371" y="2961"/>
                  </a:lnTo>
                  <a:lnTo>
                    <a:pt x="1346" y="2884"/>
                  </a:lnTo>
                  <a:lnTo>
                    <a:pt x="1321" y="2805"/>
                  </a:lnTo>
                  <a:lnTo>
                    <a:pt x="1295" y="2722"/>
                  </a:lnTo>
                  <a:lnTo>
                    <a:pt x="1269" y="2638"/>
                  </a:lnTo>
                  <a:lnTo>
                    <a:pt x="1243" y="2551"/>
                  </a:lnTo>
                  <a:lnTo>
                    <a:pt x="1218" y="2461"/>
                  </a:lnTo>
                  <a:lnTo>
                    <a:pt x="1192" y="2368"/>
                  </a:lnTo>
                  <a:lnTo>
                    <a:pt x="1166" y="2274"/>
                  </a:lnTo>
                  <a:lnTo>
                    <a:pt x="1140" y="2178"/>
                  </a:lnTo>
                  <a:lnTo>
                    <a:pt x="1116" y="2083"/>
                  </a:lnTo>
                  <a:lnTo>
                    <a:pt x="1093" y="1989"/>
                  </a:lnTo>
                  <a:lnTo>
                    <a:pt x="1069" y="1895"/>
                  </a:lnTo>
                  <a:lnTo>
                    <a:pt x="1026" y="1710"/>
                  </a:lnTo>
                  <a:lnTo>
                    <a:pt x="986" y="1532"/>
                  </a:lnTo>
                  <a:lnTo>
                    <a:pt x="949" y="1358"/>
                  </a:lnTo>
                  <a:lnTo>
                    <a:pt x="915" y="1193"/>
                  </a:lnTo>
                  <a:lnTo>
                    <a:pt x="884" y="1034"/>
                  </a:lnTo>
                  <a:lnTo>
                    <a:pt x="856" y="886"/>
                  </a:lnTo>
                  <a:lnTo>
                    <a:pt x="832" y="747"/>
                  </a:lnTo>
                  <a:lnTo>
                    <a:pt x="810" y="620"/>
                  </a:lnTo>
                  <a:lnTo>
                    <a:pt x="790" y="504"/>
                  </a:lnTo>
                  <a:lnTo>
                    <a:pt x="775" y="403"/>
                  </a:lnTo>
                  <a:lnTo>
                    <a:pt x="761" y="314"/>
                  </a:lnTo>
                  <a:lnTo>
                    <a:pt x="751" y="242"/>
                  </a:lnTo>
                  <a:lnTo>
                    <a:pt x="743" y="186"/>
                  </a:lnTo>
                  <a:lnTo>
                    <a:pt x="739" y="147"/>
                  </a:lnTo>
                  <a:lnTo>
                    <a:pt x="0" y="0"/>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377"/>
            <p:cNvSpPr>
              <a:spLocks/>
            </p:cNvSpPr>
            <p:nvPr/>
          </p:nvSpPr>
          <p:spPr bwMode="auto">
            <a:xfrm>
              <a:off x="3184" y="1552"/>
              <a:ext cx="585" cy="1019"/>
            </a:xfrm>
            <a:custGeom>
              <a:avLst/>
              <a:gdLst>
                <a:gd name="T0" fmla="*/ 11 w 2339"/>
                <a:gd name="T1" fmla="*/ 73 h 4078"/>
                <a:gd name="T2" fmla="*/ 92 w 2339"/>
                <a:gd name="T3" fmla="*/ 220 h 4078"/>
                <a:gd name="T4" fmla="*/ 222 w 2339"/>
                <a:gd name="T5" fmla="*/ 450 h 4078"/>
                <a:gd name="T6" fmla="*/ 364 w 2339"/>
                <a:gd name="T7" fmla="*/ 692 h 4078"/>
                <a:gd name="T8" fmla="*/ 443 w 2339"/>
                <a:gd name="T9" fmla="*/ 827 h 4078"/>
                <a:gd name="T10" fmla="*/ 485 w 2339"/>
                <a:gd name="T11" fmla="*/ 926 h 4078"/>
                <a:gd name="T12" fmla="*/ 535 w 2339"/>
                <a:gd name="T13" fmla="*/ 1072 h 4078"/>
                <a:gd name="T14" fmla="*/ 595 w 2339"/>
                <a:gd name="T15" fmla="*/ 1256 h 4078"/>
                <a:gd name="T16" fmla="*/ 697 w 2339"/>
                <a:gd name="T17" fmla="*/ 1590 h 4078"/>
                <a:gd name="T18" fmla="*/ 852 w 2339"/>
                <a:gd name="T19" fmla="*/ 2107 h 4078"/>
                <a:gd name="T20" fmla="*/ 1018 w 2339"/>
                <a:gd name="T21" fmla="*/ 2657 h 4078"/>
                <a:gd name="T22" fmla="*/ 1146 w 2339"/>
                <a:gd name="T23" fmla="*/ 3057 h 4078"/>
                <a:gd name="T24" fmla="*/ 1229 w 2339"/>
                <a:gd name="T25" fmla="*/ 3307 h 4078"/>
                <a:gd name="T26" fmla="*/ 1310 w 2339"/>
                <a:gd name="T27" fmla="*/ 3535 h 4078"/>
                <a:gd name="T28" fmla="*/ 1387 w 2339"/>
                <a:gd name="T29" fmla="*/ 3732 h 4078"/>
                <a:gd name="T30" fmla="*/ 1458 w 2339"/>
                <a:gd name="T31" fmla="*/ 3894 h 4078"/>
                <a:gd name="T32" fmla="*/ 1524 w 2339"/>
                <a:gd name="T33" fmla="*/ 4013 h 4078"/>
                <a:gd name="T34" fmla="*/ 1558 w 2339"/>
                <a:gd name="T35" fmla="*/ 4055 h 4078"/>
                <a:gd name="T36" fmla="*/ 1590 w 2339"/>
                <a:gd name="T37" fmla="*/ 4064 h 4078"/>
                <a:gd name="T38" fmla="*/ 1650 w 2339"/>
                <a:gd name="T39" fmla="*/ 4072 h 4078"/>
                <a:gd name="T40" fmla="*/ 1712 w 2339"/>
                <a:gd name="T41" fmla="*/ 4077 h 4078"/>
                <a:gd name="T42" fmla="*/ 1760 w 2339"/>
                <a:gd name="T43" fmla="*/ 4077 h 4078"/>
                <a:gd name="T44" fmla="*/ 1813 w 2339"/>
                <a:gd name="T45" fmla="*/ 4074 h 4078"/>
                <a:gd name="T46" fmla="*/ 1872 w 2339"/>
                <a:gd name="T47" fmla="*/ 4067 h 4078"/>
                <a:gd name="T48" fmla="*/ 1934 w 2339"/>
                <a:gd name="T49" fmla="*/ 4055 h 4078"/>
                <a:gd name="T50" fmla="*/ 2001 w 2339"/>
                <a:gd name="T51" fmla="*/ 4038 h 4078"/>
                <a:gd name="T52" fmla="*/ 2071 w 2339"/>
                <a:gd name="T53" fmla="*/ 4014 h 4078"/>
                <a:gd name="T54" fmla="*/ 2145 w 2339"/>
                <a:gd name="T55" fmla="*/ 3983 h 4078"/>
                <a:gd name="T56" fmla="*/ 2222 w 2339"/>
                <a:gd name="T57" fmla="*/ 3944 h 4078"/>
                <a:gd name="T58" fmla="*/ 2299 w 2339"/>
                <a:gd name="T59" fmla="*/ 3895 h 4078"/>
                <a:gd name="T60" fmla="*/ 2331 w 2339"/>
                <a:gd name="T61" fmla="*/ 3849 h 4078"/>
                <a:gd name="T62" fmla="*/ 2267 w 2339"/>
                <a:gd name="T63" fmla="*/ 3699 h 4078"/>
                <a:gd name="T64" fmla="*/ 2186 w 2339"/>
                <a:gd name="T65" fmla="*/ 3499 h 4078"/>
                <a:gd name="T66" fmla="*/ 2120 w 2339"/>
                <a:gd name="T67" fmla="*/ 3326 h 4078"/>
                <a:gd name="T68" fmla="*/ 2047 w 2339"/>
                <a:gd name="T69" fmla="*/ 3127 h 4078"/>
                <a:gd name="T70" fmla="*/ 1969 w 2339"/>
                <a:gd name="T71" fmla="*/ 2902 h 4078"/>
                <a:gd name="T72" fmla="*/ 1889 w 2339"/>
                <a:gd name="T73" fmla="*/ 2652 h 4078"/>
                <a:gd name="T74" fmla="*/ 1807 w 2339"/>
                <a:gd name="T75" fmla="*/ 2382 h 4078"/>
                <a:gd name="T76" fmla="*/ 1726 w 2339"/>
                <a:gd name="T77" fmla="*/ 2092 h 4078"/>
                <a:gd name="T78" fmla="*/ 1648 w 2339"/>
                <a:gd name="T79" fmla="*/ 1785 h 4078"/>
                <a:gd name="T80" fmla="*/ 1576 w 2339"/>
                <a:gd name="T81" fmla="*/ 1463 h 4078"/>
                <a:gd name="T82" fmla="*/ 1511 w 2339"/>
                <a:gd name="T83" fmla="*/ 1127 h 4078"/>
                <a:gd name="T84" fmla="*/ 1455 w 2339"/>
                <a:gd name="T85" fmla="*/ 782 h 4078"/>
                <a:gd name="T86" fmla="*/ 1410 w 2339"/>
                <a:gd name="T87" fmla="*/ 427 h 4078"/>
                <a:gd name="T88" fmla="*/ 1381 w 2339"/>
                <a:gd name="T89" fmla="*/ 244 h 4078"/>
                <a:gd name="T90" fmla="*/ 1298 w 2339"/>
                <a:gd name="T91" fmla="*/ 214 h 4078"/>
                <a:gd name="T92" fmla="*/ 1150 w 2339"/>
                <a:gd name="T93" fmla="*/ 165 h 4078"/>
                <a:gd name="T94" fmla="*/ 1006 w 2339"/>
                <a:gd name="T95" fmla="*/ 122 h 4078"/>
                <a:gd name="T96" fmla="*/ 900 w 2339"/>
                <a:gd name="T97" fmla="*/ 94 h 4078"/>
                <a:gd name="T98" fmla="*/ 788 w 2339"/>
                <a:gd name="T99" fmla="*/ 67 h 4078"/>
                <a:gd name="T100" fmla="*/ 673 w 2339"/>
                <a:gd name="T101" fmla="*/ 42 h 4078"/>
                <a:gd name="T102" fmla="*/ 556 w 2339"/>
                <a:gd name="T103" fmla="*/ 22 h 4078"/>
                <a:gd name="T104" fmla="*/ 441 w 2339"/>
                <a:gd name="T105" fmla="*/ 7 h 4078"/>
                <a:gd name="T106" fmla="*/ 329 w 2339"/>
                <a:gd name="T107" fmla="*/ 1 h 4078"/>
                <a:gd name="T108" fmla="*/ 223 w 2339"/>
                <a:gd name="T109" fmla="*/ 2 h 4078"/>
                <a:gd name="T110" fmla="*/ 126 w 2339"/>
                <a:gd name="T111" fmla="*/ 13 h 4078"/>
                <a:gd name="T112" fmla="*/ 38 w 2339"/>
                <a:gd name="T113" fmla="*/ 35 h 4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39" h="4078">
                  <a:moveTo>
                    <a:pt x="0" y="52"/>
                  </a:moveTo>
                  <a:lnTo>
                    <a:pt x="11" y="73"/>
                  </a:lnTo>
                  <a:lnTo>
                    <a:pt x="44" y="133"/>
                  </a:lnTo>
                  <a:lnTo>
                    <a:pt x="92" y="220"/>
                  </a:lnTo>
                  <a:lnTo>
                    <a:pt x="154" y="329"/>
                  </a:lnTo>
                  <a:lnTo>
                    <a:pt x="222" y="450"/>
                  </a:lnTo>
                  <a:lnTo>
                    <a:pt x="293" y="573"/>
                  </a:lnTo>
                  <a:lnTo>
                    <a:pt x="364" y="692"/>
                  </a:lnTo>
                  <a:lnTo>
                    <a:pt x="427" y="797"/>
                  </a:lnTo>
                  <a:lnTo>
                    <a:pt x="443" y="827"/>
                  </a:lnTo>
                  <a:lnTo>
                    <a:pt x="463" y="871"/>
                  </a:lnTo>
                  <a:lnTo>
                    <a:pt x="485" y="926"/>
                  </a:lnTo>
                  <a:lnTo>
                    <a:pt x="509" y="994"/>
                  </a:lnTo>
                  <a:lnTo>
                    <a:pt x="535" y="1072"/>
                  </a:lnTo>
                  <a:lnTo>
                    <a:pt x="564" y="1160"/>
                  </a:lnTo>
                  <a:lnTo>
                    <a:pt x="595" y="1256"/>
                  </a:lnTo>
                  <a:lnTo>
                    <a:pt x="627" y="1359"/>
                  </a:lnTo>
                  <a:lnTo>
                    <a:pt x="697" y="1590"/>
                  </a:lnTo>
                  <a:lnTo>
                    <a:pt x="772" y="1840"/>
                  </a:lnTo>
                  <a:lnTo>
                    <a:pt x="852" y="2107"/>
                  </a:lnTo>
                  <a:lnTo>
                    <a:pt x="934" y="2381"/>
                  </a:lnTo>
                  <a:lnTo>
                    <a:pt x="1018" y="2657"/>
                  </a:lnTo>
                  <a:lnTo>
                    <a:pt x="1104" y="2927"/>
                  </a:lnTo>
                  <a:lnTo>
                    <a:pt x="1146" y="3057"/>
                  </a:lnTo>
                  <a:lnTo>
                    <a:pt x="1188" y="3185"/>
                  </a:lnTo>
                  <a:lnTo>
                    <a:pt x="1229" y="3307"/>
                  </a:lnTo>
                  <a:lnTo>
                    <a:pt x="1270" y="3423"/>
                  </a:lnTo>
                  <a:lnTo>
                    <a:pt x="1310" y="3535"/>
                  </a:lnTo>
                  <a:lnTo>
                    <a:pt x="1349" y="3637"/>
                  </a:lnTo>
                  <a:lnTo>
                    <a:pt x="1387" y="3732"/>
                  </a:lnTo>
                  <a:lnTo>
                    <a:pt x="1423" y="3818"/>
                  </a:lnTo>
                  <a:lnTo>
                    <a:pt x="1458" y="3894"/>
                  </a:lnTo>
                  <a:lnTo>
                    <a:pt x="1492" y="3959"/>
                  </a:lnTo>
                  <a:lnTo>
                    <a:pt x="1524" y="4013"/>
                  </a:lnTo>
                  <a:lnTo>
                    <a:pt x="1554" y="4054"/>
                  </a:lnTo>
                  <a:lnTo>
                    <a:pt x="1558" y="4055"/>
                  </a:lnTo>
                  <a:lnTo>
                    <a:pt x="1570" y="4059"/>
                  </a:lnTo>
                  <a:lnTo>
                    <a:pt x="1590" y="4064"/>
                  </a:lnTo>
                  <a:lnTo>
                    <a:pt x="1617" y="4068"/>
                  </a:lnTo>
                  <a:lnTo>
                    <a:pt x="1650" y="4072"/>
                  </a:lnTo>
                  <a:lnTo>
                    <a:pt x="1689" y="4076"/>
                  </a:lnTo>
                  <a:lnTo>
                    <a:pt x="1712" y="4077"/>
                  </a:lnTo>
                  <a:lnTo>
                    <a:pt x="1735" y="4078"/>
                  </a:lnTo>
                  <a:lnTo>
                    <a:pt x="1760" y="4077"/>
                  </a:lnTo>
                  <a:lnTo>
                    <a:pt x="1786" y="4076"/>
                  </a:lnTo>
                  <a:lnTo>
                    <a:pt x="1813" y="4074"/>
                  </a:lnTo>
                  <a:lnTo>
                    <a:pt x="1842" y="4071"/>
                  </a:lnTo>
                  <a:lnTo>
                    <a:pt x="1872" y="4067"/>
                  </a:lnTo>
                  <a:lnTo>
                    <a:pt x="1903" y="4062"/>
                  </a:lnTo>
                  <a:lnTo>
                    <a:pt x="1934" y="4055"/>
                  </a:lnTo>
                  <a:lnTo>
                    <a:pt x="1968" y="4047"/>
                  </a:lnTo>
                  <a:lnTo>
                    <a:pt x="2001" y="4038"/>
                  </a:lnTo>
                  <a:lnTo>
                    <a:pt x="2036" y="4026"/>
                  </a:lnTo>
                  <a:lnTo>
                    <a:pt x="2071" y="4014"/>
                  </a:lnTo>
                  <a:lnTo>
                    <a:pt x="2108" y="3999"/>
                  </a:lnTo>
                  <a:lnTo>
                    <a:pt x="2145" y="3983"/>
                  </a:lnTo>
                  <a:lnTo>
                    <a:pt x="2183" y="3964"/>
                  </a:lnTo>
                  <a:lnTo>
                    <a:pt x="2222" y="3944"/>
                  </a:lnTo>
                  <a:lnTo>
                    <a:pt x="2260" y="3921"/>
                  </a:lnTo>
                  <a:lnTo>
                    <a:pt x="2299" y="3895"/>
                  </a:lnTo>
                  <a:lnTo>
                    <a:pt x="2339" y="3868"/>
                  </a:lnTo>
                  <a:lnTo>
                    <a:pt x="2331" y="3849"/>
                  </a:lnTo>
                  <a:lnTo>
                    <a:pt x="2306" y="3792"/>
                  </a:lnTo>
                  <a:lnTo>
                    <a:pt x="2267" y="3699"/>
                  </a:lnTo>
                  <a:lnTo>
                    <a:pt x="2215" y="3573"/>
                  </a:lnTo>
                  <a:lnTo>
                    <a:pt x="2186" y="3499"/>
                  </a:lnTo>
                  <a:lnTo>
                    <a:pt x="2154" y="3416"/>
                  </a:lnTo>
                  <a:lnTo>
                    <a:pt x="2120" y="3326"/>
                  </a:lnTo>
                  <a:lnTo>
                    <a:pt x="2084" y="3230"/>
                  </a:lnTo>
                  <a:lnTo>
                    <a:pt x="2047" y="3127"/>
                  </a:lnTo>
                  <a:lnTo>
                    <a:pt x="2009" y="3017"/>
                  </a:lnTo>
                  <a:lnTo>
                    <a:pt x="1969" y="2902"/>
                  </a:lnTo>
                  <a:lnTo>
                    <a:pt x="1929" y="2780"/>
                  </a:lnTo>
                  <a:lnTo>
                    <a:pt x="1889" y="2652"/>
                  </a:lnTo>
                  <a:lnTo>
                    <a:pt x="1848" y="2519"/>
                  </a:lnTo>
                  <a:lnTo>
                    <a:pt x="1807" y="2382"/>
                  </a:lnTo>
                  <a:lnTo>
                    <a:pt x="1766" y="2239"/>
                  </a:lnTo>
                  <a:lnTo>
                    <a:pt x="1726" y="2092"/>
                  </a:lnTo>
                  <a:lnTo>
                    <a:pt x="1687" y="1941"/>
                  </a:lnTo>
                  <a:lnTo>
                    <a:pt x="1648" y="1785"/>
                  </a:lnTo>
                  <a:lnTo>
                    <a:pt x="1611" y="1625"/>
                  </a:lnTo>
                  <a:lnTo>
                    <a:pt x="1576" y="1463"/>
                  </a:lnTo>
                  <a:lnTo>
                    <a:pt x="1542" y="1297"/>
                  </a:lnTo>
                  <a:lnTo>
                    <a:pt x="1511" y="1127"/>
                  </a:lnTo>
                  <a:lnTo>
                    <a:pt x="1482" y="956"/>
                  </a:lnTo>
                  <a:lnTo>
                    <a:pt x="1455" y="782"/>
                  </a:lnTo>
                  <a:lnTo>
                    <a:pt x="1431" y="606"/>
                  </a:lnTo>
                  <a:lnTo>
                    <a:pt x="1410" y="427"/>
                  </a:lnTo>
                  <a:lnTo>
                    <a:pt x="1393" y="248"/>
                  </a:lnTo>
                  <a:lnTo>
                    <a:pt x="1381" y="244"/>
                  </a:lnTo>
                  <a:lnTo>
                    <a:pt x="1349" y="232"/>
                  </a:lnTo>
                  <a:lnTo>
                    <a:pt x="1298" y="214"/>
                  </a:lnTo>
                  <a:lnTo>
                    <a:pt x="1231" y="191"/>
                  </a:lnTo>
                  <a:lnTo>
                    <a:pt x="1150" y="165"/>
                  </a:lnTo>
                  <a:lnTo>
                    <a:pt x="1057" y="137"/>
                  </a:lnTo>
                  <a:lnTo>
                    <a:pt x="1006" y="122"/>
                  </a:lnTo>
                  <a:lnTo>
                    <a:pt x="954" y="108"/>
                  </a:lnTo>
                  <a:lnTo>
                    <a:pt x="900" y="94"/>
                  </a:lnTo>
                  <a:lnTo>
                    <a:pt x="845" y="80"/>
                  </a:lnTo>
                  <a:lnTo>
                    <a:pt x="788" y="67"/>
                  </a:lnTo>
                  <a:lnTo>
                    <a:pt x="731" y="54"/>
                  </a:lnTo>
                  <a:lnTo>
                    <a:pt x="673" y="42"/>
                  </a:lnTo>
                  <a:lnTo>
                    <a:pt x="614" y="31"/>
                  </a:lnTo>
                  <a:lnTo>
                    <a:pt x="556" y="22"/>
                  </a:lnTo>
                  <a:lnTo>
                    <a:pt x="499" y="14"/>
                  </a:lnTo>
                  <a:lnTo>
                    <a:pt x="441" y="7"/>
                  </a:lnTo>
                  <a:lnTo>
                    <a:pt x="384" y="3"/>
                  </a:lnTo>
                  <a:lnTo>
                    <a:pt x="329" y="1"/>
                  </a:lnTo>
                  <a:lnTo>
                    <a:pt x="275" y="0"/>
                  </a:lnTo>
                  <a:lnTo>
                    <a:pt x="223" y="2"/>
                  </a:lnTo>
                  <a:lnTo>
                    <a:pt x="173" y="6"/>
                  </a:lnTo>
                  <a:lnTo>
                    <a:pt x="126" y="13"/>
                  </a:lnTo>
                  <a:lnTo>
                    <a:pt x="81" y="22"/>
                  </a:lnTo>
                  <a:lnTo>
                    <a:pt x="38" y="35"/>
                  </a:lnTo>
                  <a:lnTo>
                    <a:pt x="0" y="52"/>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378"/>
            <p:cNvSpPr>
              <a:spLocks/>
            </p:cNvSpPr>
            <p:nvPr/>
          </p:nvSpPr>
          <p:spPr bwMode="auto">
            <a:xfrm>
              <a:off x="3216" y="1623"/>
              <a:ext cx="316" cy="855"/>
            </a:xfrm>
            <a:custGeom>
              <a:avLst/>
              <a:gdLst>
                <a:gd name="T0" fmla="*/ 10 w 1264"/>
                <a:gd name="T1" fmla="*/ 13 h 3420"/>
                <a:gd name="T2" fmla="*/ 55 w 1264"/>
                <a:gd name="T3" fmla="*/ 73 h 3420"/>
                <a:gd name="T4" fmla="*/ 100 w 1264"/>
                <a:gd name="T5" fmla="*/ 138 h 3420"/>
                <a:gd name="T6" fmla="*/ 151 w 1264"/>
                <a:gd name="T7" fmla="*/ 217 h 3420"/>
                <a:gd name="T8" fmla="*/ 205 w 1264"/>
                <a:gd name="T9" fmla="*/ 309 h 3420"/>
                <a:gd name="T10" fmla="*/ 258 w 1264"/>
                <a:gd name="T11" fmla="*/ 409 h 3420"/>
                <a:gd name="T12" fmla="*/ 295 w 1264"/>
                <a:gd name="T13" fmla="*/ 488 h 3420"/>
                <a:gd name="T14" fmla="*/ 318 w 1264"/>
                <a:gd name="T15" fmla="*/ 542 h 3420"/>
                <a:gd name="T16" fmla="*/ 352 w 1264"/>
                <a:gd name="T17" fmla="*/ 645 h 3420"/>
                <a:gd name="T18" fmla="*/ 433 w 1264"/>
                <a:gd name="T19" fmla="*/ 902 h 3420"/>
                <a:gd name="T20" fmla="*/ 546 w 1264"/>
                <a:gd name="T21" fmla="*/ 1268 h 3420"/>
                <a:gd name="T22" fmla="*/ 680 w 1264"/>
                <a:gd name="T23" fmla="*/ 1703 h 3420"/>
                <a:gd name="T24" fmla="*/ 825 w 1264"/>
                <a:gd name="T25" fmla="*/ 2166 h 3420"/>
                <a:gd name="T26" fmla="*/ 970 w 1264"/>
                <a:gd name="T27" fmla="*/ 2617 h 3420"/>
                <a:gd name="T28" fmla="*/ 1073 w 1264"/>
                <a:gd name="T29" fmla="*/ 2922 h 3420"/>
                <a:gd name="T30" fmla="*/ 1135 w 1264"/>
                <a:gd name="T31" fmla="*/ 3101 h 3420"/>
                <a:gd name="T32" fmla="*/ 1193 w 1264"/>
                <a:gd name="T33" fmla="*/ 3252 h 3420"/>
                <a:gd name="T34" fmla="*/ 1242 w 1264"/>
                <a:gd name="T35" fmla="*/ 3373 h 3420"/>
                <a:gd name="T36" fmla="*/ 1259 w 1264"/>
                <a:gd name="T37" fmla="*/ 3406 h 3420"/>
                <a:gd name="T38" fmla="*/ 1218 w 1264"/>
                <a:gd name="T39" fmla="*/ 3304 h 3420"/>
                <a:gd name="T40" fmla="*/ 1144 w 1264"/>
                <a:gd name="T41" fmla="*/ 3118 h 3420"/>
                <a:gd name="T42" fmla="*/ 1047 w 1264"/>
                <a:gd name="T43" fmla="*/ 2868 h 3420"/>
                <a:gd name="T44" fmla="*/ 936 w 1264"/>
                <a:gd name="T45" fmla="*/ 2577 h 3420"/>
                <a:gd name="T46" fmla="*/ 818 w 1264"/>
                <a:gd name="T47" fmla="*/ 2262 h 3420"/>
                <a:gd name="T48" fmla="*/ 704 w 1264"/>
                <a:gd name="T49" fmla="*/ 1945 h 3420"/>
                <a:gd name="T50" fmla="*/ 602 w 1264"/>
                <a:gd name="T51" fmla="*/ 1647 h 3420"/>
                <a:gd name="T52" fmla="*/ 521 w 1264"/>
                <a:gd name="T53" fmla="*/ 1386 h 3420"/>
                <a:gd name="T54" fmla="*/ 457 w 1264"/>
                <a:gd name="T55" fmla="*/ 1171 h 3420"/>
                <a:gd name="T56" fmla="*/ 406 w 1264"/>
                <a:gd name="T57" fmla="*/ 989 h 3420"/>
                <a:gd name="T58" fmla="*/ 359 w 1264"/>
                <a:gd name="T59" fmla="*/ 827 h 3420"/>
                <a:gd name="T60" fmla="*/ 308 w 1264"/>
                <a:gd name="T61" fmla="*/ 673 h 3420"/>
                <a:gd name="T62" fmla="*/ 263 w 1264"/>
                <a:gd name="T63" fmla="*/ 554 h 3420"/>
                <a:gd name="T64" fmla="*/ 228 w 1264"/>
                <a:gd name="T65" fmla="*/ 470 h 3420"/>
                <a:gd name="T66" fmla="*/ 189 w 1264"/>
                <a:gd name="T67" fmla="*/ 380 h 3420"/>
                <a:gd name="T68" fmla="*/ 144 w 1264"/>
                <a:gd name="T69" fmla="*/ 284 h 3420"/>
                <a:gd name="T70" fmla="*/ 64 w 1264"/>
                <a:gd name="T71" fmla="*/ 122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64" h="3420">
                  <a:moveTo>
                    <a:pt x="0" y="0"/>
                  </a:moveTo>
                  <a:lnTo>
                    <a:pt x="10" y="13"/>
                  </a:lnTo>
                  <a:lnTo>
                    <a:pt x="37" y="48"/>
                  </a:lnTo>
                  <a:lnTo>
                    <a:pt x="55" y="73"/>
                  </a:lnTo>
                  <a:lnTo>
                    <a:pt x="76" y="104"/>
                  </a:lnTo>
                  <a:lnTo>
                    <a:pt x="100" y="138"/>
                  </a:lnTo>
                  <a:lnTo>
                    <a:pt x="124" y="176"/>
                  </a:lnTo>
                  <a:lnTo>
                    <a:pt x="151" y="217"/>
                  </a:lnTo>
                  <a:lnTo>
                    <a:pt x="178" y="261"/>
                  </a:lnTo>
                  <a:lnTo>
                    <a:pt x="205" y="309"/>
                  </a:lnTo>
                  <a:lnTo>
                    <a:pt x="232" y="358"/>
                  </a:lnTo>
                  <a:lnTo>
                    <a:pt x="258" y="409"/>
                  </a:lnTo>
                  <a:lnTo>
                    <a:pt x="283" y="462"/>
                  </a:lnTo>
                  <a:lnTo>
                    <a:pt x="295" y="488"/>
                  </a:lnTo>
                  <a:lnTo>
                    <a:pt x="307" y="515"/>
                  </a:lnTo>
                  <a:lnTo>
                    <a:pt x="318" y="542"/>
                  </a:lnTo>
                  <a:lnTo>
                    <a:pt x="327" y="569"/>
                  </a:lnTo>
                  <a:lnTo>
                    <a:pt x="352" y="645"/>
                  </a:lnTo>
                  <a:lnTo>
                    <a:pt x="388" y="757"/>
                  </a:lnTo>
                  <a:lnTo>
                    <a:pt x="433" y="902"/>
                  </a:lnTo>
                  <a:lnTo>
                    <a:pt x="486" y="1073"/>
                  </a:lnTo>
                  <a:lnTo>
                    <a:pt x="546" y="1268"/>
                  </a:lnTo>
                  <a:lnTo>
                    <a:pt x="612" y="1479"/>
                  </a:lnTo>
                  <a:lnTo>
                    <a:pt x="680" y="1703"/>
                  </a:lnTo>
                  <a:lnTo>
                    <a:pt x="752" y="1934"/>
                  </a:lnTo>
                  <a:lnTo>
                    <a:pt x="825" y="2166"/>
                  </a:lnTo>
                  <a:lnTo>
                    <a:pt x="898" y="2396"/>
                  </a:lnTo>
                  <a:lnTo>
                    <a:pt x="970" y="2617"/>
                  </a:lnTo>
                  <a:lnTo>
                    <a:pt x="1039" y="2825"/>
                  </a:lnTo>
                  <a:lnTo>
                    <a:pt x="1073" y="2922"/>
                  </a:lnTo>
                  <a:lnTo>
                    <a:pt x="1105" y="3014"/>
                  </a:lnTo>
                  <a:lnTo>
                    <a:pt x="1135" y="3101"/>
                  </a:lnTo>
                  <a:lnTo>
                    <a:pt x="1165" y="3179"/>
                  </a:lnTo>
                  <a:lnTo>
                    <a:pt x="1193" y="3252"/>
                  </a:lnTo>
                  <a:lnTo>
                    <a:pt x="1219" y="3317"/>
                  </a:lnTo>
                  <a:lnTo>
                    <a:pt x="1242" y="3373"/>
                  </a:lnTo>
                  <a:lnTo>
                    <a:pt x="1264" y="3420"/>
                  </a:lnTo>
                  <a:lnTo>
                    <a:pt x="1259" y="3406"/>
                  </a:lnTo>
                  <a:lnTo>
                    <a:pt x="1242" y="3366"/>
                  </a:lnTo>
                  <a:lnTo>
                    <a:pt x="1218" y="3304"/>
                  </a:lnTo>
                  <a:lnTo>
                    <a:pt x="1184" y="3219"/>
                  </a:lnTo>
                  <a:lnTo>
                    <a:pt x="1144" y="3118"/>
                  </a:lnTo>
                  <a:lnTo>
                    <a:pt x="1098" y="3000"/>
                  </a:lnTo>
                  <a:lnTo>
                    <a:pt x="1047" y="2868"/>
                  </a:lnTo>
                  <a:lnTo>
                    <a:pt x="992" y="2727"/>
                  </a:lnTo>
                  <a:lnTo>
                    <a:pt x="936" y="2577"/>
                  </a:lnTo>
                  <a:lnTo>
                    <a:pt x="877" y="2421"/>
                  </a:lnTo>
                  <a:lnTo>
                    <a:pt x="818" y="2262"/>
                  </a:lnTo>
                  <a:lnTo>
                    <a:pt x="760" y="2103"/>
                  </a:lnTo>
                  <a:lnTo>
                    <a:pt x="704" y="1945"/>
                  </a:lnTo>
                  <a:lnTo>
                    <a:pt x="650" y="1793"/>
                  </a:lnTo>
                  <a:lnTo>
                    <a:pt x="602" y="1647"/>
                  </a:lnTo>
                  <a:lnTo>
                    <a:pt x="559" y="1511"/>
                  </a:lnTo>
                  <a:lnTo>
                    <a:pt x="521" y="1386"/>
                  </a:lnTo>
                  <a:lnTo>
                    <a:pt x="487" y="1273"/>
                  </a:lnTo>
                  <a:lnTo>
                    <a:pt x="457" y="1171"/>
                  </a:lnTo>
                  <a:lnTo>
                    <a:pt x="431" y="1077"/>
                  </a:lnTo>
                  <a:lnTo>
                    <a:pt x="406" y="989"/>
                  </a:lnTo>
                  <a:lnTo>
                    <a:pt x="383" y="906"/>
                  </a:lnTo>
                  <a:lnTo>
                    <a:pt x="359" y="827"/>
                  </a:lnTo>
                  <a:lnTo>
                    <a:pt x="334" y="749"/>
                  </a:lnTo>
                  <a:lnTo>
                    <a:pt x="308" y="673"/>
                  </a:lnTo>
                  <a:lnTo>
                    <a:pt x="279" y="594"/>
                  </a:lnTo>
                  <a:lnTo>
                    <a:pt x="263" y="554"/>
                  </a:lnTo>
                  <a:lnTo>
                    <a:pt x="246" y="512"/>
                  </a:lnTo>
                  <a:lnTo>
                    <a:pt x="228" y="470"/>
                  </a:lnTo>
                  <a:lnTo>
                    <a:pt x="210" y="425"/>
                  </a:lnTo>
                  <a:lnTo>
                    <a:pt x="189" y="380"/>
                  </a:lnTo>
                  <a:lnTo>
                    <a:pt x="168" y="333"/>
                  </a:lnTo>
                  <a:lnTo>
                    <a:pt x="144" y="284"/>
                  </a:lnTo>
                  <a:lnTo>
                    <a:pt x="119" y="232"/>
                  </a:lnTo>
                  <a:lnTo>
                    <a:pt x="64" y="122"/>
                  </a:lnTo>
                  <a:lnTo>
                    <a:pt x="0" y="0"/>
                  </a:lnTo>
                  <a:close/>
                </a:path>
              </a:pathLst>
            </a:custGeom>
            <a:solidFill>
              <a:srgbClr val="22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Freeform 379"/>
            <p:cNvSpPr>
              <a:spLocks/>
            </p:cNvSpPr>
            <p:nvPr/>
          </p:nvSpPr>
          <p:spPr bwMode="auto">
            <a:xfrm>
              <a:off x="4480" y="2812"/>
              <a:ext cx="250" cy="296"/>
            </a:xfrm>
            <a:custGeom>
              <a:avLst/>
              <a:gdLst>
                <a:gd name="T0" fmla="*/ 87 w 1001"/>
                <a:gd name="T1" fmla="*/ 803 h 1184"/>
                <a:gd name="T2" fmla="*/ 49 w 1001"/>
                <a:gd name="T3" fmla="*/ 749 h 1184"/>
                <a:gd name="T4" fmla="*/ 29 w 1001"/>
                <a:gd name="T5" fmla="*/ 699 h 1184"/>
                <a:gd name="T6" fmla="*/ 28 w 1001"/>
                <a:gd name="T7" fmla="*/ 646 h 1184"/>
                <a:gd name="T8" fmla="*/ 54 w 1001"/>
                <a:gd name="T9" fmla="*/ 593 h 1184"/>
                <a:gd name="T10" fmla="*/ 116 w 1001"/>
                <a:gd name="T11" fmla="*/ 544 h 1184"/>
                <a:gd name="T12" fmla="*/ 75 w 1001"/>
                <a:gd name="T13" fmla="*/ 446 h 1184"/>
                <a:gd name="T14" fmla="*/ 29 w 1001"/>
                <a:gd name="T15" fmla="*/ 359 h 1184"/>
                <a:gd name="T16" fmla="*/ 4 w 1001"/>
                <a:gd name="T17" fmla="*/ 278 h 1184"/>
                <a:gd name="T18" fmla="*/ 2 w 1001"/>
                <a:gd name="T19" fmla="*/ 195 h 1184"/>
                <a:gd name="T20" fmla="*/ 34 w 1001"/>
                <a:gd name="T21" fmla="*/ 116 h 1184"/>
                <a:gd name="T22" fmla="*/ 111 w 1001"/>
                <a:gd name="T23" fmla="*/ 48 h 1184"/>
                <a:gd name="T24" fmla="*/ 222 w 1001"/>
                <a:gd name="T25" fmla="*/ 5 h 1184"/>
                <a:gd name="T26" fmla="*/ 318 w 1001"/>
                <a:gd name="T27" fmla="*/ 6 h 1184"/>
                <a:gd name="T28" fmla="*/ 397 w 1001"/>
                <a:gd name="T29" fmla="*/ 38 h 1184"/>
                <a:gd name="T30" fmla="*/ 460 w 1001"/>
                <a:gd name="T31" fmla="*/ 93 h 1184"/>
                <a:gd name="T32" fmla="*/ 508 w 1001"/>
                <a:gd name="T33" fmla="*/ 157 h 1184"/>
                <a:gd name="T34" fmla="*/ 567 w 1001"/>
                <a:gd name="T35" fmla="*/ 279 h 1184"/>
                <a:gd name="T36" fmla="*/ 596 w 1001"/>
                <a:gd name="T37" fmla="*/ 258 h 1184"/>
                <a:gd name="T38" fmla="*/ 645 w 1001"/>
                <a:gd name="T39" fmla="*/ 217 h 1184"/>
                <a:gd name="T40" fmla="*/ 684 w 1001"/>
                <a:gd name="T41" fmla="*/ 201 h 1184"/>
                <a:gd name="T42" fmla="*/ 735 w 1001"/>
                <a:gd name="T43" fmla="*/ 197 h 1184"/>
                <a:gd name="T44" fmla="*/ 796 w 1001"/>
                <a:gd name="T45" fmla="*/ 211 h 1184"/>
                <a:gd name="T46" fmla="*/ 865 w 1001"/>
                <a:gd name="T47" fmla="*/ 249 h 1184"/>
                <a:gd name="T48" fmla="*/ 921 w 1001"/>
                <a:gd name="T49" fmla="*/ 302 h 1184"/>
                <a:gd name="T50" fmla="*/ 953 w 1001"/>
                <a:gd name="T51" fmla="*/ 364 h 1184"/>
                <a:gd name="T52" fmla="*/ 966 w 1001"/>
                <a:gd name="T53" fmla="*/ 431 h 1184"/>
                <a:gd name="T54" fmla="*/ 963 w 1001"/>
                <a:gd name="T55" fmla="*/ 500 h 1184"/>
                <a:gd name="T56" fmla="*/ 946 w 1001"/>
                <a:gd name="T57" fmla="*/ 566 h 1184"/>
                <a:gd name="T58" fmla="*/ 917 w 1001"/>
                <a:gd name="T59" fmla="*/ 626 h 1184"/>
                <a:gd name="T60" fmla="*/ 880 w 1001"/>
                <a:gd name="T61" fmla="*/ 675 h 1184"/>
                <a:gd name="T62" fmla="*/ 857 w 1001"/>
                <a:gd name="T63" fmla="*/ 711 h 1184"/>
                <a:gd name="T64" fmla="*/ 935 w 1001"/>
                <a:gd name="T65" fmla="*/ 782 h 1184"/>
                <a:gd name="T66" fmla="*/ 976 w 1001"/>
                <a:gd name="T67" fmla="*/ 843 h 1184"/>
                <a:gd name="T68" fmla="*/ 997 w 1001"/>
                <a:gd name="T69" fmla="*/ 900 h 1184"/>
                <a:gd name="T70" fmla="*/ 1000 w 1001"/>
                <a:gd name="T71" fmla="*/ 966 h 1184"/>
                <a:gd name="T72" fmla="*/ 977 w 1001"/>
                <a:gd name="T73" fmla="*/ 1038 h 1184"/>
                <a:gd name="T74" fmla="*/ 931 w 1001"/>
                <a:gd name="T75" fmla="*/ 1104 h 1184"/>
                <a:gd name="T76" fmla="*/ 876 w 1001"/>
                <a:gd name="T77" fmla="*/ 1139 h 1184"/>
                <a:gd name="T78" fmla="*/ 817 w 1001"/>
                <a:gd name="T79" fmla="*/ 1147 h 1184"/>
                <a:gd name="T80" fmla="*/ 759 w 1001"/>
                <a:gd name="T81" fmla="*/ 1138 h 1184"/>
                <a:gd name="T82" fmla="*/ 669 w 1001"/>
                <a:gd name="T83" fmla="*/ 1098 h 1184"/>
                <a:gd name="T84" fmla="*/ 602 w 1001"/>
                <a:gd name="T85" fmla="*/ 1079 h 1184"/>
                <a:gd name="T86" fmla="*/ 545 w 1001"/>
                <a:gd name="T87" fmla="*/ 1144 h 1184"/>
                <a:gd name="T88" fmla="*/ 463 w 1001"/>
                <a:gd name="T89" fmla="*/ 1179 h 1184"/>
                <a:gd name="T90" fmla="*/ 367 w 1001"/>
                <a:gd name="T91" fmla="*/ 1182 h 1184"/>
                <a:gd name="T92" fmla="*/ 271 w 1001"/>
                <a:gd name="T93" fmla="*/ 1158 h 1184"/>
                <a:gd name="T94" fmla="*/ 189 w 1001"/>
                <a:gd name="T95" fmla="*/ 1108 h 1184"/>
                <a:gd name="T96" fmla="*/ 132 w 1001"/>
                <a:gd name="T97" fmla="*/ 1034 h 1184"/>
                <a:gd name="T98" fmla="*/ 117 w 1001"/>
                <a:gd name="T99" fmla="*/ 938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1" h="1184">
                  <a:moveTo>
                    <a:pt x="139" y="853"/>
                  </a:moveTo>
                  <a:lnTo>
                    <a:pt x="128" y="844"/>
                  </a:lnTo>
                  <a:lnTo>
                    <a:pt x="103" y="820"/>
                  </a:lnTo>
                  <a:lnTo>
                    <a:pt x="87" y="803"/>
                  </a:lnTo>
                  <a:lnTo>
                    <a:pt x="72" y="783"/>
                  </a:lnTo>
                  <a:lnTo>
                    <a:pt x="63" y="772"/>
                  </a:lnTo>
                  <a:lnTo>
                    <a:pt x="57" y="761"/>
                  </a:lnTo>
                  <a:lnTo>
                    <a:pt x="49" y="749"/>
                  </a:lnTo>
                  <a:lnTo>
                    <a:pt x="43" y="737"/>
                  </a:lnTo>
                  <a:lnTo>
                    <a:pt x="37" y="725"/>
                  </a:lnTo>
                  <a:lnTo>
                    <a:pt x="33" y="712"/>
                  </a:lnTo>
                  <a:lnTo>
                    <a:pt x="29" y="699"/>
                  </a:lnTo>
                  <a:lnTo>
                    <a:pt x="27" y="686"/>
                  </a:lnTo>
                  <a:lnTo>
                    <a:pt x="26" y="672"/>
                  </a:lnTo>
                  <a:lnTo>
                    <a:pt x="26" y="659"/>
                  </a:lnTo>
                  <a:lnTo>
                    <a:pt x="28" y="646"/>
                  </a:lnTo>
                  <a:lnTo>
                    <a:pt x="31" y="632"/>
                  </a:lnTo>
                  <a:lnTo>
                    <a:pt x="36" y="619"/>
                  </a:lnTo>
                  <a:lnTo>
                    <a:pt x="44" y="606"/>
                  </a:lnTo>
                  <a:lnTo>
                    <a:pt x="54" y="593"/>
                  </a:lnTo>
                  <a:lnTo>
                    <a:pt x="65" y="580"/>
                  </a:lnTo>
                  <a:lnTo>
                    <a:pt x="80" y="567"/>
                  </a:lnTo>
                  <a:lnTo>
                    <a:pt x="97" y="555"/>
                  </a:lnTo>
                  <a:lnTo>
                    <a:pt x="116" y="544"/>
                  </a:lnTo>
                  <a:lnTo>
                    <a:pt x="139" y="533"/>
                  </a:lnTo>
                  <a:lnTo>
                    <a:pt x="126" y="517"/>
                  </a:lnTo>
                  <a:lnTo>
                    <a:pt x="95" y="475"/>
                  </a:lnTo>
                  <a:lnTo>
                    <a:pt x="75" y="446"/>
                  </a:lnTo>
                  <a:lnTo>
                    <a:pt x="56" y="414"/>
                  </a:lnTo>
                  <a:lnTo>
                    <a:pt x="46" y="397"/>
                  </a:lnTo>
                  <a:lnTo>
                    <a:pt x="37" y="377"/>
                  </a:lnTo>
                  <a:lnTo>
                    <a:pt x="29" y="359"/>
                  </a:lnTo>
                  <a:lnTo>
                    <a:pt x="21" y="339"/>
                  </a:lnTo>
                  <a:lnTo>
                    <a:pt x="14" y="319"/>
                  </a:lnTo>
                  <a:lnTo>
                    <a:pt x="8" y="298"/>
                  </a:lnTo>
                  <a:lnTo>
                    <a:pt x="4" y="278"/>
                  </a:lnTo>
                  <a:lnTo>
                    <a:pt x="1" y="257"/>
                  </a:lnTo>
                  <a:lnTo>
                    <a:pt x="0" y="236"/>
                  </a:lnTo>
                  <a:lnTo>
                    <a:pt x="0" y="215"/>
                  </a:lnTo>
                  <a:lnTo>
                    <a:pt x="2" y="195"/>
                  </a:lnTo>
                  <a:lnTo>
                    <a:pt x="6" y="174"/>
                  </a:lnTo>
                  <a:lnTo>
                    <a:pt x="13" y="155"/>
                  </a:lnTo>
                  <a:lnTo>
                    <a:pt x="22" y="135"/>
                  </a:lnTo>
                  <a:lnTo>
                    <a:pt x="34" y="116"/>
                  </a:lnTo>
                  <a:lnTo>
                    <a:pt x="48" y="97"/>
                  </a:lnTo>
                  <a:lnTo>
                    <a:pt x="67" y="80"/>
                  </a:lnTo>
                  <a:lnTo>
                    <a:pt x="87" y="63"/>
                  </a:lnTo>
                  <a:lnTo>
                    <a:pt x="111" y="48"/>
                  </a:lnTo>
                  <a:lnTo>
                    <a:pt x="139" y="33"/>
                  </a:lnTo>
                  <a:lnTo>
                    <a:pt x="168" y="21"/>
                  </a:lnTo>
                  <a:lnTo>
                    <a:pt x="196" y="11"/>
                  </a:lnTo>
                  <a:lnTo>
                    <a:pt x="222" y="5"/>
                  </a:lnTo>
                  <a:lnTo>
                    <a:pt x="248" y="1"/>
                  </a:lnTo>
                  <a:lnTo>
                    <a:pt x="273" y="0"/>
                  </a:lnTo>
                  <a:lnTo>
                    <a:pt x="296" y="1"/>
                  </a:lnTo>
                  <a:lnTo>
                    <a:pt x="318" y="6"/>
                  </a:lnTo>
                  <a:lnTo>
                    <a:pt x="340" y="11"/>
                  </a:lnTo>
                  <a:lnTo>
                    <a:pt x="359" y="19"/>
                  </a:lnTo>
                  <a:lnTo>
                    <a:pt x="379" y="27"/>
                  </a:lnTo>
                  <a:lnTo>
                    <a:pt x="397" y="38"/>
                  </a:lnTo>
                  <a:lnTo>
                    <a:pt x="414" y="50"/>
                  </a:lnTo>
                  <a:lnTo>
                    <a:pt x="431" y="64"/>
                  </a:lnTo>
                  <a:lnTo>
                    <a:pt x="446" y="78"/>
                  </a:lnTo>
                  <a:lnTo>
                    <a:pt x="460" y="93"/>
                  </a:lnTo>
                  <a:lnTo>
                    <a:pt x="474" y="108"/>
                  </a:lnTo>
                  <a:lnTo>
                    <a:pt x="486" y="124"/>
                  </a:lnTo>
                  <a:lnTo>
                    <a:pt x="498" y="141"/>
                  </a:lnTo>
                  <a:lnTo>
                    <a:pt x="508" y="157"/>
                  </a:lnTo>
                  <a:lnTo>
                    <a:pt x="518" y="173"/>
                  </a:lnTo>
                  <a:lnTo>
                    <a:pt x="535" y="205"/>
                  </a:lnTo>
                  <a:lnTo>
                    <a:pt x="548" y="234"/>
                  </a:lnTo>
                  <a:lnTo>
                    <a:pt x="567" y="279"/>
                  </a:lnTo>
                  <a:lnTo>
                    <a:pt x="572" y="296"/>
                  </a:lnTo>
                  <a:lnTo>
                    <a:pt x="575" y="289"/>
                  </a:lnTo>
                  <a:lnTo>
                    <a:pt x="587" y="270"/>
                  </a:lnTo>
                  <a:lnTo>
                    <a:pt x="596" y="258"/>
                  </a:lnTo>
                  <a:lnTo>
                    <a:pt x="608" y="247"/>
                  </a:lnTo>
                  <a:lnTo>
                    <a:pt x="621" y="234"/>
                  </a:lnTo>
                  <a:lnTo>
                    <a:pt x="636" y="223"/>
                  </a:lnTo>
                  <a:lnTo>
                    <a:pt x="645" y="217"/>
                  </a:lnTo>
                  <a:lnTo>
                    <a:pt x="654" y="212"/>
                  </a:lnTo>
                  <a:lnTo>
                    <a:pt x="664" y="208"/>
                  </a:lnTo>
                  <a:lnTo>
                    <a:pt x="674" y="204"/>
                  </a:lnTo>
                  <a:lnTo>
                    <a:pt x="684" y="201"/>
                  </a:lnTo>
                  <a:lnTo>
                    <a:pt x="696" y="199"/>
                  </a:lnTo>
                  <a:lnTo>
                    <a:pt x="708" y="197"/>
                  </a:lnTo>
                  <a:lnTo>
                    <a:pt x="721" y="197"/>
                  </a:lnTo>
                  <a:lnTo>
                    <a:pt x="735" y="197"/>
                  </a:lnTo>
                  <a:lnTo>
                    <a:pt x="749" y="199"/>
                  </a:lnTo>
                  <a:lnTo>
                    <a:pt x="763" y="201"/>
                  </a:lnTo>
                  <a:lnTo>
                    <a:pt x="780" y="205"/>
                  </a:lnTo>
                  <a:lnTo>
                    <a:pt x="796" y="211"/>
                  </a:lnTo>
                  <a:lnTo>
                    <a:pt x="812" y="218"/>
                  </a:lnTo>
                  <a:lnTo>
                    <a:pt x="829" y="227"/>
                  </a:lnTo>
                  <a:lnTo>
                    <a:pt x="848" y="237"/>
                  </a:lnTo>
                  <a:lnTo>
                    <a:pt x="865" y="249"/>
                  </a:lnTo>
                  <a:lnTo>
                    <a:pt x="881" y="261"/>
                  </a:lnTo>
                  <a:lnTo>
                    <a:pt x="896" y="274"/>
                  </a:lnTo>
                  <a:lnTo>
                    <a:pt x="909" y="288"/>
                  </a:lnTo>
                  <a:lnTo>
                    <a:pt x="921" y="302"/>
                  </a:lnTo>
                  <a:lnTo>
                    <a:pt x="931" y="317"/>
                  </a:lnTo>
                  <a:lnTo>
                    <a:pt x="939" y="332"/>
                  </a:lnTo>
                  <a:lnTo>
                    <a:pt x="947" y="348"/>
                  </a:lnTo>
                  <a:lnTo>
                    <a:pt x="953" y="364"/>
                  </a:lnTo>
                  <a:lnTo>
                    <a:pt x="959" y="380"/>
                  </a:lnTo>
                  <a:lnTo>
                    <a:pt x="962" y="398"/>
                  </a:lnTo>
                  <a:lnTo>
                    <a:pt x="965" y="415"/>
                  </a:lnTo>
                  <a:lnTo>
                    <a:pt x="966" y="431"/>
                  </a:lnTo>
                  <a:lnTo>
                    <a:pt x="968" y="448"/>
                  </a:lnTo>
                  <a:lnTo>
                    <a:pt x="968" y="466"/>
                  </a:lnTo>
                  <a:lnTo>
                    <a:pt x="965" y="483"/>
                  </a:lnTo>
                  <a:lnTo>
                    <a:pt x="963" y="500"/>
                  </a:lnTo>
                  <a:lnTo>
                    <a:pt x="960" y="518"/>
                  </a:lnTo>
                  <a:lnTo>
                    <a:pt x="956" y="534"/>
                  </a:lnTo>
                  <a:lnTo>
                    <a:pt x="951" y="550"/>
                  </a:lnTo>
                  <a:lnTo>
                    <a:pt x="946" y="566"/>
                  </a:lnTo>
                  <a:lnTo>
                    <a:pt x="939" y="582"/>
                  </a:lnTo>
                  <a:lnTo>
                    <a:pt x="933" y="598"/>
                  </a:lnTo>
                  <a:lnTo>
                    <a:pt x="925" y="612"/>
                  </a:lnTo>
                  <a:lnTo>
                    <a:pt x="917" y="626"/>
                  </a:lnTo>
                  <a:lnTo>
                    <a:pt x="908" y="640"/>
                  </a:lnTo>
                  <a:lnTo>
                    <a:pt x="899" y="653"/>
                  </a:lnTo>
                  <a:lnTo>
                    <a:pt x="890" y="664"/>
                  </a:lnTo>
                  <a:lnTo>
                    <a:pt x="880" y="675"/>
                  </a:lnTo>
                  <a:lnTo>
                    <a:pt x="869" y="686"/>
                  </a:lnTo>
                  <a:lnTo>
                    <a:pt x="858" y="696"/>
                  </a:lnTo>
                  <a:lnTo>
                    <a:pt x="848" y="703"/>
                  </a:lnTo>
                  <a:lnTo>
                    <a:pt x="857" y="711"/>
                  </a:lnTo>
                  <a:lnTo>
                    <a:pt x="883" y="730"/>
                  </a:lnTo>
                  <a:lnTo>
                    <a:pt x="899" y="744"/>
                  </a:lnTo>
                  <a:lnTo>
                    <a:pt x="917" y="762"/>
                  </a:lnTo>
                  <a:lnTo>
                    <a:pt x="935" y="782"/>
                  </a:lnTo>
                  <a:lnTo>
                    <a:pt x="952" y="804"/>
                  </a:lnTo>
                  <a:lnTo>
                    <a:pt x="961" y="817"/>
                  </a:lnTo>
                  <a:lnTo>
                    <a:pt x="969" y="829"/>
                  </a:lnTo>
                  <a:lnTo>
                    <a:pt x="976" y="843"/>
                  </a:lnTo>
                  <a:lnTo>
                    <a:pt x="983" y="856"/>
                  </a:lnTo>
                  <a:lnTo>
                    <a:pt x="988" y="871"/>
                  </a:lnTo>
                  <a:lnTo>
                    <a:pt x="992" y="885"/>
                  </a:lnTo>
                  <a:lnTo>
                    <a:pt x="997" y="900"/>
                  </a:lnTo>
                  <a:lnTo>
                    <a:pt x="999" y="916"/>
                  </a:lnTo>
                  <a:lnTo>
                    <a:pt x="1001" y="932"/>
                  </a:lnTo>
                  <a:lnTo>
                    <a:pt x="1001" y="949"/>
                  </a:lnTo>
                  <a:lnTo>
                    <a:pt x="1000" y="966"/>
                  </a:lnTo>
                  <a:lnTo>
                    <a:pt x="997" y="983"/>
                  </a:lnTo>
                  <a:lnTo>
                    <a:pt x="992" y="1001"/>
                  </a:lnTo>
                  <a:lnTo>
                    <a:pt x="986" y="1020"/>
                  </a:lnTo>
                  <a:lnTo>
                    <a:pt x="977" y="1038"/>
                  </a:lnTo>
                  <a:lnTo>
                    <a:pt x="968" y="1058"/>
                  </a:lnTo>
                  <a:lnTo>
                    <a:pt x="956" y="1075"/>
                  </a:lnTo>
                  <a:lnTo>
                    <a:pt x="944" y="1091"/>
                  </a:lnTo>
                  <a:lnTo>
                    <a:pt x="931" y="1104"/>
                  </a:lnTo>
                  <a:lnTo>
                    <a:pt x="918" y="1116"/>
                  </a:lnTo>
                  <a:lnTo>
                    <a:pt x="904" y="1125"/>
                  </a:lnTo>
                  <a:lnTo>
                    <a:pt x="890" y="1132"/>
                  </a:lnTo>
                  <a:lnTo>
                    <a:pt x="876" y="1139"/>
                  </a:lnTo>
                  <a:lnTo>
                    <a:pt x="862" y="1143"/>
                  </a:lnTo>
                  <a:lnTo>
                    <a:pt x="847" y="1146"/>
                  </a:lnTo>
                  <a:lnTo>
                    <a:pt x="831" y="1147"/>
                  </a:lnTo>
                  <a:lnTo>
                    <a:pt x="817" y="1147"/>
                  </a:lnTo>
                  <a:lnTo>
                    <a:pt x="802" y="1146"/>
                  </a:lnTo>
                  <a:lnTo>
                    <a:pt x="787" y="1144"/>
                  </a:lnTo>
                  <a:lnTo>
                    <a:pt x="773" y="1142"/>
                  </a:lnTo>
                  <a:lnTo>
                    <a:pt x="759" y="1138"/>
                  </a:lnTo>
                  <a:lnTo>
                    <a:pt x="745" y="1133"/>
                  </a:lnTo>
                  <a:lnTo>
                    <a:pt x="718" y="1122"/>
                  </a:lnTo>
                  <a:lnTo>
                    <a:pt x="692" y="1111"/>
                  </a:lnTo>
                  <a:lnTo>
                    <a:pt x="669" y="1098"/>
                  </a:lnTo>
                  <a:lnTo>
                    <a:pt x="650" y="1086"/>
                  </a:lnTo>
                  <a:lnTo>
                    <a:pt x="622" y="1065"/>
                  </a:lnTo>
                  <a:lnTo>
                    <a:pt x="611" y="1058"/>
                  </a:lnTo>
                  <a:lnTo>
                    <a:pt x="602" y="1079"/>
                  </a:lnTo>
                  <a:lnTo>
                    <a:pt x="592" y="1099"/>
                  </a:lnTo>
                  <a:lnTo>
                    <a:pt x="579" y="1116"/>
                  </a:lnTo>
                  <a:lnTo>
                    <a:pt x="562" y="1131"/>
                  </a:lnTo>
                  <a:lnTo>
                    <a:pt x="545" y="1144"/>
                  </a:lnTo>
                  <a:lnTo>
                    <a:pt x="527" y="1156"/>
                  </a:lnTo>
                  <a:lnTo>
                    <a:pt x="506" y="1166"/>
                  </a:lnTo>
                  <a:lnTo>
                    <a:pt x="485" y="1173"/>
                  </a:lnTo>
                  <a:lnTo>
                    <a:pt x="463" y="1179"/>
                  </a:lnTo>
                  <a:lnTo>
                    <a:pt x="439" y="1182"/>
                  </a:lnTo>
                  <a:lnTo>
                    <a:pt x="415" y="1184"/>
                  </a:lnTo>
                  <a:lnTo>
                    <a:pt x="391" y="1184"/>
                  </a:lnTo>
                  <a:lnTo>
                    <a:pt x="367" y="1182"/>
                  </a:lnTo>
                  <a:lnTo>
                    <a:pt x="342" y="1179"/>
                  </a:lnTo>
                  <a:lnTo>
                    <a:pt x="318" y="1173"/>
                  </a:lnTo>
                  <a:lnTo>
                    <a:pt x="295" y="1167"/>
                  </a:lnTo>
                  <a:lnTo>
                    <a:pt x="271" y="1158"/>
                  </a:lnTo>
                  <a:lnTo>
                    <a:pt x="248" y="1147"/>
                  </a:lnTo>
                  <a:lnTo>
                    <a:pt x="228" y="1136"/>
                  </a:lnTo>
                  <a:lnTo>
                    <a:pt x="207" y="1122"/>
                  </a:lnTo>
                  <a:lnTo>
                    <a:pt x="189" y="1108"/>
                  </a:lnTo>
                  <a:lnTo>
                    <a:pt x="171" y="1091"/>
                  </a:lnTo>
                  <a:lnTo>
                    <a:pt x="156" y="1074"/>
                  </a:lnTo>
                  <a:lnTo>
                    <a:pt x="143" y="1054"/>
                  </a:lnTo>
                  <a:lnTo>
                    <a:pt x="132" y="1034"/>
                  </a:lnTo>
                  <a:lnTo>
                    <a:pt x="125" y="1012"/>
                  </a:lnTo>
                  <a:lnTo>
                    <a:pt x="120" y="988"/>
                  </a:lnTo>
                  <a:lnTo>
                    <a:pt x="116" y="964"/>
                  </a:lnTo>
                  <a:lnTo>
                    <a:pt x="117" y="938"/>
                  </a:lnTo>
                  <a:lnTo>
                    <a:pt x="121" y="911"/>
                  </a:lnTo>
                  <a:lnTo>
                    <a:pt x="128" y="883"/>
                  </a:lnTo>
                  <a:lnTo>
                    <a:pt x="139" y="853"/>
                  </a:ln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380"/>
            <p:cNvSpPr>
              <a:spLocks/>
            </p:cNvSpPr>
            <p:nvPr/>
          </p:nvSpPr>
          <p:spPr bwMode="auto">
            <a:xfrm>
              <a:off x="3141" y="833"/>
              <a:ext cx="609" cy="790"/>
            </a:xfrm>
            <a:custGeom>
              <a:avLst/>
              <a:gdLst>
                <a:gd name="T0" fmla="*/ 2098 w 2434"/>
                <a:gd name="T1" fmla="*/ 10 h 3158"/>
                <a:gd name="T2" fmla="*/ 2233 w 2434"/>
                <a:gd name="T3" fmla="*/ 46 h 3158"/>
                <a:gd name="T4" fmla="*/ 2327 w 2434"/>
                <a:gd name="T5" fmla="*/ 78 h 3158"/>
                <a:gd name="T6" fmla="*/ 2411 w 2434"/>
                <a:gd name="T7" fmla="*/ 114 h 3158"/>
                <a:gd name="T8" fmla="*/ 2407 w 2434"/>
                <a:gd name="T9" fmla="*/ 208 h 3158"/>
                <a:gd name="T10" fmla="*/ 2286 w 2434"/>
                <a:gd name="T11" fmla="*/ 590 h 3158"/>
                <a:gd name="T12" fmla="*/ 2172 w 2434"/>
                <a:gd name="T13" fmla="*/ 973 h 3158"/>
                <a:gd name="T14" fmla="*/ 2081 w 2434"/>
                <a:gd name="T15" fmla="*/ 1309 h 3158"/>
                <a:gd name="T16" fmla="*/ 1991 w 2434"/>
                <a:gd name="T17" fmla="*/ 1672 h 3158"/>
                <a:gd name="T18" fmla="*/ 1906 w 2434"/>
                <a:gd name="T19" fmla="*/ 2051 h 3158"/>
                <a:gd name="T20" fmla="*/ 1835 w 2434"/>
                <a:gd name="T21" fmla="*/ 2433 h 3158"/>
                <a:gd name="T22" fmla="*/ 1782 w 2434"/>
                <a:gd name="T23" fmla="*/ 2806 h 3158"/>
                <a:gd name="T24" fmla="*/ 1755 w 2434"/>
                <a:gd name="T25" fmla="*/ 3158 h 3158"/>
                <a:gd name="T26" fmla="*/ 1696 w 2434"/>
                <a:gd name="T27" fmla="*/ 3145 h 3158"/>
                <a:gd name="T28" fmla="*/ 1538 w 2434"/>
                <a:gd name="T29" fmla="*/ 3113 h 3158"/>
                <a:gd name="T30" fmla="*/ 1306 w 2434"/>
                <a:gd name="T31" fmla="*/ 3068 h 3158"/>
                <a:gd name="T32" fmla="*/ 1029 w 2434"/>
                <a:gd name="T33" fmla="*/ 3019 h 3158"/>
                <a:gd name="T34" fmla="*/ 734 w 2434"/>
                <a:gd name="T35" fmla="*/ 2971 h 3158"/>
                <a:gd name="T36" fmla="*/ 634 w 2434"/>
                <a:gd name="T37" fmla="*/ 2940 h 3158"/>
                <a:gd name="T38" fmla="*/ 622 w 2434"/>
                <a:gd name="T39" fmla="*/ 2921 h 3158"/>
                <a:gd name="T40" fmla="*/ 598 w 2434"/>
                <a:gd name="T41" fmla="*/ 2913 h 3158"/>
                <a:gd name="T42" fmla="*/ 468 w 2434"/>
                <a:gd name="T43" fmla="*/ 2901 h 3158"/>
                <a:gd name="T44" fmla="*/ 337 w 2434"/>
                <a:gd name="T45" fmla="*/ 2899 h 3158"/>
                <a:gd name="T46" fmla="*/ 215 w 2434"/>
                <a:gd name="T47" fmla="*/ 2902 h 3158"/>
                <a:gd name="T48" fmla="*/ 108 w 2434"/>
                <a:gd name="T49" fmla="*/ 2909 h 3158"/>
                <a:gd name="T50" fmla="*/ 5 w 2434"/>
                <a:gd name="T51" fmla="*/ 2899 h 3158"/>
                <a:gd name="T52" fmla="*/ 79 w 2434"/>
                <a:gd name="T53" fmla="*/ 2568 h 3158"/>
                <a:gd name="T54" fmla="*/ 198 w 2434"/>
                <a:gd name="T55" fmla="*/ 2085 h 3158"/>
                <a:gd name="T56" fmla="*/ 288 w 2434"/>
                <a:gd name="T57" fmla="*/ 1744 h 3158"/>
                <a:gd name="T58" fmla="*/ 392 w 2434"/>
                <a:gd name="T59" fmla="*/ 1387 h 3158"/>
                <a:gd name="T60" fmla="*/ 505 w 2434"/>
                <a:gd name="T61" fmla="*/ 1034 h 3158"/>
                <a:gd name="T62" fmla="*/ 626 w 2434"/>
                <a:gd name="T63" fmla="*/ 703 h 3158"/>
                <a:gd name="T64" fmla="*/ 753 w 2434"/>
                <a:gd name="T65" fmla="*/ 415 h 3158"/>
                <a:gd name="T66" fmla="*/ 882 w 2434"/>
                <a:gd name="T67" fmla="*/ 187 h 3158"/>
                <a:gd name="T68" fmla="*/ 947 w 2434"/>
                <a:gd name="T69" fmla="*/ 124 h 3158"/>
                <a:gd name="T70" fmla="*/ 1042 w 2434"/>
                <a:gd name="T71" fmla="*/ 107 h 3158"/>
                <a:gd name="T72" fmla="*/ 1179 w 2434"/>
                <a:gd name="T73" fmla="*/ 71 h 3158"/>
                <a:gd name="T74" fmla="*/ 1231 w 2434"/>
                <a:gd name="T75" fmla="*/ 62 h 3158"/>
                <a:gd name="T76" fmla="*/ 1372 w 2434"/>
                <a:gd name="T77" fmla="*/ 44 h 3158"/>
                <a:gd name="T78" fmla="*/ 1589 w 2434"/>
                <a:gd name="T79" fmla="*/ 26 h 3158"/>
                <a:gd name="T80" fmla="*/ 1811 w 2434"/>
                <a:gd name="T81" fmla="*/ 12 h 3158"/>
                <a:gd name="T82" fmla="*/ 1984 w 2434"/>
                <a:gd name="T83" fmla="*/ 3 h 3158"/>
                <a:gd name="T84" fmla="*/ 2054 w 2434"/>
                <a:gd name="T85" fmla="*/ 0 h 3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4" h="3158">
                  <a:moveTo>
                    <a:pt x="2054" y="0"/>
                  </a:moveTo>
                  <a:lnTo>
                    <a:pt x="2065" y="2"/>
                  </a:lnTo>
                  <a:lnTo>
                    <a:pt x="2098" y="10"/>
                  </a:lnTo>
                  <a:lnTo>
                    <a:pt x="2144" y="22"/>
                  </a:lnTo>
                  <a:lnTo>
                    <a:pt x="2201" y="37"/>
                  </a:lnTo>
                  <a:lnTo>
                    <a:pt x="2233" y="46"/>
                  </a:lnTo>
                  <a:lnTo>
                    <a:pt x="2264" y="56"/>
                  </a:lnTo>
                  <a:lnTo>
                    <a:pt x="2295" y="67"/>
                  </a:lnTo>
                  <a:lnTo>
                    <a:pt x="2327" y="78"/>
                  </a:lnTo>
                  <a:lnTo>
                    <a:pt x="2357" y="90"/>
                  </a:lnTo>
                  <a:lnTo>
                    <a:pt x="2385" y="101"/>
                  </a:lnTo>
                  <a:lnTo>
                    <a:pt x="2411" y="114"/>
                  </a:lnTo>
                  <a:lnTo>
                    <a:pt x="2434" y="127"/>
                  </a:lnTo>
                  <a:lnTo>
                    <a:pt x="2426" y="149"/>
                  </a:lnTo>
                  <a:lnTo>
                    <a:pt x="2407" y="208"/>
                  </a:lnTo>
                  <a:lnTo>
                    <a:pt x="2375" y="305"/>
                  </a:lnTo>
                  <a:lnTo>
                    <a:pt x="2334" y="433"/>
                  </a:lnTo>
                  <a:lnTo>
                    <a:pt x="2286" y="590"/>
                  </a:lnTo>
                  <a:lnTo>
                    <a:pt x="2232" y="770"/>
                  </a:lnTo>
                  <a:lnTo>
                    <a:pt x="2202" y="869"/>
                  </a:lnTo>
                  <a:lnTo>
                    <a:pt x="2172" y="973"/>
                  </a:lnTo>
                  <a:lnTo>
                    <a:pt x="2142" y="1081"/>
                  </a:lnTo>
                  <a:lnTo>
                    <a:pt x="2112" y="1193"/>
                  </a:lnTo>
                  <a:lnTo>
                    <a:pt x="2081" y="1309"/>
                  </a:lnTo>
                  <a:lnTo>
                    <a:pt x="2050" y="1428"/>
                  </a:lnTo>
                  <a:lnTo>
                    <a:pt x="2020" y="1549"/>
                  </a:lnTo>
                  <a:lnTo>
                    <a:pt x="1991" y="1672"/>
                  </a:lnTo>
                  <a:lnTo>
                    <a:pt x="1962" y="1797"/>
                  </a:lnTo>
                  <a:lnTo>
                    <a:pt x="1933" y="1923"/>
                  </a:lnTo>
                  <a:lnTo>
                    <a:pt x="1906" y="2051"/>
                  </a:lnTo>
                  <a:lnTo>
                    <a:pt x="1881" y="2178"/>
                  </a:lnTo>
                  <a:lnTo>
                    <a:pt x="1857" y="2306"/>
                  </a:lnTo>
                  <a:lnTo>
                    <a:pt x="1835" y="2433"/>
                  </a:lnTo>
                  <a:lnTo>
                    <a:pt x="1816" y="2558"/>
                  </a:lnTo>
                  <a:lnTo>
                    <a:pt x="1797" y="2684"/>
                  </a:lnTo>
                  <a:lnTo>
                    <a:pt x="1782" y="2806"/>
                  </a:lnTo>
                  <a:lnTo>
                    <a:pt x="1770" y="2926"/>
                  </a:lnTo>
                  <a:lnTo>
                    <a:pt x="1762" y="3043"/>
                  </a:lnTo>
                  <a:lnTo>
                    <a:pt x="1755" y="3158"/>
                  </a:lnTo>
                  <a:lnTo>
                    <a:pt x="1749" y="3157"/>
                  </a:lnTo>
                  <a:lnTo>
                    <a:pt x="1728" y="3152"/>
                  </a:lnTo>
                  <a:lnTo>
                    <a:pt x="1696" y="3145"/>
                  </a:lnTo>
                  <a:lnTo>
                    <a:pt x="1653" y="3136"/>
                  </a:lnTo>
                  <a:lnTo>
                    <a:pt x="1600" y="3125"/>
                  </a:lnTo>
                  <a:lnTo>
                    <a:pt x="1538" y="3113"/>
                  </a:lnTo>
                  <a:lnTo>
                    <a:pt x="1467" y="3098"/>
                  </a:lnTo>
                  <a:lnTo>
                    <a:pt x="1390" y="3083"/>
                  </a:lnTo>
                  <a:lnTo>
                    <a:pt x="1306" y="3068"/>
                  </a:lnTo>
                  <a:lnTo>
                    <a:pt x="1217" y="3051"/>
                  </a:lnTo>
                  <a:lnTo>
                    <a:pt x="1125" y="3035"/>
                  </a:lnTo>
                  <a:lnTo>
                    <a:pt x="1029" y="3019"/>
                  </a:lnTo>
                  <a:lnTo>
                    <a:pt x="932" y="3001"/>
                  </a:lnTo>
                  <a:lnTo>
                    <a:pt x="834" y="2986"/>
                  </a:lnTo>
                  <a:lnTo>
                    <a:pt x="734" y="2971"/>
                  </a:lnTo>
                  <a:lnTo>
                    <a:pt x="637" y="2957"/>
                  </a:lnTo>
                  <a:lnTo>
                    <a:pt x="635" y="2948"/>
                  </a:lnTo>
                  <a:lnTo>
                    <a:pt x="634" y="2940"/>
                  </a:lnTo>
                  <a:lnTo>
                    <a:pt x="631" y="2932"/>
                  </a:lnTo>
                  <a:lnTo>
                    <a:pt x="627" y="2927"/>
                  </a:lnTo>
                  <a:lnTo>
                    <a:pt x="622" y="2921"/>
                  </a:lnTo>
                  <a:lnTo>
                    <a:pt x="617" y="2917"/>
                  </a:lnTo>
                  <a:lnTo>
                    <a:pt x="608" y="2915"/>
                  </a:lnTo>
                  <a:lnTo>
                    <a:pt x="598" y="2913"/>
                  </a:lnTo>
                  <a:lnTo>
                    <a:pt x="555" y="2907"/>
                  </a:lnTo>
                  <a:lnTo>
                    <a:pt x="511" y="2904"/>
                  </a:lnTo>
                  <a:lnTo>
                    <a:pt x="468" y="2901"/>
                  </a:lnTo>
                  <a:lnTo>
                    <a:pt x="423" y="2900"/>
                  </a:lnTo>
                  <a:lnTo>
                    <a:pt x="380" y="2899"/>
                  </a:lnTo>
                  <a:lnTo>
                    <a:pt x="337" y="2899"/>
                  </a:lnTo>
                  <a:lnTo>
                    <a:pt x="295" y="2899"/>
                  </a:lnTo>
                  <a:lnTo>
                    <a:pt x="255" y="2900"/>
                  </a:lnTo>
                  <a:lnTo>
                    <a:pt x="215" y="2902"/>
                  </a:lnTo>
                  <a:lnTo>
                    <a:pt x="177" y="2904"/>
                  </a:lnTo>
                  <a:lnTo>
                    <a:pt x="141" y="2906"/>
                  </a:lnTo>
                  <a:lnTo>
                    <a:pt x="108" y="2909"/>
                  </a:lnTo>
                  <a:lnTo>
                    <a:pt x="48" y="2916"/>
                  </a:lnTo>
                  <a:lnTo>
                    <a:pt x="0" y="2924"/>
                  </a:lnTo>
                  <a:lnTo>
                    <a:pt x="5" y="2899"/>
                  </a:lnTo>
                  <a:lnTo>
                    <a:pt x="20" y="2827"/>
                  </a:lnTo>
                  <a:lnTo>
                    <a:pt x="45" y="2715"/>
                  </a:lnTo>
                  <a:lnTo>
                    <a:pt x="79" y="2568"/>
                  </a:lnTo>
                  <a:lnTo>
                    <a:pt x="121" y="2392"/>
                  </a:lnTo>
                  <a:lnTo>
                    <a:pt x="169" y="2192"/>
                  </a:lnTo>
                  <a:lnTo>
                    <a:pt x="198" y="2085"/>
                  </a:lnTo>
                  <a:lnTo>
                    <a:pt x="226" y="1974"/>
                  </a:lnTo>
                  <a:lnTo>
                    <a:pt x="257" y="1860"/>
                  </a:lnTo>
                  <a:lnTo>
                    <a:pt x="288" y="1744"/>
                  </a:lnTo>
                  <a:lnTo>
                    <a:pt x="322" y="1625"/>
                  </a:lnTo>
                  <a:lnTo>
                    <a:pt x="356" y="1507"/>
                  </a:lnTo>
                  <a:lnTo>
                    <a:pt x="392" y="1387"/>
                  </a:lnTo>
                  <a:lnTo>
                    <a:pt x="429" y="1268"/>
                  </a:lnTo>
                  <a:lnTo>
                    <a:pt x="466" y="1150"/>
                  </a:lnTo>
                  <a:lnTo>
                    <a:pt x="505" y="1034"/>
                  </a:lnTo>
                  <a:lnTo>
                    <a:pt x="544" y="920"/>
                  </a:lnTo>
                  <a:lnTo>
                    <a:pt x="585" y="810"/>
                  </a:lnTo>
                  <a:lnTo>
                    <a:pt x="626" y="703"/>
                  </a:lnTo>
                  <a:lnTo>
                    <a:pt x="667" y="602"/>
                  </a:lnTo>
                  <a:lnTo>
                    <a:pt x="710" y="505"/>
                  </a:lnTo>
                  <a:lnTo>
                    <a:pt x="753" y="415"/>
                  </a:lnTo>
                  <a:lnTo>
                    <a:pt x="796" y="332"/>
                  </a:lnTo>
                  <a:lnTo>
                    <a:pt x="839" y="255"/>
                  </a:lnTo>
                  <a:lnTo>
                    <a:pt x="882" y="187"/>
                  </a:lnTo>
                  <a:lnTo>
                    <a:pt x="927" y="127"/>
                  </a:lnTo>
                  <a:lnTo>
                    <a:pt x="932" y="127"/>
                  </a:lnTo>
                  <a:lnTo>
                    <a:pt x="947" y="124"/>
                  </a:lnTo>
                  <a:lnTo>
                    <a:pt x="972" y="120"/>
                  </a:lnTo>
                  <a:lnTo>
                    <a:pt x="1004" y="114"/>
                  </a:lnTo>
                  <a:lnTo>
                    <a:pt x="1042" y="107"/>
                  </a:lnTo>
                  <a:lnTo>
                    <a:pt x="1085" y="97"/>
                  </a:lnTo>
                  <a:lnTo>
                    <a:pt x="1132" y="85"/>
                  </a:lnTo>
                  <a:lnTo>
                    <a:pt x="1179" y="71"/>
                  </a:lnTo>
                  <a:lnTo>
                    <a:pt x="1194" y="68"/>
                  </a:lnTo>
                  <a:lnTo>
                    <a:pt x="1211" y="65"/>
                  </a:lnTo>
                  <a:lnTo>
                    <a:pt x="1231" y="62"/>
                  </a:lnTo>
                  <a:lnTo>
                    <a:pt x="1255" y="57"/>
                  </a:lnTo>
                  <a:lnTo>
                    <a:pt x="1309" y="51"/>
                  </a:lnTo>
                  <a:lnTo>
                    <a:pt x="1372" y="44"/>
                  </a:lnTo>
                  <a:lnTo>
                    <a:pt x="1440" y="38"/>
                  </a:lnTo>
                  <a:lnTo>
                    <a:pt x="1513" y="32"/>
                  </a:lnTo>
                  <a:lnTo>
                    <a:pt x="1589" y="26"/>
                  </a:lnTo>
                  <a:lnTo>
                    <a:pt x="1666" y="22"/>
                  </a:lnTo>
                  <a:lnTo>
                    <a:pt x="1740" y="16"/>
                  </a:lnTo>
                  <a:lnTo>
                    <a:pt x="1811" y="12"/>
                  </a:lnTo>
                  <a:lnTo>
                    <a:pt x="1877" y="9"/>
                  </a:lnTo>
                  <a:lnTo>
                    <a:pt x="1936" y="5"/>
                  </a:lnTo>
                  <a:lnTo>
                    <a:pt x="1984" y="3"/>
                  </a:lnTo>
                  <a:lnTo>
                    <a:pt x="2022" y="1"/>
                  </a:lnTo>
                  <a:lnTo>
                    <a:pt x="2046" y="0"/>
                  </a:lnTo>
                  <a:lnTo>
                    <a:pt x="2054" y="0"/>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381"/>
            <p:cNvSpPr>
              <a:spLocks/>
            </p:cNvSpPr>
            <p:nvPr/>
          </p:nvSpPr>
          <p:spPr bwMode="auto">
            <a:xfrm>
              <a:off x="3291" y="845"/>
              <a:ext cx="165" cy="577"/>
            </a:xfrm>
            <a:custGeom>
              <a:avLst/>
              <a:gdLst>
                <a:gd name="T0" fmla="*/ 647 w 660"/>
                <a:gd name="T1" fmla="*/ 10 h 2308"/>
                <a:gd name="T2" fmla="*/ 587 w 660"/>
                <a:gd name="T3" fmla="*/ 56 h 2308"/>
                <a:gd name="T4" fmla="*/ 526 w 660"/>
                <a:gd name="T5" fmla="*/ 99 h 2308"/>
                <a:gd name="T6" fmla="*/ 453 w 660"/>
                <a:gd name="T7" fmla="*/ 143 h 2308"/>
                <a:gd name="T8" fmla="*/ 391 w 660"/>
                <a:gd name="T9" fmla="*/ 174 h 2308"/>
                <a:gd name="T10" fmla="*/ 349 w 660"/>
                <a:gd name="T11" fmla="*/ 192 h 2308"/>
                <a:gd name="T12" fmla="*/ 307 w 660"/>
                <a:gd name="T13" fmla="*/ 209 h 2308"/>
                <a:gd name="T14" fmla="*/ 264 w 660"/>
                <a:gd name="T15" fmla="*/ 222 h 2308"/>
                <a:gd name="T16" fmla="*/ 221 w 660"/>
                <a:gd name="T17" fmla="*/ 229 h 2308"/>
                <a:gd name="T18" fmla="*/ 179 w 660"/>
                <a:gd name="T19" fmla="*/ 234 h 2308"/>
                <a:gd name="T20" fmla="*/ 161 w 660"/>
                <a:gd name="T21" fmla="*/ 243 h 2308"/>
                <a:gd name="T22" fmla="*/ 182 w 660"/>
                <a:gd name="T23" fmla="*/ 292 h 2308"/>
                <a:gd name="T24" fmla="*/ 206 w 660"/>
                <a:gd name="T25" fmla="*/ 340 h 2308"/>
                <a:gd name="T26" fmla="*/ 237 w 660"/>
                <a:gd name="T27" fmla="*/ 399 h 2308"/>
                <a:gd name="T28" fmla="*/ 277 w 660"/>
                <a:gd name="T29" fmla="*/ 460 h 2308"/>
                <a:gd name="T30" fmla="*/ 324 w 660"/>
                <a:gd name="T31" fmla="*/ 524 h 2308"/>
                <a:gd name="T32" fmla="*/ 366 w 660"/>
                <a:gd name="T33" fmla="*/ 570 h 2308"/>
                <a:gd name="T34" fmla="*/ 397 w 660"/>
                <a:gd name="T35" fmla="*/ 600 h 2308"/>
                <a:gd name="T36" fmla="*/ 397 w 660"/>
                <a:gd name="T37" fmla="*/ 621 h 2308"/>
                <a:gd name="T38" fmla="*/ 294 w 660"/>
                <a:gd name="T39" fmla="*/ 669 h 2308"/>
                <a:gd name="T40" fmla="*/ 152 w 660"/>
                <a:gd name="T41" fmla="*/ 736 h 2308"/>
                <a:gd name="T42" fmla="*/ 56 w 660"/>
                <a:gd name="T43" fmla="*/ 782 h 2308"/>
                <a:gd name="T44" fmla="*/ 13 w 660"/>
                <a:gd name="T45" fmla="*/ 806 h 2308"/>
                <a:gd name="T46" fmla="*/ 0 w 660"/>
                <a:gd name="T47" fmla="*/ 823 h 2308"/>
                <a:gd name="T48" fmla="*/ 0 w 660"/>
                <a:gd name="T49" fmla="*/ 899 h 2308"/>
                <a:gd name="T50" fmla="*/ 0 w 660"/>
                <a:gd name="T51" fmla="*/ 1036 h 2308"/>
                <a:gd name="T52" fmla="*/ 0 w 660"/>
                <a:gd name="T53" fmla="*/ 1222 h 2308"/>
                <a:gd name="T54" fmla="*/ 0 w 660"/>
                <a:gd name="T55" fmla="*/ 1443 h 2308"/>
                <a:gd name="T56" fmla="*/ 0 w 660"/>
                <a:gd name="T57" fmla="*/ 1687 h 2308"/>
                <a:gd name="T58" fmla="*/ 0 w 660"/>
                <a:gd name="T59" fmla="*/ 1940 h 2308"/>
                <a:gd name="T60" fmla="*/ 0 w 660"/>
                <a:gd name="T61" fmla="*/ 2189 h 2308"/>
                <a:gd name="T62" fmla="*/ 4 w 660"/>
                <a:gd name="T63" fmla="*/ 2300 h 2308"/>
                <a:gd name="T64" fmla="*/ 21 w 660"/>
                <a:gd name="T65" fmla="*/ 2240 h 2308"/>
                <a:gd name="T66" fmla="*/ 52 w 660"/>
                <a:gd name="T67" fmla="*/ 2134 h 2308"/>
                <a:gd name="T68" fmla="*/ 91 w 660"/>
                <a:gd name="T69" fmla="*/ 1998 h 2308"/>
                <a:gd name="T70" fmla="*/ 133 w 660"/>
                <a:gd name="T71" fmla="*/ 1847 h 2308"/>
                <a:gd name="T72" fmla="*/ 174 w 660"/>
                <a:gd name="T73" fmla="*/ 1697 h 2308"/>
                <a:gd name="T74" fmla="*/ 209 w 660"/>
                <a:gd name="T75" fmla="*/ 1561 h 2308"/>
                <a:gd name="T76" fmla="*/ 231 w 660"/>
                <a:gd name="T77" fmla="*/ 1456 h 2308"/>
                <a:gd name="T78" fmla="*/ 240 w 660"/>
                <a:gd name="T79" fmla="*/ 1401 h 2308"/>
                <a:gd name="T80" fmla="*/ 251 w 660"/>
                <a:gd name="T81" fmla="*/ 1350 h 2308"/>
                <a:gd name="T82" fmla="*/ 279 w 660"/>
                <a:gd name="T83" fmla="*/ 1242 h 2308"/>
                <a:gd name="T84" fmla="*/ 333 w 660"/>
                <a:gd name="T85" fmla="*/ 1051 h 2308"/>
                <a:gd name="T86" fmla="*/ 400 w 660"/>
                <a:gd name="T87" fmla="*/ 828 h 2308"/>
                <a:gd name="T88" fmla="*/ 472 w 660"/>
                <a:gd name="T89" fmla="*/ 592 h 2308"/>
                <a:gd name="T90" fmla="*/ 544 w 660"/>
                <a:gd name="T91" fmla="*/ 369 h 2308"/>
                <a:gd name="T92" fmla="*/ 604 w 660"/>
                <a:gd name="T93" fmla="*/ 177 h 2308"/>
                <a:gd name="T94" fmla="*/ 647 w 660"/>
                <a:gd name="T95" fmla="*/ 41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0" h="2308">
                  <a:moveTo>
                    <a:pt x="660" y="0"/>
                  </a:moveTo>
                  <a:lnTo>
                    <a:pt x="647" y="10"/>
                  </a:lnTo>
                  <a:lnTo>
                    <a:pt x="612" y="38"/>
                  </a:lnTo>
                  <a:lnTo>
                    <a:pt x="587" y="56"/>
                  </a:lnTo>
                  <a:lnTo>
                    <a:pt x="559" y="77"/>
                  </a:lnTo>
                  <a:lnTo>
                    <a:pt x="526" y="99"/>
                  </a:lnTo>
                  <a:lnTo>
                    <a:pt x="491" y="120"/>
                  </a:lnTo>
                  <a:lnTo>
                    <a:pt x="453" y="143"/>
                  </a:lnTo>
                  <a:lnTo>
                    <a:pt x="412" y="164"/>
                  </a:lnTo>
                  <a:lnTo>
                    <a:pt x="391" y="174"/>
                  </a:lnTo>
                  <a:lnTo>
                    <a:pt x="371" y="184"/>
                  </a:lnTo>
                  <a:lnTo>
                    <a:pt x="349" y="192"/>
                  </a:lnTo>
                  <a:lnTo>
                    <a:pt x="328" y="201"/>
                  </a:lnTo>
                  <a:lnTo>
                    <a:pt x="307" y="209"/>
                  </a:lnTo>
                  <a:lnTo>
                    <a:pt x="285" y="215"/>
                  </a:lnTo>
                  <a:lnTo>
                    <a:pt x="264" y="222"/>
                  </a:lnTo>
                  <a:lnTo>
                    <a:pt x="242" y="226"/>
                  </a:lnTo>
                  <a:lnTo>
                    <a:pt x="221" y="229"/>
                  </a:lnTo>
                  <a:lnTo>
                    <a:pt x="199" y="232"/>
                  </a:lnTo>
                  <a:lnTo>
                    <a:pt x="179" y="234"/>
                  </a:lnTo>
                  <a:lnTo>
                    <a:pt x="158" y="232"/>
                  </a:lnTo>
                  <a:lnTo>
                    <a:pt x="161" y="243"/>
                  </a:lnTo>
                  <a:lnTo>
                    <a:pt x="173" y="272"/>
                  </a:lnTo>
                  <a:lnTo>
                    <a:pt x="182" y="292"/>
                  </a:lnTo>
                  <a:lnTo>
                    <a:pt x="193" y="315"/>
                  </a:lnTo>
                  <a:lnTo>
                    <a:pt x="206" y="340"/>
                  </a:lnTo>
                  <a:lnTo>
                    <a:pt x="221" y="369"/>
                  </a:lnTo>
                  <a:lnTo>
                    <a:pt x="237" y="399"/>
                  </a:lnTo>
                  <a:lnTo>
                    <a:pt x="256" y="429"/>
                  </a:lnTo>
                  <a:lnTo>
                    <a:pt x="277" y="460"/>
                  </a:lnTo>
                  <a:lnTo>
                    <a:pt x="300" y="493"/>
                  </a:lnTo>
                  <a:lnTo>
                    <a:pt x="324" y="524"/>
                  </a:lnTo>
                  <a:lnTo>
                    <a:pt x="351" y="555"/>
                  </a:lnTo>
                  <a:lnTo>
                    <a:pt x="366" y="570"/>
                  </a:lnTo>
                  <a:lnTo>
                    <a:pt x="381" y="586"/>
                  </a:lnTo>
                  <a:lnTo>
                    <a:pt x="397" y="600"/>
                  </a:lnTo>
                  <a:lnTo>
                    <a:pt x="412" y="614"/>
                  </a:lnTo>
                  <a:lnTo>
                    <a:pt x="397" y="621"/>
                  </a:lnTo>
                  <a:lnTo>
                    <a:pt x="355" y="641"/>
                  </a:lnTo>
                  <a:lnTo>
                    <a:pt x="294" y="669"/>
                  </a:lnTo>
                  <a:lnTo>
                    <a:pt x="224" y="701"/>
                  </a:lnTo>
                  <a:lnTo>
                    <a:pt x="152" y="736"/>
                  </a:lnTo>
                  <a:lnTo>
                    <a:pt x="85" y="768"/>
                  </a:lnTo>
                  <a:lnTo>
                    <a:pt x="56" y="782"/>
                  </a:lnTo>
                  <a:lnTo>
                    <a:pt x="32" y="795"/>
                  </a:lnTo>
                  <a:lnTo>
                    <a:pt x="13" y="806"/>
                  </a:lnTo>
                  <a:lnTo>
                    <a:pt x="0" y="813"/>
                  </a:lnTo>
                  <a:lnTo>
                    <a:pt x="0" y="823"/>
                  </a:lnTo>
                  <a:lnTo>
                    <a:pt x="0" y="852"/>
                  </a:lnTo>
                  <a:lnTo>
                    <a:pt x="0" y="899"/>
                  </a:lnTo>
                  <a:lnTo>
                    <a:pt x="0" y="960"/>
                  </a:lnTo>
                  <a:lnTo>
                    <a:pt x="0" y="1036"/>
                  </a:lnTo>
                  <a:lnTo>
                    <a:pt x="0" y="1123"/>
                  </a:lnTo>
                  <a:lnTo>
                    <a:pt x="0" y="1222"/>
                  </a:lnTo>
                  <a:lnTo>
                    <a:pt x="0" y="1329"/>
                  </a:lnTo>
                  <a:lnTo>
                    <a:pt x="0" y="1443"/>
                  </a:lnTo>
                  <a:lnTo>
                    <a:pt x="0" y="1563"/>
                  </a:lnTo>
                  <a:lnTo>
                    <a:pt x="0" y="1687"/>
                  </a:lnTo>
                  <a:lnTo>
                    <a:pt x="0" y="1814"/>
                  </a:lnTo>
                  <a:lnTo>
                    <a:pt x="0" y="1940"/>
                  </a:lnTo>
                  <a:lnTo>
                    <a:pt x="0" y="2066"/>
                  </a:lnTo>
                  <a:lnTo>
                    <a:pt x="0" y="2189"/>
                  </a:lnTo>
                  <a:lnTo>
                    <a:pt x="0" y="2308"/>
                  </a:lnTo>
                  <a:lnTo>
                    <a:pt x="4" y="2300"/>
                  </a:lnTo>
                  <a:lnTo>
                    <a:pt x="10" y="2277"/>
                  </a:lnTo>
                  <a:lnTo>
                    <a:pt x="21" y="2240"/>
                  </a:lnTo>
                  <a:lnTo>
                    <a:pt x="35" y="2192"/>
                  </a:lnTo>
                  <a:lnTo>
                    <a:pt x="52" y="2134"/>
                  </a:lnTo>
                  <a:lnTo>
                    <a:pt x="71" y="2070"/>
                  </a:lnTo>
                  <a:lnTo>
                    <a:pt x="91" y="1998"/>
                  </a:lnTo>
                  <a:lnTo>
                    <a:pt x="113" y="1924"/>
                  </a:lnTo>
                  <a:lnTo>
                    <a:pt x="133" y="1847"/>
                  </a:lnTo>
                  <a:lnTo>
                    <a:pt x="155" y="1771"/>
                  </a:lnTo>
                  <a:lnTo>
                    <a:pt x="174" y="1697"/>
                  </a:lnTo>
                  <a:lnTo>
                    <a:pt x="193" y="1626"/>
                  </a:lnTo>
                  <a:lnTo>
                    <a:pt x="209" y="1561"/>
                  </a:lnTo>
                  <a:lnTo>
                    <a:pt x="222" y="1504"/>
                  </a:lnTo>
                  <a:lnTo>
                    <a:pt x="231" y="1456"/>
                  </a:lnTo>
                  <a:lnTo>
                    <a:pt x="237" y="1419"/>
                  </a:lnTo>
                  <a:lnTo>
                    <a:pt x="240" y="1401"/>
                  </a:lnTo>
                  <a:lnTo>
                    <a:pt x="244" y="1378"/>
                  </a:lnTo>
                  <a:lnTo>
                    <a:pt x="251" y="1350"/>
                  </a:lnTo>
                  <a:lnTo>
                    <a:pt x="258" y="1319"/>
                  </a:lnTo>
                  <a:lnTo>
                    <a:pt x="279" y="1242"/>
                  </a:lnTo>
                  <a:lnTo>
                    <a:pt x="304" y="1153"/>
                  </a:lnTo>
                  <a:lnTo>
                    <a:pt x="333" y="1051"/>
                  </a:lnTo>
                  <a:lnTo>
                    <a:pt x="365" y="942"/>
                  </a:lnTo>
                  <a:lnTo>
                    <a:pt x="400" y="828"/>
                  </a:lnTo>
                  <a:lnTo>
                    <a:pt x="437" y="710"/>
                  </a:lnTo>
                  <a:lnTo>
                    <a:pt x="472" y="592"/>
                  </a:lnTo>
                  <a:lnTo>
                    <a:pt x="509" y="478"/>
                  </a:lnTo>
                  <a:lnTo>
                    <a:pt x="544" y="369"/>
                  </a:lnTo>
                  <a:lnTo>
                    <a:pt x="575" y="267"/>
                  </a:lnTo>
                  <a:lnTo>
                    <a:pt x="604" y="177"/>
                  </a:lnTo>
                  <a:lnTo>
                    <a:pt x="628" y="101"/>
                  </a:lnTo>
                  <a:lnTo>
                    <a:pt x="647" y="41"/>
                  </a:lnTo>
                  <a:lnTo>
                    <a:pt x="660" y="0"/>
                  </a:lnTo>
                  <a:close/>
                </a:path>
              </a:pathLst>
            </a:custGeom>
            <a:solidFill>
              <a:srgbClr val="67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382"/>
            <p:cNvSpPr>
              <a:spLocks/>
            </p:cNvSpPr>
            <p:nvPr/>
          </p:nvSpPr>
          <p:spPr bwMode="auto">
            <a:xfrm>
              <a:off x="3486" y="686"/>
              <a:ext cx="144" cy="227"/>
            </a:xfrm>
            <a:custGeom>
              <a:avLst/>
              <a:gdLst>
                <a:gd name="T0" fmla="*/ 573 w 578"/>
                <a:gd name="T1" fmla="*/ 27 h 911"/>
                <a:gd name="T2" fmla="*/ 537 w 578"/>
                <a:gd name="T3" fmla="*/ 203 h 911"/>
                <a:gd name="T4" fmla="*/ 486 w 578"/>
                <a:gd name="T5" fmla="*/ 445 h 911"/>
                <a:gd name="T6" fmla="*/ 453 w 578"/>
                <a:gd name="T7" fmla="*/ 602 h 911"/>
                <a:gd name="T8" fmla="*/ 437 w 578"/>
                <a:gd name="T9" fmla="*/ 669 h 911"/>
                <a:gd name="T10" fmla="*/ 396 w 578"/>
                <a:gd name="T11" fmla="*/ 720 h 911"/>
                <a:gd name="T12" fmla="*/ 330 w 578"/>
                <a:gd name="T13" fmla="*/ 781 h 911"/>
                <a:gd name="T14" fmla="*/ 270 w 578"/>
                <a:gd name="T15" fmla="*/ 830 h 911"/>
                <a:gd name="T16" fmla="*/ 218 w 578"/>
                <a:gd name="T17" fmla="*/ 865 h 911"/>
                <a:gd name="T18" fmla="*/ 173 w 578"/>
                <a:gd name="T19" fmla="*/ 890 h 911"/>
                <a:gd name="T20" fmla="*/ 134 w 578"/>
                <a:gd name="T21" fmla="*/ 905 h 911"/>
                <a:gd name="T22" fmla="*/ 102 w 578"/>
                <a:gd name="T23" fmla="*/ 911 h 911"/>
                <a:gd name="T24" fmla="*/ 74 w 578"/>
                <a:gd name="T25" fmla="*/ 908 h 911"/>
                <a:gd name="T26" fmla="*/ 51 w 578"/>
                <a:gd name="T27" fmla="*/ 899 h 911"/>
                <a:gd name="T28" fmla="*/ 34 w 578"/>
                <a:gd name="T29" fmla="*/ 882 h 911"/>
                <a:gd name="T30" fmla="*/ 20 w 578"/>
                <a:gd name="T31" fmla="*/ 861 h 911"/>
                <a:gd name="T32" fmla="*/ 11 w 578"/>
                <a:gd name="T33" fmla="*/ 834 h 911"/>
                <a:gd name="T34" fmla="*/ 4 w 578"/>
                <a:gd name="T35" fmla="*/ 805 h 911"/>
                <a:gd name="T36" fmla="*/ 1 w 578"/>
                <a:gd name="T37" fmla="*/ 771 h 911"/>
                <a:gd name="T38" fmla="*/ 2 w 578"/>
                <a:gd name="T39" fmla="*/ 720 h 911"/>
                <a:gd name="T40" fmla="*/ 2 w 578"/>
                <a:gd name="T41" fmla="*/ 679 h 911"/>
                <a:gd name="T42" fmla="*/ 0 w 578"/>
                <a:gd name="T43" fmla="*/ 663 h 911"/>
                <a:gd name="T44" fmla="*/ 2 w 578"/>
                <a:gd name="T45" fmla="*/ 623 h 911"/>
                <a:gd name="T46" fmla="*/ 15 w 578"/>
                <a:gd name="T47" fmla="*/ 547 h 911"/>
                <a:gd name="T48" fmla="*/ 35 w 578"/>
                <a:gd name="T49" fmla="*/ 453 h 911"/>
                <a:gd name="T50" fmla="*/ 69 w 578"/>
                <a:gd name="T51" fmla="*/ 296 h 911"/>
                <a:gd name="T52" fmla="*/ 100 w 578"/>
                <a:gd name="T53" fmla="*/ 147 h 911"/>
                <a:gd name="T54" fmla="*/ 109 w 578"/>
                <a:gd name="T55" fmla="*/ 83 h 911"/>
                <a:gd name="T56" fmla="*/ 111 w 578"/>
                <a:gd name="T57" fmla="*/ 49 h 911"/>
                <a:gd name="T58" fmla="*/ 151 w 578"/>
                <a:gd name="T59" fmla="*/ 27 h 911"/>
                <a:gd name="T60" fmla="*/ 231 w 578"/>
                <a:gd name="T61" fmla="*/ 17 h 911"/>
                <a:gd name="T62" fmla="*/ 350 w 578"/>
                <a:gd name="T63" fmla="*/ 8 h 911"/>
                <a:gd name="T64" fmla="*/ 485 w 578"/>
                <a:gd name="T65" fmla="*/ 2 h 911"/>
                <a:gd name="T66" fmla="*/ 566 w 578"/>
                <a:gd name="T6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911">
                  <a:moveTo>
                    <a:pt x="578" y="0"/>
                  </a:moveTo>
                  <a:lnTo>
                    <a:pt x="573" y="27"/>
                  </a:lnTo>
                  <a:lnTo>
                    <a:pt x="558" y="99"/>
                  </a:lnTo>
                  <a:lnTo>
                    <a:pt x="537" y="203"/>
                  </a:lnTo>
                  <a:lnTo>
                    <a:pt x="512" y="323"/>
                  </a:lnTo>
                  <a:lnTo>
                    <a:pt x="486" y="445"/>
                  </a:lnTo>
                  <a:lnTo>
                    <a:pt x="463" y="555"/>
                  </a:lnTo>
                  <a:lnTo>
                    <a:pt x="453" y="602"/>
                  </a:lnTo>
                  <a:lnTo>
                    <a:pt x="443" y="641"/>
                  </a:lnTo>
                  <a:lnTo>
                    <a:pt x="437" y="669"/>
                  </a:lnTo>
                  <a:lnTo>
                    <a:pt x="431" y="685"/>
                  </a:lnTo>
                  <a:lnTo>
                    <a:pt x="396" y="720"/>
                  </a:lnTo>
                  <a:lnTo>
                    <a:pt x="361" y="753"/>
                  </a:lnTo>
                  <a:lnTo>
                    <a:pt x="330" y="781"/>
                  </a:lnTo>
                  <a:lnTo>
                    <a:pt x="298" y="807"/>
                  </a:lnTo>
                  <a:lnTo>
                    <a:pt x="270" y="830"/>
                  </a:lnTo>
                  <a:lnTo>
                    <a:pt x="243" y="849"/>
                  </a:lnTo>
                  <a:lnTo>
                    <a:pt x="218" y="865"/>
                  </a:lnTo>
                  <a:lnTo>
                    <a:pt x="195" y="879"/>
                  </a:lnTo>
                  <a:lnTo>
                    <a:pt x="173" y="890"/>
                  </a:lnTo>
                  <a:lnTo>
                    <a:pt x="154" y="899"/>
                  </a:lnTo>
                  <a:lnTo>
                    <a:pt x="134" y="905"/>
                  </a:lnTo>
                  <a:lnTo>
                    <a:pt x="117" y="909"/>
                  </a:lnTo>
                  <a:lnTo>
                    <a:pt x="102" y="911"/>
                  </a:lnTo>
                  <a:lnTo>
                    <a:pt x="87" y="911"/>
                  </a:lnTo>
                  <a:lnTo>
                    <a:pt x="74" y="908"/>
                  </a:lnTo>
                  <a:lnTo>
                    <a:pt x="62" y="904"/>
                  </a:lnTo>
                  <a:lnTo>
                    <a:pt x="51" y="899"/>
                  </a:lnTo>
                  <a:lnTo>
                    <a:pt x="42" y="891"/>
                  </a:lnTo>
                  <a:lnTo>
                    <a:pt x="34" y="882"/>
                  </a:lnTo>
                  <a:lnTo>
                    <a:pt x="26" y="872"/>
                  </a:lnTo>
                  <a:lnTo>
                    <a:pt x="20" y="861"/>
                  </a:lnTo>
                  <a:lnTo>
                    <a:pt x="15" y="848"/>
                  </a:lnTo>
                  <a:lnTo>
                    <a:pt x="11" y="834"/>
                  </a:lnTo>
                  <a:lnTo>
                    <a:pt x="7" y="820"/>
                  </a:lnTo>
                  <a:lnTo>
                    <a:pt x="4" y="805"/>
                  </a:lnTo>
                  <a:lnTo>
                    <a:pt x="2" y="789"/>
                  </a:lnTo>
                  <a:lnTo>
                    <a:pt x="1" y="771"/>
                  </a:lnTo>
                  <a:lnTo>
                    <a:pt x="1" y="755"/>
                  </a:lnTo>
                  <a:lnTo>
                    <a:pt x="2" y="720"/>
                  </a:lnTo>
                  <a:lnTo>
                    <a:pt x="4" y="685"/>
                  </a:lnTo>
                  <a:lnTo>
                    <a:pt x="2" y="679"/>
                  </a:lnTo>
                  <a:lnTo>
                    <a:pt x="1" y="673"/>
                  </a:lnTo>
                  <a:lnTo>
                    <a:pt x="0" y="663"/>
                  </a:lnTo>
                  <a:lnTo>
                    <a:pt x="0" y="651"/>
                  </a:lnTo>
                  <a:lnTo>
                    <a:pt x="2" y="623"/>
                  </a:lnTo>
                  <a:lnTo>
                    <a:pt x="8" y="588"/>
                  </a:lnTo>
                  <a:lnTo>
                    <a:pt x="15" y="547"/>
                  </a:lnTo>
                  <a:lnTo>
                    <a:pt x="25" y="501"/>
                  </a:lnTo>
                  <a:lnTo>
                    <a:pt x="35" y="453"/>
                  </a:lnTo>
                  <a:lnTo>
                    <a:pt x="47" y="402"/>
                  </a:lnTo>
                  <a:lnTo>
                    <a:pt x="69" y="296"/>
                  </a:lnTo>
                  <a:lnTo>
                    <a:pt x="91" y="195"/>
                  </a:lnTo>
                  <a:lnTo>
                    <a:pt x="100" y="147"/>
                  </a:lnTo>
                  <a:lnTo>
                    <a:pt x="106" y="104"/>
                  </a:lnTo>
                  <a:lnTo>
                    <a:pt x="109" y="83"/>
                  </a:lnTo>
                  <a:lnTo>
                    <a:pt x="110" y="65"/>
                  </a:lnTo>
                  <a:lnTo>
                    <a:pt x="111" y="49"/>
                  </a:lnTo>
                  <a:lnTo>
                    <a:pt x="113" y="34"/>
                  </a:lnTo>
                  <a:lnTo>
                    <a:pt x="151" y="27"/>
                  </a:lnTo>
                  <a:lnTo>
                    <a:pt x="191" y="23"/>
                  </a:lnTo>
                  <a:lnTo>
                    <a:pt x="231" y="17"/>
                  </a:lnTo>
                  <a:lnTo>
                    <a:pt x="272" y="14"/>
                  </a:lnTo>
                  <a:lnTo>
                    <a:pt x="350" y="8"/>
                  </a:lnTo>
                  <a:lnTo>
                    <a:pt x="423" y="4"/>
                  </a:lnTo>
                  <a:lnTo>
                    <a:pt x="485" y="2"/>
                  </a:lnTo>
                  <a:lnTo>
                    <a:pt x="534" y="0"/>
                  </a:lnTo>
                  <a:lnTo>
                    <a:pt x="566" y="0"/>
                  </a:lnTo>
                  <a:lnTo>
                    <a:pt x="578" y="0"/>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383"/>
            <p:cNvSpPr>
              <a:spLocks/>
            </p:cNvSpPr>
            <p:nvPr/>
          </p:nvSpPr>
          <p:spPr bwMode="auto">
            <a:xfrm>
              <a:off x="3275" y="1433"/>
              <a:ext cx="16" cy="104"/>
            </a:xfrm>
            <a:custGeom>
              <a:avLst/>
              <a:gdLst>
                <a:gd name="T0" fmla="*/ 62 w 62"/>
                <a:gd name="T1" fmla="*/ 0 h 418"/>
                <a:gd name="T2" fmla="*/ 61 w 62"/>
                <a:gd name="T3" fmla="*/ 9 h 418"/>
                <a:gd name="T4" fmla="*/ 56 w 62"/>
                <a:gd name="T5" fmla="*/ 44 h 418"/>
                <a:gd name="T6" fmla="*/ 46 w 62"/>
                <a:gd name="T7" fmla="*/ 96 h 418"/>
                <a:gd name="T8" fmla="*/ 35 w 62"/>
                <a:gd name="T9" fmla="*/ 160 h 418"/>
                <a:gd name="T10" fmla="*/ 23 w 62"/>
                <a:gd name="T11" fmla="*/ 231 h 418"/>
                <a:gd name="T12" fmla="*/ 13 w 62"/>
                <a:gd name="T13" fmla="*/ 301 h 418"/>
                <a:gd name="T14" fmla="*/ 8 w 62"/>
                <a:gd name="T15" fmla="*/ 334 h 418"/>
                <a:gd name="T16" fmla="*/ 4 w 62"/>
                <a:gd name="T17" fmla="*/ 366 h 418"/>
                <a:gd name="T18" fmla="*/ 2 w 62"/>
                <a:gd name="T19" fmla="*/ 394 h 418"/>
                <a:gd name="T20" fmla="*/ 0 w 62"/>
                <a:gd name="T21" fmla="*/ 418 h 418"/>
                <a:gd name="T22" fmla="*/ 1 w 62"/>
                <a:gd name="T23" fmla="*/ 403 h 418"/>
                <a:gd name="T24" fmla="*/ 2 w 62"/>
                <a:gd name="T25" fmla="*/ 366 h 418"/>
                <a:gd name="T26" fmla="*/ 5 w 62"/>
                <a:gd name="T27" fmla="*/ 310 h 418"/>
                <a:gd name="T28" fmla="*/ 12 w 62"/>
                <a:gd name="T29" fmla="*/ 244 h 418"/>
                <a:gd name="T30" fmla="*/ 15 w 62"/>
                <a:gd name="T31" fmla="*/ 208 h 418"/>
                <a:gd name="T32" fmla="*/ 19 w 62"/>
                <a:gd name="T33" fmla="*/ 172 h 418"/>
                <a:gd name="T34" fmla="*/ 24 w 62"/>
                <a:gd name="T35" fmla="*/ 138 h 418"/>
                <a:gd name="T36" fmla="*/ 30 w 62"/>
                <a:gd name="T37" fmla="*/ 104 h 418"/>
                <a:gd name="T38" fmla="*/ 36 w 62"/>
                <a:gd name="T39" fmla="*/ 73 h 418"/>
                <a:gd name="T40" fmla="*/ 44 w 62"/>
                <a:gd name="T41" fmla="*/ 44 h 418"/>
                <a:gd name="T42" fmla="*/ 48 w 62"/>
                <a:gd name="T43" fmla="*/ 31 h 418"/>
                <a:gd name="T44" fmla="*/ 53 w 62"/>
                <a:gd name="T45" fmla="*/ 19 h 418"/>
                <a:gd name="T46" fmla="*/ 57 w 62"/>
                <a:gd name="T47" fmla="*/ 9 h 418"/>
                <a:gd name="T48" fmla="*/ 62 w 62"/>
                <a:gd name="T49"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418">
                  <a:moveTo>
                    <a:pt x="62" y="0"/>
                  </a:moveTo>
                  <a:lnTo>
                    <a:pt x="61" y="9"/>
                  </a:lnTo>
                  <a:lnTo>
                    <a:pt x="56" y="44"/>
                  </a:lnTo>
                  <a:lnTo>
                    <a:pt x="46" y="96"/>
                  </a:lnTo>
                  <a:lnTo>
                    <a:pt x="35" y="160"/>
                  </a:lnTo>
                  <a:lnTo>
                    <a:pt x="23" y="231"/>
                  </a:lnTo>
                  <a:lnTo>
                    <a:pt x="13" y="301"/>
                  </a:lnTo>
                  <a:lnTo>
                    <a:pt x="8" y="334"/>
                  </a:lnTo>
                  <a:lnTo>
                    <a:pt x="4" y="366"/>
                  </a:lnTo>
                  <a:lnTo>
                    <a:pt x="2" y="394"/>
                  </a:lnTo>
                  <a:lnTo>
                    <a:pt x="0" y="418"/>
                  </a:lnTo>
                  <a:lnTo>
                    <a:pt x="1" y="403"/>
                  </a:lnTo>
                  <a:lnTo>
                    <a:pt x="2" y="366"/>
                  </a:lnTo>
                  <a:lnTo>
                    <a:pt x="5" y="310"/>
                  </a:lnTo>
                  <a:lnTo>
                    <a:pt x="12" y="244"/>
                  </a:lnTo>
                  <a:lnTo>
                    <a:pt x="15" y="208"/>
                  </a:lnTo>
                  <a:lnTo>
                    <a:pt x="19" y="172"/>
                  </a:lnTo>
                  <a:lnTo>
                    <a:pt x="24" y="138"/>
                  </a:lnTo>
                  <a:lnTo>
                    <a:pt x="30" y="104"/>
                  </a:lnTo>
                  <a:lnTo>
                    <a:pt x="36" y="73"/>
                  </a:lnTo>
                  <a:lnTo>
                    <a:pt x="44" y="44"/>
                  </a:lnTo>
                  <a:lnTo>
                    <a:pt x="48" y="31"/>
                  </a:lnTo>
                  <a:lnTo>
                    <a:pt x="53" y="19"/>
                  </a:lnTo>
                  <a:lnTo>
                    <a:pt x="57" y="9"/>
                  </a:lnTo>
                  <a:lnTo>
                    <a:pt x="62" y="0"/>
                  </a:lnTo>
                  <a:close/>
                </a:path>
              </a:pathLst>
            </a:custGeom>
            <a:solidFill>
              <a:srgbClr val="22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Freeform 384"/>
            <p:cNvSpPr>
              <a:spLocks/>
            </p:cNvSpPr>
            <p:nvPr/>
          </p:nvSpPr>
          <p:spPr bwMode="auto">
            <a:xfrm>
              <a:off x="3259" y="1433"/>
              <a:ext cx="14" cy="18"/>
            </a:xfrm>
            <a:custGeom>
              <a:avLst/>
              <a:gdLst>
                <a:gd name="T0" fmla="*/ 54 w 54"/>
                <a:gd name="T1" fmla="*/ 40 h 72"/>
                <a:gd name="T2" fmla="*/ 52 w 54"/>
                <a:gd name="T3" fmla="*/ 47 h 72"/>
                <a:gd name="T4" fmla="*/ 50 w 54"/>
                <a:gd name="T5" fmla="*/ 54 h 72"/>
                <a:gd name="T6" fmla="*/ 45 w 54"/>
                <a:gd name="T7" fmla="*/ 59 h 72"/>
                <a:gd name="T8" fmla="*/ 42 w 54"/>
                <a:gd name="T9" fmla="*/ 64 h 72"/>
                <a:gd name="T10" fmla="*/ 37 w 54"/>
                <a:gd name="T11" fmla="*/ 68 h 72"/>
                <a:gd name="T12" fmla="*/ 32 w 54"/>
                <a:gd name="T13" fmla="*/ 71 h 72"/>
                <a:gd name="T14" fmla="*/ 27 w 54"/>
                <a:gd name="T15" fmla="*/ 72 h 72"/>
                <a:gd name="T16" fmla="*/ 22 w 54"/>
                <a:gd name="T17" fmla="*/ 72 h 72"/>
                <a:gd name="T18" fmla="*/ 16 w 54"/>
                <a:gd name="T19" fmla="*/ 70 h 72"/>
                <a:gd name="T20" fmla="*/ 11 w 54"/>
                <a:gd name="T21" fmla="*/ 68 h 72"/>
                <a:gd name="T22" fmla="*/ 7 w 54"/>
                <a:gd name="T23" fmla="*/ 63 h 72"/>
                <a:gd name="T24" fmla="*/ 4 w 54"/>
                <a:gd name="T25" fmla="*/ 58 h 72"/>
                <a:gd name="T26" fmla="*/ 1 w 54"/>
                <a:gd name="T27" fmla="*/ 52 h 72"/>
                <a:gd name="T28" fmla="*/ 0 w 54"/>
                <a:gd name="T29" fmla="*/ 46 h 72"/>
                <a:gd name="T30" fmla="*/ 0 w 54"/>
                <a:gd name="T31" fmla="*/ 38 h 72"/>
                <a:gd name="T32" fmla="*/ 0 w 54"/>
                <a:gd name="T33" fmla="*/ 31 h 72"/>
                <a:gd name="T34" fmla="*/ 2 w 54"/>
                <a:gd name="T35" fmla="*/ 24 h 72"/>
                <a:gd name="T36" fmla="*/ 4 w 54"/>
                <a:gd name="T37" fmla="*/ 18 h 72"/>
                <a:gd name="T38" fmla="*/ 7 w 54"/>
                <a:gd name="T39" fmla="*/ 11 h 72"/>
                <a:gd name="T40" fmla="*/ 12 w 54"/>
                <a:gd name="T41" fmla="*/ 7 h 72"/>
                <a:gd name="T42" fmla="*/ 17 w 54"/>
                <a:gd name="T43" fmla="*/ 3 h 72"/>
                <a:gd name="T44" fmla="*/ 22 w 54"/>
                <a:gd name="T45" fmla="*/ 1 h 72"/>
                <a:gd name="T46" fmla="*/ 27 w 54"/>
                <a:gd name="T47" fmla="*/ 0 h 72"/>
                <a:gd name="T48" fmla="*/ 32 w 54"/>
                <a:gd name="T49" fmla="*/ 0 h 72"/>
                <a:gd name="T50" fmla="*/ 38 w 54"/>
                <a:gd name="T51" fmla="*/ 1 h 72"/>
                <a:gd name="T52" fmla="*/ 43 w 54"/>
                <a:gd name="T53" fmla="*/ 4 h 72"/>
                <a:gd name="T54" fmla="*/ 46 w 54"/>
                <a:gd name="T55" fmla="*/ 8 h 72"/>
                <a:gd name="T56" fmla="*/ 50 w 54"/>
                <a:gd name="T57" fmla="*/ 14 h 72"/>
                <a:gd name="T58" fmla="*/ 52 w 54"/>
                <a:gd name="T59" fmla="*/ 19 h 72"/>
                <a:gd name="T60" fmla="*/ 54 w 54"/>
                <a:gd name="T61" fmla="*/ 25 h 72"/>
                <a:gd name="T62" fmla="*/ 54 w 54"/>
                <a:gd name="T63" fmla="*/ 33 h 72"/>
                <a:gd name="T64" fmla="*/ 54 w 54"/>
                <a:gd name="T65"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 h="72">
                  <a:moveTo>
                    <a:pt x="54" y="40"/>
                  </a:moveTo>
                  <a:lnTo>
                    <a:pt x="52" y="47"/>
                  </a:lnTo>
                  <a:lnTo>
                    <a:pt x="50" y="54"/>
                  </a:lnTo>
                  <a:lnTo>
                    <a:pt x="45" y="59"/>
                  </a:lnTo>
                  <a:lnTo>
                    <a:pt x="42" y="64"/>
                  </a:lnTo>
                  <a:lnTo>
                    <a:pt x="37" y="68"/>
                  </a:lnTo>
                  <a:lnTo>
                    <a:pt x="32" y="71"/>
                  </a:lnTo>
                  <a:lnTo>
                    <a:pt x="27" y="72"/>
                  </a:lnTo>
                  <a:lnTo>
                    <a:pt x="22" y="72"/>
                  </a:lnTo>
                  <a:lnTo>
                    <a:pt x="16" y="70"/>
                  </a:lnTo>
                  <a:lnTo>
                    <a:pt x="11" y="68"/>
                  </a:lnTo>
                  <a:lnTo>
                    <a:pt x="7" y="63"/>
                  </a:lnTo>
                  <a:lnTo>
                    <a:pt x="4" y="58"/>
                  </a:lnTo>
                  <a:lnTo>
                    <a:pt x="1" y="52"/>
                  </a:lnTo>
                  <a:lnTo>
                    <a:pt x="0" y="46"/>
                  </a:lnTo>
                  <a:lnTo>
                    <a:pt x="0" y="38"/>
                  </a:lnTo>
                  <a:lnTo>
                    <a:pt x="0" y="31"/>
                  </a:lnTo>
                  <a:lnTo>
                    <a:pt x="2" y="24"/>
                  </a:lnTo>
                  <a:lnTo>
                    <a:pt x="4" y="18"/>
                  </a:lnTo>
                  <a:lnTo>
                    <a:pt x="7" y="11"/>
                  </a:lnTo>
                  <a:lnTo>
                    <a:pt x="12" y="7"/>
                  </a:lnTo>
                  <a:lnTo>
                    <a:pt x="17" y="3"/>
                  </a:lnTo>
                  <a:lnTo>
                    <a:pt x="22" y="1"/>
                  </a:lnTo>
                  <a:lnTo>
                    <a:pt x="27" y="0"/>
                  </a:lnTo>
                  <a:lnTo>
                    <a:pt x="32" y="0"/>
                  </a:lnTo>
                  <a:lnTo>
                    <a:pt x="38" y="1"/>
                  </a:lnTo>
                  <a:lnTo>
                    <a:pt x="43" y="4"/>
                  </a:lnTo>
                  <a:lnTo>
                    <a:pt x="46" y="8"/>
                  </a:lnTo>
                  <a:lnTo>
                    <a:pt x="50" y="14"/>
                  </a:lnTo>
                  <a:lnTo>
                    <a:pt x="52" y="19"/>
                  </a:lnTo>
                  <a:lnTo>
                    <a:pt x="54" y="25"/>
                  </a:lnTo>
                  <a:lnTo>
                    <a:pt x="54" y="33"/>
                  </a:lnTo>
                  <a:lnTo>
                    <a:pt x="54" y="40"/>
                  </a:lnTo>
                  <a:close/>
                </a:path>
              </a:pathLst>
            </a:custGeom>
            <a:solidFill>
              <a:srgbClr val="22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385"/>
            <p:cNvSpPr>
              <a:spLocks/>
            </p:cNvSpPr>
            <p:nvPr/>
          </p:nvSpPr>
          <p:spPr bwMode="auto">
            <a:xfrm>
              <a:off x="3252" y="1488"/>
              <a:ext cx="14" cy="18"/>
            </a:xfrm>
            <a:custGeom>
              <a:avLst/>
              <a:gdLst>
                <a:gd name="T0" fmla="*/ 54 w 55"/>
                <a:gd name="T1" fmla="*/ 40 h 72"/>
                <a:gd name="T2" fmla="*/ 53 w 55"/>
                <a:gd name="T3" fmla="*/ 47 h 72"/>
                <a:gd name="T4" fmla="*/ 50 w 55"/>
                <a:gd name="T5" fmla="*/ 54 h 72"/>
                <a:gd name="T6" fmla="*/ 46 w 55"/>
                <a:gd name="T7" fmla="*/ 59 h 72"/>
                <a:gd name="T8" fmla="*/ 42 w 55"/>
                <a:gd name="T9" fmla="*/ 65 h 72"/>
                <a:gd name="T10" fmla="*/ 38 w 55"/>
                <a:gd name="T11" fmla="*/ 68 h 72"/>
                <a:gd name="T12" fmla="*/ 32 w 55"/>
                <a:gd name="T13" fmla="*/ 71 h 72"/>
                <a:gd name="T14" fmla="*/ 27 w 55"/>
                <a:gd name="T15" fmla="*/ 72 h 72"/>
                <a:gd name="T16" fmla="*/ 21 w 55"/>
                <a:gd name="T17" fmla="*/ 72 h 72"/>
                <a:gd name="T18" fmla="*/ 16 w 55"/>
                <a:gd name="T19" fmla="*/ 70 h 72"/>
                <a:gd name="T20" fmla="*/ 12 w 55"/>
                <a:gd name="T21" fmla="*/ 67 h 72"/>
                <a:gd name="T22" fmla="*/ 7 w 55"/>
                <a:gd name="T23" fmla="*/ 64 h 72"/>
                <a:gd name="T24" fmla="*/ 4 w 55"/>
                <a:gd name="T25" fmla="*/ 58 h 72"/>
                <a:gd name="T26" fmla="*/ 2 w 55"/>
                <a:gd name="T27" fmla="*/ 53 h 72"/>
                <a:gd name="T28" fmla="*/ 1 w 55"/>
                <a:gd name="T29" fmla="*/ 46 h 72"/>
                <a:gd name="T30" fmla="*/ 0 w 55"/>
                <a:gd name="T31" fmla="*/ 39 h 72"/>
                <a:gd name="T32" fmla="*/ 1 w 55"/>
                <a:gd name="T33" fmla="*/ 31 h 72"/>
                <a:gd name="T34" fmla="*/ 3 w 55"/>
                <a:gd name="T35" fmla="*/ 25 h 72"/>
                <a:gd name="T36" fmla="*/ 5 w 55"/>
                <a:gd name="T37" fmla="*/ 18 h 72"/>
                <a:gd name="T38" fmla="*/ 8 w 55"/>
                <a:gd name="T39" fmla="*/ 12 h 72"/>
                <a:gd name="T40" fmla="*/ 13 w 55"/>
                <a:gd name="T41" fmla="*/ 8 h 72"/>
                <a:gd name="T42" fmla="*/ 17 w 55"/>
                <a:gd name="T43" fmla="*/ 3 h 72"/>
                <a:gd name="T44" fmla="*/ 22 w 55"/>
                <a:gd name="T45" fmla="*/ 1 h 72"/>
                <a:gd name="T46" fmla="*/ 28 w 55"/>
                <a:gd name="T47" fmla="*/ 0 h 72"/>
                <a:gd name="T48" fmla="*/ 33 w 55"/>
                <a:gd name="T49" fmla="*/ 0 h 72"/>
                <a:gd name="T50" fmla="*/ 39 w 55"/>
                <a:gd name="T51" fmla="*/ 1 h 72"/>
                <a:gd name="T52" fmla="*/ 43 w 55"/>
                <a:gd name="T53" fmla="*/ 4 h 72"/>
                <a:gd name="T54" fmla="*/ 47 w 55"/>
                <a:gd name="T55" fmla="*/ 9 h 72"/>
                <a:gd name="T56" fmla="*/ 51 w 55"/>
                <a:gd name="T57" fmla="*/ 14 h 72"/>
                <a:gd name="T58" fmla="*/ 53 w 55"/>
                <a:gd name="T59" fmla="*/ 19 h 72"/>
                <a:gd name="T60" fmla="*/ 55 w 55"/>
                <a:gd name="T61" fmla="*/ 26 h 72"/>
                <a:gd name="T62" fmla="*/ 55 w 55"/>
                <a:gd name="T63" fmla="*/ 32 h 72"/>
                <a:gd name="T64" fmla="*/ 54 w 55"/>
                <a:gd name="T65"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72">
                  <a:moveTo>
                    <a:pt x="54" y="40"/>
                  </a:moveTo>
                  <a:lnTo>
                    <a:pt x="53" y="47"/>
                  </a:lnTo>
                  <a:lnTo>
                    <a:pt x="50" y="54"/>
                  </a:lnTo>
                  <a:lnTo>
                    <a:pt x="46" y="59"/>
                  </a:lnTo>
                  <a:lnTo>
                    <a:pt x="42" y="65"/>
                  </a:lnTo>
                  <a:lnTo>
                    <a:pt x="38" y="68"/>
                  </a:lnTo>
                  <a:lnTo>
                    <a:pt x="32" y="71"/>
                  </a:lnTo>
                  <a:lnTo>
                    <a:pt x="27" y="72"/>
                  </a:lnTo>
                  <a:lnTo>
                    <a:pt x="21" y="72"/>
                  </a:lnTo>
                  <a:lnTo>
                    <a:pt x="16" y="70"/>
                  </a:lnTo>
                  <a:lnTo>
                    <a:pt x="12" y="67"/>
                  </a:lnTo>
                  <a:lnTo>
                    <a:pt x="7" y="64"/>
                  </a:lnTo>
                  <a:lnTo>
                    <a:pt x="4" y="58"/>
                  </a:lnTo>
                  <a:lnTo>
                    <a:pt x="2" y="53"/>
                  </a:lnTo>
                  <a:lnTo>
                    <a:pt x="1" y="46"/>
                  </a:lnTo>
                  <a:lnTo>
                    <a:pt x="0" y="39"/>
                  </a:lnTo>
                  <a:lnTo>
                    <a:pt x="1" y="31"/>
                  </a:lnTo>
                  <a:lnTo>
                    <a:pt x="3" y="25"/>
                  </a:lnTo>
                  <a:lnTo>
                    <a:pt x="5" y="18"/>
                  </a:lnTo>
                  <a:lnTo>
                    <a:pt x="8" y="12"/>
                  </a:lnTo>
                  <a:lnTo>
                    <a:pt x="13" y="8"/>
                  </a:lnTo>
                  <a:lnTo>
                    <a:pt x="17" y="3"/>
                  </a:lnTo>
                  <a:lnTo>
                    <a:pt x="22" y="1"/>
                  </a:lnTo>
                  <a:lnTo>
                    <a:pt x="28" y="0"/>
                  </a:lnTo>
                  <a:lnTo>
                    <a:pt x="33" y="0"/>
                  </a:lnTo>
                  <a:lnTo>
                    <a:pt x="39" y="1"/>
                  </a:lnTo>
                  <a:lnTo>
                    <a:pt x="43" y="4"/>
                  </a:lnTo>
                  <a:lnTo>
                    <a:pt x="47" y="9"/>
                  </a:lnTo>
                  <a:lnTo>
                    <a:pt x="51" y="14"/>
                  </a:lnTo>
                  <a:lnTo>
                    <a:pt x="53" y="19"/>
                  </a:lnTo>
                  <a:lnTo>
                    <a:pt x="55" y="26"/>
                  </a:lnTo>
                  <a:lnTo>
                    <a:pt x="55" y="32"/>
                  </a:lnTo>
                  <a:lnTo>
                    <a:pt x="54" y="40"/>
                  </a:lnTo>
                  <a:close/>
                </a:path>
              </a:pathLst>
            </a:custGeom>
            <a:solidFill>
              <a:srgbClr val="22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386"/>
            <p:cNvSpPr>
              <a:spLocks/>
            </p:cNvSpPr>
            <p:nvPr/>
          </p:nvSpPr>
          <p:spPr bwMode="auto">
            <a:xfrm>
              <a:off x="3291" y="845"/>
              <a:ext cx="410" cy="577"/>
            </a:xfrm>
            <a:custGeom>
              <a:avLst/>
              <a:gdLst>
                <a:gd name="T0" fmla="*/ 1514 w 1642"/>
                <a:gd name="T1" fmla="*/ 16 h 2308"/>
                <a:gd name="T2" fmla="*/ 1514 w 1642"/>
                <a:gd name="T3" fmla="*/ 94 h 2308"/>
                <a:gd name="T4" fmla="*/ 1517 w 1642"/>
                <a:gd name="T5" fmla="*/ 171 h 2308"/>
                <a:gd name="T6" fmla="*/ 1527 w 1642"/>
                <a:gd name="T7" fmla="*/ 261 h 2308"/>
                <a:gd name="T8" fmla="*/ 1540 w 1642"/>
                <a:gd name="T9" fmla="*/ 332 h 2308"/>
                <a:gd name="T10" fmla="*/ 1552 w 1642"/>
                <a:gd name="T11" fmla="*/ 379 h 2308"/>
                <a:gd name="T12" fmla="*/ 1566 w 1642"/>
                <a:gd name="T13" fmla="*/ 427 h 2308"/>
                <a:gd name="T14" fmla="*/ 1583 w 1642"/>
                <a:gd name="T15" fmla="*/ 472 h 2308"/>
                <a:gd name="T16" fmla="*/ 1604 w 1642"/>
                <a:gd name="T17" fmla="*/ 515 h 2308"/>
                <a:gd name="T18" fmla="*/ 1629 w 1642"/>
                <a:gd name="T19" fmla="*/ 555 h 2308"/>
                <a:gd name="T20" fmla="*/ 1620 w 1642"/>
                <a:gd name="T21" fmla="*/ 582 h 2308"/>
                <a:gd name="T22" fmla="*/ 1464 w 1642"/>
                <a:gd name="T23" fmla="*/ 634 h 2308"/>
                <a:gd name="T24" fmla="*/ 1290 w 1642"/>
                <a:gd name="T25" fmla="*/ 689 h 2308"/>
                <a:gd name="T26" fmla="*/ 1165 w 1642"/>
                <a:gd name="T27" fmla="*/ 726 h 2308"/>
                <a:gd name="T28" fmla="*/ 1045 w 1642"/>
                <a:gd name="T29" fmla="*/ 759 h 2308"/>
                <a:gd name="T30" fmla="*/ 937 w 1642"/>
                <a:gd name="T31" fmla="*/ 785 h 2308"/>
                <a:gd name="T32" fmla="*/ 903 w 1642"/>
                <a:gd name="T33" fmla="*/ 803 h 2308"/>
                <a:gd name="T34" fmla="*/ 979 w 1642"/>
                <a:gd name="T35" fmla="*/ 864 h 2308"/>
                <a:gd name="T36" fmla="*/ 1111 w 1642"/>
                <a:gd name="T37" fmla="*/ 964 h 2308"/>
                <a:gd name="T38" fmla="*/ 1230 w 1642"/>
                <a:gd name="T39" fmla="*/ 1049 h 2308"/>
                <a:gd name="T40" fmla="*/ 1314 w 1642"/>
                <a:gd name="T41" fmla="*/ 1106 h 2308"/>
                <a:gd name="T42" fmla="*/ 1343 w 1642"/>
                <a:gd name="T43" fmla="*/ 1140 h 2308"/>
                <a:gd name="T44" fmla="*/ 1243 w 1642"/>
                <a:gd name="T45" fmla="*/ 1196 h 2308"/>
                <a:gd name="T46" fmla="*/ 1069 w 1642"/>
                <a:gd name="T47" fmla="*/ 1299 h 2308"/>
                <a:gd name="T48" fmla="*/ 907 w 1642"/>
                <a:gd name="T49" fmla="*/ 1402 h 2308"/>
                <a:gd name="T50" fmla="*/ 789 w 1642"/>
                <a:gd name="T51" fmla="*/ 1481 h 2308"/>
                <a:gd name="T52" fmla="*/ 668 w 1642"/>
                <a:gd name="T53" fmla="*/ 1567 h 2308"/>
                <a:gd name="T54" fmla="*/ 547 w 1642"/>
                <a:gd name="T55" fmla="*/ 1658 h 2308"/>
                <a:gd name="T56" fmla="*/ 430 w 1642"/>
                <a:gd name="T57" fmla="*/ 1753 h 2308"/>
                <a:gd name="T58" fmla="*/ 320 w 1642"/>
                <a:gd name="T59" fmla="*/ 1852 h 2308"/>
                <a:gd name="T60" fmla="*/ 221 w 1642"/>
                <a:gd name="T61" fmla="*/ 1954 h 2308"/>
                <a:gd name="T62" fmla="*/ 134 w 1642"/>
                <a:gd name="T63" fmla="*/ 2055 h 2308"/>
                <a:gd name="T64" fmla="*/ 65 w 1642"/>
                <a:gd name="T65" fmla="*/ 2158 h 2308"/>
                <a:gd name="T66" fmla="*/ 16 w 1642"/>
                <a:gd name="T67" fmla="*/ 2259 h 2308"/>
                <a:gd name="T68" fmla="*/ 2 w 1642"/>
                <a:gd name="T69" fmla="*/ 2301 h 2308"/>
                <a:gd name="T70" fmla="*/ 14 w 1642"/>
                <a:gd name="T71" fmla="*/ 2247 h 2308"/>
                <a:gd name="T72" fmla="*/ 35 w 1642"/>
                <a:gd name="T73" fmla="*/ 2152 h 2308"/>
                <a:gd name="T74" fmla="*/ 64 w 1642"/>
                <a:gd name="T75" fmla="*/ 2027 h 2308"/>
                <a:gd name="T76" fmla="*/ 98 w 1642"/>
                <a:gd name="T77" fmla="*/ 1887 h 2308"/>
                <a:gd name="T78" fmla="*/ 134 w 1642"/>
                <a:gd name="T79" fmla="*/ 1743 h 2308"/>
                <a:gd name="T80" fmla="*/ 171 w 1642"/>
                <a:gd name="T81" fmla="*/ 1608 h 2308"/>
                <a:gd name="T82" fmla="*/ 207 w 1642"/>
                <a:gd name="T83" fmla="*/ 1495 h 2308"/>
                <a:gd name="T84" fmla="*/ 234 w 1642"/>
                <a:gd name="T85" fmla="*/ 1428 h 2308"/>
                <a:gd name="T86" fmla="*/ 270 w 1642"/>
                <a:gd name="T87" fmla="*/ 1369 h 2308"/>
                <a:gd name="T88" fmla="*/ 327 w 1642"/>
                <a:gd name="T89" fmla="*/ 1292 h 2308"/>
                <a:gd name="T90" fmla="*/ 398 w 1642"/>
                <a:gd name="T91" fmla="*/ 1201 h 2308"/>
                <a:gd name="T92" fmla="*/ 529 w 1642"/>
                <a:gd name="T93" fmla="*/ 1045 h 2308"/>
                <a:gd name="T94" fmla="*/ 734 w 1642"/>
                <a:gd name="T95" fmla="*/ 811 h 2308"/>
                <a:gd name="T96" fmla="*/ 953 w 1642"/>
                <a:gd name="T97" fmla="*/ 572 h 2308"/>
                <a:gd name="T98" fmla="*/ 1165 w 1642"/>
                <a:gd name="T99" fmla="*/ 347 h 2308"/>
                <a:gd name="T100" fmla="*/ 1346 w 1642"/>
                <a:gd name="T101" fmla="*/ 161 h 2308"/>
                <a:gd name="T102" fmla="*/ 1450 w 1642"/>
                <a:gd name="T103" fmla="*/ 59 h 2308"/>
                <a:gd name="T104" fmla="*/ 1498 w 1642"/>
                <a:gd name="T105" fmla="*/ 14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2" h="2308">
                  <a:moveTo>
                    <a:pt x="1515" y="0"/>
                  </a:moveTo>
                  <a:lnTo>
                    <a:pt x="1514" y="16"/>
                  </a:lnTo>
                  <a:lnTo>
                    <a:pt x="1514" y="63"/>
                  </a:lnTo>
                  <a:lnTo>
                    <a:pt x="1514" y="94"/>
                  </a:lnTo>
                  <a:lnTo>
                    <a:pt x="1515" y="131"/>
                  </a:lnTo>
                  <a:lnTo>
                    <a:pt x="1517" y="171"/>
                  </a:lnTo>
                  <a:lnTo>
                    <a:pt x="1521" y="215"/>
                  </a:lnTo>
                  <a:lnTo>
                    <a:pt x="1527" y="261"/>
                  </a:lnTo>
                  <a:lnTo>
                    <a:pt x="1535" y="308"/>
                  </a:lnTo>
                  <a:lnTo>
                    <a:pt x="1540" y="332"/>
                  </a:lnTo>
                  <a:lnTo>
                    <a:pt x="1545" y="356"/>
                  </a:lnTo>
                  <a:lnTo>
                    <a:pt x="1552" y="379"/>
                  </a:lnTo>
                  <a:lnTo>
                    <a:pt x="1558" y="403"/>
                  </a:lnTo>
                  <a:lnTo>
                    <a:pt x="1566" y="427"/>
                  </a:lnTo>
                  <a:lnTo>
                    <a:pt x="1574" y="450"/>
                  </a:lnTo>
                  <a:lnTo>
                    <a:pt x="1583" y="472"/>
                  </a:lnTo>
                  <a:lnTo>
                    <a:pt x="1594" y="494"/>
                  </a:lnTo>
                  <a:lnTo>
                    <a:pt x="1604" y="515"/>
                  </a:lnTo>
                  <a:lnTo>
                    <a:pt x="1616" y="536"/>
                  </a:lnTo>
                  <a:lnTo>
                    <a:pt x="1629" y="555"/>
                  </a:lnTo>
                  <a:lnTo>
                    <a:pt x="1642" y="574"/>
                  </a:lnTo>
                  <a:lnTo>
                    <a:pt x="1620" y="582"/>
                  </a:lnTo>
                  <a:lnTo>
                    <a:pt x="1557" y="603"/>
                  </a:lnTo>
                  <a:lnTo>
                    <a:pt x="1464" y="634"/>
                  </a:lnTo>
                  <a:lnTo>
                    <a:pt x="1352" y="670"/>
                  </a:lnTo>
                  <a:lnTo>
                    <a:pt x="1290" y="689"/>
                  </a:lnTo>
                  <a:lnTo>
                    <a:pt x="1227" y="708"/>
                  </a:lnTo>
                  <a:lnTo>
                    <a:pt x="1165" y="726"/>
                  </a:lnTo>
                  <a:lnTo>
                    <a:pt x="1103" y="743"/>
                  </a:lnTo>
                  <a:lnTo>
                    <a:pt x="1045" y="759"/>
                  </a:lnTo>
                  <a:lnTo>
                    <a:pt x="989" y="774"/>
                  </a:lnTo>
                  <a:lnTo>
                    <a:pt x="937" y="785"/>
                  </a:lnTo>
                  <a:lnTo>
                    <a:pt x="893" y="793"/>
                  </a:lnTo>
                  <a:lnTo>
                    <a:pt x="903" y="803"/>
                  </a:lnTo>
                  <a:lnTo>
                    <a:pt x="933" y="826"/>
                  </a:lnTo>
                  <a:lnTo>
                    <a:pt x="979" y="864"/>
                  </a:lnTo>
                  <a:lnTo>
                    <a:pt x="1040" y="911"/>
                  </a:lnTo>
                  <a:lnTo>
                    <a:pt x="1111" y="964"/>
                  </a:lnTo>
                  <a:lnTo>
                    <a:pt x="1189" y="1021"/>
                  </a:lnTo>
                  <a:lnTo>
                    <a:pt x="1230" y="1049"/>
                  </a:lnTo>
                  <a:lnTo>
                    <a:pt x="1272" y="1078"/>
                  </a:lnTo>
                  <a:lnTo>
                    <a:pt x="1314" y="1106"/>
                  </a:lnTo>
                  <a:lnTo>
                    <a:pt x="1357" y="1132"/>
                  </a:lnTo>
                  <a:lnTo>
                    <a:pt x="1343" y="1140"/>
                  </a:lnTo>
                  <a:lnTo>
                    <a:pt x="1304" y="1161"/>
                  </a:lnTo>
                  <a:lnTo>
                    <a:pt x="1243" y="1196"/>
                  </a:lnTo>
                  <a:lnTo>
                    <a:pt x="1164" y="1242"/>
                  </a:lnTo>
                  <a:lnTo>
                    <a:pt x="1069" y="1299"/>
                  </a:lnTo>
                  <a:lnTo>
                    <a:pt x="963" y="1366"/>
                  </a:lnTo>
                  <a:lnTo>
                    <a:pt x="907" y="1402"/>
                  </a:lnTo>
                  <a:lnTo>
                    <a:pt x="848" y="1441"/>
                  </a:lnTo>
                  <a:lnTo>
                    <a:pt x="789" y="1481"/>
                  </a:lnTo>
                  <a:lnTo>
                    <a:pt x="728" y="1523"/>
                  </a:lnTo>
                  <a:lnTo>
                    <a:pt x="668" y="1567"/>
                  </a:lnTo>
                  <a:lnTo>
                    <a:pt x="607" y="1612"/>
                  </a:lnTo>
                  <a:lnTo>
                    <a:pt x="547" y="1658"/>
                  </a:lnTo>
                  <a:lnTo>
                    <a:pt x="489" y="1706"/>
                  </a:lnTo>
                  <a:lnTo>
                    <a:pt x="430" y="1753"/>
                  </a:lnTo>
                  <a:lnTo>
                    <a:pt x="374" y="1803"/>
                  </a:lnTo>
                  <a:lnTo>
                    <a:pt x="320" y="1852"/>
                  </a:lnTo>
                  <a:lnTo>
                    <a:pt x="268" y="1903"/>
                  </a:lnTo>
                  <a:lnTo>
                    <a:pt x="221" y="1954"/>
                  </a:lnTo>
                  <a:lnTo>
                    <a:pt x="175" y="2005"/>
                  </a:lnTo>
                  <a:lnTo>
                    <a:pt x="134" y="2055"/>
                  </a:lnTo>
                  <a:lnTo>
                    <a:pt x="98" y="2106"/>
                  </a:lnTo>
                  <a:lnTo>
                    <a:pt x="65" y="2158"/>
                  </a:lnTo>
                  <a:lnTo>
                    <a:pt x="38" y="2208"/>
                  </a:lnTo>
                  <a:lnTo>
                    <a:pt x="16" y="2259"/>
                  </a:lnTo>
                  <a:lnTo>
                    <a:pt x="0" y="2308"/>
                  </a:lnTo>
                  <a:lnTo>
                    <a:pt x="2" y="2301"/>
                  </a:lnTo>
                  <a:lnTo>
                    <a:pt x="7" y="2280"/>
                  </a:lnTo>
                  <a:lnTo>
                    <a:pt x="14" y="2247"/>
                  </a:lnTo>
                  <a:lnTo>
                    <a:pt x="24" y="2203"/>
                  </a:lnTo>
                  <a:lnTo>
                    <a:pt x="35" y="2152"/>
                  </a:lnTo>
                  <a:lnTo>
                    <a:pt x="49" y="2092"/>
                  </a:lnTo>
                  <a:lnTo>
                    <a:pt x="64" y="2027"/>
                  </a:lnTo>
                  <a:lnTo>
                    <a:pt x="80" y="1959"/>
                  </a:lnTo>
                  <a:lnTo>
                    <a:pt x="98" y="1887"/>
                  </a:lnTo>
                  <a:lnTo>
                    <a:pt x="116" y="1815"/>
                  </a:lnTo>
                  <a:lnTo>
                    <a:pt x="134" y="1743"/>
                  </a:lnTo>
                  <a:lnTo>
                    <a:pt x="153" y="1674"/>
                  </a:lnTo>
                  <a:lnTo>
                    <a:pt x="171" y="1608"/>
                  </a:lnTo>
                  <a:lnTo>
                    <a:pt x="189" y="1548"/>
                  </a:lnTo>
                  <a:lnTo>
                    <a:pt x="207" y="1495"/>
                  </a:lnTo>
                  <a:lnTo>
                    <a:pt x="223" y="1451"/>
                  </a:lnTo>
                  <a:lnTo>
                    <a:pt x="234" y="1428"/>
                  </a:lnTo>
                  <a:lnTo>
                    <a:pt x="249" y="1400"/>
                  </a:lnTo>
                  <a:lnTo>
                    <a:pt x="270" y="1369"/>
                  </a:lnTo>
                  <a:lnTo>
                    <a:pt x="296" y="1332"/>
                  </a:lnTo>
                  <a:lnTo>
                    <a:pt x="327" y="1292"/>
                  </a:lnTo>
                  <a:lnTo>
                    <a:pt x="360" y="1248"/>
                  </a:lnTo>
                  <a:lnTo>
                    <a:pt x="398" y="1201"/>
                  </a:lnTo>
                  <a:lnTo>
                    <a:pt x="439" y="1152"/>
                  </a:lnTo>
                  <a:lnTo>
                    <a:pt x="529" y="1045"/>
                  </a:lnTo>
                  <a:lnTo>
                    <a:pt x="629" y="930"/>
                  </a:lnTo>
                  <a:lnTo>
                    <a:pt x="734" y="811"/>
                  </a:lnTo>
                  <a:lnTo>
                    <a:pt x="844" y="691"/>
                  </a:lnTo>
                  <a:lnTo>
                    <a:pt x="953" y="572"/>
                  </a:lnTo>
                  <a:lnTo>
                    <a:pt x="1061" y="456"/>
                  </a:lnTo>
                  <a:lnTo>
                    <a:pt x="1165" y="347"/>
                  </a:lnTo>
                  <a:lnTo>
                    <a:pt x="1261" y="248"/>
                  </a:lnTo>
                  <a:lnTo>
                    <a:pt x="1346" y="161"/>
                  </a:lnTo>
                  <a:lnTo>
                    <a:pt x="1420" y="89"/>
                  </a:lnTo>
                  <a:lnTo>
                    <a:pt x="1450" y="59"/>
                  </a:lnTo>
                  <a:lnTo>
                    <a:pt x="1476" y="34"/>
                  </a:lnTo>
                  <a:lnTo>
                    <a:pt x="1498" y="14"/>
                  </a:lnTo>
                  <a:lnTo>
                    <a:pt x="1515" y="0"/>
                  </a:lnTo>
                  <a:close/>
                </a:path>
              </a:pathLst>
            </a:custGeom>
            <a:solidFill>
              <a:srgbClr val="67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387"/>
            <p:cNvSpPr>
              <a:spLocks/>
            </p:cNvSpPr>
            <p:nvPr/>
          </p:nvSpPr>
          <p:spPr bwMode="auto">
            <a:xfrm>
              <a:off x="3346" y="856"/>
              <a:ext cx="309" cy="351"/>
            </a:xfrm>
            <a:custGeom>
              <a:avLst/>
              <a:gdLst>
                <a:gd name="T0" fmla="*/ 787 w 1233"/>
                <a:gd name="T1" fmla="*/ 17 h 1403"/>
                <a:gd name="T2" fmla="*/ 751 w 1233"/>
                <a:gd name="T3" fmla="*/ 48 h 1403"/>
                <a:gd name="T4" fmla="*/ 710 w 1233"/>
                <a:gd name="T5" fmla="*/ 1 h 1403"/>
                <a:gd name="T6" fmla="*/ 634 w 1233"/>
                <a:gd name="T7" fmla="*/ 149 h 1403"/>
                <a:gd name="T8" fmla="*/ 619 w 1233"/>
                <a:gd name="T9" fmla="*/ 175 h 1403"/>
                <a:gd name="T10" fmla="*/ 593 w 1233"/>
                <a:gd name="T11" fmla="*/ 17 h 1403"/>
                <a:gd name="T12" fmla="*/ 559 w 1233"/>
                <a:gd name="T13" fmla="*/ 32 h 1403"/>
                <a:gd name="T14" fmla="*/ 490 w 1233"/>
                <a:gd name="T15" fmla="*/ 26 h 1403"/>
                <a:gd name="T16" fmla="*/ 419 w 1233"/>
                <a:gd name="T17" fmla="*/ 34 h 1403"/>
                <a:gd name="T18" fmla="*/ 398 w 1233"/>
                <a:gd name="T19" fmla="*/ 63 h 1403"/>
                <a:gd name="T20" fmla="*/ 373 w 1233"/>
                <a:gd name="T21" fmla="*/ 133 h 1403"/>
                <a:gd name="T22" fmla="*/ 327 w 1233"/>
                <a:gd name="T23" fmla="*/ 264 h 1403"/>
                <a:gd name="T24" fmla="*/ 260 w 1233"/>
                <a:gd name="T25" fmla="*/ 475 h 1403"/>
                <a:gd name="T26" fmla="*/ 192 w 1233"/>
                <a:gd name="T27" fmla="*/ 706 h 1403"/>
                <a:gd name="T28" fmla="*/ 127 w 1233"/>
                <a:gd name="T29" fmla="*/ 935 h 1403"/>
                <a:gd name="T30" fmla="*/ 70 w 1233"/>
                <a:gd name="T31" fmla="*/ 1140 h 1403"/>
                <a:gd name="T32" fmla="*/ 27 w 1233"/>
                <a:gd name="T33" fmla="*/ 1300 h 1403"/>
                <a:gd name="T34" fmla="*/ 3 w 1233"/>
                <a:gd name="T35" fmla="*/ 1390 h 1403"/>
                <a:gd name="T36" fmla="*/ 21 w 1233"/>
                <a:gd name="T37" fmla="*/ 1363 h 1403"/>
                <a:gd name="T38" fmla="*/ 79 w 1233"/>
                <a:gd name="T39" fmla="*/ 1275 h 1403"/>
                <a:gd name="T40" fmla="*/ 150 w 1233"/>
                <a:gd name="T41" fmla="*/ 1177 h 1403"/>
                <a:gd name="T42" fmla="*/ 234 w 1233"/>
                <a:gd name="T43" fmla="*/ 1071 h 1403"/>
                <a:gd name="T44" fmla="*/ 328 w 1233"/>
                <a:gd name="T45" fmla="*/ 958 h 1403"/>
                <a:gd name="T46" fmla="*/ 429 w 1233"/>
                <a:gd name="T47" fmla="*/ 842 h 1403"/>
                <a:gd name="T48" fmla="*/ 587 w 1233"/>
                <a:gd name="T49" fmla="*/ 666 h 1403"/>
                <a:gd name="T50" fmla="*/ 799 w 1233"/>
                <a:gd name="T51" fmla="*/ 443 h 1403"/>
                <a:gd name="T52" fmla="*/ 989 w 1233"/>
                <a:gd name="T53" fmla="*/ 246 h 1403"/>
                <a:gd name="T54" fmla="*/ 1137 w 1233"/>
                <a:gd name="T55" fmla="*/ 96 h 1403"/>
                <a:gd name="T56" fmla="*/ 1222 w 1233"/>
                <a:gd name="T57" fmla="*/ 13 h 1403"/>
                <a:gd name="T58" fmla="*/ 1170 w 1233"/>
                <a:gd name="T59" fmla="*/ 1 h 1403"/>
                <a:gd name="T60" fmla="*/ 1051 w 1233"/>
                <a:gd name="T61" fmla="*/ 0 h 1403"/>
                <a:gd name="T62" fmla="*/ 944 w 1233"/>
                <a:gd name="T63" fmla="*/ 2 h 1403"/>
                <a:gd name="T64" fmla="*/ 848 w 1233"/>
                <a:gd name="T65" fmla="*/ 4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33" h="1403">
                  <a:moveTo>
                    <a:pt x="804" y="5"/>
                  </a:moveTo>
                  <a:lnTo>
                    <a:pt x="787" y="17"/>
                  </a:lnTo>
                  <a:lnTo>
                    <a:pt x="769" y="32"/>
                  </a:lnTo>
                  <a:lnTo>
                    <a:pt x="751" y="48"/>
                  </a:lnTo>
                  <a:lnTo>
                    <a:pt x="730" y="67"/>
                  </a:lnTo>
                  <a:lnTo>
                    <a:pt x="710" y="1"/>
                  </a:lnTo>
                  <a:lnTo>
                    <a:pt x="644" y="136"/>
                  </a:lnTo>
                  <a:lnTo>
                    <a:pt x="634" y="149"/>
                  </a:lnTo>
                  <a:lnTo>
                    <a:pt x="626" y="162"/>
                  </a:lnTo>
                  <a:lnTo>
                    <a:pt x="619" y="175"/>
                  </a:lnTo>
                  <a:lnTo>
                    <a:pt x="611" y="186"/>
                  </a:lnTo>
                  <a:lnTo>
                    <a:pt x="593" y="17"/>
                  </a:lnTo>
                  <a:lnTo>
                    <a:pt x="564" y="49"/>
                  </a:lnTo>
                  <a:lnTo>
                    <a:pt x="559" y="32"/>
                  </a:lnTo>
                  <a:lnTo>
                    <a:pt x="556" y="19"/>
                  </a:lnTo>
                  <a:lnTo>
                    <a:pt x="490" y="26"/>
                  </a:lnTo>
                  <a:lnTo>
                    <a:pt x="446" y="31"/>
                  </a:lnTo>
                  <a:lnTo>
                    <a:pt x="419" y="34"/>
                  </a:lnTo>
                  <a:lnTo>
                    <a:pt x="411" y="35"/>
                  </a:lnTo>
                  <a:lnTo>
                    <a:pt x="398" y="63"/>
                  </a:lnTo>
                  <a:lnTo>
                    <a:pt x="385" y="97"/>
                  </a:lnTo>
                  <a:lnTo>
                    <a:pt x="373" y="133"/>
                  </a:lnTo>
                  <a:lnTo>
                    <a:pt x="357" y="174"/>
                  </a:lnTo>
                  <a:lnTo>
                    <a:pt x="327" y="264"/>
                  </a:lnTo>
                  <a:lnTo>
                    <a:pt x="295" y="365"/>
                  </a:lnTo>
                  <a:lnTo>
                    <a:pt x="260" y="475"/>
                  </a:lnTo>
                  <a:lnTo>
                    <a:pt x="227" y="588"/>
                  </a:lnTo>
                  <a:lnTo>
                    <a:pt x="192" y="706"/>
                  </a:lnTo>
                  <a:lnTo>
                    <a:pt x="159" y="822"/>
                  </a:lnTo>
                  <a:lnTo>
                    <a:pt x="127" y="935"/>
                  </a:lnTo>
                  <a:lnTo>
                    <a:pt x="97" y="1042"/>
                  </a:lnTo>
                  <a:lnTo>
                    <a:pt x="70" y="1140"/>
                  </a:lnTo>
                  <a:lnTo>
                    <a:pt x="46" y="1228"/>
                  </a:lnTo>
                  <a:lnTo>
                    <a:pt x="27" y="1300"/>
                  </a:lnTo>
                  <a:lnTo>
                    <a:pt x="12" y="1355"/>
                  </a:lnTo>
                  <a:lnTo>
                    <a:pt x="3" y="1390"/>
                  </a:lnTo>
                  <a:lnTo>
                    <a:pt x="0" y="1403"/>
                  </a:lnTo>
                  <a:lnTo>
                    <a:pt x="21" y="1363"/>
                  </a:lnTo>
                  <a:lnTo>
                    <a:pt x="47" y="1321"/>
                  </a:lnTo>
                  <a:lnTo>
                    <a:pt x="79" y="1275"/>
                  </a:lnTo>
                  <a:lnTo>
                    <a:pt x="112" y="1228"/>
                  </a:lnTo>
                  <a:lnTo>
                    <a:pt x="150" y="1177"/>
                  </a:lnTo>
                  <a:lnTo>
                    <a:pt x="191" y="1125"/>
                  </a:lnTo>
                  <a:lnTo>
                    <a:pt x="234" y="1071"/>
                  </a:lnTo>
                  <a:lnTo>
                    <a:pt x="281" y="1015"/>
                  </a:lnTo>
                  <a:lnTo>
                    <a:pt x="328" y="958"/>
                  </a:lnTo>
                  <a:lnTo>
                    <a:pt x="378" y="900"/>
                  </a:lnTo>
                  <a:lnTo>
                    <a:pt x="429" y="842"/>
                  </a:lnTo>
                  <a:lnTo>
                    <a:pt x="482" y="784"/>
                  </a:lnTo>
                  <a:lnTo>
                    <a:pt x="587" y="666"/>
                  </a:lnTo>
                  <a:lnTo>
                    <a:pt x="694" y="552"/>
                  </a:lnTo>
                  <a:lnTo>
                    <a:pt x="799" y="443"/>
                  </a:lnTo>
                  <a:lnTo>
                    <a:pt x="898" y="339"/>
                  </a:lnTo>
                  <a:lnTo>
                    <a:pt x="989" y="246"/>
                  </a:lnTo>
                  <a:lnTo>
                    <a:pt x="1069" y="164"/>
                  </a:lnTo>
                  <a:lnTo>
                    <a:pt x="1137" y="96"/>
                  </a:lnTo>
                  <a:lnTo>
                    <a:pt x="1188" y="45"/>
                  </a:lnTo>
                  <a:lnTo>
                    <a:pt x="1222" y="13"/>
                  </a:lnTo>
                  <a:lnTo>
                    <a:pt x="1233" y="1"/>
                  </a:lnTo>
                  <a:lnTo>
                    <a:pt x="1170" y="1"/>
                  </a:lnTo>
                  <a:lnTo>
                    <a:pt x="1109" y="0"/>
                  </a:lnTo>
                  <a:lnTo>
                    <a:pt x="1051" y="0"/>
                  </a:lnTo>
                  <a:lnTo>
                    <a:pt x="996" y="1"/>
                  </a:lnTo>
                  <a:lnTo>
                    <a:pt x="944" y="2"/>
                  </a:lnTo>
                  <a:lnTo>
                    <a:pt x="894" y="2"/>
                  </a:lnTo>
                  <a:lnTo>
                    <a:pt x="848" y="4"/>
                  </a:lnTo>
                  <a:lnTo>
                    <a:pt x="804" y="5"/>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388"/>
            <p:cNvSpPr>
              <a:spLocks/>
            </p:cNvSpPr>
            <p:nvPr/>
          </p:nvSpPr>
          <p:spPr bwMode="auto">
            <a:xfrm>
              <a:off x="3524" y="797"/>
              <a:ext cx="152" cy="128"/>
            </a:xfrm>
            <a:custGeom>
              <a:avLst/>
              <a:gdLst>
                <a:gd name="T0" fmla="*/ 391 w 610"/>
                <a:gd name="T1" fmla="*/ 0 h 512"/>
                <a:gd name="T2" fmla="*/ 375 w 610"/>
                <a:gd name="T3" fmla="*/ 10 h 512"/>
                <a:gd name="T4" fmla="*/ 337 w 610"/>
                <a:gd name="T5" fmla="*/ 34 h 512"/>
                <a:gd name="T6" fmla="*/ 280 w 610"/>
                <a:gd name="T7" fmla="*/ 69 h 512"/>
                <a:gd name="T8" fmla="*/ 215 w 610"/>
                <a:gd name="T9" fmla="*/ 110 h 512"/>
                <a:gd name="T10" fmla="*/ 146 w 610"/>
                <a:gd name="T11" fmla="*/ 152 h 512"/>
                <a:gd name="T12" fmla="*/ 83 w 610"/>
                <a:gd name="T13" fmla="*/ 191 h 512"/>
                <a:gd name="T14" fmla="*/ 31 w 610"/>
                <a:gd name="T15" fmla="*/ 221 h 512"/>
                <a:gd name="T16" fmla="*/ 0 w 610"/>
                <a:gd name="T17" fmla="*/ 240 h 512"/>
                <a:gd name="T18" fmla="*/ 2 w 610"/>
                <a:gd name="T19" fmla="*/ 250 h 512"/>
                <a:gd name="T20" fmla="*/ 8 w 610"/>
                <a:gd name="T21" fmla="*/ 275 h 512"/>
                <a:gd name="T22" fmla="*/ 17 w 610"/>
                <a:gd name="T23" fmla="*/ 312 h 512"/>
                <a:gd name="T24" fmla="*/ 28 w 610"/>
                <a:gd name="T25" fmla="*/ 356 h 512"/>
                <a:gd name="T26" fmla="*/ 40 w 610"/>
                <a:gd name="T27" fmla="*/ 403 h 512"/>
                <a:gd name="T28" fmla="*/ 51 w 610"/>
                <a:gd name="T29" fmla="*/ 447 h 512"/>
                <a:gd name="T30" fmla="*/ 62 w 610"/>
                <a:gd name="T31" fmla="*/ 485 h 512"/>
                <a:gd name="T32" fmla="*/ 71 w 610"/>
                <a:gd name="T33" fmla="*/ 512 h 512"/>
                <a:gd name="T34" fmla="*/ 92 w 610"/>
                <a:gd name="T35" fmla="*/ 500 h 512"/>
                <a:gd name="T36" fmla="*/ 149 w 610"/>
                <a:gd name="T37" fmla="*/ 469 h 512"/>
                <a:gd name="T38" fmla="*/ 230 w 610"/>
                <a:gd name="T39" fmla="*/ 422 h 512"/>
                <a:gd name="T40" fmla="*/ 323 w 610"/>
                <a:gd name="T41" fmla="*/ 367 h 512"/>
                <a:gd name="T42" fmla="*/ 371 w 610"/>
                <a:gd name="T43" fmla="*/ 338 h 512"/>
                <a:gd name="T44" fmla="*/ 419 w 610"/>
                <a:gd name="T45" fmla="*/ 308 h 512"/>
                <a:gd name="T46" fmla="*/ 464 w 610"/>
                <a:gd name="T47" fmla="*/ 280 h 512"/>
                <a:gd name="T48" fmla="*/ 506 w 610"/>
                <a:gd name="T49" fmla="*/ 252 h 512"/>
                <a:gd name="T50" fmla="*/ 543 w 610"/>
                <a:gd name="T51" fmla="*/ 226 h 512"/>
                <a:gd name="T52" fmla="*/ 573 w 610"/>
                <a:gd name="T53" fmla="*/ 202 h 512"/>
                <a:gd name="T54" fmla="*/ 586 w 610"/>
                <a:gd name="T55" fmla="*/ 192 h 512"/>
                <a:gd name="T56" fmla="*/ 596 w 610"/>
                <a:gd name="T57" fmla="*/ 183 h 512"/>
                <a:gd name="T58" fmla="*/ 605 w 610"/>
                <a:gd name="T59" fmla="*/ 174 h 512"/>
                <a:gd name="T60" fmla="*/ 610 w 610"/>
                <a:gd name="T61" fmla="*/ 166 h 512"/>
                <a:gd name="T62" fmla="*/ 391 w 610"/>
                <a:gd name="T63"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0" h="512">
                  <a:moveTo>
                    <a:pt x="391" y="0"/>
                  </a:moveTo>
                  <a:lnTo>
                    <a:pt x="375" y="10"/>
                  </a:lnTo>
                  <a:lnTo>
                    <a:pt x="337" y="34"/>
                  </a:lnTo>
                  <a:lnTo>
                    <a:pt x="280" y="69"/>
                  </a:lnTo>
                  <a:lnTo>
                    <a:pt x="215" y="110"/>
                  </a:lnTo>
                  <a:lnTo>
                    <a:pt x="146" y="152"/>
                  </a:lnTo>
                  <a:lnTo>
                    <a:pt x="83" y="191"/>
                  </a:lnTo>
                  <a:lnTo>
                    <a:pt x="31" y="221"/>
                  </a:lnTo>
                  <a:lnTo>
                    <a:pt x="0" y="240"/>
                  </a:lnTo>
                  <a:lnTo>
                    <a:pt x="2" y="250"/>
                  </a:lnTo>
                  <a:lnTo>
                    <a:pt x="8" y="275"/>
                  </a:lnTo>
                  <a:lnTo>
                    <a:pt x="17" y="312"/>
                  </a:lnTo>
                  <a:lnTo>
                    <a:pt x="28" y="356"/>
                  </a:lnTo>
                  <a:lnTo>
                    <a:pt x="40" y="403"/>
                  </a:lnTo>
                  <a:lnTo>
                    <a:pt x="51" y="447"/>
                  </a:lnTo>
                  <a:lnTo>
                    <a:pt x="62" y="485"/>
                  </a:lnTo>
                  <a:lnTo>
                    <a:pt x="71" y="512"/>
                  </a:lnTo>
                  <a:lnTo>
                    <a:pt x="92" y="500"/>
                  </a:lnTo>
                  <a:lnTo>
                    <a:pt x="149" y="469"/>
                  </a:lnTo>
                  <a:lnTo>
                    <a:pt x="230" y="422"/>
                  </a:lnTo>
                  <a:lnTo>
                    <a:pt x="323" y="367"/>
                  </a:lnTo>
                  <a:lnTo>
                    <a:pt x="371" y="338"/>
                  </a:lnTo>
                  <a:lnTo>
                    <a:pt x="419" y="308"/>
                  </a:lnTo>
                  <a:lnTo>
                    <a:pt x="464" y="280"/>
                  </a:lnTo>
                  <a:lnTo>
                    <a:pt x="506" y="252"/>
                  </a:lnTo>
                  <a:lnTo>
                    <a:pt x="543" y="226"/>
                  </a:lnTo>
                  <a:lnTo>
                    <a:pt x="573" y="202"/>
                  </a:lnTo>
                  <a:lnTo>
                    <a:pt x="586" y="192"/>
                  </a:lnTo>
                  <a:lnTo>
                    <a:pt x="596" y="183"/>
                  </a:lnTo>
                  <a:lnTo>
                    <a:pt x="605" y="174"/>
                  </a:lnTo>
                  <a:lnTo>
                    <a:pt x="610" y="166"/>
                  </a:lnTo>
                  <a:lnTo>
                    <a:pt x="39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389"/>
            <p:cNvSpPr>
              <a:spLocks/>
            </p:cNvSpPr>
            <p:nvPr/>
          </p:nvSpPr>
          <p:spPr bwMode="auto">
            <a:xfrm>
              <a:off x="3445" y="813"/>
              <a:ext cx="50" cy="104"/>
            </a:xfrm>
            <a:custGeom>
              <a:avLst/>
              <a:gdLst>
                <a:gd name="T0" fmla="*/ 184 w 198"/>
                <a:gd name="T1" fmla="*/ 0 h 415"/>
                <a:gd name="T2" fmla="*/ 183 w 198"/>
                <a:gd name="T3" fmla="*/ 4 h 415"/>
                <a:gd name="T4" fmla="*/ 182 w 198"/>
                <a:gd name="T5" fmla="*/ 17 h 415"/>
                <a:gd name="T6" fmla="*/ 180 w 198"/>
                <a:gd name="T7" fmla="*/ 36 h 415"/>
                <a:gd name="T8" fmla="*/ 178 w 198"/>
                <a:gd name="T9" fmla="*/ 60 h 415"/>
                <a:gd name="T10" fmla="*/ 180 w 198"/>
                <a:gd name="T11" fmla="*/ 90 h 415"/>
                <a:gd name="T12" fmla="*/ 182 w 198"/>
                <a:gd name="T13" fmla="*/ 122 h 415"/>
                <a:gd name="T14" fmla="*/ 185 w 198"/>
                <a:gd name="T15" fmla="*/ 139 h 415"/>
                <a:gd name="T16" fmla="*/ 188 w 198"/>
                <a:gd name="T17" fmla="*/ 156 h 415"/>
                <a:gd name="T18" fmla="*/ 192 w 198"/>
                <a:gd name="T19" fmla="*/ 174 h 415"/>
                <a:gd name="T20" fmla="*/ 198 w 198"/>
                <a:gd name="T21" fmla="*/ 191 h 415"/>
                <a:gd name="T22" fmla="*/ 194 w 198"/>
                <a:gd name="T23" fmla="*/ 200 h 415"/>
                <a:gd name="T24" fmla="*/ 184 w 198"/>
                <a:gd name="T25" fmla="*/ 221 h 415"/>
                <a:gd name="T26" fmla="*/ 169 w 198"/>
                <a:gd name="T27" fmla="*/ 254 h 415"/>
                <a:gd name="T28" fmla="*/ 149 w 198"/>
                <a:gd name="T29" fmla="*/ 290 h 415"/>
                <a:gd name="T30" fmla="*/ 129 w 198"/>
                <a:gd name="T31" fmla="*/ 329 h 415"/>
                <a:gd name="T32" fmla="*/ 107 w 198"/>
                <a:gd name="T33" fmla="*/ 365 h 415"/>
                <a:gd name="T34" fmla="*/ 96 w 198"/>
                <a:gd name="T35" fmla="*/ 381 h 415"/>
                <a:gd name="T36" fmla="*/ 86 w 198"/>
                <a:gd name="T37" fmla="*/ 395 h 415"/>
                <a:gd name="T38" fmla="*/ 76 w 198"/>
                <a:gd name="T39" fmla="*/ 406 h 415"/>
                <a:gd name="T40" fmla="*/ 67 w 198"/>
                <a:gd name="T41" fmla="*/ 415 h 415"/>
                <a:gd name="T42" fmla="*/ 64 w 198"/>
                <a:gd name="T43" fmla="*/ 406 h 415"/>
                <a:gd name="T44" fmla="*/ 57 w 198"/>
                <a:gd name="T45" fmla="*/ 382 h 415"/>
                <a:gd name="T46" fmla="*/ 48 w 198"/>
                <a:gd name="T47" fmla="*/ 348 h 415"/>
                <a:gd name="T48" fmla="*/ 36 w 198"/>
                <a:gd name="T49" fmla="*/ 306 h 415"/>
                <a:gd name="T50" fmla="*/ 24 w 198"/>
                <a:gd name="T51" fmla="*/ 261 h 415"/>
                <a:gd name="T52" fmla="*/ 13 w 198"/>
                <a:gd name="T53" fmla="*/ 216 h 415"/>
                <a:gd name="T54" fmla="*/ 9 w 198"/>
                <a:gd name="T55" fmla="*/ 195 h 415"/>
                <a:gd name="T56" fmla="*/ 6 w 198"/>
                <a:gd name="T57" fmla="*/ 176 h 415"/>
                <a:gd name="T58" fmla="*/ 2 w 198"/>
                <a:gd name="T59" fmla="*/ 158 h 415"/>
                <a:gd name="T60" fmla="*/ 0 w 198"/>
                <a:gd name="T61" fmla="*/ 142 h 415"/>
                <a:gd name="T62" fmla="*/ 184 w 198"/>
                <a:gd name="T63"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8" h="415">
                  <a:moveTo>
                    <a:pt x="184" y="0"/>
                  </a:moveTo>
                  <a:lnTo>
                    <a:pt x="183" y="4"/>
                  </a:lnTo>
                  <a:lnTo>
                    <a:pt x="182" y="17"/>
                  </a:lnTo>
                  <a:lnTo>
                    <a:pt x="180" y="36"/>
                  </a:lnTo>
                  <a:lnTo>
                    <a:pt x="178" y="60"/>
                  </a:lnTo>
                  <a:lnTo>
                    <a:pt x="180" y="90"/>
                  </a:lnTo>
                  <a:lnTo>
                    <a:pt x="182" y="122"/>
                  </a:lnTo>
                  <a:lnTo>
                    <a:pt x="185" y="139"/>
                  </a:lnTo>
                  <a:lnTo>
                    <a:pt x="188" y="156"/>
                  </a:lnTo>
                  <a:lnTo>
                    <a:pt x="192" y="174"/>
                  </a:lnTo>
                  <a:lnTo>
                    <a:pt x="198" y="191"/>
                  </a:lnTo>
                  <a:lnTo>
                    <a:pt x="194" y="200"/>
                  </a:lnTo>
                  <a:lnTo>
                    <a:pt x="184" y="221"/>
                  </a:lnTo>
                  <a:lnTo>
                    <a:pt x="169" y="254"/>
                  </a:lnTo>
                  <a:lnTo>
                    <a:pt x="149" y="290"/>
                  </a:lnTo>
                  <a:lnTo>
                    <a:pt x="129" y="329"/>
                  </a:lnTo>
                  <a:lnTo>
                    <a:pt x="107" y="365"/>
                  </a:lnTo>
                  <a:lnTo>
                    <a:pt x="96" y="381"/>
                  </a:lnTo>
                  <a:lnTo>
                    <a:pt x="86" y="395"/>
                  </a:lnTo>
                  <a:lnTo>
                    <a:pt x="76" y="406"/>
                  </a:lnTo>
                  <a:lnTo>
                    <a:pt x="67" y="415"/>
                  </a:lnTo>
                  <a:lnTo>
                    <a:pt x="64" y="406"/>
                  </a:lnTo>
                  <a:lnTo>
                    <a:pt x="57" y="382"/>
                  </a:lnTo>
                  <a:lnTo>
                    <a:pt x="48" y="348"/>
                  </a:lnTo>
                  <a:lnTo>
                    <a:pt x="36" y="306"/>
                  </a:lnTo>
                  <a:lnTo>
                    <a:pt x="24" y="261"/>
                  </a:lnTo>
                  <a:lnTo>
                    <a:pt x="13" y="216"/>
                  </a:lnTo>
                  <a:lnTo>
                    <a:pt x="9" y="195"/>
                  </a:lnTo>
                  <a:lnTo>
                    <a:pt x="6" y="176"/>
                  </a:lnTo>
                  <a:lnTo>
                    <a:pt x="2" y="158"/>
                  </a:lnTo>
                  <a:lnTo>
                    <a:pt x="0" y="142"/>
                  </a:lnTo>
                  <a:lnTo>
                    <a:pt x="18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390"/>
            <p:cNvSpPr>
              <a:spLocks/>
            </p:cNvSpPr>
            <p:nvPr/>
          </p:nvSpPr>
          <p:spPr bwMode="auto">
            <a:xfrm>
              <a:off x="3470" y="907"/>
              <a:ext cx="67" cy="74"/>
            </a:xfrm>
            <a:custGeom>
              <a:avLst/>
              <a:gdLst>
                <a:gd name="T0" fmla="*/ 266 w 266"/>
                <a:gd name="T1" fmla="*/ 26 h 297"/>
                <a:gd name="T2" fmla="*/ 254 w 266"/>
                <a:gd name="T3" fmla="*/ 23 h 297"/>
                <a:gd name="T4" fmla="*/ 225 w 266"/>
                <a:gd name="T5" fmla="*/ 20 h 297"/>
                <a:gd name="T6" fmla="*/ 184 w 266"/>
                <a:gd name="T7" fmla="*/ 15 h 297"/>
                <a:gd name="T8" fmla="*/ 136 w 266"/>
                <a:gd name="T9" fmla="*/ 9 h 297"/>
                <a:gd name="T10" fmla="*/ 87 w 266"/>
                <a:gd name="T11" fmla="*/ 4 h 297"/>
                <a:gd name="T12" fmla="*/ 45 w 266"/>
                <a:gd name="T13" fmla="*/ 1 h 297"/>
                <a:gd name="T14" fmla="*/ 28 w 266"/>
                <a:gd name="T15" fmla="*/ 0 h 297"/>
                <a:gd name="T16" fmla="*/ 14 w 266"/>
                <a:gd name="T17" fmla="*/ 0 h 297"/>
                <a:gd name="T18" fmla="*/ 4 w 266"/>
                <a:gd name="T19" fmla="*/ 0 h 297"/>
                <a:gd name="T20" fmla="*/ 0 w 266"/>
                <a:gd name="T21" fmla="*/ 2 h 297"/>
                <a:gd name="T22" fmla="*/ 0 w 266"/>
                <a:gd name="T23" fmla="*/ 6 h 297"/>
                <a:gd name="T24" fmla="*/ 0 w 266"/>
                <a:gd name="T25" fmla="*/ 16 h 297"/>
                <a:gd name="T26" fmla="*/ 1 w 266"/>
                <a:gd name="T27" fmla="*/ 29 h 297"/>
                <a:gd name="T28" fmla="*/ 3 w 266"/>
                <a:gd name="T29" fmla="*/ 46 h 297"/>
                <a:gd name="T30" fmla="*/ 8 w 266"/>
                <a:gd name="T31" fmla="*/ 87 h 297"/>
                <a:gd name="T32" fmla="*/ 15 w 266"/>
                <a:gd name="T33" fmla="*/ 133 h 297"/>
                <a:gd name="T34" fmla="*/ 22 w 266"/>
                <a:gd name="T35" fmla="*/ 178 h 297"/>
                <a:gd name="T36" fmla="*/ 29 w 266"/>
                <a:gd name="T37" fmla="*/ 217 h 297"/>
                <a:gd name="T38" fmla="*/ 34 w 266"/>
                <a:gd name="T39" fmla="*/ 245 h 297"/>
                <a:gd name="T40" fmla="*/ 36 w 266"/>
                <a:gd name="T41" fmla="*/ 256 h 297"/>
                <a:gd name="T42" fmla="*/ 50 w 266"/>
                <a:gd name="T43" fmla="*/ 264 h 297"/>
                <a:gd name="T44" fmla="*/ 83 w 266"/>
                <a:gd name="T45" fmla="*/ 282 h 297"/>
                <a:gd name="T46" fmla="*/ 100 w 266"/>
                <a:gd name="T47" fmla="*/ 290 h 297"/>
                <a:gd name="T48" fmla="*/ 117 w 266"/>
                <a:gd name="T49" fmla="*/ 296 h 297"/>
                <a:gd name="T50" fmla="*/ 124 w 266"/>
                <a:gd name="T51" fmla="*/ 297 h 297"/>
                <a:gd name="T52" fmla="*/ 130 w 266"/>
                <a:gd name="T53" fmla="*/ 297 h 297"/>
                <a:gd name="T54" fmla="*/ 132 w 266"/>
                <a:gd name="T55" fmla="*/ 296 h 297"/>
                <a:gd name="T56" fmla="*/ 135 w 266"/>
                <a:gd name="T57" fmla="*/ 296 h 297"/>
                <a:gd name="T58" fmla="*/ 137 w 266"/>
                <a:gd name="T59" fmla="*/ 293 h 297"/>
                <a:gd name="T60" fmla="*/ 138 w 266"/>
                <a:gd name="T61" fmla="*/ 292 h 297"/>
                <a:gd name="T62" fmla="*/ 146 w 266"/>
                <a:gd name="T63" fmla="*/ 275 h 297"/>
                <a:gd name="T64" fmla="*/ 163 w 266"/>
                <a:gd name="T65" fmla="*/ 242 h 297"/>
                <a:gd name="T66" fmla="*/ 183 w 266"/>
                <a:gd name="T67" fmla="*/ 198 h 297"/>
                <a:gd name="T68" fmla="*/ 206 w 266"/>
                <a:gd name="T69" fmla="*/ 151 h 297"/>
                <a:gd name="T70" fmla="*/ 229 w 266"/>
                <a:gd name="T71" fmla="*/ 104 h 297"/>
                <a:gd name="T72" fmla="*/ 248 w 266"/>
                <a:gd name="T73" fmla="*/ 63 h 297"/>
                <a:gd name="T74" fmla="*/ 261 w 266"/>
                <a:gd name="T75" fmla="*/ 35 h 297"/>
                <a:gd name="T76" fmla="*/ 266 w 266"/>
                <a:gd name="T77" fmla="*/ 2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6" h="297">
                  <a:moveTo>
                    <a:pt x="266" y="26"/>
                  </a:moveTo>
                  <a:lnTo>
                    <a:pt x="254" y="23"/>
                  </a:lnTo>
                  <a:lnTo>
                    <a:pt x="225" y="20"/>
                  </a:lnTo>
                  <a:lnTo>
                    <a:pt x="184" y="15"/>
                  </a:lnTo>
                  <a:lnTo>
                    <a:pt x="136" y="9"/>
                  </a:lnTo>
                  <a:lnTo>
                    <a:pt x="87" y="4"/>
                  </a:lnTo>
                  <a:lnTo>
                    <a:pt x="45" y="1"/>
                  </a:lnTo>
                  <a:lnTo>
                    <a:pt x="28" y="0"/>
                  </a:lnTo>
                  <a:lnTo>
                    <a:pt x="14" y="0"/>
                  </a:lnTo>
                  <a:lnTo>
                    <a:pt x="4" y="0"/>
                  </a:lnTo>
                  <a:lnTo>
                    <a:pt x="0" y="2"/>
                  </a:lnTo>
                  <a:lnTo>
                    <a:pt x="0" y="6"/>
                  </a:lnTo>
                  <a:lnTo>
                    <a:pt x="0" y="16"/>
                  </a:lnTo>
                  <a:lnTo>
                    <a:pt x="1" y="29"/>
                  </a:lnTo>
                  <a:lnTo>
                    <a:pt x="3" y="46"/>
                  </a:lnTo>
                  <a:lnTo>
                    <a:pt x="8" y="87"/>
                  </a:lnTo>
                  <a:lnTo>
                    <a:pt x="15" y="133"/>
                  </a:lnTo>
                  <a:lnTo>
                    <a:pt x="22" y="178"/>
                  </a:lnTo>
                  <a:lnTo>
                    <a:pt x="29" y="217"/>
                  </a:lnTo>
                  <a:lnTo>
                    <a:pt x="34" y="245"/>
                  </a:lnTo>
                  <a:lnTo>
                    <a:pt x="36" y="256"/>
                  </a:lnTo>
                  <a:lnTo>
                    <a:pt x="50" y="264"/>
                  </a:lnTo>
                  <a:lnTo>
                    <a:pt x="83" y="282"/>
                  </a:lnTo>
                  <a:lnTo>
                    <a:pt x="100" y="290"/>
                  </a:lnTo>
                  <a:lnTo>
                    <a:pt x="117" y="296"/>
                  </a:lnTo>
                  <a:lnTo>
                    <a:pt x="124" y="297"/>
                  </a:lnTo>
                  <a:lnTo>
                    <a:pt x="130" y="297"/>
                  </a:lnTo>
                  <a:lnTo>
                    <a:pt x="132" y="296"/>
                  </a:lnTo>
                  <a:lnTo>
                    <a:pt x="135" y="296"/>
                  </a:lnTo>
                  <a:lnTo>
                    <a:pt x="137" y="293"/>
                  </a:lnTo>
                  <a:lnTo>
                    <a:pt x="138" y="292"/>
                  </a:lnTo>
                  <a:lnTo>
                    <a:pt x="146" y="275"/>
                  </a:lnTo>
                  <a:lnTo>
                    <a:pt x="163" y="242"/>
                  </a:lnTo>
                  <a:lnTo>
                    <a:pt x="183" y="198"/>
                  </a:lnTo>
                  <a:lnTo>
                    <a:pt x="206" y="151"/>
                  </a:lnTo>
                  <a:lnTo>
                    <a:pt x="229" y="104"/>
                  </a:lnTo>
                  <a:lnTo>
                    <a:pt x="248" y="63"/>
                  </a:lnTo>
                  <a:lnTo>
                    <a:pt x="261" y="35"/>
                  </a:lnTo>
                  <a:lnTo>
                    <a:pt x="266" y="26"/>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391"/>
            <p:cNvSpPr>
              <a:spLocks/>
            </p:cNvSpPr>
            <p:nvPr/>
          </p:nvSpPr>
          <p:spPr bwMode="auto">
            <a:xfrm>
              <a:off x="3087" y="970"/>
              <a:ext cx="417" cy="561"/>
            </a:xfrm>
            <a:custGeom>
              <a:avLst/>
              <a:gdLst>
                <a:gd name="T0" fmla="*/ 1533 w 1666"/>
                <a:gd name="T1" fmla="*/ 68 h 2247"/>
                <a:gd name="T2" fmla="*/ 1470 w 1666"/>
                <a:gd name="T3" fmla="*/ 163 h 2247"/>
                <a:gd name="T4" fmla="*/ 1414 w 1666"/>
                <a:gd name="T5" fmla="*/ 235 h 2247"/>
                <a:gd name="T6" fmla="*/ 1341 w 1666"/>
                <a:gd name="T7" fmla="*/ 311 h 2247"/>
                <a:gd name="T8" fmla="*/ 1253 w 1666"/>
                <a:gd name="T9" fmla="*/ 392 h 2247"/>
                <a:gd name="T10" fmla="*/ 1145 w 1666"/>
                <a:gd name="T11" fmla="*/ 473 h 2247"/>
                <a:gd name="T12" fmla="*/ 1018 w 1666"/>
                <a:gd name="T13" fmla="*/ 553 h 2247"/>
                <a:gd name="T14" fmla="*/ 870 w 1666"/>
                <a:gd name="T15" fmla="*/ 628 h 2247"/>
                <a:gd name="T16" fmla="*/ 749 w 1666"/>
                <a:gd name="T17" fmla="*/ 683 h 2247"/>
                <a:gd name="T18" fmla="*/ 641 w 1666"/>
                <a:gd name="T19" fmla="*/ 749 h 2247"/>
                <a:gd name="T20" fmla="*/ 530 w 1666"/>
                <a:gd name="T21" fmla="*/ 835 h 2247"/>
                <a:gd name="T22" fmla="*/ 418 w 1666"/>
                <a:gd name="T23" fmla="*/ 938 h 2247"/>
                <a:gd name="T24" fmla="*/ 310 w 1666"/>
                <a:gd name="T25" fmla="*/ 1054 h 2247"/>
                <a:gd name="T26" fmla="*/ 212 w 1666"/>
                <a:gd name="T27" fmla="*/ 1184 h 2247"/>
                <a:gd name="T28" fmla="*/ 126 w 1666"/>
                <a:gd name="T29" fmla="*/ 1323 h 2247"/>
                <a:gd name="T30" fmla="*/ 59 w 1666"/>
                <a:gd name="T31" fmla="*/ 1469 h 2247"/>
                <a:gd name="T32" fmla="*/ 16 w 1666"/>
                <a:gd name="T33" fmla="*/ 1618 h 2247"/>
                <a:gd name="T34" fmla="*/ 0 w 1666"/>
                <a:gd name="T35" fmla="*/ 1770 h 2247"/>
                <a:gd name="T36" fmla="*/ 16 w 1666"/>
                <a:gd name="T37" fmla="*/ 1922 h 2247"/>
                <a:gd name="T38" fmla="*/ 107 w 1666"/>
                <a:gd name="T39" fmla="*/ 2022 h 2247"/>
                <a:gd name="T40" fmla="*/ 222 w 1666"/>
                <a:gd name="T41" fmla="*/ 2141 h 2247"/>
                <a:gd name="T42" fmla="*/ 294 w 1666"/>
                <a:gd name="T43" fmla="*/ 2205 h 2247"/>
                <a:gd name="T44" fmla="*/ 330 w 1666"/>
                <a:gd name="T45" fmla="*/ 2232 h 2247"/>
                <a:gd name="T46" fmla="*/ 361 w 1666"/>
                <a:gd name="T47" fmla="*/ 2246 h 2247"/>
                <a:gd name="T48" fmla="*/ 407 w 1666"/>
                <a:gd name="T49" fmla="*/ 2208 h 2247"/>
                <a:gd name="T50" fmla="*/ 545 w 1666"/>
                <a:gd name="T51" fmla="*/ 2060 h 2247"/>
                <a:gd name="T52" fmla="*/ 633 w 1666"/>
                <a:gd name="T53" fmla="*/ 1958 h 2247"/>
                <a:gd name="T54" fmla="*/ 659 w 1666"/>
                <a:gd name="T55" fmla="*/ 1913 h 2247"/>
                <a:gd name="T56" fmla="*/ 633 w 1666"/>
                <a:gd name="T57" fmla="*/ 1805 h 2247"/>
                <a:gd name="T58" fmla="*/ 620 w 1666"/>
                <a:gd name="T59" fmla="*/ 1713 h 2247"/>
                <a:gd name="T60" fmla="*/ 612 w 1666"/>
                <a:gd name="T61" fmla="*/ 1603 h 2247"/>
                <a:gd name="T62" fmla="*/ 617 w 1666"/>
                <a:gd name="T63" fmla="*/ 1481 h 2247"/>
                <a:gd name="T64" fmla="*/ 637 w 1666"/>
                <a:gd name="T65" fmla="*/ 1351 h 2247"/>
                <a:gd name="T66" fmla="*/ 680 w 1666"/>
                <a:gd name="T67" fmla="*/ 1220 h 2247"/>
                <a:gd name="T68" fmla="*/ 749 w 1666"/>
                <a:gd name="T69" fmla="*/ 1091 h 2247"/>
                <a:gd name="T70" fmla="*/ 851 w 1666"/>
                <a:gd name="T71" fmla="*/ 970 h 2247"/>
                <a:gd name="T72" fmla="*/ 990 w 1666"/>
                <a:gd name="T73" fmla="*/ 864 h 2247"/>
                <a:gd name="T74" fmla="*/ 1160 w 1666"/>
                <a:gd name="T75" fmla="*/ 750 h 2247"/>
                <a:gd name="T76" fmla="*/ 1298 w 1666"/>
                <a:gd name="T77" fmla="*/ 638 h 2247"/>
                <a:gd name="T78" fmla="*/ 1410 w 1666"/>
                <a:gd name="T79" fmla="*/ 528 h 2247"/>
                <a:gd name="T80" fmla="*/ 1495 w 1666"/>
                <a:gd name="T81" fmla="*/ 426 h 2247"/>
                <a:gd name="T82" fmla="*/ 1560 w 1666"/>
                <a:gd name="T83" fmla="*/ 332 h 2247"/>
                <a:gd name="T84" fmla="*/ 1605 w 1666"/>
                <a:gd name="T85" fmla="*/ 247 h 2247"/>
                <a:gd name="T86" fmla="*/ 1635 w 1666"/>
                <a:gd name="T87" fmla="*/ 174 h 2247"/>
                <a:gd name="T88" fmla="*/ 1653 w 1666"/>
                <a:gd name="T89" fmla="*/ 116 h 2247"/>
                <a:gd name="T90" fmla="*/ 1664 w 1666"/>
                <a:gd name="T91" fmla="*/ 50 h 2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6" h="2247">
                  <a:moveTo>
                    <a:pt x="1566" y="0"/>
                  </a:moveTo>
                  <a:lnTo>
                    <a:pt x="1559" y="19"/>
                  </a:lnTo>
                  <a:lnTo>
                    <a:pt x="1533" y="68"/>
                  </a:lnTo>
                  <a:lnTo>
                    <a:pt x="1512" y="102"/>
                  </a:lnTo>
                  <a:lnTo>
                    <a:pt x="1485" y="142"/>
                  </a:lnTo>
                  <a:lnTo>
                    <a:pt x="1470" y="163"/>
                  </a:lnTo>
                  <a:lnTo>
                    <a:pt x="1453" y="186"/>
                  </a:lnTo>
                  <a:lnTo>
                    <a:pt x="1434" y="210"/>
                  </a:lnTo>
                  <a:lnTo>
                    <a:pt x="1414" y="235"/>
                  </a:lnTo>
                  <a:lnTo>
                    <a:pt x="1391" y="260"/>
                  </a:lnTo>
                  <a:lnTo>
                    <a:pt x="1367" y="285"/>
                  </a:lnTo>
                  <a:lnTo>
                    <a:pt x="1341" y="311"/>
                  </a:lnTo>
                  <a:lnTo>
                    <a:pt x="1313" y="338"/>
                  </a:lnTo>
                  <a:lnTo>
                    <a:pt x="1284" y="365"/>
                  </a:lnTo>
                  <a:lnTo>
                    <a:pt x="1253" y="392"/>
                  </a:lnTo>
                  <a:lnTo>
                    <a:pt x="1219" y="419"/>
                  </a:lnTo>
                  <a:lnTo>
                    <a:pt x="1184" y="446"/>
                  </a:lnTo>
                  <a:lnTo>
                    <a:pt x="1145" y="473"/>
                  </a:lnTo>
                  <a:lnTo>
                    <a:pt x="1105" y="500"/>
                  </a:lnTo>
                  <a:lnTo>
                    <a:pt x="1063" y="527"/>
                  </a:lnTo>
                  <a:lnTo>
                    <a:pt x="1018" y="553"/>
                  </a:lnTo>
                  <a:lnTo>
                    <a:pt x="972" y="579"/>
                  </a:lnTo>
                  <a:lnTo>
                    <a:pt x="922" y="604"/>
                  </a:lnTo>
                  <a:lnTo>
                    <a:pt x="870" y="628"/>
                  </a:lnTo>
                  <a:lnTo>
                    <a:pt x="816" y="652"/>
                  </a:lnTo>
                  <a:lnTo>
                    <a:pt x="783" y="666"/>
                  </a:lnTo>
                  <a:lnTo>
                    <a:pt x="749" y="683"/>
                  </a:lnTo>
                  <a:lnTo>
                    <a:pt x="714" y="702"/>
                  </a:lnTo>
                  <a:lnTo>
                    <a:pt x="678" y="725"/>
                  </a:lnTo>
                  <a:lnTo>
                    <a:pt x="641" y="749"/>
                  </a:lnTo>
                  <a:lnTo>
                    <a:pt x="605" y="776"/>
                  </a:lnTo>
                  <a:lnTo>
                    <a:pt x="567" y="804"/>
                  </a:lnTo>
                  <a:lnTo>
                    <a:pt x="530" y="835"/>
                  </a:lnTo>
                  <a:lnTo>
                    <a:pt x="492" y="868"/>
                  </a:lnTo>
                  <a:lnTo>
                    <a:pt x="455" y="901"/>
                  </a:lnTo>
                  <a:lnTo>
                    <a:pt x="418" y="938"/>
                  </a:lnTo>
                  <a:lnTo>
                    <a:pt x="381" y="976"/>
                  </a:lnTo>
                  <a:lnTo>
                    <a:pt x="344" y="1014"/>
                  </a:lnTo>
                  <a:lnTo>
                    <a:pt x="310" y="1054"/>
                  </a:lnTo>
                  <a:lnTo>
                    <a:pt x="275" y="1097"/>
                  </a:lnTo>
                  <a:lnTo>
                    <a:pt x="243" y="1140"/>
                  </a:lnTo>
                  <a:lnTo>
                    <a:pt x="212" y="1184"/>
                  </a:lnTo>
                  <a:lnTo>
                    <a:pt x="181" y="1229"/>
                  </a:lnTo>
                  <a:lnTo>
                    <a:pt x="153" y="1276"/>
                  </a:lnTo>
                  <a:lnTo>
                    <a:pt x="126" y="1323"/>
                  </a:lnTo>
                  <a:lnTo>
                    <a:pt x="101" y="1371"/>
                  </a:lnTo>
                  <a:lnTo>
                    <a:pt x="80" y="1419"/>
                  </a:lnTo>
                  <a:lnTo>
                    <a:pt x="59" y="1469"/>
                  </a:lnTo>
                  <a:lnTo>
                    <a:pt x="42" y="1519"/>
                  </a:lnTo>
                  <a:lnTo>
                    <a:pt x="28" y="1569"/>
                  </a:lnTo>
                  <a:lnTo>
                    <a:pt x="16" y="1618"/>
                  </a:lnTo>
                  <a:lnTo>
                    <a:pt x="7" y="1669"/>
                  </a:lnTo>
                  <a:lnTo>
                    <a:pt x="2" y="1720"/>
                  </a:lnTo>
                  <a:lnTo>
                    <a:pt x="0" y="1770"/>
                  </a:lnTo>
                  <a:lnTo>
                    <a:pt x="2" y="1821"/>
                  </a:lnTo>
                  <a:lnTo>
                    <a:pt x="7" y="1871"/>
                  </a:lnTo>
                  <a:lnTo>
                    <a:pt x="16" y="1922"/>
                  </a:lnTo>
                  <a:lnTo>
                    <a:pt x="28" y="1935"/>
                  </a:lnTo>
                  <a:lnTo>
                    <a:pt x="60" y="1971"/>
                  </a:lnTo>
                  <a:lnTo>
                    <a:pt x="107" y="2022"/>
                  </a:lnTo>
                  <a:lnTo>
                    <a:pt x="162" y="2082"/>
                  </a:lnTo>
                  <a:lnTo>
                    <a:pt x="192" y="2112"/>
                  </a:lnTo>
                  <a:lnTo>
                    <a:pt x="222" y="2141"/>
                  </a:lnTo>
                  <a:lnTo>
                    <a:pt x="251" y="2169"/>
                  </a:lnTo>
                  <a:lnTo>
                    <a:pt x="280" y="2194"/>
                  </a:lnTo>
                  <a:lnTo>
                    <a:pt x="294" y="2205"/>
                  </a:lnTo>
                  <a:lnTo>
                    <a:pt x="307" y="2214"/>
                  </a:lnTo>
                  <a:lnTo>
                    <a:pt x="318" y="2223"/>
                  </a:lnTo>
                  <a:lnTo>
                    <a:pt x="330" y="2232"/>
                  </a:lnTo>
                  <a:lnTo>
                    <a:pt x="341" y="2237"/>
                  </a:lnTo>
                  <a:lnTo>
                    <a:pt x="351" y="2242"/>
                  </a:lnTo>
                  <a:lnTo>
                    <a:pt x="361" y="2246"/>
                  </a:lnTo>
                  <a:lnTo>
                    <a:pt x="368" y="2247"/>
                  </a:lnTo>
                  <a:lnTo>
                    <a:pt x="379" y="2236"/>
                  </a:lnTo>
                  <a:lnTo>
                    <a:pt x="407" y="2208"/>
                  </a:lnTo>
                  <a:lnTo>
                    <a:pt x="447" y="2165"/>
                  </a:lnTo>
                  <a:lnTo>
                    <a:pt x="495" y="2114"/>
                  </a:lnTo>
                  <a:lnTo>
                    <a:pt x="545" y="2060"/>
                  </a:lnTo>
                  <a:lnTo>
                    <a:pt x="593" y="2006"/>
                  </a:lnTo>
                  <a:lnTo>
                    <a:pt x="614" y="1981"/>
                  </a:lnTo>
                  <a:lnTo>
                    <a:pt x="633" y="1958"/>
                  </a:lnTo>
                  <a:lnTo>
                    <a:pt x="649" y="1938"/>
                  </a:lnTo>
                  <a:lnTo>
                    <a:pt x="661" y="1922"/>
                  </a:lnTo>
                  <a:lnTo>
                    <a:pt x="659" y="1913"/>
                  </a:lnTo>
                  <a:lnTo>
                    <a:pt x="652" y="1890"/>
                  </a:lnTo>
                  <a:lnTo>
                    <a:pt x="643" y="1854"/>
                  </a:lnTo>
                  <a:lnTo>
                    <a:pt x="633" y="1805"/>
                  </a:lnTo>
                  <a:lnTo>
                    <a:pt x="628" y="1777"/>
                  </a:lnTo>
                  <a:lnTo>
                    <a:pt x="623" y="1746"/>
                  </a:lnTo>
                  <a:lnTo>
                    <a:pt x="620" y="1713"/>
                  </a:lnTo>
                  <a:lnTo>
                    <a:pt x="617" y="1679"/>
                  </a:lnTo>
                  <a:lnTo>
                    <a:pt x="613" y="1642"/>
                  </a:lnTo>
                  <a:lnTo>
                    <a:pt x="612" y="1603"/>
                  </a:lnTo>
                  <a:lnTo>
                    <a:pt x="612" y="1564"/>
                  </a:lnTo>
                  <a:lnTo>
                    <a:pt x="613" y="1523"/>
                  </a:lnTo>
                  <a:lnTo>
                    <a:pt x="617" y="1481"/>
                  </a:lnTo>
                  <a:lnTo>
                    <a:pt x="621" y="1439"/>
                  </a:lnTo>
                  <a:lnTo>
                    <a:pt x="628" y="1395"/>
                  </a:lnTo>
                  <a:lnTo>
                    <a:pt x="637" y="1351"/>
                  </a:lnTo>
                  <a:lnTo>
                    <a:pt x="649" y="1307"/>
                  </a:lnTo>
                  <a:lnTo>
                    <a:pt x="663" y="1263"/>
                  </a:lnTo>
                  <a:lnTo>
                    <a:pt x="680" y="1220"/>
                  </a:lnTo>
                  <a:lnTo>
                    <a:pt x="700" y="1176"/>
                  </a:lnTo>
                  <a:lnTo>
                    <a:pt x="724" y="1133"/>
                  </a:lnTo>
                  <a:lnTo>
                    <a:pt x="749" y="1091"/>
                  </a:lnTo>
                  <a:lnTo>
                    <a:pt x="780" y="1049"/>
                  </a:lnTo>
                  <a:lnTo>
                    <a:pt x="813" y="1009"/>
                  </a:lnTo>
                  <a:lnTo>
                    <a:pt x="851" y="970"/>
                  </a:lnTo>
                  <a:lnTo>
                    <a:pt x="893" y="933"/>
                  </a:lnTo>
                  <a:lnTo>
                    <a:pt x="940" y="898"/>
                  </a:lnTo>
                  <a:lnTo>
                    <a:pt x="990" y="864"/>
                  </a:lnTo>
                  <a:lnTo>
                    <a:pt x="1051" y="827"/>
                  </a:lnTo>
                  <a:lnTo>
                    <a:pt x="1107" y="788"/>
                  </a:lnTo>
                  <a:lnTo>
                    <a:pt x="1160" y="750"/>
                  </a:lnTo>
                  <a:lnTo>
                    <a:pt x="1210" y="712"/>
                  </a:lnTo>
                  <a:lnTo>
                    <a:pt x="1256" y="674"/>
                  </a:lnTo>
                  <a:lnTo>
                    <a:pt x="1298" y="638"/>
                  </a:lnTo>
                  <a:lnTo>
                    <a:pt x="1338" y="601"/>
                  </a:lnTo>
                  <a:lnTo>
                    <a:pt x="1375" y="564"/>
                  </a:lnTo>
                  <a:lnTo>
                    <a:pt x="1410" y="528"/>
                  </a:lnTo>
                  <a:lnTo>
                    <a:pt x="1441" y="494"/>
                  </a:lnTo>
                  <a:lnTo>
                    <a:pt x="1469" y="459"/>
                  </a:lnTo>
                  <a:lnTo>
                    <a:pt x="1495" y="426"/>
                  </a:lnTo>
                  <a:lnTo>
                    <a:pt x="1519" y="393"/>
                  </a:lnTo>
                  <a:lnTo>
                    <a:pt x="1540" y="362"/>
                  </a:lnTo>
                  <a:lnTo>
                    <a:pt x="1560" y="332"/>
                  </a:lnTo>
                  <a:lnTo>
                    <a:pt x="1576" y="302"/>
                  </a:lnTo>
                  <a:lnTo>
                    <a:pt x="1591" y="274"/>
                  </a:lnTo>
                  <a:lnTo>
                    <a:pt x="1605" y="247"/>
                  </a:lnTo>
                  <a:lnTo>
                    <a:pt x="1616" y="222"/>
                  </a:lnTo>
                  <a:lnTo>
                    <a:pt x="1627" y="197"/>
                  </a:lnTo>
                  <a:lnTo>
                    <a:pt x="1635" y="174"/>
                  </a:lnTo>
                  <a:lnTo>
                    <a:pt x="1642" y="154"/>
                  </a:lnTo>
                  <a:lnTo>
                    <a:pt x="1648" y="134"/>
                  </a:lnTo>
                  <a:lnTo>
                    <a:pt x="1653" y="116"/>
                  </a:lnTo>
                  <a:lnTo>
                    <a:pt x="1660" y="87"/>
                  </a:lnTo>
                  <a:lnTo>
                    <a:pt x="1663" y="64"/>
                  </a:lnTo>
                  <a:lnTo>
                    <a:pt x="1664" y="50"/>
                  </a:lnTo>
                  <a:lnTo>
                    <a:pt x="1666" y="46"/>
                  </a:lnTo>
                  <a:lnTo>
                    <a:pt x="1566" y="0"/>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392"/>
            <p:cNvSpPr>
              <a:spLocks/>
            </p:cNvSpPr>
            <p:nvPr/>
          </p:nvSpPr>
          <p:spPr bwMode="auto">
            <a:xfrm>
              <a:off x="3495" y="857"/>
              <a:ext cx="29" cy="52"/>
            </a:xfrm>
            <a:custGeom>
              <a:avLst/>
              <a:gdLst>
                <a:gd name="T0" fmla="*/ 117 w 117"/>
                <a:gd name="T1" fmla="*/ 0 h 210"/>
                <a:gd name="T2" fmla="*/ 112 w 117"/>
                <a:gd name="T3" fmla="*/ 6 h 210"/>
                <a:gd name="T4" fmla="*/ 103 w 117"/>
                <a:gd name="T5" fmla="*/ 25 h 210"/>
                <a:gd name="T6" fmla="*/ 90 w 117"/>
                <a:gd name="T7" fmla="*/ 51 h 210"/>
                <a:gd name="T8" fmla="*/ 72 w 117"/>
                <a:gd name="T9" fmla="*/ 81 h 210"/>
                <a:gd name="T10" fmla="*/ 56 w 117"/>
                <a:gd name="T11" fmla="*/ 112 h 210"/>
                <a:gd name="T12" fmla="*/ 40 w 117"/>
                <a:gd name="T13" fmla="*/ 142 h 210"/>
                <a:gd name="T14" fmla="*/ 27 w 117"/>
                <a:gd name="T15" fmla="*/ 167 h 210"/>
                <a:gd name="T16" fmla="*/ 18 w 117"/>
                <a:gd name="T17" fmla="*/ 182 h 210"/>
                <a:gd name="T18" fmla="*/ 18 w 117"/>
                <a:gd name="T19" fmla="*/ 177 h 210"/>
                <a:gd name="T20" fmla="*/ 16 w 117"/>
                <a:gd name="T21" fmla="*/ 162 h 210"/>
                <a:gd name="T22" fmla="*/ 14 w 117"/>
                <a:gd name="T23" fmla="*/ 139 h 210"/>
                <a:gd name="T24" fmla="*/ 12 w 117"/>
                <a:gd name="T25" fmla="*/ 112 h 210"/>
                <a:gd name="T26" fmla="*/ 9 w 117"/>
                <a:gd name="T27" fmla="*/ 84 h 210"/>
                <a:gd name="T28" fmla="*/ 5 w 117"/>
                <a:gd name="T29" fmla="*/ 57 h 210"/>
                <a:gd name="T30" fmla="*/ 2 w 117"/>
                <a:gd name="T31" fmla="*/ 33 h 210"/>
                <a:gd name="T32" fmla="*/ 0 w 117"/>
                <a:gd name="T33" fmla="*/ 16 h 210"/>
                <a:gd name="T34" fmla="*/ 0 w 117"/>
                <a:gd name="T35" fmla="*/ 24 h 210"/>
                <a:gd name="T36" fmla="*/ 1 w 117"/>
                <a:gd name="T37" fmla="*/ 42 h 210"/>
                <a:gd name="T38" fmla="*/ 2 w 117"/>
                <a:gd name="T39" fmla="*/ 69 h 210"/>
                <a:gd name="T40" fmla="*/ 4 w 117"/>
                <a:gd name="T41" fmla="*/ 101 h 210"/>
                <a:gd name="T42" fmla="*/ 5 w 117"/>
                <a:gd name="T43" fmla="*/ 135 h 210"/>
                <a:gd name="T44" fmla="*/ 9 w 117"/>
                <a:gd name="T45" fmla="*/ 166 h 210"/>
                <a:gd name="T46" fmla="*/ 11 w 117"/>
                <a:gd name="T47" fmla="*/ 192 h 210"/>
                <a:gd name="T48" fmla="*/ 14 w 117"/>
                <a:gd name="T49" fmla="*/ 210 h 210"/>
                <a:gd name="T50" fmla="*/ 16 w 117"/>
                <a:gd name="T51" fmla="*/ 206 h 210"/>
                <a:gd name="T52" fmla="*/ 23 w 117"/>
                <a:gd name="T53" fmla="*/ 194 h 210"/>
                <a:gd name="T54" fmla="*/ 32 w 117"/>
                <a:gd name="T55" fmla="*/ 175 h 210"/>
                <a:gd name="T56" fmla="*/ 46 w 117"/>
                <a:gd name="T57" fmla="*/ 150 h 210"/>
                <a:gd name="T58" fmla="*/ 61 w 117"/>
                <a:gd name="T59" fmla="*/ 119 h 210"/>
                <a:gd name="T60" fmla="*/ 79 w 117"/>
                <a:gd name="T61" fmla="*/ 83 h 210"/>
                <a:gd name="T62" fmla="*/ 97 w 117"/>
                <a:gd name="T63" fmla="*/ 43 h 210"/>
                <a:gd name="T64" fmla="*/ 117 w 117"/>
                <a:gd name="T65"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210">
                  <a:moveTo>
                    <a:pt x="117" y="0"/>
                  </a:moveTo>
                  <a:lnTo>
                    <a:pt x="112" y="6"/>
                  </a:lnTo>
                  <a:lnTo>
                    <a:pt x="103" y="25"/>
                  </a:lnTo>
                  <a:lnTo>
                    <a:pt x="90" y="51"/>
                  </a:lnTo>
                  <a:lnTo>
                    <a:pt x="72" y="81"/>
                  </a:lnTo>
                  <a:lnTo>
                    <a:pt x="56" y="112"/>
                  </a:lnTo>
                  <a:lnTo>
                    <a:pt x="40" y="142"/>
                  </a:lnTo>
                  <a:lnTo>
                    <a:pt x="27" y="167"/>
                  </a:lnTo>
                  <a:lnTo>
                    <a:pt x="18" y="182"/>
                  </a:lnTo>
                  <a:lnTo>
                    <a:pt x="18" y="177"/>
                  </a:lnTo>
                  <a:lnTo>
                    <a:pt x="16" y="162"/>
                  </a:lnTo>
                  <a:lnTo>
                    <a:pt x="14" y="139"/>
                  </a:lnTo>
                  <a:lnTo>
                    <a:pt x="12" y="112"/>
                  </a:lnTo>
                  <a:lnTo>
                    <a:pt x="9" y="84"/>
                  </a:lnTo>
                  <a:lnTo>
                    <a:pt x="5" y="57"/>
                  </a:lnTo>
                  <a:lnTo>
                    <a:pt x="2" y="33"/>
                  </a:lnTo>
                  <a:lnTo>
                    <a:pt x="0" y="16"/>
                  </a:lnTo>
                  <a:lnTo>
                    <a:pt x="0" y="24"/>
                  </a:lnTo>
                  <a:lnTo>
                    <a:pt x="1" y="42"/>
                  </a:lnTo>
                  <a:lnTo>
                    <a:pt x="2" y="69"/>
                  </a:lnTo>
                  <a:lnTo>
                    <a:pt x="4" y="101"/>
                  </a:lnTo>
                  <a:lnTo>
                    <a:pt x="5" y="135"/>
                  </a:lnTo>
                  <a:lnTo>
                    <a:pt x="9" y="166"/>
                  </a:lnTo>
                  <a:lnTo>
                    <a:pt x="11" y="192"/>
                  </a:lnTo>
                  <a:lnTo>
                    <a:pt x="14" y="210"/>
                  </a:lnTo>
                  <a:lnTo>
                    <a:pt x="16" y="206"/>
                  </a:lnTo>
                  <a:lnTo>
                    <a:pt x="23" y="194"/>
                  </a:lnTo>
                  <a:lnTo>
                    <a:pt x="32" y="175"/>
                  </a:lnTo>
                  <a:lnTo>
                    <a:pt x="46" y="150"/>
                  </a:lnTo>
                  <a:lnTo>
                    <a:pt x="61" y="119"/>
                  </a:lnTo>
                  <a:lnTo>
                    <a:pt x="79" y="83"/>
                  </a:lnTo>
                  <a:lnTo>
                    <a:pt x="97" y="43"/>
                  </a:lnTo>
                  <a:lnTo>
                    <a:pt x="117" y="0"/>
                  </a:lnTo>
                  <a:close/>
                </a:path>
              </a:pathLst>
            </a:custGeom>
            <a:solidFill>
              <a:srgbClr val="A0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393"/>
            <p:cNvSpPr>
              <a:spLocks/>
            </p:cNvSpPr>
            <p:nvPr/>
          </p:nvSpPr>
          <p:spPr bwMode="auto">
            <a:xfrm>
              <a:off x="3199" y="1552"/>
              <a:ext cx="260" cy="46"/>
            </a:xfrm>
            <a:custGeom>
              <a:avLst/>
              <a:gdLst>
                <a:gd name="T0" fmla="*/ 0 w 1040"/>
                <a:gd name="T1" fmla="*/ 7 h 184"/>
                <a:gd name="T2" fmla="*/ 9 w 1040"/>
                <a:gd name="T3" fmla="*/ 7 h 184"/>
                <a:gd name="T4" fmla="*/ 39 w 1040"/>
                <a:gd name="T5" fmla="*/ 6 h 184"/>
                <a:gd name="T6" fmla="*/ 85 w 1040"/>
                <a:gd name="T7" fmla="*/ 4 h 184"/>
                <a:gd name="T8" fmla="*/ 142 w 1040"/>
                <a:gd name="T9" fmla="*/ 2 h 184"/>
                <a:gd name="T10" fmla="*/ 200 w 1040"/>
                <a:gd name="T11" fmla="*/ 1 h 184"/>
                <a:gd name="T12" fmla="*/ 255 w 1040"/>
                <a:gd name="T13" fmla="*/ 0 h 184"/>
                <a:gd name="T14" fmla="*/ 300 w 1040"/>
                <a:gd name="T15" fmla="*/ 0 h 184"/>
                <a:gd name="T16" fmla="*/ 328 w 1040"/>
                <a:gd name="T17" fmla="*/ 2 h 184"/>
                <a:gd name="T18" fmla="*/ 353 w 1040"/>
                <a:gd name="T19" fmla="*/ 31 h 184"/>
                <a:gd name="T20" fmla="*/ 375 w 1040"/>
                <a:gd name="T21" fmla="*/ 34 h 184"/>
                <a:gd name="T22" fmla="*/ 431 w 1040"/>
                <a:gd name="T23" fmla="*/ 45 h 184"/>
                <a:gd name="T24" fmla="*/ 516 w 1040"/>
                <a:gd name="T25" fmla="*/ 60 h 184"/>
                <a:gd name="T26" fmla="*/ 619 w 1040"/>
                <a:gd name="T27" fmla="*/ 81 h 184"/>
                <a:gd name="T28" fmla="*/ 731 w 1040"/>
                <a:gd name="T29" fmla="*/ 104 h 184"/>
                <a:gd name="T30" fmla="*/ 845 w 1040"/>
                <a:gd name="T31" fmla="*/ 130 h 184"/>
                <a:gd name="T32" fmla="*/ 900 w 1040"/>
                <a:gd name="T33" fmla="*/ 144 h 184"/>
                <a:gd name="T34" fmla="*/ 951 w 1040"/>
                <a:gd name="T35" fmla="*/ 157 h 184"/>
                <a:gd name="T36" fmla="*/ 998 w 1040"/>
                <a:gd name="T37" fmla="*/ 169 h 184"/>
                <a:gd name="T38" fmla="*/ 1040 w 1040"/>
                <a:gd name="T39" fmla="*/ 184 h 184"/>
                <a:gd name="T40" fmla="*/ 1023 w 1040"/>
                <a:gd name="T41" fmla="*/ 178 h 184"/>
                <a:gd name="T42" fmla="*/ 973 w 1040"/>
                <a:gd name="T43" fmla="*/ 166 h 184"/>
                <a:gd name="T44" fmla="*/ 900 w 1040"/>
                <a:gd name="T45" fmla="*/ 148 h 184"/>
                <a:gd name="T46" fmla="*/ 805 w 1040"/>
                <a:gd name="T47" fmla="*/ 126 h 184"/>
                <a:gd name="T48" fmla="*/ 753 w 1040"/>
                <a:gd name="T49" fmla="*/ 115 h 184"/>
                <a:gd name="T50" fmla="*/ 697 w 1040"/>
                <a:gd name="T51" fmla="*/ 105 h 184"/>
                <a:gd name="T52" fmla="*/ 640 w 1040"/>
                <a:gd name="T53" fmla="*/ 95 h 184"/>
                <a:gd name="T54" fmla="*/ 581 w 1040"/>
                <a:gd name="T55" fmla="*/ 86 h 184"/>
                <a:gd name="T56" fmla="*/ 522 w 1040"/>
                <a:gd name="T57" fmla="*/ 78 h 184"/>
                <a:gd name="T58" fmla="*/ 462 w 1040"/>
                <a:gd name="T59" fmla="*/ 71 h 184"/>
                <a:gd name="T60" fmla="*/ 404 w 1040"/>
                <a:gd name="T61" fmla="*/ 66 h 184"/>
                <a:gd name="T62" fmla="*/ 347 w 1040"/>
                <a:gd name="T63" fmla="*/ 64 h 184"/>
                <a:gd name="T64" fmla="*/ 318 w 1040"/>
                <a:gd name="T65" fmla="*/ 26 h 184"/>
                <a:gd name="T66" fmla="*/ 307 w 1040"/>
                <a:gd name="T67" fmla="*/ 25 h 184"/>
                <a:gd name="T68" fmla="*/ 279 w 1040"/>
                <a:gd name="T69" fmla="*/ 22 h 184"/>
                <a:gd name="T70" fmla="*/ 238 w 1040"/>
                <a:gd name="T71" fmla="*/ 17 h 184"/>
                <a:gd name="T72" fmla="*/ 188 w 1040"/>
                <a:gd name="T73" fmla="*/ 13 h 184"/>
                <a:gd name="T74" fmla="*/ 135 w 1040"/>
                <a:gd name="T75" fmla="*/ 9 h 184"/>
                <a:gd name="T76" fmla="*/ 82 w 1040"/>
                <a:gd name="T77" fmla="*/ 6 h 184"/>
                <a:gd name="T78" fmla="*/ 58 w 1040"/>
                <a:gd name="T79" fmla="*/ 5 h 184"/>
                <a:gd name="T80" fmla="*/ 36 w 1040"/>
                <a:gd name="T81" fmla="*/ 5 h 184"/>
                <a:gd name="T82" fmla="*/ 16 w 1040"/>
                <a:gd name="T83" fmla="*/ 6 h 184"/>
                <a:gd name="T84" fmla="*/ 0 w 1040"/>
                <a:gd name="T85"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0" h="184">
                  <a:moveTo>
                    <a:pt x="0" y="7"/>
                  </a:moveTo>
                  <a:lnTo>
                    <a:pt x="9" y="7"/>
                  </a:lnTo>
                  <a:lnTo>
                    <a:pt x="39" y="6"/>
                  </a:lnTo>
                  <a:lnTo>
                    <a:pt x="85" y="4"/>
                  </a:lnTo>
                  <a:lnTo>
                    <a:pt x="142" y="2"/>
                  </a:lnTo>
                  <a:lnTo>
                    <a:pt x="200" y="1"/>
                  </a:lnTo>
                  <a:lnTo>
                    <a:pt x="255" y="0"/>
                  </a:lnTo>
                  <a:lnTo>
                    <a:pt x="300" y="0"/>
                  </a:lnTo>
                  <a:lnTo>
                    <a:pt x="328" y="2"/>
                  </a:lnTo>
                  <a:lnTo>
                    <a:pt x="353" y="31"/>
                  </a:lnTo>
                  <a:lnTo>
                    <a:pt x="375" y="34"/>
                  </a:lnTo>
                  <a:lnTo>
                    <a:pt x="431" y="45"/>
                  </a:lnTo>
                  <a:lnTo>
                    <a:pt x="516" y="60"/>
                  </a:lnTo>
                  <a:lnTo>
                    <a:pt x="619" y="81"/>
                  </a:lnTo>
                  <a:lnTo>
                    <a:pt x="731" y="104"/>
                  </a:lnTo>
                  <a:lnTo>
                    <a:pt x="845" y="130"/>
                  </a:lnTo>
                  <a:lnTo>
                    <a:pt x="900" y="144"/>
                  </a:lnTo>
                  <a:lnTo>
                    <a:pt x="951" y="157"/>
                  </a:lnTo>
                  <a:lnTo>
                    <a:pt x="998" y="169"/>
                  </a:lnTo>
                  <a:lnTo>
                    <a:pt x="1040" y="184"/>
                  </a:lnTo>
                  <a:lnTo>
                    <a:pt x="1023" y="178"/>
                  </a:lnTo>
                  <a:lnTo>
                    <a:pt x="973" y="166"/>
                  </a:lnTo>
                  <a:lnTo>
                    <a:pt x="900" y="148"/>
                  </a:lnTo>
                  <a:lnTo>
                    <a:pt x="805" y="126"/>
                  </a:lnTo>
                  <a:lnTo>
                    <a:pt x="753" y="115"/>
                  </a:lnTo>
                  <a:lnTo>
                    <a:pt x="697" y="105"/>
                  </a:lnTo>
                  <a:lnTo>
                    <a:pt x="640" y="95"/>
                  </a:lnTo>
                  <a:lnTo>
                    <a:pt x="581" y="86"/>
                  </a:lnTo>
                  <a:lnTo>
                    <a:pt x="522" y="78"/>
                  </a:lnTo>
                  <a:lnTo>
                    <a:pt x="462" y="71"/>
                  </a:lnTo>
                  <a:lnTo>
                    <a:pt x="404" y="66"/>
                  </a:lnTo>
                  <a:lnTo>
                    <a:pt x="347" y="64"/>
                  </a:lnTo>
                  <a:lnTo>
                    <a:pt x="318" y="26"/>
                  </a:lnTo>
                  <a:lnTo>
                    <a:pt x="307" y="25"/>
                  </a:lnTo>
                  <a:lnTo>
                    <a:pt x="279" y="22"/>
                  </a:lnTo>
                  <a:lnTo>
                    <a:pt x="238" y="17"/>
                  </a:lnTo>
                  <a:lnTo>
                    <a:pt x="188" y="13"/>
                  </a:lnTo>
                  <a:lnTo>
                    <a:pt x="135" y="9"/>
                  </a:lnTo>
                  <a:lnTo>
                    <a:pt x="82" y="6"/>
                  </a:lnTo>
                  <a:lnTo>
                    <a:pt x="58" y="5"/>
                  </a:lnTo>
                  <a:lnTo>
                    <a:pt x="36" y="5"/>
                  </a:lnTo>
                  <a:lnTo>
                    <a:pt x="16" y="6"/>
                  </a:lnTo>
                  <a:lnTo>
                    <a:pt x="0" y="7"/>
                  </a:lnTo>
                  <a:close/>
                </a:path>
              </a:pathLst>
            </a:custGeom>
            <a:solidFill>
              <a:srgbClr val="22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394"/>
            <p:cNvSpPr>
              <a:spLocks/>
            </p:cNvSpPr>
            <p:nvPr/>
          </p:nvSpPr>
          <p:spPr bwMode="auto">
            <a:xfrm>
              <a:off x="3524" y="839"/>
              <a:ext cx="522" cy="563"/>
            </a:xfrm>
            <a:custGeom>
              <a:avLst/>
              <a:gdLst>
                <a:gd name="T0" fmla="*/ 670 w 2087"/>
                <a:gd name="T1" fmla="*/ 9 h 2256"/>
                <a:gd name="T2" fmla="*/ 783 w 2087"/>
                <a:gd name="T3" fmla="*/ 32 h 2256"/>
                <a:gd name="T4" fmla="*/ 938 w 2087"/>
                <a:gd name="T5" fmla="*/ 70 h 2256"/>
                <a:gd name="T6" fmla="*/ 1122 w 2087"/>
                <a:gd name="T7" fmla="*/ 127 h 2256"/>
                <a:gd name="T8" fmla="*/ 1322 w 2087"/>
                <a:gd name="T9" fmla="*/ 208 h 2256"/>
                <a:gd name="T10" fmla="*/ 1523 w 2087"/>
                <a:gd name="T11" fmla="*/ 316 h 2256"/>
                <a:gd name="T12" fmla="*/ 1713 w 2087"/>
                <a:gd name="T13" fmla="*/ 452 h 2256"/>
                <a:gd name="T14" fmla="*/ 1877 w 2087"/>
                <a:gd name="T15" fmla="*/ 623 h 2256"/>
                <a:gd name="T16" fmla="*/ 2001 w 2087"/>
                <a:gd name="T17" fmla="*/ 828 h 2256"/>
                <a:gd name="T18" fmla="*/ 2075 w 2087"/>
                <a:gd name="T19" fmla="*/ 1074 h 2256"/>
                <a:gd name="T20" fmla="*/ 2076 w 2087"/>
                <a:gd name="T21" fmla="*/ 1398 h 2256"/>
                <a:gd name="T22" fmla="*/ 1978 w 2087"/>
                <a:gd name="T23" fmla="*/ 1683 h 2256"/>
                <a:gd name="T24" fmla="*/ 1797 w 2087"/>
                <a:gd name="T25" fmla="*/ 1898 h 2256"/>
                <a:gd name="T26" fmla="*/ 1555 w 2087"/>
                <a:gd name="T27" fmla="*/ 2052 h 2256"/>
                <a:gd name="T28" fmla="*/ 1274 w 2087"/>
                <a:gd name="T29" fmla="*/ 2156 h 2256"/>
                <a:gd name="T30" fmla="*/ 976 w 2087"/>
                <a:gd name="T31" fmla="*/ 2219 h 2256"/>
                <a:gd name="T32" fmla="*/ 683 w 2087"/>
                <a:gd name="T33" fmla="*/ 2249 h 2256"/>
                <a:gd name="T34" fmla="*/ 417 w 2087"/>
                <a:gd name="T35" fmla="*/ 2256 h 2256"/>
                <a:gd name="T36" fmla="*/ 199 w 2087"/>
                <a:gd name="T37" fmla="*/ 2249 h 2256"/>
                <a:gd name="T38" fmla="*/ 23 w 2087"/>
                <a:gd name="T39" fmla="*/ 2236 h 2256"/>
                <a:gd name="T40" fmla="*/ 33 w 2087"/>
                <a:gd name="T41" fmla="*/ 2167 h 2256"/>
                <a:gd name="T42" fmla="*/ 83 w 2087"/>
                <a:gd name="T43" fmla="*/ 2056 h 2256"/>
                <a:gd name="T44" fmla="*/ 115 w 2087"/>
                <a:gd name="T45" fmla="*/ 1967 h 2256"/>
                <a:gd name="T46" fmla="*/ 132 w 2087"/>
                <a:gd name="T47" fmla="*/ 1898 h 2256"/>
                <a:gd name="T48" fmla="*/ 142 w 2087"/>
                <a:gd name="T49" fmla="*/ 1831 h 2256"/>
                <a:gd name="T50" fmla="*/ 141 w 2087"/>
                <a:gd name="T51" fmla="*/ 1768 h 2256"/>
                <a:gd name="T52" fmla="*/ 127 w 2087"/>
                <a:gd name="T53" fmla="*/ 1716 h 2256"/>
                <a:gd name="T54" fmla="*/ 124 w 2087"/>
                <a:gd name="T55" fmla="*/ 1691 h 2256"/>
                <a:gd name="T56" fmla="*/ 247 w 2087"/>
                <a:gd name="T57" fmla="*/ 1720 h 2256"/>
                <a:gd name="T58" fmla="*/ 399 w 2087"/>
                <a:gd name="T59" fmla="*/ 1751 h 2256"/>
                <a:gd name="T60" fmla="*/ 587 w 2087"/>
                <a:gd name="T61" fmla="*/ 1778 h 2256"/>
                <a:gd name="T62" fmla="*/ 797 w 2087"/>
                <a:gd name="T63" fmla="*/ 1795 h 2256"/>
                <a:gd name="T64" fmla="*/ 1014 w 2087"/>
                <a:gd name="T65" fmla="*/ 1792 h 2256"/>
                <a:gd name="T66" fmla="*/ 1223 w 2087"/>
                <a:gd name="T67" fmla="*/ 1761 h 2256"/>
                <a:gd name="T68" fmla="*/ 1411 w 2087"/>
                <a:gd name="T69" fmla="*/ 1693 h 2256"/>
                <a:gd name="T70" fmla="*/ 1563 w 2087"/>
                <a:gd name="T71" fmla="*/ 1581 h 2256"/>
                <a:gd name="T72" fmla="*/ 1664 w 2087"/>
                <a:gd name="T73" fmla="*/ 1413 h 2256"/>
                <a:gd name="T74" fmla="*/ 1699 w 2087"/>
                <a:gd name="T75" fmla="*/ 1219 h 2256"/>
                <a:gd name="T76" fmla="*/ 1682 w 2087"/>
                <a:gd name="T77" fmla="*/ 1084 h 2256"/>
                <a:gd name="T78" fmla="*/ 1631 w 2087"/>
                <a:gd name="T79" fmla="*/ 964 h 2256"/>
                <a:gd name="T80" fmla="*/ 1554 w 2087"/>
                <a:gd name="T81" fmla="*/ 858 h 2256"/>
                <a:gd name="T82" fmla="*/ 1458 w 2087"/>
                <a:gd name="T83" fmla="*/ 765 h 2256"/>
                <a:gd name="T84" fmla="*/ 1348 w 2087"/>
                <a:gd name="T85" fmla="*/ 686 h 2256"/>
                <a:gd name="T86" fmla="*/ 1231 w 2087"/>
                <a:gd name="T87" fmla="*/ 620 h 2256"/>
                <a:gd name="T88" fmla="*/ 1114 w 2087"/>
                <a:gd name="T89" fmla="*/ 567 h 2256"/>
                <a:gd name="T90" fmla="*/ 1004 w 2087"/>
                <a:gd name="T91" fmla="*/ 525 h 2256"/>
                <a:gd name="T92" fmla="*/ 907 w 2087"/>
                <a:gd name="T93" fmla="*/ 495 h 2256"/>
                <a:gd name="T94" fmla="*/ 790 w 2087"/>
                <a:gd name="T95" fmla="*/ 467 h 2256"/>
                <a:gd name="T96" fmla="*/ 742 w 2087"/>
                <a:gd name="T97" fmla="*/ 445 h 2256"/>
                <a:gd name="T98" fmla="*/ 701 w 2087"/>
                <a:gd name="T99" fmla="*/ 411 h 2256"/>
                <a:gd name="T100" fmla="*/ 668 w 2087"/>
                <a:gd name="T101" fmla="*/ 367 h 2256"/>
                <a:gd name="T102" fmla="*/ 642 w 2087"/>
                <a:gd name="T103" fmla="*/ 316 h 2256"/>
                <a:gd name="T104" fmla="*/ 623 w 2087"/>
                <a:gd name="T105" fmla="*/ 261 h 2256"/>
                <a:gd name="T106" fmla="*/ 610 w 2087"/>
                <a:gd name="T107" fmla="*/ 205 h 2256"/>
                <a:gd name="T108" fmla="*/ 600 w 2087"/>
                <a:gd name="T109" fmla="*/ 113 h 2256"/>
                <a:gd name="T110" fmla="*/ 602 w 2087"/>
                <a:gd name="T111" fmla="*/ 35 h 2256"/>
                <a:gd name="T112" fmla="*/ 609 w 2087"/>
                <a:gd name="T113" fmla="*/ 0 h 2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7" h="2256">
                  <a:moveTo>
                    <a:pt x="609" y="0"/>
                  </a:moveTo>
                  <a:lnTo>
                    <a:pt x="625" y="3"/>
                  </a:lnTo>
                  <a:lnTo>
                    <a:pt x="670" y="9"/>
                  </a:lnTo>
                  <a:lnTo>
                    <a:pt x="702" y="16"/>
                  </a:lnTo>
                  <a:lnTo>
                    <a:pt x="740" y="22"/>
                  </a:lnTo>
                  <a:lnTo>
                    <a:pt x="783" y="32"/>
                  </a:lnTo>
                  <a:lnTo>
                    <a:pt x="830" y="42"/>
                  </a:lnTo>
                  <a:lnTo>
                    <a:pt x="882" y="54"/>
                  </a:lnTo>
                  <a:lnTo>
                    <a:pt x="938" y="70"/>
                  </a:lnTo>
                  <a:lnTo>
                    <a:pt x="997" y="87"/>
                  </a:lnTo>
                  <a:lnTo>
                    <a:pt x="1058" y="105"/>
                  </a:lnTo>
                  <a:lnTo>
                    <a:pt x="1122" y="127"/>
                  </a:lnTo>
                  <a:lnTo>
                    <a:pt x="1188" y="152"/>
                  </a:lnTo>
                  <a:lnTo>
                    <a:pt x="1254" y="179"/>
                  </a:lnTo>
                  <a:lnTo>
                    <a:pt x="1322" y="208"/>
                  </a:lnTo>
                  <a:lnTo>
                    <a:pt x="1389" y="241"/>
                  </a:lnTo>
                  <a:lnTo>
                    <a:pt x="1457" y="277"/>
                  </a:lnTo>
                  <a:lnTo>
                    <a:pt x="1523" y="316"/>
                  </a:lnTo>
                  <a:lnTo>
                    <a:pt x="1589" y="358"/>
                  </a:lnTo>
                  <a:lnTo>
                    <a:pt x="1651" y="403"/>
                  </a:lnTo>
                  <a:lnTo>
                    <a:pt x="1713" y="452"/>
                  </a:lnTo>
                  <a:lnTo>
                    <a:pt x="1771" y="505"/>
                  </a:lnTo>
                  <a:lnTo>
                    <a:pt x="1825" y="562"/>
                  </a:lnTo>
                  <a:lnTo>
                    <a:pt x="1877" y="623"/>
                  </a:lnTo>
                  <a:lnTo>
                    <a:pt x="1923" y="686"/>
                  </a:lnTo>
                  <a:lnTo>
                    <a:pt x="1966" y="755"/>
                  </a:lnTo>
                  <a:lnTo>
                    <a:pt x="2001" y="828"/>
                  </a:lnTo>
                  <a:lnTo>
                    <a:pt x="2033" y="906"/>
                  </a:lnTo>
                  <a:lnTo>
                    <a:pt x="2056" y="988"/>
                  </a:lnTo>
                  <a:lnTo>
                    <a:pt x="2075" y="1074"/>
                  </a:lnTo>
                  <a:lnTo>
                    <a:pt x="2084" y="1165"/>
                  </a:lnTo>
                  <a:lnTo>
                    <a:pt x="2087" y="1286"/>
                  </a:lnTo>
                  <a:lnTo>
                    <a:pt x="2076" y="1398"/>
                  </a:lnTo>
                  <a:lnTo>
                    <a:pt x="2054" y="1502"/>
                  </a:lnTo>
                  <a:lnTo>
                    <a:pt x="2021" y="1596"/>
                  </a:lnTo>
                  <a:lnTo>
                    <a:pt x="1978" y="1683"/>
                  </a:lnTo>
                  <a:lnTo>
                    <a:pt x="1926" y="1762"/>
                  </a:lnTo>
                  <a:lnTo>
                    <a:pt x="1865" y="1833"/>
                  </a:lnTo>
                  <a:lnTo>
                    <a:pt x="1797" y="1898"/>
                  </a:lnTo>
                  <a:lnTo>
                    <a:pt x="1721" y="1955"/>
                  </a:lnTo>
                  <a:lnTo>
                    <a:pt x="1640" y="2007"/>
                  </a:lnTo>
                  <a:lnTo>
                    <a:pt x="1555" y="2052"/>
                  </a:lnTo>
                  <a:lnTo>
                    <a:pt x="1464" y="2092"/>
                  </a:lnTo>
                  <a:lnTo>
                    <a:pt x="1370" y="2127"/>
                  </a:lnTo>
                  <a:lnTo>
                    <a:pt x="1274" y="2156"/>
                  </a:lnTo>
                  <a:lnTo>
                    <a:pt x="1175" y="2181"/>
                  </a:lnTo>
                  <a:lnTo>
                    <a:pt x="1075" y="2202"/>
                  </a:lnTo>
                  <a:lnTo>
                    <a:pt x="976" y="2219"/>
                  </a:lnTo>
                  <a:lnTo>
                    <a:pt x="877" y="2232"/>
                  </a:lnTo>
                  <a:lnTo>
                    <a:pt x="778" y="2241"/>
                  </a:lnTo>
                  <a:lnTo>
                    <a:pt x="683" y="2249"/>
                  </a:lnTo>
                  <a:lnTo>
                    <a:pt x="590" y="2253"/>
                  </a:lnTo>
                  <a:lnTo>
                    <a:pt x="501" y="2256"/>
                  </a:lnTo>
                  <a:lnTo>
                    <a:pt x="417" y="2256"/>
                  </a:lnTo>
                  <a:lnTo>
                    <a:pt x="338" y="2254"/>
                  </a:lnTo>
                  <a:lnTo>
                    <a:pt x="265" y="2252"/>
                  </a:lnTo>
                  <a:lnTo>
                    <a:pt x="199" y="2249"/>
                  </a:lnTo>
                  <a:lnTo>
                    <a:pt x="142" y="2246"/>
                  </a:lnTo>
                  <a:lnTo>
                    <a:pt x="92" y="2243"/>
                  </a:lnTo>
                  <a:lnTo>
                    <a:pt x="23" y="2236"/>
                  </a:lnTo>
                  <a:lnTo>
                    <a:pt x="0" y="2233"/>
                  </a:lnTo>
                  <a:lnTo>
                    <a:pt x="9" y="2216"/>
                  </a:lnTo>
                  <a:lnTo>
                    <a:pt x="33" y="2167"/>
                  </a:lnTo>
                  <a:lnTo>
                    <a:pt x="49" y="2135"/>
                  </a:lnTo>
                  <a:lnTo>
                    <a:pt x="67" y="2097"/>
                  </a:lnTo>
                  <a:lnTo>
                    <a:pt x="83" y="2056"/>
                  </a:lnTo>
                  <a:lnTo>
                    <a:pt x="100" y="2013"/>
                  </a:lnTo>
                  <a:lnTo>
                    <a:pt x="108" y="1990"/>
                  </a:lnTo>
                  <a:lnTo>
                    <a:pt x="115" y="1967"/>
                  </a:lnTo>
                  <a:lnTo>
                    <a:pt x="122" y="1944"/>
                  </a:lnTo>
                  <a:lnTo>
                    <a:pt x="127" y="1921"/>
                  </a:lnTo>
                  <a:lnTo>
                    <a:pt x="132" y="1898"/>
                  </a:lnTo>
                  <a:lnTo>
                    <a:pt x="137" y="1875"/>
                  </a:lnTo>
                  <a:lnTo>
                    <a:pt x="140" y="1853"/>
                  </a:lnTo>
                  <a:lnTo>
                    <a:pt x="142" y="1831"/>
                  </a:lnTo>
                  <a:lnTo>
                    <a:pt x="143" y="1809"/>
                  </a:lnTo>
                  <a:lnTo>
                    <a:pt x="143" y="1789"/>
                  </a:lnTo>
                  <a:lnTo>
                    <a:pt x="141" y="1768"/>
                  </a:lnTo>
                  <a:lnTo>
                    <a:pt x="138" y="1750"/>
                  </a:lnTo>
                  <a:lnTo>
                    <a:pt x="134" y="1732"/>
                  </a:lnTo>
                  <a:lnTo>
                    <a:pt x="127" y="1716"/>
                  </a:lnTo>
                  <a:lnTo>
                    <a:pt x="118" y="1699"/>
                  </a:lnTo>
                  <a:lnTo>
                    <a:pt x="108" y="1685"/>
                  </a:lnTo>
                  <a:lnTo>
                    <a:pt x="124" y="1691"/>
                  </a:lnTo>
                  <a:lnTo>
                    <a:pt x="172" y="1703"/>
                  </a:lnTo>
                  <a:lnTo>
                    <a:pt x="206" y="1711"/>
                  </a:lnTo>
                  <a:lnTo>
                    <a:pt x="247" y="1720"/>
                  </a:lnTo>
                  <a:lnTo>
                    <a:pt x="292" y="1730"/>
                  </a:lnTo>
                  <a:lnTo>
                    <a:pt x="343" y="1740"/>
                  </a:lnTo>
                  <a:lnTo>
                    <a:pt x="399" y="1751"/>
                  </a:lnTo>
                  <a:lnTo>
                    <a:pt x="459" y="1761"/>
                  </a:lnTo>
                  <a:lnTo>
                    <a:pt x="521" y="1770"/>
                  </a:lnTo>
                  <a:lnTo>
                    <a:pt x="587" y="1778"/>
                  </a:lnTo>
                  <a:lnTo>
                    <a:pt x="655" y="1786"/>
                  </a:lnTo>
                  <a:lnTo>
                    <a:pt x="725" y="1791"/>
                  </a:lnTo>
                  <a:lnTo>
                    <a:pt x="797" y="1795"/>
                  </a:lnTo>
                  <a:lnTo>
                    <a:pt x="869" y="1797"/>
                  </a:lnTo>
                  <a:lnTo>
                    <a:pt x="942" y="1795"/>
                  </a:lnTo>
                  <a:lnTo>
                    <a:pt x="1014" y="1792"/>
                  </a:lnTo>
                  <a:lnTo>
                    <a:pt x="1085" y="1786"/>
                  </a:lnTo>
                  <a:lnTo>
                    <a:pt x="1155" y="1775"/>
                  </a:lnTo>
                  <a:lnTo>
                    <a:pt x="1223" y="1761"/>
                  </a:lnTo>
                  <a:lnTo>
                    <a:pt x="1289" y="1743"/>
                  </a:lnTo>
                  <a:lnTo>
                    <a:pt x="1352" y="1721"/>
                  </a:lnTo>
                  <a:lnTo>
                    <a:pt x="1411" y="1693"/>
                  </a:lnTo>
                  <a:lnTo>
                    <a:pt x="1467" y="1660"/>
                  </a:lnTo>
                  <a:lnTo>
                    <a:pt x="1517" y="1624"/>
                  </a:lnTo>
                  <a:lnTo>
                    <a:pt x="1563" y="1581"/>
                  </a:lnTo>
                  <a:lnTo>
                    <a:pt x="1603" y="1531"/>
                  </a:lnTo>
                  <a:lnTo>
                    <a:pt x="1637" y="1475"/>
                  </a:lnTo>
                  <a:lnTo>
                    <a:pt x="1664" y="1413"/>
                  </a:lnTo>
                  <a:lnTo>
                    <a:pt x="1684" y="1344"/>
                  </a:lnTo>
                  <a:lnTo>
                    <a:pt x="1696" y="1267"/>
                  </a:lnTo>
                  <a:lnTo>
                    <a:pt x="1699" y="1219"/>
                  </a:lnTo>
                  <a:lnTo>
                    <a:pt x="1697" y="1172"/>
                  </a:lnTo>
                  <a:lnTo>
                    <a:pt x="1691" y="1127"/>
                  </a:lnTo>
                  <a:lnTo>
                    <a:pt x="1682" y="1084"/>
                  </a:lnTo>
                  <a:lnTo>
                    <a:pt x="1669" y="1043"/>
                  </a:lnTo>
                  <a:lnTo>
                    <a:pt x="1651" y="1002"/>
                  </a:lnTo>
                  <a:lnTo>
                    <a:pt x="1631" y="964"/>
                  </a:lnTo>
                  <a:lnTo>
                    <a:pt x="1608" y="927"/>
                  </a:lnTo>
                  <a:lnTo>
                    <a:pt x="1582" y="891"/>
                  </a:lnTo>
                  <a:lnTo>
                    <a:pt x="1554" y="858"/>
                  </a:lnTo>
                  <a:lnTo>
                    <a:pt x="1524" y="826"/>
                  </a:lnTo>
                  <a:lnTo>
                    <a:pt x="1491" y="794"/>
                  </a:lnTo>
                  <a:lnTo>
                    <a:pt x="1458" y="765"/>
                  </a:lnTo>
                  <a:lnTo>
                    <a:pt x="1422" y="738"/>
                  </a:lnTo>
                  <a:lnTo>
                    <a:pt x="1386" y="711"/>
                  </a:lnTo>
                  <a:lnTo>
                    <a:pt x="1348" y="686"/>
                  </a:lnTo>
                  <a:lnTo>
                    <a:pt x="1309" y="664"/>
                  </a:lnTo>
                  <a:lnTo>
                    <a:pt x="1270" y="641"/>
                  </a:lnTo>
                  <a:lnTo>
                    <a:pt x="1231" y="620"/>
                  </a:lnTo>
                  <a:lnTo>
                    <a:pt x="1192" y="601"/>
                  </a:lnTo>
                  <a:lnTo>
                    <a:pt x="1153" y="584"/>
                  </a:lnTo>
                  <a:lnTo>
                    <a:pt x="1114" y="567"/>
                  </a:lnTo>
                  <a:lnTo>
                    <a:pt x="1077" y="552"/>
                  </a:lnTo>
                  <a:lnTo>
                    <a:pt x="1040" y="538"/>
                  </a:lnTo>
                  <a:lnTo>
                    <a:pt x="1004" y="525"/>
                  </a:lnTo>
                  <a:lnTo>
                    <a:pt x="970" y="515"/>
                  </a:lnTo>
                  <a:lnTo>
                    <a:pt x="937" y="504"/>
                  </a:lnTo>
                  <a:lnTo>
                    <a:pt x="907" y="495"/>
                  </a:lnTo>
                  <a:lnTo>
                    <a:pt x="853" y="481"/>
                  </a:lnTo>
                  <a:lnTo>
                    <a:pt x="809" y="471"/>
                  </a:lnTo>
                  <a:lnTo>
                    <a:pt x="790" y="467"/>
                  </a:lnTo>
                  <a:lnTo>
                    <a:pt x="773" y="462"/>
                  </a:lnTo>
                  <a:lnTo>
                    <a:pt x="757" y="454"/>
                  </a:lnTo>
                  <a:lnTo>
                    <a:pt x="742" y="445"/>
                  </a:lnTo>
                  <a:lnTo>
                    <a:pt x="727" y="435"/>
                  </a:lnTo>
                  <a:lnTo>
                    <a:pt x="714" y="424"/>
                  </a:lnTo>
                  <a:lnTo>
                    <a:pt x="701" y="411"/>
                  </a:lnTo>
                  <a:lnTo>
                    <a:pt x="689" y="397"/>
                  </a:lnTo>
                  <a:lnTo>
                    <a:pt x="678" y="383"/>
                  </a:lnTo>
                  <a:lnTo>
                    <a:pt x="668" y="367"/>
                  </a:lnTo>
                  <a:lnTo>
                    <a:pt x="659" y="350"/>
                  </a:lnTo>
                  <a:lnTo>
                    <a:pt x="650" y="334"/>
                  </a:lnTo>
                  <a:lnTo>
                    <a:pt x="642" y="316"/>
                  </a:lnTo>
                  <a:lnTo>
                    <a:pt x="635" y="299"/>
                  </a:lnTo>
                  <a:lnTo>
                    <a:pt x="628" y="280"/>
                  </a:lnTo>
                  <a:lnTo>
                    <a:pt x="623" y="261"/>
                  </a:lnTo>
                  <a:lnTo>
                    <a:pt x="619" y="242"/>
                  </a:lnTo>
                  <a:lnTo>
                    <a:pt x="614" y="224"/>
                  </a:lnTo>
                  <a:lnTo>
                    <a:pt x="610" y="205"/>
                  </a:lnTo>
                  <a:lnTo>
                    <a:pt x="607" y="185"/>
                  </a:lnTo>
                  <a:lnTo>
                    <a:pt x="602" y="148"/>
                  </a:lnTo>
                  <a:lnTo>
                    <a:pt x="600" y="113"/>
                  </a:lnTo>
                  <a:lnTo>
                    <a:pt x="600" y="79"/>
                  </a:lnTo>
                  <a:lnTo>
                    <a:pt x="601" y="49"/>
                  </a:lnTo>
                  <a:lnTo>
                    <a:pt x="602" y="35"/>
                  </a:lnTo>
                  <a:lnTo>
                    <a:pt x="605" y="22"/>
                  </a:lnTo>
                  <a:lnTo>
                    <a:pt x="607" y="11"/>
                  </a:lnTo>
                  <a:lnTo>
                    <a:pt x="609" y="0"/>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395"/>
            <p:cNvSpPr>
              <a:spLocks/>
            </p:cNvSpPr>
            <p:nvPr/>
          </p:nvSpPr>
          <p:spPr bwMode="auto">
            <a:xfrm>
              <a:off x="3378" y="1375"/>
              <a:ext cx="565" cy="179"/>
            </a:xfrm>
            <a:custGeom>
              <a:avLst/>
              <a:gdLst>
                <a:gd name="T0" fmla="*/ 425 w 2262"/>
                <a:gd name="T1" fmla="*/ 334 h 716"/>
                <a:gd name="T2" fmla="*/ 418 w 2262"/>
                <a:gd name="T3" fmla="*/ 412 h 716"/>
                <a:gd name="T4" fmla="*/ 421 w 2262"/>
                <a:gd name="T5" fmla="*/ 468 h 716"/>
                <a:gd name="T6" fmla="*/ 429 w 2262"/>
                <a:gd name="T7" fmla="*/ 505 h 716"/>
                <a:gd name="T8" fmla="*/ 436 w 2262"/>
                <a:gd name="T9" fmla="*/ 527 h 716"/>
                <a:gd name="T10" fmla="*/ 472 w 2262"/>
                <a:gd name="T11" fmla="*/ 533 h 716"/>
                <a:gd name="T12" fmla="*/ 543 w 2262"/>
                <a:gd name="T13" fmla="*/ 528 h 716"/>
                <a:gd name="T14" fmla="*/ 686 w 2262"/>
                <a:gd name="T15" fmla="*/ 508 h 716"/>
                <a:gd name="T16" fmla="*/ 972 w 2262"/>
                <a:gd name="T17" fmla="*/ 452 h 716"/>
                <a:gd name="T18" fmla="*/ 1309 w 2262"/>
                <a:gd name="T19" fmla="*/ 371 h 716"/>
                <a:gd name="T20" fmla="*/ 1654 w 2262"/>
                <a:gd name="T21" fmla="*/ 271 h 716"/>
                <a:gd name="T22" fmla="*/ 1815 w 2262"/>
                <a:gd name="T23" fmla="*/ 216 h 716"/>
                <a:gd name="T24" fmla="*/ 1899 w 2262"/>
                <a:gd name="T25" fmla="*/ 181 h 716"/>
                <a:gd name="T26" fmla="*/ 1969 w 2262"/>
                <a:gd name="T27" fmla="*/ 130 h 716"/>
                <a:gd name="T28" fmla="*/ 2067 w 2262"/>
                <a:gd name="T29" fmla="*/ 41 h 716"/>
                <a:gd name="T30" fmla="*/ 2108 w 2262"/>
                <a:gd name="T31" fmla="*/ 8 h 716"/>
                <a:gd name="T32" fmla="*/ 2140 w 2262"/>
                <a:gd name="T33" fmla="*/ 5 h 716"/>
                <a:gd name="T34" fmla="*/ 2172 w 2262"/>
                <a:gd name="T35" fmla="*/ 15 h 716"/>
                <a:gd name="T36" fmla="*/ 2209 w 2262"/>
                <a:gd name="T37" fmla="*/ 35 h 716"/>
                <a:gd name="T38" fmla="*/ 2237 w 2262"/>
                <a:gd name="T39" fmla="*/ 61 h 716"/>
                <a:gd name="T40" fmla="*/ 2250 w 2262"/>
                <a:gd name="T41" fmla="*/ 80 h 716"/>
                <a:gd name="T42" fmla="*/ 2259 w 2262"/>
                <a:gd name="T43" fmla="*/ 103 h 716"/>
                <a:gd name="T44" fmla="*/ 2261 w 2262"/>
                <a:gd name="T45" fmla="*/ 139 h 716"/>
                <a:gd name="T46" fmla="*/ 2256 w 2262"/>
                <a:gd name="T47" fmla="*/ 160 h 716"/>
                <a:gd name="T48" fmla="*/ 2243 w 2262"/>
                <a:gd name="T49" fmla="*/ 185 h 716"/>
                <a:gd name="T50" fmla="*/ 2219 w 2262"/>
                <a:gd name="T51" fmla="*/ 215 h 716"/>
                <a:gd name="T52" fmla="*/ 2183 w 2262"/>
                <a:gd name="T53" fmla="*/ 252 h 716"/>
                <a:gd name="T54" fmla="*/ 2055 w 2262"/>
                <a:gd name="T55" fmla="*/ 291 h 716"/>
                <a:gd name="T56" fmla="*/ 1727 w 2262"/>
                <a:gd name="T57" fmla="*/ 386 h 716"/>
                <a:gd name="T58" fmla="*/ 1281 w 2262"/>
                <a:gd name="T59" fmla="*/ 507 h 716"/>
                <a:gd name="T60" fmla="*/ 959 w 2262"/>
                <a:gd name="T61" fmla="*/ 587 h 716"/>
                <a:gd name="T62" fmla="*/ 723 w 2262"/>
                <a:gd name="T63" fmla="*/ 639 h 716"/>
                <a:gd name="T64" fmla="*/ 501 w 2262"/>
                <a:gd name="T65" fmla="*/ 682 h 716"/>
                <a:gd name="T66" fmla="*/ 305 w 2262"/>
                <a:gd name="T67" fmla="*/ 710 h 716"/>
                <a:gd name="T68" fmla="*/ 213 w 2262"/>
                <a:gd name="T69" fmla="*/ 716 h 716"/>
                <a:gd name="T70" fmla="*/ 162 w 2262"/>
                <a:gd name="T71" fmla="*/ 709 h 716"/>
                <a:gd name="T72" fmla="*/ 116 w 2262"/>
                <a:gd name="T73" fmla="*/ 695 h 716"/>
                <a:gd name="T74" fmla="*/ 36 w 2262"/>
                <a:gd name="T75" fmla="*/ 660 h 716"/>
                <a:gd name="T76" fmla="*/ 9 w 2262"/>
                <a:gd name="T77" fmla="*/ 636 h 716"/>
                <a:gd name="T78" fmla="*/ 2 w 2262"/>
                <a:gd name="T79" fmla="*/ 587 h 716"/>
                <a:gd name="T80" fmla="*/ 0 w 2262"/>
                <a:gd name="T81" fmla="*/ 481 h 716"/>
                <a:gd name="T82" fmla="*/ 8 w 2262"/>
                <a:gd name="T83" fmla="*/ 328 h 716"/>
                <a:gd name="T84" fmla="*/ 17 w 2262"/>
                <a:gd name="T85" fmla="*/ 202 h 716"/>
                <a:gd name="T86" fmla="*/ 122 w 2262"/>
                <a:gd name="T87" fmla="*/ 210 h 716"/>
                <a:gd name="T88" fmla="*/ 257 w 2262"/>
                <a:gd name="T89" fmla="*/ 226 h 716"/>
                <a:gd name="T90" fmla="*/ 358 w 2262"/>
                <a:gd name="T91" fmla="*/ 244 h 716"/>
                <a:gd name="T92" fmla="*/ 436 w 2262"/>
                <a:gd name="T93" fmla="*/ 26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62" h="716">
                  <a:moveTo>
                    <a:pt x="436" y="269"/>
                  </a:moveTo>
                  <a:lnTo>
                    <a:pt x="430" y="303"/>
                  </a:lnTo>
                  <a:lnTo>
                    <a:pt x="425" y="334"/>
                  </a:lnTo>
                  <a:lnTo>
                    <a:pt x="421" y="362"/>
                  </a:lnTo>
                  <a:lnTo>
                    <a:pt x="419" y="388"/>
                  </a:lnTo>
                  <a:lnTo>
                    <a:pt x="418" y="412"/>
                  </a:lnTo>
                  <a:lnTo>
                    <a:pt x="419" y="432"/>
                  </a:lnTo>
                  <a:lnTo>
                    <a:pt x="419" y="452"/>
                  </a:lnTo>
                  <a:lnTo>
                    <a:pt x="421" y="468"/>
                  </a:lnTo>
                  <a:lnTo>
                    <a:pt x="424" y="482"/>
                  </a:lnTo>
                  <a:lnTo>
                    <a:pt x="426" y="495"/>
                  </a:lnTo>
                  <a:lnTo>
                    <a:pt x="429" y="505"/>
                  </a:lnTo>
                  <a:lnTo>
                    <a:pt x="431" y="513"/>
                  </a:lnTo>
                  <a:lnTo>
                    <a:pt x="435" y="524"/>
                  </a:lnTo>
                  <a:lnTo>
                    <a:pt x="436" y="527"/>
                  </a:lnTo>
                  <a:lnTo>
                    <a:pt x="444" y="531"/>
                  </a:lnTo>
                  <a:lnTo>
                    <a:pt x="456" y="532"/>
                  </a:lnTo>
                  <a:lnTo>
                    <a:pt x="472" y="533"/>
                  </a:lnTo>
                  <a:lnTo>
                    <a:pt x="493" y="532"/>
                  </a:lnTo>
                  <a:lnTo>
                    <a:pt x="516" y="531"/>
                  </a:lnTo>
                  <a:lnTo>
                    <a:pt x="543" y="528"/>
                  </a:lnTo>
                  <a:lnTo>
                    <a:pt x="575" y="524"/>
                  </a:lnTo>
                  <a:lnTo>
                    <a:pt x="609" y="520"/>
                  </a:lnTo>
                  <a:lnTo>
                    <a:pt x="686" y="508"/>
                  </a:lnTo>
                  <a:lnTo>
                    <a:pt x="774" y="493"/>
                  </a:lnTo>
                  <a:lnTo>
                    <a:pt x="870" y="473"/>
                  </a:lnTo>
                  <a:lnTo>
                    <a:pt x="972" y="452"/>
                  </a:lnTo>
                  <a:lnTo>
                    <a:pt x="1081" y="427"/>
                  </a:lnTo>
                  <a:lnTo>
                    <a:pt x="1195" y="400"/>
                  </a:lnTo>
                  <a:lnTo>
                    <a:pt x="1309" y="371"/>
                  </a:lnTo>
                  <a:lnTo>
                    <a:pt x="1426" y="339"/>
                  </a:lnTo>
                  <a:lnTo>
                    <a:pt x="1541" y="306"/>
                  </a:lnTo>
                  <a:lnTo>
                    <a:pt x="1654" y="271"/>
                  </a:lnTo>
                  <a:lnTo>
                    <a:pt x="1709" y="253"/>
                  </a:lnTo>
                  <a:lnTo>
                    <a:pt x="1762" y="235"/>
                  </a:lnTo>
                  <a:lnTo>
                    <a:pt x="1815" y="216"/>
                  </a:lnTo>
                  <a:lnTo>
                    <a:pt x="1866" y="198"/>
                  </a:lnTo>
                  <a:lnTo>
                    <a:pt x="1883" y="190"/>
                  </a:lnTo>
                  <a:lnTo>
                    <a:pt x="1899" y="181"/>
                  </a:lnTo>
                  <a:lnTo>
                    <a:pt x="1916" y="170"/>
                  </a:lnTo>
                  <a:lnTo>
                    <a:pt x="1934" y="158"/>
                  </a:lnTo>
                  <a:lnTo>
                    <a:pt x="1969" y="130"/>
                  </a:lnTo>
                  <a:lnTo>
                    <a:pt x="2003" y="100"/>
                  </a:lnTo>
                  <a:lnTo>
                    <a:pt x="2035" y="69"/>
                  </a:lnTo>
                  <a:lnTo>
                    <a:pt x="2067" y="41"/>
                  </a:lnTo>
                  <a:lnTo>
                    <a:pt x="2081" y="28"/>
                  </a:lnTo>
                  <a:lnTo>
                    <a:pt x="2095" y="18"/>
                  </a:lnTo>
                  <a:lnTo>
                    <a:pt x="2108" y="8"/>
                  </a:lnTo>
                  <a:lnTo>
                    <a:pt x="2121" y="0"/>
                  </a:lnTo>
                  <a:lnTo>
                    <a:pt x="2126" y="1"/>
                  </a:lnTo>
                  <a:lnTo>
                    <a:pt x="2140" y="5"/>
                  </a:lnTo>
                  <a:lnTo>
                    <a:pt x="2150" y="7"/>
                  </a:lnTo>
                  <a:lnTo>
                    <a:pt x="2161" y="11"/>
                  </a:lnTo>
                  <a:lnTo>
                    <a:pt x="2172" y="15"/>
                  </a:lnTo>
                  <a:lnTo>
                    <a:pt x="2184" y="21"/>
                  </a:lnTo>
                  <a:lnTo>
                    <a:pt x="2197" y="27"/>
                  </a:lnTo>
                  <a:lnTo>
                    <a:pt x="2209" y="35"/>
                  </a:lnTo>
                  <a:lnTo>
                    <a:pt x="2221" y="45"/>
                  </a:lnTo>
                  <a:lnTo>
                    <a:pt x="2232" y="54"/>
                  </a:lnTo>
                  <a:lnTo>
                    <a:pt x="2237" y="61"/>
                  </a:lnTo>
                  <a:lnTo>
                    <a:pt x="2242" y="66"/>
                  </a:lnTo>
                  <a:lnTo>
                    <a:pt x="2246" y="73"/>
                  </a:lnTo>
                  <a:lnTo>
                    <a:pt x="2250" y="80"/>
                  </a:lnTo>
                  <a:lnTo>
                    <a:pt x="2253" y="88"/>
                  </a:lnTo>
                  <a:lnTo>
                    <a:pt x="2257" y="95"/>
                  </a:lnTo>
                  <a:lnTo>
                    <a:pt x="2259" y="103"/>
                  </a:lnTo>
                  <a:lnTo>
                    <a:pt x="2260" y="112"/>
                  </a:lnTo>
                  <a:lnTo>
                    <a:pt x="2262" y="124"/>
                  </a:lnTo>
                  <a:lnTo>
                    <a:pt x="2261" y="139"/>
                  </a:lnTo>
                  <a:lnTo>
                    <a:pt x="2260" y="145"/>
                  </a:lnTo>
                  <a:lnTo>
                    <a:pt x="2259" y="153"/>
                  </a:lnTo>
                  <a:lnTo>
                    <a:pt x="2256" y="160"/>
                  </a:lnTo>
                  <a:lnTo>
                    <a:pt x="2252" y="168"/>
                  </a:lnTo>
                  <a:lnTo>
                    <a:pt x="2248" y="176"/>
                  </a:lnTo>
                  <a:lnTo>
                    <a:pt x="2243" y="185"/>
                  </a:lnTo>
                  <a:lnTo>
                    <a:pt x="2236" y="195"/>
                  </a:lnTo>
                  <a:lnTo>
                    <a:pt x="2229" y="205"/>
                  </a:lnTo>
                  <a:lnTo>
                    <a:pt x="2219" y="215"/>
                  </a:lnTo>
                  <a:lnTo>
                    <a:pt x="2209" y="227"/>
                  </a:lnTo>
                  <a:lnTo>
                    <a:pt x="2196" y="239"/>
                  </a:lnTo>
                  <a:lnTo>
                    <a:pt x="2183" y="252"/>
                  </a:lnTo>
                  <a:lnTo>
                    <a:pt x="2168" y="257"/>
                  </a:lnTo>
                  <a:lnTo>
                    <a:pt x="2124" y="270"/>
                  </a:lnTo>
                  <a:lnTo>
                    <a:pt x="2055" y="291"/>
                  </a:lnTo>
                  <a:lnTo>
                    <a:pt x="1964" y="318"/>
                  </a:lnTo>
                  <a:lnTo>
                    <a:pt x="1854" y="350"/>
                  </a:lnTo>
                  <a:lnTo>
                    <a:pt x="1727" y="386"/>
                  </a:lnTo>
                  <a:lnTo>
                    <a:pt x="1588" y="425"/>
                  </a:lnTo>
                  <a:lnTo>
                    <a:pt x="1438" y="466"/>
                  </a:lnTo>
                  <a:lnTo>
                    <a:pt x="1281" y="507"/>
                  </a:lnTo>
                  <a:lnTo>
                    <a:pt x="1121" y="547"/>
                  </a:lnTo>
                  <a:lnTo>
                    <a:pt x="1040" y="567"/>
                  </a:lnTo>
                  <a:lnTo>
                    <a:pt x="959" y="587"/>
                  </a:lnTo>
                  <a:lnTo>
                    <a:pt x="879" y="605"/>
                  </a:lnTo>
                  <a:lnTo>
                    <a:pt x="801" y="622"/>
                  </a:lnTo>
                  <a:lnTo>
                    <a:pt x="723" y="639"/>
                  </a:lnTo>
                  <a:lnTo>
                    <a:pt x="646" y="655"/>
                  </a:lnTo>
                  <a:lnTo>
                    <a:pt x="573" y="669"/>
                  </a:lnTo>
                  <a:lnTo>
                    <a:pt x="501" y="682"/>
                  </a:lnTo>
                  <a:lnTo>
                    <a:pt x="432" y="693"/>
                  </a:lnTo>
                  <a:lnTo>
                    <a:pt x="367" y="702"/>
                  </a:lnTo>
                  <a:lnTo>
                    <a:pt x="305" y="710"/>
                  </a:lnTo>
                  <a:lnTo>
                    <a:pt x="247" y="716"/>
                  </a:lnTo>
                  <a:lnTo>
                    <a:pt x="230" y="716"/>
                  </a:lnTo>
                  <a:lnTo>
                    <a:pt x="213" y="716"/>
                  </a:lnTo>
                  <a:lnTo>
                    <a:pt x="196" y="714"/>
                  </a:lnTo>
                  <a:lnTo>
                    <a:pt x="178" y="712"/>
                  </a:lnTo>
                  <a:lnTo>
                    <a:pt x="162" y="709"/>
                  </a:lnTo>
                  <a:lnTo>
                    <a:pt x="146" y="704"/>
                  </a:lnTo>
                  <a:lnTo>
                    <a:pt x="131" y="699"/>
                  </a:lnTo>
                  <a:lnTo>
                    <a:pt x="116" y="695"/>
                  </a:lnTo>
                  <a:lnTo>
                    <a:pt x="86" y="683"/>
                  </a:lnTo>
                  <a:lnTo>
                    <a:pt x="59" y="671"/>
                  </a:lnTo>
                  <a:lnTo>
                    <a:pt x="36" y="660"/>
                  </a:lnTo>
                  <a:lnTo>
                    <a:pt x="14" y="652"/>
                  </a:lnTo>
                  <a:lnTo>
                    <a:pt x="12" y="645"/>
                  </a:lnTo>
                  <a:lnTo>
                    <a:pt x="9" y="636"/>
                  </a:lnTo>
                  <a:lnTo>
                    <a:pt x="7" y="626"/>
                  </a:lnTo>
                  <a:lnTo>
                    <a:pt x="4" y="614"/>
                  </a:lnTo>
                  <a:lnTo>
                    <a:pt x="2" y="587"/>
                  </a:lnTo>
                  <a:lnTo>
                    <a:pt x="0" y="554"/>
                  </a:lnTo>
                  <a:lnTo>
                    <a:pt x="0" y="519"/>
                  </a:lnTo>
                  <a:lnTo>
                    <a:pt x="0" y="481"/>
                  </a:lnTo>
                  <a:lnTo>
                    <a:pt x="1" y="442"/>
                  </a:lnTo>
                  <a:lnTo>
                    <a:pt x="3" y="403"/>
                  </a:lnTo>
                  <a:lnTo>
                    <a:pt x="8" y="328"/>
                  </a:lnTo>
                  <a:lnTo>
                    <a:pt x="12" y="264"/>
                  </a:lnTo>
                  <a:lnTo>
                    <a:pt x="16" y="220"/>
                  </a:lnTo>
                  <a:lnTo>
                    <a:pt x="17" y="202"/>
                  </a:lnTo>
                  <a:lnTo>
                    <a:pt x="31" y="203"/>
                  </a:lnTo>
                  <a:lnTo>
                    <a:pt x="68" y="205"/>
                  </a:lnTo>
                  <a:lnTo>
                    <a:pt x="122" y="210"/>
                  </a:lnTo>
                  <a:lnTo>
                    <a:pt x="187" y="217"/>
                  </a:lnTo>
                  <a:lnTo>
                    <a:pt x="222" y="221"/>
                  </a:lnTo>
                  <a:lnTo>
                    <a:pt x="257" y="226"/>
                  </a:lnTo>
                  <a:lnTo>
                    <a:pt x="292" y="231"/>
                  </a:lnTo>
                  <a:lnTo>
                    <a:pt x="326" y="238"/>
                  </a:lnTo>
                  <a:lnTo>
                    <a:pt x="358" y="244"/>
                  </a:lnTo>
                  <a:lnTo>
                    <a:pt x="388" y="252"/>
                  </a:lnTo>
                  <a:lnTo>
                    <a:pt x="415" y="261"/>
                  </a:lnTo>
                  <a:lnTo>
                    <a:pt x="436" y="269"/>
                  </a:lnTo>
                  <a:close/>
                </a:path>
              </a:pathLst>
            </a:custGeom>
            <a:solidFill>
              <a:srgbClr val="C9F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396"/>
            <p:cNvSpPr>
              <a:spLocks/>
            </p:cNvSpPr>
            <p:nvPr/>
          </p:nvSpPr>
          <p:spPr bwMode="auto">
            <a:xfrm>
              <a:off x="3410" y="1164"/>
              <a:ext cx="147" cy="266"/>
            </a:xfrm>
            <a:custGeom>
              <a:avLst/>
              <a:gdLst>
                <a:gd name="T0" fmla="*/ 185 w 586"/>
                <a:gd name="T1" fmla="*/ 11 h 1064"/>
                <a:gd name="T2" fmla="*/ 172 w 586"/>
                <a:gd name="T3" fmla="*/ 83 h 1064"/>
                <a:gd name="T4" fmla="*/ 148 w 586"/>
                <a:gd name="T5" fmla="*/ 209 h 1064"/>
                <a:gd name="T6" fmla="*/ 119 w 586"/>
                <a:gd name="T7" fmla="*/ 368 h 1064"/>
                <a:gd name="T8" fmla="*/ 87 w 586"/>
                <a:gd name="T9" fmla="*/ 540 h 1064"/>
                <a:gd name="T10" fmla="*/ 56 w 586"/>
                <a:gd name="T11" fmla="*/ 706 h 1064"/>
                <a:gd name="T12" fmla="*/ 28 w 586"/>
                <a:gd name="T13" fmla="*/ 847 h 1064"/>
                <a:gd name="T14" fmla="*/ 8 w 586"/>
                <a:gd name="T15" fmla="*/ 941 h 1064"/>
                <a:gd name="T16" fmla="*/ 1 w 586"/>
                <a:gd name="T17" fmla="*/ 972 h 1064"/>
                <a:gd name="T18" fmla="*/ 1 w 586"/>
                <a:gd name="T19" fmla="*/ 986 h 1064"/>
                <a:gd name="T20" fmla="*/ 7 w 586"/>
                <a:gd name="T21" fmla="*/ 999 h 1064"/>
                <a:gd name="T22" fmla="*/ 17 w 586"/>
                <a:gd name="T23" fmla="*/ 1010 h 1064"/>
                <a:gd name="T24" fmla="*/ 30 w 586"/>
                <a:gd name="T25" fmla="*/ 1021 h 1064"/>
                <a:gd name="T26" fmla="*/ 46 w 586"/>
                <a:gd name="T27" fmla="*/ 1030 h 1064"/>
                <a:gd name="T28" fmla="*/ 77 w 586"/>
                <a:gd name="T29" fmla="*/ 1042 h 1064"/>
                <a:gd name="T30" fmla="*/ 121 w 586"/>
                <a:gd name="T31" fmla="*/ 1054 h 1064"/>
                <a:gd name="T32" fmla="*/ 167 w 586"/>
                <a:gd name="T33" fmla="*/ 1062 h 1064"/>
                <a:gd name="T34" fmla="*/ 212 w 586"/>
                <a:gd name="T35" fmla="*/ 1064 h 1064"/>
                <a:gd name="T36" fmla="*/ 249 w 586"/>
                <a:gd name="T37" fmla="*/ 1061 h 1064"/>
                <a:gd name="T38" fmla="*/ 270 w 586"/>
                <a:gd name="T39" fmla="*/ 1053 h 1064"/>
                <a:gd name="T40" fmla="*/ 287 w 586"/>
                <a:gd name="T41" fmla="*/ 1030 h 1064"/>
                <a:gd name="T42" fmla="*/ 307 w 586"/>
                <a:gd name="T43" fmla="*/ 991 h 1064"/>
                <a:gd name="T44" fmla="*/ 329 w 586"/>
                <a:gd name="T45" fmla="*/ 941 h 1064"/>
                <a:gd name="T46" fmla="*/ 366 w 586"/>
                <a:gd name="T47" fmla="*/ 842 h 1064"/>
                <a:gd name="T48" fmla="*/ 420 w 586"/>
                <a:gd name="T49" fmla="*/ 687 h 1064"/>
                <a:gd name="T50" fmla="*/ 472 w 586"/>
                <a:gd name="T51" fmla="*/ 518 h 1064"/>
                <a:gd name="T52" fmla="*/ 521 w 586"/>
                <a:gd name="T53" fmla="*/ 357 h 1064"/>
                <a:gd name="T54" fmla="*/ 558 w 586"/>
                <a:gd name="T55" fmla="*/ 224 h 1064"/>
                <a:gd name="T56" fmla="*/ 582 w 586"/>
                <a:gd name="T57" fmla="*/ 133 h 1064"/>
                <a:gd name="T58" fmla="*/ 578 w 586"/>
                <a:gd name="T59" fmla="*/ 106 h 1064"/>
                <a:gd name="T60" fmla="*/ 536 w 586"/>
                <a:gd name="T61" fmla="*/ 82 h 1064"/>
                <a:gd name="T62" fmla="*/ 491 w 586"/>
                <a:gd name="T63" fmla="*/ 62 h 1064"/>
                <a:gd name="T64" fmla="*/ 435 w 586"/>
                <a:gd name="T65" fmla="*/ 40 h 1064"/>
                <a:gd name="T66" fmla="*/ 371 w 586"/>
                <a:gd name="T67" fmla="*/ 20 h 1064"/>
                <a:gd name="T68" fmla="*/ 319 w 586"/>
                <a:gd name="T69" fmla="*/ 10 h 1064"/>
                <a:gd name="T70" fmla="*/ 282 w 586"/>
                <a:gd name="T71" fmla="*/ 4 h 1064"/>
                <a:gd name="T72" fmla="*/ 244 w 586"/>
                <a:gd name="T73" fmla="*/ 1 h 1064"/>
                <a:gd name="T74" fmla="*/ 205 w 586"/>
                <a:gd name="T75" fmla="*/ 0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6" h="1064">
                  <a:moveTo>
                    <a:pt x="186" y="1"/>
                  </a:moveTo>
                  <a:lnTo>
                    <a:pt x="185" y="11"/>
                  </a:lnTo>
                  <a:lnTo>
                    <a:pt x="179" y="40"/>
                  </a:lnTo>
                  <a:lnTo>
                    <a:pt x="172" y="83"/>
                  </a:lnTo>
                  <a:lnTo>
                    <a:pt x="161" y="140"/>
                  </a:lnTo>
                  <a:lnTo>
                    <a:pt x="148" y="209"/>
                  </a:lnTo>
                  <a:lnTo>
                    <a:pt x="134" y="285"/>
                  </a:lnTo>
                  <a:lnTo>
                    <a:pt x="119" y="368"/>
                  </a:lnTo>
                  <a:lnTo>
                    <a:pt x="104" y="454"/>
                  </a:lnTo>
                  <a:lnTo>
                    <a:pt x="87" y="540"/>
                  </a:lnTo>
                  <a:lnTo>
                    <a:pt x="71" y="625"/>
                  </a:lnTo>
                  <a:lnTo>
                    <a:pt x="56" y="706"/>
                  </a:lnTo>
                  <a:lnTo>
                    <a:pt x="41" y="781"/>
                  </a:lnTo>
                  <a:lnTo>
                    <a:pt x="28" y="847"/>
                  </a:lnTo>
                  <a:lnTo>
                    <a:pt x="17" y="901"/>
                  </a:lnTo>
                  <a:lnTo>
                    <a:pt x="8" y="941"/>
                  </a:lnTo>
                  <a:lnTo>
                    <a:pt x="2" y="965"/>
                  </a:lnTo>
                  <a:lnTo>
                    <a:pt x="1" y="972"/>
                  </a:lnTo>
                  <a:lnTo>
                    <a:pt x="0" y="980"/>
                  </a:lnTo>
                  <a:lnTo>
                    <a:pt x="1" y="986"/>
                  </a:lnTo>
                  <a:lnTo>
                    <a:pt x="3" y="992"/>
                  </a:lnTo>
                  <a:lnTo>
                    <a:pt x="7" y="999"/>
                  </a:lnTo>
                  <a:lnTo>
                    <a:pt x="12" y="1004"/>
                  </a:lnTo>
                  <a:lnTo>
                    <a:pt x="17" y="1010"/>
                  </a:lnTo>
                  <a:lnTo>
                    <a:pt x="23" y="1015"/>
                  </a:lnTo>
                  <a:lnTo>
                    <a:pt x="30" y="1021"/>
                  </a:lnTo>
                  <a:lnTo>
                    <a:pt x="38" y="1026"/>
                  </a:lnTo>
                  <a:lnTo>
                    <a:pt x="46" y="1030"/>
                  </a:lnTo>
                  <a:lnTo>
                    <a:pt x="56" y="1035"/>
                  </a:lnTo>
                  <a:lnTo>
                    <a:pt x="77" y="1042"/>
                  </a:lnTo>
                  <a:lnTo>
                    <a:pt x="98" y="1049"/>
                  </a:lnTo>
                  <a:lnTo>
                    <a:pt x="121" y="1054"/>
                  </a:lnTo>
                  <a:lnTo>
                    <a:pt x="144" y="1058"/>
                  </a:lnTo>
                  <a:lnTo>
                    <a:pt x="167" y="1062"/>
                  </a:lnTo>
                  <a:lnTo>
                    <a:pt x="190" y="1063"/>
                  </a:lnTo>
                  <a:lnTo>
                    <a:pt x="212" y="1064"/>
                  </a:lnTo>
                  <a:lnTo>
                    <a:pt x="231" y="1063"/>
                  </a:lnTo>
                  <a:lnTo>
                    <a:pt x="249" y="1061"/>
                  </a:lnTo>
                  <a:lnTo>
                    <a:pt x="263" y="1057"/>
                  </a:lnTo>
                  <a:lnTo>
                    <a:pt x="270" y="1053"/>
                  </a:lnTo>
                  <a:lnTo>
                    <a:pt x="279" y="1043"/>
                  </a:lnTo>
                  <a:lnTo>
                    <a:pt x="287" y="1030"/>
                  </a:lnTo>
                  <a:lnTo>
                    <a:pt x="297" y="1013"/>
                  </a:lnTo>
                  <a:lnTo>
                    <a:pt x="307" y="991"/>
                  </a:lnTo>
                  <a:lnTo>
                    <a:pt x="317" y="968"/>
                  </a:lnTo>
                  <a:lnTo>
                    <a:pt x="329" y="941"/>
                  </a:lnTo>
                  <a:lnTo>
                    <a:pt x="341" y="910"/>
                  </a:lnTo>
                  <a:lnTo>
                    <a:pt x="366" y="842"/>
                  </a:lnTo>
                  <a:lnTo>
                    <a:pt x="393" y="767"/>
                  </a:lnTo>
                  <a:lnTo>
                    <a:pt x="420" y="687"/>
                  </a:lnTo>
                  <a:lnTo>
                    <a:pt x="446" y="603"/>
                  </a:lnTo>
                  <a:lnTo>
                    <a:pt x="472" y="518"/>
                  </a:lnTo>
                  <a:lnTo>
                    <a:pt x="497" y="436"/>
                  </a:lnTo>
                  <a:lnTo>
                    <a:pt x="521" y="357"/>
                  </a:lnTo>
                  <a:lnTo>
                    <a:pt x="541" y="286"/>
                  </a:lnTo>
                  <a:lnTo>
                    <a:pt x="558" y="224"/>
                  </a:lnTo>
                  <a:lnTo>
                    <a:pt x="572" y="172"/>
                  </a:lnTo>
                  <a:lnTo>
                    <a:pt x="582" y="133"/>
                  </a:lnTo>
                  <a:lnTo>
                    <a:pt x="586" y="111"/>
                  </a:lnTo>
                  <a:lnTo>
                    <a:pt x="578" y="106"/>
                  </a:lnTo>
                  <a:lnTo>
                    <a:pt x="553" y="92"/>
                  </a:lnTo>
                  <a:lnTo>
                    <a:pt x="536" y="82"/>
                  </a:lnTo>
                  <a:lnTo>
                    <a:pt x="515" y="72"/>
                  </a:lnTo>
                  <a:lnTo>
                    <a:pt x="491" y="62"/>
                  </a:lnTo>
                  <a:lnTo>
                    <a:pt x="464" y="51"/>
                  </a:lnTo>
                  <a:lnTo>
                    <a:pt x="435" y="40"/>
                  </a:lnTo>
                  <a:lnTo>
                    <a:pt x="404" y="30"/>
                  </a:lnTo>
                  <a:lnTo>
                    <a:pt x="371" y="20"/>
                  </a:lnTo>
                  <a:lnTo>
                    <a:pt x="337" y="13"/>
                  </a:lnTo>
                  <a:lnTo>
                    <a:pt x="319" y="10"/>
                  </a:lnTo>
                  <a:lnTo>
                    <a:pt x="300" y="6"/>
                  </a:lnTo>
                  <a:lnTo>
                    <a:pt x="282" y="4"/>
                  </a:lnTo>
                  <a:lnTo>
                    <a:pt x="263" y="2"/>
                  </a:lnTo>
                  <a:lnTo>
                    <a:pt x="244" y="1"/>
                  </a:lnTo>
                  <a:lnTo>
                    <a:pt x="225" y="0"/>
                  </a:lnTo>
                  <a:lnTo>
                    <a:pt x="205" y="0"/>
                  </a:lnTo>
                  <a:lnTo>
                    <a:pt x="186" y="1"/>
                  </a:lnTo>
                  <a:close/>
                </a:path>
              </a:pathLst>
            </a:custGeom>
            <a:solidFill>
              <a:srgbClr val="0C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397"/>
            <p:cNvSpPr>
              <a:spLocks/>
            </p:cNvSpPr>
            <p:nvPr/>
          </p:nvSpPr>
          <p:spPr bwMode="auto">
            <a:xfrm>
              <a:off x="3372" y="1383"/>
              <a:ext cx="135" cy="92"/>
            </a:xfrm>
            <a:custGeom>
              <a:avLst/>
              <a:gdLst>
                <a:gd name="T0" fmla="*/ 72 w 540"/>
                <a:gd name="T1" fmla="*/ 0 h 368"/>
                <a:gd name="T2" fmla="*/ 89 w 540"/>
                <a:gd name="T3" fmla="*/ 4 h 368"/>
                <a:gd name="T4" fmla="*/ 138 w 540"/>
                <a:gd name="T5" fmla="*/ 15 h 368"/>
                <a:gd name="T6" fmla="*/ 206 w 540"/>
                <a:gd name="T7" fmla="*/ 31 h 368"/>
                <a:gd name="T8" fmla="*/ 286 w 540"/>
                <a:gd name="T9" fmla="*/ 52 h 368"/>
                <a:gd name="T10" fmla="*/ 328 w 540"/>
                <a:gd name="T11" fmla="*/ 62 h 368"/>
                <a:gd name="T12" fmla="*/ 369 w 540"/>
                <a:gd name="T13" fmla="*/ 74 h 368"/>
                <a:gd name="T14" fmla="*/ 408 w 540"/>
                <a:gd name="T15" fmla="*/ 85 h 368"/>
                <a:gd name="T16" fmla="*/ 444 w 540"/>
                <a:gd name="T17" fmla="*/ 97 h 368"/>
                <a:gd name="T18" fmla="*/ 478 w 540"/>
                <a:gd name="T19" fmla="*/ 109 h 368"/>
                <a:gd name="T20" fmla="*/ 505 w 540"/>
                <a:gd name="T21" fmla="*/ 121 h 368"/>
                <a:gd name="T22" fmla="*/ 517 w 540"/>
                <a:gd name="T23" fmla="*/ 126 h 368"/>
                <a:gd name="T24" fmla="*/ 526 w 540"/>
                <a:gd name="T25" fmla="*/ 132 h 368"/>
                <a:gd name="T26" fmla="*/ 534 w 540"/>
                <a:gd name="T27" fmla="*/ 137 h 368"/>
                <a:gd name="T28" fmla="*/ 540 w 540"/>
                <a:gd name="T29" fmla="*/ 142 h 368"/>
                <a:gd name="T30" fmla="*/ 539 w 540"/>
                <a:gd name="T31" fmla="*/ 149 h 368"/>
                <a:gd name="T32" fmla="*/ 535 w 540"/>
                <a:gd name="T33" fmla="*/ 169 h 368"/>
                <a:gd name="T34" fmla="*/ 529 w 540"/>
                <a:gd name="T35" fmla="*/ 197 h 368"/>
                <a:gd name="T36" fmla="*/ 520 w 540"/>
                <a:gd name="T37" fmla="*/ 232 h 368"/>
                <a:gd name="T38" fmla="*/ 515 w 540"/>
                <a:gd name="T39" fmla="*/ 250 h 368"/>
                <a:gd name="T40" fmla="*/ 508 w 540"/>
                <a:gd name="T41" fmla="*/ 269 h 368"/>
                <a:gd name="T42" fmla="*/ 502 w 540"/>
                <a:gd name="T43" fmla="*/ 287 h 368"/>
                <a:gd name="T44" fmla="*/ 494 w 540"/>
                <a:gd name="T45" fmla="*/ 304 h 368"/>
                <a:gd name="T46" fmla="*/ 486 w 540"/>
                <a:gd name="T47" fmla="*/ 321 h 368"/>
                <a:gd name="T48" fmla="*/ 478 w 540"/>
                <a:gd name="T49" fmla="*/ 336 h 368"/>
                <a:gd name="T50" fmla="*/ 469 w 540"/>
                <a:gd name="T51" fmla="*/ 349 h 368"/>
                <a:gd name="T52" fmla="*/ 459 w 540"/>
                <a:gd name="T53" fmla="*/ 358 h 368"/>
                <a:gd name="T54" fmla="*/ 454 w 540"/>
                <a:gd name="T55" fmla="*/ 363 h 368"/>
                <a:gd name="T56" fmla="*/ 447 w 540"/>
                <a:gd name="T57" fmla="*/ 366 h 368"/>
                <a:gd name="T58" fmla="*/ 438 w 540"/>
                <a:gd name="T59" fmla="*/ 367 h 368"/>
                <a:gd name="T60" fmla="*/ 427 w 540"/>
                <a:gd name="T61" fmla="*/ 368 h 368"/>
                <a:gd name="T62" fmla="*/ 415 w 540"/>
                <a:gd name="T63" fmla="*/ 368 h 368"/>
                <a:gd name="T64" fmla="*/ 401 w 540"/>
                <a:gd name="T65" fmla="*/ 367 h 368"/>
                <a:gd name="T66" fmla="*/ 387 w 540"/>
                <a:gd name="T67" fmla="*/ 365 h 368"/>
                <a:gd name="T68" fmla="*/ 372 w 540"/>
                <a:gd name="T69" fmla="*/ 362 h 368"/>
                <a:gd name="T70" fmla="*/ 338 w 540"/>
                <a:gd name="T71" fmla="*/ 354 h 368"/>
                <a:gd name="T72" fmla="*/ 303 w 540"/>
                <a:gd name="T73" fmla="*/ 344 h 368"/>
                <a:gd name="T74" fmla="*/ 266 w 540"/>
                <a:gd name="T75" fmla="*/ 332 h 368"/>
                <a:gd name="T76" fmla="*/ 227 w 540"/>
                <a:gd name="T77" fmla="*/ 318 h 368"/>
                <a:gd name="T78" fmla="*/ 189 w 540"/>
                <a:gd name="T79" fmla="*/ 304 h 368"/>
                <a:gd name="T80" fmla="*/ 153 w 540"/>
                <a:gd name="T81" fmla="*/ 290 h 368"/>
                <a:gd name="T82" fmla="*/ 118 w 540"/>
                <a:gd name="T83" fmla="*/ 275 h 368"/>
                <a:gd name="T84" fmla="*/ 87 w 540"/>
                <a:gd name="T85" fmla="*/ 261 h 368"/>
                <a:gd name="T86" fmla="*/ 60 w 540"/>
                <a:gd name="T87" fmla="*/ 248 h 368"/>
                <a:gd name="T88" fmla="*/ 37 w 540"/>
                <a:gd name="T89" fmla="*/ 237 h 368"/>
                <a:gd name="T90" fmla="*/ 21 w 540"/>
                <a:gd name="T91" fmla="*/ 229 h 368"/>
                <a:gd name="T92" fmla="*/ 12 w 540"/>
                <a:gd name="T93" fmla="*/ 222 h 368"/>
                <a:gd name="T94" fmla="*/ 7 w 540"/>
                <a:gd name="T95" fmla="*/ 216 h 368"/>
                <a:gd name="T96" fmla="*/ 4 w 540"/>
                <a:gd name="T97" fmla="*/ 208 h 368"/>
                <a:gd name="T98" fmla="*/ 1 w 540"/>
                <a:gd name="T99" fmla="*/ 200 h 368"/>
                <a:gd name="T100" fmla="*/ 0 w 540"/>
                <a:gd name="T101" fmla="*/ 189 h 368"/>
                <a:gd name="T102" fmla="*/ 0 w 540"/>
                <a:gd name="T103" fmla="*/ 177 h 368"/>
                <a:gd name="T104" fmla="*/ 1 w 540"/>
                <a:gd name="T105" fmla="*/ 164 h 368"/>
                <a:gd name="T106" fmla="*/ 5 w 540"/>
                <a:gd name="T107" fmla="*/ 150 h 368"/>
                <a:gd name="T108" fmla="*/ 8 w 540"/>
                <a:gd name="T109" fmla="*/ 135 h 368"/>
                <a:gd name="T110" fmla="*/ 13 w 540"/>
                <a:gd name="T111" fmla="*/ 120 h 368"/>
                <a:gd name="T112" fmla="*/ 19 w 540"/>
                <a:gd name="T113" fmla="*/ 103 h 368"/>
                <a:gd name="T114" fmla="*/ 25 w 540"/>
                <a:gd name="T115" fmla="*/ 86 h 368"/>
                <a:gd name="T116" fmla="*/ 33 w 540"/>
                <a:gd name="T117" fmla="*/ 69 h 368"/>
                <a:gd name="T118" fmla="*/ 41 w 540"/>
                <a:gd name="T119" fmla="*/ 52 h 368"/>
                <a:gd name="T120" fmla="*/ 50 w 540"/>
                <a:gd name="T121" fmla="*/ 34 h 368"/>
                <a:gd name="T122" fmla="*/ 61 w 540"/>
                <a:gd name="T123" fmla="*/ 17 h 368"/>
                <a:gd name="T124" fmla="*/ 72 w 540"/>
                <a:gd name="T125"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0" h="368">
                  <a:moveTo>
                    <a:pt x="72" y="0"/>
                  </a:moveTo>
                  <a:lnTo>
                    <a:pt x="89" y="4"/>
                  </a:lnTo>
                  <a:lnTo>
                    <a:pt x="138" y="15"/>
                  </a:lnTo>
                  <a:lnTo>
                    <a:pt x="206" y="31"/>
                  </a:lnTo>
                  <a:lnTo>
                    <a:pt x="286" y="52"/>
                  </a:lnTo>
                  <a:lnTo>
                    <a:pt x="328" y="62"/>
                  </a:lnTo>
                  <a:lnTo>
                    <a:pt x="369" y="74"/>
                  </a:lnTo>
                  <a:lnTo>
                    <a:pt x="408" y="85"/>
                  </a:lnTo>
                  <a:lnTo>
                    <a:pt x="444" y="97"/>
                  </a:lnTo>
                  <a:lnTo>
                    <a:pt x="478" y="109"/>
                  </a:lnTo>
                  <a:lnTo>
                    <a:pt x="505" y="121"/>
                  </a:lnTo>
                  <a:lnTo>
                    <a:pt x="517" y="126"/>
                  </a:lnTo>
                  <a:lnTo>
                    <a:pt x="526" y="132"/>
                  </a:lnTo>
                  <a:lnTo>
                    <a:pt x="534" y="137"/>
                  </a:lnTo>
                  <a:lnTo>
                    <a:pt x="540" y="142"/>
                  </a:lnTo>
                  <a:lnTo>
                    <a:pt x="539" y="149"/>
                  </a:lnTo>
                  <a:lnTo>
                    <a:pt x="535" y="169"/>
                  </a:lnTo>
                  <a:lnTo>
                    <a:pt x="529" y="197"/>
                  </a:lnTo>
                  <a:lnTo>
                    <a:pt x="520" y="232"/>
                  </a:lnTo>
                  <a:lnTo>
                    <a:pt x="515" y="250"/>
                  </a:lnTo>
                  <a:lnTo>
                    <a:pt x="508" y="269"/>
                  </a:lnTo>
                  <a:lnTo>
                    <a:pt x="502" y="287"/>
                  </a:lnTo>
                  <a:lnTo>
                    <a:pt x="494" y="304"/>
                  </a:lnTo>
                  <a:lnTo>
                    <a:pt x="486" y="321"/>
                  </a:lnTo>
                  <a:lnTo>
                    <a:pt x="478" y="336"/>
                  </a:lnTo>
                  <a:lnTo>
                    <a:pt x="469" y="349"/>
                  </a:lnTo>
                  <a:lnTo>
                    <a:pt x="459" y="358"/>
                  </a:lnTo>
                  <a:lnTo>
                    <a:pt x="454" y="363"/>
                  </a:lnTo>
                  <a:lnTo>
                    <a:pt x="447" y="366"/>
                  </a:lnTo>
                  <a:lnTo>
                    <a:pt x="438" y="367"/>
                  </a:lnTo>
                  <a:lnTo>
                    <a:pt x="427" y="368"/>
                  </a:lnTo>
                  <a:lnTo>
                    <a:pt x="415" y="368"/>
                  </a:lnTo>
                  <a:lnTo>
                    <a:pt x="401" y="367"/>
                  </a:lnTo>
                  <a:lnTo>
                    <a:pt x="387" y="365"/>
                  </a:lnTo>
                  <a:lnTo>
                    <a:pt x="372" y="362"/>
                  </a:lnTo>
                  <a:lnTo>
                    <a:pt x="338" y="354"/>
                  </a:lnTo>
                  <a:lnTo>
                    <a:pt x="303" y="344"/>
                  </a:lnTo>
                  <a:lnTo>
                    <a:pt x="266" y="332"/>
                  </a:lnTo>
                  <a:lnTo>
                    <a:pt x="227" y="318"/>
                  </a:lnTo>
                  <a:lnTo>
                    <a:pt x="189" y="304"/>
                  </a:lnTo>
                  <a:lnTo>
                    <a:pt x="153" y="290"/>
                  </a:lnTo>
                  <a:lnTo>
                    <a:pt x="118" y="275"/>
                  </a:lnTo>
                  <a:lnTo>
                    <a:pt x="87" y="261"/>
                  </a:lnTo>
                  <a:lnTo>
                    <a:pt x="60" y="248"/>
                  </a:lnTo>
                  <a:lnTo>
                    <a:pt x="37" y="237"/>
                  </a:lnTo>
                  <a:lnTo>
                    <a:pt x="21" y="229"/>
                  </a:lnTo>
                  <a:lnTo>
                    <a:pt x="12" y="222"/>
                  </a:lnTo>
                  <a:lnTo>
                    <a:pt x="7" y="216"/>
                  </a:lnTo>
                  <a:lnTo>
                    <a:pt x="4" y="208"/>
                  </a:lnTo>
                  <a:lnTo>
                    <a:pt x="1" y="200"/>
                  </a:lnTo>
                  <a:lnTo>
                    <a:pt x="0" y="189"/>
                  </a:lnTo>
                  <a:lnTo>
                    <a:pt x="0" y="177"/>
                  </a:lnTo>
                  <a:lnTo>
                    <a:pt x="1" y="164"/>
                  </a:lnTo>
                  <a:lnTo>
                    <a:pt x="5" y="150"/>
                  </a:lnTo>
                  <a:lnTo>
                    <a:pt x="8" y="135"/>
                  </a:lnTo>
                  <a:lnTo>
                    <a:pt x="13" y="120"/>
                  </a:lnTo>
                  <a:lnTo>
                    <a:pt x="19" y="103"/>
                  </a:lnTo>
                  <a:lnTo>
                    <a:pt x="25" y="86"/>
                  </a:lnTo>
                  <a:lnTo>
                    <a:pt x="33" y="69"/>
                  </a:lnTo>
                  <a:lnTo>
                    <a:pt x="41" y="52"/>
                  </a:lnTo>
                  <a:lnTo>
                    <a:pt x="50" y="34"/>
                  </a:lnTo>
                  <a:lnTo>
                    <a:pt x="61" y="17"/>
                  </a:lnTo>
                  <a:lnTo>
                    <a:pt x="72" y="0"/>
                  </a:lnTo>
                  <a:close/>
                </a:path>
              </a:pathLst>
            </a:cu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398"/>
            <p:cNvSpPr>
              <a:spLocks/>
            </p:cNvSpPr>
            <p:nvPr/>
          </p:nvSpPr>
          <p:spPr bwMode="auto">
            <a:xfrm>
              <a:off x="3394" y="1211"/>
              <a:ext cx="185" cy="187"/>
            </a:xfrm>
            <a:custGeom>
              <a:avLst/>
              <a:gdLst>
                <a:gd name="T0" fmla="*/ 732 w 740"/>
                <a:gd name="T1" fmla="*/ 217 h 748"/>
                <a:gd name="T2" fmla="*/ 697 w 740"/>
                <a:gd name="T3" fmla="*/ 134 h 748"/>
                <a:gd name="T4" fmla="*/ 633 w 740"/>
                <a:gd name="T5" fmla="*/ 0 h 748"/>
                <a:gd name="T6" fmla="*/ 595 w 740"/>
                <a:gd name="T7" fmla="*/ 104 h 748"/>
                <a:gd name="T8" fmla="*/ 570 w 740"/>
                <a:gd name="T9" fmla="*/ 162 h 748"/>
                <a:gd name="T10" fmla="*/ 549 w 740"/>
                <a:gd name="T11" fmla="*/ 165 h 748"/>
                <a:gd name="T12" fmla="*/ 447 w 740"/>
                <a:gd name="T13" fmla="*/ 114 h 748"/>
                <a:gd name="T14" fmla="*/ 340 w 740"/>
                <a:gd name="T15" fmla="*/ 69 h 748"/>
                <a:gd name="T16" fmla="*/ 239 w 740"/>
                <a:gd name="T17" fmla="*/ 38 h 748"/>
                <a:gd name="T18" fmla="*/ 197 w 740"/>
                <a:gd name="T19" fmla="*/ 32 h 748"/>
                <a:gd name="T20" fmla="*/ 166 w 740"/>
                <a:gd name="T21" fmla="*/ 37 h 748"/>
                <a:gd name="T22" fmla="*/ 147 w 740"/>
                <a:gd name="T23" fmla="*/ 60 h 748"/>
                <a:gd name="T24" fmla="*/ 132 w 740"/>
                <a:gd name="T25" fmla="*/ 107 h 748"/>
                <a:gd name="T26" fmla="*/ 128 w 740"/>
                <a:gd name="T27" fmla="*/ 155 h 748"/>
                <a:gd name="T28" fmla="*/ 133 w 740"/>
                <a:gd name="T29" fmla="*/ 221 h 748"/>
                <a:gd name="T30" fmla="*/ 132 w 740"/>
                <a:gd name="T31" fmla="*/ 243 h 748"/>
                <a:gd name="T32" fmla="*/ 102 w 740"/>
                <a:gd name="T33" fmla="*/ 250 h 748"/>
                <a:gd name="T34" fmla="*/ 71 w 740"/>
                <a:gd name="T35" fmla="*/ 263 h 748"/>
                <a:gd name="T36" fmla="*/ 44 w 740"/>
                <a:gd name="T37" fmla="*/ 287 h 748"/>
                <a:gd name="T38" fmla="*/ 29 w 740"/>
                <a:gd name="T39" fmla="*/ 317 h 748"/>
                <a:gd name="T40" fmla="*/ 27 w 740"/>
                <a:gd name="T41" fmla="*/ 339 h 748"/>
                <a:gd name="T42" fmla="*/ 30 w 740"/>
                <a:gd name="T43" fmla="*/ 419 h 748"/>
                <a:gd name="T44" fmla="*/ 37 w 740"/>
                <a:gd name="T45" fmla="*/ 470 h 748"/>
                <a:gd name="T46" fmla="*/ 19 w 740"/>
                <a:gd name="T47" fmla="*/ 487 h 748"/>
                <a:gd name="T48" fmla="*/ 5 w 740"/>
                <a:gd name="T49" fmla="*/ 511 h 748"/>
                <a:gd name="T50" fmla="*/ 0 w 740"/>
                <a:gd name="T51" fmla="*/ 536 h 748"/>
                <a:gd name="T52" fmla="*/ 2 w 740"/>
                <a:gd name="T53" fmla="*/ 552 h 748"/>
                <a:gd name="T54" fmla="*/ 10 w 740"/>
                <a:gd name="T55" fmla="*/ 569 h 748"/>
                <a:gd name="T56" fmla="*/ 26 w 740"/>
                <a:gd name="T57" fmla="*/ 585 h 748"/>
                <a:gd name="T58" fmla="*/ 61 w 740"/>
                <a:gd name="T59" fmla="*/ 609 h 748"/>
                <a:gd name="T60" fmla="*/ 142 w 740"/>
                <a:gd name="T61" fmla="*/ 649 h 748"/>
                <a:gd name="T62" fmla="*/ 245 w 740"/>
                <a:gd name="T63" fmla="*/ 692 h 748"/>
                <a:gd name="T64" fmla="*/ 354 w 740"/>
                <a:gd name="T65" fmla="*/ 728 h 748"/>
                <a:gd name="T66" fmla="*/ 436 w 740"/>
                <a:gd name="T67" fmla="*/ 745 h 748"/>
                <a:gd name="T68" fmla="*/ 478 w 740"/>
                <a:gd name="T69" fmla="*/ 748 h 748"/>
                <a:gd name="T70" fmla="*/ 510 w 740"/>
                <a:gd name="T71" fmla="*/ 745 h 748"/>
                <a:gd name="T72" fmla="*/ 535 w 740"/>
                <a:gd name="T73" fmla="*/ 732 h 748"/>
                <a:gd name="T74" fmla="*/ 562 w 740"/>
                <a:gd name="T75" fmla="*/ 709 h 748"/>
                <a:gd name="T76" fmla="*/ 590 w 740"/>
                <a:gd name="T77" fmla="*/ 675 h 748"/>
                <a:gd name="T78" fmla="*/ 646 w 740"/>
                <a:gd name="T79" fmla="*/ 584 h 748"/>
                <a:gd name="T80" fmla="*/ 696 w 740"/>
                <a:gd name="T81" fmla="*/ 472 h 748"/>
                <a:gd name="T82" fmla="*/ 726 w 740"/>
                <a:gd name="T83" fmla="*/ 371 h 748"/>
                <a:gd name="T84" fmla="*/ 737 w 740"/>
                <a:gd name="T85" fmla="*/ 311 h 748"/>
                <a:gd name="T86" fmla="*/ 740 w 740"/>
                <a:gd name="T87" fmla="*/ 25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40" h="748">
                  <a:moveTo>
                    <a:pt x="740" y="234"/>
                  </a:moveTo>
                  <a:lnTo>
                    <a:pt x="738" y="230"/>
                  </a:lnTo>
                  <a:lnTo>
                    <a:pt x="732" y="217"/>
                  </a:lnTo>
                  <a:lnTo>
                    <a:pt x="724" y="196"/>
                  </a:lnTo>
                  <a:lnTo>
                    <a:pt x="712" y="168"/>
                  </a:lnTo>
                  <a:lnTo>
                    <a:pt x="697" y="134"/>
                  </a:lnTo>
                  <a:lnTo>
                    <a:pt x="678" y="94"/>
                  </a:lnTo>
                  <a:lnTo>
                    <a:pt x="658" y="50"/>
                  </a:lnTo>
                  <a:lnTo>
                    <a:pt x="633" y="0"/>
                  </a:lnTo>
                  <a:lnTo>
                    <a:pt x="619" y="39"/>
                  </a:lnTo>
                  <a:lnTo>
                    <a:pt x="607" y="74"/>
                  </a:lnTo>
                  <a:lnTo>
                    <a:pt x="595" y="104"/>
                  </a:lnTo>
                  <a:lnTo>
                    <a:pt x="586" y="128"/>
                  </a:lnTo>
                  <a:lnTo>
                    <a:pt x="577" y="148"/>
                  </a:lnTo>
                  <a:lnTo>
                    <a:pt x="570" y="162"/>
                  </a:lnTo>
                  <a:lnTo>
                    <a:pt x="566" y="171"/>
                  </a:lnTo>
                  <a:lnTo>
                    <a:pt x="565" y="173"/>
                  </a:lnTo>
                  <a:lnTo>
                    <a:pt x="549" y="165"/>
                  </a:lnTo>
                  <a:lnTo>
                    <a:pt x="508" y="144"/>
                  </a:lnTo>
                  <a:lnTo>
                    <a:pt x="479" y="129"/>
                  </a:lnTo>
                  <a:lnTo>
                    <a:pt x="447" y="114"/>
                  </a:lnTo>
                  <a:lnTo>
                    <a:pt x="413" y="99"/>
                  </a:lnTo>
                  <a:lnTo>
                    <a:pt x="377" y="84"/>
                  </a:lnTo>
                  <a:lnTo>
                    <a:pt x="340" y="69"/>
                  </a:lnTo>
                  <a:lnTo>
                    <a:pt x="305" y="56"/>
                  </a:lnTo>
                  <a:lnTo>
                    <a:pt x="270" y="45"/>
                  </a:lnTo>
                  <a:lnTo>
                    <a:pt x="239" y="38"/>
                  </a:lnTo>
                  <a:lnTo>
                    <a:pt x="224" y="34"/>
                  </a:lnTo>
                  <a:lnTo>
                    <a:pt x="210" y="32"/>
                  </a:lnTo>
                  <a:lnTo>
                    <a:pt x="197" y="32"/>
                  </a:lnTo>
                  <a:lnTo>
                    <a:pt x="186" y="32"/>
                  </a:lnTo>
                  <a:lnTo>
                    <a:pt x="175" y="34"/>
                  </a:lnTo>
                  <a:lnTo>
                    <a:pt x="166" y="37"/>
                  </a:lnTo>
                  <a:lnTo>
                    <a:pt x="160" y="41"/>
                  </a:lnTo>
                  <a:lnTo>
                    <a:pt x="155" y="47"/>
                  </a:lnTo>
                  <a:lnTo>
                    <a:pt x="147" y="60"/>
                  </a:lnTo>
                  <a:lnTo>
                    <a:pt x="140" y="75"/>
                  </a:lnTo>
                  <a:lnTo>
                    <a:pt x="136" y="91"/>
                  </a:lnTo>
                  <a:lnTo>
                    <a:pt x="132" y="107"/>
                  </a:lnTo>
                  <a:lnTo>
                    <a:pt x="130" y="123"/>
                  </a:lnTo>
                  <a:lnTo>
                    <a:pt x="129" y="139"/>
                  </a:lnTo>
                  <a:lnTo>
                    <a:pt x="128" y="155"/>
                  </a:lnTo>
                  <a:lnTo>
                    <a:pt x="129" y="171"/>
                  </a:lnTo>
                  <a:lnTo>
                    <a:pt x="130" y="199"/>
                  </a:lnTo>
                  <a:lnTo>
                    <a:pt x="133" y="221"/>
                  </a:lnTo>
                  <a:lnTo>
                    <a:pt x="135" y="236"/>
                  </a:lnTo>
                  <a:lnTo>
                    <a:pt x="136" y="242"/>
                  </a:lnTo>
                  <a:lnTo>
                    <a:pt x="132" y="243"/>
                  </a:lnTo>
                  <a:lnTo>
                    <a:pt x="119" y="245"/>
                  </a:lnTo>
                  <a:lnTo>
                    <a:pt x="111" y="247"/>
                  </a:lnTo>
                  <a:lnTo>
                    <a:pt x="102" y="250"/>
                  </a:lnTo>
                  <a:lnTo>
                    <a:pt x="92" y="254"/>
                  </a:lnTo>
                  <a:lnTo>
                    <a:pt x="81" y="258"/>
                  </a:lnTo>
                  <a:lnTo>
                    <a:pt x="71" y="263"/>
                  </a:lnTo>
                  <a:lnTo>
                    <a:pt x="62" y="270"/>
                  </a:lnTo>
                  <a:lnTo>
                    <a:pt x="52" y="279"/>
                  </a:lnTo>
                  <a:lnTo>
                    <a:pt x="44" y="287"/>
                  </a:lnTo>
                  <a:lnTo>
                    <a:pt x="37" y="298"/>
                  </a:lnTo>
                  <a:lnTo>
                    <a:pt x="31" y="310"/>
                  </a:lnTo>
                  <a:lnTo>
                    <a:pt x="29" y="317"/>
                  </a:lnTo>
                  <a:lnTo>
                    <a:pt x="28" y="324"/>
                  </a:lnTo>
                  <a:lnTo>
                    <a:pt x="27" y="331"/>
                  </a:lnTo>
                  <a:lnTo>
                    <a:pt x="27" y="339"/>
                  </a:lnTo>
                  <a:lnTo>
                    <a:pt x="28" y="370"/>
                  </a:lnTo>
                  <a:lnTo>
                    <a:pt x="29" y="396"/>
                  </a:lnTo>
                  <a:lnTo>
                    <a:pt x="30" y="419"/>
                  </a:lnTo>
                  <a:lnTo>
                    <a:pt x="32" y="437"/>
                  </a:lnTo>
                  <a:lnTo>
                    <a:pt x="36" y="462"/>
                  </a:lnTo>
                  <a:lnTo>
                    <a:pt x="37" y="470"/>
                  </a:lnTo>
                  <a:lnTo>
                    <a:pt x="34" y="473"/>
                  </a:lnTo>
                  <a:lnTo>
                    <a:pt x="25" y="482"/>
                  </a:lnTo>
                  <a:lnTo>
                    <a:pt x="19" y="487"/>
                  </a:lnTo>
                  <a:lnTo>
                    <a:pt x="14" y="495"/>
                  </a:lnTo>
                  <a:lnTo>
                    <a:pt x="10" y="502"/>
                  </a:lnTo>
                  <a:lnTo>
                    <a:pt x="5" y="511"/>
                  </a:lnTo>
                  <a:lnTo>
                    <a:pt x="2" y="520"/>
                  </a:lnTo>
                  <a:lnTo>
                    <a:pt x="0" y="531"/>
                  </a:lnTo>
                  <a:lnTo>
                    <a:pt x="0" y="536"/>
                  </a:lnTo>
                  <a:lnTo>
                    <a:pt x="0" y="541"/>
                  </a:lnTo>
                  <a:lnTo>
                    <a:pt x="1" y="546"/>
                  </a:lnTo>
                  <a:lnTo>
                    <a:pt x="2" y="552"/>
                  </a:lnTo>
                  <a:lnTo>
                    <a:pt x="4" y="558"/>
                  </a:lnTo>
                  <a:lnTo>
                    <a:pt x="7" y="564"/>
                  </a:lnTo>
                  <a:lnTo>
                    <a:pt x="10" y="569"/>
                  </a:lnTo>
                  <a:lnTo>
                    <a:pt x="14" y="574"/>
                  </a:lnTo>
                  <a:lnTo>
                    <a:pt x="19" y="580"/>
                  </a:lnTo>
                  <a:lnTo>
                    <a:pt x="26" y="585"/>
                  </a:lnTo>
                  <a:lnTo>
                    <a:pt x="32" y="592"/>
                  </a:lnTo>
                  <a:lnTo>
                    <a:pt x="41" y="597"/>
                  </a:lnTo>
                  <a:lnTo>
                    <a:pt x="61" y="609"/>
                  </a:lnTo>
                  <a:lnTo>
                    <a:pt x="83" y="622"/>
                  </a:lnTo>
                  <a:lnTo>
                    <a:pt x="111" y="635"/>
                  </a:lnTo>
                  <a:lnTo>
                    <a:pt x="142" y="649"/>
                  </a:lnTo>
                  <a:lnTo>
                    <a:pt x="175" y="664"/>
                  </a:lnTo>
                  <a:lnTo>
                    <a:pt x="210" y="678"/>
                  </a:lnTo>
                  <a:lnTo>
                    <a:pt x="245" y="692"/>
                  </a:lnTo>
                  <a:lnTo>
                    <a:pt x="282" y="705"/>
                  </a:lnTo>
                  <a:lnTo>
                    <a:pt x="319" y="717"/>
                  </a:lnTo>
                  <a:lnTo>
                    <a:pt x="354" y="728"/>
                  </a:lnTo>
                  <a:lnTo>
                    <a:pt x="389" y="736"/>
                  </a:lnTo>
                  <a:lnTo>
                    <a:pt x="421" y="743"/>
                  </a:lnTo>
                  <a:lnTo>
                    <a:pt x="436" y="745"/>
                  </a:lnTo>
                  <a:lnTo>
                    <a:pt x="450" y="747"/>
                  </a:lnTo>
                  <a:lnTo>
                    <a:pt x="465" y="748"/>
                  </a:lnTo>
                  <a:lnTo>
                    <a:pt x="478" y="748"/>
                  </a:lnTo>
                  <a:lnTo>
                    <a:pt x="489" y="748"/>
                  </a:lnTo>
                  <a:lnTo>
                    <a:pt x="500" y="747"/>
                  </a:lnTo>
                  <a:lnTo>
                    <a:pt x="510" y="745"/>
                  </a:lnTo>
                  <a:lnTo>
                    <a:pt x="519" y="742"/>
                  </a:lnTo>
                  <a:lnTo>
                    <a:pt x="526" y="738"/>
                  </a:lnTo>
                  <a:lnTo>
                    <a:pt x="535" y="732"/>
                  </a:lnTo>
                  <a:lnTo>
                    <a:pt x="543" y="726"/>
                  </a:lnTo>
                  <a:lnTo>
                    <a:pt x="552" y="718"/>
                  </a:lnTo>
                  <a:lnTo>
                    <a:pt x="562" y="709"/>
                  </a:lnTo>
                  <a:lnTo>
                    <a:pt x="570" y="699"/>
                  </a:lnTo>
                  <a:lnTo>
                    <a:pt x="580" y="688"/>
                  </a:lnTo>
                  <a:lnTo>
                    <a:pt x="590" y="675"/>
                  </a:lnTo>
                  <a:lnTo>
                    <a:pt x="609" y="648"/>
                  </a:lnTo>
                  <a:lnTo>
                    <a:pt x="628" y="618"/>
                  </a:lnTo>
                  <a:lnTo>
                    <a:pt x="646" y="584"/>
                  </a:lnTo>
                  <a:lnTo>
                    <a:pt x="664" y="549"/>
                  </a:lnTo>
                  <a:lnTo>
                    <a:pt x="681" y="512"/>
                  </a:lnTo>
                  <a:lnTo>
                    <a:pt x="696" y="472"/>
                  </a:lnTo>
                  <a:lnTo>
                    <a:pt x="710" y="432"/>
                  </a:lnTo>
                  <a:lnTo>
                    <a:pt x="721" y="392"/>
                  </a:lnTo>
                  <a:lnTo>
                    <a:pt x="726" y="371"/>
                  </a:lnTo>
                  <a:lnTo>
                    <a:pt x="730" y="351"/>
                  </a:lnTo>
                  <a:lnTo>
                    <a:pt x="734" y="331"/>
                  </a:lnTo>
                  <a:lnTo>
                    <a:pt x="737" y="311"/>
                  </a:lnTo>
                  <a:lnTo>
                    <a:pt x="739" y="291"/>
                  </a:lnTo>
                  <a:lnTo>
                    <a:pt x="740" y="272"/>
                  </a:lnTo>
                  <a:lnTo>
                    <a:pt x="740" y="253"/>
                  </a:lnTo>
                  <a:lnTo>
                    <a:pt x="740" y="234"/>
                  </a:lnTo>
                  <a:close/>
                </a:path>
              </a:pathLst>
            </a:custGeom>
            <a:solidFill>
              <a:srgbClr val="FFD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66" name="TextBox 65"/>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67"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grpSp>
        <p:nvGrpSpPr>
          <p:cNvPr id="68" name="Group 67"/>
          <p:cNvGrpSpPr/>
          <p:nvPr/>
        </p:nvGrpSpPr>
        <p:grpSpPr>
          <a:xfrm>
            <a:off x="1257301" y="2065882"/>
            <a:ext cx="4453300" cy="4030085"/>
            <a:chOff x="1257301" y="1920242"/>
            <a:chExt cx="3722522" cy="4030085"/>
          </a:xfrm>
        </p:grpSpPr>
        <p:sp>
          <p:nvSpPr>
            <p:cNvPr id="69" name="Text Placeholder 2"/>
            <p:cNvSpPr txBox="1">
              <a:spLocks/>
            </p:cNvSpPr>
            <p:nvPr/>
          </p:nvSpPr>
          <p:spPr>
            <a:xfrm>
              <a:off x="1257301" y="1920242"/>
              <a:ext cx="3722522"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l">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sp>
          <p:nvSpPr>
            <p:cNvPr id="70" name="Text Placeholder 2"/>
            <p:cNvSpPr txBox="1">
              <a:spLocks/>
            </p:cNvSpPr>
            <p:nvPr/>
          </p:nvSpPr>
          <p:spPr>
            <a:xfrm>
              <a:off x="1257301" y="3013633"/>
              <a:ext cx="3722521"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l">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sp>
          <p:nvSpPr>
            <p:cNvPr id="71" name="Text Placeholder 2"/>
            <p:cNvSpPr txBox="1">
              <a:spLocks/>
            </p:cNvSpPr>
            <p:nvPr/>
          </p:nvSpPr>
          <p:spPr>
            <a:xfrm>
              <a:off x="1257301" y="3952373"/>
              <a:ext cx="3722521"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l">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sp>
          <p:nvSpPr>
            <p:cNvPr id="72" name="Text Placeholder 2"/>
            <p:cNvSpPr txBox="1">
              <a:spLocks/>
            </p:cNvSpPr>
            <p:nvPr/>
          </p:nvSpPr>
          <p:spPr>
            <a:xfrm>
              <a:off x="1257302" y="4986250"/>
              <a:ext cx="3722520"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1600" b="1" dirty="0">
                  <a:latin typeface="Source Sans Pro" charset="0"/>
                  <a:ea typeface="Source Sans Pro" charset="0"/>
                  <a:cs typeface="Source Sans Pro" charset="0"/>
                </a:rPr>
                <a:t>输入文本内容</a:t>
              </a:r>
              <a:endParaRPr lang="en-US" sz="1600" b="1" dirty="0">
                <a:latin typeface="Source Sans Pro" charset="0"/>
                <a:ea typeface="Source Sans Pro" charset="0"/>
                <a:cs typeface="Source Sans Pro" charset="0"/>
              </a:endParaRPr>
            </a:p>
            <a:p>
              <a:pPr algn="l">
                <a:lnSpc>
                  <a:spcPct val="125000"/>
                </a:lnSpc>
              </a:pPr>
              <a:r>
                <a:rPr lang="en-US" sz="9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a:t>
              </a:r>
            </a:p>
          </p:txBody>
        </p:sp>
      </p:grpSp>
    </p:spTree>
    <p:extLst>
      <p:ext uri="{BB962C8B-B14F-4D97-AF65-F5344CB8AC3E}">
        <p14:creationId xmlns:p14="http://schemas.microsoft.com/office/powerpoint/2010/main" val="9272727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a:off x="1085962" y="1959275"/>
            <a:ext cx="10020074" cy="2880000"/>
            <a:chOff x="1369040" y="1985962"/>
            <a:chExt cx="10020074" cy="2880000"/>
          </a:xfrm>
        </p:grpSpPr>
        <p:sp>
          <p:nvSpPr>
            <p:cNvPr id="3" name="Oval 2"/>
            <p:cNvSpPr/>
            <p:nvPr/>
          </p:nvSpPr>
          <p:spPr>
            <a:xfrm>
              <a:off x="1369040" y="1985962"/>
              <a:ext cx="2880000" cy="2880000"/>
            </a:xfrm>
            <a:prstGeom prst="ellipse">
              <a:avLst/>
            </a:prstGeom>
            <a:solidFill>
              <a:schemeClr val="bg1"/>
            </a:solid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Oval 3"/>
            <p:cNvSpPr/>
            <p:nvPr/>
          </p:nvSpPr>
          <p:spPr>
            <a:xfrm>
              <a:off x="5479077" y="2345962"/>
              <a:ext cx="2520000" cy="2520000"/>
            </a:xfrm>
            <a:prstGeom prst="ellipse">
              <a:avLst/>
            </a:prstGeom>
            <a:solidFill>
              <a:schemeClr val="bg1"/>
            </a:solidFill>
            <a:ln w="254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Oval 4"/>
            <p:cNvSpPr/>
            <p:nvPr/>
          </p:nvSpPr>
          <p:spPr>
            <a:xfrm>
              <a:off x="9229114" y="2705962"/>
              <a:ext cx="2160000" cy="2160000"/>
            </a:xfrm>
            <a:prstGeom prst="ellipse">
              <a:avLst/>
            </a:prstGeom>
            <a:solidFill>
              <a:schemeClr val="bg1"/>
            </a:solidFill>
            <a:ln w="254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6" name="Content Placeholder 2"/>
          <p:cNvSpPr txBox="1">
            <a:spLocks/>
          </p:cNvSpPr>
          <p:nvPr/>
        </p:nvSpPr>
        <p:spPr bwMode="auto">
          <a:xfrm>
            <a:off x="1689835" y="2642144"/>
            <a:ext cx="1672253" cy="1514261"/>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id-ID" sz="6000" b="1" dirty="0">
                <a:solidFill>
                  <a:schemeClr val="accent1"/>
                </a:solidFill>
                <a:latin typeface="+mj-lt"/>
                <a:cs typeface="Lato Regular"/>
              </a:rPr>
              <a:t>3.6</a:t>
            </a:r>
            <a:r>
              <a:rPr lang="en-US" sz="2700" b="1" dirty="0">
                <a:solidFill>
                  <a:schemeClr val="accent1"/>
                </a:solidFill>
                <a:latin typeface="+mj-lt"/>
                <a:cs typeface="Lato Regular"/>
              </a:rPr>
              <a:t> </a:t>
            </a:r>
          </a:p>
          <a:p>
            <a:pPr marL="0" indent="0" algn="ctr">
              <a:buNone/>
              <a:defRPr/>
            </a:pPr>
            <a:r>
              <a:rPr lang="en-US" sz="2700" b="1" dirty="0">
                <a:solidFill>
                  <a:schemeClr val="accent1"/>
                </a:solidFill>
                <a:latin typeface="+mj-lt"/>
                <a:cs typeface="Lato Regular"/>
              </a:rPr>
              <a:t>BILLION+</a:t>
            </a:r>
          </a:p>
        </p:txBody>
      </p:sp>
      <p:sp>
        <p:nvSpPr>
          <p:cNvPr id="7" name="Content Placeholder 2"/>
          <p:cNvSpPr txBox="1">
            <a:spLocks/>
          </p:cNvSpPr>
          <p:nvPr/>
        </p:nvSpPr>
        <p:spPr bwMode="auto">
          <a:xfrm>
            <a:off x="5706434" y="2822144"/>
            <a:ext cx="1499128" cy="1514261"/>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id-ID" sz="6000" b="1" dirty="0">
                <a:solidFill>
                  <a:schemeClr val="accent1"/>
                </a:solidFill>
                <a:latin typeface="+mj-lt"/>
                <a:cs typeface="Lato Regular"/>
              </a:rPr>
              <a:t>340</a:t>
            </a:r>
            <a:r>
              <a:rPr lang="en-US" sz="2700" b="1" dirty="0">
                <a:solidFill>
                  <a:schemeClr val="accent1"/>
                </a:solidFill>
                <a:latin typeface="+mj-lt"/>
                <a:cs typeface="Lato Regular"/>
              </a:rPr>
              <a:t> </a:t>
            </a:r>
          </a:p>
          <a:p>
            <a:pPr marL="0" indent="0" algn="ctr">
              <a:buNone/>
              <a:defRPr/>
            </a:pPr>
            <a:r>
              <a:rPr lang="id-ID" sz="2700" b="1" dirty="0">
                <a:solidFill>
                  <a:schemeClr val="accent1"/>
                </a:solidFill>
                <a:latin typeface="+mj-lt"/>
                <a:cs typeface="Lato Regular"/>
              </a:rPr>
              <a:t>MILLION</a:t>
            </a:r>
            <a:endParaRPr lang="en-US" sz="2700" b="1" dirty="0">
              <a:solidFill>
                <a:schemeClr val="accent1"/>
              </a:solidFill>
              <a:latin typeface="+mj-lt"/>
              <a:cs typeface="Lato Regular"/>
            </a:endParaRPr>
          </a:p>
        </p:txBody>
      </p:sp>
      <p:sp>
        <p:nvSpPr>
          <p:cNvPr id="8" name="Content Placeholder 2"/>
          <p:cNvSpPr txBox="1">
            <a:spLocks/>
          </p:cNvSpPr>
          <p:nvPr/>
        </p:nvSpPr>
        <p:spPr bwMode="auto">
          <a:xfrm>
            <a:off x="9276472" y="3002144"/>
            <a:ext cx="1499128" cy="1514261"/>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id-ID" sz="6000" b="1" dirty="0">
                <a:solidFill>
                  <a:schemeClr val="accent1"/>
                </a:solidFill>
                <a:latin typeface="+mj-lt"/>
                <a:cs typeface="Lato Regular"/>
              </a:rPr>
              <a:t>22</a:t>
            </a:r>
            <a:endParaRPr lang="en-US" sz="2700" b="1" dirty="0">
              <a:solidFill>
                <a:schemeClr val="accent1"/>
              </a:solidFill>
              <a:latin typeface="+mj-lt"/>
              <a:cs typeface="Lato Regular"/>
            </a:endParaRPr>
          </a:p>
          <a:p>
            <a:pPr marL="0" indent="0" algn="ctr">
              <a:buNone/>
              <a:defRPr/>
            </a:pPr>
            <a:r>
              <a:rPr lang="id-ID" sz="2700" b="1" dirty="0">
                <a:solidFill>
                  <a:schemeClr val="accent1"/>
                </a:solidFill>
                <a:latin typeface="+mj-lt"/>
                <a:cs typeface="Lato Regular"/>
              </a:rPr>
              <a:t>MILLION</a:t>
            </a:r>
            <a:endParaRPr lang="en-US" sz="2700" b="1" dirty="0">
              <a:solidFill>
                <a:schemeClr val="accent1"/>
              </a:solidFill>
              <a:latin typeface="+mj-lt"/>
              <a:cs typeface="Lato Regular"/>
            </a:endParaRPr>
          </a:p>
        </p:txBody>
      </p:sp>
      <p:grpSp>
        <p:nvGrpSpPr>
          <p:cNvPr id="9" name="Group 8"/>
          <p:cNvGrpSpPr/>
          <p:nvPr/>
        </p:nvGrpSpPr>
        <p:grpSpPr>
          <a:xfrm>
            <a:off x="1021752" y="5223185"/>
            <a:ext cx="3008417" cy="863465"/>
            <a:chOff x="1334982" y="5194610"/>
            <a:chExt cx="3008417" cy="863465"/>
          </a:xfrm>
        </p:grpSpPr>
        <p:sp>
          <p:nvSpPr>
            <p:cNvPr id="10" name="TextBox 9"/>
            <p:cNvSpPr txBox="1"/>
            <p:nvPr/>
          </p:nvSpPr>
          <p:spPr>
            <a:xfrm>
              <a:off x="1334982" y="5559477"/>
              <a:ext cx="3008417" cy="498598"/>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1" name="Title 1"/>
            <p:cNvSpPr txBox="1">
              <a:spLocks/>
            </p:cNvSpPr>
            <p:nvPr/>
          </p:nvSpPr>
          <p:spPr>
            <a:xfrm>
              <a:off x="1334982" y="5194610"/>
              <a:ext cx="300841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2"/>
                  </a:solidFill>
                </a:rPr>
                <a:t>输入文本内容</a:t>
              </a:r>
              <a:endParaRPr lang="en-US" sz="1600" dirty="0">
                <a:solidFill>
                  <a:schemeClr val="accent2"/>
                </a:solidFill>
              </a:endParaRPr>
            </a:p>
          </p:txBody>
        </p:sp>
      </p:grpSp>
      <p:grpSp>
        <p:nvGrpSpPr>
          <p:cNvPr id="12" name="Group 11"/>
          <p:cNvGrpSpPr/>
          <p:nvPr/>
        </p:nvGrpSpPr>
        <p:grpSpPr>
          <a:xfrm>
            <a:off x="4951789" y="5223185"/>
            <a:ext cx="3008417" cy="863465"/>
            <a:chOff x="1334982" y="5194610"/>
            <a:chExt cx="3008417" cy="863465"/>
          </a:xfrm>
        </p:grpSpPr>
        <p:sp>
          <p:nvSpPr>
            <p:cNvPr id="13" name="TextBox 12"/>
            <p:cNvSpPr txBox="1"/>
            <p:nvPr/>
          </p:nvSpPr>
          <p:spPr>
            <a:xfrm>
              <a:off x="1334982" y="5559477"/>
              <a:ext cx="3008417" cy="498598"/>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4" name="Title 1"/>
            <p:cNvSpPr txBox="1">
              <a:spLocks/>
            </p:cNvSpPr>
            <p:nvPr/>
          </p:nvSpPr>
          <p:spPr>
            <a:xfrm>
              <a:off x="1334982" y="5194610"/>
              <a:ext cx="300841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2"/>
                  </a:solidFill>
                </a:rPr>
                <a:t>输入文本内容</a:t>
              </a:r>
              <a:endParaRPr lang="en-US" sz="1600" dirty="0">
                <a:solidFill>
                  <a:schemeClr val="accent2"/>
                </a:solidFill>
              </a:endParaRPr>
            </a:p>
          </p:txBody>
        </p:sp>
      </p:grpSp>
      <p:grpSp>
        <p:nvGrpSpPr>
          <p:cNvPr id="15" name="Group 14"/>
          <p:cNvGrpSpPr/>
          <p:nvPr/>
        </p:nvGrpSpPr>
        <p:grpSpPr>
          <a:xfrm>
            <a:off x="8521827" y="5223185"/>
            <a:ext cx="3008417" cy="863465"/>
            <a:chOff x="1334982" y="5194610"/>
            <a:chExt cx="3008417" cy="863465"/>
          </a:xfrm>
        </p:grpSpPr>
        <p:sp>
          <p:nvSpPr>
            <p:cNvPr id="16" name="TextBox 15"/>
            <p:cNvSpPr txBox="1"/>
            <p:nvPr/>
          </p:nvSpPr>
          <p:spPr>
            <a:xfrm>
              <a:off x="1334982" y="5559477"/>
              <a:ext cx="3008417" cy="498598"/>
            </a:xfrm>
            <a:prstGeom prst="rect">
              <a:avLst/>
            </a:prstGeom>
            <a:noFill/>
          </p:spPr>
          <p:txBody>
            <a:bodyPr wrap="square" rtlCol="0">
              <a:spAutoFit/>
            </a:bodyPr>
            <a:lstStyle/>
            <a:p>
              <a:pPr algn="ctr">
                <a:lnSpc>
                  <a:spcPct val="120000"/>
                </a:lnSpc>
              </a:pPr>
              <a:r>
                <a:rPr lang="en-US" sz="1100" dirty="0">
                  <a:solidFill>
                    <a:schemeClr val="tx1">
                      <a:alpha val="60000"/>
                    </a:schemeClr>
                  </a:solidFill>
                  <a:latin typeface="Source Sans Pro" charset="0"/>
                  <a:ea typeface="Source Sans Pro" charset="0"/>
                  <a:cs typeface="Source Sans Pro" charset="0"/>
                </a:rPr>
                <a:t>Phenomenon whereby something new and somehow valuable is formed the created</a:t>
              </a:r>
            </a:p>
          </p:txBody>
        </p:sp>
        <p:sp>
          <p:nvSpPr>
            <p:cNvPr id="17" name="Title 1"/>
            <p:cNvSpPr txBox="1">
              <a:spLocks/>
            </p:cNvSpPr>
            <p:nvPr/>
          </p:nvSpPr>
          <p:spPr>
            <a:xfrm>
              <a:off x="1334982" y="5194610"/>
              <a:ext cx="3008417" cy="364867"/>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600" dirty="0">
                  <a:solidFill>
                    <a:schemeClr val="accent2"/>
                  </a:solidFill>
                </a:rPr>
                <a:t>输入文本内容</a:t>
              </a:r>
              <a:endParaRPr lang="en-US" sz="1600" dirty="0">
                <a:solidFill>
                  <a:schemeClr val="accent2"/>
                </a:solidFill>
              </a:endParaRPr>
            </a:p>
          </p:txBody>
        </p:sp>
      </p:grpSp>
      <p:sp>
        <p:nvSpPr>
          <p:cNvPr id="18" name="TextBox 17"/>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9"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7191077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a:off x="4809281" y="5118174"/>
            <a:ext cx="2604844" cy="937378"/>
            <a:chOff x="10863093" y="5000599"/>
            <a:chExt cx="5209688" cy="1874753"/>
          </a:xfrm>
        </p:grpSpPr>
        <p:sp>
          <p:nvSpPr>
            <p:cNvPr id="3" name="TextBox 2"/>
            <p:cNvSpPr txBox="1"/>
            <p:nvPr/>
          </p:nvSpPr>
          <p:spPr>
            <a:xfrm>
              <a:off x="10863093" y="5582728"/>
              <a:ext cx="5209688" cy="1292624"/>
            </a:xfrm>
            <a:prstGeom prst="rect">
              <a:avLst/>
            </a:prstGeom>
            <a:noFill/>
          </p:spPr>
          <p:txBody>
            <a:bodyPr wrap="square" lIns="91422" tIns="45711" rIns="91422" bIns="45711" rtlCol="0">
              <a:spAutoFit/>
            </a:bodyPr>
            <a:lstStyle/>
            <a:p>
              <a:pPr algn="ctr"/>
              <a:r>
                <a:rPr lang="en-US" sz="1200" dirty="0">
                  <a:solidFill>
                    <a:schemeClr val="tx2"/>
                  </a:solidFill>
                  <a:ea typeface="Open Sans Light" panose="020B0306030504020204" pitchFamily="34" charset="0"/>
                  <a:cs typeface="Lato Light"/>
                </a:rPr>
                <a:t>Phenomenon whereby something new and somehow valuable is formed the created</a:t>
              </a:r>
            </a:p>
          </p:txBody>
        </p:sp>
        <p:sp>
          <p:nvSpPr>
            <p:cNvPr id="4" name="TextBox 3"/>
            <p:cNvSpPr txBox="1"/>
            <p:nvPr/>
          </p:nvSpPr>
          <p:spPr>
            <a:xfrm>
              <a:off x="12052201" y="5000599"/>
              <a:ext cx="2831472" cy="677071"/>
            </a:xfrm>
            <a:prstGeom prst="rect">
              <a:avLst/>
            </a:prstGeom>
            <a:noFill/>
          </p:spPr>
          <p:txBody>
            <a:bodyPr wrap="none" lIns="91422" tIns="45711" rIns="91422" bIns="45711" rtlCol="0">
              <a:spAutoFit/>
            </a:bodyPr>
            <a:lstStyle/>
            <a:p>
              <a:pPr algn="ctr"/>
              <a:r>
                <a:rPr lang="zh-CN" altLang="en-US" sz="1600" dirty="0">
                  <a:solidFill>
                    <a:schemeClr val="tx2"/>
                  </a:solidFill>
                  <a:latin typeface="+mj-lt"/>
                  <a:cs typeface="Lato Regular"/>
                </a:rPr>
                <a:t>输入文本内容</a:t>
              </a:r>
              <a:endParaRPr lang="id-ID" sz="1600" dirty="0">
                <a:solidFill>
                  <a:schemeClr val="tx2"/>
                </a:solidFill>
                <a:latin typeface="+mj-lt"/>
                <a:cs typeface="Lato Regular"/>
              </a:endParaRPr>
            </a:p>
          </p:txBody>
        </p:sp>
      </p:grpSp>
      <p:sp>
        <p:nvSpPr>
          <p:cNvPr id="5" name="Content Placeholder 2"/>
          <p:cNvSpPr txBox="1">
            <a:spLocks/>
          </p:cNvSpPr>
          <p:nvPr/>
        </p:nvSpPr>
        <p:spPr bwMode="auto">
          <a:xfrm>
            <a:off x="913602" y="2716728"/>
            <a:ext cx="3008452" cy="1431161"/>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defRPr/>
            </a:pPr>
            <a:r>
              <a:rPr lang="id-ID" sz="6000" b="1" dirty="0">
                <a:solidFill>
                  <a:schemeClr val="tx1"/>
                </a:solidFill>
                <a:cs typeface="Lato Regular"/>
              </a:rPr>
              <a:t>40</a:t>
            </a:r>
            <a:r>
              <a:rPr lang="en-US" sz="6000" b="1" dirty="0">
                <a:solidFill>
                  <a:schemeClr val="tx1"/>
                </a:solidFill>
                <a:cs typeface="Lato Regular"/>
              </a:rPr>
              <a:t>%</a:t>
            </a:r>
            <a:endParaRPr lang="en-US" sz="2700" b="1" dirty="0">
              <a:solidFill>
                <a:schemeClr val="tx1"/>
              </a:solidFill>
              <a:cs typeface="Lato Regular"/>
            </a:endParaRPr>
          </a:p>
          <a:p>
            <a:pPr marL="0" indent="0" algn="ctr">
              <a:spcBef>
                <a:spcPts val="0"/>
              </a:spcBef>
              <a:buNone/>
              <a:defRPr/>
            </a:pPr>
            <a:r>
              <a:rPr lang="id-ID" sz="2700" b="1" dirty="0">
                <a:solidFill>
                  <a:schemeClr val="tx1"/>
                </a:solidFill>
                <a:cs typeface="Lato Regular"/>
              </a:rPr>
              <a:t>PRIVATE COMPANY</a:t>
            </a:r>
            <a:endParaRPr lang="en-US" sz="2700" b="1" dirty="0">
              <a:solidFill>
                <a:schemeClr val="tx1"/>
              </a:solidFill>
              <a:cs typeface="Lato Regular"/>
            </a:endParaRPr>
          </a:p>
        </p:txBody>
      </p:sp>
      <p:sp>
        <p:nvSpPr>
          <p:cNvPr id="6" name="Content Placeholder 2"/>
          <p:cNvSpPr txBox="1">
            <a:spLocks/>
          </p:cNvSpPr>
          <p:nvPr/>
        </p:nvSpPr>
        <p:spPr bwMode="auto">
          <a:xfrm>
            <a:off x="7705043" y="2704588"/>
            <a:ext cx="3707362" cy="1431161"/>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defRPr/>
            </a:pPr>
            <a:r>
              <a:rPr lang="id-ID" sz="6000" b="1" dirty="0">
                <a:solidFill>
                  <a:schemeClr val="tx1"/>
                </a:solidFill>
                <a:cs typeface="Lato Regular"/>
              </a:rPr>
              <a:t>60%</a:t>
            </a:r>
            <a:endParaRPr lang="en-US" sz="2700" b="1" dirty="0">
              <a:solidFill>
                <a:schemeClr val="tx1"/>
              </a:solidFill>
              <a:cs typeface="Lato Regular"/>
            </a:endParaRPr>
          </a:p>
          <a:p>
            <a:pPr marL="0" indent="0" algn="ctr">
              <a:spcBef>
                <a:spcPts val="0"/>
              </a:spcBef>
              <a:buNone/>
              <a:defRPr/>
            </a:pPr>
            <a:r>
              <a:rPr lang="id-ID" sz="2700" b="1" dirty="0">
                <a:solidFill>
                  <a:schemeClr val="tx1"/>
                </a:solidFill>
                <a:cs typeface="Lato Regular"/>
              </a:rPr>
              <a:t>NONPRIVATE COMPANY</a:t>
            </a:r>
            <a:endParaRPr lang="en-US" sz="2700" b="1" dirty="0">
              <a:solidFill>
                <a:schemeClr val="tx1"/>
              </a:solidFill>
              <a:cs typeface="Lato Regular"/>
            </a:endParaRPr>
          </a:p>
        </p:txBody>
      </p:sp>
      <p:sp>
        <p:nvSpPr>
          <p:cNvPr id="7" name="Oval 6"/>
          <p:cNvSpPr/>
          <p:nvPr/>
        </p:nvSpPr>
        <p:spPr>
          <a:xfrm>
            <a:off x="4809281" y="2047393"/>
            <a:ext cx="2520000" cy="25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Content Placeholder 2"/>
          <p:cNvSpPr txBox="1">
            <a:spLocks/>
          </p:cNvSpPr>
          <p:nvPr/>
        </p:nvSpPr>
        <p:spPr bwMode="auto">
          <a:xfrm>
            <a:off x="5259872" y="2550262"/>
            <a:ext cx="1672253" cy="1514261"/>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id-ID" sz="6000" b="1" dirty="0">
                <a:solidFill>
                  <a:schemeClr val="tx1"/>
                </a:solidFill>
                <a:latin typeface="+mj-lt"/>
                <a:cs typeface="Lato Regular"/>
              </a:rPr>
              <a:t>3.6</a:t>
            </a:r>
            <a:r>
              <a:rPr lang="en-US" sz="2700" b="1" dirty="0">
                <a:solidFill>
                  <a:schemeClr val="tx1"/>
                </a:solidFill>
                <a:latin typeface="+mj-lt"/>
                <a:cs typeface="Lato Regular"/>
              </a:rPr>
              <a:t> </a:t>
            </a:r>
          </a:p>
          <a:p>
            <a:pPr marL="0" indent="0" algn="ctr">
              <a:buNone/>
              <a:defRPr/>
            </a:pPr>
            <a:r>
              <a:rPr lang="en-US" sz="2700" b="1" dirty="0">
                <a:solidFill>
                  <a:schemeClr val="tx1"/>
                </a:solidFill>
                <a:latin typeface="+mj-lt"/>
                <a:cs typeface="Lato Regular"/>
              </a:rPr>
              <a:t>BILLION+</a:t>
            </a:r>
          </a:p>
        </p:txBody>
      </p:sp>
      <p:sp>
        <p:nvSpPr>
          <p:cNvPr id="9" name="TextBox 8"/>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0"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981685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val 1"/>
          <p:cNvSpPr/>
          <p:nvPr/>
        </p:nvSpPr>
        <p:spPr>
          <a:xfrm>
            <a:off x="5161991" y="3413250"/>
            <a:ext cx="2658008" cy="2658008"/>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 name="Oval 2"/>
          <p:cNvSpPr/>
          <p:nvPr/>
        </p:nvSpPr>
        <p:spPr>
          <a:xfrm>
            <a:off x="7191312" y="1793250"/>
            <a:ext cx="3240000" cy="3240000"/>
          </a:xfrm>
          <a:prstGeom prst="ellipse">
            <a:avLst/>
          </a:prstGeom>
          <a:solidFill>
            <a:schemeClr val="accent6">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4" name="Group 3"/>
          <p:cNvGrpSpPr/>
          <p:nvPr/>
        </p:nvGrpSpPr>
        <p:grpSpPr>
          <a:xfrm>
            <a:off x="7482752" y="2920815"/>
            <a:ext cx="2657119" cy="861758"/>
            <a:chOff x="15207655" y="5185910"/>
            <a:chExt cx="5314238" cy="1723515"/>
          </a:xfrm>
        </p:grpSpPr>
        <p:sp>
          <p:nvSpPr>
            <p:cNvPr id="5" name="TextBox 4"/>
            <p:cNvSpPr txBox="1"/>
            <p:nvPr/>
          </p:nvSpPr>
          <p:spPr>
            <a:xfrm>
              <a:off x="15207655" y="5832224"/>
              <a:ext cx="5314238" cy="1077201"/>
            </a:xfrm>
            <a:prstGeom prst="rect">
              <a:avLst/>
            </a:prstGeom>
            <a:noFill/>
          </p:spPr>
          <p:txBody>
            <a:bodyPr wrap="none" lIns="45711" tIns="22856" rIns="45711" bIns="22856" rtlCol="0">
              <a:spAutoFit/>
            </a:bodyPr>
            <a:lstStyle/>
            <a:p>
              <a:pPr algn="ctr"/>
              <a:r>
                <a:rPr lang="en-US" sz="3200" b="1" dirty="0">
                  <a:solidFill>
                    <a:schemeClr val="bg1"/>
                  </a:solidFill>
                  <a:latin typeface="+mj-lt"/>
                  <a:ea typeface="Lato Black" charset="0"/>
                  <a:cs typeface="Lato Black" charset="0"/>
                </a:rPr>
                <a:t>$ 75 BILLIONS</a:t>
              </a:r>
              <a:endParaRPr lang="id-ID" sz="3200" b="1" dirty="0">
                <a:solidFill>
                  <a:schemeClr val="bg1"/>
                </a:solidFill>
                <a:latin typeface="+mj-lt"/>
                <a:ea typeface="Lato Black" charset="0"/>
                <a:cs typeface="Lato Black" charset="0"/>
              </a:endParaRPr>
            </a:p>
          </p:txBody>
        </p:sp>
        <p:sp>
          <p:nvSpPr>
            <p:cNvPr id="6" name="TextBox 5"/>
            <p:cNvSpPr txBox="1"/>
            <p:nvPr/>
          </p:nvSpPr>
          <p:spPr>
            <a:xfrm>
              <a:off x="16695243" y="5185910"/>
              <a:ext cx="2339068" cy="523204"/>
            </a:xfrm>
            <a:prstGeom prst="rect">
              <a:avLst/>
            </a:prstGeom>
            <a:noFill/>
          </p:spPr>
          <p:txBody>
            <a:bodyPr wrap="none" lIns="45711" tIns="22856" rIns="45711" bIns="22856" rtlCol="0">
              <a:spAutoFit/>
            </a:bodyPr>
            <a:lstStyle/>
            <a:p>
              <a:pPr algn="ctr"/>
              <a:r>
                <a:rPr lang="zh-CN" altLang="en-US" sz="1400" b="1" dirty="0">
                  <a:solidFill>
                    <a:schemeClr val="bg1"/>
                  </a:solidFill>
                  <a:latin typeface="+mj-lt"/>
                  <a:ea typeface="Lato" charset="0"/>
                  <a:cs typeface="Lato" charset="0"/>
                </a:rPr>
                <a:t>输入文本内容</a:t>
              </a:r>
              <a:endParaRPr lang="id-ID" sz="1400" b="1" dirty="0">
                <a:solidFill>
                  <a:schemeClr val="bg1"/>
                </a:solidFill>
                <a:latin typeface="+mj-lt"/>
                <a:ea typeface="Lato" charset="0"/>
                <a:cs typeface="Lato" charset="0"/>
              </a:endParaRPr>
            </a:p>
          </p:txBody>
        </p:sp>
      </p:grpSp>
      <p:grpSp>
        <p:nvGrpSpPr>
          <p:cNvPr id="7" name="Group 6"/>
          <p:cNvGrpSpPr/>
          <p:nvPr/>
        </p:nvGrpSpPr>
        <p:grpSpPr>
          <a:xfrm>
            <a:off x="5557073" y="4455221"/>
            <a:ext cx="1902105" cy="622449"/>
            <a:chOff x="11100737" y="8711691"/>
            <a:chExt cx="3804210" cy="1244897"/>
          </a:xfrm>
        </p:grpSpPr>
        <p:sp>
          <p:nvSpPr>
            <p:cNvPr id="8" name="TextBox 7"/>
            <p:cNvSpPr txBox="1"/>
            <p:nvPr/>
          </p:nvSpPr>
          <p:spPr>
            <a:xfrm>
              <a:off x="11100737" y="9125609"/>
              <a:ext cx="3804210" cy="830979"/>
            </a:xfrm>
            <a:prstGeom prst="rect">
              <a:avLst/>
            </a:prstGeom>
            <a:noFill/>
          </p:spPr>
          <p:txBody>
            <a:bodyPr wrap="none" lIns="45711" tIns="22856" rIns="45711" bIns="22856" rtlCol="0">
              <a:spAutoFit/>
            </a:bodyPr>
            <a:lstStyle/>
            <a:p>
              <a:pPr algn="ctr"/>
              <a:r>
                <a:rPr lang="en-US" sz="2400" b="1" dirty="0">
                  <a:solidFill>
                    <a:schemeClr val="bg1"/>
                  </a:solidFill>
                  <a:latin typeface="+mj-lt"/>
                  <a:ea typeface="Lato Black" charset="0"/>
                  <a:cs typeface="Lato Black" charset="0"/>
                </a:rPr>
                <a:t>$ 3 MILLIONS</a:t>
              </a:r>
              <a:endParaRPr lang="id-ID" sz="2400" b="1" dirty="0">
                <a:solidFill>
                  <a:schemeClr val="bg1"/>
                </a:solidFill>
                <a:latin typeface="+mj-lt"/>
                <a:ea typeface="Lato Black" charset="0"/>
                <a:cs typeface="Lato Black" charset="0"/>
              </a:endParaRPr>
            </a:p>
          </p:txBody>
        </p:sp>
        <p:sp>
          <p:nvSpPr>
            <p:cNvPr id="9" name="TextBox 8"/>
            <p:cNvSpPr txBox="1"/>
            <p:nvPr/>
          </p:nvSpPr>
          <p:spPr>
            <a:xfrm>
              <a:off x="12192385" y="8711691"/>
              <a:ext cx="1620920" cy="430872"/>
            </a:xfrm>
            <a:prstGeom prst="rect">
              <a:avLst/>
            </a:prstGeom>
            <a:noFill/>
          </p:spPr>
          <p:txBody>
            <a:bodyPr wrap="none" lIns="45711" tIns="22856" rIns="45711" bIns="22856" rtlCol="0">
              <a:spAutoFit/>
            </a:bodyPr>
            <a:lstStyle/>
            <a:p>
              <a:pPr algn="ctr"/>
              <a:r>
                <a:rPr lang="en-US" sz="1100" b="1" dirty="0">
                  <a:solidFill>
                    <a:schemeClr val="bg1"/>
                  </a:solidFill>
                  <a:latin typeface="+mj-lt"/>
                  <a:ea typeface="Lato" charset="0"/>
                  <a:cs typeface="Lato" charset="0"/>
                </a:rPr>
                <a:t>MORTGAGE</a:t>
              </a:r>
              <a:endParaRPr lang="id-ID" sz="1100" b="1" dirty="0">
                <a:solidFill>
                  <a:schemeClr val="bg1"/>
                </a:solidFill>
                <a:latin typeface="+mj-lt"/>
                <a:ea typeface="Lato" charset="0"/>
                <a:cs typeface="Lato" charset="0"/>
              </a:endParaRPr>
            </a:p>
          </p:txBody>
        </p:sp>
      </p:grpSp>
      <p:grpSp>
        <p:nvGrpSpPr>
          <p:cNvPr id="10" name="Group 9"/>
          <p:cNvGrpSpPr/>
          <p:nvPr/>
        </p:nvGrpSpPr>
        <p:grpSpPr>
          <a:xfrm>
            <a:off x="992807" y="2496377"/>
            <a:ext cx="3273756" cy="1239366"/>
            <a:chOff x="992807" y="2596392"/>
            <a:chExt cx="3273756" cy="1239366"/>
          </a:xfrm>
        </p:grpSpPr>
        <p:sp>
          <p:nvSpPr>
            <p:cNvPr id="11" name="TextBox 10"/>
            <p:cNvSpPr txBox="1"/>
            <p:nvPr/>
          </p:nvSpPr>
          <p:spPr>
            <a:xfrm>
              <a:off x="1681241" y="2973984"/>
              <a:ext cx="2585322" cy="861774"/>
            </a:xfrm>
            <a:prstGeom prst="rect">
              <a:avLst/>
            </a:prstGeom>
            <a:noFill/>
          </p:spPr>
          <p:txBody>
            <a:bodyPr wrap="square" rtlCol="0">
              <a:spAutoFit/>
            </a:bodyPr>
            <a:lstStyle/>
            <a:p>
              <a:pPr>
                <a:lnSpc>
                  <a:spcPts val="2020"/>
                </a:lnSpc>
              </a:pPr>
              <a:r>
                <a:rPr lang="en-US" sz="1200" dirty="0">
                  <a:solidFill>
                    <a:schemeClr val="tx1">
                      <a:alpha val="60000"/>
                    </a:schemeClr>
                  </a:solidFill>
                  <a:ea typeface="Lato Light" charset="0"/>
                  <a:cs typeface="Lato Light" charset="0"/>
                </a:rPr>
                <a:t>Phenomenon whereby something new and somehow valuable is formed the created item</a:t>
              </a:r>
            </a:p>
          </p:txBody>
        </p:sp>
        <p:sp>
          <p:nvSpPr>
            <p:cNvPr id="12" name="Rectangle 11"/>
            <p:cNvSpPr/>
            <p:nvPr/>
          </p:nvSpPr>
          <p:spPr>
            <a:xfrm>
              <a:off x="1675524" y="2704114"/>
              <a:ext cx="2591039" cy="307777"/>
            </a:xfrm>
            <a:prstGeom prst="rect">
              <a:avLst/>
            </a:prstGeom>
          </p:spPr>
          <p:txBody>
            <a:bodyPr wrap="square">
              <a:spAutoFit/>
            </a:bodyPr>
            <a:lstStyle/>
            <a:p>
              <a:r>
                <a:rPr lang="zh-CN" altLang="en-US" sz="1400" b="1" dirty="0">
                  <a:solidFill>
                    <a:schemeClr val="tx2"/>
                  </a:solidFill>
                  <a:latin typeface="+mj-lt"/>
                  <a:ea typeface="Lato" charset="0"/>
                  <a:cs typeface="Lato" charset="0"/>
                </a:rPr>
                <a:t>输入文本内容</a:t>
              </a:r>
              <a:r>
                <a:rPr lang="en-US" sz="1400" b="1" dirty="0">
                  <a:solidFill>
                    <a:schemeClr val="tx2"/>
                  </a:solidFill>
                  <a:latin typeface="+mj-lt"/>
                  <a:ea typeface="Lato" charset="0"/>
                  <a:cs typeface="Lato" charset="0"/>
                </a:rPr>
                <a:t> 1</a:t>
              </a:r>
            </a:p>
          </p:txBody>
        </p:sp>
        <p:sp>
          <p:nvSpPr>
            <p:cNvPr id="13" name="TextBox 12"/>
            <p:cNvSpPr txBox="1"/>
            <p:nvPr/>
          </p:nvSpPr>
          <p:spPr>
            <a:xfrm>
              <a:off x="992807" y="2596392"/>
              <a:ext cx="543739" cy="523220"/>
            </a:xfrm>
            <a:prstGeom prst="rect">
              <a:avLst/>
            </a:prstGeom>
            <a:noFill/>
          </p:spPr>
          <p:txBody>
            <a:bodyPr wrap="none" rtlCol="0">
              <a:spAutoFit/>
            </a:bodyPr>
            <a:lstStyle/>
            <a:p>
              <a:pPr algn="ctr"/>
              <a:r>
                <a:rPr lang="id-ID" sz="2800" dirty="0">
                  <a:solidFill>
                    <a:schemeClr val="accent6"/>
                  </a:solidFill>
                  <a:latin typeface="linea-basic-10" panose="02000509000000000000" pitchFamily="49" charset="0"/>
                </a:rPr>
                <a:t>5</a:t>
              </a:r>
            </a:p>
          </p:txBody>
        </p:sp>
      </p:grpSp>
      <p:grpSp>
        <p:nvGrpSpPr>
          <p:cNvPr id="14" name="Group 13"/>
          <p:cNvGrpSpPr/>
          <p:nvPr/>
        </p:nvGrpSpPr>
        <p:grpSpPr>
          <a:xfrm>
            <a:off x="992807" y="4380629"/>
            <a:ext cx="3273756" cy="1194182"/>
            <a:chOff x="992807" y="4480644"/>
            <a:chExt cx="3273756" cy="1194182"/>
          </a:xfrm>
        </p:grpSpPr>
        <p:sp>
          <p:nvSpPr>
            <p:cNvPr id="15" name="TextBox 14"/>
            <p:cNvSpPr txBox="1"/>
            <p:nvPr/>
          </p:nvSpPr>
          <p:spPr>
            <a:xfrm>
              <a:off x="1681241" y="4813052"/>
              <a:ext cx="2585322" cy="861774"/>
            </a:xfrm>
            <a:prstGeom prst="rect">
              <a:avLst/>
            </a:prstGeom>
            <a:noFill/>
          </p:spPr>
          <p:txBody>
            <a:bodyPr wrap="square" rtlCol="0">
              <a:spAutoFit/>
            </a:bodyPr>
            <a:lstStyle/>
            <a:p>
              <a:pPr>
                <a:lnSpc>
                  <a:spcPts val="2020"/>
                </a:lnSpc>
              </a:pPr>
              <a:r>
                <a:rPr lang="en-US" sz="1200" dirty="0">
                  <a:solidFill>
                    <a:schemeClr val="tx1">
                      <a:alpha val="60000"/>
                    </a:schemeClr>
                  </a:solidFill>
                  <a:ea typeface="Lato Light" charset="0"/>
                  <a:cs typeface="Lato Light" charset="0"/>
                </a:rPr>
                <a:t>Phenomenon whereby something new and somehow valuable is formed the created item</a:t>
              </a:r>
            </a:p>
          </p:txBody>
        </p:sp>
        <p:sp>
          <p:nvSpPr>
            <p:cNvPr id="16" name="Rectangle 15"/>
            <p:cNvSpPr/>
            <p:nvPr/>
          </p:nvSpPr>
          <p:spPr>
            <a:xfrm>
              <a:off x="1675524" y="4543181"/>
              <a:ext cx="2591039" cy="307777"/>
            </a:xfrm>
            <a:prstGeom prst="rect">
              <a:avLst/>
            </a:prstGeom>
          </p:spPr>
          <p:txBody>
            <a:bodyPr wrap="square">
              <a:spAutoFit/>
            </a:bodyPr>
            <a:lstStyle/>
            <a:p>
              <a:r>
                <a:rPr lang="zh-CN" altLang="en-US" sz="1400" b="1" dirty="0">
                  <a:solidFill>
                    <a:schemeClr val="tx2"/>
                  </a:solidFill>
                  <a:latin typeface="+mj-lt"/>
                  <a:ea typeface="Lato" charset="0"/>
                  <a:cs typeface="Lato" charset="0"/>
                </a:rPr>
                <a:t>输入文本内容</a:t>
              </a:r>
              <a:r>
                <a:rPr lang="en-US" sz="1400" b="1" dirty="0">
                  <a:solidFill>
                    <a:schemeClr val="tx2"/>
                  </a:solidFill>
                  <a:latin typeface="+mj-lt"/>
                  <a:ea typeface="Lato" charset="0"/>
                  <a:cs typeface="Lato" charset="0"/>
                </a:rPr>
                <a:t> 2</a:t>
              </a:r>
            </a:p>
          </p:txBody>
        </p:sp>
        <p:sp>
          <p:nvSpPr>
            <p:cNvPr id="17" name="TextBox 16"/>
            <p:cNvSpPr txBox="1"/>
            <p:nvPr/>
          </p:nvSpPr>
          <p:spPr>
            <a:xfrm>
              <a:off x="992807" y="4480644"/>
              <a:ext cx="543739" cy="523220"/>
            </a:xfrm>
            <a:prstGeom prst="rect">
              <a:avLst/>
            </a:prstGeom>
            <a:noFill/>
          </p:spPr>
          <p:txBody>
            <a:bodyPr wrap="none" rtlCol="0">
              <a:spAutoFit/>
            </a:bodyPr>
            <a:lstStyle/>
            <a:p>
              <a:pPr algn="ctr"/>
              <a:r>
                <a:rPr lang="id-ID" sz="2800" dirty="0">
                  <a:solidFill>
                    <a:schemeClr val="accent2"/>
                  </a:solidFill>
                  <a:latin typeface="linea-basic-10" panose="02000509000000000000" pitchFamily="49" charset="0"/>
                </a:rPr>
                <a:t>l</a:t>
              </a:r>
            </a:p>
          </p:txBody>
        </p:sp>
      </p:grpSp>
      <p:sp>
        <p:nvSpPr>
          <p:cNvPr id="18" name="TextBox 17"/>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9"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146503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a:off x="885577" y="2426234"/>
            <a:ext cx="10706598" cy="1301218"/>
            <a:chOff x="649829" y="2426234"/>
            <a:chExt cx="10706598" cy="1301218"/>
          </a:xfrm>
        </p:grpSpPr>
        <p:sp>
          <p:nvSpPr>
            <p:cNvPr id="3" name="Round Diagonal Corner Rectangle 2"/>
            <p:cNvSpPr/>
            <p:nvPr/>
          </p:nvSpPr>
          <p:spPr>
            <a:xfrm>
              <a:off x="649829" y="2426234"/>
              <a:ext cx="1300879" cy="1301218"/>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a:p>
          </p:txBody>
        </p:sp>
        <p:sp>
          <p:nvSpPr>
            <p:cNvPr id="4" name="Freeform 121"/>
            <p:cNvSpPr>
              <a:spLocks noChangeArrowheads="1"/>
            </p:cNvSpPr>
            <p:nvPr/>
          </p:nvSpPr>
          <p:spPr bwMode="auto">
            <a:xfrm rot="16200000">
              <a:off x="2073811" y="2827327"/>
              <a:ext cx="997584" cy="499029"/>
            </a:xfrm>
            <a:custGeom>
              <a:avLst/>
              <a:gdLst>
                <a:gd name="T0" fmla="*/ 516 w 517"/>
                <a:gd name="T1" fmla="*/ 119 h 245"/>
                <a:gd name="T2" fmla="*/ 386 w 517"/>
                <a:gd name="T3" fmla="*/ 0 h 245"/>
                <a:gd name="T4" fmla="*/ 386 w 517"/>
                <a:gd name="T5" fmla="*/ 76 h 245"/>
                <a:gd name="T6" fmla="*/ 0 w 517"/>
                <a:gd name="T7" fmla="*/ 76 h 245"/>
                <a:gd name="T8" fmla="*/ 0 w 517"/>
                <a:gd name="T9" fmla="*/ 168 h 245"/>
                <a:gd name="T10" fmla="*/ 386 w 517"/>
                <a:gd name="T11" fmla="*/ 168 h 245"/>
                <a:gd name="T12" fmla="*/ 386 w 517"/>
                <a:gd name="T13" fmla="*/ 244 h 245"/>
                <a:gd name="T14" fmla="*/ 516 w 517"/>
                <a:gd name="T15" fmla="*/ 119 h 2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7" h="245">
                  <a:moveTo>
                    <a:pt x="516" y="119"/>
                  </a:moveTo>
                  <a:lnTo>
                    <a:pt x="386" y="0"/>
                  </a:lnTo>
                  <a:lnTo>
                    <a:pt x="386" y="76"/>
                  </a:lnTo>
                  <a:lnTo>
                    <a:pt x="0" y="76"/>
                  </a:lnTo>
                  <a:lnTo>
                    <a:pt x="0" y="168"/>
                  </a:lnTo>
                  <a:lnTo>
                    <a:pt x="386" y="168"/>
                  </a:lnTo>
                  <a:lnTo>
                    <a:pt x="386" y="244"/>
                  </a:lnTo>
                  <a:lnTo>
                    <a:pt x="516" y="119"/>
                  </a:lnTo>
                </a:path>
              </a:pathLst>
            </a:custGeom>
            <a:solidFill>
              <a:schemeClr val="accent2"/>
            </a:solidFill>
            <a:ln>
              <a:noFill/>
            </a:ln>
            <a:effectLst/>
            <a:extLst/>
          </p:spPr>
          <p:txBody>
            <a:bodyPr wrap="none" lIns="60927" tIns="30463" rIns="60927" bIns="30463" anchor="ctr"/>
            <a:lstStyle/>
            <a:p>
              <a:endParaRPr lang="en-US" sz="900" dirty="0">
                <a:latin typeface="Lato Light"/>
              </a:endParaRPr>
            </a:p>
          </p:txBody>
        </p:sp>
        <p:sp>
          <p:nvSpPr>
            <p:cNvPr id="5" name="TextBox 4"/>
            <p:cNvSpPr txBox="1"/>
            <p:nvPr/>
          </p:nvSpPr>
          <p:spPr>
            <a:xfrm>
              <a:off x="756689" y="2753677"/>
              <a:ext cx="1087157" cy="646331"/>
            </a:xfrm>
            <a:prstGeom prst="rect">
              <a:avLst/>
            </a:prstGeom>
            <a:noFill/>
          </p:spPr>
          <p:txBody>
            <a:bodyPr wrap="none" rtlCol="0">
              <a:spAutoFit/>
            </a:bodyPr>
            <a:lstStyle/>
            <a:p>
              <a:r>
                <a:rPr lang="id-ID" sz="3600" dirty="0">
                  <a:solidFill>
                    <a:schemeClr val="bg1"/>
                  </a:solidFill>
                  <a:latin typeface="+mj-lt"/>
                </a:rPr>
                <a:t>40%</a:t>
              </a:r>
            </a:p>
          </p:txBody>
        </p:sp>
        <p:sp>
          <p:nvSpPr>
            <p:cNvPr id="6" name="TextBox 5"/>
            <p:cNvSpPr txBox="1"/>
            <p:nvPr/>
          </p:nvSpPr>
          <p:spPr>
            <a:xfrm>
              <a:off x="3033588" y="3046426"/>
              <a:ext cx="2741192" cy="449336"/>
            </a:xfrm>
            <a:prstGeom prst="rect">
              <a:avLst/>
            </a:prstGeom>
            <a:noFill/>
          </p:spPr>
          <p:txBody>
            <a:bodyPr wrap="square" lIns="109710" tIns="54855" rIns="109710" bIns="54855" rtlCol="0">
              <a:spAutoFit/>
            </a:bodyPr>
            <a:lstStyle/>
            <a:p>
              <a:r>
                <a:rPr lang="en-US" sz="1100" dirty="0">
                  <a:solidFill>
                    <a:schemeClr val="tx1">
                      <a:alpha val="60000"/>
                    </a:schemeClr>
                  </a:solidFill>
                  <a:ea typeface="Lato Light" panose="020F0502020204030203" pitchFamily="34" charset="0"/>
                  <a:cs typeface="Lato Light" panose="020F0502020204030203" pitchFamily="34" charset="0"/>
                </a:rPr>
                <a:t>When selecting a typeface for body text, your primary concern should be</a:t>
              </a:r>
            </a:p>
          </p:txBody>
        </p:sp>
        <p:sp>
          <p:nvSpPr>
            <p:cNvPr id="7" name="TextBox 6"/>
            <p:cNvSpPr txBox="1"/>
            <p:nvPr/>
          </p:nvSpPr>
          <p:spPr>
            <a:xfrm>
              <a:off x="3061455" y="2753677"/>
              <a:ext cx="2713326" cy="338554"/>
            </a:xfrm>
            <a:prstGeom prst="rect">
              <a:avLst/>
            </a:prstGeom>
            <a:noFill/>
          </p:spPr>
          <p:txBody>
            <a:bodyPr wrap="square" rtlCol="0">
              <a:spAutoFit/>
            </a:bodyPr>
            <a:lstStyle/>
            <a:p>
              <a:r>
                <a:rPr lang="zh-CN" altLang="en-US" sz="1600" b="1" dirty="0">
                  <a:cs typeface="Lato Regular"/>
                </a:rPr>
                <a:t>输入文本内容</a:t>
              </a:r>
              <a:endParaRPr lang="id-ID" altLang="zh-CN" sz="1600" b="1" dirty="0">
                <a:cs typeface="Lato Regular"/>
              </a:endParaRPr>
            </a:p>
          </p:txBody>
        </p:sp>
        <p:sp>
          <p:nvSpPr>
            <p:cNvPr id="8" name="Round Diagonal Corner Rectangle 7"/>
            <p:cNvSpPr/>
            <p:nvPr/>
          </p:nvSpPr>
          <p:spPr>
            <a:xfrm>
              <a:off x="6231476" y="2426234"/>
              <a:ext cx="1300879" cy="1301218"/>
            </a:xfrm>
            <a:prstGeom prst="round2DiagRect">
              <a:avLst>
                <a:gd name="adj1" fmla="val 18841"/>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a:p>
          </p:txBody>
        </p:sp>
        <p:sp>
          <p:nvSpPr>
            <p:cNvPr id="9" name="Freeform 121"/>
            <p:cNvSpPr>
              <a:spLocks noChangeArrowheads="1"/>
            </p:cNvSpPr>
            <p:nvPr/>
          </p:nvSpPr>
          <p:spPr bwMode="auto">
            <a:xfrm rot="5400000">
              <a:off x="7655458" y="2827327"/>
              <a:ext cx="997584" cy="499029"/>
            </a:xfrm>
            <a:custGeom>
              <a:avLst/>
              <a:gdLst>
                <a:gd name="T0" fmla="*/ 516 w 517"/>
                <a:gd name="T1" fmla="*/ 119 h 245"/>
                <a:gd name="T2" fmla="*/ 386 w 517"/>
                <a:gd name="T3" fmla="*/ 0 h 245"/>
                <a:gd name="T4" fmla="*/ 386 w 517"/>
                <a:gd name="T5" fmla="*/ 76 h 245"/>
                <a:gd name="T6" fmla="*/ 0 w 517"/>
                <a:gd name="T7" fmla="*/ 76 h 245"/>
                <a:gd name="T8" fmla="*/ 0 w 517"/>
                <a:gd name="T9" fmla="*/ 168 h 245"/>
                <a:gd name="T10" fmla="*/ 386 w 517"/>
                <a:gd name="T11" fmla="*/ 168 h 245"/>
                <a:gd name="T12" fmla="*/ 386 w 517"/>
                <a:gd name="T13" fmla="*/ 244 h 245"/>
                <a:gd name="T14" fmla="*/ 516 w 517"/>
                <a:gd name="T15" fmla="*/ 119 h 2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7" h="245">
                  <a:moveTo>
                    <a:pt x="516" y="119"/>
                  </a:moveTo>
                  <a:lnTo>
                    <a:pt x="386" y="0"/>
                  </a:lnTo>
                  <a:lnTo>
                    <a:pt x="386" y="76"/>
                  </a:lnTo>
                  <a:lnTo>
                    <a:pt x="0" y="76"/>
                  </a:lnTo>
                  <a:lnTo>
                    <a:pt x="0" y="168"/>
                  </a:lnTo>
                  <a:lnTo>
                    <a:pt x="386" y="168"/>
                  </a:lnTo>
                  <a:lnTo>
                    <a:pt x="386" y="244"/>
                  </a:lnTo>
                  <a:lnTo>
                    <a:pt x="516" y="119"/>
                  </a:lnTo>
                </a:path>
              </a:pathLst>
            </a:custGeom>
            <a:solidFill>
              <a:schemeClr val="accent5"/>
            </a:solidFill>
            <a:ln>
              <a:noFill/>
            </a:ln>
            <a:effectLst/>
            <a:extLst/>
          </p:spPr>
          <p:txBody>
            <a:bodyPr wrap="none" lIns="60927" tIns="30463" rIns="60927" bIns="30463" anchor="ctr"/>
            <a:lstStyle/>
            <a:p>
              <a:endParaRPr lang="en-US" sz="900" dirty="0">
                <a:latin typeface="Lato Light"/>
              </a:endParaRPr>
            </a:p>
          </p:txBody>
        </p:sp>
        <p:sp>
          <p:nvSpPr>
            <p:cNvPr id="10" name="TextBox 9"/>
            <p:cNvSpPr txBox="1"/>
            <p:nvPr/>
          </p:nvSpPr>
          <p:spPr>
            <a:xfrm>
              <a:off x="6338336" y="2753677"/>
              <a:ext cx="1087157" cy="646331"/>
            </a:xfrm>
            <a:prstGeom prst="rect">
              <a:avLst/>
            </a:prstGeom>
            <a:noFill/>
          </p:spPr>
          <p:txBody>
            <a:bodyPr wrap="none" rtlCol="0">
              <a:spAutoFit/>
            </a:bodyPr>
            <a:lstStyle/>
            <a:p>
              <a:r>
                <a:rPr lang="id-ID" sz="3600" dirty="0">
                  <a:solidFill>
                    <a:schemeClr val="bg1"/>
                  </a:solidFill>
                  <a:latin typeface="+mj-lt"/>
                </a:rPr>
                <a:t>30%</a:t>
              </a:r>
            </a:p>
          </p:txBody>
        </p:sp>
        <p:sp>
          <p:nvSpPr>
            <p:cNvPr id="11" name="TextBox 10"/>
            <p:cNvSpPr txBox="1"/>
            <p:nvPr/>
          </p:nvSpPr>
          <p:spPr>
            <a:xfrm>
              <a:off x="8615235" y="3046426"/>
              <a:ext cx="2741192" cy="449336"/>
            </a:xfrm>
            <a:prstGeom prst="rect">
              <a:avLst/>
            </a:prstGeom>
            <a:noFill/>
          </p:spPr>
          <p:txBody>
            <a:bodyPr wrap="square" lIns="109710" tIns="54855" rIns="109710" bIns="54855" rtlCol="0">
              <a:spAutoFit/>
            </a:bodyPr>
            <a:lstStyle/>
            <a:p>
              <a:r>
                <a:rPr lang="en-US" sz="1100" dirty="0">
                  <a:solidFill>
                    <a:schemeClr val="tx1">
                      <a:alpha val="60000"/>
                    </a:schemeClr>
                  </a:solidFill>
                  <a:ea typeface="Lato Light" panose="020F0502020204030203" pitchFamily="34" charset="0"/>
                  <a:cs typeface="Lato Light" panose="020F0502020204030203" pitchFamily="34" charset="0"/>
                </a:rPr>
                <a:t>When selecting a typeface for body text, your primary concern should be</a:t>
              </a:r>
            </a:p>
          </p:txBody>
        </p:sp>
        <p:sp>
          <p:nvSpPr>
            <p:cNvPr id="12" name="TextBox 11"/>
            <p:cNvSpPr txBox="1"/>
            <p:nvPr/>
          </p:nvSpPr>
          <p:spPr>
            <a:xfrm>
              <a:off x="8643101" y="2707872"/>
              <a:ext cx="2713326" cy="338554"/>
            </a:xfrm>
            <a:prstGeom prst="rect">
              <a:avLst/>
            </a:prstGeom>
            <a:noFill/>
          </p:spPr>
          <p:txBody>
            <a:bodyPr wrap="square" rtlCol="0">
              <a:spAutoFit/>
            </a:bodyPr>
            <a:lstStyle/>
            <a:p>
              <a:r>
                <a:rPr lang="zh-CN" altLang="en-US" sz="1600" b="1" dirty="0">
                  <a:latin typeface="+mj-lt"/>
                  <a:cs typeface="Lato Regular"/>
                </a:rPr>
                <a:t>输入文本内容</a:t>
              </a:r>
              <a:endParaRPr lang="id-ID" sz="1600" b="1" dirty="0">
                <a:latin typeface="+mj-lt"/>
                <a:cs typeface="Lato Regular"/>
              </a:endParaRPr>
            </a:p>
          </p:txBody>
        </p:sp>
      </p:grpSp>
      <p:sp>
        <p:nvSpPr>
          <p:cNvPr id="13" name="Content Placeholder 2"/>
          <p:cNvSpPr txBox="1">
            <a:spLocks/>
          </p:cNvSpPr>
          <p:nvPr/>
        </p:nvSpPr>
        <p:spPr bwMode="auto">
          <a:xfrm>
            <a:off x="838200" y="4419596"/>
            <a:ext cx="1733167" cy="400110"/>
          </a:xfrm>
          <a:prstGeom prst="rect">
            <a:avLst/>
          </a:prstGeom>
        </p:spPr>
        <p:txBody>
          <a:bodyPr wrap="none">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defRPr/>
            </a:pPr>
            <a:r>
              <a:rPr lang="zh-CN" altLang="en-US" sz="2000" b="1" dirty="0">
                <a:solidFill>
                  <a:schemeClr val="tx1"/>
                </a:solidFill>
                <a:cs typeface="Lato Regular"/>
              </a:rPr>
              <a:t>输入文本内容</a:t>
            </a:r>
            <a:endParaRPr lang="en-US" sz="2000" b="1" dirty="0">
              <a:solidFill>
                <a:schemeClr val="tx1"/>
              </a:solidFill>
              <a:cs typeface="Lato Regular"/>
            </a:endParaRPr>
          </a:p>
        </p:txBody>
      </p:sp>
      <p:sp>
        <p:nvSpPr>
          <p:cNvPr id="14" name="TextBox 13"/>
          <p:cNvSpPr txBox="1"/>
          <p:nvPr/>
        </p:nvSpPr>
        <p:spPr>
          <a:xfrm>
            <a:off x="834717" y="4967127"/>
            <a:ext cx="9429750" cy="572464"/>
          </a:xfrm>
          <a:prstGeom prst="rect">
            <a:avLst/>
          </a:prstGeom>
          <a:noFill/>
        </p:spPr>
        <p:txBody>
          <a:bodyPr wrap="square" rtlCol="0">
            <a:spAutoFit/>
          </a:bodyPr>
          <a:lstStyle/>
          <a:p>
            <a:pPr>
              <a:lnSpc>
                <a:spcPct val="130000"/>
              </a:lnSpc>
            </a:pPr>
            <a:r>
              <a:rPr lang="en-US" sz="1200" dirty="0">
                <a:solidFill>
                  <a:schemeClr val="tx1">
                    <a:alpha val="60000"/>
                  </a:schemeClr>
                </a:solidFill>
                <a:latin typeface="Source Sans Pro" charset="0"/>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15" name="TextBox 14"/>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16"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44593279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28630227"/>
              </p:ext>
            </p:extLst>
          </p:nvPr>
        </p:nvGraphicFramePr>
        <p:xfrm>
          <a:off x="886672" y="2132657"/>
          <a:ext cx="10467128" cy="4380830"/>
        </p:xfrm>
        <a:graphic>
          <a:graphicData uri="http://schemas.openxmlformats.org/drawingml/2006/table">
            <a:tbl>
              <a:tblPr firstRow="1" bandRow="1">
                <a:tableStyleId>{5C22544A-7EE6-4342-B048-85BDC9FD1C3A}</a:tableStyleId>
              </a:tblPr>
              <a:tblGrid>
                <a:gridCol w="902392">
                  <a:extLst>
                    <a:ext uri="{9D8B030D-6E8A-4147-A177-3AD203B41FA5}">
                      <a16:colId xmlns:a16="http://schemas.microsoft.com/office/drawing/2014/main" val="20000"/>
                    </a:ext>
                  </a:extLst>
                </a:gridCol>
                <a:gridCol w="1518153">
                  <a:extLst>
                    <a:ext uri="{9D8B030D-6E8A-4147-A177-3AD203B41FA5}">
                      <a16:colId xmlns:a16="http://schemas.microsoft.com/office/drawing/2014/main" val="20001"/>
                    </a:ext>
                  </a:extLst>
                </a:gridCol>
                <a:gridCol w="4133736">
                  <a:extLst>
                    <a:ext uri="{9D8B030D-6E8A-4147-A177-3AD203B41FA5}">
                      <a16:colId xmlns:a16="http://schemas.microsoft.com/office/drawing/2014/main" val="20002"/>
                    </a:ext>
                  </a:extLst>
                </a:gridCol>
                <a:gridCol w="1942548">
                  <a:extLst>
                    <a:ext uri="{9D8B030D-6E8A-4147-A177-3AD203B41FA5}">
                      <a16:colId xmlns:a16="http://schemas.microsoft.com/office/drawing/2014/main" val="20003"/>
                    </a:ext>
                  </a:extLst>
                </a:gridCol>
                <a:gridCol w="1970299">
                  <a:extLst>
                    <a:ext uri="{9D8B030D-6E8A-4147-A177-3AD203B41FA5}">
                      <a16:colId xmlns:a16="http://schemas.microsoft.com/office/drawing/2014/main" val="20004"/>
                    </a:ext>
                  </a:extLst>
                </a:gridCol>
              </a:tblGrid>
              <a:tr h="420706">
                <a:tc>
                  <a:txBody>
                    <a:bodyPr/>
                    <a:lstStyle/>
                    <a:p>
                      <a:pPr algn="ctr"/>
                      <a:endParaRPr lang="en-US" sz="1200" b="1" i="0" noProof="0" dirty="0">
                        <a:solidFill>
                          <a:schemeClr val="tx1"/>
                        </a:solidFill>
                        <a:latin typeface="+mn-lt"/>
                        <a:ea typeface="Lato" charset="0"/>
                        <a:cs typeface="Lato" charset="0"/>
                      </a:endParaRPr>
                    </a:p>
                  </a:txBody>
                  <a:tcPr marL="45033" marR="45033" marT="22516" marB="22516" anchor="ctr">
                    <a:lnL w="12700" cmpd="sng">
                      <a:noFill/>
                    </a:lnL>
                    <a:lnR w="28575"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b="1" i="0" noProof="0" dirty="0">
                          <a:solidFill>
                            <a:srgbClr val="FFFFFF"/>
                          </a:solidFill>
                          <a:latin typeface="+mn-lt"/>
                          <a:ea typeface="Lato" charset="0"/>
                          <a:cs typeface="Lato" charset="0"/>
                        </a:rPr>
                        <a:t>Item Name</a:t>
                      </a:r>
                    </a:p>
                  </a:txBody>
                  <a:tcPr marL="177294" marR="45033" marT="22516" marB="22516" anchor="ctr">
                    <a:lnL w="28575" cap="flat" cmpd="sng" algn="ctr">
                      <a:noFill/>
                      <a:prstDash val="solid"/>
                      <a:round/>
                      <a:headEnd type="none" w="med" len="med"/>
                      <a:tailEnd type="none" w="med" len="med"/>
                    </a:lnL>
                    <a:lnR w="12700" cmpd="sng">
                      <a:noFill/>
                    </a:lnR>
                    <a:lnT w="12700" cmpd="sng">
                      <a:noFill/>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lang="en-US" sz="1200" b="1" i="0" noProof="0" dirty="0">
                          <a:solidFill>
                            <a:srgbClr val="FFFFFF"/>
                          </a:solidFill>
                          <a:latin typeface="+mn-lt"/>
                          <a:ea typeface="Lato" charset="0"/>
                          <a:cs typeface="Lato" charset="0"/>
                        </a:rPr>
                        <a:t>Description</a:t>
                      </a:r>
                    </a:p>
                  </a:txBody>
                  <a:tcPr marL="177294" marR="45033" marT="22516" marB="22516" anchor="ctr">
                    <a:lnL w="12700" cmpd="sng">
                      <a:noFill/>
                    </a:lnL>
                    <a:lnR w="12700" cmpd="sng">
                      <a:noFill/>
                    </a:lnR>
                    <a:lnT w="12700" cmpd="sng">
                      <a:noFill/>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200" b="1" i="0" noProof="0" dirty="0">
                          <a:solidFill>
                            <a:srgbClr val="FFFFFF"/>
                          </a:solidFill>
                          <a:latin typeface="+mn-lt"/>
                          <a:ea typeface="Lato" charset="0"/>
                          <a:cs typeface="Lato" charset="0"/>
                        </a:rPr>
                        <a:t>Title</a:t>
                      </a:r>
                    </a:p>
                  </a:txBody>
                  <a:tcPr marL="177294" marR="45033" marT="22516" marB="22516" anchor="ctr">
                    <a:lnL w="12700" cmpd="sng">
                      <a:noFill/>
                    </a:lnL>
                    <a:lnR w="12700" cmpd="sng">
                      <a:noFill/>
                    </a:lnR>
                    <a:lnT w="12700" cmpd="sng">
                      <a:noFill/>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r>
                        <a:rPr lang="en-US" sz="1200" b="1" i="0" noProof="0" dirty="0">
                          <a:solidFill>
                            <a:srgbClr val="FFFFFF"/>
                          </a:solidFill>
                          <a:latin typeface="+mn-lt"/>
                          <a:ea typeface="Lato" charset="0"/>
                          <a:cs typeface="Lato" charset="0"/>
                        </a:rPr>
                        <a:t>Total</a:t>
                      </a:r>
                    </a:p>
                  </a:txBody>
                  <a:tcPr marL="177294" marR="45033" marT="22516" marB="22516" anchor="ctr">
                    <a:lnL w="12700" cmpd="sng">
                      <a:noFill/>
                    </a:lnL>
                    <a:lnR w="28575" cap="flat" cmpd="sng" algn="ctr">
                      <a:solidFill>
                        <a:schemeClr val="tx2"/>
                      </a:solidFill>
                      <a:prstDash val="solid"/>
                      <a:round/>
                      <a:headEnd type="none" w="med" len="med"/>
                      <a:tailEnd type="none" w="med" len="med"/>
                    </a:lnR>
                    <a:lnT w="12700" cmpd="sng">
                      <a:noFill/>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420706">
                <a:tc>
                  <a:txBody>
                    <a:bodyPr/>
                    <a:lstStyle/>
                    <a:p>
                      <a:pPr algn="ctr"/>
                      <a:r>
                        <a:rPr lang="en-US" sz="1200" b="1" i="0" noProof="0" dirty="0">
                          <a:solidFill>
                            <a:schemeClr val="tx1"/>
                          </a:solidFill>
                          <a:latin typeface="+mn-lt"/>
                          <a:ea typeface="Lato" charset="0"/>
                          <a:cs typeface="Lato" charset="0"/>
                        </a:rPr>
                        <a:t>1</a:t>
                      </a:r>
                    </a:p>
                  </a:txBody>
                  <a:tcPr marL="45033"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zh-CN" altLang="en-US" sz="1200" b="1" i="0" noProof="0" dirty="0">
                          <a:solidFill>
                            <a:schemeClr val="tx1"/>
                          </a:solidFill>
                          <a:latin typeface="+mn-lt"/>
                          <a:ea typeface="Lato" charset="0"/>
                          <a:cs typeface="Lato" charset="0"/>
                        </a:rPr>
                        <a:t>输入文本内容</a:t>
                      </a:r>
                      <a:endParaRPr lang="en-US" sz="1200" b="1"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pPr>
                        <a:lnSpc>
                          <a:spcPts val="4066"/>
                        </a:lnSpc>
                      </a:pPr>
                      <a:r>
                        <a:rPr lang="en-US" sz="1200" b="0" i="0" dirty="0">
                          <a:solidFill>
                            <a:schemeClr val="tx1"/>
                          </a:solidFill>
                          <a:latin typeface="+mn-lt"/>
                          <a:ea typeface="Lato" charset="0"/>
                          <a:cs typeface="Lato" charset="0"/>
                        </a:rPr>
                        <a:t>Write something here in this column</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id-ID" sz="1200" b="0" i="0" noProof="0" dirty="0">
                          <a:solidFill>
                            <a:schemeClr val="tx1"/>
                          </a:solidFill>
                          <a:latin typeface="+mn-lt"/>
                          <a:ea typeface="Lato" charset="0"/>
                          <a:cs typeface="Lato" charset="0"/>
                        </a:rPr>
                        <a:t>Populer</a:t>
                      </a:r>
                      <a:endParaRPr lang="en-US" sz="1200" b="0"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en-US" sz="1200" b="0" i="0" noProof="0" dirty="0">
                          <a:solidFill>
                            <a:schemeClr val="tx1"/>
                          </a:solidFill>
                          <a:latin typeface="+mn-lt"/>
                          <a:ea typeface="Lato" charset="0"/>
                          <a:cs typeface="Lato" charset="0"/>
                        </a:rPr>
                        <a:t>$</a:t>
                      </a:r>
                      <a:r>
                        <a:rPr lang="id-ID" sz="1200" b="0" i="0" noProof="0" dirty="0">
                          <a:solidFill>
                            <a:schemeClr val="tx1"/>
                          </a:solidFill>
                          <a:latin typeface="+mn-lt"/>
                          <a:ea typeface="Lato" charset="0"/>
                          <a:cs typeface="Lato" charset="0"/>
                        </a:rPr>
                        <a:t>1,</a:t>
                      </a:r>
                      <a:r>
                        <a:rPr lang="en-US" sz="1200" b="0" i="0" noProof="0" dirty="0">
                          <a:solidFill>
                            <a:schemeClr val="tx1"/>
                          </a:solidFill>
                          <a:latin typeface="+mn-lt"/>
                          <a:ea typeface="Lato" charset="0"/>
                          <a:cs typeface="Lato" charset="0"/>
                        </a:rPr>
                        <a:t>000,000</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extLst>
                  <a:ext uri="{0D108BD9-81ED-4DB2-BD59-A6C34878D82A}">
                    <a16:rowId xmlns:a16="http://schemas.microsoft.com/office/drawing/2014/main" val="10001"/>
                  </a:ext>
                </a:extLst>
              </a:tr>
              <a:tr h="420706">
                <a:tc>
                  <a:txBody>
                    <a:bodyPr/>
                    <a:lstStyle/>
                    <a:p>
                      <a:pPr algn="ctr"/>
                      <a:r>
                        <a:rPr lang="en-US" sz="1200" b="1" i="0" noProof="0" dirty="0">
                          <a:solidFill>
                            <a:schemeClr val="tx1"/>
                          </a:solidFill>
                          <a:latin typeface="+mn-lt"/>
                          <a:ea typeface="Lato" charset="0"/>
                          <a:cs typeface="Lato" charset="0"/>
                        </a:rPr>
                        <a:t>2</a:t>
                      </a:r>
                    </a:p>
                  </a:txBody>
                  <a:tcPr marL="45033"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r>
                        <a:rPr lang="zh-CN" altLang="en-US" sz="1200" b="1" i="0" noProof="0" dirty="0">
                          <a:solidFill>
                            <a:schemeClr val="tx1"/>
                          </a:solidFill>
                          <a:latin typeface="+mn-lt"/>
                          <a:ea typeface="Lato" charset="0"/>
                          <a:cs typeface="Lato" charset="0"/>
                        </a:rPr>
                        <a:t>输入文本内容</a:t>
                      </a:r>
                      <a:endParaRPr lang="en-US" sz="1200" b="1"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pPr>
                        <a:lnSpc>
                          <a:spcPts val="4066"/>
                        </a:lnSpc>
                      </a:pPr>
                      <a:r>
                        <a:rPr lang="en-US" sz="1200" b="0" i="0" dirty="0">
                          <a:solidFill>
                            <a:schemeClr val="tx1"/>
                          </a:solidFill>
                          <a:latin typeface="+mn-lt"/>
                          <a:ea typeface="Lato" charset="0"/>
                          <a:cs typeface="Lato" charset="0"/>
                        </a:rPr>
                        <a:t>Write something here in this column</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r>
                        <a:rPr lang="id-ID" sz="1200" b="0" i="0" noProof="0" dirty="0">
                          <a:solidFill>
                            <a:schemeClr val="tx1"/>
                          </a:solidFill>
                          <a:latin typeface="+mn-lt"/>
                          <a:ea typeface="Lato" charset="0"/>
                          <a:cs typeface="Lato" charset="0"/>
                        </a:rPr>
                        <a:t>Populer</a:t>
                      </a:r>
                      <a:endParaRPr lang="en-US" sz="1200" b="0"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r>
                        <a:rPr lang="en-US" sz="1200" b="0" i="0" noProof="0" dirty="0">
                          <a:solidFill>
                            <a:schemeClr val="tx1"/>
                          </a:solidFill>
                          <a:latin typeface="+mn-lt"/>
                          <a:ea typeface="Lato" charset="0"/>
                          <a:cs typeface="Lato" charset="0"/>
                        </a:rPr>
                        <a:t>$</a:t>
                      </a:r>
                      <a:r>
                        <a:rPr lang="id-ID" sz="1200" b="0" i="0" noProof="0" dirty="0">
                          <a:solidFill>
                            <a:schemeClr val="tx1"/>
                          </a:solidFill>
                          <a:latin typeface="+mn-lt"/>
                          <a:ea typeface="Lato" charset="0"/>
                          <a:cs typeface="Lato" charset="0"/>
                        </a:rPr>
                        <a:t>2</a:t>
                      </a:r>
                      <a:r>
                        <a:rPr lang="en-US" sz="1200" b="0" i="0" noProof="0" dirty="0">
                          <a:solidFill>
                            <a:schemeClr val="tx1"/>
                          </a:solidFill>
                          <a:latin typeface="+mn-lt"/>
                          <a:ea typeface="Lato" charset="0"/>
                          <a:cs typeface="Lato" charset="0"/>
                        </a:rPr>
                        <a:t>,000,000</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extLst>
                  <a:ext uri="{0D108BD9-81ED-4DB2-BD59-A6C34878D82A}">
                    <a16:rowId xmlns:a16="http://schemas.microsoft.com/office/drawing/2014/main" val="10002"/>
                  </a:ext>
                </a:extLst>
              </a:tr>
              <a:tr h="420706">
                <a:tc>
                  <a:txBody>
                    <a:bodyPr/>
                    <a:lstStyle/>
                    <a:p>
                      <a:pPr algn="ctr"/>
                      <a:r>
                        <a:rPr lang="en-US" sz="1200" b="1" i="0" noProof="0" dirty="0">
                          <a:solidFill>
                            <a:schemeClr val="tx1"/>
                          </a:solidFill>
                          <a:latin typeface="+mn-lt"/>
                          <a:ea typeface="Lato" charset="0"/>
                          <a:cs typeface="Lato" charset="0"/>
                        </a:rPr>
                        <a:t>3</a:t>
                      </a:r>
                    </a:p>
                  </a:txBody>
                  <a:tcPr marL="45033"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zh-CN" altLang="en-US" sz="1200" b="1" i="0" noProof="0" dirty="0">
                          <a:solidFill>
                            <a:schemeClr val="tx1"/>
                          </a:solidFill>
                          <a:latin typeface="+mn-lt"/>
                          <a:ea typeface="Lato" charset="0"/>
                          <a:cs typeface="Lato" charset="0"/>
                        </a:rPr>
                        <a:t>输入文本内容</a:t>
                      </a:r>
                      <a:endParaRPr lang="en-US" sz="1200" b="1"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pPr>
                        <a:lnSpc>
                          <a:spcPts val="4066"/>
                        </a:lnSpc>
                      </a:pPr>
                      <a:r>
                        <a:rPr lang="en-US" sz="1200" b="0" i="0" dirty="0">
                          <a:solidFill>
                            <a:schemeClr val="tx1"/>
                          </a:solidFill>
                          <a:latin typeface="+mn-lt"/>
                          <a:ea typeface="Lato" charset="0"/>
                          <a:cs typeface="Lato" charset="0"/>
                        </a:rPr>
                        <a:t>Write something here in this column</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id-ID" sz="1200" b="0" i="0" noProof="0" dirty="0">
                          <a:solidFill>
                            <a:schemeClr val="tx1"/>
                          </a:solidFill>
                          <a:latin typeface="+mn-lt"/>
                          <a:ea typeface="Lato" charset="0"/>
                          <a:cs typeface="Lato" charset="0"/>
                        </a:rPr>
                        <a:t>Populer</a:t>
                      </a:r>
                      <a:endParaRPr lang="en-US" sz="1200" b="0"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en-US" sz="1200" b="0" i="0" noProof="0" dirty="0">
                          <a:solidFill>
                            <a:schemeClr val="tx1"/>
                          </a:solidFill>
                          <a:latin typeface="+mn-lt"/>
                          <a:ea typeface="Lato" charset="0"/>
                          <a:cs typeface="Lato" charset="0"/>
                        </a:rPr>
                        <a:t>$3,000,000</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extLst>
                  <a:ext uri="{0D108BD9-81ED-4DB2-BD59-A6C34878D82A}">
                    <a16:rowId xmlns:a16="http://schemas.microsoft.com/office/drawing/2014/main" val="10003"/>
                  </a:ext>
                </a:extLst>
              </a:tr>
              <a:tr h="420706">
                <a:tc>
                  <a:txBody>
                    <a:bodyPr/>
                    <a:lstStyle/>
                    <a:p>
                      <a:pPr algn="ctr"/>
                      <a:r>
                        <a:rPr lang="en-US" sz="1200" b="1" i="0" noProof="0" dirty="0">
                          <a:solidFill>
                            <a:schemeClr val="tx1"/>
                          </a:solidFill>
                          <a:latin typeface="+mn-lt"/>
                          <a:ea typeface="Lato" charset="0"/>
                          <a:cs typeface="Lato" charset="0"/>
                        </a:rPr>
                        <a:t>4</a:t>
                      </a:r>
                    </a:p>
                  </a:txBody>
                  <a:tcPr marL="45033"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r>
                        <a:rPr lang="zh-CN" altLang="en-US" sz="1200" b="1" i="0" noProof="0" dirty="0">
                          <a:solidFill>
                            <a:schemeClr val="tx1"/>
                          </a:solidFill>
                          <a:latin typeface="+mn-lt"/>
                          <a:ea typeface="Lato" charset="0"/>
                          <a:cs typeface="Lato" charset="0"/>
                        </a:rPr>
                        <a:t>输入文本内容</a:t>
                      </a:r>
                      <a:endParaRPr lang="en-US" sz="1200" b="1"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pPr>
                        <a:lnSpc>
                          <a:spcPts val="4066"/>
                        </a:lnSpc>
                      </a:pPr>
                      <a:r>
                        <a:rPr lang="en-US" sz="1200" b="0" i="0" dirty="0">
                          <a:solidFill>
                            <a:schemeClr val="tx1"/>
                          </a:solidFill>
                          <a:latin typeface="+mn-lt"/>
                          <a:ea typeface="Lato" charset="0"/>
                          <a:cs typeface="Lato" charset="0"/>
                        </a:rPr>
                        <a:t>Write something here in this column</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r>
                        <a:rPr lang="id-ID" sz="1200" b="0" i="0" noProof="0" dirty="0">
                          <a:solidFill>
                            <a:schemeClr val="tx1"/>
                          </a:solidFill>
                          <a:latin typeface="+mn-lt"/>
                          <a:ea typeface="Lato" charset="0"/>
                          <a:cs typeface="Lato" charset="0"/>
                        </a:rPr>
                        <a:t>Populer</a:t>
                      </a:r>
                      <a:endParaRPr lang="en-US" sz="1200" b="0"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r>
                        <a:rPr lang="en-US" sz="1200" b="0" i="0" noProof="0" dirty="0">
                          <a:solidFill>
                            <a:schemeClr val="tx1"/>
                          </a:solidFill>
                          <a:latin typeface="+mn-lt"/>
                          <a:ea typeface="Lato" charset="0"/>
                          <a:cs typeface="Lato" charset="0"/>
                        </a:rPr>
                        <a:t>$</a:t>
                      </a:r>
                      <a:r>
                        <a:rPr lang="id-ID" sz="1200" b="0" i="0" noProof="0" dirty="0">
                          <a:solidFill>
                            <a:schemeClr val="tx1"/>
                          </a:solidFill>
                          <a:latin typeface="+mn-lt"/>
                          <a:ea typeface="Lato" charset="0"/>
                          <a:cs typeface="Lato" charset="0"/>
                        </a:rPr>
                        <a:t>4</a:t>
                      </a:r>
                      <a:r>
                        <a:rPr lang="en-US" sz="1200" b="0" i="0" noProof="0" dirty="0">
                          <a:solidFill>
                            <a:schemeClr val="tx1"/>
                          </a:solidFill>
                          <a:latin typeface="+mn-lt"/>
                          <a:ea typeface="Lato" charset="0"/>
                          <a:cs typeface="Lato" charset="0"/>
                        </a:rPr>
                        <a:t>,000,000</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extLst>
                  <a:ext uri="{0D108BD9-81ED-4DB2-BD59-A6C34878D82A}">
                    <a16:rowId xmlns:a16="http://schemas.microsoft.com/office/drawing/2014/main" val="10004"/>
                  </a:ext>
                </a:extLst>
              </a:tr>
              <a:tr h="420706">
                <a:tc>
                  <a:txBody>
                    <a:bodyPr/>
                    <a:lstStyle/>
                    <a:p>
                      <a:pPr algn="ctr"/>
                      <a:r>
                        <a:rPr lang="en-US" sz="1200" b="1" i="0" noProof="0" dirty="0">
                          <a:solidFill>
                            <a:schemeClr val="tx1"/>
                          </a:solidFill>
                          <a:latin typeface="+mn-lt"/>
                          <a:ea typeface="Lato" charset="0"/>
                          <a:cs typeface="Lato" charset="0"/>
                        </a:rPr>
                        <a:t>5</a:t>
                      </a:r>
                    </a:p>
                  </a:txBody>
                  <a:tcPr marL="45033"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zh-CN" altLang="en-US" sz="1200" b="1" i="0" noProof="0" dirty="0">
                          <a:solidFill>
                            <a:schemeClr val="tx1"/>
                          </a:solidFill>
                          <a:latin typeface="+mn-lt"/>
                          <a:ea typeface="Lato" charset="0"/>
                          <a:cs typeface="Lato" charset="0"/>
                        </a:rPr>
                        <a:t>输入文本内容</a:t>
                      </a:r>
                      <a:endParaRPr lang="en-US" sz="1200" b="1"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pPr>
                        <a:lnSpc>
                          <a:spcPts val="4066"/>
                        </a:lnSpc>
                      </a:pPr>
                      <a:r>
                        <a:rPr lang="en-US" sz="1200" b="0" i="0" dirty="0">
                          <a:solidFill>
                            <a:schemeClr val="tx1"/>
                          </a:solidFill>
                          <a:latin typeface="+mn-lt"/>
                          <a:ea typeface="Lato" charset="0"/>
                          <a:cs typeface="Lato" charset="0"/>
                        </a:rPr>
                        <a:t>Write something here in this column</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id-ID" sz="1200" b="0" i="0" noProof="0" dirty="0">
                          <a:solidFill>
                            <a:schemeClr val="tx1"/>
                          </a:solidFill>
                          <a:latin typeface="+mn-lt"/>
                          <a:ea typeface="Lato" charset="0"/>
                          <a:cs typeface="Lato" charset="0"/>
                        </a:rPr>
                        <a:t>Populer</a:t>
                      </a:r>
                      <a:endParaRPr lang="en-US" sz="1200" b="0"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pPr marL="0" marR="0" indent="0" algn="l" defTabSz="1828434" rtl="0" eaLnBrk="1" fontAlgn="auto" latinLnBrk="0" hangingPunct="1">
                        <a:lnSpc>
                          <a:spcPct val="100000"/>
                        </a:lnSpc>
                        <a:spcBef>
                          <a:spcPts val="0"/>
                        </a:spcBef>
                        <a:spcAft>
                          <a:spcPts val="0"/>
                        </a:spcAft>
                        <a:buClrTx/>
                        <a:buSzTx/>
                        <a:buFontTx/>
                        <a:buNone/>
                        <a:tabLst/>
                        <a:defRPr/>
                      </a:pPr>
                      <a:r>
                        <a:rPr lang="en-US" sz="1200" b="0" i="0" noProof="0" dirty="0">
                          <a:solidFill>
                            <a:schemeClr val="tx1"/>
                          </a:solidFill>
                          <a:latin typeface="+mn-lt"/>
                          <a:ea typeface="Lato" charset="0"/>
                          <a:cs typeface="Lato" charset="0"/>
                        </a:rPr>
                        <a:t>$</a:t>
                      </a:r>
                      <a:r>
                        <a:rPr lang="id-ID" sz="1200" b="0" i="0" noProof="0" dirty="0">
                          <a:solidFill>
                            <a:schemeClr val="tx1"/>
                          </a:solidFill>
                          <a:latin typeface="+mn-lt"/>
                          <a:ea typeface="Lato" charset="0"/>
                          <a:cs typeface="Lato" charset="0"/>
                        </a:rPr>
                        <a:t>5</a:t>
                      </a:r>
                      <a:r>
                        <a:rPr lang="en-US" sz="1200" b="0" i="0" noProof="0" dirty="0">
                          <a:solidFill>
                            <a:schemeClr val="tx1"/>
                          </a:solidFill>
                          <a:latin typeface="+mn-lt"/>
                          <a:ea typeface="Lato" charset="0"/>
                          <a:cs typeface="Lato" charset="0"/>
                        </a:rPr>
                        <a:t>,000,000</a:t>
                      </a:r>
                    </a:p>
                    <a:p>
                      <a:endParaRPr lang="en-US" sz="1200" b="0"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extLst>
                  <a:ext uri="{0D108BD9-81ED-4DB2-BD59-A6C34878D82A}">
                    <a16:rowId xmlns:a16="http://schemas.microsoft.com/office/drawing/2014/main" val="10005"/>
                  </a:ext>
                </a:extLst>
              </a:tr>
              <a:tr h="420706">
                <a:tc>
                  <a:txBody>
                    <a:bodyPr/>
                    <a:lstStyle/>
                    <a:p>
                      <a:pPr algn="ctr"/>
                      <a:r>
                        <a:rPr lang="en-US" sz="1200" b="1" i="0" noProof="0" dirty="0">
                          <a:solidFill>
                            <a:schemeClr val="tx1"/>
                          </a:solidFill>
                          <a:latin typeface="+mn-lt"/>
                          <a:ea typeface="Lato" charset="0"/>
                          <a:cs typeface="Lato" charset="0"/>
                        </a:rPr>
                        <a:t>6</a:t>
                      </a:r>
                    </a:p>
                  </a:txBody>
                  <a:tcPr marL="45033"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r>
                        <a:rPr lang="zh-CN" altLang="en-US" sz="1200" b="1" i="0" noProof="0" dirty="0">
                          <a:solidFill>
                            <a:schemeClr val="tx1"/>
                          </a:solidFill>
                          <a:latin typeface="+mn-lt"/>
                          <a:ea typeface="Lato" charset="0"/>
                          <a:cs typeface="Lato" charset="0"/>
                        </a:rPr>
                        <a:t>输入文本内容</a:t>
                      </a:r>
                      <a:endParaRPr lang="en-US" sz="1200" b="1"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pPr>
                        <a:lnSpc>
                          <a:spcPts val="4066"/>
                        </a:lnSpc>
                      </a:pPr>
                      <a:r>
                        <a:rPr lang="en-US" sz="1200" b="0" i="0" dirty="0">
                          <a:solidFill>
                            <a:schemeClr val="tx1"/>
                          </a:solidFill>
                          <a:latin typeface="+mn-lt"/>
                          <a:ea typeface="Lato" charset="0"/>
                          <a:cs typeface="Lato" charset="0"/>
                        </a:rPr>
                        <a:t>Write something here in this column</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r>
                        <a:rPr lang="id-ID" sz="1200" b="0" i="0" noProof="0" dirty="0">
                          <a:solidFill>
                            <a:schemeClr val="tx1"/>
                          </a:solidFill>
                          <a:latin typeface="+mn-lt"/>
                          <a:ea typeface="Lato" charset="0"/>
                          <a:cs typeface="Lato" charset="0"/>
                        </a:rPr>
                        <a:t>Populer</a:t>
                      </a:r>
                      <a:endParaRPr lang="en-US" sz="1200" b="0"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tc>
                  <a:txBody>
                    <a:bodyPr/>
                    <a:lstStyle/>
                    <a:p>
                      <a:r>
                        <a:rPr lang="en-US" sz="1200" b="0" i="0" noProof="0" dirty="0">
                          <a:solidFill>
                            <a:schemeClr val="tx1"/>
                          </a:solidFill>
                          <a:latin typeface="+mn-lt"/>
                          <a:ea typeface="Lato" charset="0"/>
                          <a:cs typeface="Lato" charset="0"/>
                        </a:rPr>
                        <a:t>$</a:t>
                      </a:r>
                      <a:r>
                        <a:rPr lang="id-ID" sz="1200" b="0" i="0" noProof="0" dirty="0">
                          <a:solidFill>
                            <a:schemeClr val="tx1"/>
                          </a:solidFill>
                          <a:latin typeface="+mn-lt"/>
                          <a:ea typeface="Lato" charset="0"/>
                          <a:cs typeface="Lato" charset="0"/>
                        </a:rPr>
                        <a:t>6</a:t>
                      </a:r>
                      <a:r>
                        <a:rPr lang="en-US" sz="1200" b="0" i="0" noProof="0" dirty="0">
                          <a:solidFill>
                            <a:schemeClr val="tx1"/>
                          </a:solidFill>
                          <a:latin typeface="+mn-lt"/>
                          <a:ea typeface="Lato" charset="0"/>
                          <a:cs typeface="Lato" charset="0"/>
                        </a:rPr>
                        <a:t>,000,000</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chemeClr val="tx1">
                        <a:lumMod val="75000"/>
                        <a:alpha val="7000"/>
                      </a:schemeClr>
                    </a:solidFill>
                  </a:tcPr>
                </a:tc>
                <a:extLst>
                  <a:ext uri="{0D108BD9-81ED-4DB2-BD59-A6C34878D82A}">
                    <a16:rowId xmlns:a16="http://schemas.microsoft.com/office/drawing/2014/main" val="10006"/>
                  </a:ext>
                </a:extLst>
              </a:tr>
              <a:tr h="420706">
                <a:tc>
                  <a:txBody>
                    <a:bodyPr/>
                    <a:lstStyle/>
                    <a:p>
                      <a:pPr algn="ctr"/>
                      <a:r>
                        <a:rPr lang="en-US" sz="1200" b="1" i="0" noProof="0" dirty="0">
                          <a:solidFill>
                            <a:schemeClr val="tx1"/>
                          </a:solidFill>
                          <a:latin typeface="+mn-lt"/>
                          <a:ea typeface="Lato" charset="0"/>
                          <a:cs typeface="Lato" charset="0"/>
                        </a:rPr>
                        <a:t>7</a:t>
                      </a:r>
                    </a:p>
                  </a:txBody>
                  <a:tcPr marL="45033"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zh-CN" altLang="en-US" sz="1200" b="1" i="0" noProof="0" dirty="0">
                          <a:solidFill>
                            <a:schemeClr val="tx1"/>
                          </a:solidFill>
                          <a:latin typeface="+mn-lt"/>
                          <a:ea typeface="Lato" charset="0"/>
                          <a:cs typeface="Lato" charset="0"/>
                        </a:rPr>
                        <a:t>输入文本内容</a:t>
                      </a:r>
                      <a:endParaRPr lang="en-US" sz="1200" b="1"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pPr>
                        <a:lnSpc>
                          <a:spcPts val="4066"/>
                        </a:lnSpc>
                      </a:pPr>
                      <a:r>
                        <a:rPr lang="en-US" sz="1200" b="0" i="0" dirty="0">
                          <a:solidFill>
                            <a:schemeClr val="tx1"/>
                          </a:solidFill>
                          <a:latin typeface="+mn-lt"/>
                          <a:ea typeface="Lato" charset="0"/>
                          <a:cs typeface="Lato" charset="0"/>
                        </a:rPr>
                        <a:t>Write something here in this column</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id-ID" sz="1200" b="0" i="0" noProof="0" dirty="0">
                          <a:solidFill>
                            <a:schemeClr val="tx1"/>
                          </a:solidFill>
                          <a:latin typeface="+mn-lt"/>
                          <a:ea typeface="Lato" charset="0"/>
                          <a:cs typeface="Lato" charset="0"/>
                        </a:rPr>
                        <a:t>Populer</a:t>
                      </a:r>
                      <a:endParaRPr lang="en-US" sz="1200" b="0" i="0" noProof="0" dirty="0">
                        <a:solidFill>
                          <a:schemeClr val="tx1"/>
                        </a:solidFill>
                        <a:latin typeface="+mn-lt"/>
                        <a:ea typeface="Lato" charset="0"/>
                        <a:cs typeface="Lato" charset="0"/>
                      </a:endParaRP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tc>
                  <a:txBody>
                    <a:bodyPr/>
                    <a:lstStyle/>
                    <a:p>
                      <a:r>
                        <a:rPr lang="en-US" sz="1200" b="0" i="0" noProof="0" dirty="0">
                          <a:solidFill>
                            <a:schemeClr val="tx1"/>
                          </a:solidFill>
                          <a:latin typeface="+mn-lt"/>
                          <a:ea typeface="Lato" charset="0"/>
                          <a:cs typeface="Lato" charset="0"/>
                        </a:rPr>
                        <a:t>$</a:t>
                      </a:r>
                      <a:r>
                        <a:rPr lang="id-ID" sz="1200" b="0" i="0" noProof="0" dirty="0">
                          <a:solidFill>
                            <a:schemeClr val="tx1"/>
                          </a:solidFill>
                          <a:latin typeface="+mn-lt"/>
                          <a:ea typeface="Lato" charset="0"/>
                          <a:cs typeface="Lato" charset="0"/>
                        </a:rPr>
                        <a:t>7</a:t>
                      </a:r>
                      <a:r>
                        <a:rPr lang="en-US" sz="1200" b="0" i="0" noProof="0" dirty="0">
                          <a:solidFill>
                            <a:schemeClr val="tx1"/>
                          </a:solidFill>
                          <a:latin typeface="+mn-lt"/>
                          <a:ea typeface="Lato" charset="0"/>
                          <a:cs typeface="Lato" charset="0"/>
                        </a:rPr>
                        <a:t>,000,000</a:t>
                      </a:r>
                    </a:p>
                  </a:txBody>
                  <a:tcPr marL="177294" marR="45033" marT="22516" marB="22516" anchor="ctr">
                    <a:lnL w="28575" cap="flat" cmpd="sng" algn="ctr">
                      <a:solidFill>
                        <a:srgbClr val="E0E0E0"/>
                      </a:solidFill>
                      <a:prstDash val="solid"/>
                      <a:round/>
                      <a:headEnd type="none" w="med" len="med"/>
                      <a:tailEnd type="none" w="med" len="med"/>
                    </a:lnL>
                    <a:lnR w="28575" cap="flat" cmpd="sng" algn="ctr">
                      <a:solidFill>
                        <a:srgbClr val="E0E0E0"/>
                      </a:solidFill>
                      <a:prstDash val="solid"/>
                      <a:round/>
                      <a:headEnd type="none" w="med" len="med"/>
                      <a:tailEnd type="none" w="med" len="med"/>
                    </a:lnR>
                    <a:lnT w="28575" cap="flat" cmpd="sng" algn="ctr">
                      <a:solidFill>
                        <a:srgbClr val="E0E0E0"/>
                      </a:solidFill>
                      <a:prstDash val="solid"/>
                      <a:round/>
                      <a:headEnd type="none" w="med" len="med"/>
                      <a:tailEnd type="none" w="med" len="med"/>
                    </a:lnT>
                    <a:lnB w="28575" cap="flat" cmpd="sng" algn="ctr">
                      <a:solidFill>
                        <a:srgbClr val="E0E0E0"/>
                      </a:solidFill>
                      <a:prstDash val="solid"/>
                      <a:round/>
                      <a:headEnd type="none" w="med" len="med"/>
                      <a:tailEnd type="none" w="med" len="med"/>
                    </a:lnB>
                    <a:lnTlToBr w="12700" cmpd="sng">
                      <a:noFill/>
                      <a:prstDash val="solid"/>
                    </a:lnTlToBr>
                    <a:lnBlToTr w="12700" cmpd="sng">
                      <a:noFill/>
                      <a:prstDash val="solid"/>
                    </a:lnBlToTr>
                    <a:solidFill>
                      <a:srgbClr val="FFFFFF">
                        <a:alpha val="89804"/>
                      </a:srgbClr>
                    </a:solidFill>
                  </a:tcPr>
                </a:tc>
                <a:extLst>
                  <a:ext uri="{0D108BD9-81ED-4DB2-BD59-A6C34878D82A}">
                    <a16:rowId xmlns:a16="http://schemas.microsoft.com/office/drawing/2014/main" val="10007"/>
                  </a:ext>
                </a:extLst>
              </a:tr>
            </a:tbl>
          </a:graphicData>
        </a:graphic>
      </p:graphicFrame>
      <p:sp>
        <p:nvSpPr>
          <p:cNvPr id="3" name="TextBox 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4"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2125311244"/>
      </p:ext>
    </p:extLst>
  </p:cSld>
  <p:clrMapOvr>
    <a:masterClrMapping/>
  </p:clrMapOvr>
  <p:transition spd="slow">
    <p:wipe/>
  </p:transition>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93579083"/>
              </p:ext>
            </p:extLst>
          </p:nvPr>
        </p:nvGraphicFramePr>
        <p:xfrm>
          <a:off x="837081" y="1930701"/>
          <a:ext cx="10439175" cy="4212964"/>
        </p:xfrm>
        <a:graphic>
          <a:graphicData uri="http://schemas.openxmlformats.org/drawingml/2006/table">
            <a:tbl>
              <a:tblPr firstRow="1" bandRow="1">
                <a:tableStyleId>{5940675A-B579-460E-94D1-54222C63F5DA}</a:tableStyleId>
              </a:tblPr>
              <a:tblGrid>
                <a:gridCol w="2087835">
                  <a:extLst>
                    <a:ext uri="{9D8B030D-6E8A-4147-A177-3AD203B41FA5}">
                      <a16:colId xmlns:a16="http://schemas.microsoft.com/office/drawing/2014/main" val="20000"/>
                    </a:ext>
                  </a:extLst>
                </a:gridCol>
                <a:gridCol w="2087835">
                  <a:extLst>
                    <a:ext uri="{9D8B030D-6E8A-4147-A177-3AD203B41FA5}">
                      <a16:colId xmlns:a16="http://schemas.microsoft.com/office/drawing/2014/main" val="20001"/>
                    </a:ext>
                  </a:extLst>
                </a:gridCol>
                <a:gridCol w="2087835">
                  <a:extLst>
                    <a:ext uri="{9D8B030D-6E8A-4147-A177-3AD203B41FA5}">
                      <a16:colId xmlns:a16="http://schemas.microsoft.com/office/drawing/2014/main" val="20002"/>
                    </a:ext>
                  </a:extLst>
                </a:gridCol>
                <a:gridCol w="2087835">
                  <a:extLst>
                    <a:ext uri="{9D8B030D-6E8A-4147-A177-3AD203B41FA5}">
                      <a16:colId xmlns:a16="http://schemas.microsoft.com/office/drawing/2014/main" val="20003"/>
                    </a:ext>
                  </a:extLst>
                </a:gridCol>
                <a:gridCol w="2087835">
                  <a:extLst>
                    <a:ext uri="{9D8B030D-6E8A-4147-A177-3AD203B41FA5}">
                      <a16:colId xmlns:a16="http://schemas.microsoft.com/office/drawing/2014/main" val="20004"/>
                    </a:ext>
                  </a:extLst>
                </a:gridCol>
              </a:tblGrid>
              <a:tr h="601852">
                <a:tc>
                  <a:txBody>
                    <a:bodyPr/>
                    <a:lstStyle/>
                    <a:p>
                      <a:pPr algn="ctr"/>
                      <a:r>
                        <a:rPr lang="en-US" sz="1800" b="0" dirty="0">
                          <a:solidFill>
                            <a:schemeClr val="bg1"/>
                          </a:solidFill>
                          <a:latin typeface="+mn-lt"/>
                          <a:cs typeface="Lato Regular"/>
                        </a:rPr>
                        <a:t>Basic Plan</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solidFill>
                      <a:schemeClr val="accent1"/>
                    </a:solidFill>
                  </a:tcPr>
                </a:tc>
                <a:tc>
                  <a:txBody>
                    <a:bodyPr/>
                    <a:lstStyle/>
                    <a:p>
                      <a:pPr algn="ctr"/>
                      <a:r>
                        <a:rPr lang="id-ID" sz="1800" b="0" dirty="0">
                          <a:solidFill>
                            <a:schemeClr val="bg1"/>
                          </a:solidFill>
                          <a:latin typeface="+mn-lt"/>
                          <a:cs typeface="Lato Regular"/>
                        </a:rPr>
                        <a:t>Amatuer</a:t>
                      </a:r>
                      <a:endParaRPr lang="en-US" sz="1800" b="0" dirty="0">
                        <a:solidFill>
                          <a:schemeClr val="bg1"/>
                        </a:solidFill>
                        <a:latin typeface="+mn-lt"/>
                        <a:cs typeface="Lato Regular"/>
                      </a:endParaRP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solidFill>
                      <a:schemeClr val="accent2"/>
                    </a:solidFill>
                  </a:tcPr>
                </a:tc>
                <a:tc>
                  <a:txBody>
                    <a:bodyPr/>
                    <a:lstStyle/>
                    <a:p>
                      <a:pPr algn="ctr"/>
                      <a:r>
                        <a:rPr lang="id-ID" sz="1800" b="0" dirty="0">
                          <a:solidFill>
                            <a:schemeClr val="bg1"/>
                          </a:solidFill>
                          <a:latin typeface="+mn-lt"/>
                          <a:cs typeface="Lato Regular"/>
                        </a:rPr>
                        <a:t>Populer</a:t>
                      </a:r>
                      <a:endParaRPr lang="en-US" sz="1800" b="0" dirty="0">
                        <a:solidFill>
                          <a:schemeClr val="bg1"/>
                        </a:solidFill>
                        <a:latin typeface="+mn-lt"/>
                        <a:cs typeface="Lato Regular"/>
                      </a:endParaRP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solidFill>
                      <a:schemeClr val="accent3"/>
                    </a:solidFill>
                  </a:tcPr>
                </a:tc>
                <a:tc>
                  <a:txBody>
                    <a:bodyPr/>
                    <a:lstStyle/>
                    <a:p>
                      <a:pPr algn="ctr"/>
                      <a:r>
                        <a:rPr lang="id-ID" sz="1800" b="0" dirty="0">
                          <a:solidFill>
                            <a:schemeClr val="bg1"/>
                          </a:solidFill>
                          <a:latin typeface="+mn-lt"/>
                          <a:cs typeface="Lato Regular"/>
                        </a:rPr>
                        <a:t>Trending</a:t>
                      </a:r>
                      <a:endParaRPr lang="en-US" sz="1800" b="0" dirty="0">
                        <a:solidFill>
                          <a:schemeClr val="bg1"/>
                        </a:solidFill>
                        <a:latin typeface="+mn-lt"/>
                        <a:cs typeface="Lato Regular"/>
                      </a:endParaRP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solidFill>
                      <a:schemeClr val="accent4"/>
                    </a:solidFill>
                  </a:tcPr>
                </a:tc>
                <a:tc>
                  <a:txBody>
                    <a:bodyPr/>
                    <a:lstStyle/>
                    <a:p>
                      <a:pPr algn="ctr"/>
                      <a:r>
                        <a:rPr lang="id-ID" sz="1800" b="0" dirty="0">
                          <a:solidFill>
                            <a:schemeClr val="bg1"/>
                          </a:solidFill>
                          <a:latin typeface="+mn-lt"/>
                          <a:cs typeface="Lato Regular"/>
                        </a:rPr>
                        <a:t>Master</a:t>
                      </a:r>
                      <a:endParaRPr lang="en-US" sz="1800" b="0" dirty="0">
                        <a:solidFill>
                          <a:schemeClr val="bg1"/>
                        </a:solidFill>
                        <a:latin typeface="+mn-lt"/>
                        <a:cs typeface="Lato Regular"/>
                      </a:endParaRP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solidFill>
                      <a:schemeClr val="accent5"/>
                    </a:solidFill>
                  </a:tcPr>
                </a:tc>
                <a:extLst>
                  <a:ext uri="{0D108BD9-81ED-4DB2-BD59-A6C34878D82A}">
                    <a16:rowId xmlns:a16="http://schemas.microsoft.com/office/drawing/2014/main" val="10000"/>
                  </a:ext>
                </a:extLst>
              </a:tr>
              <a:tr h="601852">
                <a:tc>
                  <a:txBody>
                    <a:bodyPr/>
                    <a:lstStyle/>
                    <a:p>
                      <a:pPr algn="ctr"/>
                      <a:r>
                        <a:rPr lang="en-US" sz="1400" dirty="0">
                          <a:solidFill>
                            <a:schemeClr val="tx2"/>
                          </a:solidFill>
                          <a:latin typeface="+mn-lt"/>
                          <a:cs typeface="Lato Light"/>
                        </a:rPr>
                        <a:t>First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First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First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First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First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extLst>
                  <a:ext uri="{0D108BD9-81ED-4DB2-BD59-A6C34878D82A}">
                    <a16:rowId xmlns:a16="http://schemas.microsoft.com/office/drawing/2014/main" val="10001"/>
                  </a:ext>
                </a:extLst>
              </a:tr>
              <a:tr h="601852">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Second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Second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Second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Second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extLst>
                  <a:ext uri="{0D108BD9-81ED-4DB2-BD59-A6C34878D82A}">
                    <a16:rowId xmlns:a16="http://schemas.microsoft.com/office/drawing/2014/main" val="10002"/>
                  </a:ext>
                </a:extLst>
              </a:tr>
              <a:tr h="601852">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Third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Third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Third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extLst>
                  <a:ext uri="{0D108BD9-81ED-4DB2-BD59-A6C34878D82A}">
                    <a16:rowId xmlns:a16="http://schemas.microsoft.com/office/drawing/2014/main" val="10003"/>
                  </a:ext>
                </a:extLst>
              </a:tr>
              <a:tr h="601852">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Fourth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Fourth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extLst>
                  <a:ext uri="{0D108BD9-81ED-4DB2-BD59-A6C34878D82A}">
                    <a16:rowId xmlns:a16="http://schemas.microsoft.com/office/drawing/2014/main" val="10004"/>
                  </a:ext>
                </a:extLst>
              </a:tr>
              <a:tr h="601852">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1400" dirty="0">
                          <a:solidFill>
                            <a:schemeClr val="tx2"/>
                          </a:solidFill>
                          <a:latin typeface="+mn-lt"/>
                          <a:cs typeface="Lato Light"/>
                        </a:rPr>
                        <a:t>Fifth Service</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extLst>
                  <a:ext uri="{0D108BD9-81ED-4DB2-BD59-A6C34878D82A}">
                    <a16:rowId xmlns:a16="http://schemas.microsoft.com/office/drawing/2014/main" val="10005"/>
                  </a:ext>
                </a:extLst>
              </a:tr>
              <a:tr h="601852">
                <a:tc>
                  <a:txBody>
                    <a:bodyPr/>
                    <a:lstStyle/>
                    <a:p>
                      <a:pPr algn="ctr"/>
                      <a:r>
                        <a:rPr lang="en-US" sz="2000" b="0" dirty="0">
                          <a:solidFill>
                            <a:schemeClr val="tx2"/>
                          </a:solidFill>
                          <a:latin typeface="+mn-lt"/>
                          <a:cs typeface="Lato Regular"/>
                        </a:rPr>
                        <a:t>$9.99</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2000" b="0" dirty="0">
                          <a:solidFill>
                            <a:schemeClr val="tx2"/>
                          </a:solidFill>
                          <a:latin typeface="+mn-lt"/>
                          <a:cs typeface="Lato Regular"/>
                        </a:rPr>
                        <a:t>$19.99</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2000" b="0" dirty="0">
                          <a:solidFill>
                            <a:schemeClr val="tx2"/>
                          </a:solidFill>
                          <a:latin typeface="+mn-lt"/>
                          <a:cs typeface="Lato Regular"/>
                        </a:rPr>
                        <a:t>$</a:t>
                      </a:r>
                      <a:r>
                        <a:rPr lang="id-ID" sz="2000" b="0" dirty="0">
                          <a:solidFill>
                            <a:schemeClr val="tx2"/>
                          </a:solidFill>
                          <a:latin typeface="+mn-lt"/>
                          <a:cs typeface="Lato Regular"/>
                        </a:rPr>
                        <a:t>2</a:t>
                      </a:r>
                      <a:r>
                        <a:rPr lang="en-US" sz="2000" b="0" dirty="0">
                          <a:solidFill>
                            <a:schemeClr val="tx2"/>
                          </a:solidFill>
                          <a:latin typeface="+mn-lt"/>
                          <a:cs typeface="Lato Regular"/>
                        </a:rPr>
                        <a:t>9.99</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2000" b="0" dirty="0">
                          <a:solidFill>
                            <a:schemeClr val="tx2"/>
                          </a:solidFill>
                          <a:latin typeface="+mn-lt"/>
                          <a:cs typeface="Lato Regular"/>
                        </a:rPr>
                        <a:t>$</a:t>
                      </a:r>
                      <a:r>
                        <a:rPr lang="id-ID" sz="2000" b="0" dirty="0">
                          <a:solidFill>
                            <a:schemeClr val="tx2"/>
                          </a:solidFill>
                          <a:latin typeface="+mn-lt"/>
                          <a:cs typeface="Lato Regular"/>
                        </a:rPr>
                        <a:t>3</a:t>
                      </a:r>
                      <a:r>
                        <a:rPr lang="en-US" sz="2000" b="0" dirty="0">
                          <a:solidFill>
                            <a:schemeClr val="tx2"/>
                          </a:solidFill>
                          <a:latin typeface="+mn-lt"/>
                          <a:cs typeface="Lato Regular"/>
                        </a:rPr>
                        <a:t>9.99</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tc>
                  <a:txBody>
                    <a:bodyPr/>
                    <a:lstStyle/>
                    <a:p>
                      <a:pPr algn="ctr"/>
                      <a:r>
                        <a:rPr lang="en-US" sz="2000" b="0" dirty="0">
                          <a:solidFill>
                            <a:schemeClr val="tx2"/>
                          </a:solidFill>
                          <a:latin typeface="+mn-lt"/>
                          <a:cs typeface="Lato Regular"/>
                        </a:rPr>
                        <a:t>$</a:t>
                      </a:r>
                      <a:r>
                        <a:rPr lang="id-ID" sz="2000" b="0" dirty="0">
                          <a:solidFill>
                            <a:schemeClr val="tx2"/>
                          </a:solidFill>
                          <a:latin typeface="+mn-lt"/>
                          <a:cs typeface="Lato Regular"/>
                        </a:rPr>
                        <a:t>4</a:t>
                      </a:r>
                      <a:r>
                        <a:rPr lang="en-US" sz="2000" b="0" dirty="0">
                          <a:solidFill>
                            <a:schemeClr val="tx2"/>
                          </a:solidFill>
                          <a:latin typeface="+mn-lt"/>
                          <a:cs typeface="Lato Regular"/>
                        </a:rPr>
                        <a:t>9.99</a:t>
                      </a:r>
                    </a:p>
                  </a:txBody>
                  <a:tcPr marL="45703" marR="45703" marT="22860" marB="22860" anchor="ctr">
                    <a:lnL w="9525" cap="flat" cmpd="sng" algn="ctr">
                      <a:solidFill>
                        <a:prstClr val="white">
                          <a:lumMod val="75000"/>
                        </a:prstClr>
                      </a:solidFill>
                      <a:prstDash val="solid"/>
                      <a:round/>
                      <a:headEnd type="none" w="med" len="med"/>
                      <a:tailEnd type="none" w="med" len="med"/>
                    </a:lnL>
                    <a:lnR w="9525" cap="flat" cmpd="sng" algn="ctr">
                      <a:solidFill>
                        <a:prstClr val="white">
                          <a:lumMod val="75000"/>
                        </a:prstClr>
                      </a:solidFill>
                      <a:prstDash val="solid"/>
                      <a:round/>
                      <a:headEnd type="none" w="med" len="med"/>
                      <a:tailEnd type="none" w="med" len="med"/>
                    </a:lnR>
                    <a:lnT w="9525" cap="flat" cmpd="sng" algn="ctr">
                      <a:solidFill>
                        <a:prstClr val="white">
                          <a:lumMod val="75000"/>
                        </a:prstClr>
                      </a:solidFill>
                      <a:prstDash val="solid"/>
                      <a:round/>
                      <a:headEnd type="none" w="med" len="med"/>
                      <a:tailEnd type="none" w="med" len="med"/>
                    </a:lnT>
                    <a:lnB w="9525" cap="flat" cmpd="sng" algn="ctr">
                      <a:solidFill>
                        <a:prstClr val="white">
                          <a:lumMod val="75000"/>
                        </a:prstClr>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3" name="TextBox 2"/>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4"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450434995"/>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Diamond 36"/>
          <p:cNvSpPr/>
          <p:nvPr/>
        </p:nvSpPr>
        <p:spPr>
          <a:xfrm>
            <a:off x="3743709" y="-2181982"/>
            <a:ext cx="4680000" cy="43200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Diamond 2"/>
          <p:cNvSpPr/>
          <p:nvPr/>
        </p:nvSpPr>
        <p:spPr>
          <a:xfrm>
            <a:off x="4800806" y="1084212"/>
            <a:ext cx="2545714" cy="2545714"/>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Diamond 3"/>
          <p:cNvSpPr/>
          <p:nvPr/>
        </p:nvSpPr>
        <p:spPr>
          <a:xfrm>
            <a:off x="4659377" y="942783"/>
            <a:ext cx="2828571" cy="2828571"/>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Diamond 4"/>
          <p:cNvSpPr/>
          <p:nvPr/>
        </p:nvSpPr>
        <p:spPr>
          <a:xfrm>
            <a:off x="4093663" y="377069"/>
            <a:ext cx="3960000" cy="3960000"/>
          </a:xfrm>
          <a:prstGeom prst="diamond">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p:cNvSpPr txBox="1"/>
          <p:nvPr/>
        </p:nvSpPr>
        <p:spPr>
          <a:xfrm>
            <a:off x="537474" y="2607789"/>
            <a:ext cx="3370517" cy="1200329"/>
          </a:xfrm>
          <a:prstGeom prst="rect">
            <a:avLst/>
          </a:prstGeom>
          <a:noFill/>
        </p:spPr>
        <p:txBody>
          <a:bodyPr wrap="square" rtlCol="0">
            <a:spAutoFit/>
          </a:bodyPr>
          <a:lstStyle/>
          <a:p>
            <a:r>
              <a:rPr lang="id-ID" sz="3600" spc="200" dirty="0">
                <a:latin typeface="+mj-lt"/>
              </a:rPr>
              <a:t>HELLO THERE </a:t>
            </a:r>
          </a:p>
          <a:p>
            <a:r>
              <a:rPr lang="id-ID" sz="3600" spc="200" dirty="0">
                <a:latin typeface="+mj-lt"/>
              </a:rPr>
              <a:t>IAM JHON</a:t>
            </a:r>
          </a:p>
        </p:txBody>
      </p:sp>
      <p:grpSp>
        <p:nvGrpSpPr>
          <p:cNvPr id="11" name="Group 10"/>
          <p:cNvGrpSpPr/>
          <p:nvPr/>
        </p:nvGrpSpPr>
        <p:grpSpPr>
          <a:xfrm>
            <a:off x="500597" y="4604225"/>
            <a:ext cx="5515897" cy="1098558"/>
            <a:chOff x="6087264" y="4762791"/>
            <a:chExt cx="5515897" cy="1098558"/>
          </a:xfrm>
        </p:grpSpPr>
        <p:sp>
          <p:nvSpPr>
            <p:cNvPr id="12" name="TextBox 11"/>
            <p:cNvSpPr txBox="1"/>
            <p:nvPr/>
          </p:nvSpPr>
          <p:spPr>
            <a:xfrm>
              <a:off x="6087264" y="5138844"/>
              <a:ext cx="5515897" cy="722505"/>
            </a:xfrm>
            <a:prstGeom prst="rect">
              <a:avLst/>
            </a:prstGeom>
            <a:noFill/>
          </p:spPr>
          <p:txBody>
            <a:bodyPr wrap="square" rtlCol="0">
              <a:spAutoFit/>
            </a:bodyPr>
            <a:lstStyle/>
            <a:p>
              <a:pP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13" name="Title 1"/>
            <p:cNvSpPr txBox="1">
              <a:spLocks/>
            </p:cNvSpPr>
            <p:nvPr/>
          </p:nvSpPr>
          <p:spPr>
            <a:xfrm>
              <a:off x="6087264" y="4762791"/>
              <a:ext cx="551589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600" spc="200" dirty="0">
                  <a:latin typeface="+mj-lt"/>
                </a:rPr>
                <a:t>输入文本内容</a:t>
              </a:r>
              <a:endParaRPr lang="en-US" sz="1600" spc="200" dirty="0">
                <a:latin typeface="+mj-lt"/>
              </a:endParaRPr>
            </a:p>
          </p:txBody>
        </p:sp>
      </p:grpSp>
      <p:grpSp>
        <p:nvGrpSpPr>
          <p:cNvPr id="14" name="Group 13"/>
          <p:cNvGrpSpPr/>
          <p:nvPr/>
        </p:nvGrpSpPr>
        <p:grpSpPr>
          <a:xfrm>
            <a:off x="7060658" y="4435445"/>
            <a:ext cx="4534826" cy="648203"/>
            <a:chOff x="6577823" y="2843078"/>
            <a:chExt cx="4534826" cy="648203"/>
          </a:xfrm>
        </p:grpSpPr>
        <p:cxnSp>
          <p:nvCxnSpPr>
            <p:cNvPr id="15" name="Straight Connector 14"/>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669741" y="3158917"/>
              <a:ext cx="197940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a:latin typeface="+mj-lt"/>
                </a:rPr>
                <a:t>SKILL NAME</a:t>
              </a:r>
              <a:endParaRPr lang="en-US" sz="1200" dirty="0">
                <a:latin typeface="+mj-lt"/>
              </a:endParaRPr>
            </a:p>
          </p:txBody>
        </p:sp>
        <p:sp>
          <p:nvSpPr>
            <p:cNvPr id="18" name="Title 1"/>
            <p:cNvSpPr txBox="1">
              <a:spLocks/>
            </p:cNvSpPr>
            <p:nvPr/>
          </p:nvSpPr>
          <p:spPr>
            <a:xfrm>
              <a:off x="839948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46%</a:t>
              </a:r>
            </a:p>
          </p:txBody>
        </p:sp>
      </p:grpSp>
      <p:grpSp>
        <p:nvGrpSpPr>
          <p:cNvPr id="19" name="Group 18"/>
          <p:cNvGrpSpPr/>
          <p:nvPr/>
        </p:nvGrpSpPr>
        <p:grpSpPr>
          <a:xfrm>
            <a:off x="7060658" y="5054580"/>
            <a:ext cx="4534826" cy="648203"/>
            <a:chOff x="6577823" y="2843078"/>
            <a:chExt cx="4534826" cy="648203"/>
          </a:xfrm>
        </p:grpSpPr>
        <p:cxnSp>
          <p:nvCxnSpPr>
            <p:cNvPr id="20" name="Straight Connector 19"/>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669741" y="3158917"/>
              <a:ext cx="29691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a:latin typeface="+mj-lt"/>
                </a:rPr>
                <a:t>SKILL NAME</a:t>
              </a:r>
              <a:endParaRPr lang="en-US" sz="1200" dirty="0">
                <a:latin typeface="+mj-lt"/>
              </a:endParaRPr>
            </a:p>
          </p:txBody>
        </p:sp>
        <p:sp>
          <p:nvSpPr>
            <p:cNvPr id="23" name="Title 1"/>
            <p:cNvSpPr txBox="1">
              <a:spLocks/>
            </p:cNvSpPr>
            <p:nvPr/>
          </p:nvSpPr>
          <p:spPr>
            <a:xfrm>
              <a:off x="937236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dirty="0">
                  <a:latin typeface="+mj-lt"/>
                </a:rPr>
                <a:t>65%</a:t>
              </a:r>
            </a:p>
          </p:txBody>
        </p:sp>
      </p:grpSp>
      <p:grpSp>
        <p:nvGrpSpPr>
          <p:cNvPr id="25" name="Group 24"/>
          <p:cNvGrpSpPr/>
          <p:nvPr/>
        </p:nvGrpSpPr>
        <p:grpSpPr>
          <a:xfrm>
            <a:off x="7871516" y="2672796"/>
            <a:ext cx="3723968" cy="1098558"/>
            <a:chOff x="7875638" y="2834645"/>
            <a:chExt cx="3723968" cy="1098558"/>
          </a:xfrm>
        </p:grpSpPr>
        <p:sp>
          <p:nvSpPr>
            <p:cNvPr id="26" name="TextBox 25"/>
            <p:cNvSpPr txBox="1"/>
            <p:nvPr/>
          </p:nvSpPr>
          <p:spPr>
            <a:xfrm>
              <a:off x="7875639" y="3210698"/>
              <a:ext cx="3723967" cy="722505"/>
            </a:xfrm>
            <a:prstGeom prst="rect">
              <a:avLst/>
            </a:prstGeom>
            <a:noFill/>
          </p:spPr>
          <p:txBody>
            <a:bodyPr wrap="square" rtlCol="0">
              <a:spAutoFit/>
            </a:bodyPr>
            <a:lstStyle/>
            <a:p>
              <a:pPr algn="r">
                <a:lnSpc>
                  <a:spcPct val="130000"/>
                </a:lnSpc>
              </a:pPr>
              <a:r>
                <a:rPr lang="en-US" sz="1050" dirty="0">
                  <a:solidFill>
                    <a:schemeClr val="tx1">
                      <a:alpha val="60000"/>
                    </a:schemeClr>
                  </a:solidFill>
                  <a:ea typeface="Source Sans Pro" charset="0"/>
                  <a:cs typeface="Source Sans Pro" charset="0"/>
                </a:rPr>
                <a:t>When selecting a typeface for body text, your primary concern should be readability. Don’t concern yourself with personality at this stage. I’m of the school of.</a:t>
              </a:r>
            </a:p>
          </p:txBody>
        </p:sp>
        <p:sp>
          <p:nvSpPr>
            <p:cNvPr id="27" name="Title 1"/>
            <p:cNvSpPr txBox="1">
              <a:spLocks/>
            </p:cNvSpPr>
            <p:nvPr/>
          </p:nvSpPr>
          <p:spPr>
            <a:xfrm>
              <a:off x="7875638" y="2834645"/>
              <a:ext cx="372396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r"/>
              <a:r>
                <a:rPr lang="zh-CN" altLang="en-US" sz="1600" spc="200" dirty="0">
                  <a:latin typeface="+mj-lt"/>
                </a:rPr>
                <a:t>输入文本内容</a:t>
              </a:r>
              <a:endParaRPr lang="en-US" sz="1600" spc="200" dirty="0">
                <a:latin typeface="+mj-lt"/>
              </a:endParaRPr>
            </a:p>
          </p:txBody>
        </p:sp>
      </p:grpSp>
      <p:grpSp>
        <p:nvGrpSpPr>
          <p:cNvPr id="32" name="Group 31"/>
          <p:cNvGrpSpPr/>
          <p:nvPr/>
        </p:nvGrpSpPr>
        <p:grpSpPr>
          <a:xfrm>
            <a:off x="0" y="2168013"/>
            <a:ext cx="2448232" cy="1858297"/>
            <a:chOff x="0" y="2168013"/>
            <a:chExt cx="2448232" cy="1858297"/>
          </a:xfrm>
        </p:grpSpPr>
        <p:sp>
          <p:nvSpPr>
            <p:cNvPr id="28" name="Right Triangle 27"/>
            <p:cNvSpPr/>
            <p:nvPr/>
          </p:nvSpPr>
          <p:spPr>
            <a:xfrm>
              <a:off x="0" y="2168013"/>
              <a:ext cx="2448232" cy="1858297"/>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0" name="Straight Connector 29"/>
            <p:cNvCxnSpPr/>
            <p:nvPr/>
          </p:nvCxnSpPr>
          <p:spPr>
            <a:xfrm>
              <a:off x="368710" y="2448232"/>
              <a:ext cx="1755058" cy="1323122"/>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4" name="Diamond 33"/>
          <p:cNvSpPr/>
          <p:nvPr/>
        </p:nvSpPr>
        <p:spPr>
          <a:xfrm>
            <a:off x="1153457" y="-657461"/>
            <a:ext cx="1696065" cy="1666568"/>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Diamond 34"/>
          <p:cNvSpPr/>
          <p:nvPr/>
        </p:nvSpPr>
        <p:spPr>
          <a:xfrm>
            <a:off x="9205329" y="-509110"/>
            <a:ext cx="2463894" cy="2384583"/>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Diamond 35"/>
          <p:cNvSpPr/>
          <p:nvPr/>
        </p:nvSpPr>
        <p:spPr>
          <a:xfrm>
            <a:off x="4063581" y="6123080"/>
            <a:ext cx="1592434" cy="1545386"/>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7" name="Picture Placeholder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797" r="16797"/>
          <a:stretch>
            <a:fillRect/>
          </a:stretch>
        </p:blipFill>
        <p:spPr/>
      </p:pic>
    </p:spTree>
    <p:extLst>
      <p:ext uri="{BB962C8B-B14F-4D97-AF65-F5344CB8AC3E}">
        <p14:creationId xmlns:p14="http://schemas.microsoft.com/office/powerpoint/2010/main" val="3514761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p:cNvGrpSpPr/>
          <p:nvPr/>
        </p:nvGrpSpPr>
        <p:grpSpPr>
          <a:xfrm>
            <a:off x="999264" y="2467005"/>
            <a:ext cx="10192733" cy="3555394"/>
            <a:chOff x="2002248" y="3443132"/>
            <a:chExt cx="20385465" cy="7110787"/>
          </a:xfrm>
        </p:grpSpPr>
        <p:sp>
          <p:nvSpPr>
            <p:cNvPr id="3" name="Rectangle 2"/>
            <p:cNvSpPr/>
            <p:nvPr/>
          </p:nvSpPr>
          <p:spPr>
            <a:xfrm>
              <a:off x="12087101" y="3454269"/>
              <a:ext cx="3431113" cy="1239447"/>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17208" tIns="58604" rIns="117208" bIns="58604" rtlCol="0" anchor="ctr"/>
            <a:lstStyle/>
            <a:p>
              <a:pPr algn="ctr"/>
              <a:endParaRPr lang="en-US" sz="900"/>
            </a:p>
          </p:txBody>
        </p:sp>
        <p:cxnSp>
          <p:nvCxnSpPr>
            <p:cNvPr id="4" name="Straight Connector 3"/>
            <p:cNvCxnSpPr/>
            <p:nvPr/>
          </p:nvCxnSpPr>
          <p:spPr>
            <a:xfrm>
              <a:off x="8665352" y="4687957"/>
              <a:ext cx="13719517"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2002250" y="10371249"/>
              <a:ext cx="20382620"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6" name="Rectangle 5"/>
            <p:cNvSpPr/>
            <p:nvPr/>
          </p:nvSpPr>
          <p:spPr>
            <a:xfrm>
              <a:off x="8664118" y="3443132"/>
              <a:ext cx="3431113" cy="1239447"/>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7" name="Rectangle 6"/>
            <p:cNvSpPr/>
            <p:nvPr/>
          </p:nvSpPr>
          <p:spPr>
            <a:xfrm>
              <a:off x="15523875" y="3443132"/>
              <a:ext cx="3431113" cy="1239447"/>
            </a:xfrm>
            <a:prstGeom prst="rect">
              <a:avLst/>
            </a:prstGeom>
            <a:solidFill>
              <a:schemeClr val="accent4"/>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8" name="Rectangle 7"/>
            <p:cNvSpPr/>
            <p:nvPr/>
          </p:nvSpPr>
          <p:spPr>
            <a:xfrm>
              <a:off x="18953756" y="3443132"/>
              <a:ext cx="3431113" cy="1239447"/>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9" name="Rectangle 129"/>
            <p:cNvSpPr>
              <a:spLocks/>
            </p:cNvSpPr>
            <p:nvPr/>
          </p:nvSpPr>
          <p:spPr bwMode="auto">
            <a:xfrm>
              <a:off x="8665352" y="3742597"/>
              <a:ext cx="3421749" cy="5285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400" dirty="0">
                  <a:solidFill>
                    <a:schemeClr val="bg1"/>
                  </a:solidFill>
                  <a:ea typeface="ＭＳ Ｐゴシック" charset="0"/>
                  <a:cs typeface="Lato Regular"/>
                  <a:sym typeface="Helvetica" charset="0"/>
                </a:rPr>
                <a:t>STORE 1</a:t>
              </a:r>
            </a:p>
          </p:txBody>
        </p:sp>
        <p:sp>
          <p:nvSpPr>
            <p:cNvPr id="10" name="Rectangle 129"/>
            <p:cNvSpPr>
              <a:spLocks/>
            </p:cNvSpPr>
            <p:nvPr/>
          </p:nvSpPr>
          <p:spPr bwMode="auto">
            <a:xfrm>
              <a:off x="15525111" y="3742597"/>
              <a:ext cx="3428644" cy="5285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400" dirty="0">
                  <a:solidFill>
                    <a:schemeClr val="bg1"/>
                  </a:solidFill>
                  <a:ea typeface="ＭＳ Ｐゴシック" charset="0"/>
                  <a:cs typeface="Lato Regular"/>
                  <a:sym typeface="Helvetica" charset="0"/>
                </a:rPr>
                <a:t>STORE 3</a:t>
              </a:r>
            </a:p>
          </p:txBody>
        </p:sp>
        <p:sp>
          <p:nvSpPr>
            <p:cNvPr id="11" name="Rectangle 129"/>
            <p:cNvSpPr>
              <a:spLocks/>
            </p:cNvSpPr>
            <p:nvPr/>
          </p:nvSpPr>
          <p:spPr bwMode="auto">
            <a:xfrm>
              <a:off x="18954990" y="3742597"/>
              <a:ext cx="3429879" cy="5285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400" dirty="0">
                  <a:solidFill>
                    <a:schemeClr val="bg1"/>
                  </a:solidFill>
                  <a:ea typeface="ＭＳ Ｐゴシック" charset="0"/>
                  <a:cs typeface="Lato Regular"/>
                  <a:sym typeface="Helvetica" charset="0"/>
                </a:rPr>
                <a:t>STORE 4</a:t>
              </a:r>
            </a:p>
          </p:txBody>
        </p:sp>
        <p:sp>
          <p:nvSpPr>
            <p:cNvPr id="12" name="Rectangle 129"/>
            <p:cNvSpPr>
              <a:spLocks/>
            </p:cNvSpPr>
            <p:nvPr/>
          </p:nvSpPr>
          <p:spPr bwMode="auto">
            <a:xfrm>
              <a:off x="8970982" y="4797012"/>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13" name="Rectangle 129"/>
            <p:cNvSpPr>
              <a:spLocks/>
            </p:cNvSpPr>
            <p:nvPr/>
          </p:nvSpPr>
          <p:spPr bwMode="auto">
            <a:xfrm>
              <a:off x="8970982" y="5504405"/>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14" name="Rectangle 129"/>
            <p:cNvSpPr>
              <a:spLocks/>
            </p:cNvSpPr>
            <p:nvPr/>
          </p:nvSpPr>
          <p:spPr bwMode="auto">
            <a:xfrm>
              <a:off x="8970982" y="6211799"/>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15" name="Rectangle 129"/>
            <p:cNvSpPr>
              <a:spLocks/>
            </p:cNvSpPr>
            <p:nvPr/>
          </p:nvSpPr>
          <p:spPr bwMode="auto">
            <a:xfrm>
              <a:off x="8970982" y="6852354"/>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16" name="Rectangle 129"/>
            <p:cNvSpPr>
              <a:spLocks/>
            </p:cNvSpPr>
            <p:nvPr/>
          </p:nvSpPr>
          <p:spPr bwMode="auto">
            <a:xfrm>
              <a:off x="8970982" y="7537467"/>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17" name="Rectangle 129"/>
            <p:cNvSpPr>
              <a:spLocks/>
            </p:cNvSpPr>
            <p:nvPr/>
          </p:nvSpPr>
          <p:spPr bwMode="auto">
            <a:xfrm>
              <a:off x="8970982" y="8222579"/>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18" name="Rectangle 129"/>
            <p:cNvSpPr>
              <a:spLocks/>
            </p:cNvSpPr>
            <p:nvPr/>
          </p:nvSpPr>
          <p:spPr bwMode="auto">
            <a:xfrm>
              <a:off x="8970982" y="8840842"/>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19" name="Rectangle 129"/>
            <p:cNvSpPr>
              <a:spLocks/>
            </p:cNvSpPr>
            <p:nvPr/>
          </p:nvSpPr>
          <p:spPr bwMode="auto">
            <a:xfrm>
              <a:off x="15839287" y="4791953"/>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0" name="Rectangle 129"/>
            <p:cNvSpPr>
              <a:spLocks/>
            </p:cNvSpPr>
            <p:nvPr/>
          </p:nvSpPr>
          <p:spPr bwMode="auto">
            <a:xfrm>
              <a:off x="15839287" y="5499344"/>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1" name="Rectangle 129"/>
            <p:cNvSpPr>
              <a:spLocks/>
            </p:cNvSpPr>
            <p:nvPr/>
          </p:nvSpPr>
          <p:spPr bwMode="auto">
            <a:xfrm>
              <a:off x="15839287" y="6206735"/>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2" name="Rectangle 129"/>
            <p:cNvSpPr>
              <a:spLocks/>
            </p:cNvSpPr>
            <p:nvPr/>
          </p:nvSpPr>
          <p:spPr bwMode="auto">
            <a:xfrm>
              <a:off x="15839287" y="6847287"/>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3" name="Rectangle 129"/>
            <p:cNvSpPr>
              <a:spLocks/>
            </p:cNvSpPr>
            <p:nvPr/>
          </p:nvSpPr>
          <p:spPr bwMode="auto">
            <a:xfrm>
              <a:off x="15839287" y="7532403"/>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4" name="Rectangle 129"/>
            <p:cNvSpPr>
              <a:spLocks/>
            </p:cNvSpPr>
            <p:nvPr/>
          </p:nvSpPr>
          <p:spPr bwMode="auto">
            <a:xfrm>
              <a:off x="15839287" y="8217515"/>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5" name="Rectangle 129"/>
            <p:cNvSpPr>
              <a:spLocks/>
            </p:cNvSpPr>
            <p:nvPr/>
          </p:nvSpPr>
          <p:spPr bwMode="auto">
            <a:xfrm>
              <a:off x="15839287" y="8835778"/>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6" name="Rectangle 129"/>
            <p:cNvSpPr>
              <a:spLocks/>
            </p:cNvSpPr>
            <p:nvPr/>
          </p:nvSpPr>
          <p:spPr bwMode="auto">
            <a:xfrm>
              <a:off x="12347827" y="4789562"/>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7" name="Rectangle 129"/>
            <p:cNvSpPr>
              <a:spLocks/>
            </p:cNvSpPr>
            <p:nvPr/>
          </p:nvSpPr>
          <p:spPr bwMode="auto">
            <a:xfrm>
              <a:off x="12347827" y="5496948"/>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8" name="Rectangle 129"/>
            <p:cNvSpPr>
              <a:spLocks/>
            </p:cNvSpPr>
            <p:nvPr/>
          </p:nvSpPr>
          <p:spPr bwMode="auto">
            <a:xfrm>
              <a:off x="12347827" y="6204341"/>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29" name="Rectangle 129"/>
            <p:cNvSpPr>
              <a:spLocks/>
            </p:cNvSpPr>
            <p:nvPr/>
          </p:nvSpPr>
          <p:spPr bwMode="auto">
            <a:xfrm>
              <a:off x="12347827" y="6844896"/>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0" name="Rectangle 129"/>
            <p:cNvSpPr>
              <a:spLocks/>
            </p:cNvSpPr>
            <p:nvPr/>
          </p:nvSpPr>
          <p:spPr bwMode="auto">
            <a:xfrm>
              <a:off x="12347827" y="7530003"/>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1" name="Rectangle 129"/>
            <p:cNvSpPr>
              <a:spLocks/>
            </p:cNvSpPr>
            <p:nvPr/>
          </p:nvSpPr>
          <p:spPr bwMode="auto">
            <a:xfrm>
              <a:off x="12347827" y="8215121"/>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2" name="Rectangle 129"/>
            <p:cNvSpPr>
              <a:spLocks/>
            </p:cNvSpPr>
            <p:nvPr/>
          </p:nvSpPr>
          <p:spPr bwMode="auto">
            <a:xfrm>
              <a:off x="12347827" y="8833395"/>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3" name="Rectangle 129"/>
            <p:cNvSpPr>
              <a:spLocks/>
            </p:cNvSpPr>
            <p:nvPr/>
          </p:nvSpPr>
          <p:spPr bwMode="auto">
            <a:xfrm>
              <a:off x="19270602" y="4791210"/>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4" name="Rectangle 129"/>
            <p:cNvSpPr>
              <a:spLocks/>
            </p:cNvSpPr>
            <p:nvPr/>
          </p:nvSpPr>
          <p:spPr bwMode="auto">
            <a:xfrm>
              <a:off x="19270604" y="5498590"/>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5" name="Rectangle 129"/>
            <p:cNvSpPr>
              <a:spLocks/>
            </p:cNvSpPr>
            <p:nvPr/>
          </p:nvSpPr>
          <p:spPr bwMode="auto">
            <a:xfrm>
              <a:off x="19270604" y="6205987"/>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6" name="Rectangle 129"/>
            <p:cNvSpPr>
              <a:spLocks/>
            </p:cNvSpPr>
            <p:nvPr/>
          </p:nvSpPr>
          <p:spPr bwMode="auto">
            <a:xfrm>
              <a:off x="19270604" y="6846539"/>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7" name="Rectangle 129"/>
            <p:cNvSpPr>
              <a:spLocks/>
            </p:cNvSpPr>
            <p:nvPr/>
          </p:nvSpPr>
          <p:spPr bwMode="auto">
            <a:xfrm>
              <a:off x="19270604" y="7531649"/>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8" name="Rectangle 129"/>
            <p:cNvSpPr>
              <a:spLocks/>
            </p:cNvSpPr>
            <p:nvPr/>
          </p:nvSpPr>
          <p:spPr bwMode="auto">
            <a:xfrm>
              <a:off x="19270604" y="8216761"/>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sp>
          <p:nvSpPr>
            <p:cNvPr id="39" name="Rectangle 129"/>
            <p:cNvSpPr>
              <a:spLocks/>
            </p:cNvSpPr>
            <p:nvPr/>
          </p:nvSpPr>
          <p:spPr bwMode="auto">
            <a:xfrm>
              <a:off x="19270604" y="8835027"/>
              <a:ext cx="2802560" cy="52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$1,000,000</a:t>
              </a:r>
            </a:p>
          </p:txBody>
        </p:sp>
        <p:cxnSp>
          <p:nvCxnSpPr>
            <p:cNvPr id="40" name="Straight Connector 39"/>
            <p:cNvCxnSpPr/>
            <p:nvPr/>
          </p:nvCxnSpPr>
          <p:spPr>
            <a:xfrm>
              <a:off x="12093996" y="4705172"/>
              <a:ext cx="3431116" cy="0"/>
            </a:xfrm>
            <a:prstGeom prst="line">
              <a:avLst/>
            </a:prstGeom>
            <a:ln w="3175">
              <a:solidFill>
                <a:schemeClr val="bg1">
                  <a:alpha val="40000"/>
                </a:schemeClr>
              </a:solidFill>
              <a:prstDash val="solid"/>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12093996" y="5410922"/>
              <a:ext cx="3431116" cy="0"/>
            </a:xfrm>
            <a:prstGeom prst="line">
              <a:avLst/>
            </a:prstGeom>
            <a:ln w="3175">
              <a:solidFill>
                <a:schemeClr val="bg1">
                  <a:alpha val="40000"/>
                </a:schemeClr>
              </a:solidFill>
              <a:prstDash val="solid"/>
            </a:ln>
          </p:spPr>
          <p:style>
            <a:lnRef idx="1">
              <a:schemeClr val="dk1"/>
            </a:lnRef>
            <a:fillRef idx="0">
              <a:schemeClr val="dk1"/>
            </a:fillRef>
            <a:effectRef idx="0">
              <a:schemeClr val="dk1"/>
            </a:effectRef>
            <a:fontRef idx="minor">
              <a:schemeClr val="tx1"/>
            </a:fontRef>
          </p:style>
        </p:cxnSp>
        <p:grpSp>
          <p:nvGrpSpPr>
            <p:cNvPr id="42" name="Group 41"/>
            <p:cNvGrpSpPr/>
            <p:nvPr/>
          </p:nvGrpSpPr>
          <p:grpSpPr>
            <a:xfrm>
              <a:off x="8970982" y="9569161"/>
              <a:ext cx="13102180" cy="984758"/>
              <a:chOff x="561809" y="3807168"/>
              <a:chExt cx="6390075" cy="363252"/>
            </a:xfrm>
          </p:grpSpPr>
          <p:sp>
            <p:nvSpPr>
              <p:cNvPr id="67" name="Rectangle 129"/>
              <p:cNvSpPr>
                <a:spLocks/>
              </p:cNvSpPr>
              <p:nvPr/>
            </p:nvSpPr>
            <p:spPr bwMode="auto">
              <a:xfrm>
                <a:off x="561809" y="3807168"/>
                <a:ext cx="1366838" cy="355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2050" b="1" dirty="0">
                    <a:solidFill>
                      <a:schemeClr val="tx2"/>
                    </a:solidFill>
                    <a:ea typeface="ＭＳ Ｐゴシック" charset="0"/>
                    <a:cs typeface="Lato Regular"/>
                    <a:sym typeface="Helvetica" charset="0"/>
                  </a:rPr>
                  <a:t>$</a:t>
                </a:r>
                <a:r>
                  <a:rPr lang="id-ID" sz="2050" b="1" dirty="0">
                    <a:solidFill>
                      <a:schemeClr val="tx2"/>
                    </a:solidFill>
                    <a:ea typeface="ＭＳ Ｐゴシック" charset="0"/>
                    <a:cs typeface="Lato Regular"/>
                    <a:sym typeface="Helvetica" charset="0"/>
                  </a:rPr>
                  <a:t>7</a:t>
                </a:r>
                <a:r>
                  <a:rPr lang="en-US" sz="2050" b="1" dirty="0">
                    <a:solidFill>
                      <a:schemeClr val="tx2"/>
                    </a:solidFill>
                    <a:ea typeface="ＭＳ Ｐゴシック" charset="0"/>
                    <a:cs typeface="Lato Regular"/>
                    <a:sym typeface="Helvetica" charset="0"/>
                  </a:rPr>
                  <a:t>,000,000</a:t>
                </a:r>
              </a:p>
            </p:txBody>
          </p:sp>
          <p:sp>
            <p:nvSpPr>
              <p:cNvPr id="68" name="Rectangle 129"/>
              <p:cNvSpPr>
                <a:spLocks/>
              </p:cNvSpPr>
              <p:nvPr/>
            </p:nvSpPr>
            <p:spPr bwMode="auto">
              <a:xfrm>
                <a:off x="2230465" y="3815094"/>
                <a:ext cx="1366838" cy="355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2050" b="1" dirty="0">
                    <a:solidFill>
                      <a:schemeClr val="tx2"/>
                    </a:solidFill>
                    <a:ea typeface="ＭＳ Ｐゴシック" charset="0"/>
                    <a:cs typeface="Lato Regular"/>
                    <a:sym typeface="Helvetica" charset="0"/>
                  </a:rPr>
                  <a:t>$</a:t>
                </a:r>
                <a:r>
                  <a:rPr lang="id-ID" sz="2050" b="1" dirty="0">
                    <a:solidFill>
                      <a:schemeClr val="tx2"/>
                    </a:solidFill>
                    <a:ea typeface="ＭＳ Ｐゴシック" charset="0"/>
                    <a:cs typeface="Lato Regular"/>
                    <a:sym typeface="Helvetica" charset="0"/>
                  </a:rPr>
                  <a:t>7</a:t>
                </a:r>
                <a:r>
                  <a:rPr lang="en-US" sz="2050" b="1" dirty="0">
                    <a:solidFill>
                      <a:schemeClr val="tx2"/>
                    </a:solidFill>
                    <a:ea typeface="ＭＳ Ｐゴシック" charset="0"/>
                    <a:cs typeface="Lato Regular"/>
                    <a:sym typeface="Helvetica" charset="0"/>
                  </a:rPr>
                  <a:t>,000,000</a:t>
                </a:r>
              </a:p>
            </p:txBody>
          </p:sp>
          <p:sp>
            <p:nvSpPr>
              <p:cNvPr id="69" name="Rectangle 129"/>
              <p:cNvSpPr>
                <a:spLocks/>
              </p:cNvSpPr>
              <p:nvPr/>
            </p:nvSpPr>
            <p:spPr bwMode="auto">
              <a:xfrm>
                <a:off x="3897851" y="3808234"/>
                <a:ext cx="1366838" cy="355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2050" b="1" dirty="0">
                    <a:solidFill>
                      <a:schemeClr val="tx2"/>
                    </a:solidFill>
                    <a:ea typeface="ＭＳ Ｐゴシック" charset="0"/>
                    <a:cs typeface="Lato Regular"/>
                    <a:sym typeface="Helvetica" charset="0"/>
                  </a:rPr>
                  <a:t>$</a:t>
                </a:r>
                <a:r>
                  <a:rPr lang="id-ID" sz="2050" b="1" dirty="0">
                    <a:solidFill>
                      <a:schemeClr val="tx2"/>
                    </a:solidFill>
                    <a:ea typeface="ＭＳ Ｐゴシック" charset="0"/>
                    <a:cs typeface="Lato Regular"/>
                    <a:sym typeface="Helvetica" charset="0"/>
                  </a:rPr>
                  <a:t>7</a:t>
                </a:r>
                <a:r>
                  <a:rPr lang="en-US" sz="2050" b="1" dirty="0">
                    <a:solidFill>
                      <a:schemeClr val="tx2"/>
                    </a:solidFill>
                    <a:ea typeface="ＭＳ Ｐゴシック" charset="0"/>
                    <a:cs typeface="Lato Regular"/>
                    <a:sym typeface="Helvetica" charset="0"/>
                  </a:rPr>
                  <a:t>,000,000</a:t>
                </a:r>
              </a:p>
            </p:txBody>
          </p:sp>
          <p:sp>
            <p:nvSpPr>
              <p:cNvPr id="70" name="Rectangle 129"/>
              <p:cNvSpPr>
                <a:spLocks/>
              </p:cNvSpPr>
              <p:nvPr/>
            </p:nvSpPr>
            <p:spPr bwMode="auto">
              <a:xfrm>
                <a:off x="5585046" y="3807168"/>
                <a:ext cx="1366838" cy="355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2050" b="1" dirty="0">
                    <a:solidFill>
                      <a:schemeClr val="tx2"/>
                    </a:solidFill>
                    <a:ea typeface="ＭＳ Ｐゴシック" charset="0"/>
                    <a:cs typeface="Lato Regular"/>
                    <a:sym typeface="Helvetica" charset="0"/>
                  </a:rPr>
                  <a:t>$</a:t>
                </a:r>
                <a:r>
                  <a:rPr lang="id-ID" sz="2050" b="1" dirty="0">
                    <a:solidFill>
                      <a:schemeClr val="tx2"/>
                    </a:solidFill>
                    <a:ea typeface="ＭＳ Ｐゴシック" charset="0"/>
                    <a:cs typeface="Lato Regular"/>
                    <a:sym typeface="Helvetica" charset="0"/>
                  </a:rPr>
                  <a:t>7</a:t>
                </a:r>
                <a:r>
                  <a:rPr lang="en-US" sz="2050" b="1" dirty="0">
                    <a:solidFill>
                      <a:schemeClr val="tx2"/>
                    </a:solidFill>
                    <a:ea typeface="ＭＳ Ｐゴシック" charset="0"/>
                    <a:cs typeface="Lato Regular"/>
                    <a:sym typeface="Helvetica" charset="0"/>
                  </a:rPr>
                  <a:t>,000,000</a:t>
                </a:r>
              </a:p>
            </p:txBody>
          </p:sp>
        </p:grpSp>
        <p:cxnSp>
          <p:nvCxnSpPr>
            <p:cNvPr id="43" name="Straight Connector 42"/>
            <p:cNvCxnSpPr/>
            <p:nvPr/>
          </p:nvCxnSpPr>
          <p:spPr>
            <a:xfrm>
              <a:off x="18954990" y="3454269"/>
              <a:ext cx="0"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flipH="1">
              <a:off x="22387712" y="3454269"/>
              <a:ext cx="1"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45" name="Rectangle 129"/>
            <p:cNvSpPr>
              <a:spLocks/>
            </p:cNvSpPr>
            <p:nvPr/>
          </p:nvSpPr>
          <p:spPr bwMode="auto">
            <a:xfrm>
              <a:off x="12095230" y="3772797"/>
              <a:ext cx="3422983" cy="5285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400" dirty="0">
                  <a:solidFill>
                    <a:schemeClr val="bg1"/>
                  </a:solidFill>
                  <a:ea typeface="ＭＳ Ｐゴシック" charset="0"/>
                  <a:cs typeface="Lato Regular"/>
                  <a:sym typeface="Helvetica" charset="0"/>
                </a:rPr>
                <a:t>STORE 2</a:t>
              </a:r>
            </a:p>
          </p:txBody>
        </p:sp>
        <p:cxnSp>
          <p:nvCxnSpPr>
            <p:cNvPr id="46" name="Straight Connector 45"/>
            <p:cNvCxnSpPr/>
            <p:nvPr/>
          </p:nvCxnSpPr>
          <p:spPr>
            <a:xfrm>
              <a:off x="12087101" y="3443132"/>
              <a:ext cx="0" cy="6939254"/>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15518212" y="3454269"/>
              <a:ext cx="0"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48" name="Rectangle 47"/>
            <p:cNvSpPr/>
            <p:nvPr/>
          </p:nvSpPr>
          <p:spPr>
            <a:xfrm>
              <a:off x="2002249" y="3443132"/>
              <a:ext cx="6661867" cy="1239447"/>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cxnSp>
          <p:nvCxnSpPr>
            <p:cNvPr id="49" name="Straight Connector 48"/>
            <p:cNvCxnSpPr/>
            <p:nvPr/>
          </p:nvCxnSpPr>
          <p:spPr>
            <a:xfrm>
              <a:off x="2012495" y="5393708"/>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2012495" y="6688839"/>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2012495" y="8040289"/>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2012495" y="9359332"/>
              <a:ext cx="20372374" cy="0"/>
            </a:xfrm>
            <a:prstGeom prst="line">
              <a:avLst/>
            </a:prstGeom>
            <a:ln w="57150" cmpd="sng">
              <a:solidFill>
                <a:schemeClr val="tx2"/>
              </a:solidFill>
              <a:prstDash val="solid"/>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2012495" y="6020680"/>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2002251" y="7368077"/>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2015338" y="8706122"/>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8654143" y="3454269"/>
              <a:ext cx="0"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2002368" y="3443132"/>
              <a:ext cx="0"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58" name="Rectangle 129"/>
            <p:cNvSpPr>
              <a:spLocks/>
            </p:cNvSpPr>
            <p:nvPr/>
          </p:nvSpPr>
          <p:spPr bwMode="auto">
            <a:xfrm>
              <a:off x="2015337" y="9527261"/>
              <a:ext cx="6638805" cy="632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2050" b="1" dirty="0">
                  <a:solidFill>
                    <a:schemeClr val="tx2"/>
                  </a:solidFill>
                  <a:ea typeface="ＭＳ Ｐゴシック" charset="0"/>
                  <a:cs typeface="Lato Regular"/>
                  <a:sym typeface="Helvetica" charset="0"/>
                </a:rPr>
                <a:t>TOTAL</a:t>
              </a:r>
            </a:p>
          </p:txBody>
        </p:sp>
        <p:sp>
          <p:nvSpPr>
            <p:cNvPr id="59" name="Rectangle 129"/>
            <p:cNvSpPr>
              <a:spLocks/>
            </p:cNvSpPr>
            <p:nvPr/>
          </p:nvSpPr>
          <p:spPr bwMode="auto">
            <a:xfrm>
              <a:off x="2002249" y="3742597"/>
              <a:ext cx="6651893" cy="5285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400" dirty="0">
                  <a:solidFill>
                    <a:schemeClr val="bg1"/>
                  </a:solidFill>
                  <a:ea typeface="ＭＳ Ｐゴシック" charset="0"/>
                  <a:cs typeface="Lato Regular"/>
                  <a:sym typeface="Helvetica" charset="0"/>
                </a:rPr>
                <a:t>ITEM DESCRIPTION</a:t>
              </a:r>
            </a:p>
          </p:txBody>
        </p:sp>
        <p:sp>
          <p:nvSpPr>
            <p:cNvPr id="60" name="Rectangle 129"/>
            <p:cNvSpPr>
              <a:spLocks/>
            </p:cNvSpPr>
            <p:nvPr/>
          </p:nvSpPr>
          <p:spPr bwMode="auto">
            <a:xfrm>
              <a:off x="2002248" y="4797012"/>
              <a:ext cx="6663103" cy="5211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Write something here in this column</a:t>
              </a:r>
            </a:p>
          </p:txBody>
        </p:sp>
        <p:sp>
          <p:nvSpPr>
            <p:cNvPr id="61" name="Rectangle 129"/>
            <p:cNvSpPr>
              <a:spLocks/>
            </p:cNvSpPr>
            <p:nvPr/>
          </p:nvSpPr>
          <p:spPr bwMode="auto">
            <a:xfrm>
              <a:off x="2002248" y="5493321"/>
              <a:ext cx="6663103" cy="5211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Write something here in this column</a:t>
              </a:r>
            </a:p>
          </p:txBody>
        </p:sp>
        <p:sp>
          <p:nvSpPr>
            <p:cNvPr id="62" name="Rectangle 129"/>
            <p:cNvSpPr>
              <a:spLocks/>
            </p:cNvSpPr>
            <p:nvPr/>
          </p:nvSpPr>
          <p:spPr bwMode="auto">
            <a:xfrm>
              <a:off x="2013320" y="6828897"/>
              <a:ext cx="6663103" cy="5211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Write something here in this column</a:t>
              </a:r>
            </a:p>
          </p:txBody>
        </p:sp>
        <p:sp>
          <p:nvSpPr>
            <p:cNvPr id="63" name="Rectangle 129"/>
            <p:cNvSpPr>
              <a:spLocks/>
            </p:cNvSpPr>
            <p:nvPr/>
          </p:nvSpPr>
          <p:spPr bwMode="auto">
            <a:xfrm>
              <a:off x="2013320" y="6159988"/>
              <a:ext cx="6663103" cy="5211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Write something here in this column</a:t>
              </a:r>
            </a:p>
          </p:txBody>
        </p:sp>
        <p:sp>
          <p:nvSpPr>
            <p:cNvPr id="64" name="Rectangle 129"/>
            <p:cNvSpPr>
              <a:spLocks/>
            </p:cNvSpPr>
            <p:nvPr/>
          </p:nvSpPr>
          <p:spPr bwMode="auto">
            <a:xfrm>
              <a:off x="2006559" y="7475539"/>
              <a:ext cx="6663103" cy="5211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Write something here in this column</a:t>
              </a:r>
            </a:p>
          </p:txBody>
        </p:sp>
        <p:sp>
          <p:nvSpPr>
            <p:cNvPr id="65" name="Rectangle 129"/>
            <p:cNvSpPr>
              <a:spLocks/>
            </p:cNvSpPr>
            <p:nvPr/>
          </p:nvSpPr>
          <p:spPr bwMode="auto">
            <a:xfrm>
              <a:off x="2017631" y="8833395"/>
              <a:ext cx="6663103" cy="5211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Write something here in this column</a:t>
              </a:r>
            </a:p>
          </p:txBody>
        </p:sp>
        <p:sp>
          <p:nvSpPr>
            <p:cNvPr id="66" name="Rectangle 129"/>
            <p:cNvSpPr>
              <a:spLocks/>
            </p:cNvSpPr>
            <p:nvPr/>
          </p:nvSpPr>
          <p:spPr bwMode="auto">
            <a:xfrm>
              <a:off x="2017631" y="8209046"/>
              <a:ext cx="6663103" cy="5211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a:tabLst>
                  <a:tab pos="455808" algn="l"/>
                  <a:tab pos="911616" algn="l"/>
                  <a:tab pos="1367424" algn="l"/>
                  <a:tab pos="1823233" algn="l"/>
                  <a:tab pos="2279041" algn="l"/>
                  <a:tab pos="2734849" algn="l"/>
                  <a:tab pos="3190657" algn="l"/>
                  <a:tab pos="3646465" algn="l"/>
                  <a:tab pos="4102273" algn="l"/>
                  <a:tab pos="4558081" algn="l"/>
                  <a:tab pos="5013889" algn="l"/>
                  <a:tab pos="5469697" algn="l"/>
                </a:tabLst>
              </a:pPr>
              <a:r>
                <a:rPr lang="en-US" sz="1150" dirty="0">
                  <a:solidFill>
                    <a:schemeClr val="tx2"/>
                  </a:solidFill>
                  <a:ea typeface="ＭＳ Ｐゴシック" charset="0"/>
                  <a:cs typeface="Lato Regular"/>
                  <a:sym typeface="Helvetica" charset="0"/>
                </a:rPr>
                <a:t>Write something here in this column</a:t>
              </a:r>
            </a:p>
          </p:txBody>
        </p:sp>
      </p:grpSp>
      <p:sp>
        <p:nvSpPr>
          <p:cNvPr id="71" name="TextBox 70"/>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72"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2772421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53089674"/>
              </p:ext>
            </p:extLst>
          </p:nvPr>
        </p:nvGraphicFramePr>
        <p:xfrm>
          <a:off x="1475231" y="2307994"/>
          <a:ext cx="9241538" cy="3500276"/>
        </p:xfrm>
        <a:graphic>
          <a:graphicData uri="http://schemas.openxmlformats.org/drawingml/2006/table">
            <a:tbl>
              <a:tblPr firstRow="1" bandRow="1">
                <a:tableStyleId>{F2DE63D5-997A-4646-A377-4702673A728D}</a:tableStyleId>
              </a:tblPr>
              <a:tblGrid>
                <a:gridCol w="5924211">
                  <a:extLst>
                    <a:ext uri="{9D8B030D-6E8A-4147-A177-3AD203B41FA5}">
                      <a16:colId xmlns:a16="http://schemas.microsoft.com/office/drawing/2014/main" val="20000"/>
                    </a:ext>
                  </a:extLst>
                </a:gridCol>
                <a:gridCol w="1639719">
                  <a:extLst>
                    <a:ext uri="{9D8B030D-6E8A-4147-A177-3AD203B41FA5}">
                      <a16:colId xmlns:a16="http://schemas.microsoft.com/office/drawing/2014/main" val="20001"/>
                    </a:ext>
                  </a:extLst>
                </a:gridCol>
                <a:gridCol w="1677608">
                  <a:extLst>
                    <a:ext uri="{9D8B030D-6E8A-4147-A177-3AD203B41FA5}">
                      <a16:colId xmlns:a16="http://schemas.microsoft.com/office/drawing/2014/main" val="20002"/>
                    </a:ext>
                  </a:extLst>
                </a:gridCol>
              </a:tblGrid>
              <a:tr h="447788">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solidFill>
                      <a:schemeClr val="accent2"/>
                    </a:solidFill>
                  </a:tcPr>
                </a:tc>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solidFill>
                      <a:schemeClr val="accent1"/>
                    </a:solidFill>
                  </a:tcPr>
                </a:tc>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solidFill>
                      <a:schemeClr val="accent2"/>
                    </a:solidFill>
                  </a:tcPr>
                </a:tc>
                <a:extLst>
                  <a:ext uri="{0D108BD9-81ED-4DB2-BD59-A6C34878D82A}">
                    <a16:rowId xmlns:a16="http://schemas.microsoft.com/office/drawing/2014/main" val="10000"/>
                  </a:ext>
                </a:extLst>
              </a:tr>
              <a:tr h="345283">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extLst>
                  <a:ext uri="{0D108BD9-81ED-4DB2-BD59-A6C34878D82A}">
                    <a16:rowId xmlns:a16="http://schemas.microsoft.com/office/drawing/2014/main" val="10001"/>
                  </a:ext>
                </a:extLst>
              </a:tr>
              <a:tr h="447788">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extLst>
                  <a:ext uri="{0D108BD9-81ED-4DB2-BD59-A6C34878D82A}">
                    <a16:rowId xmlns:a16="http://schemas.microsoft.com/office/drawing/2014/main" val="10002"/>
                  </a:ext>
                </a:extLst>
              </a:tr>
              <a:tr h="447788">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extLst>
                  <a:ext uri="{0D108BD9-81ED-4DB2-BD59-A6C34878D82A}">
                    <a16:rowId xmlns:a16="http://schemas.microsoft.com/office/drawing/2014/main" val="10003"/>
                  </a:ext>
                </a:extLst>
              </a:tr>
              <a:tr h="447788">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extLst>
                  <a:ext uri="{0D108BD9-81ED-4DB2-BD59-A6C34878D82A}">
                    <a16:rowId xmlns:a16="http://schemas.microsoft.com/office/drawing/2014/main" val="10004"/>
                  </a:ext>
                </a:extLst>
              </a:tr>
              <a:tr h="447788">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extLst>
                  <a:ext uri="{0D108BD9-81ED-4DB2-BD59-A6C34878D82A}">
                    <a16:rowId xmlns:a16="http://schemas.microsoft.com/office/drawing/2014/main" val="10005"/>
                  </a:ext>
                </a:extLst>
              </a:tr>
              <a:tr h="447788">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extLst>
                  <a:ext uri="{0D108BD9-81ED-4DB2-BD59-A6C34878D82A}">
                    <a16:rowId xmlns:a16="http://schemas.microsoft.com/office/drawing/2014/main" val="10006"/>
                  </a:ext>
                </a:extLst>
              </a:tr>
              <a:tr h="447788">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tc>
                  <a:txBody>
                    <a:bodyPr/>
                    <a:lstStyle/>
                    <a:p>
                      <a:endParaRPr lang="en-US"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txBody>
                  <a:tcPr/>
                </a:tc>
                <a:extLst>
                  <a:ext uri="{0D108BD9-81ED-4DB2-BD59-A6C34878D82A}">
                    <a16:rowId xmlns:a16="http://schemas.microsoft.com/office/drawing/2014/main" val="10007"/>
                  </a:ext>
                </a:extLst>
              </a:tr>
            </a:tbl>
          </a:graphicData>
        </a:graphic>
      </p:graphicFrame>
      <p:sp>
        <p:nvSpPr>
          <p:cNvPr id="4" name="Shape 6975"/>
          <p:cNvSpPr/>
          <p:nvPr/>
        </p:nvSpPr>
        <p:spPr>
          <a:xfrm>
            <a:off x="7578504" y="2362063"/>
            <a:ext cx="1353152" cy="3374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id-ID" sz="1200" dirty="0">
                <a:solidFill>
                  <a:srgbClr val="FEFEFE"/>
                </a:solidFill>
                <a:ea typeface="Montserrat" charset="0"/>
                <a:cs typeface="Montserrat" charset="0"/>
                <a:sym typeface="Arimo"/>
              </a:rPr>
              <a:t>Title</a:t>
            </a:r>
            <a:endParaRPr sz="1200" dirty="0">
              <a:solidFill>
                <a:srgbClr val="FEFEFE"/>
              </a:solidFill>
              <a:ea typeface="Montserrat" charset="0"/>
              <a:cs typeface="Montserrat" charset="0"/>
              <a:sym typeface="Arimo"/>
            </a:endParaRPr>
          </a:p>
        </p:txBody>
      </p:sp>
      <p:sp>
        <p:nvSpPr>
          <p:cNvPr id="5" name="Shape 6975"/>
          <p:cNvSpPr/>
          <p:nvPr/>
        </p:nvSpPr>
        <p:spPr>
          <a:xfrm>
            <a:off x="7578504" y="2805328"/>
            <a:ext cx="1353152" cy="2474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Trending</a:t>
            </a:r>
            <a:endParaRPr sz="1200" dirty="0">
              <a:solidFill>
                <a:schemeClr val="tx1">
                  <a:alpha val="60000"/>
                </a:schemeClr>
              </a:solidFill>
              <a:ea typeface="Montserrat" charset="0"/>
              <a:cs typeface="Montserrat" charset="0"/>
              <a:sym typeface="Arimo"/>
            </a:endParaRPr>
          </a:p>
        </p:txBody>
      </p:sp>
      <p:sp>
        <p:nvSpPr>
          <p:cNvPr id="6" name="Shape 6975"/>
          <p:cNvSpPr/>
          <p:nvPr/>
        </p:nvSpPr>
        <p:spPr>
          <a:xfrm>
            <a:off x="7578504" y="3190486"/>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Trending</a:t>
            </a:r>
            <a:endParaRPr sz="1200" dirty="0">
              <a:solidFill>
                <a:schemeClr val="tx1">
                  <a:alpha val="60000"/>
                </a:schemeClr>
              </a:solidFill>
              <a:ea typeface="Montserrat" charset="0"/>
              <a:cs typeface="Montserrat" charset="0"/>
              <a:sym typeface="Arimo"/>
            </a:endParaRPr>
          </a:p>
        </p:txBody>
      </p:sp>
      <p:sp>
        <p:nvSpPr>
          <p:cNvPr id="7" name="Shape 6975"/>
          <p:cNvSpPr/>
          <p:nvPr/>
        </p:nvSpPr>
        <p:spPr>
          <a:xfrm>
            <a:off x="7578504" y="3653782"/>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Trending</a:t>
            </a:r>
            <a:endParaRPr sz="1200" dirty="0">
              <a:solidFill>
                <a:schemeClr val="tx1">
                  <a:alpha val="60000"/>
                </a:schemeClr>
              </a:solidFill>
              <a:ea typeface="Montserrat" charset="0"/>
              <a:cs typeface="Montserrat" charset="0"/>
              <a:sym typeface="Arimo"/>
            </a:endParaRPr>
          </a:p>
        </p:txBody>
      </p:sp>
      <p:sp>
        <p:nvSpPr>
          <p:cNvPr id="8" name="Shape 6975"/>
          <p:cNvSpPr/>
          <p:nvPr/>
        </p:nvSpPr>
        <p:spPr>
          <a:xfrm>
            <a:off x="7578504" y="4098790"/>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Trending</a:t>
            </a:r>
            <a:endParaRPr sz="1200" dirty="0">
              <a:solidFill>
                <a:schemeClr val="tx1">
                  <a:alpha val="60000"/>
                </a:schemeClr>
              </a:solidFill>
              <a:ea typeface="Montserrat" charset="0"/>
              <a:cs typeface="Montserrat" charset="0"/>
              <a:sym typeface="Arimo"/>
            </a:endParaRPr>
          </a:p>
        </p:txBody>
      </p:sp>
      <p:sp>
        <p:nvSpPr>
          <p:cNvPr id="9" name="Shape 6975"/>
          <p:cNvSpPr/>
          <p:nvPr/>
        </p:nvSpPr>
        <p:spPr>
          <a:xfrm>
            <a:off x="7578504" y="4552942"/>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Trending</a:t>
            </a:r>
            <a:endParaRPr sz="1200" dirty="0">
              <a:solidFill>
                <a:schemeClr val="tx1">
                  <a:alpha val="60000"/>
                </a:schemeClr>
              </a:solidFill>
              <a:ea typeface="Montserrat" charset="0"/>
              <a:cs typeface="Montserrat" charset="0"/>
              <a:sym typeface="Arimo"/>
            </a:endParaRPr>
          </a:p>
        </p:txBody>
      </p:sp>
      <p:sp>
        <p:nvSpPr>
          <p:cNvPr id="10" name="Shape 6975"/>
          <p:cNvSpPr/>
          <p:nvPr/>
        </p:nvSpPr>
        <p:spPr>
          <a:xfrm>
            <a:off x="7578504" y="5016238"/>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Trending</a:t>
            </a:r>
            <a:endParaRPr sz="1200" dirty="0">
              <a:solidFill>
                <a:schemeClr val="tx1">
                  <a:alpha val="60000"/>
                </a:schemeClr>
              </a:solidFill>
              <a:ea typeface="Montserrat" charset="0"/>
              <a:cs typeface="Montserrat" charset="0"/>
              <a:sym typeface="Arimo"/>
            </a:endParaRPr>
          </a:p>
        </p:txBody>
      </p:sp>
      <p:sp>
        <p:nvSpPr>
          <p:cNvPr id="11" name="Shape 6975"/>
          <p:cNvSpPr/>
          <p:nvPr/>
        </p:nvSpPr>
        <p:spPr>
          <a:xfrm>
            <a:off x="7578504" y="5442958"/>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id-ID" sz="1200" dirty="0">
                <a:solidFill>
                  <a:schemeClr val="tx1">
                    <a:alpha val="60000"/>
                  </a:schemeClr>
                </a:solidFill>
                <a:ea typeface="Montserrat" charset="0"/>
                <a:cs typeface="Montserrat" charset="0"/>
                <a:sym typeface="Arimo"/>
              </a:rPr>
              <a:t>Total </a:t>
            </a:r>
            <a:r>
              <a:rPr lang="en-US" sz="1200" dirty="0">
                <a:solidFill>
                  <a:schemeClr val="tx1">
                    <a:alpha val="60000"/>
                  </a:schemeClr>
                </a:solidFill>
                <a:ea typeface="Montserrat" charset="0"/>
                <a:cs typeface="Montserrat" charset="0"/>
                <a:sym typeface="Arimo"/>
              </a:rPr>
              <a:t> Information</a:t>
            </a:r>
            <a:endParaRPr sz="1200" dirty="0">
              <a:solidFill>
                <a:schemeClr val="tx1">
                  <a:alpha val="60000"/>
                </a:schemeClr>
              </a:solidFill>
              <a:ea typeface="Montserrat" charset="0"/>
              <a:cs typeface="Montserrat" charset="0"/>
              <a:sym typeface="Arimo"/>
            </a:endParaRPr>
          </a:p>
        </p:txBody>
      </p:sp>
      <p:sp>
        <p:nvSpPr>
          <p:cNvPr id="12" name="Shape 6975"/>
          <p:cNvSpPr/>
          <p:nvPr/>
        </p:nvSpPr>
        <p:spPr>
          <a:xfrm>
            <a:off x="9187848" y="2362063"/>
            <a:ext cx="1353152" cy="3374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rgbClr val="FEFEFE"/>
                </a:solidFill>
                <a:ea typeface="Montserrat" charset="0"/>
                <a:cs typeface="Montserrat" charset="0"/>
                <a:sym typeface="Arimo"/>
              </a:rPr>
              <a:t>Numbers</a:t>
            </a:r>
            <a:endParaRPr sz="1200" dirty="0">
              <a:solidFill>
                <a:srgbClr val="FEFEFE"/>
              </a:solidFill>
              <a:ea typeface="Montserrat" charset="0"/>
              <a:cs typeface="Montserrat" charset="0"/>
              <a:sym typeface="Arimo"/>
            </a:endParaRPr>
          </a:p>
        </p:txBody>
      </p:sp>
      <p:sp>
        <p:nvSpPr>
          <p:cNvPr id="13" name="Shape 6975"/>
          <p:cNvSpPr/>
          <p:nvPr/>
        </p:nvSpPr>
        <p:spPr>
          <a:xfrm>
            <a:off x="9187848" y="2805328"/>
            <a:ext cx="1353152" cy="2474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a:t>
            </a:r>
            <a:r>
              <a:rPr lang="id-ID" sz="1200" dirty="0">
                <a:solidFill>
                  <a:schemeClr val="tx1">
                    <a:alpha val="60000"/>
                  </a:schemeClr>
                </a:solidFill>
                <a:ea typeface="Montserrat" charset="0"/>
                <a:cs typeface="Montserrat" charset="0"/>
                <a:sym typeface="Arimo"/>
              </a:rPr>
              <a:t>1</a:t>
            </a:r>
            <a:r>
              <a:rPr lang="en-US" sz="1200" dirty="0">
                <a:solidFill>
                  <a:schemeClr val="tx1">
                    <a:alpha val="60000"/>
                  </a:schemeClr>
                </a:solidFill>
                <a:ea typeface="Montserrat" charset="0"/>
                <a:cs typeface="Montserrat" charset="0"/>
                <a:sym typeface="Arimo"/>
              </a:rPr>
              <a:t>,000,000</a:t>
            </a:r>
          </a:p>
        </p:txBody>
      </p:sp>
      <p:sp>
        <p:nvSpPr>
          <p:cNvPr id="14" name="Shape 6975"/>
          <p:cNvSpPr/>
          <p:nvPr/>
        </p:nvSpPr>
        <p:spPr>
          <a:xfrm>
            <a:off x="9187848" y="3190486"/>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a:t>
            </a:r>
            <a:r>
              <a:rPr lang="id-ID" sz="1200" dirty="0">
                <a:solidFill>
                  <a:schemeClr val="tx1">
                    <a:alpha val="60000"/>
                  </a:schemeClr>
                </a:solidFill>
                <a:ea typeface="Montserrat" charset="0"/>
                <a:cs typeface="Montserrat" charset="0"/>
                <a:sym typeface="Arimo"/>
              </a:rPr>
              <a:t>2</a:t>
            </a:r>
            <a:r>
              <a:rPr lang="en-US" sz="1200" dirty="0">
                <a:solidFill>
                  <a:schemeClr val="tx1">
                    <a:alpha val="60000"/>
                  </a:schemeClr>
                </a:solidFill>
                <a:ea typeface="Montserrat" charset="0"/>
                <a:cs typeface="Montserrat" charset="0"/>
                <a:sym typeface="Arimo"/>
              </a:rPr>
              <a:t>,000,000</a:t>
            </a:r>
          </a:p>
        </p:txBody>
      </p:sp>
      <p:sp>
        <p:nvSpPr>
          <p:cNvPr id="15" name="Shape 6975"/>
          <p:cNvSpPr/>
          <p:nvPr/>
        </p:nvSpPr>
        <p:spPr>
          <a:xfrm>
            <a:off x="9187848" y="3653782"/>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a:t>
            </a:r>
            <a:r>
              <a:rPr lang="id-ID" sz="1200" dirty="0">
                <a:solidFill>
                  <a:schemeClr val="tx1">
                    <a:alpha val="60000"/>
                  </a:schemeClr>
                </a:solidFill>
                <a:ea typeface="Montserrat" charset="0"/>
                <a:cs typeface="Montserrat" charset="0"/>
                <a:sym typeface="Arimo"/>
              </a:rPr>
              <a:t>3</a:t>
            </a:r>
            <a:r>
              <a:rPr lang="en-US" sz="1200" dirty="0">
                <a:solidFill>
                  <a:schemeClr val="tx1">
                    <a:alpha val="60000"/>
                  </a:schemeClr>
                </a:solidFill>
                <a:ea typeface="Montserrat" charset="0"/>
                <a:cs typeface="Montserrat" charset="0"/>
                <a:sym typeface="Arimo"/>
              </a:rPr>
              <a:t>,000,000</a:t>
            </a:r>
          </a:p>
        </p:txBody>
      </p:sp>
      <p:sp>
        <p:nvSpPr>
          <p:cNvPr id="16" name="Shape 6975"/>
          <p:cNvSpPr/>
          <p:nvPr/>
        </p:nvSpPr>
        <p:spPr>
          <a:xfrm>
            <a:off x="9187848" y="4098790"/>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a:t>
            </a:r>
            <a:r>
              <a:rPr lang="id-ID" sz="1200" dirty="0">
                <a:solidFill>
                  <a:schemeClr val="tx1">
                    <a:alpha val="60000"/>
                  </a:schemeClr>
                </a:solidFill>
                <a:ea typeface="Montserrat" charset="0"/>
                <a:cs typeface="Montserrat" charset="0"/>
                <a:sym typeface="Arimo"/>
              </a:rPr>
              <a:t>4</a:t>
            </a:r>
            <a:r>
              <a:rPr lang="en-US" sz="1200" dirty="0">
                <a:solidFill>
                  <a:schemeClr val="tx1">
                    <a:alpha val="60000"/>
                  </a:schemeClr>
                </a:solidFill>
                <a:ea typeface="Montserrat" charset="0"/>
                <a:cs typeface="Montserrat" charset="0"/>
                <a:sym typeface="Arimo"/>
              </a:rPr>
              <a:t>,000,000</a:t>
            </a:r>
          </a:p>
        </p:txBody>
      </p:sp>
      <p:sp>
        <p:nvSpPr>
          <p:cNvPr id="17" name="Shape 6975"/>
          <p:cNvSpPr/>
          <p:nvPr/>
        </p:nvSpPr>
        <p:spPr>
          <a:xfrm>
            <a:off x="9187848" y="4552942"/>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$5,000,000</a:t>
            </a:r>
          </a:p>
        </p:txBody>
      </p:sp>
      <p:sp>
        <p:nvSpPr>
          <p:cNvPr id="18" name="Shape 6975"/>
          <p:cNvSpPr/>
          <p:nvPr/>
        </p:nvSpPr>
        <p:spPr>
          <a:xfrm>
            <a:off x="9187848" y="5016238"/>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a:t>
            </a:r>
            <a:r>
              <a:rPr lang="id-ID" sz="1200" dirty="0">
                <a:solidFill>
                  <a:schemeClr val="tx1">
                    <a:alpha val="60000"/>
                  </a:schemeClr>
                </a:solidFill>
                <a:ea typeface="Montserrat" charset="0"/>
                <a:cs typeface="Montserrat" charset="0"/>
                <a:sym typeface="Arimo"/>
              </a:rPr>
              <a:t>6</a:t>
            </a:r>
            <a:r>
              <a:rPr lang="en-US" sz="1200" dirty="0">
                <a:solidFill>
                  <a:schemeClr val="tx1">
                    <a:alpha val="60000"/>
                  </a:schemeClr>
                </a:solidFill>
                <a:ea typeface="Montserrat" charset="0"/>
                <a:cs typeface="Montserrat" charset="0"/>
                <a:sym typeface="Arimo"/>
              </a:rPr>
              <a:t>,000,000</a:t>
            </a:r>
          </a:p>
        </p:txBody>
      </p:sp>
      <p:sp>
        <p:nvSpPr>
          <p:cNvPr id="19" name="Shape 6975"/>
          <p:cNvSpPr/>
          <p:nvPr/>
        </p:nvSpPr>
        <p:spPr>
          <a:xfrm>
            <a:off x="9187848" y="5442958"/>
            <a:ext cx="1353152" cy="275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chemeClr val="tx1">
                    <a:alpha val="60000"/>
                  </a:schemeClr>
                </a:solidFill>
                <a:ea typeface="Montserrat" charset="0"/>
                <a:cs typeface="Montserrat" charset="0"/>
                <a:sym typeface="Arimo"/>
              </a:rPr>
              <a:t>$</a:t>
            </a:r>
            <a:r>
              <a:rPr lang="id-ID" sz="1200" dirty="0">
                <a:solidFill>
                  <a:schemeClr val="tx1">
                    <a:alpha val="60000"/>
                  </a:schemeClr>
                </a:solidFill>
                <a:ea typeface="Montserrat" charset="0"/>
                <a:cs typeface="Montserrat" charset="0"/>
                <a:sym typeface="Arimo"/>
              </a:rPr>
              <a:t>21</a:t>
            </a:r>
            <a:r>
              <a:rPr lang="en-US" sz="1200" dirty="0">
                <a:solidFill>
                  <a:schemeClr val="tx1">
                    <a:alpha val="60000"/>
                  </a:schemeClr>
                </a:solidFill>
                <a:ea typeface="Montserrat" charset="0"/>
                <a:cs typeface="Montserrat" charset="0"/>
                <a:sym typeface="Arimo"/>
              </a:rPr>
              <a:t>,000,000</a:t>
            </a:r>
          </a:p>
        </p:txBody>
      </p:sp>
      <p:sp>
        <p:nvSpPr>
          <p:cNvPr id="20" name="TextBox 19"/>
          <p:cNvSpPr txBox="1"/>
          <p:nvPr/>
        </p:nvSpPr>
        <p:spPr>
          <a:xfrm>
            <a:off x="1538642" y="2781242"/>
            <a:ext cx="5410797" cy="276999"/>
          </a:xfrm>
          <a:prstGeom prst="rect">
            <a:avLst/>
          </a:prstGeom>
          <a:noFill/>
        </p:spPr>
        <p:txBody>
          <a:bodyPr wrap="square" numCol="1" spcCol="0" rtlCol="0" anchor="ctr">
            <a:spAutoFit/>
          </a:bodyPr>
          <a:lstStyle/>
          <a:p>
            <a:r>
              <a:rPr lang="en-US" sz="1200" dirty="0">
                <a:solidFill>
                  <a:schemeClr val="tx1">
                    <a:alpha val="60000"/>
                  </a:schemeClr>
                </a:solidFill>
                <a:ea typeface="Montserrat Light" charset="0"/>
                <a:cs typeface="Montserrat Light" charset="0"/>
              </a:rPr>
              <a:t>Write something here in this column</a:t>
            </a:r>
          </a:p>
        </p:txBody>
      </p:sp>
      <p:sp>
        <p:nvSpPr>
          <p:cNvPr id="21" name="TextBox 20"/>
          <p:cNvSpPr txBox="1"/>
          <p:nvPr/>
        </p:nvSpPr>
        <p:spPr>
          <a:xfrm>
            <a:off x="1538642" y="3201866"/>
            <a:ext cx="5410797" cy="276999"/>
          </a:xfrm>
          <a:prstGeom prst="rect">
            <a:avLst/>
          </a:prstGeom>
          <a:noFill/>
        </p:spPr>
        <p:txBody>
          <a:bodyPr wrap="square" numCol="1" spcCol="0" rtlCol="0" anchor="ctr">
            <a:spAutoFit/>
          </a:bodyPr>
          <a:lstStyle/>
          <a:p>
            <a:r>
              <a:rPr lang="en-US" sz="1200" dirty="0">
                <a:solidFill>
                  <a:schemeClr val="tx1">
                    <a:alpha val="60000"/>
                  </a:schemeClr>
                </a:solidFill>
                <a:ea typeface="Montserrat Light" charset="0"/>
                <a:cs typeface="Montserrat Light" charset="0"/>
              </a:rPr>
              <a:t>Write something here in this column</a:t>
            </a:r>
          </a:p>
        </p:txBody>
      </p:sp>
      <p:sp>
        <p:nvSpPr>
          <p:cNvPr id="22" name="TextBox 21"/>
          <p:cNvSpPr txBox="1"/>
          <p:nvPr/>
        </p:nvSpPr>
        <p:spPr>
          <a:xfrm>
            <a:off x="1538642" y="3649922"/>
            <a:ext cx="5410797" cy="276999"/>
          </a:xfrm>
          <a:prstGeom prst="rect">
            <a:avLst/>
          </a:prstGeom>
          <a:noFill/>
        </p:spPr>
        <p:txBody>
          <a:bodyPr wrap="square" numCol="1" spcCol="0" rtlCol="0" anchor="ctr">
            <a:spAutoFit/>
          </a:bodyPr>
          <a:lstStyle/>
          <a:p>
            <a:r>
              <a:rPr lang="en-US" sz="1200" dirty="0">
                <a:solidFill>
                  <a:schemeClr val="tx1">
                    <a:alpha val="60000"/>
                  </a:schemeClr>
                </a:solidFill>
                <a:ea typeface="Montserrat Light" charset="0"/>
                <a:cs typeface="Montserrat Light" charset="0"/>
              </a:rPr>
              <a:t>Write something here in this column</a:t>
            </a:r>
          </a:p>
        </p:txBody>
      </p:sp>
      <p:sp>
        <p:nvSpPr>
          <p:cNvPr id="23" name="TextBox 22"/>
          <p:cNvSpPr txBox="1"/>
          <p:nvPr/>
        </p:nvSpPr>
        <p:spPr>
          <a:xfrm>
            <a:off x="1538642" y="4070546"/>
            <a:ext cx="5410797" cy="276999"/>
          </a:xfrm>
          <a:prstGeom prst="rect">
            <a:avLst/>
          </a:prstGeom>
          <a:noFill/>
        </p:spPr>
        <p:txBody>
          <a:bodyPr wrap="square" numCol="1" spcCol="0" rtlCol="0" anchor="ctr">
            <a:spAutoFit/>
          </a:bodyPr>
          <a:lstStyle/>
          <a:p>
            <a:r>
              <a:rPr lang="en-US" sz="1200" dirty="0">
                <a:solidFill>
                  <a:schemeClr val="tx1">
                    <a:alpha val="60000"/>
                  </a:schemeClr>
                </a:solidFill>
                <a:ea typeface="Montserrat Light" charset="0"/>
                <a:cs typeface="Montserrat Light" charset="0"/>
              </a:rPr>
              <a:t>Write something here in this column</a:t>
            </a:r>
          </a:p>
        </p:txBody>
      </p:sp>
      <p:sp>
        <p:nvSpPr>
          <p:cNvPr id="24" name="TextBox 23"/>
          <p:cNvSpPr txBox="1"/>
          <p:nvPr/>
        </p:nvSpPr>
        <p:spPr>
          <a:xfrm>
            <a:off x="1538642" y="4536890"/>
            <a:ext cx="5410797" cy="276999"/>
          </a:xfrm>
          <a:prstGeom prst="rect">
            <a:avLst/>
          </a:prstGeom>
          <a:noFill/>
        </p:spPr>
        <p:txBody>
          <a:bodyPr wrap="square" numCol="1" spcCol="0" rtlCol="0" anchor="ctr">
            <a:spAutoFit/>
          </a:bodyPr>
          <a:lstStyle/>
          <a:p>
            <a:r>
              <a:rPr lang="en-US" sz="1200" dirty="0">
                <a:solidFill>
                  <a:schemeClr val="tx1">
                    <a:alpha val="60000"/>
                  </a:schemeClr>
                </a:solidFill>
                <a:ea typeface="Montserrat Light" charset="0"/>
                <a:cs typeface="Montserrat Light" charset="0"/>
              </a:rPr>
              <a:t>Write something here in this column</a:t>
            </a:r>
          </a:p>
        </p:txBody>
      </p:sp>
      <p:sp>
        <p:nvSpPr>
          <p:cNvPr id="25" name="TextBox 24"/>
          <p:cNvSpPr txBox="1"/>
          <p:nvPr/>
        </p:nvSpPr>
        <p:spPr>
          <a:xfrm>
            <a:off x="1538642" y="4957514"/>
            <a:ext cx="5410797" cy="276999"/>
          </a:xfrm>
          <a:prstGeom prst="rect">
            <a:avLst/>
          </a:prstGeom>
          <a:noFill/>
        </p:spPr>
        <p:txBody>
          <a:bodyPr wrap="square" numCol="1" spcCol="0" rtlCol="0" anchor="ctr">
            <a:spAutoFit/>
          </a:bodyPr>
          <a:lstStyle/>
          <a:p>
            <a:r>
              <a:rPr lang="en-US" sz="1200" dirty="0">
                <a:solidFill>
                  <a:schemeClr val="tx1">
                    <a:alpha val="60000"/>
                  </a:schemeClr>
                </a:solidFill>
                <a:ea typeface="Montserrat Light" charset="0"/>
                <a:cs typeface="Montserrat Light" charset="0"/>
              </a:rPr>
              <a:t>Write something here in this column</a:t>
            </a:r>
          </a:p>
        </p:txBody>
      </p:sp>
      <p:sp>
        <p:nvSpPr>
          <p:cNvPr id="26" name="Shape 6975"/>
          <p:cNvSpPr/>
          <p:nvPr/>
        </p:nvSpPr>
        <p:spPr>
          <a:xfrm>
            <a:off x="3555144" y="2362063"/>
            <a:ext cx="1353152" cy="3374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lvl="0" algn="ctr">
              <a:defRPr sz="1800"/>
            </a:pPr>
            <a:r>
              <a:rPr lang="en-US" sz="1200" dirty="0">
                <a:solidFill>
                  <a:srgbClr val="FEFEFE"/>
                </a:solidFill>
                <a:ea typeface="Montserrat" charset="0"/>
                <a:cs typeface="Montserrat" charset="0"/>
                <a:sym typeface="Arimo"/>
              </a:rPr>
              <a:t>Information</a:t>
            </a:r>
            <a:endParaRPr sz="1200" dirty="0">
              <a:solidFill>
                <a:srgbClr val="FEFEFE"/>
              </a:solidFill>
              <a:ea typeface="Montserrat" charset="0"/>
              <a:cs typeface="Montserrat" charset="0"/>
              <a:sym typeface="Arimo"/>
            </a:endParaRPr>
          </a:p>
        </p:txBody>
      </p:sp>
      <p:sp>
        <p:nvSpPr>
          <p:cNvPr id="27" name="TextBox 26"/>
          <p:cNvSpPr txBox="1"/>
          <p:nvPr/>
        </p:nvSpPr>
        <p:spPr>
          <a:xfrm>
            <a:off x="4475203" y="1335861"/>
            <a:ext cx="3241593" cy="253916"/>
          </a:xfrm>
          <a:prstGeom prst="rect">
            <a:avLst/>
          </a:prstGeom>
          <a:noFill/>
        </p:spPr>
        <p:txBody>
          <a:bodyPr wrap="none" rtlCol="0">
            <a:spAutoFit/>
          </a:bodyPr>
          <a:lstStyle/>
          <a:p>
            <a:pPr lvl="0"/>
            <a:r>
              <a:rPr lang="id-ID" sz="1050" spc="300" dirty="0">
                <a:solidFill>
                  <a:srgbClr val="222222">
                    <a:alpha val="50000"/>
                  </a:srgbClr>
                </a:solidFill>
                <a:latin typeface="Source Sans Pro" charset="0"/>
                <a:ea typeface="Source Sans Pro" charset="0"/>
                <a:cs typeface="Source Sans Pro" charset="0"/>
              </a:rPr>
              <a:t>MINIMALIST AND CREATIVE THEME</a:t>
            </a:r>
            <a:endParaRPr lang="en-US" sz="1050" spc="300" dirty="0">
              <a:solidFill>
                <a:srgbClr val="222222">
                  <a:alpha val="50000"/>
                </a:srgbClr>
              </a:solidFill>
              <a:latin typeface="Source Sans Pro" charset="0"/>
              <a:ea typeface="Source Sans Pro" charset="0"/>
              <a:cs typeface="Source Sans Pro" charset="0"/>
            </a:endParaRPr>
          </a:p>
        </p:txBody>
      </p:sp>
      <p:sp>
        <p:nvSpPr>
          <p:cNvPr id="28" name="Title 1"/>
          <p:cNvSpPr txBox="1">
            <a:spLocks/>
          </p:cNvSpPr>
          <p:nvPr/>
        </p:nvSpPr>
        <p:spPr>
          <a:xfrm>
            <a:off x="838200" y="735829"/>
            <a:ext cx="1051560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d-ID" dirty="0"/>
              <a:t>Infographic Creative Layout</a:t>
            </a:r>
            <a:endParaRPr kumimoji="0" lang="en-US" sz="40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2585235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2822" b="12822"/>
          <a:stretch>
            <a:fillRect/>
          </a:stretch>
        </p:blipFill>
        <p:spPr/>
      </p:pic>
      <p:sp>
        <p:nvSpPr>
          <p:cNvPr id="8" name="Rectangle 7"/>
          <p:cNvSpPr/>
          <p:nvPr/>
        </p:nvSpPr>
        <p:spPr>
          <a:xfrm>
            <a:off x="0" y="0"/>
            <a:ext cx="12192000" cy="6046788"/>
          </a:xfrm>
          <a:prstGeom prst="rect">
            <a:avLst/>
          </a:prstGeom>
          <a:solidFill>
            <a:schemeClr val="tx1">
              <a:alpha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Diamond 9"/>
          <p:cNvSpPr/>
          <p:nvPr/>
        </p:nvSpPr>
        <p:spPr>
          <a:xfrm>
            <a:off x="3743709" y="-2108241"/>
            <a:ext cx="4680000" cy="43200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Shape 143"/>
          <p:cNvSpPr/>
          <p:nvPr/>
        </p:nvSpPr>
        <p:spPr>
          <a:xfrm>
            <a:off x="1001206" y="4117486"/>
            <a:ext cx="10063949" cy="67710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5400">
                <a:solidFill>
                  <a:srgbClr val="BFBFBF"/>
                </a:solidFill>
                <a:latin typeface="Helvetica"/>
                <a:ea typeface="Helvetica"/>
                <a:cs typeface="Helvetica"/>
                <a:sym typeface="Helvetica"/>
              </a:defRPr>
            </a:lvl1pPr>
          </a:lstStyle>
          <a:p>
            <a:pPr lvl="0" algn="ctr">
              <a:defRPr sz="1800">
                <a:solidFill>
                  <a:srgbClr val="000000"/>
                </a:solidFill>
              </a:defRPr>
            </a:pPr>
            <a:r>
              <a:rPr sz="4400" b="1" dirty="0">
                <a:solidFill>
                  <a:schemeClr val="bg1"/>
                </a:solidFill>
                <a:latin typeface="+mn-lt"/>
                <a:ea typeface="Roboto" panose="02000000000000000000" pitchFamily="2" charset="0"/>
                <a:cs typeface="Roboto" panose="02000000000000000000" pitchFamily="2" charset="0"/>
              </a:rPr>
              <a:t>Interested ? Let's Talk In Person</a:t>
            </a:r>
          </a:p>
        </p:txBody>
      </p:sp>
      <p:sp>
        <p:nvSpPr>
          <p:cNvPr id="12" name="Shape 143"/>
          <p:cNvSpPr/>
          <p:nvPr/>
        </p:nvSpPr>
        <p:spPr>
          <a:xfrm>
            <a:off x="1001206" y="4925930"/>
            <a:ext cx="10063949" cy="3077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5400">
                <a:solidFill>
                  <a:srgbClr val="BFBFBF"/>
                </a:solidFill>
                <a:latin typeface="Helvetica"/>
                <a:ea typeface="Helvetica"/>
                <a:cs typeface="Helvetica"/>
                <a:sym typeface="Helvetica"/>
              </a:defRPr>
            </a:lvl1pPr>
          </a:lstStyle>
          <a:p>
            <a:pPr lvl="0" algn="ctr">
              <a:defRPr sz="1800">
                <a:solidFill>
                  <a:srgbClr val="000000"/>
                </a:solidFill>
              </a:defRPr>
            </a:pPr>
            <a:r>
              <a:rPr sz="2000" dirty="0">
                <a:solidFill>
                  <a:schemeClr val="bg1"/>
                </a:solidFill>
                <a:latin typeface="+mn-lt"/>
                <a:ea typeface="Roboto" panose="02000000000000000000" pitchFamily="2" charset="0"/>
                <a:cs typeface="Roboto" panose="02000000000000000000" pitchFamily="2" charset="0"/>
              </a:rPr>
              <a:t>Thank to See Our Presentation Hope To See You Again</a:t>
            </a:r>
          </a:p>
        </p:txBody>
      </p:sp>
      <p:cxnSp>
        <p:nvCxnSpPr>
          <p:cNvPr id="13" name="Straight Connector 12"/>
          <p:cNvCxnSpPr/>
          <p:nvPr/>
        </p:nvCxnSpPr>
        <p:spPr>
          <a:xfrm>
            <a:off x="3933559" y="1154412"/>
            <a:ext cx="1238865" cy="119909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953668" y="1063808"/>
            <a:ext cx="2529232" cy="2256114"/>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1145776" y="1294578"/>
            <a:ext cx="9977209" cy="360001"/>
            <a:chOff x="1466752" y="1220467"/>
            <a:chExt cx="9977209" cy="360001"/>
          </a:xfrm>
        </p:grpSpPr>
        <p:grpSp>
          <p:nvGrpSpPr>
            <p:cNvPr id="16" name="Group 15"/>
            <p:cNvGrpSpPr/>
            <p:nvPr/>
          </p:nvGrpSpPr>
          <p:grpSpPr>
            <a:xfrm rot="2700000">
              <a:off x="11083961" y="1220468"/>
              <a:ext cx="360000" cy="360000"/>
              <a:chOff x="2358572" y="1016001"/>
              <a:chExt cx="856342" cy="856342"/>
            </a:xfrm>
            <a:effectLst/>
          </p:grpSpPr>
          <p:cxnSp>
            <p:nvCxnSpPr>
              <p:cNvPr id="20" name="Straight Connector 19"/>
              <p:cNvCxnSpPr/>
              <p:nvPr/>
            </p:nvCxnSpPr>
            <p:spPr>
              <a:xfrm flipH="1">
                <a:off x="2786743" y="1016001"/>
                <a:ext cx="0" cy="856342"/>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flipH="1">
                <a:off x="2786743" y="986972"/>
                <a:ext cx="0" cy="856342"/>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rot="2700000">
              <a:off x="1466752" y="1220467"/>
              <a:ext cx="360000" cy="360000"/>
              <a:chOff x="2358572" y="1016001"/>
              <a:chExt cx="856342" cy="856342"/>
            </a:xfrm>
            <a:effectLst/>
          </p:grpSpPr>
          <p:cxnSp>
            <p:nvCxnSpPr>
              <p:cNvPr id="18" name="Straight Connector 17"/>
              <p:cNvCxnSpPr/>
              <p:nvPr/>
            </p:nvCxnSpPr>
            <p:spPr>
              <a:xfrm flipH="1">
                <a:off x="2786743" y="1016001"/>
                <a:ext cx="0" cy="856342"/>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a:off x="2786743" y="986972"/>
                <a:ext cx="0" cy="856342"/>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34" name="Rectangle 33"/>
          <p:cNvSpPr/>
          <p:nvPr/>
        </p:nvSpPr>
        <p:spPr>
          <a:xfrm>
            <a:off x="406171" y="6192415"/>
            <a:ext cx="595035" cy="584775"/>
          </a:xfrm>
          <a:prstGeom prst="rect">
            <a:avLst/>
          </a:prstGeom>
        </p:spPr>
        <p:txBody>
          <a:bodyPr wrap="none">
            <a:spAutoFit/>
          </a:bodyPr>
          <a:lstStyle/>
          <a:p>
            <a:r>
              <a:rPr lang="en-US" sz="3200" dirty="0">
                <a:solidFill>
                  <a:schemeClr val="accent2"/>
                </a:solidFill>
                <a:latin typeface="linea-basic-10" charset="0"/>
                <a:ea typeface="linea-basic-10" charset="0"/>
                <a:cs typeface="linea-basic-10" charset="0"/>
              </a:rPr>
              <a:t>&amp;</a:t>
            </a:r>
            <a:endParaRPr lang="id-ID" sz="1600" dirty="0">
              <a:solidFill>
                <a:schemeClr val="accent2"/>
              </a:solidFill>
            </a:endParaRPr>
          </a:p>
        </p:txBody>
      </p:sp>
      <p:sp>
        <p:nvSpPr>
          <p:cNvPr id="35" name="TextBox 34"/>
          <p:cNvSpPr txBox="1"/>
          <p:nvPr/>
        </p:nvSpPr>
        <p:spPr>
          <a:xfrm>
            <a:off x="1160155" y="6267512"/>
            <a:ext cx="2831273" cy="369332"/>
          </a:xfrm>
          <a:prstGeom prst="rect">
            <a:avLst/>
          </a:prstGeom>
          <a:noFill/>
        </p:spPr>
        <p:txBody>
          <a:bodyPr wrap="square" rtlCol="0">
            <a:spAutoFit/>
          </a:bodyPr>
          <a:lstStyle/>
          <a:p>
            <a:r>
              <a:rPr lang="id-ID" dirty="0"/>
              <a:t>WWW.123@com</a:t>
            </a:r>
          </a:p>
        </p:txBody>
      </p:sp>
      <p:sp>
        <p:nvSpPr>
          <p:cNvPr id="36" name="Rectangle 35"/>
          <p:cNvSpPr/>
          <p:nvPr/>
        </p:nvSpPr>
        <p:spPr>
          <a:xfrm>
            <a:off x="4638291" y="6192415"/>
            <a:ext cx="595035" cy="584775"/>
          </a:xfrm>
          <a:prstGeom prst="rect">
            <a:avLst/>
          </a:prstGeom>
        </p:spPr>
        <p:txBody>
          <a:bodyPr wrap="none">
            <a:spAutoFit/>
          </a:bodyPr>
          <a:lstStyle/>
          <a:p>
            <a:r>
              <a:rPr lang="en-US" sz="3200" dirty="0">
                <a:solidFill>
                  <a:schemeClr val="accent2"/>
                </a:solidFill>
                <a:latin typeface="linea-basic-10" charset="0"/>
                <a:ea typeface="linea-basic-10" charset="0"/>
                <a:cs typeface="linea-basic-10" charset="0"/>
              </a:rPr>
              <a:t>=</a:t>
            </a:r>
            <a:endParaRPr lang="id-ID" sz="1600" dirty="0">
              <a:solidFill>
                <a:schemeClr val="accent2"/>
              </a:solidFill>
            </a:endParaRPr>
          </a:p>
        </p:txBody>
      </p:sp>
      <p:sp>
        <p:nvSpPr>
          <p:cNvPr id="37" name="TextBox 36"/>
          <p:cNvSpPr txBox="1"/>
          <p:nvPr/>
        </p:nvSpPr>
        <p:spPr>
          <a:xfrm>
            <a:off x="5705151" y="6263022"/>
            <a:ext cx="1923362" cy="369332"/>
          </a:xfrm>
          <a:prstGeom prst="rect">
            <a:avLst/>
          </a:prstGeom>
          <a:noFill/>
        </p:spPr>
        <p:txBody>
          <a:bodyPr wrap="square" rtlCol="0">
            <a:spAutoFit/>
          </a:bodyPr>
          <a:lstStyle/>
          <a:p>
            <a:r>
              <a:rPr lang="id-ID" dirty="0"/>
              <a:t>+1234567890</a:t>
            </a:r>
          </a:p>
        </p:txBody>
      </p:sp>
      <p:sp>
        <p:nvSpPr>
          <p:cNvPr id="38" name="Rectangle 37"/>
          <p:cNvSpPr/>
          <p:nvPr/>
        </p:nvSpPr>
        <p:spPr>
          <a:xfrm>
            <a:off x="8446606" y="6172531"/>
            <a:ext cx="595035" cy="584775"/>
          </a:xfrm>
          <a:prstGeom prst="rect">
            <a:avLst/>
          </a:prstGeom>
        </p:spPr>
        <p:txBody>
          <a:bodyPr wrap="none">
            <a:spAutoFit/>
          </a:bodyPr>
          <a:lstStyle/>
          <a:p>
            <a:r>
              <a:rPr lang="en-US" sz="3200" dirty="0">
                <a:solidFill>
                  <a:schemeClr val="accent2"/>
                </a:solidFill>
                <a:latin typeface="linea-basic-10" charset="0"/>
                <a:ea typeface="linea-basic-10" charset="0"/>
                <a:cs typeface="linea-basic-10" charset="0"/>
              </a:rPr>
              <a:t>E</a:t>
            </a:r>
            <a:endParaRPr lang="id-ID" sz="1600" dirty="0">
              <a:solidFill>
                <a:schemeClr val="accent2"/>
              </a:solidFill>
            </a:endParaRPr>
          </a:p>
        </p:txBody>
      </p:sp>
      <p:sp>
        <p:nvSpPr>
          <p:cNvPr id="39" name="TextBox 38"/>
          <p:cNvSpPr txBox="1"/>
          <p:nvPr/>
        </p:nvSpPr>
        <p:spPr>
          <a:xfrm>
            <a:off x="9386795" y="6263022"/>
            <a:ext cx="2500406" cy="369332"/>
          </a:xfrm>
          <a:prstGeom prst="rect">
            <a:avLst/>
          </a:prstGeom>
          <a:noFill/>
        </p:spPr>
        <p:txBody>
          <a:bodyPr wrap="square" rtlCol="0">
            <a:spAutoFit/>
          </a:bodyPr>
          <a:lstStyle/>
          <a:p>
            <a:r>
              <a:rPr lang="id-ID" altLang="zh-CN" dirty="0"/>
              <a:t>WWW.123@com</a:t>
            </a:r>
          </a:p>
        </p:txBody>
      </p:sp>
      <p:grpSp>
        <p:nvGrpSpPr>
          <p:cNvPr id="40" name="Group 39"/>
          <p:cNvGrpSpPr/>
          <p:nvPr/>
        </p:nvGrpSpPr>
        <p:grpSpPr>
          <a:xfrm>
            <a:off x="5516740" y="454099"/>
            <a:ext cx="1158520" cy="1241966"/>
            <a:chOff x="438150" y="1027113"/>
            <a:chExt cx="723900" cy="787400"/>
          </a:xfrm>
        </p:grpSpPr>
        <p:sp>
          <p:nvSpPr>
            <p:cNvPr id="41" name="AutoShape 3"/>
            <p:cNvSpPr>
              <a:spLocks noChangeAspect="1" noChangeArrowheads="1" noTextEdit="1"/>
            </p:cNvSpPr>
            <p:nvPr/>
          </p:nvSpPr>
          <p:spPr bwMode="auto">
            <a:xfrm>
              <a:off x="438150" y="1027113"/>
              <a:ext cx="7239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5"/>
            <p:cNvSpPr>
              <a:spLocks noEditPoints="1"/>
            </p:cNvSpPr>
            <p:nvPr/>
          </p:nvSpPr>
          <p:spPr bwMode="auto">
            <a:xfrm>
              <a:off x="438150" y="1027113"/>
              <a:ext cx="723900" cy="787400"/>
            </a:xfrm>
            <a:custGeom>
              <a:avLst/>
              <a:gdLst>
                <a:gd name="T0" fmla="*/ 14315 w 15048"/>
                <a:gd name="T1" fmla="*/ 5343 h 16368"/>
                <a:gd name="T2" fmla="*/ 13462 w 15048"/>
                <a:gd name="T3" fmla="*/ 4298 h 16368"/>
                <a:gd name="T4" fmla="*/ 12760 w 15048"/>
                <a:gd name="T5" fmla="*/ 3724 h 16368"/>
                <a:gd name="T6" fmla="*/ 13185 w 15048"/>
                <a:gd name="T7" fmla="*/ 2297 h 16368"/>
                <a:gd name="T8" fmla="*/ 13500 w 15048"/>
                <a:gd name="T9" fmla="*/ 1866 h 16368"/>
                <a:gd name="T10" fmla="*/ 13613 w 15048"/>
                <a:gd name="T11" fmla="*/ 1271 h 16368"/>
                <a:gd name="T12" fmla="*/ 13461 w 15048"/>
                <a:gd name="T13" fmla="*/ 591 h 16368"/>
                <a:gd name="T14" fmla="*/ 13046 w 15048"/>
                <a:gd name="T15" fmla="*/ 144 h 16368"/>
                <a:gd name="T16" fmla="*/ 2556 w 15048"/>
                <a:gd name="T17" fmla="*/ 0 h 16368"/>
                <a:gd name="T18" fmla="*/ 1956 w 15048"/>
                <a:gd name="T19" fmla="*/ 173 h 16368"/>
                <a:gd name="T20" fmla="*/ 1562 w 15048"/>
                <a:gd name="T21" fmla="*/ 644 h 16368"/>
                <a:gd name="T22" fmla="*/ 1436 w 15048"/>
                <a:gd name="T23" fmla="*/ 1330 h 16368"/>
                <a:gd name="T24" fmla="*/ 1569 w 15048"/>
                <a:gd name="T25" fmla="*/ 1912 h 16368"/>
                <a:gd name="T26" fmla="*/ 1899 w 15048"/>
                <a:gd name="T27" fmla="*/ 2326 h 16368"/>
                <a:gd name="T28" fmla="*/ 2240 w 15048"/>
                <a:gd name="T29" fmla="*/ 3756 h 16368"/>
                <a:gd name="T30" fmla="*/ 1509 w 15048"/>
                <a:gd name="T31" fmla="*/ 4373 h 16368"/>
                <a:gd name="T32" fmla="*/ 660 w 15048"/>
                <a:gd name="T33" fmla="*/ 5462 h 16368"/>
                <a:gd name="T34" fmla="*/ 30 w 15048"/>
                <a:gd name="T35" fmla="*/ 7301 h 16368"/>
                <a:gd name="T36" fmla="*/ 578 w 15048"/>
                <a:gd name="T37" fmla="*/ 10876 h 16368"/>
                <a:gd name="T38" fmla="*/ 1887 w 15048"/>
                <a:gd name="T39" fmla="*/ 13884 h 16368"/>
                <a:gd name="T40" fmla="*/ 2704 w 15048"/>
                <a:gd name="T41" fmla="*/ 15204 h 16368"/>
                <a:gd name="T42" fmla="*/ 3609 w 15048"/>
                <a:gd name="T43" fmla="*/ 15917 h 16368"/>
                <a:gd name="T44" fmla="*/ 4689 w 15048"/>
                <a:gd name="T45" fmla="*/ 16320 h 16368"/>
                <a:gd name="T46" fmla="*/ 10360 w 15048"/>
                <a:gd name="T47" fmla="*/ 16320 h 16368"/>
                <a:gd name="T48" fmla="*/ 11439 w 15048"/>
                <a:gd name="T49" fmla="*/ 15917 h 16368"/>
                <a:gd name="T50" fmla="*/ 12344 w 15048"/>
                <a:gd name="T51" fmla="*/ 15204 h 16368"/>
                <a:gd name="T52" fmla="*/ 13161 w 15048"/>
                <a:gd name="T53" fmla="*/ 13884 h 16368"/>
                <a:gd name="T54" fmla="*/ 14470 w 15048"/>
                <a:gd name="T55" fmla="*/ 10876 h 16368"/>
                <a:gd name="T56" fmla="*/ 15018 w 15048"/>
                <a:gd name="T57" fmla="*/ 7301 h 16368"/>
                <a:gd name="T58" fmla="*/ 2256 w 15048"/>
                <a:gd name="T59" fmla="*/ 1064 h 16368"/>
                <a:gd name="T60" fmla="*/ 2356 w 15048"/>
                <a:gd name="T61" fmla="*/ 875 h 16368"/>
                <a:gd name="T62" fmla="*/ 12492 w 15048"/>
                <a:gd name="T63" fmla="*/ 801 h 16368"/>
                <a:gd name="T64" fmla="*/ 12706 w 15048"/>
                <a:gd name="T65" fmla="*/ 888 h 16368"/>
                <a:gd name="T66" fmla="*/ 12798 w 15048"/>
                <a:gd name="T67" fmla="*/ 1083 h 16368"/>
                <a:gd name="T68" fmla="*/ 12802 w 15048"/>
                <a:gd name="T69" fmla="*/ 1437 h 16368"/>
                <a:gd name="T70" fmla="*/ 12718 w 15048"/>
                <a:gd name="T71" fmla="*/ 1637 h 16368"/>
                <a:gd name="T72" fmla="*/ 12518 w 15048"/>
                <a:gd name="T73" fmla="*/ 1738 h 16368"/>
                <a:gd name="T74" fmla="*/ 2371 w 15048"/>
                <a:gd name="T75" fmla="*/ 1679 h 16368"/>
                <a:gd name="T76" fmla="*/ 2261 w 15048"/>
                <a:gd name="T77" fmla="*/ 1496 h 16368"/>
                <a:gd name="T78" fmla="*/ 11922 w 15048"/>
                <a:gd name="T79" fmla="*/ 14453 h 16368"/>
                <a:gd name="T80" fmla="*/ 11325 w 15048"/>
                <a:gd name="T81" fmla="*/ 15044 h 16368"/>
                <a:gd name="T82" fmla="*/ 10532 w 15048"/>
                <a:gd name="T83" fmla="*/ 15450 h 16368"/>
                <a:gd name="T84" fmla="*/ 5107 w 15048"/>
                <a:gd name="T85" fmla="*/ 15566 h 16368"/>
                <a:gd name="T86" fmla="*/ 4292 w 15048"/>
                <a:gd name="T87" fmla="*/ 15364 h 16368"/>
                <a:gd name="T88" fmla="*/ 3533 w 15048"/>
                <a:gd name="T89" fmla="*/ 14897 h 16368"/>
                <a:gd name="T90" fmla="*/ 2958 w 15048"/>
                <a:gd name="T91" fmla="*/ 14169 h 16368"/>
                <a:gd name="T92" fmla="*/ 1841 w 15048"/>
                <a:gd name="T93" fmla="*/ 11930 h 16368"/>
                <a:gd name="T94" fmla="*/ 844 w 15048"/>
                <a:gd name="T95" fmla="*/ 8604 h 16368"/>
                <a:gd name="T96" fmla="*/ 1190 w 15048"/>
                <a:gd name="T97" fmla="*/ 6166 h 16368"/>
                <a:gd name="T98" fmla="*/ 2063 w 15048"/>
                <a:gd name="T99" fmla="*/ 4955 h 16368"/>
                <a:gd name="T100" fmla="*/ 2778 w 15048"/>
                <a:gd name="T101" fmla="*/ 4358 h 16368"/>
                <a:gd name="T102" fmla="*/ 3032 w 15048"/>
                <a:gd name="T103" fmla="*/ 4144 h 16368"/>
                <a:gd name="T104" fmla="*/ 11962 w 15048"/>
                <a:gd name="T105" fmla="*/ 3943 h 16368"/>
                <a:gd name="T106" fmla="*/ 12062 w 15048"/>
                <a:gd name="T107" fmla="*/ 4208 h 16368"/>
                <a:gd name="T108" fmla="*/ 12414 w 15048"/>
                <a:gd name="T109" fmla="*/ 4460 h 16368"/>
                <a:gd name="T110" fmla="*/ 13234 w 15048"/>
                <a:gd name="T111" fmla="*/ 5224 h 16368"/>
                <a:gd name="T112" fmla="*/ 14043 w 15048"/>
                <a:gd name="T113" fmla="*/ 6602 h 16368"/>
                <a:gd name="T114" fmla="*/ 14032 w 15048"/>
                <a:gd name="T115" fmla="*/ 9525 h 16368"/>
                <a:gd name="T116" fmla="*/ 12849 w 15048"/>
                <a:gd name="T117" fmla="*/ 12718 h 16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48" h="16368">
                  <a:moveTo>
                    <a:pt x="14912" y="6714"/>
                  </a:moveTo>
                  <a:lnTo>
                    <a:pt x="14868" y="6558"/>
                  </a:lnTo>
                  <a:lnTo>
                    <a:pt x="14820" y="6407"/>
                  </a:lnTo>
                  <a:lnTo>
                    <a:pt x="14768" y="6260"/>
                  </a:lnTo>
                  <a:lnTo>
                    <a:pt x="14712" y="6117"/>
                  </a:lnTo>
                  <a:lnTo>
                    <a:pt x="14654" y="5977"/>
                  </a:lnTo>
                  <a:lnTo>
                    <a:pt x="14591" y="5842"/>
                  </a:lnTo>
                  <a:lnTo>
                    <a:pt x="14525" y="5711"/>
                  </a:lnTo>
                  <a:lnTo>
                    <a:pt x="14458" y="5585"/>
                  </a:lnTo>
                  <a:lnTo>
                    <a:pt x="14388" y="5462"/>
                  </a:lnTo>
                  <a:lnTo>
                    <a:pt x="14315" y="5343"/>
                  </a:lnTo>
                  <a:lnTo>
                    <a:pt x="14242" y="5229"/>
                  </a:lnTo>
                  <a:lnTo>
                    <a:pt x="14165" y="5117"/>
                  </a:lnTo>
                  <a:lnTo>
                    <a:pt x="14089" y="5011"/>
                  </a:lnTo>
                  <a:lnTo>
                    <a:pt x="14011" y="4907"/>
                  </a:lnTo>
                  <a:lnTo>
                    <a:pt x="13932" y="4808"/>
                  </a:lnTo>
                  <a:lnTo>
                    <a:pt x="13853" y="4714"/>
                  </a:lnTo>
                  <a:lnTo>
                    <a:pt x="13774" y="4623"/>
                  </a:lnTo>
                  <a:lnTo>
                    <a:pt x="13696" y="4535"/>
                  </a:lnTo>
                  <a:lnTo>
                    <a:pt x="13617" y="4452"/>
                  </a:lnTo>
                  <a:lnTo>
                    <a:pt x="13539" y="4373"/>
                  </a:lnTo>
                  <a:lnTo>
                    <a:pt x="13462" y="4298"/>
                  </a:lnTo>
                  <a:lnTo>
                    <a:pt x="13386" y="4226"/>
                  </a:lnTo>
                  <a:lnTo>
                    <a:pt x="13312" y="4158"/>
                  </a:lnTo>
                  <a:lnTo>
                    <a:pt x="13239" y="4095"/>
                  </a:lnTo>
                  <a:lnTo>
                    <a:pt x="13170" y="4035"/>
                  </a:lnTo>
                  <a:lnTo>
                    <a:pt x="13102" y="3978"/>
                  </a:lnTo>
                  <a:lnTo>
                    <a:pt x="13036" y="3926"/>
                  </a:lnTo>
                  <a:lnTo>
                    <a:pt x="12974" y="3878"/>
                  </a:lnTo>
                  <a:lnTo>
                    <a:pt x="12915" y="3834"/>
                  </a:lnTo>
                  <a:lnTo>
                    <a:pt x="12860" y="3793"/>
                  </a:lnTo>
                  <a:lnTo>
                    <a:pt x="12808" y="3756"/>
                  </a:lnTo>
                  <a:lnTo>
                    <a:pt x="12760" y="3724"/>
                  </a:lnTo>
                  <a:lnTo>
                    <a:pt x="12760" y="2508"/>
                  </a:lnTo>
                  <a:lnTo>
                    <a:pt x="12808" y="2496"/>
                  </a:lnTo>
                  <a:lnTo>
                    <a:pt x="12855" y="2482"/>
                  </a:lnTo>
                  <a:lnTo>
                    <a:pt x="12900" y="2465"/>
                  </a:lnTo>
                  <a:lnTo>
                    <a:pt x="12945" y="2447"/>
                  </a:lnTo>
                  <a:lnTo>
                    <a:pt x="12987" y="2427"/>
                  </a:lnTo>
                  <a:lnTo>
                    <a:pt x="13029" y="2404"/>
                  </a:lnTo>
                  <a:lnTo>
                    <a:pt x="13070" y="2381"/>
                  </a:lnTo>
                  <a:lnTo>
                    <a:pt x="13110" y="2354"/>
                  </a:lnTo>
                  <a:lnTo>
                    <a:pt x="13149" y="2326"/>
                  </a:lnTo>
                  <a:lnTo>
                    <a:pt x="13185" y="2297"/>
                  </a:lnTo>
                  <a:lnTo>
                    <a:pt x="13221" y="2266"/>
                  </a:lnTo>
                  <a:lnTo>
                    <a:pt x="13256" y="2233"/>
                  </a:lnTo>
                  <a:lnTo>
                    <a:pt x="13288" y="2198"/>
                  </a:lnTo>
                  <a:lnTo>
                    <a:pt x="13320" y="2162"/>
                  </a:lnTo>
                  <a:lnTo>
                    <a:pt x="13351" y="2124"/>
                  </a:lnTo>
                  <a:lnTo>
                    <a:pt x="13379" y="2085"/>
                  </a:lnTo>
                  <a:lnTo>
                    <a:pt x="13407" y="2044"/>
                  </a:lnTo>
                  <a:lnTo>
                    <a:pt x="13432" y="2001"/>
                  </a:lnTo>
                  <a:lnTo>
                    <a:pt x="13456" y="1957"/>
                  </a:lnTo>
                  <a:lnTo>
                    <a:pt x="13478" y="1912"/>
                  </a:lnTo>
                  <a:lnTo>
                    <a:pt x="13500" y="1866"/>
                  </a:lnTo>
                  <a:lnTo>
                    <a:pt x="13519" y="1818"/>
                  </a:lnTo>
                  <a:lnTo>
                    <a:pt x="13536" y="1768"/>
                  </a:lnTo>
                  <a:lnTo>
                    <a:pt x="13552" y="1718"/>
                  </a:lnTo>
                  <a:lnTo>
                    <a:pt x="13566" y="1665"/>
                  </a:lnTo>
                  <a:lnTo>
                    <a:pt x="13578" y="1612"/>
                  </a:lnTo>
                  <a:lnTo>
                    <a:pt x="13590" y="1558"/>
                  </a:lnTo>
                  <a:lnTo>
                    <a:pt x="13598" y="1503"/>
                  </a:lnTo>
                  <a:lnTo>
                    <a:pt x="13605" y="1447"/>
                  </a:lnTo>
                  <a:lnTo>
                    <a:pt x="13610" y="1388"/>
                  </a:lnTo>
                  <a:lnTo>
                    <a:pt x="13612" y="1330"/>
                  </a:lnTo>
                  <a:lnTo>
                    <a:pt x="13613" y="1271"/>
                  </a:lnTo>
                  <a:lnTo>
                    <a:pt x="13612" y="1201"/>
                  </a:lnTo>
                  <a:lnTo>
                    <a:pt x="13608" y="1132"/>
                  </a:lnTo>
                  <a:lnTo>
                    <a:pt x="13602" y="1066"/>
                  </a:lnTo>
                  <a:lnTo>
                    <a:pt x="13593" y="1000"/>
                  </a:lnTo>
                  <a:lnTo>
                    <a:pt x="13580" y="937"/>
                  </a:lnTo>
                  <a:lnTo>
                    <a:pt x="13566" y="876"/>
                  </a:lnTo>
                  <a:lnTo>
                    <a:pt x="13550" y="815"/>
                  </a:lnTo>
                  <a:lnTo>
                    <a:pt x="13531" y="756"/>
                  </a:lnTo>
                  <a:lnTo>
                    <a:pt x="13510" y="700"/>
                  </a:lnTo>
                  <a:lnTo>
                    <a:pt x="13486" y="644"/>
                  </a:lnTo>
                  <a:lnTo>
                    <a:pt x="13461" y="591"/>
                  </a:lnTo>
                  <a:lnTo>
                    <a:pt x="13432" y="539"/>
                  </a:lnTo>
                  <a:lnTo>
                    <a:pt x="13403" y="490"/>
                  </a:lnTo>
                  <a:lnTo>
                    <a:pt x="13371" y="443"/>
                  </a:lnTo>
                  <a:lnTo>
                    <a:pt x="13336" y="398"/>
                  </a:lnTo>
                  <a:lnTo>
                    <a:pt x="13301" y="355"/>
                  </a:lnTo>
                  <a:lnTo>
                    <a:pt x="13263" y="314"/>
                  </a:lnTo>
                  <a:lnTo>
                    <a:pt x="13222" y="275"/>
                  </a:lnTo>
                  <a:lnTo>
                    <a:pt x="13181" y="238"/>
                  </a:lnTo>
                  <a:lnTo>
                    <a:pt x="13137" y="205"/>
                  </a:lnTo>
                  <a:lnTo>
                    <a:pt x="13092" y="173"/>
                  </a:lnTo>
                  <a:lnTo>
                    <a:pt x="13046" y="144"/>
                  </a:lnTo>
                  <a:lnTo>
                    <a:pt x="12997" y="118"/>
                  </a:lnTo>
                  <a:lnTo>
                    <a:pt x="12947" y="93"/>
                  </a:lnTo>
                  <a:lnTo>
                    <a:pt x="12894" y="72"/>
                  </a:lnTo>
                  <a:lnTo>
                    <a:pt x="12841" y="53"/>
                  </a:lnTo>
                  <a:lnTo>
                    <a:pt x="12786" y="37"/>
                  </a:lnTo>
                  <a:lnTo>
                    <a:pt x="12730" y="24"/>
                  </a:lnTo>
                  <a:lnTo>
                    <a:pt x="12673" y="13"/>
                  </a:lnTo>
                  <a:lnTo>
                    <a:pt x="12614" y="6"/>
                  </a:lnTo>
                  <a:lnTo>
                    <a:pt x="12554" y="1"/>
                  </a:lnTo>
                  <a:lnTo>
                    <a:pt x="12492" y="0"/>
                  </a:lnTo>
                  <a:lnTo>
                    <a:pt x="2556" y="0"/>
                  </a:lnTo>
                  <a:lnTo>
                    <a:pt x="2494" y="1"/>
                  </a:lnTo>
                  <a:lnTo>
                    <a:pt x="2434" y="6"/>
                  </a:lnTo>
                  <a:lnTo>
                    <a:pt x="2375" y="13"/>
                  </a:lnTo>
                  <a:lnTo>
                    <a:pt x="2318" y="24"/>
                  </a:lnTo>
                  <a:lnTo>
                    <a:pt x="2262" y="37"/>
                  </a:lnTo>
                  <a:lnTo>
                    <a:pt x="2207" y="53"/>
                  </a:lnTo>
                  <a:lnTo>
                    <a:pt x="2154" y="72"/>
                  </a:lnTo>
                  <a:lnTo>
                    <a:pt x="2101" y="93"/>
                  </a:lnTo>
                  <a:lnTo>
                    <a:pt x="2051" y="118"/>
                  </a:lnTo>
                  <a:lnTo>
                    <a:pt x="2002" y="144"/>
                  </a:lnTo>
                  <a:lnTo>
                    <a:pt x="1956" y="173"/>
                  </a:lnTo>
                  <a:lnTo>
                    <a:pt x="1911" y="205"/>
                  </a:lnTo>
                  <a:lnTo>
                    <a:pt x="1867" y="238"/>
                  </a:lnTo>
                  <a:lnTo>
                    <a:pt x="1825" y="275"/>
                  </a:lnTo>
                  <a:lnTo>
                    <a:pt x="1785" y="314"/>
                  </a:lnTo>
                  <a:lnTo>
                    <a:pt x="1747" y="355"/>
                  </a:lnTo>
                  <a:lnTo>
                    <a:pt x="1712" y="398"/>
                  </a:lnTo>
                  <a:lnTo>
                    <a:pt x="1677" y="443"/>
                  </a:lnTo>
                  <a:lnTo>
                    <a:pt x="1645" y="490"/>
                  </a:lnTo>
                  <a:lnTo>
                    <a:pt x="1615" y="539"/>
                  </a:lnTo>
                  <a:lnTo>
                    <a:pt x="1587" y="591"/>
                  </a:lnTo>
                  <a:lnTo>
                    <a:pt x="1562" y="644"/>
                  </a:lnTo>
                  <a:lnTo>
                    <a:pt x="1538" y="700"/>
                  </a:lnTo>
                  <a:lnTo>
                    <a:pt x="1517" y="756"/>
                  </a:lnTo>
                  <a:lnTo>
                    <a:pt x="1498" y="815"/>
                  </a:lnTo>
                  <a:lnTo>
                    <a:pt x="1481" y="876"/>
                  </a:lnTo>
                  <a:lnTo>
                    <a:pt x="1468" y="937"/>
                  </a:lnTo>
                  <a:lnTo>
                    <a:pt x="1455" y="1000"/>
                  </a:lnTo>
                  <a:lnTo>
                    <a:pt x="1446" y="1066"/>
                  </a:lnTo>
                  <a:lnTo>
                    <a:pt x="1440" y="1132"/>
                  </a:lnTo>
                  <a:lnTo>
                    <a:pt x="1436" y="1201"/>
                  </a:lnTo>
                  <a:lnTo>
                    <a:pt x="1435" y="1271"/>
                  </a:lnTo>
                  <a:lnTo>
                    <a:pt x="1436" y="1330"/>
                  </a:lnTo>
                  <a:lnTo>
                    <a:pt x="1438" y="1388"/>
                  </a:lnTo>
                  <a:lnTo>
                    <a:pt x="1443" y="1447"/>
                  </a:lnTo>
                  <a:lnTo>
                    <a:pt x="1450" y="1503"/>
                  </a:lnTo>
                  <a:lnTo>
                    <a:pt x="1458" y="1558"/>
                  </a:lnTo>
                  <a:lnTo>
                    <a:pt x="1470" y="1612"/>
                  </a:lnTo>
                  <a:lnTo>
                    <a:pt x="1482" y="1665"/>
                  </a:lnTo>
                  <a:lnTo>
                    <a:pt x="1495" y="1718"/>
                  </a:lnTo>
                  <a:lnTo>
                    <a:pt x="1512" y="1768"/>
                  </a:lnTo>
                  <a:lnTo>
                    <a:pt x="1529" y="1818"/>
                  </a:lnTo>
                  <a:lnTo>
                    <a:pt x="1548" y="1866"/>
                  </a:lnTo>
                  <a:lnTo>
                    <a:pt x="1569" y="1912"/>
                  </a:lnTo>
                  <a:lnTo>
                    <a:pt x="1591" y="1957"/>
                  </a:lnTo>
                  <a:lnTo>
                    <a:pt x="1616" y="2001"/>
                  </a:lnTo>
                  <a:lnTo>
                    <a:pt x="1641" y="2044"/>
                  </a:lnTo>
                  <a:lnTo>
                    <a:pt x="1669" y="2085"/>
                  </a:lnTo>
                  <a:lnTo>
                    <a:pt x="1697" y="2124"/>
                  </a:lnTo>
                  <a:lnTo>
                    <a:pt x="1728" y="2162"/>
                  </a:lnTo>
                  <a:lnTo>
                    <a:pt x="1760" y="2198"/>
                  </a:lnTo>
                  <a:lnTo>
                    <a:pt x="1792" y="2233"/>
                  </a:lnTo>
                  <a:lnTo>
                    <a:pt x="1827" y="2266"/>
                  </a:lnTo>
                  <a:lnTo>
                    <a:pt x="1863" y="2297"/>
                  </a:lnTo>
                  <a:lnTo>
                    <a:pt x="1899" y="2326"/>
                  </a:lnTo>
                  <a:lnTo>
                    <a:pt x="1938" y="2354"/>
                  </a:lnTo>
                  <a:lnTo>
                    <a:pt x="1978" y="2381"/>
                  </a:lnTo>
                  <a:lnTo>
                    <a:pt x="2019" y="2404"/>
                  </a:lnTo>
                  <a:lnTo>
                    <a:pt x="2061" y="2427"/>
                  </a:lnTo>
                  <a:lnTo>
                    <a:pt x="2105" y="2447"/>
                  </a:lnTo>
                  <a:lnTo>
                    <a:pt x="2148" y="2465"/>
                  </a:lnTo>
                  <a:lnTo>
                    <a:pt x="2194" y="2482"/>
                  </a:lnTo>
                  <a:lnTo>
                    <a:pt x="2241" y="2496"/>
                  </a:lnTo>
                  <a:lnTo>
                    <a:pt x="2288" y="2508"/>
                  </a:lnTo>
                  <a:lnTo>
                    <a:pt x="2288" y="3724"/>
                  </a:lnTo>
                  <a:lnTo>
                    <a:pt x="2240" y="3756"/>
                  </a:lnTo>
                  <a:lnTo>
                    <a:pt x="2189" y="3793"/>
                  </a:lnTo>
                  <a:lnTo>
                    <a:pt x="2133" y="3834"/>
                  </a:lnTo>
                  <a:lnTo>
                    <a:pt x="2074" y="3878"/>
                  </a:lnTo>
                  <a:lnTo>
                    <a:pt x="2012" y="3927"/>
                  </a:lnTo>
                  <a:lnTo>
                    <a:pt x="1946" y="3979"/>
                  </a:lnTo>
                  <a:lnTo>
                    <a:pt x="1879" y="4035"/>
                  </a:lnTo>
                  <a:lnTo>
                    <a:pt x="1809" y="4095"/>
                  </a:lnTo>
                  <a:lnTo>
                    <a:pt x="1736" y="4158"/>
                  </a:lnTo>
                  <a:lnTo>
                    <a:pt x="1662" y="4226"/>
                  </a:lnTo>
                  <a:lnTo>
                    <a:pt x="1586" y="4298"/>
                  </a:lnTo>
                  <a:lnTo>
                    <a:pt x="1509" y="4373"/>
                  </a:lnTo>
                  <a:lnTo>
                    <a:pt x="1432" y="4452"/>
                  </a:lnTo>
                  <a:lnTo>
                    <a:pt x="1353" y="4536"/>
                  </a:lnTo>
                  <a:lnTo>
                    <a:pt x="1274" y="4623"/>
                  </a:lnTo>
                  <a:lnTo>
                    <a:pt x="1195" y="4714"/>
                  </a:lnTo>
                  <a:lnTo>
                    <a:pt x="1116" y="4809"/>
                  </a:lnTo>
                  <a:lnTo>
                    <a:pt x="1037" y="4907"/>
                  </a:lnTo>
                  <a:lnTo>
                    <a:pt x="959" y="5011"/>
                  </a:lnTo>
                  <a:lnTo>
                    <a:pt x="883" y="5117"/>
                  </a:lnTo>
                  <a:lnTo>
                    <a:pt x="807" y="5229"/>
                  </a:lnTo>
                  <a:lnTo>
                    <a:pt x="733" y="5343"/>
                  </a:lnTo>
                  <a:lnTo>
                    <a:pt x="660" y="5462"/>
                  </a:lnTo>
                  <a:lnTo>
                    <a:pt x="590" y="5585"/>
                  </a:lnTo>
                  <a:lnTo>
                    <a:pt x="523" y="5711"/>
                  </a:lnTo>
                  <a:lnTo>
                    <a:pt x="457" y="5843"/>
                  </a:lnTo>
                  <a:lnTo>
                    <a:pt x="395" y="5978"/>
                  </a:lnTo>
                  <a:lnTo>
                    <a:pt x="336" y="6117"/>
                  </a:lnTo>
                  <a:lnTo>
                    <a:pt x="280" y="6260"/>
                  </a:lnTo>
                  <a:lnTo>
                    <a:pt x="228" y="6407"/>
                  </a:lnTo>
                  <a:lnTo>
                    <a:pt x="180" y="6558"/>
                  </a:lnTo>
                  <a:lnTo>
                    <a:pt x="136" y="6714"/>
                  </a:lnTo>
                  <a:lnTo>
                    <a:pt x="72" y="7002"/>
                  </a:lnTo>
                  <a:lnTo>
                    <a:pt x="30" y="7301"/>
                  </a:lnTo>
                  <a:lnTo>
                    <a:pt x="6" y="7608"/>
                  </a:lnTo>
                  <a:lnTo>
                    <a:pt x="0" y="7921"/>
                  </a:lnTo>
                  <a:lnTo>
                    <a:pt x="12" y="8241"/>
                  </a:lnTo>
                  <a:lnTo>
                    <a:pt x="40" y="8567"/>
                  </a:lnTo>
                  <a:lnTo>
                    <a:pt x="83" y="8895"/>
                  </a:lnTo>
                  <a:lnTo>
                    <a:pt x="138" y="9225"/>
                  </a:lnTo>
                  <a:lnTo>
                    <a:pt x="206" y="9558"/>
                  </a:lnTo>
                  <a:lnTo>
                    <a:pt x="286" y="9890"/>
                  </a:lnTo>
                  <a:lnTo>
                    <a:pt x="375" y="10221"/>
                  </a:lnTo>
                  <a:lnTo>
                    <a:pt x="473" y="10550"/>
                  </a:lnTo>
                  <a:lnTo>
                    <a:pt x="578" y="10876"/>
                  </a:lnTo>
                  <a:lnTo>
                    <a:pt x="689" y="11197"/>
                  </a:lnTo>
                  <a:lnTo>
                    <a:pt x="806" y="11511"/>
                  </a:lnTo>
                  <a:lnTo>
                    <a:pt x="927" y="11819"/>
                  </a:lnTo>
                  <a:lnTo>
                    <a:pt x="1049" y="12118"/>
                  </a:lnTo>
                  <a:lnTo>
                    <a:pt x="1175" y="12409"/>
                  </a:lnTo>
                  <a:lnTo>
                    <a:pt x="1299" y="12688"/>
                  </a:lnTo>
                  <a:lnTo>
                    <a:pt x="1424" y="12955"/>
                  </a:lnTo>
                  <a:lnTo>
                    <a:pt x="1545" y="13210"/>
                  </a:lnTo>
                  <a:lnTo>
                    <a:pt x="1665" y="13450"/>
                  </a:lnTo>
                  <a:lnTo>
                    <a:pt x="1779" y="13675"/>
                  </a:lnTo>
                  <a:lnTo>
                    <a:pt x="1887" y="13884"/>
                  </a:lnTo>
                  <a:lnTo>
                    <a:pt x="1989" y="14074"/>
                  </a:lnTo>
                  <a:lnTo>
                    <a:pt x="2082" y="14246"/>
                  </a:lnTo>
                  <a:lnTo>
                    <a:pt x="2167" y="14398"/>
                  </a:lnTo>
                  <a:lnTo>
                    <a:pt x="2240" y="14528"/>
                  </a:lnTo>
                  <a:lnTo>
                    <a:pt x="2352" y="14719"/>
                  </a:lnTo>
                  <a:lnTo>
                    <a:pt x="2407" y="14811"/>
                  </a:lnTo>
                  <a:lnTo>
                    <a:pt x="2459" y="14892"/>
                  </a:lnTo>
                  <a:lnTo>
                    <a:pt x="2515" y="14973"/>
                  </a:lnTo>
                  <a:lnTo>
                    <a:pt x="2574" y="15051"/>
                  </a:lnTo>
                  <a:lnTo>
                    <a:pt x="2637" y="15128"/>
                  </a:lnTo>
                  <a:lnTo>
                    <a:pt x="2704" y="15204"/>
                  </a:lnTo>
                  <a:lnTo>
                    <a:pt x="2773" y="15279"/>
                  </a:lnTo>
                  <a:lnTo>
                    <a:pt x="2845" y="15351"/>
                  </a:lnTo>
                  <a:lnTo>
                    <a:pt x="2921" y="15423"/>
                  </a:lnTo>
                  <a:lnTo>
                    <a:pt x="2999" y="15491"/>
                  </a:lnTo>
                  <a:lnTo>
                    <a:pt x="3080" y="15559"/>
                  </a:lnTo>
                  <a:lnTo>
                    <a:pt x="3163" y="15624"/>
                  </a:lnTo>
                  <a:lnTo>
                    <a:pt x="3249" y="15687"/>
                  </a:lnTo>
                  <a:lnTo>
                    <a:pt x="3335" y="15748"/>
                  </a:lnTo>
                  <a:lnTo>
                    <a:pt x="3425" y="15806"/>
                  </a:lnTo>
                  <a:lnTo>
                    <a:pt x="3516" y="15863"/>
                  </a:lnTo>
                  <a:lnTo>
                    <a:pt x="3609" y="15917"/>
                  </a:lnTo>
                  <a:lnTo>
                    <a:pt x="3703" y="15968"/>
                  </a:lnTo>
                  <a:lnTo>
                    <a:pt x="3799" y="16016"/>
                  </a:lnTo>
                  <a:lnTo>
                    <a:pt x="3896" y="16062"/>
                  </a:lnTo>
                  <a:lnTo>
                    <a:pt x="3993" y="16105"/>
                  </a:lnTo>
                  <a:lnTo>
                    <a:pt x="4091" y="16146"/>
                  </a:lnTo>
                  <a:lnTo>
                    <a:pt x="4190" y="16183"/>
                  </a:lnTo>
                  <a:lnTo>
                    <a:pt x="4290" y="16217"/>
                  </a:lnTo>
                  <a:lnTo>
                    <a:pt x="4389" y="16247"/>
                  </a:lnTo>
                  <a:lnTo>
                    <a:pt x="4489" y="16275"/>
                  </a:lnTo>
                  <a:lnTo>
                    <a:pt x="4589" y="16299"/>
                  </a:lnTo>
                  <a:lnTo>
                    <a:pt x="4689" y="16320"/>
                  </a:lnTo>
                  <a:lnTo>
                    <a:pt x="4788" y="16337"/>
                  </a:lnTo>
                  <a:lnTo>
                    <a:pt x="4887" y="16351"/>
                  </a:lnTo>
                  <a:lnTo>
                    <a:pt x="4985" y="16360"/>
                  </a:lnTo>
                  <a:lnTo>
                    <a:pt x="5082" y="16366"/>
                  </a:lnTo>
                  <a:lnTo>
                    <a:pt x="5178" y="16368"/>
                  </a:lnTo>
                  <a:lnTo>
                    <a:pt x="9870" y="16368"/>
                  </a:lnTo>
                  <a:lnTo>
                    <a:pt x="9966" y="16366"/>
                  </a:lnTo>
                  <a:lnTo>
                    <a:pt x="10063" y="16360"/>
                  </a:lnTo>
                  <a:lnTo>
                    <a:pt x="10162" y="16351"/>
                  </a:lnTo>
                  <a:lnTo>
                    <a:pt x="10260" y="16337"/>
                  </a:lnTo>
                  <a:lnTo>
                    <a:pt x="10360" y="16320"/>
                  </a:lnTo>
                  <a:lnTo>
                    <a:pt x="10459" y="16299"/>
                  </a:lnTo>
                  <a:lnTo>
                    <a:pt x="10559" y="16275"/>
                  </a:lnTo>
                  <a:lnTo>
                    <a:pt x="10659" y="16247"/>
                  </a:lnTo>
                  <a:lnTo>
                    <a:pt x="10758" y="16217"/>
                  </a:lnTo>
                  <a:lnTo>
                    <a:pt x="10858" y="16183"/>
                  </a:lnTo>
                  <a:lnTo>
                    <a:pt x="10957" y="16146"/>
                  </a:lnTo>
                  <a:lnTo>
                    <a:pt x="11055" y="16105"/>
                  </a:lnTo>
                  <a:lnTo>
                    <a:pt x="11152" y="16062"/>
                  </a:lnTo>
                  <a:lnTo>
                    <a:pt x="11249" y="16016"/>
                  </a:lnTo>
                  <a:lnTo>
                    <a:pt x="11345" y="15968"/>
                  </a:lnTo>
                  <a:lnTo>
                    <a:pt x="11439" y="15917"/>
                  </a:lnTo>
                  <a:lnTo>
                    <a:pt x="11532" y="15863"/>
                  </a:lnTo>
                  <a:lnTo>
                    <a:pt x="11623" y="15806"/>
                  </a:lnTo>
                  <a:lnTo>
                    <a:pt x="11713" y="15748"/>
                  </a:lnTo>
                  <a:lnTo>
                    <a:pt x="11799" y="15687"/>
                  </a:lnTo>
                  <a:lnTo>
                    <a:pt x="11885" y="15624"/>
                  </a:lnTo>
                  <a:lnTo>
                    <a:pt x="11968" y="15559"/>
                  </a:lnTo>
                  <a:lnTo>
                    <a:pt x="12049" y="15491"/>
                  </a:lnTo>
                  <a:lnTo>
                    <a:pt x="12127" y="15423"/>
                  </a:lnTo>
                  <a:lnTo>
                    <a:pt x="12203" y="15351"/>
                  </a:lnTo>
                  <a:lnTo>
                    <a:pt x="12275" y="15279"/>
                  </a:lnTo>
                  <a:lnTo>
                    <a:pt x="12344" y="15204"/>
                  </a:lnTo>
                  <a:lnTo>
                    <a:pt x="12411" y="15128"/>
                  </a:lnTo>
                  <a:lnTo>
                    <a:pt x="12474" y="15051"/>
                  </a:lnTo>
                  <a:lnTo>
                    <a:pt x="12533" y="14973"/>
                  </a:lnTo>
                  <a:lnTo>
                    <a:pt x="12589" y="14892"/>
                  </a:lnTo>
                  <a:lnTo>
                    <a:pt x="12641" y="14811"/>
                  </a:lnTo>
                  <a:lnTo>
                    <a:pt x="12696" y="14719"/>
                  </a:lnTo>
                  <a:lnTo>
                    <a:pt x="12808" y="14528"/>
                  </a:lnTo>
                  <a:lnTo>
                    <a:pt x="12881" y="14398"/>
                  </a:lnTo>
                  <a:lnTo>
                    <a:pt x="12965" y="14246"/>
                  </a:lnTo>
                  <a:lnTo>
                    <a:pt x="13059" y="14074"/>
                  </a:lnTo>
                  <a:lnTo>
                    <a:pt x="13161" y="13884"/>
                  </a:lnTo>
                  <a:lnTo>
                    <a:pt x="13269" y="13675"/>
                  </a:lnTo>
                  <a:lnTo>
                    <a:pt x="13383" y="13450"/>
                  </a:lnTo>
                  <a:lnTo>
                    <a:pt x="13502" y="13210"/>
                  </a:lnTo>
                  <a:lnTo>
                    <a:pt x="13624" y="12955"/>
                  </a:lnTo>
                  <a:lnTo>
                    <a:pt x="13749" y="12688"/>
                  </a:lnTo>
                  <a:lnTo>
                    <a:pt x="13873" y="12409"/>
                  </a:lnTo>
                  <a:lnTo>
                    <a:pt x="13998" y="12118"/>
                  </a:lnTo>
                  <a:lnTo>
                    <a:pt x="14121" y="11819"/>
                  </a:lnTo>
                  <a:lnTo>
                    <a:pt x="14242" y="11511"/>
                  </a:lnTo>
                  <a:lnTo>
                    <a:pt x="14359" y="11197"/>
                  </a:lnTo>
                  <a:lnTo>
                    <a:pt x="14470" y="10876"/>
                  </a:lnTo>
                  <a:lnTo>
                    <a:pt x="14575" y="10550"/>
                  </a:lnTo>
                  <a:lnTo>
                    <a:pt x="14673" y="10221"/>
                  </a:lnTo>
                  <a:lnTo>
                    <a:pt x="14762" y="9890"/>
                  </a:lnTo>
                  <a:lnTo>
                    <a:pt x="14842" y="9558"/>
                  </a:lnTo>
                  <a:lnTo>
                    <a:pt x="14910" y="9225"/>
                  </a:lnTo>
                  <a:lnTo>
                    <a:pt x="14965" y="8895"/>
                  </a:lnTo>
                  <a:lnTo>
                    <a:pt x="15008" y="8567"/>
                  </a:lnTo>
                  <a:lnTo>
                    <a:pt x="15036" y="8241"/>
                  </a:lnTo>
                  <a:lnTo>
                    <a:pt x="15048" y="7921"/>
                  </a:lnTo>
                  <a:lnTo>
                    <a:pt x="15042" y="7608"/>
                  </a:lnTo>
                  <a:lnTo>
                    <a:pt x="15018" y="7301"/>
                  </a:lnTo>
                  <a:lnTo>
                    <a:pt x="14976" y="7002"/>
                  </a:lnTo>
                  <a:lnTo>
                    <a:pt x="14912" y="6714"/>
                  </a:lnTo>
                  <a:close/>
                  <a:moveTo>
                    <a:pt x="2233" y="1271"/>
                  </a:moveTo>
                  <a:lnTo>
                    <a:pt x="2233" y="1271"/>
                  </a:lnTo>
                  <a:lnTo>
                    <a:pt x="2233" y="1236"/>
                  </a:lnTo>
                  <a:lnTo>
                    <a:pt x="2235" y="1200"/>
                  </a:lnTo>
                  <a:lnTo>
                    <a:pt x="2238" y="1162"/>
                  </a:lnTo>
                  <a:lnTo>
                    <a:pt x="2243" y="1123"/>
                  </a:lnTo>
                  <a:lnTo>
                    <a:pt x="2247" y="1104"/>
                  </a:lnTo>
                  <a:lnTo>
                    <a:pt x="2250" y="1083"/>
                  </a:lnTo>
                  <a:lnTo>
                    <a:pt x="2256" y="1064"/>
                  </a:lnTo>
                  <a:lnTo>
                    <a:pt x="2261" y="1044"/>
                  </a:lnTo>
                  <a:lnTo>
                    <a:pt x="2267" y="1025"/>
                  </a:lnTo>
                  <a:lnTo>
                    <a:pt x="2273" y="1007"/>
                  </a:lnTo>
                  <a:lnTo>
                    <a:pt x="2280" y="988"/>
                  </a:lnTo>
                  <a:lnTo>
                    <a:pt x="2288" y="970"/>
                  </a:lnTo>
                  <a:lnTo>
                    <a:pt x="2297" y="952"/>
                  </a:lnTo>
                  <a:lnTo>
                    <a:pt x="2308" y="935"/>
                  </a:lnTo>
                  <a:lnTo>
                    <a:pt x="2318" y="919"/>
                  </a:lnTo>
                  <a:lnTo>
                    <a:pt x="2330" y="903"/>
                  </a:lnTo>
                  <a:lnTo>
                    <a:pt x="2342" y="888"/>
                  </a:lnTo>
                  <a:lnTo>
                    <a:pt x="2356" y="875"/>
                  </a:lnTo>
                  <a:lnTo>
                    <a:pt x="2371" y="861"/>
                  </a:lnTo>
                  <a:lnTo>
                    <a:pt x="2386" y="849"/>
                  </a:lnTo>
                  <a:lnTo>
                    <a:pt x="2404" y="839"/>
                  </a:lnTo>
                  <a:lnTo>
                    <a:pt x="2421" y="829"/>
                  </a:lnTo>
                  <a:lnTo>
                    <a:pt x="2440" y="820"/>
                  </a:lnTo>
                  <a:lnTo>
                    <a:pt x="2461" y="814"/>
                  </a:lnTo>
                  <a:lnTo>
                    <a:pt x="2482" y="808"/>
                  </a:lnTo>
                  <a:lnTo>
                    <a:pt x="2506" y="804"/>
                  </a:lnTo>
                  <a:lnTo>
                    <a:pt x="2530" y="802"/>
                  </a:lnTo>
                  <a:lnTo>
                    <a:pt x="2556" y="801"/>
                  </a:lnTo>
                  <a:lnTo>
                    <a:pt x="12492" y="801"/>
                  </a:lnTo>
                  <a:lnTo>
                    <a:pt x="12518" y="802"/>
                  </a:lnTo>
                  <a:lnTo>
                    <a:pt x="12542" y="804"/>
                  </a:lnTo>
                  <a:lnTo>
                    <a:pt x="12565" y="808"/>
                  </a:lnTo>
                  <a:lnTo>
                    <a:pt x="12587" y="814"/>
                  </a:lnTo>
                  <a:lnTo>
                    <a:pt x="12608" y="820"/>
                  </a:lnTo>
                  <a:lnTo>
                    <a:pt x="12627" y="829"/>
                  </a:lnTo>
                  <a:lnTo>
                    <a:pt x="12644" y="839"/>
                  </a:lnTo>
                  <a:lnTo>
                    <a:pt x="12662" y="849"/>
                  </a:lnTo>
                  <a:lnTo>
                    <a:pt x="12677" y="861"/>
                  </a:lnTo>
                  <a:lnTo>
                    <a:pt x="12692" y="875"/>
                  </a:lnTo>
                  <a:lnTo>
                    <a:pt x="12706" y="888"/>
                  </a:lnTo>
                  <a:lnTo>
                    <a:pt x="12718" y="903"/>
                  </a:lnTo>
                  <a:lnTo>
                    <a:pt x="12730" y="919"/>
                  </a:lnTo>
                  <a:lnTo>
                    <a:pt x="12740" y="935"/>
                  </a:lnTo>
                  <a:lnTo>
                    <a:pt x="12751" y="952"/>
                  </a:lnTo>
                  <a:lnTo>
                    <a:pt x="12760" y="970"/>
                  </a:lnTo>
                  <a:lnTo>
                    <a:pt x="12768" y="988"/>
                  </a:lnTo>
                  <a:lnTo>
                    <a:pt x="12775" y="1007"/>
                  </a:lnTo>
                  <a:lnTo>
                    <a:pt x="12782" y="1025"/>
                  </a:lnTo>
                  <a:lnTo>
                    <a:pt x="12787" y="1044"/>
                  </a:lnTo>
                  <a:lnTo>
                    <a:pt x="12792" y="1064"/>
                  </a:lnTo>
                  <a:lnTo>
                    <a:pt x="12798" y="1083"/>
                  </a:lnTo>
                  <a:lnTo>
                    <a:pt x="12802" y="1104"/>
                  </a:lnTo>
                  <a:lnTo>
                    <a:pt x="12805" y="1123"/>
                  </a:lnTo>
                  <a:lnTo>
                    <a:pt x="12810" y="1162"/>
                  </a:lnTo>
                  <a:lnTo>
                    <a:pt x="12814" y="1200"/>
                  </a:lnTo>
                  <a:lnTo>
                    <a:pt x="12815" y="1236"/>
                  </a:lnTo>
                  <a:lnTo>
                    <a:pt x="12816" y="1271"/>
                  </a:lnTo>
                  <a:lnTo>
                    <a:pt x="12815" y="1304"/>
                  </a:lnTo>
                  <a:lnTo>
                    <a:pt x="12814" y="1340"/>
                  </a:lnTo>
                  <a:lnTo>
                    <a:pt x="12810" y="1378"/>
                  </a:lnTo>
                  <a:lnTo>
                    <a:pt x="12805" y="1417"/>
                  </a:lnTo>
                  <a:lnTo>
                    <a:pt x="12802" y="1437"/>
                  </a:lnTo>
                  <a:lnTo>
                    <a:pt x="12798" y="1457"/>
                  </a:lnTo>
                  <a:lnTo>
                    <a:pt x="12792" y="1476"/>
                  </a:lnTo>
                  <a:lnTo>
                    <a:pt x="12787" y="1496"/>
                  </a:lnTo>
                  <a:lnTo>
                    <a:pt x="12782" y="1515"/>
                  </a:lnTo>
                  <a:lnTo>
                    <a:pt x="12775" y="1533"/>
                  </a:lnTo>
                  <a:lnTo>
                    <a:pt x="12768" y="1552"/>
                  </a:lnTo>
                  <a:lnTo>
                    <a:pt x="12760" y="1570"/>
                  </a:lnTo>
                  <a:lnTo>
                    <a:pt x="12751" y="1588"/>
                  </a:lnTo>
                  <a:lnTo>
                    <a:pt x="12740" y="1605"/>
                  </a:lnTo>
                  <a:lnTo>
                    <a:pt x="12730" y="1621"/>
                  </a:lnTo>
                  <a:lnTo>
                    <a:pt x="12718" y="1637"/>
                  </a:lnTo>
                  <a:lnTo>
                    <a:pt x="12706" y="1651"/>
                  </a:lnTo>
                  <a:lnTo>
                    <a:pt x="12692" y="1665"/>
                  </a:lnTo>
                  <a:lnTo>
                    <a:pt x="12677" y="1679"/>
                  </a:lnTo>
                  <a:lnTo>
                    <a:pt x="12662" y="1690"/>
                  </a:lnTo>
                  <a:lnTo>
                    <a:pt x="12644" y="1701"/>
                  </a:lnTo>
                  <a:lnTo>
                    <a:pt x="12627" y="1710"/>
                  </a:lnTo>
                  <a:lnTo>
                    <a:pt x="12608" y="1719"/>
                  </a:lnTo>
                  <a:lnTo>
                    <a:pt x="12587" y="1726"/>
                  </a:lnTo>
                  <a:lnTo>
                    <a:pt x="12565" y="1732"/>
                  </a:lnTo>
                  <a:lnTo>
                    <a:pt x="12542" y="1736"/>
                  </a:lnTo>
                  <a:lnTo>
                    <a:pt x="12518" y="1738"/>
                  </a:lnTo>
                  <a:lnTo>
                    <a:pt x="12492" y="1739"/>
                  </a:lnTo>
                  <a:lnTo>
                    <a:pt x="2556" y="1739"/>
                  </a:lnTo>
                  <a:lnTo>
                    <a:pt x="2530" y="1738"/>
                  </a:lnTo>
                  <a:lnTo>
                    <a:pt x="2506" y="1736"/>
                  </a:lnTo>
                  <a:lnTo>
                    <a:pt x="2482" y="1732"/>
                  </a:lnTo>
                  <a:lnTo>
                    <a:pt x="2461" y="1726"/>
                  </a:lnTo>
                  <a:lnTo>
                    <a:pt x="2440" y="1719"/>
                  </a:lnTo>
                  <a:lnTo>
                    <a:pt x="2421" y="1710"/>
                  </a:lnTo>
                  <a:lnTo>
                    <a:pt x="2404" y="1701"/>
                  </a:lnTo>
                  <a:lnTo>
                    <a:pt x="2386" y="1690"/>
                  </a:lnTo>
                  <a:lnTo>
                    <a:pt x="2371" y="1679"/>
                  </a:lnTo>
                  <a:lnTo>
                    <a:pt x="2356" y="1665"/>
                  </a:lnTo>
                  <a:lnTo>
                    <a:pt x="2342" y="1651"/>
                  </a:lnTo>
                  <a:lnTo>
                    <a:pt x="2330" y="1637"/>
                  </a:lnTo>
                  <a:lnTo>
                    <a:pt x="2318" y="1621"/>
                  </a:lnTo>
                  <a:lnTo>
                    <a:pt x="2308" y="1605"/>
                  </a:lnTo>
                  <a:lnTo>
                    <a:pt x="2297" y="1588"/>
                  </a:lnTo>
                  <a:lnTo>
                    <a:pt x="2288" y="1570"/>
                  </a:lnTo>
                  <a:lnTo>
                    <a:pt x="2280" y="1552"/>
                  </a:lnTo>
                  <a:lnTo>
                    <a:pt x="2273" y="1533"/>
                  </a:lnTo>
                  <a:lnTo>
                    <a:pt x="2267" y="1515"/>
                  </a:lnTo>
                  <a:lnTo>
                    <a:pt x="2261" y="1496"/>
                  </a:lnTo>
                  <a:lnTo>
                    <a:pt x="2256" y="1476"/>
                  </a:lnTo>
                  <a:lnTo>
                    <a:pt x="2250" y="1457"/>
                  </a:lnTo>
                  <a:lnTo>
                    <a:pt x="2247" y="1437"/>
                  </a:lnTo>
                  <a:lnTo>
                    <a:pt x="2243" y="1417"/>
                  </a:lnTo>
                  <a:lnTo>
                    <a:pt x="2238" y="1378"/>
                  </a:lnTo>
                  <a:lnTo>
                    <a:pt x="2235" y="1340"/>
                  </a:lnTo>
                  <a:lnTo>
                    <a:pt x="2233" y="1304"/>
                  </a:lnTo>
                  <a:lnTo>
                    <a:pt x="2233" y="1271"/>
                  </a:lnTo>
                  <a:close/>
                  <a:moveTo>
                    <a:pt x="11960" y="14394"/>
                  </a:moveTo>
                  <a:lnTo>
                    <a:pt x="11960" y="14394"/>
                  </a:lnTo>
                  <a:lnTo>
                    <a:pt x="11922" y="14453"/>
                  </a:lnTo>
                  <a:lnTo>
                    <a:pt x="11881" y="14511"/>
                  </a:lnTo>
                  <a:lnTo>
                    <a:pt x="11836" y="14570"/>
                  </a:lnTo>
                  <a:lnTo>
                    <a:pt x="11789" y="14627"/>
                  </a:lnTo>
                  <a:lnTo>
                    <a:pt x="11739" y="14683"/>
                  </a:lnTo>
                  <a:lnTo>
                    <a:pt x="11687" y="14738"/>
                  </a:lnTo>
                  <a:lnTo>
                    <a:pt x="11632" y="14793"/>
                  </a:lnTo>
                  <a:lnTo>
                    <a:pt x="11575" y="14846"/>
                  </a:lnTo>
                  <a:lnTo>
                    <a:pt x="11515" y="14897"/>
                  </a:lnTo>
                  <a:lnTo>
                    <a:pt x="11453" y="14948"/>
                  </a:lnTo>
                  <a:lnTo>
                    <a:pt x="11390" y="14997"/>
                  </a:lnTo>
                  <a:lnTo>
                    <a:pt x="11325" y="15044"/>
                  </a:lnTo>
                  <a:lnTo>
                    <a:pt x="11257" y="15091"/>
                  </a:lnTo>
                  <a:lnTo>
                    <a:pt x="11189" y="15135"/>
                  </a:lnTo>
                  <a:lnTo>
                    <a:pt x="11120" y="15178"/>
                  </a:lnTo>
                  <a:lnTo>
                    <a:pt x="11049" y="15219"/>
                  </a:lnTo>
                  <a:lnTo>
                    <a:pt x="10977" y="15259"/>
                  </a:lnTo>
                  <a:lnTo>
                    <a:pt x="10904" y="15296"/>
                  </a:lnTo>
                  <a:lnTo>
                    <a:pt x="10831" y="15331"/>
                  </a:lnTo>
                  <a:lnTo>
                    <a:pt x="10756" y="15364"/>
                  </a:lnTo>
                  <a:lnTo>
                    <a:pt x="10682" y="15395"/>
                  </a:lnTo>
                  <a:lnTo>
                    <a:pt x="10606" y="15424"/>
                  </a:lnTo>
                  <a:lnTo>
                    <a:pt x="10532" y="15450"/>
                  </a:lnTo>
                  <a:lnTo>
                    <a:pt x="10456" y="15474"/>
                  </a:lnTo>
                  <a:lnTo>
                    <a:pt x="10381" y="15495"/>
                  </a:lnTo>
                  <a:lnTo>
                    <a:pt x="10306" y="15514"/>
                  </a:lnTo>
                  <a:lnTo>
                    <a:pt x="10232" y="15530"/>
                  </a:lnTo>
                  <a:lnTo>
                    <a:pt x="10158" y="15543"/>
                  </a:lnTo>
                  <a:lnTo>
                    <a:pt x="10085" y="15554"/>
                  </a:lnTo>
                  <a:lnTo>
                    <a:pt x="10012" y="15562"/>
                  </a:lnTo>
                  <a:lnTo>
                    <a:pt x="9941" y="15566"/>
                  </a:lnTo>
                  <a:lnTo>
                    <a:pt x="9870" y="15568"/>
                  </a:lnTo>
                  <a:lnTo>
                    <a:pt x="5178" y="15568"/>
                  </a:lnTo>
                  <a:lnTo>
                    <a:pt x="5107" y="15566"/>
                  </a:lnTo>
                  <a:lnTo>
                    <a:pt x="5036" y="15562"/>
                  </a:lnTo>
                  <a:lnTo>
                    <a:pt x="4963" y="15554"/>
                  </a:lnTo>
                  <a:lnTo>
                    <a:pt x="4890" y="15543"/>
                  </a:lnTo>
                  <a:lnTo>
                    <a:pt x="4816" y="15530"/>
                  </a:lnTo>
                  <a:lnTo>
                    <a:pt x="4742" y="15514"/>
                  </a:lnTo>
                  <a:lnTo>
                    <a:pt x="4667" y="15495"/>
                  </a:lnTo>
                  <a:lnTo>
                    <a:pt x="4592" y="15474"/>
                  </a:lnTo>
                  <a:lnTo>
                    <a:pt x="4516" y="15450"/>
                  </a:lnTo>
                  <a:lnTo>
                    <a:pt x="4442" y="15424"/>
                  </a:lnTo>
                  <a:lnTo>
                    <a:pt x="4366" y="15395"/>
                  </a:lnTo>
                  <a:lnTo>
                    <a:pt x="4292" y="15364"/>
                  </a:lnTo>
                  <a:lnTo>
                    <a:pt x="4218" y="15331"/>
                  </a:lnTo>
                  <a:lnTo>
                    <a:pt x="4144" y="15296"/>
                  </a:lnTo>
                  <a:lnTo>
                    <a:pt x="4071" y="15259"/>
                  </a:lnTo>
                  <a:lnTo>
                    <a:pt x="4000" y="15219"/>
                  </a:lnTo>
                  <a:lnTo>
                    <a:pt x="3928" y="15178"/>
                  </a:lnTo>
                  <a:lnTo>
                    <a:pt x="3859" y="15135"/>
                  </a:lnTo>
                  <a:lnTo>
                    <a:pt x="3791" y="15091"/>
                  </a:lnTo>
                  <a:lnTo>
                    <a:pt x="3724" y="15044"/>
                  </a:lnTo>
                  <a:lnTo>
                    <a:pt x="3659" y="14997"/>
                  </a:lnTo>
                  <a:lnTo>
                    <a:pt x="3595" y="14948"/>
                  </a:lnTo>
                  <a:lnTo>
                    <a:pt x="3533" y="14897"/>
                  </a:lnTo>
                  <a:lnTo>
                    <a:pt x="3474" y="14846"/>
                  </a:lnTo>
                  <a:lnTo>
                    <a:pt x="3417" y="14793"/>
                  </a:lnTo>
                  <a:lnTo>
                    <a:pt x="3362" y="14738"/>
                  </a:lnTo>
                  <a:lnTo>
                    <a:pt x="3309" y="14683"/>
                  </a:lnTo>
                  <a:lnTo>
                    <a:pt x="3259" y="14627"/>
                  </a:lnTo>
                  <a:lnTo>
                    <a:pt x="3212" y="14570"/>
                  </a:lnTo>
                  <a:lnTo>
                    <a:pt x="3168" y="14511"/>
                  </a:lnTo>
                  <a:lnTo>
                    <a:pt x="3126" y="14453"/>
                  </a:lnTo>
                  <a:lnTo>
                    <a:pt x="3088" y="14394"/>
                  </a:lnTo>
                  <a:lnTo>
                    <a:pt x="3052" y="14331"/>
                  </a:lnTo>
                  <a:lnTo>
                    <a:pt x="2958" y="14169"/>
                  </a:lnTo>
                  <a:lnTo>
                    <a:pt x="2892" y="14054"/>
                  </a:lnTo>
                  <a:lnTo>
                    <a:pt x="2816" y="13917"/>
                  </a:lnTo>
                  <a:lnTo>
                    <a:pt x="2730" y="13759"/>
                  </a:lnTo>
                  <a:lnTo>
                    <a:pt x="2636" y="13584"/>
                  </a:lnTo>
                  <a:lnTo>
                    <a:pt x="2535" y="13391"/>
                  </a:lnTo>
                  <a:lnTo>
                    <a:pt x="2428" y="13181"/>
                  </a:lnTo>
                  <a:lnTo>
                    <a:pt x="2316" y="12956"/>
                  </a:lnTo>
                  <a:lnTo>
                    <a:pt x="2199" y="12718"/>
                  </a:lnTo>
                  <a:lnTo>
                    <a:pt x="2081" y="12466"/>
                  </a:lnTo>
                  <a:lnTo>
                    <a:pt x="1962" y="12203"/>
                  </a:lnTo>
                  <a:lnTo>
                    <a:pt x="1841" y="11930"/>
                  </a:lnTo>
                  <a:lnTo>
                    <a:pt x="1723" y="11648"/>
                  </a:lnTo>
                  <a:lnTo>
                    <a:pt x="1605" y="11358"/>
                  </a:lnTo>
                  <a:lnTo>
                    <a:pt x="1492" y="11062"/>
                  </a:lnTo>
                  <a:lnTo>
                    <a:pt x="1383" y="10760"/>
                  </a:lnTo>
                  <a:lnTo>
                    <a:pt x="1280" y="10454"/>
                  </a:lnTo>
                  <a:lnTo>
                    <a:pt x="1183" y="10146"/>
                  </a:lnTo>
                  <a:lnTo>
                    <a:pt x="1095" y="9836"/>
                  </a:lnTo>
                  <a:lnTo>
                    <a:pt x="1016" y="9525"/>
                  </a:lnTo>
                  <a:lnTo>
                    <a:pt x="946" y="9216"/>
                  </a:lnTo>
                  <a:lnTo>
                    <a:pt x="889" y="8908"/>
                  </a:lnTo>
                  <a:lnTo>
                    <a:pt x="844" y="8604"/>
                  </a:lnTo>
                  <a:lnTo>
                    <a:pt x="813" y="8305"/>
                  </a:lnTo>
                  <a:lnTo>
                    <a:pt x="798" y="8011"/>
                  </a:lnTo>
                  <a:lnTo>
                    <a:pt x="798" y="7724"/>
                  </a:lnTo>
                  <a:lnTo>
                    <a:pt x="816" y="7445"/>
                  </a:lnTo>
                  <a:lnTo>
                    <a:pt x="852" y="7176"/>
                  </a:lnTo>
                  <a:lnTo>
                    <a:pt x="908" y="6919"/>
                  </a:lnTo>
                  <a:lnTo>
                    <a:pt x="954" y="6758"/>
                  </a:lnTo>
                  <a:lnTo>
                    <a:pt x="1006" y="6602"/>
                  </a:lnTo>
                  <a:lnTo>
                    <a:pt x="1062" y="6452"/>
                  </a:lnTo>
                  <a:lnTo>
                    <a:pt x="1124" y="6307"/>
                  </a:lnTo>
                  <a:lnTo>
                    <a:pt x="1190" y="6166"/>
                  </a:lnTo>
                  <a:lnTo>
                    <a:pt x="1259" y="6031"/>
                  </a:lnTo>
                  <a:lnTo>
                    <a:pt x="1333" y="5901"/>
                  </a:lnTo>
                  <a:lnTo>
                    <a:pt x="1408" y="5775"/>
                  </a:lnTo>
                  <a:lnTo>
                    <a:pt x="1486" y="5655"/>
                  </a:lnTo>
                  <a:lnTo>
                    <a:pt x="1567" y="5540"/>
                  </a:lnTo>
                  <a:lnTo>
                    <a:pt x="1648" y="5430"/>
                  </a:lnTo>
                  <a:lnTo>
                    <a:pt x="1731" y="5325"/>
                  </a:lnTo>
                  <a:lnTo>
                    <a:pt x="1815" y="5224"/>
                  </a:lnTo>
                  <a:lnTo>
                    <a:pt x="1897" y="5130"/>
                  </a:lnTo>
                  <a:lnTo>
                    <a:pt x="1981" y="5040"/>
                  </a:lnTo>
                  <a:lnTo>
                    <a:pt x="2063" y="4955"/>
                  </a:lnTo>
                  <a:lnTo>
                    <a:pt x="2143" y="4876"/>
                  </a:lnTo>
                  <a:lnTo>
                    <a:pt x="2223" y="4801"/>
                  </a:lnTo>
                  <a:lnTo>
                    <a:pt x="2299" y="4731"/>
                  </a:lnTo>
                  <a:lnTo>
                    <a:pt x="2374" y="4667"/>
                  </a:lnTo>
                  <a:lnTo>
                    <a:pt x="2444" y="4608"/>
                  </a:lnTo>
                  <a:lnTo>
                    <a:pt x="2512" y="4553"/>
                  </a:lnTo>
                  <a:lnTo>
                    <a:pt x="2575" y="4504"/>
                  </a:lnTo>
                  <a:lnTo>
                    <a:pt x="2634" y="4460"/>
                  </a:lnTo>
                  <a:lnTo>
                    <a:pt x="2687" y="4421"/>
                  </a:lnTo>
                  <a:lnTo>
                    <a:pt x="2736" y="4388"/>
                  </a:lnTo>
                  <a:lnTo>
                    <a:pt x="2778" y="4358"/>
                  </a:lnTo>
                  <a:lnTo>
                    <a:pt x="2814" y="4334"/>
                  </a:lnTo>
                  <a:lnTo>
                    <a:pt x="2865" y="4303"/>
                  </a:lnTo>
                  <a:lnTo>
                    <a:pt x="2884" y="4290"/>
                  </a:lnTo>
                  <a:lnTo>
                    <a:pt x="2907" y="4277"/>
                  </a:lnTo>
                  <a:lnTo>
                    <a:pt x="2929" y="4262"/>
                  </a:lnTo>
                  <a:lnTo>
                    <a:pt x="2950" y="4245"/>
                  </a:lnTo>
                  <a:lnTo>
                    <a:pt x="2969" y="4227"/>
                  </a:lnTo>
                  <a:lnTo>
                    <a:pt x="2986" y="4208"/>
                  </a:lnTo>
                  <a:lnTo>
                    <a:pt x="3004" y="4188"/>
                  </a:lnTo>
                  <a:lnTo>
                    <a:pt x="3019" y="4167"/>
                  </a:lnTo>
                  <a:lnTo>
                    <a:pt x="3032" y="4144"/>
                  </a:lnTo>
                  <a:lnTo>
                    <a:pt x="3045" y="4122"/>
                  </a:lnTo>
                  <a:lnTo>
                    <a:pt x="3056" y="4098"/>
                  </a:lnTo>
                  <a:lnTo>
                    <a:pt x="3065" y="4074"/>
                  </a:lnTo>
                  <a:lnTo>
                    <a:pt x="3073" y="4048"/>
                  </a:lnTo>
                  <a:lnTo>
                    <a:pt x="3079" y="4022"/>
                  </a:lnTo>
                  <a:lnTo>
                    <a:pt x="3083" y="3996"/>
                  </a:lnTo>
                  <a:lnTo>
                    <a:pt x="3086" y="3969"/>
                  </a:lnTo>
                  <a:lnTo>
                    <a:pt x="3087" y="3943"/>
                  </a:lnTo>
                  <a:lnTo>
                    <a:pt x="3087" y="2539"/>
                  </a:lnTo>
                  <a:lnTo>
                    <a:pt x="11962" y="2539"/>
                  </a:lnTo>
                  <a:lnTo>
                    <a:pt x="11962" y="3943"/>
                  </a:lnTo>
                  <a:lnTo>
                    <a:pt x="11963" y="3969"/>
                  </a:lnTo>
                  <a:lnTo>
                    <a:pt x="11965" y="3996"/>
                  </a:lnTo>
                  <a:lnTo>
                    <a:pt x="11970" y="4022"/>
                  </a:lnTo>
                  <a:lnTo>
                    <a:pt x="11976" y="4048"/>
                  </a:lnTo>
                  <a:lnTo>
                    <a:pt x="11983" y="4073"/>
                  </a:lnTo>
                  <a:lnTo>
                    <a:pt x="11992" y="4097"/>
                  </a:lnTo>
                  <a:lnTo>
                    <a:pt x="12003" y="4121"/>
                  </a:lnTo>
                  <a:lnTo>
                    <a:pt x="12016" y="4144"/>
                  </a:lnTo>
                  <a:lnTo>
                    <a:pt x="12029" y="4166"/>
                  </a:lnTo>
                  <a:lnTo>
                    <a:pt x="12044" y="4187"/>
                  </a:lnTo>
                  <a:lnTo>
                    <a:pt x="12062" y="4208"/>
                  </a:lnTo>
                  <a:lnTo>
                    <a:pt x="12079" y="4226"/>
                  </a:lnTo>
                  <a:lnTo>
                    <a:pt x="12098" y="4244"/>
                  </a:lnTo>
                  <a:lnTo>
                    <a:pt x="12119" y="4261"/>
                  </a:lnTo>
                  <a:lnTo>
                    <a:pt x="12140" y="4276"/>
                  </a:lnTo>
                  <a:lnTo>
                    <a:pt x="12164" y="4290"/>
                  </a:lnTo>
                  <a:lnTo>
                    <a:pt x="12183" y="4303"/>
                  </a:lnTo>
                  <a:lnTo>
                    <a:pt x="12234" y="4334"/>
                  </a:lnTo>
                  <a:lnTo>
                    <a:pt x="12270" y="4358"/>
                  </a:lnTo>
                  <a:lnTo>
                    <a:pt x="12312" y="4388"/>
                  </a:lnTo>
                  <a:lnTo>
                    <a:pt x="12361" y="4421"/>
                  </a:lnTo>
                  <a:lnTo>
                    <a:pt x="12414" y="4460"/>
                  </a:lnTo>
                  <a:lnTo>
                    <a:pt x="12473" y="4504"/>
                  </a:lnTo>
                  <a:lnTo>
                    <a:pt x="12536" y="4553"/>
                  </a:lnTo>
                  <a:lnTo>
                    <a:pt x="12604" y="4608"/>
                  </a:lnTo>
                  <a:lnTo>
                    <a:pt x="12674" y="4667"/>
                  </a:lnTo>
                  <a:lnTo>
                    <a:pt x="12749" y="4731"/>
                  </a:lnTo>
                  <a:lnTo>
                    <a:pt x="12826" y="4801"/>
                  </a:lnTo>
                  <a:lnTo>
                    <a:pt x="12905" y="4876"/>
                  </a:lnTo>
                  <a:lnTo>
                    <a:pt x="12985" y="4955"/>
                  </a:lnTo>
                  <a:lnTo>
                    <a:pt x="13068" y="5040"/>
                  </a:lnTo>
                  <a:lnTo>
                    <a:pt x="13151" y="5130"/>
                  </a:lnTo>
                  <a:lnTo>
                    <a:pt x="13234" y="5224"/>
                  </a:lnTo>
                  <a:lnTo>
                    <a:pt x="13317" y="5325"/>
                  </a:lnTo>
                  <a:lnTo>
                    <a:pt x="13400" y="5430"/>
                  </a:lnTo>
                  <a:lnTo>
                    <a:pt x="13481" y="5540"/>
                  </a:lnTo>
                  <a:lnTo>
                    <a:pt x="13562" y="5655"/>
                  </a:lnTo>
                  <a:lnTo>
                    <a:pt x="13641" y="5775"/>
                  </a:lnTo>
                  <a:lnTo>
                    <a:pt x="13716" y="5901"/>
                  </a:lnTo>
                  <a:lnTo>
                    <a:pt x="13789" y="6031"/>
                  </a:lnTo>
                  <a:lnTo>
                    <a:pt x="13858" y="6166"/>
                  </a:lnTo>
                  <a:lnTo>
                    <a:pt x="13924" y="6307"/>
                  </a:lnTo>
                  <a:lnTo>
                    <a:pt x="13986" y="6452"/>
                  </a:lnTo>
                  <a:lnTo>
                    <a:pt x="14043" y="6602"/>
                  </a:lnTo>
                  <a:lnTo>
                    <a:pt x="14094" y="6758"/>
                  </a:lnTo>
                  <a:lnTo>
                    <a:pt x="14140" y="6919"/>
                  </a:lnTo>
                  <a:lnTo>
                    <a:pt x="14196" y="7176"/>
                  </a:lnTo>
                  <a:lnTo>
                    <a:pt x="14233" y="7445"/>
                  </a:lnTo>
                  <a:lnTo>
                    <a:pt x="14250" y="7724"/>
                  </a:lnTo>
                  <a:lnTo>
                    <a:pt x="14251" y="8011"/>
                  </a:lnTo>
                  <a:lnTo>
                    <a:pt x="14235" y="8305"/>
                  </a:lnTo>
                  <a:lnTo>
                    <a:pt x="14204" y="8604"/>
                  </a:lnTo>
                  <a:lnTo>
                    <a:pt x="14159" y="8908"/>
                  </a:lnTo>
                  <a:lnTo>
                    <a:pt x="14102" y="9216"/>
                  </a:lnTo>
                  <a:lnTo>
                    <a:pt x="14032" y="9525"/>
                  </a:lnTo>
                  <a:lnTo>
                    <a:pt x="13954" y="9836"/>
                  </a:lnTo>
                  <a:lnTo>
                    <a:pt x="13865" y="10146"/>
                  </a:lnTo>
                  <a:lnTo>
                    <a:pt x="13769" y="10454"/>
                  </a:lnTo>
                  <a:lnTo>
                    <a:pt x="13665" y="10760"/>
                  </a:lnTo>
                  <a:lnTo>
                    <a:pt x="13556" y="11062"/>
                  </a:lnTo>
                  <a:lnTo>
                    <a:pt x="13443" y="11358"/>
                  </a:lnTo>
                  <a:lnTo>
                    <a:pt x="13326" y="11648"/>
                  </a:lnTo>
                  <a:lnTo>
                    <a:pt x="13207" y="11930"/>
                  </a:lnTo>
                  <a:lnTo>
                    <a:pt x="13087" y="12203"/>
                  </a:lnTo>
                  <a:lnTo>
                    <a:pt x="12967" y="12466"/>
                  </a:lnTo>
                  <a:lnTo>
                    <a:pt x="12849" y="12718"/>
                  </a:lnTo>
                  <a:lnTo>
                    <a:pt x="12733" y="12956"/>
                  </a:lnTo>
                  <a:lnTo>
                    <a:pt x="12621" y="13181"/>
                  </a:lnTo>
                  <a:lnTo>
                    <a:pt x="12514" y="13391"/>
                  </a:lnTo>
                  <a:lnTo>
                    <a:pt x="12412" y="13584"/>
                  </a:lnTo>
                  <a:lnTo>
                    <a:pt x="12318" y="13759"/>
                  </a:lnTo>
                  <a:lnTo>
                    <a:pt x="12232" y="13917"/>
                  </a:lnTo>
                  <a:lnTo>
                    <a:pt x="12157" y="14054"/>
                  </a:lnTo>
                  <a:lnTo>
                    <a:pt x="12091" y="14169"/>
                  </a:lnTo>
                  <a:lnTo>
                    <a:pt x="11996" y="14331"/>
                  </a:lnTo>
                  <a:lnTo>
                    <a:pt x="11960" y="143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43" name="Freeform 6"/>
            <p:cNvSpPr>
              <a:spLocks noEditPoints="1"/>
            </p:cNvSpPr>
            <p:nvPr/>
          </p:nvSpPr>
          <p:spPr bwMode="auto">
            <a:xfrm>
              <a:off x="536575" y="1360488"/>
              <a:ext cx="527050" cy="292100"/>
            </a:xfrm>
            <a:custGeom>
              <a:avLst/>
              <a:gdLst>
                <a:gd name="T0" fmla="*/ 9820 w 10932"/>
                <a:gd name="T1" fmla="*/ 136 h 6078"/>
                <a:gd name="T2" fmla="*/ 9742 w 10932"/>
                <a:gd name="T3" fmla="*/ 67 h 6078"/>
                <a:gd name="T4" fmla="*/ 9650 w 10932"/>
                <a:gd name="T5" fmla="*/ 22 h 6078"/>
                <a:gd name="T6" fmla="*/ 9547 w 10932"/>
                <a:gd name="T7" fmla="*/ 2 h 6078"/>
                <a:gd name="T8" fmla="*/ 7441 w 10932"/>
                <a:gd name="T9" fmla="*/ 4 h 6078"/>
                <a:gd name="T10" fmla="*/ 7341 w 10932"/>
                <a:gd name="T11" fmla="*/ 31 h 6078"/>
                <a:gd name="T12" fmla="*/ 7251 w 10932"/>
                <a:gd name="T13" fmla="*/ 82 h 6078"/>
                <a:gd name="T14" fmla="*/ 7178 w 10932"/>
                <a:gd name="T15" fmla="*/ 156 h 6078"/>
                <a:gd name="T16" fmla="*/ 4682 w 10932"/>
                <a:gd name="T17" fmla="*/ 1759 h 6078"/>
                <a:gd name="T18" fmla="*/ 3737 w 10932"/>
                <a:gd name="T19" fmla="*/ 136 h 6078"/>
                <a:gd name="T20" fmla="*/ 3660 w 10932"/>
                <a:gd name="T21" fmla="*/ 67 h 6078"/>
                <a:gd name="T22" fmla="*/ 3568 w 10932"/>
                <a:gd name="T23" fmla="*/ 22 h 6078"/>
                <a:gd name="T24" fmla="*/ 3465 w 10932"/>
                <a:gd name="T25" fmla="*/ 2 h 6078"/>
                <a:gd name="T26" fmla="*/ 1359 w 10932"/>
                <a:gd name="T27" fmla="*/ 4 h 6078"/>
                <a:gd name="T28" fmla="*/ 1259 w 10932"/>
                <a:gd name="T29" fmla="*/ 31 h 6078"/>
                <a:gd name="T30" fmla="*/ 1169 w 10932"/>
                <a:gd name="T31" fmla="*/ 82 h 6078"/>
                <a:gd name="T32" fmla="*/ 1096 w 10932"/>
                <a:gd name="T33" fmla="*/ 156 h 6078"/>
                <a:gd name="T34" fmla="*/ 40 w 10932"/>
                <a:gd name="T35" fmla="*/ 1982 h 6078"/>
                <a:gd name="T36" fmla="*/ 7 w 10932"/>
                <a:gd name="T37" fmla="*/ 2082 h 6078"/>
                <a:gd name="T38" fmla="*/ 0 w 10932"/>
                <a:gd name="T39" fmla="*/ 2185 h 6078"/>
                <a:gd name="T40" fmla="*/ 20 w 10932"/>
                <a:gd name="T41" fmla="*/ 2287 h 6078"/>
                <a:gd name="T42" fmla="*/ 1066 w 10932"/>
                <a:gd name="T43" fmla="*/ 4118 h 6078"/>
                <a:gd name="T44" fmla="*/ 1130 w 10932"/>
                <a:gd name="T45" fmla="*/ 4202 h 6078"/>
                <a:gd name="T46" fmla="*/ 1212 w 10932"/>
                <a:gd name="T47" fmla="*/ 4264 h 6078"/>
                <a:gd name="T48" fmla="*/ 1308 w 10932"/>
                <a:gd name="T49" fmla="*/ 4304 h 6078"/>
                <a:gd name="T50" fmla="*/ 1412 w 10932"/>
                <a:gd name="T51" fmla="*/ 4319 h 6078"/>
                <a:gd name="T52" fmla="*/ 4138 w 10932"/>
                <a:gd name="T53" fmla="*/ 5922 h 6078"/>
                <a:gd name="T54" fmla="*/ 4212 w 10932"/>
                <a:gd name="T55" fmla="*/ 5995 h 6078"/>
                <a:gd name="T56" fmla="*/ 4300 w 10932"/>
                <a:gd name="T57" fmla="*/ 6047 h 6078"/>
                <a:gd name="T58" fmla="*/ 4401 w 10932"/>
                <a:gd name="T59" fmla="*/ 6074 h 6078"/>
                <a:gd name="T60" fmla="*/ 6506 w 10932"/>
                <a:gd name="T61" fmla="*/ 6077 h 6078"/>
                <a:gd name="T62" fmla="*/ 6609 w 10932"/>
                <a:gd name="T63" fmla="*/ 6057 h 6078"/>
                <a:gd name="T64" fmla="*/ 6702 w 10932"/>
                <a:gd name="T65" fmla="*/ 6011 h 6078"/>
                <a:gd name="T66" fmla="*/ 6780 w 10932"/>
                <a:gd name="T67" fmla="*/ 5942 h 6078"/>
                <a:gd name="T68" fmla="*/ 7725 w 10932"/>
                <a:gd name="T69" fmla="*/ 4319 h 6078"/>
                <a:gd name="T70" fmla="*/ 9600 w 10932"/>
                <a:gd name="T71" fmla="*/ 4310 h 6078"/>
                <a:gd name="T72" fmla="*/ 9697 w 10932"/>
                <a:gd name="T73" fmla="*/ 4277 h 6078"/>
                <a:gd name="T74" fmla="*/ 9783 w 10932"/>
                <a:gd name="T75" fmla="*/ 4219 h 6078"/>
                <a:gd name="T76" fmla="*/ 9853 w 10932"/>
                <a:gd name="T77" fmla="*/ 4142 h 6078"/>
                <a:gd name="T78" fmla="*/ 10903 w 10932"/>
                <a:gd name="T79" fmla="*/ 2311 h 6078"/>
                <a:gd name="T80" fmla="*/ 10929 w 10932"/>
                <a:gd name="T81" fmla="*/ 2211 h 6078"/>
                <a:gd name="T82" fmla="*/ 10929 w 10932"/>
                <a:gd name="T83" fmla="*/ 2108 h 6078"/>
                <a:gd name="T84" fmla="*/ 10903 w 10932"/>
                <a:gd name="T85" fmla="*/ 2007 h 6078"/>
                <a:gd name="T86" fmla="*/ 3207 w 10932"/>
                <a:gd name="T87" fmla="*/ 3518 h 6078"/>
                <a:gd name="T88" fmla="*/ 1642 w 10932"/>
                <a:gd name="T89" fmla="*/ 800 h 6078"/>
                <a:gd name="T90" fmla="*/ 6250 w 10932"/>
                <a:gd name="T91" fmla="*/ 5277 h 6078"/>
                <a:gd name="T92" fmla="*/ 4684 w 10932"/>
                <a:gd name="T93" fmla="*/ 2559 h 6078"/>
                <a:gd name="T94" fmla="*/ 6250 w 10932"/>
                <a:gd name="T95" fmla="*/ 5277 h 6078"/>
                <a:gd name="T96" fmla="*/ 7333 w 10932"/>
                <a:gd name="T97" fmla="*/ 2838 h 6078"/>
                <a:gd name="T98" fmla="*/ 10073 w 10932"/>
                <a:gd name="T99" fmla="*/ 2159 h 6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932" h="6078">
                  <a:moveTo>
                    <a:pt x="9866" y="200"/>
                  </a:moveTo>
                  <a:lnTo>
                    <a:pt x="9853" y="177"/>
                  </a:lnTo>
                  <a:lnTo>
                    <a:pt x="9836" y="156"/>
                  </a:lnTo>
                  <a:lnTo>
                    <a:pt x="9820" y="136"/>
                  </a:lnTo>
                  <a:lnTo>
                    <a:pt x="9802" y="116"/>
                  </a:lnTo>
                  <a:lnTo>
                    <a:pt x="9783" y="99"/>
                  </a:lnTo>
                  <a:lnTo>
                    <a:pt x="9763" y="82"/>
                  </a:lnTo>
                  <a:lnTo>
                    <a:pt x="9742" y="67"/>
                  </a:lnTo>
                  <a:lnTo>
                    <a:pt x="9720" y="54"/>
                  </a:lnTo>
                  <a:lnTo>
                    <a:pt x="9697" y="41"/>
                  </a:lnTo>
                  <a:lnTo>
                    <a:pt x="9674" y="31"/>
                  </a:lnTo>
                  <a:lnTo>
                    <a:pt x="9650" y="22"/>
                  </a:lnTo>
                  <a:lnTo>
                    <a:pt x="9625" y="14"/>
                  </a:lnTo>
                  <a:lnTo>
                    <a:pt x="9600" y="8"/>
                  </a:lnTo>
                  <a:lnTo>
                    <a:pt x="9573" y="4"/>
                  </a:lnTo>
                  <a:lnTo>
                    <a:pt x="9547" y="2"/>
                  </a:lnTo>
                  <a:lnTo>
                    <a:pt x="9521" y="0"/>
                  </a:lnTo>
                  <a:lnTo>
                    <a:pt x="7494" y="0"/>
                  </a:lnTo>
                  <a:lnTo>
                    <a:pt x="7467" y="2"/>
                  </a:lnTo>
                  <a:lnTo>
                    <a:pt x="7441" y="4"/>
                  </a:lnTo>
                  <a:lnTo>
                    <a:pt x="7415" y="8"/>
                  </a:lnTo>
                  <a:lnTo>
                    <a:pt x="7390" y="14"/>
                  </a:lnTo>
                  <a:lnTo>
                    <a:pt x="7364" y="22"/>
                  </a:lnTo>
                  <a:lnTo>
                    <a:pt x="7341" y="31"/>
                  </a:lnTo>
                  <a:lnTo>
                    <a:pt x="7317" y="41"/>
                  </a:lnTo>
                  <a:lnTo>
                    <a:pt x="7294" y="54"/>
                  </a:lnTo>
                  <a:lnTo>
                    <a:pt x="7272" y="67"/>
                  </a:lnTo>
                  <a:lnTo>
                    <a:pt x="7251" y="82"/>
                  </a:lnTo>
                  <a:lnTo>
                    <a:pt x="7231" y="99"/>
                  </a:lnTo>
                  <a:lnTo>
                    <a:pt x="7212" y="116"/>
                  </a:lnTo>
                  <a:lnTo>
                    <a:pt x="7194" y="136"/>
                  </a:lnTo>
                  <a:lnTo>
                    <a:pt x="7178" y="156"/>
                  </a:lnTo>
                  <a:lnTo>
                    <a:pt x="7161" y="177"/>
                  </a:lnTo>
                  <a:lnTo>
                    <a:pt x="7147" y="200"/>
                  </a:lnTo>
                  <a:lnTo>
                    <a:pt x="6250" y="1759"/>
                  </a:lnTo>
                  <a:lnTo>
                    <a:pt x="4682" y="1759"/>
                  </a:lnTo>
                  <a:lnTo>
                    <a:pt x="3784" y="200"/>
                  </a:lnTo>
                  <a:lnTo>
                    <a:pt x="3770" y="177"/>
                  </a:lnTo>
                  <a:lnTo>
                    <a:pt x="3754" y="156"/>
                  </a:lnTo>
                  <a:lnTo>
                    <a:pt x="3737" y="136"/>
                  </a:lnTo>
                  <a:lnTo>
                    <a:pt x="3720" y="116"/>
                  </a:lnTo>
                  <a:lnTo>
                    <a:pt x="3700" y="99"/>
                  </a:lnTo>
                  <a:lnTo>
                    <a:pt x="3681" y="82"/>
                  </a:lnTo>
                  <a:lnTo>
                    <a:pt x="3660" y="67"/>
                  </a:lnTo>
                  <a:lnTo>
                    <a:pt x="3638" y="54"/>
                  </a:lnTo>
                  <a:lnTo>
                    <a:pt x="3615" y="41"/>
                  </a:lnTo>
                  <a:lnTo>
                    <a:pt x="3591" y="31"/>
                  </a:lnTo>
                  <a:lnTo>
                    <a:pt x="3568" y="22"/>
                  </a:lnTo>
                  <a:lnTo>
                    <a:pt x="3542" y="14"/>
                  </a:lnTo>
                  <a:lnTo>
                    <a:pt x="3517" y="8"/>
                  </a:lnTo>
                  <a:lnTo>
                    <a:pt x="3491" y="4"/>
                  </a:lnTo>
                  <a:lnTo>
                    <a:pt x="3465" y="2"/>
                  </a:lnTo>
                  <a:lnTo>
                    <a:pt x="3438" y="0"/>
                  </a:lnTo>
                  <a:lnTo>
                    <a:pt x="1412" y="0"/>
                  </a:lnTo>
                  <a:lnTo>
                    <a:pt x="1386" y="2"/>
                  </a:lnTo>
                  <a:lnTo>
                    <a:pt x="1359" y="4"/>
                  </a:lnTo>
                  <a:lnTo>
                    <a:pt x="1334" y="8"/>
                  </a:lnTo>
                  <a:lnTo>
                    <a:pt x="1308" y="14"/>
                  </a:lnTo>
                  <a:lnTo>
                    <a:pt x="1282" y="22"/>
                  </a:lnTo>
                  <a:lnTo>
                    <a:pt x="1259" y="31"/>
                  </a:lnTo>
                  <a:lnTo>
                    <a:pt x="1236" y="41"/>
                  </a:lnTo>
                  <a:lnTo>
                    <a:pt x="1212" y="54"/>
                  </a:lnTo>
                  <a:lnTo>
                    <a:pt x="1191" y="67"/>
                  </a:lnTo>
                  <a:lnTo>
                    <a:pt x="1169" y="82"/>
                  </a:lnTo>
                  <a:lnTo>
                    <a:pt x="1150" y="99"/>
                  </a:lnTo>
                  <a:lnTo>
                    <a:pt x="1130" y="116"/>
                  </a:lnTo>
                  <a:lnTo>
                    <a:pt x="1112" y="136"/>
                  </a:lnTo>
                  <a:lnTo>
                    <a:pt x="1096" y="156"/>
                  </a:lnTo>
                  <a:lnTo>
                    <a:pt x="1080" y="177"/>
                  </a:lnTo>
                  <a:lnTo>
                    <a:pt x="1066" y="200"/>
                  </a:lnTo>
                  <a:lnTo>
                    <a:pt x="53" y="1959"/>
                  </a:lnTo>
                  <a:lnTo>
                    <a:pt x="40" y="1982"/>
                  </a:lnTo>
                  <a:lnTo>
                    <a:pt x="29" y="2007"/>
                  </a:lnTo>
                  <a:lnTo>
                    <a:pt x="20" y="2031"/>
                  </a:lnTo>
                  <a:lnTo>
                    <a:pt x="13" y="2057"/>
                  </a:lnTo>
                  <a:lnTo>
                    <a:pt x="7" y="2082"/>
                  </a:lnTo>
                  <a:lnTo>
                    <a:pt x="3" y="2108"/>
                  </a:lnTo>
                  <a:lnTo>
                    <a:pt x="0" y="2133"/>
                  </a:lnTo>
                  <a:lnTo>
                    <a:pt x="0" y="2159"/>
                  </a:lnTo>
                  <a:lnTo>
                    <a:pt x="0" y="2185"/>
                  </a:lnTo>
                  <a:lnTo>
                    <a:pt x="3" y="2211"/>
                  </a:lnTo>
                  <a:lnTo>
                    <a:pt x="7" y="2237"/>
                  </a:lnTo>
                  <a:lnTo>
                    <a:pt x="13" y="2262"/>
                  </a:lnTo>
                  <a:lnTo>
                    <a:pt x="20" y="2287"/>
                  </a:lnTo>
                  <a:lnTo>
                    <a:pt x="29" y="2311"/>
                  </a:lnTo>
                  <a:lnTo>
                    <a:pt x="40" y="2336"/>
                  </a:lnTo>
                  <a:lnTo>
                    <a:pt x="53" y="2360"/>
                  </a:lnTo>
                  <a:lnTo>
                    <a:pt x="1066" y="4118"/>
                  </a:lnTo>
                  <a:lnTo>
                    <a:pt x="1080" y="4142"/>
                  </a:lnTo>
                  <a:lnTo>
                    <a:pt x="1096" y="4162"/>
                  </a:lnTo>
                  <a:lnTo>
                    <a:pt x="1112" y="4183"/>
                  </a:lnTo>
                  <a:lnTo>
                    <a:pt x="1130" y="4202"/>
                  </a:lnTo>
                  <a:lnTo>
                    <a:pt x="1150" y="4219"/>
                  </a:lnTo>
                  <a:lnTo>
                    <a:pt x="1169" y="4236"/>
                  </a:lnTo>
                  <a:lnTo>
                    <a:pt x="1191" y="4251"/>
                  </a:lnTo>
                  <a:lnTo>
                    <a:pt x="1212" y="4264"/>
                  </a:lnTo>
                  <a:lnTo>
                    <a:pt x="1236" y="4277"/>
                  </a:lnTo>
                  <a:lnTo>
                    <a:pt x="1259" y="4288"/>
                  </a:lnTo>
                  <a:lnTo>
                    <a:pt x="1282" y="4297"/>
                  </a:lnTo>
                  <a:lnTo>
                    <a:pt x="1308" y="4304"/>
                  </a:lnTo>
                  <a:lnTo>
                    <a:pt x="1334" y="4310"/>
                  </a:lnTo>
                  <a:lnTo>
                    <a:pt x="1359" y="4314"/>
                  </a:lnTo>
                  <a:lnTo>
                    <a:pt x="1386" y="4318"/>
                  </a:lnTo>
                  <a:lnTo>
                    <a:pt x="1412" y="4319"/>
                  </a:lnTo>
                  <a:lnTo>
                    <a:pt x="3209" y="4319"/>
                  </a:lnTo>
                  <a:lnTo>
                    <a:pt x="4109" y="5877"/>
                  </a:lnTo>
                  <a:lnTo>
                    <a:pt x="4123" y="5900"/>
                  </a:lnTo>
                  <a:lnTo>
                    <a:pt x="4138" y="5922"/>
                  </a:lnTo>
                  <a:lnTo>
                    <a:pt x="4155" y="5942"/>
                  </a:lnTo>
                  <a:lnTo>
                    <a:pt x="4173" y="5960"/>
                  </a:lnTo>
                  <a:lnTo>
                    <a:pt x="4191" y="5979"/>
                  </a:lnTo>
                  <a:lnTo>
                    <a:pt x="4212" y="5995"/>
                  </a:lnTo>
                  <a:lnTo>
                    <a:pt x="4232" y="6011"/>
                  </a:lnTo>
                  <a:lnTo>
                    <a:pt x="4255" y="6024"/>
                  </a:lnTo>
                  <a:lnTo>
                    <a:pt x="4277" y="6036"/>
                  </a:lnTo>
                  <a:lnTo>
                    <a:pt x="4300" y="6047"/>
                  </a:lnTo>
                  <a:lnTo>
                    <a:pt x="4325" y="6057"/>
                  </a:lnTo>
                  <a:lnTo>
                    <a:pt x="4349" y="6064"/>
                  </a:lnTo>
                  <a:lnTo>
                    <a:pt x="4375" y="6070"/>
                  </a:lnTo>
                  <a:lnTo>
                    <a:pt x="4401" y="6074"/>
                  </a:lnTo>
                  <a:lnTo>
                    <a:pt x="4427" y="6077"/>
                  </a:lnTo>
                  <a:lnTo>
                    <a:pt x="4454" y="6078"/>
                  </a:lnTo>
                  <a:lnTo>
                    <a:pt x="6479" y="6078"/>
                  </a:lnTo>
                  <a:lnTo>
                    <a:pt x="6506" y="6077"/>
                  </a:lnTo>
                  <a:lnTo>
                    <a:pt x="6533" y="6074"/>
                  </a:lnTo>
                  <a:lnTo>
                    <a:pt x="6559" y="6070"/>
                  </a:lnTo>
                  <a:lnTo>
                    <a:pt x="6585" y="6064"/>
                  </a:lnTo>
                  <a:lnTo>
                    <a:pt x="6609" y="6057"/>
                  </a:lnTo>
                  <a:lnTo>
                    <a:pt x="6634" y="6047"/>
                  </a:lnTo>
                  <a:lnTo>
                    <a:pt x="6657" y="6036"/>
                  </a:lnTo>
                  <a:lnTo>
                    <a:pt x="6680" y="6024"/>
                  </a:lnTo>
                  <a:lnTo>
                    <a:pt x="6702" y="6011"/>
                  </a:lnTo>
                  <a:lnTo>
                    <a:pt x="6723" y="5995"/>
                  </a:lnTo>
                  <a:lnTo>
                    <a:pt x="6743" y="5979"/>
                  </a:lnTo>
                  <a:lnTo>
                    <a:pt x="6762" y="5960"/>
                  </a:lnTo>
                  <a:lnTo>
                    <a:pt x="6780" y="5942"/>
                  </a:lnTo>
                  <a:lnTo>
                    <a:pt x="6797" y="5922"/>
                  </a:lnTo>
                  <a:lnTo>
                    <a:pt x="6812" y="5900"/>
                  </a:lnTo>
                  <a:lnTo>
                    <a:pt x="6826" y="5877"/>
                  </a:lnTo>
                  <a:lnTo>
                    <a:pt x="7725" y="4319"/>
                  </a:lnTo>
                  <a:lnTo>
                    <a:pt x="9521" y="4319"/>
                  </a:lnTo>
                  <a:lnTo>
                    <a:pt x="9547" y="4318"/>
                  </a:lnTo>
                  <a:lnTo>
                    <a:pt x="9573" y="4314"/>
                  </a:lnTo>
                  <a:lnTo>
                    <a:pt x="9600" y="4310"/>
                  </a:lnTo>
                  <a:lnTo>
                    <a:pt x="9625" y="4304"/>
                  </a:lnTo>
                  <a:lnTo>
                    <a:pt x="9650" y="4297"/>
                  </a:lnTo>
                  <a:lnTo>
                    <a:pt x="9674" y="4288"/>
                  </a:lnTo>
                  <a:lnTo>
                    <a:pt x="9697" y="4277"/>
                  </a:lnTo>
                  <a:lnTo>
                    <a:pt x="9720" y="4264"/>
                  </a:lnTo>
                  <a:lnTo>
                    <a:pt x="9742" y="4251"/>
                  </a:lnTo>
                  <a:lnTo>
                    <a:pt x="9763" y="4236"/>
                  </a:lnTo>
                  <a:lnTo>
                    <a:pt x="9783" y="4219"/>
                  </a:lnTo>
                  <a:lnTo>
                    <a:pt x="9802" y="4202"/>
                  </a:lnTo>
                  <a:lnTo>
                    <a:pt x="9820" y="4183"/>
                  </a:lnTo>
                  <a:lnTo>
                    <a:pt x="9836" y="4162"/>
                  </a:lnTo>
                  <a:lnTo>
                    <a:pt x="9853" y="4142"/>
                  </a:lnTo>
                  <a:lnTo>
                    <a:pt x="9866" y="4118"/>
                  </a:lnTo>
                  <a:lnTo>
                    <a:pt x="10879" y="2360"/>
                  </a:lnTo>
                  <a:lnTo>
                    <a:pt x="10892" y="2336"/>
                  </a:lnTo>
                  <a:lnTo>
                    <a:pt x="10903" y="2311"/>
                  </a:lnTo>
                  <a:lnTo>
                    <a:pt x="10912" y="2287"/>
                  </a:lnTo>
                  <a:lnTo>
                    <a:pt x="10919" y="2262"/>
                  </a:lnTo>
                  <a:lnTo>
                    <a:pt x="10925" y="2237"/>
                  </a:lnTo>
                  <a:lnTo>
                    <a:pt x="10929" y="2211"/>
                  </a:lnTo>
                  <a:lnTo>
                    <a:pt x="10932" y="2185"/>
                  </a:lnTo>
                  <a:lnTo>
                    <a:pt x="10932" y="2159"/>
                  </a:lnTo>
                  <a:lnTo>
                    <a:pt x="10932" y="2133"/>
                  </a:lnTo>
                  <a:lnTo>
                    <a:pt x="10929" y="2108"/>
                  </a:lnTo>
                  <a:lnTo>
                    <a:pt x="10925" y="2082"/>
                  </a:lnTo>
                  <a:lnTo>
                    <a:pt x="10919" y="2057"/>
                  </a:lnTo>
                  <a:lnTo>
                    <a:pt x="10912" y="2031"/>
                  </a:lnTo>
                  <a:lnTo>
                    <a:pt x="10903" y="2007"/>
                  </a:lnTo>
                  <a:lnTo>
                    <a:pt x="10892" y="1982"/>
                  </a:lnTo>
                  <a:lnTo>
                    <a:pt x="10879" y="1959"/>
                  </a:lnTo>
                  <a:lnTo>
                    <a:pt x="9866" y="200"/>
                  </a:lnTo>
                  <a:close/>
                  <a:moveTo>
                    <a:pt x="3207" y="3518"/>
                  </a:moveTo>
                  <a:lnTo>
                    <a:pt x="3207" y="3518"/>
                  </a:lnTo>
                  <a:lnTo>
                    <a:pt x="1642" y="3518"/>
                  </a:lnTo>
                  <a:lnTo>
                    <a:pt x="859" y="2159"/>
                  </a:lnTo>
                  <a:lnTo>
                    <a:pt x="1642" y="800"/>
                  </a:lnTo>
                  <a:lnTo>
                    <a:pt x="3207" y="800"/>
                  </a:lnTo>
                  <a:lnTo>
                    <a:pt x="3991" y="2159"/>
                  </a:lnTo>
                  <a:lnTo>
                    <a:pt x="3207" y="3518"/>
                  </a:lnTo>
                  <a:close/>
                  <a:moveTo>
                    <a:pt x="6250" y="5277"/>
                  </a:moveTo>
                  <a:lnTo>
                    <a:pt x="6250" y="5277"/>
                  </a:lnTo>
                  <a:lnTo>
                    <a:pt x="4684" y="5277"/>
                  </a:lnTo>
                  <a:lnTo>
                    <a:pt x="3901" y="3919"/>
                  </a:lnTo>
                  <a:lnTo>
                    <a:pt x="4684" y="2559"/>
                  </a:lnTo>
                  <a:lnTo>
                    <a:pt x="6250" y="2559"/>
                  </a:lnTo>
                  <a:lnTo>
                    <a:pt x="6642" y="3239"/>
                  </a:lnTo>
                  <a:lnTo>
                    <a:pt x="7033" y="3919"/>
                  </a:lnTo>
                  <a:lnTo>
                    <a:pt x="6250" y="5277"/>
                  </a:lnTo>
                  <a:close/>
                  <a:moveTo>
                    <a:pt x="9290" y="3518"/>
                  </a:moveTo>
                  <a:lnTo>
                    <a:pt x="9290" y="3518"/>
                  </a:lnTo>
                  <a:lnTo>
                    <a:pt x="7725" y="3518"/>
                  </a:lnTo>
                  <a:lnTo>
                    <a:pt x="7333" y="2838"/>
                  </a:lnTo>
                  <a:lnTo>
                    <a:pt x="6942" y="2159"/>
                  </a:lnTo>
                  <a:lnTo>
                    <a:pt x="7725" y="800"/>
                  </a:lnTo>
                  <a:lnTo>
                    <a:pt x="9290" y="800"/>
                  </a:lnTo>
                  <a:lnTo>
                    <a:pt x="10073" y="2159"/>
                  </a:lnTo>
                  <a:lnTo>
                    <a:pt x="9290" y="35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44" name="Freeform 7"/>
            <p:cNvSpPr>
              <a:spLocks/>
            </p:cNvSpPr>
            <p:nvPr/>
          </p:nvSpPr>
          <p:spPr bwMode="auto">
            <a:xfrm>
              <a:off x="876300" y="1196976"/>
              <a:ext cx="107950" cy="39688"/>
            </a:xfrm>
            <a:custGeom>
              <a:avLst/>
              <a:gdLst>
                <a:gd name="T0" fmla="*/ 1839 w 2218"/>
                <a:gd name="T1" fmla="*/ 800 h 800"/>
                <a:gd name="T2" fmla="*/ 1900 w 2218"/>
                <a:gd name="T3" fmla="*/ 791 h 800"/>
                <a:gd name="T4" fmla="*/ 1956 w 2218"/>
                <a:gd name="T5" fmla="*/ 775 h 800"/>
                <a:gd name="T6" fmla="*/ 2009 w 2218"/>
                <a:gd name="T7" fmla="*/ 752 h 800"/>
                <a:gd name="T8" fmla="*/ 2058 w 2218"/>
                <a:gd name="T9" fmla="*/ 720 h 800"/>
                <a:gd name="T10" fmla="*/ 2102 w 2218"/>
                <a:gd name="T11" fmla="*/ 683 h 800"/>
                <a:gd name="T12" fmla="*/ 2138 w 2218"/>
                <a:gd name="T13" fmla="*/ 639 h 800"/>
                <a:gd name="T14" fmla="*/ 2170 w 2218"/>
                <a:gd name="T15" fmla="*/ 590 h 800"/>
                <a:gd name="T16" fmla="*/ 2194 w 2218"/>
                <a:gd name="T17" fmla="*/ 537 h 800"/>
                <a:gd name="T18" fmla="*/ 2210 w 2218"/>
                <a:gd name="T19" fmla="*/ 480 h 800"/>
                <a:gd name="T20" fmla="*/ 2218 w 2218"/>
                <a:gd name="T21" fmla="*/ 420 h 800"/>
                <a:gd name="T22" fmla="*/ 2216 w 2218"/>
                <a:gd name="T23" fmla="*/ 359 h 800"/>
                <a:gd name="T24" fmla="*/ 2206 w 2218"/>
                <a:gd name="T25" fmla="*/ 299 h 800"/>
                <a:gd name="T26" fmla="*/ 2186 w 2218"/>
                <a:gd name="T27" fmla="*/ 244 h 800"/>
                <a:gd name="T28" fmla="*/ 2161 w 2218"/>
                <a:gd name="T29" fmla="*/ 192 h 800"/>
                <a:gd name="T30" fmla="*/ 2127 w 2218"/>
                <a:gd name="T31" fmla="*/ 145 h 800"/>
                <a:gd name="T32" fmla="*/ 2087 w 2218"/>
                <a:gd name="T33" fmla="*/ 104 h 800"/>
                <a:gd name="T34" fmla="*/ 2043 w 2218"/>
                <a:gd name="T35" fmla="*/ 68 h 800"/>
                <a:gd name="T36" fmla="*/ 1993 w 2218"/>
                <a:gd name="T37" fmla="*/ 39 h 800"/>
                <a:gd name="T38" fmla="*/ 1937 w 2218"/>
                <a:gd name="T39" fmla="*/ 17 h 800"/>
                <a:gd name="T40" fmla="*/ 1879 w 2218"/>
                <a:gd name="T41" fmla="*/ 4 h 800"/>
                <a:gd name="T42" fmla="*/ 1819 w 2218"/>
                <a:gd name="T43" fmla="*/ 0 h 800"/>
                <a:gd name="T44" fmla="*/ 359 w 2218"/>
                <a:gd name="T45" fmla="*/ 2 h 800"/>
                <a:gd name="T46" fmla="*/ 299 w 2218"/>
                <a:gd name="T47" fmla="*/ 12 h 800"/>
                <a:gd name="T48" fmla="*/ 244 w 2218"/>
                <a:gd name="T49" fmla="*/ 31 h 800"/>
                <a:gd name="T50" fmla="*/ 192 w 2218"/>
                <a:gd name="T51" fmla="*/ 57 h 800"/>
                <a:gd name="T52" fmla="*/ 145 w 2218"/>
                <a:gd name="T53" fmla="*/ 91 h 800"/>
                <a:gd name="T54" fmla="*/ 103 w 2218"/>
                <a:gd name="T55" fmla="*/ 131 h 800"/>
                <a:gd name="T56" fmla="*/ 69 w 2218"/>
                <a:gd name="T57" fmla="*/ 176 h 800"/>
                <a:gd name="T58" fmla="*/ 39 w 2218"/>
                <a:gd name="T59" fmla="*/ 227 h 800"/>
                <a:gd name="T60" fmla="*/ 18 w 2218"/>
                <a:gd name="T61" fmla="*/ 281 h 800"/>
                <a:gd name="T62" fmla="*/ 4 w 2218"/>
                <a:gd name="T63" fmla="*/ 339 h 800"/>
                <a:gd name="T64" fmla="*/ 0 w 2218"/>
                <a:gd name="T65" fmla="*/ 400 h 800"/>
                <a:gd name="T66" fmla="*/ 4 w 2218"/>
                <a:gd name="T67" fmla="*/ 461 h 800"/>
                <a:gd name="T68" fmla="*/ 18 w 2218"/>
                <a:gd name="T69" fmla="*/ 518 h 800"/>
                <a:gd name="T70" fmla="*/ 39 w 2218"/>
                <a:gd name="T71" fmla="*/ 574 h 800"/>
                <a:gd name="T72" fmla="*/ 69 w 2218"/>
                <a:gd name="T73" fmla="*/ 624 h 800"/>
                <a:gd name="T74" fmla="*/ 103 w 2218"/>
                <a:gd name="T75" fmla="*/ 669 h 800"/>
                <a:gd name="T76" fmla="*/ 145 w 2218"/>
                <a:gd name="T77" fmla="*/ 709 h 800"/>
                <a:gd name="T78" fmla="*/ 192 w 2218"/>
                <a:gd name="T79" fmla="*/ 741 h 800"/>
                <a:gd name="T80" fmla="*/ 244 w 2218"/>
                <a:gd name="T81" fmla="*/ 768 h 800"/>
                <a:gd name="T82" fmla="*/ 299 w 2218"/>
                <a:gd name="T83" fmla="*/ 787 h 800"/>
                <a:gd name="T84" fmla="*/ 359 w 2218"/>
                <a:gd name="T85" fmla="*/ 79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18" h="800">
                  <a:moveTo>
                    <a:pt x="399" y="800"/>
                  </a:moveTo>
                  <a:lnTo>
                    <a:pt x="1819" y="800"/>
                  </a:lnTo>
                  <a:lnTo>
                    <a:pt x="1839" y="800"/>
                  </a:lnTo>
                  <a:lnTo>
                    <a:pt x="1860" y="798"/>
                  </a:lnTo>
                  <a:lnTo>
                    <a:pt x="1879" y="796"/>
                  </a:lnTo>
                  <a:lnTo>
                    <a:pt x="1900" y="791"/>
                  </a:lnTo>
                  <a:lnTo>
                    <a:pt x="1919" y="787"/>
                  </a:lnTo>
                  <a:lnTo>
                    <a:pt x="1937" y="781"/>
                  </a:lnTo>
                  <a:lnTo>
                    <a:pt x="1956" y="775"/>
                  </a:lnTo>
                  <a:lnTo>
                    <a:pt x="1974" y="768"/>
                  </a:lnTo>
                  <a:lnTo>
                    <a:pt x="1993" y="761"/>
                  </a:lnTo>
                  <a:lnTo>
                    <a:pt x="2009" y="752"/>
                  </a:lnTo>
                  <a:lnTo>
                    <a:pt x="2026" y="741"/>
                  </a:lnTo>
                  <a:lnTo>
                    <a:pt x="2043" y="731"/>
                  </a:lnTo>
                  <a:lnTo>
                    <a:pt x="2058" y="720"/>
                  </a:lnTo>
                  <a:lnTo>
                    <a:pt x="2073" y="709"/>
                  </a:lnTo>
                  <a:lnTo>
                    <a:pt x="2087" y="695"/>
                  </a:lnTo>
                  <a:lnTo>
                    <a:pt x="2102" y="683"/>
                  </a:lnTo>
                  <a:lnTo>
                    <a:pt x="2115" y="669"/>
                  </a:lnTo>
                  <a:lnTo>
                    <a:pt x="2127" y="654"/>
                  </a:lnTo>
                  <a:lnTo>
                    <a:pt x="2138" y="639"/>
                  </a:lnTo>
                  <a:lnTo>
                    <a:pt x="2150" y="624"/>
                  </a:lnTo>
                  <a:lnTo>
                    <a:pt x="2161" y="607"/>
                  </a:lnTo>
                  <a:lnTo>
                    <a:pt x="2170" y="590"/>
                  </a:lnTo>
                  <a:lnTo>
                    <a:pt x="2179" y="574"/>
                  </a:lnTo>
                  <a:lnTo>
                    <a:pt x="2186" y="555"/>
                  </a:lnTo>
                  <a:lnTo>
                    <a:pt x="2194" y="537"/>
                  </a:lnTo>
                  <a:lnTo>
                    <a:pt x="2201" y="518"/>
                  </a:lnTo>
                  <a:lnTo>
                    <a:pt x="2206" y="500"/>
                  </a:lnTo>
                  <a:lnTo>
                    <a:pt x="2210" y="480"/>
                  </a:lnTo>
                  <a:lnTo>
                    <a:pt x="2214" y="461"/>
                  </a:lnTo>
                  <a:lnTo>
                    <a:pt x="2216" y="441"/>
                  </a:lnTo>
                  <a:lnTo>
                    <a:pt x="2218" y="420"/>
                  </a:lnTo>
                  <a:lnTo>
                    <a:pt x="2218" y="400"/>
                  </a:lnTo>
                  <a:lnTo>
                    <a:pt x="2218" y="379"/>
                  </a:lnTo>
                  <a:lnTo>
                    <a:pt x="2216" y="359"/>
                  </a:lnTo>
                  <a:lnTo>
                    <a:pt x="2214" y="339"/>
                  </a:lnTo>
                  <a:lnTo>
                    <a:pt x="2210" y="319"/>
                  </a:lnTo>
                  <a:lnTo>
                    <a:pt x="2206" y="299"/>
                  </a:lnTo>
                  <a:lnTo>
                    <a:pt x="2201" y="281"/>
                  </a:lnTo>
                  <a:lnTo>
                    <a:pt x="2194" y="263"/>
                  </a:lnTo>
                  <a:lnTo>
                    <a:pt x="2186" y="244"/>
                  </a:lnTo>
                  <a:lnTo>
                    <a:pt x="2179" y="227"/>
                  </a:lnTo>
                  <a:lnTo>
                    <a:pt x="2170" y="209"/>
                  </a:lnTo>
                  <a:lnTo>
                    <a:pt x="2161" y="192"/>
                  </a:lnTo>
                  <a:lnTo>
                    <a:pt x="2150" y="176"/>
                  </a:lnTo>
                  <a:lnTo>
                    <a:pt x="2138" y="160"/>
                  </a:lnTo>
                  <a:lnTo>
                    <a:pt x="2127" y="145"/>
                  </a:lnTo>
                  <a:lnTo>
                    <a:pt x="2115" y="131"/>
                  </a:lnTo>
                  <a:lnTo>
                    <a:pt x="2102" y="116"/>
                  </a:lnTo>
                  <a:lnTo>
                    <a:pt x="2087" y="104"/>
                  </a:lnTo>
                  <a:lnTo>
                    <a:pt x="2073" y="91"/>
                  </a:lnTo>
                  <a:lnTo>
                    <a:pt x="2058" y="79"/>
                  </a:lnTo>
                  <a:lnTo>
                    <a:pt x="2043" y="68"/>
                  </a:lnTo>
                  <a:lnTo>
                    <a:pt x="2026" y="57"/>
                  </a:lnTo>
                  <a:lnTo>
                    <a:pt x="2009" y="48"/>
                  </a:lnTo>
                  <a:lnTo>
                    <a:pt x="1993" y="39"/>
                  </a:lnTo>
                  <a:lnTo>
                    <a:pt x="1974" y="31"/>
                  </a:lnTo>
                  <a:lnTo>
                    <a:pt x="1956" y="24"/>
                  </a:lnTo>
                  <a:lnTo>
                    <a:pt x="1937" y="17"/>
                  </a:lnTo>
                  <a:lnTo>
                    <a:pt x="1919" y="12"/>
                  </a:lnTo>
                  <a:lnTo>
                    <a:pt x="1900" y="8"/>
                  </a:lnTo>
                  <a:lnTo>
                    <a:pt x="1879" y="4"/>
                  </a:lnTo>
                  <a:lnTo>
                    <a:pt x="1860" y="2"/>
                  </a:lnTo>
                  <a:lnTo>
                    <a:pt x="1839" y="0"/>
                  </a:lnTo>
                  <a:lnTo>
                    <a:pt x="1819" y="0"/>
                  </a:lnTo>
                  <a:lnTo>
                    <a:pt x="399" y="0"/>
                  </a:lnTo>
                  <a:lnTo>
                    <a:pt x="379" y="0"/>
                  </a:lnTo>
                  <a:lnTo>
                    <a:pt x="359" y="2"/>
                  </a:lnTo>
                  <a:lnTo>
                    <a:pt x="338" y="4"/>
                  </a:lnTo>
                  <a:lnTo>
                    <a:pt x="319" y="8"/>
                  </a:lnTo>
                  <a:lnTo>
                    <a:pt x="299" y="12"/>
                  </a:lnTo>
                  <a:lnTo>
                    <a:pt x="281" y="17"/>
                  </a:lnTo>
                  <a:lnTo>
                    <a:pt x="263" y="24"/>
                  </a:lnTo>
                  <a:lnTo>
                    <a:pt x="244" y="31"/>
                  </a:lnTo>
                  <a:lnTo>
                    <a:pt x="226" y="39"/>
                  </a:lnTo>
                  <a:lnTo>
                    <a:pt x="209" y="48"/>
                  </a:lnTo>
                  <a:lnTo>
                    <a:pt x="192" y="57"/>
                  </a:lnTo>
                  <a:lnTo>
                    <a:pt x="176" y="68"/>
                  </a:lnTo>
                  <a:lnTo>
                    <a:pt x="161" y="79"/>
                  </a:lnTo>
                  <a:lnTo>
                    <a:pt x="145" y="91"/>
                  </a:lnTo>
                  <a:lnTo>
                    <a:pt x="131" y="104"/>
                  </a:lnTo>
                  <a:lnTo>
                    <a:pt x="117" y="116"/>
                  </a:lnTo>
                  <a:lnTo>
                    <a:pt x="103" y="131"/>
                  </a:lnTo>
                  <a:lnTo>
                    <a:pt x="91" y="145"/>
                  </a:lnTo>
                  <a:lnTo>
                    <a:pt x="80" y="160"/>
                  </a:lnTo>
                  <a:lnTo>
                    <a:pt x="69" y="176"/>
                  </a:lnTo>
                  <a:lnTo>
                    <a:pt x="57" y="192"/>
                  </a:lnTo>
                  <a:lnTo>
                    <a:pt x="48" y="209"/>
                  </a:lnTo>
                  <a:lnTo>
                    <a:pt x="39" y="227"/>
                  </a:lnTo>
                  <a:lnTo>
                    <a:pt x="32" y="244"/>
                  </a:lnTo>
                  <a:lnTo>
                    <a:pt x="25" y="263"/>
                  </a:lnTo>
                  <a:lnTo>
                    <a:pt x="18" y="281"/>
                  </a:lnTo>
                  <a:lnTo>
                    <a:pt x="13" y="299"/>
                  </a:lnTo>
                  <a:lnTo>
                    <a:pt x="8" y="319"/>
                  </a:lnTo>
                  <a:lnTo>
                    <a:pt x="4" y="339"/>
                  </a:lnTo>
                  <a:lnTo>
                    <a:pt x="2" y="359"/>
                  </a:lnTo>
                  <a:lnTo>
                    <a:pt x="0" y="379"/>
                  </a:lnTo>
                  <a:lnTo>
                    <a:pt x="0" y="400"/>
                  </a:lnTo>
                  <a:lnTo>
                    <a:pt x="0" y="420"/>
                  </a:lnTo>
                  <a:lnTo>
                    <a:pt x="2" y="441"/>
                  </a:lnTo>
                  <a:lnTo>
                    <a:pt x="4" y="461"/>
                  </a:lnTo>
                  <a:lnTo>
                    <a:pt x="8" y="480"/>
                  </a:lnTo>
                  <a:lnTo>
                    <a:pt x="13" y="500"/>
                  </a:lnTo>
                  <a:lnTo>
                    <a:pt x="18" y="518"/>
                  </a:lnTo>
                  <a:lnTo>
                    <a:pt x="25" y="537"/>
                  </a:lnTo>
                  <a:lnTo>
                    <a:pt x="32" y="555"/>
                  </a:lnTo>
                  <a:lnTo>
                    <a:pt x="39" y="574"/>
                  </a:lnTo>
                  <a:lnTo>
                    <a:pt x="48" y="590"/>
                  </a:lnTo>
                  <a:lnTo>
                    <a:pt x="57" y="607"/>
                  </a:lnTo>
                  <a:lnTo>
                    <a:pt x="69" y="624"/>
                  </a:lnTo>
                  <a:lnTo>
                    <a:pt x="80" y="639"/>
                  </a:lnTo>
                  <a:lnTo>
                    <a:pt x="91" y="654"/>
                  </a:lnTo>
                  <a:lnTo>
                    <a:pt x="103" y="669"/>
                  </a:lnTo>
                  <a:lnTo>
                    <a:pt x="117" y="683"/>
                  </a:lnTo>
                  <a:lnTo>
                    <a:pt x="131" y="695"/>
                  </a:lnTo>
                  <a:lnTo>
                    <a:pt x="145" y="709"/>
                  </a:lnTo>
                  <a:lnTo>
                    <a:pt x="161" y="720"/>
                  </a:lnTo>
                  <a:lnTo>
                    <a:pt x="176" y="731"/>
                  </a:lnTo>
                  <a:lnTo>
                    <a:pt x="192" y="741"/>
                  </a:lnTo>
                  <a:lnTo>
                    <a:pt x="209" y="752"/>
                  </a:lnTo>
                  <a:lnTo>
                    <a:pt x="226" y="761"/>
                  </a:lnTo>
                  <a:lnTo>
                    <a:pt x="244" y="768"/>
                  </a:lnTo>
                  <a:lnTo>
                    <a:pt x="263" y="775"/>
                  </a:lnTo>
                  <a:lnTo>
                    <a:pt x="281" y="781"/>
                  </a:lnTo>
                  <a:lnTo>
                    <a:pt x="299" y="787"/>
                  </a:lnTo>
                  <a:lnTo>
                    <a:pt x="319" y="791"/>
                  </a:lnTo>
                  <a:lnTo>
                    <a:pt x="338" y="796"/>
                  </a:lnTo>
                  <a:lnTo>
                    <a:pt x="359" y="798"/>
                  </a:lnTo>
                  <a:lnTo>
                    <a:pt x="379" y="800"/>
                  </a:lnTo>
                  <a:lnTo>
                    <a:pt x="399" y="8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45" name="Freeform 8"/>
            <p:cNvSpPr>
              <a:spLocks/>
            </p:cNvSpPr>
            <p:nvPr/>
          </p:nvSpPr>
          <p:spPr bwMode="auto">
            <a:xfrm>
              <a:off x="615950" y="1196976"/>
              <a:ext cx="230188" cy="39688"/>
            </a:xfrm>
            <a:custGeom>
              <a:avLst/>
              <a:gdLst>
                <a:gd name="T0" fmla="*/ 4395 w 4773"/>
                <a:gd name="T1" fmla="*/ 800 h 800"/>
                <a:gd name="T2" fmla="*/ 4454 w 4773"/>
                <a:gd name="T3" fmla="*/ 791 h 800"/>
                <a:gd name="T4" fmla="*/ 4511 w 4773"/>
                <a:gd name="T5" fmla="*/ 775 h 800"/>
                <a:gd name="T6" fmla="*/ 4564 w 4773"/>
                <a:gd name="T7" fmla="*/ 752 h 800"/>
                <a:gd name="T8" fmla="*/ 4613 w 4773"/>
                <a:gd name="T9" fmla="*/ 720 h 800"/>
                <a:gd name="T10" fmla="*/ 4656 w 4773"/>
                <a:gd name="T11" fmla="*/ 683 h 800"/>
                <a:gd name="T12" fmla="*/ 4694 w 4773"/>
                <a:gd name="T13" fmla="*/ 639 h 800"/>
                <a:gd name="T14" fmla="*/ 4725 w 4773"/>
                <a:gd name="T15" fmla="*/ 590 h 800"/>
                <a:gd name="T16" fmla="*/ 4749 w 4773"/>
                <a:gd name="T17" fmla="*/ 537 h 800"/>
                <a:gd name="T18" fmla="*/ 4765 w 4773"/>
                <a:gd name="T19" fmla="*/ 480 h 800"/>
                <a:gd name="T20" fmla="*/ 4773 w 4773"/>
                <a:gd name="T21" fmla="*/ 420 h 800"/>
                <a:gd name="T22" fmla="*/ 4771 w 4773"/>
                <a:gd name="T23" fmla="*/ 359 h 800"/>
                <a:gd name="T24" fmla="*/ 4761 w 4773"/>
                <a:gd name="T25" fmla="*/ 299 h 800"/>
                <a:gd name="T26" fmla="*/ 4742 w 4773"/>
                <a:gd name="T27" fmla="*/ 244 h 800"/>
                <a:gd name="T28" fmla="*/ 4715 w 4773"/>
                <a:gd name="T29" fmla="*/ 192 h 800"/>
                <a:gd name="T30" fmla="*/ 4683 w 4773"/>
                <a:gd name="T31" fmla="*/ 145 h 800"/>
                <a:gd name="T32" fmla="*/ 4643 w 4773"/>
                <a:gd name="T33" fmla="*/ 104 h 800"/>
                <a:gd name="T34" fmla="*/ 4597 w 4773"/>
                <a:gd name="T35" fmla="*/ 68 h 800"/>
                <a:gd name="T36" fmla="*/ 4547 w 4773"/>
                <a:gd name="T37" fmla="*/ 39 h 800"/>
                <a:gd name="T38" fmla="*/ 4493 w 4773"/>
                <a:gd name="T39" fmla="*/ 17 h 800"/>
                <a:gd name="T40" fmla="*/ 4435 w 4773"/>
                <a:gd name="T41" fmla="*/ 4 h 800"/>
                <a:gd name="T42" fmla="*/ 4374 w 4773"/>
                <a:gd name="T43" fmla="*/ 0 h 800"/>
                <a:gd name="T44" fmla="*/ 358 w 4773"/>
                <a:gd name="T45" fmla="*/ 2 h 800"/>
                <a:gd name="T46" fmla="*/ 299 w 4773"/>
                <a:gd name="T47" fmla="*/ 12 h 800"/>
                <a:gd name="T48" fmla="*/ 244 w 4773"/>
                <a:gd name="T49" fmla="*/ 31 h 800"/>
                <a:gd name="T50" fmla="*/ 192 w 4773"/>
                <a:gd name="T51" fmla="*/ 57 h 800"/>
                <a:gd name="T52" fmla="*/ 145 w 4773"/>
                <a:gd name="T53" fmla="*/ 91 h 800"/>
                <a:gd name="T54" fmla="*/ 104 w 4773"/>
                <a:gd name="T55" fmla="*/ 131 h 800"/>
                <a:gd name="T56" fmla="*/ 68 w 4773"/>
                <a:gd name="T57" fmla="*/ 176 h 800"/>
                <a:gd name="T58" fmla="*/ 40 w 4773"/>
                <a:gd name="T59" fmla="*/ 227 h 800"/>
                <a:gd name="T60" fmla="*/ 18 w 4773"/>
                <a:gd name="T61" fmla="*/ 281 h 800"/>
                <a:gd name="T62" fmla="*/ 4 w 4773"/>
                <a:gd name="T63" fmla="*/ 339 h 800"/>
                <a:gd name="T64" fmla="*/ 0 w 4773"/>
                <a:gd name="T65" fmla="*/ 400 h 800"/>
                <a:gd name="T66" fmla="*/ 4 w 4773"/>
                <a:gd name="T67" fmla="*/ 461 h 800"/>
                <a:gd name="T68" fmla="*/ 18 w 4773"/>
                <a:gd name="T69" fmla="*/ 518 h 800"/>
                <a:gd name="T70" fmla="*/ 40 w 4773"/>
                <a:gd name="T71" fmla="*/ 574 h 800"/>
                <a:gd name="T72" fmla="*/ 68 w 4773"/>
                <a:gd name="T73" fmla="*/ 624 h 800"/>
                <a:gd name="T74" fmla="*/ 104 w 4773"/>
                <a:gd name="T75" fmla="*/ 669 h 800"/>
                <a:gd name="T76" fmla="*/ 145 w 4773"/>
                <a:gd name="T77" fmla="*/ 709 h 800"/>
                <a:gd name="T78" fmla="*/ 192 w 4773"/>
                <a:gd name="T79" fmla="*/ 741 h 800"/>
                <a:gd name="T80" fmla="*/ 244 w 4773"/>
                <a:gd name="T81" fmla="*/ 768 h 800"/>
                <a:gd name="T82" fmla="*/ 299 w 4773"/>
                <a:gd name="T83" fmla="*/ 787 h 800"/>
                <a:gd name="T84" fmla="*/ 358 w 4773"/>
                <a:gd name="T85" fmla="*/ 79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73" h="800">
                  <a:moveTo>
                    <a:pt x="399" y="800"/>
                  </a:moveTo>
                  <a:lnTo>
                    <a:pt x="4374" y="800"/>
                  </a:lnTo>
                  <a:lnTo>
                    <a:pt x="4395" y="800"/>
                  </a:lnTo>
                  <a:lnTo>
                    <a:pt x="4415" y="798"/>
                  </a:lnTo>
                  <a:lnTo>
                    <a:pt x="4435" y="796"/>
                  </a:lnTo>
                  <a:lnTo>
                    <a:pt x="4454" y="791"/>
                  </a:lnTo>
                  <a:lnTo>
                    <a:pt x="4473" y="787"/>
                  </a:lnTo>
                  <a:lnTo>
                    <a:pt x="4493" y="781"/>
                  </a:lnTo>
                  <a:lnTo>
                    <a:pt x="4511" y="775"/>
                  </a:lnTo>
                  <a:lnTo>
                    <a:pt x="4529" y="768"/>
                  </a:lnTo>
                  <a:lnTo>
                    <a:pt x="4547" y="761"/>
                  </a:lnTo>
                  <a:lnTo>
                    <a:pt x="4564" y="752"/>
                  </a:lnTo>
                  <a:lnTo>
                    <a:pt x="4581" y="741"/>
                  </a:lnTo>
                  <a:lnTo>
                    <a:pt x="4597" y="731"/>
                  </a:lnTo>
                  <a:lnTo>
                    <a:pt x="4613" y="720"/>
                  </a:lnTo>
                  <a:lnTo>
                    <a:pt x="4628" y="709"/>
                  </a:lnTo>
                  <a:lnTo>
                    <a:pt x="4643" y="695"/>
                  </a:lnTo>
                  <a:lnTo>
                    <a:pt x="4656" y="683"/>
                  </a:lnTo>
                  <a:lnTo>
                    <a:pt x="4669" y="669"/>
                  </a:lnTo>
                  <a:lnTo>
                    <a:pt x="4683" y="654"/>
                  </a:lnTo>
                  <a:lnTo>
                    <a:pt x="4694" y="639"/>
                  </a:lnTo>
                  <a:lnTo>
                    <a:pt x="4705" y="624"/>
                  </a:lnTo>
                  <a:lnTo>
                    <a:pt x="4715" y="607"/>
                  </a:lnTo>
                  <a:lnTo>
                    <a:pt x="4725" y="590"/>
                  </a:lnTo>
                  <a:lnTo>
                    <a:pt x="4734" y="574"/>
                  </a:lnTo>
                  <a:lnTo>
                    <a:pt x="4742" y="555"/>
                  </a:lnTo>
                  <a:lnTo>
                    <a:pt x="4749" y="537"/>
                  </a:lnTo>
                  <a:lnTo>
                    <a:pt x="4755" y="518"/>
                  </a:lnTo>
                  <a:lnTo>
                    <a:pt x="4761" y="500"/>
                  </a:lnTo>
                  <a:lnTo>
                    <a:pt x="4765" y="480"/>
                  </a:lnTo>
                  <a:lnTo>
                    <a:pt x="4769" y="461"/>
                  </a:lnTo>
                  <a:lnTo>
                    <a:pt x="4771" y="441"/>
                  </a:lnTo>
                  <a:lnTo>
                    <a:pt x="4773" y="420"/>
                  </a:lnTo>
                  <a:lnTo>
                    <a:pt x="4773" y="400"/>
                  </a:lnTo>
                  <a:lnTo>
                    <a:pt x="4773" y="379"/>
                  </a:lnTo>
                  <a:lnTo>
                    <a:pt x="4771" y="359"/>
                  </a:lnTo>
                  <a:lnTo>
                    <a:pt x="4769" y="339"/>
                  </a:lnTo>
                  <a:lnTo>
                    <a:pt x="4765" y="319"/>
                  </a:lnTo>
                  <a:lnTo>
                    <a:pt x="4761" y="299"/>
                  </a:lnTo>
                  <a:lnTo>
                    <a:pt x="4755" y="281"/>
                  </a:lnTo>
                  <a:lnTo>
                    <a:pt x="4749" y="263"/>
                  </a:lnTo>
                  <a:lnTo>
                    <a:pt x="4742" y="244"/>
                  </a:lnTo>
                  <a:lnTo>
                    <a:pt x="4734" y="227"/>
                  </a:lnTo>
                  <a:lnTo>
                    <a:pt x="4725" y="209"/>
                  </a:lnTo>
                  <a:lnTo>
                    <a:pt x="4715" y="192"/>
                  </a:lnTo>
                  <a:lnTo>
                    <a:pt x="4705" y="176"/>
                  </a:lnTo>
                  <a:lnTo>
                    <a:pt x="4694" y="160"/>
                  </a:lnTo>
                  <a:lnTo>
                    <a:pt x="4683" y="145"/>
                  </a:lnTo>
                  <a:lnTo>
                    <a:pt x="4669" y="131"/>
                  </a:lnTo>
                  <a:lnTo>
                    <a:pt x="4656" y="116"/>
                  </a:lnTo>
                  <a:lnTo>
                    <a:pt x="4643" y="104"/>
                  </a:lnTo>
                  <a:lnTo>
                    <a:pt x="4628" y="91"/>
                  </a:lnTo>
                  <a:lnTo>
                    <a:pt x="4613" y="79"/>
                  </a:lnTo>
                  <a:lnTo>
                    <a:pt x="4597" y="68"/>
                  </a:lnTo>
                  <a:lnTo>
                    <a:pt x="4581" y="57"/>
                  </a:lnTo>
                  <a:lnTo>
                    <a:pt x="4564" y="48"/>
                  </a:lnTo>
                  <a:lnTo>
                    <a:pt x="4547" y="39"/>
                  </a:lnTo>
                  <a:lnTo>
                    <a:pt x="4529" y="31"/>
                  </a:lnTo>
                  <a:lnTo>
                    <a:pt x="4511" y="24"/>
                  </a:lnTo>
                  <a:lnTo>
                    <a:pt x="4493" y="17"/>
                  </a:lnTo>
                  <a:lnTo>
                    <a:pt x="4473" y="12"/>
                  </a:lnTo>
                  <a:lnTo>
                    <a:pt x="4454" y="8"/>
                  </a:lnTo>
                  <a:lnTo>
                    <a:pt x="4435" y="4"/>
                  </a:lnTo>
                  <a:lnTo>
                    <a:pt x="4415" y="2"/>
                  </a:lnTo>
                  <a:lnTo>
                    <a:pt x="4395" y="0"/>
                  </a:lnTo>
                  <a:lnTo>
                    <a:pt x="4374" y="0"/>
                  </a:lnTo>
                  <a:lnTo>
                    <a:pt x="399" y="0"/>
                  </a:lnTo>
                  <a:lnTo>
                    <a:pt x="379" y="0"/>
                  </a:lnTo>
                  <a:lnTo>
                    <a:pt x="358" y="2"/>
                  </a:lnTo>
                  <a:lnTo>
                    <a:pt x="339" y="4"/>
                  </a:lnTo>
                  <a:lnTo>
                    <a:pt x="318" y="8"/>
                  </a:lnTo>
                  <a:lnTo>
                    <a:pt x="299" y="12"/>
                  </a:lnTo>
                  <a:lnTo>
                    <a:pt x="281" y="17"/>
                  </a:lnTo>
                  <a:lnTo>
                    <a:pt x="262" y="24"/>
                  </a:lnTo>
                  <a:lnTo>
                    <a:pt x="244" y="31"/>
                  </a:lnTo>
                  <a:lnTo>
                    <a:pt x="227" y="39"/>
                  </a:lnTo>
                  <a:lnTo>
                    <a:pt x="209" y="48"/>
                  </a:lnTo>
                  <a:lnTo>
                    <a:pt x="192" y="57"/>
                  </a:lnTo>
                  <a:lnTo>
                    <a:pt x="176" y="68"/>
                  </a:lnTo>
                  <a:lnTo>
                    <a:pt x="160" y="79"/>
                  </a:lnTo>
                  <a:lnTo>
                    <a:pt x="145" y="91"/>
                  </a:lnTo>
                  <a:lnTo>
                    <a:pt x="131" y="104"/>
                  </a:lnTo>
                  <a:lnTo>
                    <a:pt x="117" y="116"/>
                  </a:lnTo>
                  <a:lnTo>
                    <a:pt x="104" y="131"/>
                  </a:lnTo>
                  <a:lnTo>
                    <a:pt x="91" y="145"/>
                  </a:lnTo>
                  <a:lnTo>
                    <a:pt x="80" y="160"/>
                  </a:lnTo>
                  <a:lnTo>
                    <a:pt x="68" y="176"/>
                  </a:lnTo>
                  <a:lnTo>
                    <a:pt x="58" y="192"/>
                  </a:lnTo>
                  <a:lnTo>
                    <a:pt x="48" y="209"/>
                  </a:lnTo>
                  <a:lnTo>
                    <a:pt x="40" y="227"/>
                  </a:lnTo>
                  <a:lnTo>
                    <a:pt x="32" y="244"/>
                  </a:lnTo>
                  <a:lnTo>
                    <a:pt x="24" y="263"/>
                  </a:lnTo>
                  <a:lnTo>
                    <a:pt x="18" y="281"/>
                  </a:lnTo>
                  <a:lnTo>
                    <a:pt x="12" y="299"/>
                  </a:lnTo>
                  <a:lnTo>
                    <a:pt x="8" y="319"/>
                  </a:lnTo>
                  <a:lnTo>
                    <a:pt x="4" y="339"/>
                  </a:lnTo>
                  <a:lnTo>
                    <a:pt x="2" y="359"/>
                  </a:lnTo>
                  <a:lnTo>
                    <a:pt x="1" y="379"/>
                  </a:lnTo>
                  <a:lnTo>
                    <a:pt x="0" y="400"/>
                  </a:lnTo>
                  <a:lnTo>
                    <a:pt x="1" y="420"/>
                  </a:lnTo>
                  <a:lnTo>
                    <a:pt x="2" y="441"/>
                  </a:lnTo>
                  <a:lnTo>
                    <a:pt x="4" y="461"/>
                  </a:lnTo>
                  <a:lnTo>
                    <a:pt x="8" y="480"/>
                  </a:lnTo>
                  <a:lnTo>
                    <a:pt x="12" y="500"/>
                  </a:lnTo>
                  <a:lnTo>
                    <a:pt x="18" y="518"/>
                  </a:lnTo>
                  <a:lnTo>
                    <a:pt x="24" y="537"/>
                  </a:lnTo>
                  <a:lnTo>
                    <a:pt x="32" y="555"/>
                  </a:lnTo>
                  <a:lnTo>
                    <a:pt x="40" y="574"/>
                  </a:lnTo>
                  <a:lnTo>
                    <a:pt x="48" y="590"/>
                  </a:lnTo>
                  <a:lnTo>
                    <a:pt x="58" y="607"/>
                  </a:lnTo>
                  <a:lnTo>
                    <a:pt x="68" y="624"/>
                  </a:lnTo>
                  <a:lnTo>
                    <a:pt x="80" y="639"/>
                  </a:lnTo>
                  <a:lnTo>
                    <a:pt x="91" y="654"/>
                  </a:lnTo>
                  <a:lnTo>
                    <a:pt x="104" y="669"/>
                  </a:lnTo>
                  <a:lnTo>
                    <a:pt x="117" y="683"/>
                  </a:lnTo>
                  <a:lnTo>
                    <a:pt x="131" y="695"/>
                  </a:lnTo>
                  <a:lnTo>
                    <a:pt x="145" y="709"/>
                  </a:lnTo>
                  <a:lnTo>
                    <a:pt x="160" y="720"/>
                  </a:lnTo>
                  <a:lnTo>
                    <a:pt x="176" y="731"/>
                  </a:lnTo>
                  <a:lnTo>
                    <a:pt x="192" y="741"/>
                  </a:lnTo>
                  <a:lnTo>
                    <a:pt x="209" y="752"/>
                  </a:lnTo>
                  <a:lnTo>
                    <a:pt x="227" y="761"/>
                  </a:lnTo>
                  <a:lnTo>
                    <a:pt x="244" y="768"/>
                  </a:lnTo>
                  <a:lnTo>
                    <a:pt x="262" y="775"/>
                  </a:lnTo>
                  <a:lnTo>
                    <a:pt x="281" y="781"/>
                  </a:lnTo>
                  <a:lnTo>
                    <a:pt x="299" y="787"/>
                  </a:lnTo>
                  <a:lnTo>
                    <a:pt x="318" y="791"/>
                  </a:lnTo>
                  <a:lnTo>
                    <a:pt x="339" y="796"/>
                  </a:lnTo>
                  <a:lnTo>
                    <a:pt x="358" y="798"/>
                  </a:lnTo>
                  <a:lnTo>
                    <a:pt x="379" y="800"/>
                  </a:lnTo>
                  <a:lnTo>
                    <a:pt x="399" y="8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35379540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theme/theme1.xml><?xml version="1.0" encoding="utf-8"?>
<a:theme xmlns:a="http://schemas.openxmlformats.org/drawingml/2006/main" name="Office Theme">
  <a:themeElements>
    <a:clrScheme name="Mark Zegulberg Fire color teal">
      <a:dk1>
        <a:srgbClr val="2B2B2B"/>
      </a:dk1>
      <a:lt1>
        <a:srgbClr val="FFFFFF"/>
      </a:lt1>
      <a:dk2>
        <a:srgbClr val="2B2B2B"/>
      </a:dk2>
      <a:lt2>
        <a:srgbClr val="FFFFFF"/>
      </a:lt2>
      <a:accent1>
        <a:srgbClr val="F49E14"/>
      </a:accent1>
      <a:accent2>
        <a:srgbClr val="FA891E"/>
      </a:accent2>
      <a:accent3>
        <a:srgbClr val="FF7427"/>
      </a:accent3>
      <a:accent4>
        <a:srgbClr val="F15131"/>
      </a:accent4>
      <a:accent5>
        <a:srgbClr val="F42D3A"/>
      </a:accent5>
      <a:accent6>
        <a:srgbClr val="CE174A"/>
      </a:accent6>
      <a:hlink>
        <a:srgbClr val="5B9BD5"/>
      </a:hlink>
      <a:folHlink>
        <a:srgbClr val="70AD47"/>
      </a:folHlink>
    </a:clrScheme>
    <a:fontScheme name="Custom 3">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1168</TotalTime>
  <Words>5662</Words>
  <Application>Microsoft Office PowerPoint</Application>
  <PresentationFormat>宽屏</PresentationFormat>
  <Paragraphs>939</Paragraphs>
  <Slides>92</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92</vt:i4>
      </vt:variant>
    </vt:vector>
  </HeadingPairs>
  <TitlesOfParts>
    <vt:vector size="117" baseType="lpstr">
      <vt:lpstr>Arimo</vt:lpstr>
      <vt:lpstr>Bebas Neue</vt:lpstr>
      <vt:lpstr>FontAwesome</vt:lpstr>
      <vt:lpstr>Lato Black</vt:lpstr>
      <vt:lpstr>Lato Heavy</vt:lpstr>
      <vt:lpstr>Lato Light</vt:lpstr>
      <vt:lpstr>linea-basic-10</vt:lpstr>
      <vt:lpstr>linea-basic-elaboration-10</vt:lpstr>
      <vt:lpstr>linea-ecommerce-10</vt:lpstr>
      <vt:lpstr>linea-software-10</vt:lpstr>
      <vt:lpstr>Montserrat</vt:lpstr>
      <vt:lpstr>Montserrat Light</vt:lpstr>
      <vt:lpstr>ＭＳ Ｐゴシック</vt:lpstr>
      <vt:lpstr>Open Sans Light</vt:lpstr>
      <vt:lpstr>Roboto</vt:lpstr>
      <vt:lpstr>SF UI Display Ultralight</vt:lpstr>
      <vt:lpstr>Source Sans Pro</vt:lpstr>
      <vt:lpstr>Source Sans Pro Black</vt:lpstr>
      <vt:lpstr>Source Sans Pro Semibold</vt:lpstr>
      <vt:lpstr>Arial</vt:lpstr>
      <vt:lpstr>Calibri</vt:lpstr>
      <vt:lpstr>Helvetica</vt:lpstr>
      <vt:lpstr>Lato</vt:lpstr>
      <vt:lpstr>Lato Regular</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Nvidia</dc:creator>
  <cp:lastModifiedBy>931747592@qq.com</cp:lastModifiedBy>
  <cp:revision>101</cp:revision>
  <dcterms:created xsi:type="dcterms:W3CDTF">2016-08-15T00:32:18Z</dcterms:created>
  <dcterms:modified xsi:type="dcterms:W3CDTF">2018-06-28T02:13:17Z</dcterms:modified>
</cp:coreProperties>
</file>