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 ContentType="image/t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3.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notesSlides/notesSlide4.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5.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6.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7.xml" ContentType="application/vnd.openxmlformats-officedocument.presentationml.notesSlide+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notesSlides/notesSlide8.xml" ContentType="application/vnd.openxmlformats-officedocument.presentationml.notesSlide+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notesSlides/notesSlide9.xml" ContentType="application/vnd.openxmlformats-officedocument.presentationml.notesSlide+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10.xml" ContentType="application/vnd.openxmlformats-officedocument.presentationml.notesSlide+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notesSlides/notesSlide11.xml" ContentType="application/vnd.openxmlformats-officedocument.presentationml.notesSlide+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notesSlides/notesSlide12.xml" ContentType="application/vnd.openxmlformats-officedocument.presentationml.notesSlide+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notesSlides/notesSlide13.xml" ContentType="application/vnd.openxmlformats-officedocument.presentationml.notesSlide+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notesSlides/notesSlide14.xml" ContentType="application/vnd.openxmlformats-officedocument.presentationml.notesSlide+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notesSlides/notesSlide15.xml" ContentType="application/vnd.openxmlformats-officedocument.presentationml.notesSlide+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notesSlides/notesSlide16.xml" ContentType="application/vnd.openxmlformats-officedocument.presentationml.notesSlide+xml"/>
  <Override PartName="/ppt/charts/chart1.xml" ContentType="application/vnd.openxmlformats-officedocument.drawingml.chart+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notesSlides/notesSlide17.xml" ContentType="application/vnd.openxmlformats-officedocument.presentationml.notesSlide+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notesSlides/notesSlide18.xml" ContentType="application/vnd.openxmlformats-officedocument.presentationml.notesSlide+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notesSlides/notesSlide19.xml" ContentType="application/vnd.openxmlformats-officedocument.presentationml.notesSlide+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notesSlides/notesSlide20.xml" ContentType="application/vnd.openxmlformats-officedocument.presentationml.notesSlide+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notesSlides/notesSlide21.xml" ContentType="application/vnd.openxmlformats-officedocument.presentationml.notesSlide+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notesSlides/notesSlide22.xml" ContentType="application/vnd.openxmlformats-officedocument.presentationml.notesSlide+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notesSlides/notesSlide23.xml" ContentType="application/vnd.openxmlformats-officedocument.presentationml.notesSlide+xml"/>
  <Override PartName="/ppt/charts/chart2.xml" ContentType="application/vnd.openxmlformats-officedocument.drawingml.chart+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notesSlides/notesSlide24.xml" ContentType="application/vnd.openxmlformats-officedocument.presentationml.notesSlide+xml"/>
  <Override PartName="/ppt/charts/chart3.xml" ContentType="application/vnd.openxmlformats-officedocument.drawingml.chart+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notesSlides/notesSlide25.xml" ContentType="application/vnd.openxmlformats-officedocument.presentationml.notesSlide+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notesSlides/notesSlide26.xml" ContentType="application/vnd.openxmlformats-officedocument.presentationml.notesSlide+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notesSlides/notesSlide27.xml" ContentType="application/vnd.openxmlformats-officedocument.presentationml.notesSlide+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notesSlides/notesSlide28.xml" ContentType="application/vnd.openxmlformats-officedocument.presentationml.notesSlide+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notesSlides/notesSlide29.xml" ContentType="application/vnd.openxmlformats-officedocument.presentationml.notesSlide+xml"/>
  <Override PartName="/ppt/charts/chart4.xml" ContentType="application/vnd.openxmlformats-officedocument.drawingml.chart+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6" r:id="rId2"/>
    <p:sldId id="259" r:id="rId3"/>
    <p:sldId id="260" r:id="rId4"/>
    <p:sldId id="261" r:id="rId5"/>
    <p:sldId id="262" r:id="rId6"/>
    <p:sldId id="263" r:id="rId7"/>
    <p:sldId id="264" r:id="rId8"/>
    <p:sldId id="265" r:id="rId9"/>
    <p:sldId id="287" r:id="rId10"/>
    <p:sldId id="266" r:id="rId11"/>
    <p:sldId id="267" r:id="rId12"/>
    <p:sldId id="268" r:id="rId13"/>
    <p:sldId id="269" r:id="rId14"/>
    <p:sldId id="270" r:id="rId15"/>
    <p:sldId id="271" r:id="rId16"/>
    <p:sldId id="286" r:id="rId17"/>
    <p:sldId id="272" r:id="rId18"/>
    <p:sldId id="273" r:id="rId19"/>
    <p:sldId id="274" r:id="rId20"/>
    <p:sldId id="275" r:id="rId21"/>
    <p:sldId id="276" r:id="rId22"/>
    <p:sldId id="277" r:id="rId23"/>
    <p:sldId id="284" r:id="rId24"/>
    <p:sldId id="285" r:id="rId25"/>
    <p:sldId id="278" r:id="rId26"/>
    <p:sldId id="279" r:id="rId27"/>
    <p:sldId id="280" r:id="rId28"/>
    <p:sldId id="281" r:id="rId29"/>
    <p:sldId id="283" r:id="rId30"/>
    <p:sldId id="288" r:id="rId31"/>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88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8" d="100"/>
          <a:sy n="108" d="100"/>
        </p:scale>
        <p:origin x="36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6.0147300000000001E-2"/>
          <c:y val="4.8213499999999999E-2"/>
          <c:w val="0.91885799999999995"/>
          <c:h val="0.86487099999999995"/>
        </c:manualLayout>
      </c:layout>
      <c:lineChart>
        <c:grouping val="standard"/>
        <c:varyColors val="0"/>
        <c:ser>
          <c:idx val="0"/>
          <c:order val="0"/>
          <c:tx>
            <c:strRef>
              <c:f>Sheet1!$A$2</c:f>
              <c:strCache>
                <c:ptCount val="1"/>
                <c:pt idx="0">
                  <c:v>Region 1</c:v>
                </c:pt>
              </c:strCache>
            </c:strRef>
          </c:tx>
          <c:spPr>
            <a:ln w="88900" cap="flat">
              <a:solidFill>
                <a:srgbClr val="3B3C44"/>
              </a:solidFill>
              <a:prstDash val="solid"/>
              <a:round/>
            </a:ln>
            <a:effectLst/>
          </c:spPr>
          <c:marker>
            <c:symbol val="circle"/>
            <c:size val="10"/>
            <c:spPr>
              <a:solidFill>
                <a:srgbClr val="FFFFFF"/>
              </a:solidFill>
              <a:ln w="88900" cap="flat">
                <a:solidFill>
                  <a:srgbClr val="3B3C44"/>
                </a:solidFill>
                <a:prstDash val="solid"/>
                <a:round/>
              </a:ln>
              <a:effectLst/>
            </c:spPr>
          </c:marker>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smooth val="1"/>
          <c:extLst>
            <c:ext xmlns:c16="http://schemas.microsoft.com/office/drawing/2014/chart" uri="{C3380CC4-5D6E-409C-BE32-E72D297353CC}">
              <c16:uniqueId val="{00000000-84AF-4477-B3B9-F44495BBD604}"/>
            </c:ext>
          </c:extLst>
        </c:ser>
        <c:ser>
          <c:idx val="1"/>
          <c:order val="1"/>
          <c:tx>
            <c:strRef>
              <c:f>Sheet1!$A$3</c:f>
              <c:strCache>
                <c:ptCount val="1"/>
                <c:pt idx="0">
                  <c:v>Region 2</c:v>
                </c:pt>
              </c:strCache>
            </c:strRef>
          </c:tx>
          <c:spPr>
            <a:ln w="88900" cap="flat">
              <a:solidFill>
                <a:srgbClr val="A6AAA9"/>
              </a:solidFill>
              <a:prstDash val="solid"/>
              <a:round/>
            </a:ln>
            <a:effectLst/>
          </c:spPr>
          <c:marker>
            <c:symbol val="circle"/>
            <c:size val="10"/>
            <c:spPr>
              <a:solidFill>
                <a:srgbClr val="FFFFFF"/>
              </a:solidFill>
              <a:ln w="88900" cap="flat">
                <a:solidFill>
                  <a:srgbClr val="A6AAA9"/>
                </a:solidFill>
                <a:prstDash val="solid"/>
                <a:round/>
              </a:ln>
              <a:effectLst/>
            </c:spPr>
          </c:marker>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smooth val="1"/>
          <c:extLst>
            <c:ext xmlns:c16="http://schemas.microsoft.com/office/drawing/2014/chart" uri="{C3380CC4-5D6E-409C-BE32-E72D297353CC}">
              <c16:uniqueId val="{00000001-84AF-4477-B3B9-F44495BBD604}"/>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Poppins"/>
              </a:defRPr>
            </a:pPr>
            <a:endParaRPr lang="zh-CN"/>
          </a:p>
        </c:txPr>
        <c:crossAx val="2094734553"/>
        <c:crosses val="autoZero"/>
        <c:auto val="1"/>
        <c:lblAlgn val="ctr"/>
        <c:lblOffset val="100"/>
        <c:noMultiLvlLbl val="1"/>
      </c:catAx>
      <c:valAx>
        <c:axId val="2094734553"/>
        <c:scaling>
          <c:orientation val="minMax"/>
          <c:max val="100"/>
        </c:scaling>
        <c:delete val="0"/>
        <c:axPos val="l"/>
        <c:majorGridlines>
          <c:spPr>
            <a:ln w="12700" cap="flat">
              <a:solidFill>
                <a:srgbClr val="DDDDDD"/>
              </a:solidFill>
              <a:prstDash val="solid"/>
              <a:round/>
            </a:ln>
          </c:spPr>
        </c:majorGridlines>
        <c:numFmt formatCode="0"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Poppins"/>
              </a:defRPr>
            </a:pPr>
            <a:endParaRPr lang="zh-CN"/>
          </a:p>
        </c:txPr>
        <c:crossAx val="2094734552"/>
        <c:crosses val="autoZero"/>
        <c:crossBetween val="midCat"/>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6.6792699999999997E-2"/>
          <c:y val="4.5243499999999999E-2"/>
          <c:w val="0.928207"/>
          <c:h val="0.87251699999999999"/>
        </c:manualLayout>
      </c:layout>
      <c:barChart>
        <c:barDir val="col"/>
        <c:grouping val="clustered"/>
        <c:varyColors val="0"/>
        <c:ser>
          <c:idx val="0"/>
          <c:order val="0"/>
          <c:tx>
            <c:strRef>
              <c:f>Sheet1!$A$2</c:f>
              <c:strCache>
                <c:ptCount val="1"/>
                <c:pt idx="0">
                  <c:v>Region 1</c:v>
                </c:pt>
              </c:strCache>
            </c:strRef>
          </c:tx>
          <c:spPr>
            <a:solidFill>
              <a:srgbClr val="E8E9EB"/>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A616-4C12-BB47-4539A32D6E79}"/>
            </c:ext>
          </c:extLst>
        </c:ser>
        <c:ser>
          <c:idx val="1"/>
          <c:order val="1"/>
          <c:tx>
            <c:strRef>
              <c:f>Sheet1!$A$3</c:f>
              <c:strCache>
                <c:ptCount val="1"/>
                <c:pt idx="0">
                  <c:v>Region 2</c:v>
                </c:pt>
              </c:strCache>
            </c:strRef>
          </c:tx>
          <c:spPr>
            <a:solidFill>
              <a:srgbClr val="3B3C44"/>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A616-4C12-BB47-4539A32D6E79}"/>
            </c:ext>
          </c:extLst>
        </c:ser>
        <c:dLbls>
          <c:showLegendKey val="0"/>
          <c:showVal val="0"/>
          <c:showCatName val="0"/>
          <c:showSerName val="0"/>
          <c:showPercent val="0"/>
          <c:showBubbleSize val="0"/>
        </c:dLbls>
        <c:gapWidth val="220"/>
        <c:overlap val="-2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2094734553"/>
        <c:crosses val="autoZero"/>
        <c:auto val="1"/>
        <c:lblAlgn val="ctr"/>
        <c:lblOffset val="100"/>
        <c:noMultiLvlLbl val="1"/>
      </c:catAx>
      <c:valAx>
        <c:axId val="2094734553"/>
        <c:scaling>
          <c:orientation val="minMax"/>
          <c:max val="100"/>
        </c:scaling>
        <c:delete val="0"/>
        <c:axPos val="l"/>
        <c:majorGridlines>
          <c:spPr>
            <a:ln w="12700" cap="flat">
              <a:solidFill>
                <a:srgbClr val="DDDDDD"/>
              </a:solidFill>
              <a:prstDash val="solid"/>
              <a:round/>
            </a:ln>
          </c:spPr>
        </c:majorGridlines>
        <c:numFmt formatCode="0"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3.2533600000000003E-2"/>
          <c:y val="3.9945700000000001E-2"/>
          <c:w val="0.95364800000000005"/>
          <c:h val="0.786636"/>
        </c:manualLayout>
      </c:layout>
      <c:lineChart>
        <c:grouping val="standard"/>
        <c:varyColors val="0"/>
        <c:ser>
          <c:idx val="0"/>
          <c:order val="0"/>
          <c:tx>
            <c:strRef>
              <c:f>Sheet1!$A$2</c:f>
              <c:strCache>
                <c:ptCount val="1"/>
                <c:pt idx="0">
                  <c:v>Region 1</c:v>
                </c:pt>
              </c:strCache>
            </c:strRef>
          </c:tx>
          <c:spPr>
            <a:ln w="88900" cap="flat">
              <a:solidFill>
                <a:srgbClr val="3B3C44"/>
              </a:solidFill>
              <a:prstDash val="solid"/>
              <a:round/>
            </a:ln>
            <a:effectLst/>
          </c:spPr>
          <c:marker>
            <c:symbol val="circle"/>
            <c:size val="10"/>
            <c:spPr>
              <a:solidFill>
                <a:srgbClr val="FFFFFF"/>
              </a:solidFill>
              <a:ln w="88900" cap="flat">
                <a:solidFill>
                  <a:srgbClr val="3B3C44"/>
                </a:solidFill>
                <a:prstDash val="solid"/>
                <a:round/>
              </a:ln>
              <a:effectLst/>
            </c:spPr>
          </c:marker>
          <c:cat>
            <c:strRef>
              <c:f>Sheet1!$B$1:$H$1</c:f>
              <c:strCache>
                <c:ptCount val="7"/>
                <c:pt idx="0">
                  <c:v>April</c:v>
                </c:pt>
                <c:pt idx="1">
                  <c:v>May</c:v>
                </c:pt>
                <c:pt idx="2">
                  <c:v>June</c:v>
                </c:pt>
                <c:pt idx="3">
                  <c:v>July</c:v>
                </c:pt>
                <c:pt idx="4">
                  <c:v>April</c:v>
                </c:pt>
                <c:pt idx="5">
                  <c:v>May</c:v>
                </c:pt>
                <c:pt idx="6">
                  <c:v>June</c:v>
                </c:pt>
              </c:strCache>
            </c:strRef>
          </c:cat>
          <c:val>
            <c:numRef>
              <c:f>Sheet1!$B$2:$H$2</c:f>
              <c:numCache>
                <c:formatCode>General</c:formatCode>
                <c:ptCount val="7"/>
                <c:pt idx="0">
                  <c:v>17</c:v>
                </c:pt>
                <c:pt idx="1">
                  <c:v>26</c:v>
                </c:pt>
                <c:pt idx="2">
                  <c:v>53</c:v>
                </c:pt>
                <c:pt idx="3">
                  <c:v>96</c:v>
                </c:pt>
                <c:pt idx="4">
                  <c:v>17</c:v>
                </c:pt>
                <c:pt idx="5">
                  <c:v>26</c:v>
                </c:pt>
                <c:pt idx="6">
                  <c:v>53</c:v>
                </c:pt>
              </c:numCache>
            </c:numRef>
          </c:val>
          <c:smooth val="1"/>
          <c:extLst>
            <c:ext xmlns:c16="http://schemas.microsoft.com/office/drawing/2014/chart" uri="{C3380CC4-5D6E-409C-BE32-E72D297353CC}">
              <c16:uniqueId val="{00000000-CF0B-41CA-A024-07529B85A5A6}"/>
            </c:ext>
          </c:extLst>
        </c:ser>
        <c:ser>
          <c:idx val="1"/>
          <c:order val="1"/>
          <c:tx>
            <c:strRef>
              <c:f>Sheet1!$A$3</c:f>
              <c:strCache>
                <c:ptCount val="1"/>
                <c:pt idx="0">
                  <c:v>Region 2</c:v>
                </c:pt>
              </c:strCache>
            </c:strRef>
          </c:tx>
          <c:spPr>
            <a:ln w="88900" cap="flat">
              <a:solidFill>
                <a:srgbClr val="A6AAA9"/>
              </a:solidFill>
              <a:prstDash val="solid"/>
              <a:round/>
            </a:ln>
            <a:effectLst/>
          </c:spPr>
          <c:marker>
            <c:symbol val="circle"/>
            <c:size val="10"/>
            <c:spPr>
              <a:solidFill>
                <a:srgbClr val="FFFFFF"/>
              </a:solidFill>
              <a:ln w="88900" cap="flat">
                <a:solidFill>
                  <a:srgbClr val="A6AAA9"/>
                </a:solidFill>
                <a:prstDash val="solid"/>
                <a:round/>
              </a:ln>
              <a:effectLst/>
            </c:spPr>
          </c:marker>
          <c:cat>
            <c:strRef>
              <c:f>Sheet1!$B$1:$H$1</c:f>
              <c:strCache>
                <c:ptCount val="7"/>
                <c:pt idx="0">
                  <c:v>April</c:v>
                </c:pt>
                <c:pt idx="1">
                  <c:v>May</c:v>
                </c:pt>
                <c:pt idx="2">
                  <c:v>June</c:v>
                </c:pt>
                <c:pt idx="3">
                  <c:v>July</c:v>
                </c:pt>
                <c:pt idx="4">
                  <c:v>April</c:v>
                </c:pt>
                <c:pt idx="5">
                  <c:v>May</c:v>
                </c:pt>
                <c:pt idx="6">
                  <c:v>June</c:v>
                </c:pt>
              </c:strCache>
            </c:strRef>
          </c:cat>
          <c:val>
            <c:numRef>
              <c:f>Sheet1!$B$3:$H$3</c:f>
              <c:numCache>
                <c:formatCode>General</c:formatCode>
                <c:ptCount val="7"/>
                <c:pt idx="0">
                  <c:v>55</c:v>
                </c:pt>
                <c:pt idx="1">
                  <c:v>43</c:v>
                </c:pt>
                <c:pt idx="2">
                  <c:v>70</c:v>
                </c:pt>
                <c:pt idx="3">
                  <c:v>58</c:v>
                </c:pt>
                <c:pt idx="4">
                  <c:v>55</c:v>
                </c:pt>
                <c:pt idx="5">
                  <c:v>43</c:v>
                </c:pt>
                <c:pt idx="6">
                  <c:v>70</c:v>
                </c:pt>
              </c:numCache>
            </c:numRef>
          </c:val>
          <c:smooth val="1"/>
          <c:extLst>
            <c:ext xmlns:c16="http://schemas.microsoft.com/office/drawing/2014/chart" uri="{C3380CC4-5D6E-409C-BE32-E72D297353CC}">
              <c16:uniqueId val="{00000001-CF0B-41CA-A024-07529B85A5A6}"/>
            </c:ext>
          </c:extLst>
        </c:ser>
        <c:dLbls>
          <c:showLegendKey val="0"/>
          <c:showVal val="0"/>
          <c:showCatName val="0"/>
          <c:showSerName val="0"/>
          <c:showPercent val="0"/>
          <c:showBubbleSize val="0"/>
        </c:dLbls>
        <c:marker val="1"/>
        <c:smooth val="0"/>
        <c:axId val="2094734552"/>
        <c:axId val="2094734553"/>
      </c:lineChart>
      <c:catAx>
        <c:axId val="2094734552"/>
        <c:scaling>
          <c:orientation val="minMax"/>
        </c:scaling>
        <c:delete val="0"/>
        <c:axPos val="b"/>
        <c:numFmt formatCode="General" sourceLinked="0"/>
        <c:majorTickMark val="out"/>
        <c:minorTickMark val="none"/>
        <c:tickLblPos val="low"/>
        <c:spPr>
          <a:ln w="12700" cap="flat">
            <a:solidFill>
              <a:srgbClr val="8B8B8C"/>
            </a:solidFill>
            <a:prstDash val="solid"/>
            <a:round/>
          </a:ln>
        </c:spPr>
        <c:txPr>
          <a:bodyPr rot="0"/>
          <a:lstStyle/>
          <a:p>
            <a:pPr>
              <a:defRPr sz="1800" b="0" i="0" u="none" strike="noStrike">
                <a:solidFill>
                  <a:srgbClr val="736F73"/>
                </a:solidFill>
                <a:latin typeface="Poppins"/>
              </a:defRPr>
            </a:pPr>
            <a:endParaRPr lang="zh-CN"/>
          </a:p>
        </c:txPr>
        <c:crossAx val="2094734553"/>
        <c:crosses val="autoZero"/>
        <c:auto val="1"/>
        <c:lblAlgn val="ctr"/>
        <c:lblOffset val="100"/>
        <c:noMultiLvlLbl val="1"/>
      </c:catAx>
      <c:valAx>
        <c:axId val="2094734553"/>
        <c:scaling>
          <c:orientation val="minMax"/>
          <c:max val="100"/>
        </c:scaling>
        <c:delete val="0"/>
        <c:axPos val="l"/>
        <c:majorGridlines>
          <c:spPr>
            <a:ln w="12700" cap="flat">
              <a:solidFill>
                <a:srgbClr val="DDDDDD"/>
              </a:solidFill>
              <a:prstDash val="solid"/>
              <a:round/>
            </a:ln>
          </c:spPr>
        </c:majorGridlines>
        <c:numFmt formatCode="0" sourceLinked="0"/>
        <c:majorTickMark val="out"/>
        <c:minorTickMark val="none"/>
        <c:tickLblPos val="nextTo"/>
        <c:spPr>
          <a:ln w="12700" cap="flat">
            <a:solidFill>
              <a:srgbClr val="8B8B8C"/>
            </a:solidFill>
            <a:prstDash val="solid"/>
            <a:round/>
          </a:ln>
        </c:spPr>
        <c:txPr>
          <a:bodyPr rot="0"/>
          <a:lstStyle/>
          <a:p>
            <a:pPr>
              <a:defRPr sz="1800" b="0" i="0" u="none" strike="noStrike">
                <a:solidFill>
                  <a:srgbClr val="736F73"/>
                </a:solidFill>
                <a:latin typeface="Poppins"/>
              </a:defRPr>
            </a:pPr>
            <a:endParaRPr lang="zh-CN"/>
          </a:p>
        </c:txPr>
        <c:crossAx val="2094734552"/>
        <c:crosses val="autoZero"/>
        <c:crossBetween val="midCat"/>
        <c:majorUnit val="25"/>
        <c:minorUnit val="12.5"/>
      </c:valAx>
      <c:spPr>
        <a:noFill/>
        <a:ln w="12700" cap="flat">
          <a:noFill/>
          <a:miter lim="400000"/>
        </a:ln>
        <a:effectLst/>
      </c:spPr>
    </c:plotArea>
    <c:legend>
      <c:legendPos val="b"/>
      <c:layout>
        <c:manualLayout>
          <c:xMode val="edge"/>
          <c:yMode val="edge"/>
          <c:x val="1.87176E-4"/>
          <c:y val="0.94342199999999998"/>
          <c:w val="0.997784"/>
          <c:h val="5.6578000000000003E-2"/>
        </c:manualLayout>
      </c:layout>
      <c:overlay val="1"/>
      <c:spPr>
        <a:noFill/>
        <a:ln w="12700" cap="flat">
          <a:noFill/>
          <a:miter lim="400000"/>
        </a:ln>
        <a:effectLst/>
      </c:spPr>
      <c:txPr>
        <a:bodyPr rot="0"/>
        <a:lstStyle/>
        <a:p>
          <a:pPr>
            <a:defRPr sz="2000" b="0" i="0" u="none" strike="noStrike">
              <a:solidFill>
                <a:srgbClr val="27282D"/>
              </a:solidFill>
              <a:latin typeface="Poppins"/>
            </a:defRPr>
          </a:pPr>
          <a:endParaRPr lang="zh-CN"/>
        </a:p>
      </c:txPr>
    </c:legend>
    <c:plotVisOnly val="1"/>
    <c:dispBlanksAs val="gap"/>
    <c:showDLblsOverMax val="1"/>
  </c:chart>
  <c:spPr>
    <a:no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1"/>
  <c:lang val="zh-CN"/>
  <c:roundedCorners val="0"/>
  <c:style val="2"/>
  <c:chart>
    <c:autoTitleDeleted val="1"/>
    <c:plotArea>
      <c:layout>
        <c:manualLayout>
          <c:layoutTarget val="inner"/>
          <c:xMode val="edge"/>
          <c:yMode val="edge"/>
          <c:x val="6.6792699999999997E-2"/>
          <c:y val="4.4821100000000003E-2"/>
          <c:w val="0.928207"/>
          <c:h val="0.87359100000000001"/>
        </c:manualLayout>
      </c:layout>
      <c:barChart>
        <c:barDir val="col"/>
        <c:grouping val="clustered"/>
        <c:varyColors val="0"/>
        <c:ser>
          <c:idx val="0"/>
          <c:order val="0"/>
          <c:tx>
            <c:strRef>
              <c:f>Sheet1!$A$2</c:f>
              <c:strCache>
                <c:ptCount val="1"/>
                <c:pt idx="0">
                  <c:v>Region 1</c:v>
                </c:pt>
              </c:strCache>
            </c:strRef>
          </c:tx>
          <c:spPr>
            <a:solidFill>
              <a:srgbClr val="E8E9EB"/>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Sheet1!$B$2:$E$2</c:f>
              <c:numCache>
                <c:formatCode>General</c:formatCode>
                <c:ptCount val="4"/>
                <c:pt idx="0">
                  <c:v>17</c:v>
                </c:pt>
                <c:pt idx="1">
                  <c:v>26</c:v>
                </c:pt>
                <c:pt idx="2">
                  <c:v>53</c:v>
                </c:pt>
                <c:pt idx="3">
                  <c:v>96</c:v>
                </c:pt>
              </c:numCache>
            </c:numRef>
          </c:val>
          <c:extLst>
            <c:ext xmlns:c16="http://schemas.microsoft.com/office/drawing/2014/chart" uri="{C3380CC4-5D6E-409C-BE32-E72D297353CC}">
              <c16:uniqueId val="{00000000-ADDC-4B2B-BEFF-D96D52336326}"/>
            </c:ext>
          </c:extLst>
        </c:ser>
        <c:ser>
          <c:idx val="1"/>
          <c:order val="1"/>
          <c:tx>
            <c:strRef>
              <c:f>Sheet1!$A$3</c:f>
              <c:strCache>
                <c:ptCount val="1"/>
                <c:pt idx="0">
                  <c:v>Region 2</c:v>
                </c:pt>
              </c:strCache>
            </c:strRef>
          </c:tx>
          <c:spPr>
            <a:solidFill>
              <a:srgbClr val="3B3C44"/>
            </a:solidFill>
            <a:ln w="9525" cap="flat">
              <a:solidFill>
                <a:srgbClr val="F9F9F9"/>
              </a:solidFill>
              <a:prstDash val="solid"/>
              <a:round/>
            </a:ln>
            <a:effectLst/>
          </c:spPr>
          <c:invertIfNegative val="0"/>
          <c:cat>
            <c:strRef>
              <c:f>Sheet1!$B$1:$E$1</c:f>
              <c:strCache>
                <c:ptCount val="4"/>
                <c:pt idx="0">
                  <c:v>April</c:v>
                </c:pt>
                <c:pt idx="1">
                  <c:v>May</c:v>
                </c:pt>
                <c:pt idx="2">
                  <c:v>June</c:v>
                </c:pt>
                <c:pt idx="3">
                  <c:v>July</c:v>
                </c:pt>
              </c:strCache>
            </c:strRef>
          </c:cat>
          <c:val>
            <c:numRef>
              <c:f>Sheet1!$B$3:$E$3</c:f>
              <c:numCache>
                <c:formatCode>General</c:formatCode>
                <c:ptCount val="4"/>
                <c:pt idx="0">
                  <c:v>55</c:v>
                </c:pt>
                <c:pt idx="1">
                  <c:v>43</c:v>
                </c:pt>
                <c:pt idx="2">
                  <c:v>70</c:v>
                </c:pt>
                <c:pt idx="3">
                  <c:v>58</c:v>
                </c:pt>
              </c:numCache>
            </c:numRef>
          </c:val>
          <c:extLst>
            <c:ext xmlns:c16="http://schemas.microsoft.com/office/drawing/2014/chart" uri="{C3380CC4-5D6E-409C-BE32-E72D297353CC}">
              <c16:uniqueId val="{00000001-ADDC-4B2B-BEFF-D96D52336326}"/>
            </c:ext>
          </c:extLst>
        </c:ser>
        <c:dLbls>
          <c:showLegendKey val="0"/>
          <c:showVal val="0"/>
          <c:showCatName val="0"/>
          <c:showSerName val="0"/>
          <c:showPercent val="0"/>
          <c:showBubbleSize val="0"/>
        </c:dLbls>
        <c:gapWidth val="220"/>
        <c:overlap val="-20"/>
        <c:axId val="2094734552"/>
        <c:axId val="2094734553"/>
      </c:barChart>
      <c:catAx>
        <c:axId val="2094734552"/>
        <c:scaling>
          <c:orientation val="minMax"/>
        </c:scaling>
        <c:delete val="0"/>
        <c:axPos val="b"/>
        <c:numFmt formatCode="General" sourceLinked="0"/>
        <c:majorTickMark val="out"/>
        <c:minorTickMark val="none"/>
        <c:tickLblPos val="low"/>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2094734553"/>
        <c:crosses val="autoZero"/>
        <c:auto val="1"/>
        <c:lblAlgn val="ctr"/>
        <c:lblOffset val="100"/>
        <c:noMultiLvlLbl val="1"/>
      </c:catAx>
      <c:valAx>
        <c:axId val="2094734553"/>
        <c:scaling>
          <c:orientation val="minMax"/>
          <c:max val="100"/>
        </c:scaling>
        <c:delete val="0"/>
        <c:axPos val="l"/>
        <c:majorGridlines>
          <c:spPr>
            <a:ln w="12700" cap="flat">
              <a:solidFill>
                <a:srgbClr val="DDDDDD"/>
              </a:solidFill>
              <a:prstDash val="solid"/>
              <a:round/>
            </a:ln>
          </c:spPr>
        </c:majorGridlines>
        <c:numFmt formatCode="0" sourceLinked="0"/>
        <c:majorTickMark val="out"/>
        <c:minorTickMark val="none"/>
        <c:tickLblPos val="nextTo"/>
        <c:spPr>
          <a:ln w="12700" cap="flat">
            <a:solidFill>
              <a:srgbClr val="A7A7A7"/>
            </a:solidFill>
            <a:prstDash val="solid"/>
            <a:round/>
          </a:ln>
        </c:spPr>
        <c:txPr>
          <a:bodyPr rot="0"/>
          <a:lstStyle/>
          <a:p>
            <a:pPr>
              <a:defRPr sz="2000" b="0" i="0" u="none" strike="noStrike">
                <a:solidFill>
                  <a:srgbClr val="736F73"/>
                </a:solidFill>
                <a:latin typeface="Open Sans"/>
              </a:defRPr>
            </a:pPr>
            <a:endParaRPr lang="zh-CN"/>
          </a:p>
        </c:txPr>
        <c:crossAx val="2094734552"/>
        <c:crosses val="autoZero"/>
        <c:crossBetween val="between"/>
        <c:majorUnit val="25"/>
        <c:minorUnit val="12.5"/>
      </c:valAx>
      <c:spPr>
        <a:noFill/>
        <a:ln w="12700" cap="flat">
          <a:noFill/>
          <a:miter lim="400000"/>
        </a:ln>
        <a:effectLst/>
      </c:spPr>
    </c:plotArea>
    <c:plotVisOnly val="1"/>
    <c:dispBlanksAs val="gap"/>
    <c:showDLblsOverMax val="1"/>
  </c:chart>
  <c:spPr>
    <a:no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AF69585-0D45-416B-B9A8-DAF50A679488}"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6138FB-07F0-4A57-9C03-9A4CEED56CD6}" type="slidenum">
              <a:rPr lang="zh-CN" altLang="en-US" smtClean="0"/>
              <a:t>‹#›</a:t>
            </a:fld>
            <a:endParaRPr lang="zh-CN" altLang="en-US"/>
          </a:p>
        </p:txBody>
      </p:sp>
    </p:spTree>
    <p:extLst>
      <p:ext uri="{BB962C8B-B14F-4D97-AF65-F5344CB8AC3E}">
        <p14:creationId xmlns:p14="http://schemas.microsoft.com/office/powerpoint/2010/main" val="42642902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409714-D193-A144-820C-EB7CB0921A2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755039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10</a:t>
            </a:fld>
            <a:endParaRPr lang="zh-CN" altLang="en-US"/>
          </a:p>
        </p:txBody>
      </p:sp>
    </p:spTree>
    <p:extLst>
      <p:ext uri="{BB962C8B-B14F-4D97-AF65-F5344CB8AC3E}">
        <p14:creationId xmlns:p14="http://schemas.microsoft.com/office/powerpoint/2010/main" val="325927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11</a:t>
            </a:fld>
            <a:endParaRPr lang="zh-CN" altLang="en-US"/>
          </a:p>
        </p:txBody>
      </p:sp>
    </p:spTree>
    <p:extLst>
      <p:ext uri="{BB962C8B-B14F-4D97-AF65-F5344CB8AC3E}">
        <p14:creationId xmlns:p14="http://schemas.microsoft.com/office/powerpoint/2010/main" val="50920376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12</a:t>
            </a:fld>
            <a:endParaRPr lang="zh-CN" altLang="en-US"/>
          </a:p>
        </p:txBody>
      </p:sp>
    </p:spTree>
    <p:extLst>
      <p:ext uri="{BB962C8B-B14F-4D97-AF65-F5344CB8AC3E}">
        <p14:creationId xmlns:p14="http://schemas.microsoft.com/office/powerpoint/2010/main" val="3868021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13</a:t>
            </a:fld>
            <a:endParaRPr lang="zh-CN" altLang="en-US"/>
          </a:p>
        </p:txBody>
      </p:sp>
    </p:spTree>
    <p:extLst>
      <p:ext uri="{BB962C8B-B14F-4D97-AF65-F5344CB8AC3E}">
        <p14:creationId xmlns:p14="http://schemas.microsoft.com/office/powerpoint/2010/main" val="10404657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14</a:t>
            </a:fld>
            <a:endParaRPr lang="zh-CN" altLang="en-US"/>
          </a:p>
        </p:txBody>
      </p:sp>
    </p:spTree>
    <p:extLst>
      <p:ext uri="{BB962C8B-B14F-4D97-AF65-F5344CB8AC3E}">
        <p14:creationId xmlns:p14="http://schemas.microsoft.com/office/powerpoint/2010/main" val="30979878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15</a:t>
            </a:fld>
            <a:endParaRPr lang="zh-CN" altLang="en-US"/>
          </a:p>
        </p:txBody>
      </p:sp>
    </p:spTree>
    <p:extLst>
      <p:ext uri="{BB962C8B-B14F-4D97-AF65-F5344CB8AC3E}">
        <p14:creationId xmlns:p14="http://schemas.microsoft.com/office/powerpoint/2010/main" val="7930283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16</a:t>
            </a:fld>
            <a:endParaRPr lang="zh-CN" altLang="en-US"/>
          </a:p>
        </p:txBody>
      </p:sp>
    </p:spTree>
    <p:extLst>
      <p:ext uri="{BB962C8B-B14F-4D97-AF65-F5344CB8AC3E}">
        <p14:creationId xmlns:p14="http://schemas.microsoft.com/office/powerpoint/2010/main" val="10020138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17</a:t>
            </a:fld>
            <a:endParaRPr lang="zh-CN" altLang="en-US"/>
          </a:p>
        </p:txBody>
      </p:sp>
    </p:spTree>
    <p:extLst>
      <p:ext uri="{BB962C8B-B14F-4D97-AF65-F5344CB8AC3E}">
        <p14:creationId xmlns:p14="http://schemas.microsoft.com/office/powerpoint/2010/main" val="14087805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18</a:t>
            </a:fld>
            <a:endParaRPr lang="zh-CN" altLang="en-US"/>
          </a:p>
        </p:txBody>
      </p:sp>
    </p:spTree>
    <p:extLst>
      <p:ext uri="{BB962C8B-B14F-4D97-AF65-F5344CB8AC3E}">
        <p14:creationId xmlns:p14="http://schemas.microsoft.com/office/powerpoint/2010/main" val="27585728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19</a:t>
            </a:fld>
            <a:endParaRPr lang="zh-CN" altLang="en-US"/>
          </a:p>
        </p:txBody>
      </p:sp>
    </p:spTree>
    <p:extLst>
      <p:ext uri="{BB962C8B-B14F-4D97-AF65-F5344CB8AC3E}">
        <p14:creationId xmlns:p14="http://schemas.microsoft.com/office/powerpoint/2010/main" val="3226595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2</a:t>
            </a:fld>
            <a:endParaRPr lang="zh-CN" altLang="en-US"/>
          </a:p>
        </p:txBody>
      </p:sp>
    </p:spTree>
    <p:extLst>
      <p:ext uri="{BB962C8B-B14F-4D97-AF65-F5344CB8AC3E}">
        <p14:creationId xmlns:p14="http://schemas.microsoft.com/office/powerpoint/2010/main" val="37957760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20</a:t>
            </a:fld>
            <a:endParaRPr lang="zh-CN" altLang="en-US"/>
          </a:p>
        </p:txBody>
      </p:sp>
    </p:spTree>
    <p:extLst>
      <p:ext uri="{BB962C8B-B14F-4D97-AF65-F5344CB8AC3E}">
        <p14:creationId xmlns:p14="http://schemas.microsoft.com/office/powerpoint/2010/main" val="7542704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21</a:t>
            </a:fld>
            <a:endParaRPr lang="zh-CN" altLang="en-US"/>
          </a:p>
        </p:txBody>
      </p:sp>
    </p:spTree>
    <p:extLst>
      <p:ext uri="{BB962C8B-B14F-4D97-AF65-F5344CB8AC3E}">
        <p14:creationId xmlns:p14="http://schemas.microsoft.com/office/powerpoint/2010/main" val="12598107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22</a:t>
            </a:fld>
            <a:endParaRPr lang="zh-CN" altLang="en-US"/>
          </a:p>
        </p:txBody>
      </p:sp>
    </p:spTree>
    <p:extLst>
      <p:ext uri="{BB962C8B-B14F-4D97-AF65-F5344CB8AC3E}">
        <p14:creationId xmlns:p14="http://schemas.microsoft.com/office/powerpoint/2010/main" val="4918270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23</a:t>
            </a:fld>
            <a:endParaRPr lang="zh-CN" altLang="en-US"/>
          </a:p>
        </p:txBody>
      </p:sp>
    </p:spTree>
    <p:extLst>
      <p:ext uri="{BB962C8B-B14F-4D97-AF65-F5344CB8AC3E}">
        <p14:creationId xmlns:p14="http://schemas.microsoft.com/office/powerpoint/2010/main" val="399063650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24</a:t>
            </a:fld>
            <a:endParaRPr lang="zh-CN" altLang="en-US"/>
          </a:p>
        </p:txBody>
      </p:sp>
    </p:spTree>
    <p:extLst>
      <p:ext uri="{BB962C8B-B14F-4D97-AF65-F5344CB8AC3E}">
        <p14:creationId xmlns:p14="http://schemas.microsoft.com/office/powerpoint/2010/main" val="12461265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25</a:t>
            </a:fld>
            <a:endParaRPr lang="zh-CN" altLang="en-US"/>
          </a:p>
        </p:txBody>
      </p:sp>
    </p:spTree>
    <p:extLst>
      <p:ext uri="{BB962C8B-B14F-4D97-AF65-F5344CB8AC3E}">
        <p14:creationId xmlns:p14="http://schemas.microsoft.com/office/powerpoint/2010/main" val="17500756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26</a:t>
            </a:fld>
            <a:endParaRPr lang="zh-CN" altLang="en-US"/>
          </a:p>
        </p:txBody>
      </p:sp>
    </p:spTree>
    <p:extLst>
      <p:ext uri="{BB962C8B-B14F-4D97-AF65-F5344CB8AC3E}">
        <p14:creationId xmlns:p14="http://schemas.microsoft.com/office/powerpoint/2010/main" val="2528172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27</a:t>
            </a:fld>
            <a:endParaRPr lang="zh-CN" altLang="en-US"/>
          </a:p>
        </p:txBody>
      </p:sp>
    </p:spTree>
    <p:extLst>
      <p:ext uri="{BB962C8B-B14F-4D97-AF65-F5344CB8AC3E}">
        <p14:creationId xmlns:p14="http://schemas.microsoft.com/office/powerpoint/2010/main" val="26613115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28</a:t>
            </a:fld>
            <a:endParaRPr lang="zh-CN" altLang="en-US"/>
          </a:p>
        </p:txBody>
      </p:sp>
    </p:spTree>
    <p:extLst>
      <p:ext uri="{BB962C8B-B14F-4D97-AF65-F5344CB8AC3E}">
        <p14:creationId xmlns:p14="http://schemas.microsoft.com/office/powerpoint/2010/main" val="175013759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29</a:t>
            </a:fld>
            <a:endParaRPr lang="zh-CN" altLang="en-US"/>
          </a:p>
        </p:txBody>
      </p:sp>
    </p:spTree>
    <p:extLst>
      <p:ext uri="{BB962C8B-B14F-4D97-AF65-F5344CB8AC3E}">
        <p14:creationId xmlns:p14="http://schemas.microsoft.com/office/powerpoint/2010/main" val="2744995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3</a:t>
            </a:fld>
            <a:endParaRPr lang="zh-CN" altLang="en-US"/>
          </a:p>
        </p:txBody>
      </p:sp>
    </p:spTree>
    <p:extLst>
      <p:ext uri="{BB962C8B-B14F-4D97-AF65-F5344CB8AC3E}">
        <p14:creationId xmlns:p14="http://schemas.microsoft.com/office/powerpoint/2010/main" val="40072010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409714-D193-A144-820C-EB7CB0921A2C}" type="slidenum">
              <a:rPr kumimoji="1"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669803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4</a:t>
            </a:fld>
            <a:endParaRPr lang="zh-CN" altLang="en-US"/>
          </a:p>
        </p:txBody>
      </p:sp>
    </p:spTree>
    <p:extLst>
      <p:ext uri="{BB962C8B-B14F-4D97-AF65-F5344CB8AC3E}">
        <p14:creationId xmlns:p14="http://schemas.microsoft.com/office/powerpoint/2010/main" val="25213753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5</a:t>
            </a:fld>
            <a:endParaRPr lang="zh-CN" altLang="en-US"/>
          </a:p>
        </p:txBody>
      </p:sp>
    </p:spTree>
    <p:extLst>
      <p:ext uri="{BB962C8B-B14F-4D97-AF65-F5344CB8AC3E}">
        <p14:creationId xmlns:p14="http://schemas.microsoft.com/office/powerpoint/2010/main" val="7851471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6</a:t>
            </a:fld>
            <a:endParaRPr lang="zh-CN" altLang="en-US"/>
          </a:p>
        </p:txBody>
      </p:sp>
    </p:spTree>
    <p:extLst>
      <p:ext uri="{BB962C8B-B14F-4D97-AF65-F5344CB8AC3E}">
        <p14:creationId xmlns:p14="http://schemas.microsoft.com/office/powerpoint/2010/main" val="107347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7</a:t>
            </a:fld>
            <a:endParaRPr lang="zh-CN" altLang="en-US"/>
          </a:p>
        </p:txBody>
      </p:sp>
    </p:spTree>
    <p:extLst>
      <p:ext uri="{BB962C8B-B14F-4D97-AF65-F5344CB8AC3E}">
        <p14:creationId xmlns:p14="http://schemas.microsoft.com/office/powerpoint/2010/main" val="1234277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8</a:t>
            </a:fld>
            <a:endParaRPr lang="zh-CN" altLang="en-US"/>
          </a:p>
        </p:txBody>
      </p:sp>
    </p:spTree>
    <p:extLst>
      <p:ext uri="{BB962C8B-B14F-4D97-AF65-F5344CB8AC3E}">
        <p14:creationId xmlns:p14="http://schemas.microsoft.com/office/powerpoint/2010/main" val="1132518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6138FB-07F0-4A57-9C03-9A4CEED56CD6}" type="slidenum">
              <a:rPr lang="zh-CN" altLang="en-US" smtClean="0"/>
              <a:t>9</a:t>
            </a:fld>
            <a:endParaRPr lang="zh-CN" altLang="en-US"/>
          </a:p>
        </p:txBody>
      </p:sp>
    </p:spTree>
    <p:extLst>
      <p:ext uri="{BB962C8B-B14F-4D97-AF65-F5344CB8AC3E}">
        <p14:creationId xmlns:p14="http://schemas.microsoft.com/office/powerpoint/2010/main" val="578833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61935786"/>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0_Placeholder">
    <p:bg>
      <p:bgPr>
        <a:solidFill>
          <a:srgbClr val="FF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15" name="Picture Placeholder 14"/>
          <p:cNvSpPr>
            <a:spLocks noGrp="1"/>
          </p:cNvSpPr>
          <p:nvPr>
            <p:ph type="pic" sz="quarter" idx="11" hasCustomPrompt="1"/>
          </p:nvPr>
        </p:nvSpPr>
        <p:spPr>
          <a:xfrm>
            <a:off x="1657604" y="2446734"/>
            <a:ext cx="2540001" cy="2540001"/>
          </a:xfrm>
          <a:custGeom>
            <a:avLst/>
            <a:gdLst>
              <a:gd name="connsiteX0" fmla="*/ 2540001 w 5080002"/>
              <a:gd name="connsiteY0" fmla="*/ 0 h 5080002"/>
              <a:gd name="connsiteX1" fmla="*/ 5080002 w 5080002"/>
              <a:gd name="connsiteY1" fmla="*/ 2540001 h 5080002"/>
              <a:gd name="connsiteX2" fmla="*/ 2540001 w 5080002"/>
              <a:gd name="connsiteY2" fmla="*/ 5080002 h 5080002"/>
              <a:gd name="connsiteX3" fmla="*/ 0 w 5080002"/>
              <a:gd name="connsiteY3" fmla="*/ 2540001 h 5080002"/>
              <a:gd name="connsiteX4" fmla="*/ 2540001 w 5080002"/>
              <a:gd name="connsiteY4" fmla="*/ 0 h 508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02" h="5080002">
                <a:moveTo>
                  <a:pt x="2540001" y="0"/>
                </a:moveTo>
                <a:cubicBezTo>
                  <a:pt x="3942805" y="0"/>
                  <a:pt x="5080002" y="1137197"/>
                  <a:pt x="5080002" y="2540001"/>
                </a:cubicBezTo>
                <a:cubicBezTo>
                  <a:pt x="5080002" y="3942805"/>
                  <a:pt x="3942805" y="5080002"/>
                  <a:pt x="2540001" y="5080002"/>
                </a:cubicBezTo>
                <a:cubicBezTo>
                  <a:pt x="1137197" y="5080002"/>
                  <a:pt x="0" y="3942805"/>
                  <a:pt x="0" y="2540001"/>
                </a:cubicBezTo>
                <a:cubicBezTo>
                  <a:pt x="0" y="1137197"/>
                  <a:pt x="1137197" y="0"/>
                  <a:pt x="2540001" y="0"/>
                </a:cubicBezTo>
                <a:close/>
              </a:path>
            </a:pathLst>
          </a:custGeom>
          <a:gradFill flip="none" rotWithShape="1">
            <a:gsLst>
              <a:gs pos="0">
                <a:srgbClr val="B6BAC3"/>
              </a:gs>
              <a:gs pos="100000">
                <a:srgbClr val="9FA6B2"/>
              </a:gs>
            </a:gsLst>
            <a:lin ang="18900000" scaled="1"/>
            <a:tileRect/>
          </a:gradFill>
          <a:ln w="12700">
            <a:miter lim="400000"/>
          </a:ln>
          <a:extLst>
            <a:ext uri="{C572A759-6A51-4108-AA02-DFA0A04FC94B}">
              <ma14:wrappingTextBoxFlag xmlns:ma14="http://schemas.microsoft.com/office/mac/drawingml/2011/main" xmlns="" val="1"/>
            </a:ext>
          </a:extLst>
        </p:spPr>
        <p:txBody>
          <a:bodyPr wrap="square" anchor="ctr">
            <a:noAutofit/>
          </a:bodyPr>
          <a:lstStyle>
            <a:lvl1pPr marL="0" indent="0" algn="ctr">
              <a:buFont typeface="Arial" panose="020B0604020202020204" pitchFamily="34" charset="0"/>
              <a:buNone/>
              <a:defRPr sz="1400" i="0" u="none">
                <a:solidFill>
                  <a:schemeClr val="bg1"/>
                </a:solidFill>
                <a:latin typeface="Poppins"/>
              </a:defRPr>
            </a:lvl1pPr>
          </a:lstStyle>
          <a:p>
            <a:r>
              <a:rPr lang="en-US" dirty="0"/>
              <a:t>DROP IMAGE HERE</a:t>
            </a:r>
            <a:endParaRPr lang="id-ID" dirty="0"/>
          </a:p>
        </p:txBody>
      </p:sp>
      <p:sp>
        <p:nvSpPr>
          <p:cNvPr id="16" name="Picture Placeholder 15"/>
          <p:cNvSpPr>
            <a:spLocks noGrp="1"/>
          </p:cNvSpPr>
          <p:nvPr>
            <p:ph type="pic" sz="quarter" idx="12" hasCustomPrompt="1"/>
          </p:nvPr>
        </p:nvSpPr>
        <p:spPr>
          <a:xfrm>
            <a:off x="4821535" y="2446734"/>
            <a:ext cx="2540001" cy="2540001"/>
          </a:xfrm>
          <a:custGeom>
            <a:avLst/>
            <a:gdLst>
              <a:gd name="connsiteX0" fmla="*/ 2540001 w 5080002"/>
              <a:gd name="connsiteY0" fmla="*/ 0 h 5080002"/>
              <a:gd name="connsiteX1" fmla="*/ 5080002 w 5080002"/>
              <a:gd name="connsiteY1" fmla="*/ 2540001 h 5080002"/>
              <a:gd name="connsiteX2" fmla="*/ 2540001 w 5080002"/>
              <a:gd name="connsiteY2" fmla="*/ 5080002 h 5080002"/>
              <a:gd name="connsiteX3" fmla="*/ 0 w 5080002"/>
              <a:gd name="connsiteY3" fmla="*/ 2540001 h 5080002"/>
              <a:gd name="connsiteX4" fmla="*/ 2540001 w 5080002"/>
              <a:gd name="connsiteY4" fmla="*/ 0 h 508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02" h="5080002">
                <a:moveTo>
                  <a:pt x="2540001" y="0"/>
                </a:moveTo>
                <a:cubicBezTo>
                  <a:pt x="3942805" y="0"/>
                  <a:pt x="5080002" y="1137197"/>
                  <a:pt x="5080002" y="2540001"/>
                </a:cubicBezTo>
                <a:cubicBezTo>
                  <a:pt x="5080002" y="3942805"/>
                  <a:pt x="3942805" y="5080002"/>
                  <a:pt x="2540001" y="5080002"/>
                </a:cubicBezTo>
                <a:cubicBezTo>
                  <a:pt x="1137197" y="5080002"/>
                  <a:pt x="0" y="3942805"/>
                  <a:pt x="0" y="2540001"/>
                </a:cubicBezTo>
                <a:cubicBezTo>
                  <a:pt x="0" y="1137197"/>
                  <a:pt x="1137197" y="0"/>
                  <a:pt x="2540001" y="0"/>
                </a:cubicBezTo>
                <a:close/>
              </a:path>
            </a:pathLst>
          </a:custGeom>
          <a:gradFill flip="none" rotWithShape="1">
            <a:gsLst>
              <a:gs pos="0">
                <a:srgbClr val="B6BAC3"/>
              </a:gs>
              <a:gs pos="100000">
                <a:srgbClr val="9FA6B2"/>
              </a:gs>
            </a:gsLst>
            <a:lin ang="18900000" scaled="1"/>
            <a:tileRect/>
          </a:gradFill>
          <a:ln w="12700">
            <a:miter lim="400000"/>
          </a:ln>
          <a:extLst>
            <a:ext uri="{C572A759-6A51-4108-AA02-DFA0A04FC94B}">
              <ma14:wrappingTextBoxFlag xmlns:ma14="http://schemas.microsoft.com/office/mac/drawingml/2011/main" xmlns="" val="1"/>
            </a:ext>
          </a:extLst>
        </p:spPr>
        <p:txBody>
          <a:bodyPr wrap="square" anchor="ctr">
            <a:noAutofit/>
          </a:bodyPr>
          <a:lstStyle>
            <a:lvl1pPr marL="0" indent="0" algn="ctr">
              <a:buFont typeface="Arial" panose="020B0604020202020204" pitchFamily="34" charset="0"/>
              <a:buNone/>
              <a:defRPr sz="1400" i="0" u="none">
                <a:solidFill>
                  <a:schemeClr val="bg1"/>
                </a:solidFill>
                <a:latin typeface="Poppins"/>
              </a:defRPr>
            </a:lvl1pPr>
          </a:lstStyle>
          <a:p>
            <a:r>
              <a:rPr lang="en-US" dirty="0"/>
              <a:t>DROP IMAGE HERE</a:t>
            </a:r>
            <a:endParaRPr lang="id-ID" dirty="0"/>
          </a:p>
        </p:txBody>
      </p:sp>
      <p:sp>
        <p:nvSpPr>
          <p:cNvPr id="17" name="Picture Placeholder 16"/>
          <p:cNvSpPr>
            <a:spLocks noGrp="1"/>
          </p:cNvSpPr>
          <p:nvPr>
            <p:ph type="pic" sz="quarter" idx="13" hasCustomPrompt="1"/>
          </p:nvPr>
        </p:nvSpPr>
        <p:spPr>
          <a:xfrm>
            <a:off x="7985465" y="2446734"/>
            <a:ext cx="2540001" cy="2540001"/>
          </a:xfrm>
          <a:custGeom>
            <a:avLst/>
            <a:gdLst>
              <a:gd name="connsiteX0" fmla="*/ 2540001 w 5080002"/>
              <a:gd name="connsiteY0" fmla="*/ 0 h 5080002"/>
              <a:gd name="connsiteX1" fmla="*/ 5080002 w 5080002"/>
              <a:gd name="connsiteY1" fmla="*/ 2540001 h 5080002"/>
              <a:gd name="connsiteX2" fmla="*/ 2540001 w 5080002"/>
              <a:gd name="connsiteY2" fmla="*/ 5080002 h 5080002"/>
              <a:gd name="connsiteX3" fmla="*/ 0 w 5080002"/>
              <a:gd name="connsiteY3" fmla="*/ 2540001 h 5080002"/>
              <a:gd name="connsiteX4" fmla="*/ 2540001 w 5080002"/>
              <a:gd name="connsiteY4" fmla="*/ 0 h 508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02" h="5080002">
                <a:moveTo>
                  <a:pt x="2540001" y="0"/>
                </a:moveTo>
                <a:cubicBezTo>
                  <a:pt x="3942805" y="0"/>
                  <a:pt x="5080002" y="1137197"/>
                  <a:pt x="5080002" y="2540001"/>
                </a:cubicBezTo>
                <a:cubicBezTo>
                  <a:pt x="5080002" y="3942805"/>
                  <a:pt x="3942805" y="5080002"/>
                  <a:pt x="2540001" y="5080002"/>
                </a:cubicBezTo>
                <a:cubicBezTo>
                  <a:pt x="1137197" y="5080002"/>
                  <a:pt x="0" y="3942805"/>
                  <a:pt x="0" y="2540001"/>
                </a:cubicBezTo>
                <a:cubicBezTo>
                  <a:pt x="0" y="1137197"/>
                  <a:pt x="1137197" y="0"/>
                  <a:pt x="2540001" y="0"/>
                </a:cubicBezTo>
                <a:close/>
              </a:path>
            </a:pathLst>
          </a:custGeom>
          <a:gradFill flip="none" rotWithShape="1">
            <a:gsLst>
              <a:gs pos="0">
                <a:srgbClr val="B6BAC3"/>
              </a:gs>
              <a:gs pos="100000">
                <a:srgbClr val="9FA6B2"/>
              </a:gs>
            </a:gsLst>
            <a:lin ang="18900000" scaled="1"/>
            <a:tileRect/>
          </a:gradFill>
          <a:ln w="12700">
            <a:miter lim="400000"/>
          </a:ln>
          <a:extLst>
            <a:ext uri="{C572A759-6A51-4108-AA02-DFA0A04FC94B}">
              <ma14:wrappingTextBoxFlag xmlns:ma14="http://schemas.microsoft.com/office/mac/drawingml/2011/main" xmlns="" val="1"/>
            </a:ext>
          </a:extLst>
        </p:spPr>
        <p:txBody>
          <a:bodyPr wrap="square" anchor="ctr">
            <a:noAutofit/>
          </a:bodyPr>
          <a:lstStyle>
            <a:lvl1pPr marL="0" indent="0" algn="ctr">
              <a:buFont typeface="Arial" panose="020B0604020202020204" pitchFamily="34" charset="0"/>
              <a:buNone/>
              <a:defRPr sz="1400" i="0" u="none">
                <a:solidFill>
                  <a:schemeClr val="bg1"/>
                </a:solidFill>
                <a:latin typeface="Poppins"/>
              </a:defRPr>
            </a:lvl1pPr>
          </a:lstStyle>
          <a:p>
            <a:r>
              <a:rPr lang="en-US" dirty="0"/>
              <a:t>DROP IMAGE HERE</a:t>
            </a:r>
            <a:endParaRPr lang="id-ID" dirty="0"/>
          </a:p>
        </p:txBody>
      </p:sp>
    </p:spTree>
    <p:extLst>
      <p:ext uri="{BB962C8B-B14F-4D97-AF65-F5344CB8AC3E}">
        <p14:creationId xmlns:p14="http://schemas.microsoft.com/office/powerpoint/2010/main" val="261670384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1_Placeholder">
    <p:bg>
      <p:bgPr>
        <a:solidFill>
          <a:srgbClr val="FF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667147" y="0"/>
            <a:ext cx="10957719" cy="6312297"/>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293258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Placeholder">
    <p:bg>
      <p:bgPr>
        <a:solidFill>
          <a:srgbClr val="FF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1234282" y="0"/>
            <a:ext cx="3671094" cy="1726407"/>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6" name="Picture Placeholder 2"/>
          <p:cNvSpPr>
            <a:spLocks noGrp="1"/>
          </p:cNvSpPr>
          <p:nvPr>
            <p:ph type="pic" sz="quarter" idx="11" hasCustomPrompt="1"/>
          </p:nvPr>
        </p:nvSpPr>
        <p:spPr>
          <a:xfrm>
            <a:off x="7147719" y="1778000"/>
            <a:ext cx="3671094" cy="5080000"/>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Tree>
    <p:extLst>
      <p:ext uri="{BB962C8B-B14F-4D97-AF65-F5344CB8AC3E}">
        <p14:creationId xmlns:p14="http://schemas.microsoft.com/office/powerpoint/2010/main" val="1119113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3_Placeholder">
    <p:bg>
      <p:bgPr>
        <a:solidFill>
          <a:srgbClr val="FF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1099344" y="885031"/>
            <a:ext cx="4706938" cy="5087938"/>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98020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5_Placeholder">
    <p:bg>
      <p:bgPr>
        <a:solidFill>
          <a:srgbClr val="FFFFFF"/>
        </a:solidFill>
        <a:effectLst/>
      </p:bgPr>
    </p:bg>
    <p:spTree>
      <p:nvGrpSpPr>
        <p:cNvPr id="1" name=""/>
        <p:cNvGrpSpPr/>
        <p:nvPr/>
      </p:nvGrpSpPr>
      <p:grpSpPr>
        <a:xfrm>
          <a:off x="0" y="0"/>
          <a:ext cx="0" cy="0"/>
          <a:chOff x="0" y="0"/>
          <a:chExt cx="0" cy="0"/>
        </a:xfrm>
      </p:grpSpPr>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15" name="Picture Placeholder 14"/>
          <p:cNvSpPr>
            <a:spLocks noGrp="1"/>
          </p:cNvSpPr>
          <p:nvPr>
            <p:ph type="pic" sz="quarter" idx="11" hasCustomPrompt="1"/>
          </p:nvPr>
        </p:nvSpPr>
        <p:spPr>
          <a:xfrm>
            <a:off x="1423965" y="1530397"/>
            <a:ext cx="2540001" cy="2540001"/>
          </a:xfrm>
          <a:custGeom>
            <a:avLst/>
            <a:gdLst>
              <a:gd name="connsiteX0" fmla="*/ 2540001 w 5080002"/>
              <a:gd name="connsiteY0" fmla="*/ 0 h 5080002"/>
              <a:gd name="connsiteX1" fmla="*/ 5080002 w 5080002"/>
              <a:gd name="connsiteY1" fmla="*/ 2540001 h 5080002"/>
              <a:gd name="connsiteX2" fmla="*/ 2540001 w 5080002"/>
              <a:gd name="connsiteY2" fmla="*/ 5080002 h 5080002"/>
              <a:gd name="connsiteX3" fmla="*/ 0 w 5080002"/>
              <a:gd name="connsiteY3" fmla="*/ 2540001 h 5080002"/>
              <a:gd name="connsiteX4" fmla="*/ 2540001 w 5080002"/>
              <a:gd name="connsiteY4" fmla="*/ 0 h 508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02" h="5080002">
                <a:moveTo>
                  <a:pt x="2540001" y="0"/>
                </a:moveTo>
                <a:cubicBezTo>
                  <a:pt x="3942805" y="0"/>
                  <a:pt x="5080002" y="1137197"/>
                  <a:pt x="5080002" y="2540001"/>
                </a:cubicBezTo>
                <a:cubicBezTo>
                  <a:pt x="5080002" y="3942805"/>
                  <a:pt x="3942805" y="5080002"/>
                  <a:pt x="2540001" y="5080002"/>
                </a:cubicBezTo>
                <a:cubicBezTo>
                  <a:pt x="1137197" y="5080002"/>
                  <a:pt x="0" y="3942805"/>
                  <a:pt x="0" y="2540001"/>
                </a:cubicBezTo>
                <a:cubicBezTo>
                  <a:pt x="0" y="1137197"/>
                  <a:pt x="1137197" y="0"/>
                  <a:pt x="2540001" y="0"/>
                </a:cubicBezTo>
                <a:close/>
              </a:path>
            </a:pathLst>
          </a:custGeom>
          <a:gradFill flip="none" rotWithShape="1">
            <a:gsLst>
              <a:gs pos="0">
                <a:srgbClr val="B6BAC3"/>
              </a:gs>
              <a:gs pos="100000">
                <a:srgbClr val="9FA6B2"/>
              </a:gs>
            </a:gsLst>
            <a:lin ang="18900000" scaled="1"/>
            <a:tileRect/>
          </a:gradFill>
          <a:ln w="12700">
            <a:miter lim="400000"/>
          </a:ln>
          <a:extLst>
            <a:ext uri="{C572A759-6A51-4108-AA02-DFA0A04FC94B}">
              <ma14:wrappingTextBoxFlag xmlns:ma14="http://schemas.microsoft.com/office/mac/drawingml/2011/main" xmlns="" val="1"/>
            </a:ext>
          </a:extLst>
        </p:spPr>
        <p:txBody>
          <a:bodyPr wrap="square" anchor="ctr">
            <a:noAutofit/>
          </a:bodyPr>
          <a:lstStyle>
            <a:lvl1pPr marL="0" indent="0" algn="ctr">
              <a:buFont typeface="Arial" panose="020B0604020202020204" pitchFamily="34" charset="0"/>
              <a:buNone/>
              <a:defRPr sz="1400" i="0" u="none">
                <a:solidFill>
                  <a:schemeClr val="bg1"/>
                </a:solidFill>
                <a:latin typeface="Poppins"/>
              </a:defRPr>
            </a:lvl1pPr>
          </a:lstStyle>
          <a:p>
            <a:r>
              <a:rPr lang="en-US" dirty="0"/>
              <a:t>DROP IMAGE HERE</a:t>
            </a:r>
            <a:endParaRPr lang="id-ID" dirty="0"/>
          </a:p>
        </p:txBody>
      </p:sp>
      <p:sp>
        <p:nvSpPr>
          <p:cNvPr id="16" name="Picture Placeholder 15"/>
          <p:cNvSpPr>
            <a:spLocks noGrp="1"/>
          </p:cNvSpPr>
          <p:nvPr>
            <p:ph type="pic" sz="quarter" idx="12" hasCustomPrompt="1"/>
          </p:nvPr>
        </p:nvSpPr>
        <p:spPr>
          <a:xfrm>
            <a:off x="4826096" y="1530397"/>
            <a:ext cx="2540001" cy="2540001"/>
          </a:xfrm>
          <a:custGeom>
            <a:avLst/>
            <a:gdLst>
              <a:gd name="connsiteX0" fmla="*/ 2540001 w 5080002"/>
              <a:gd name="connsiteY0" fmla="*/ 0 h 5080002"/>
              <a:gd name="connsiteX1" fmla="*/ 5080002 w 5080002"/>
              <a:gd name="connsiteY1" fmla="*/ 2540001 h 5080002"/>
              <a:gd name="connsiteX2" fmla="*/ 2540001 w 5080002"/>
              <a:gd name="connsiteY2" fmla="*/ 5080002 h 5080002"/>
              <a:gd name="connsiteX3" fmla="*/ 0 w 5080002"/>
              <a:gd name="connsiteY3" fmla="*/ 2540001 h 5080002"/>
              <a:gd name="connsiteX4" fmla="*/ 2540001 w 5080002"/>
              <a:gd name="connsiteY4" fmla="*/ 0 h 508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02" h="5080002">
                <a:moveTo>
                  <a:pt x="2540001" y="0"/>
                </a:moveTo>
                <a:cubicBezTo>
                  <a:pt x="3942805" y="0"/>
                  <a:pt x="5080002" y="1137197"/>
                  <a:pt x="5080002" y="2540001"/>
                </a:cubicBezTo>
                <a:cubicBezTo>
                  <a:pt x="5080002" y="3942805"/>
                  <a:pt x="3942805" y="5080002"/>
                  <a:pt x="2540001" y="5080002"/>
                </a:cubicBezTo>
                <a:cubicBezTo>
                  <a:pt x="1137197" y="5080002"/>
                  <a:pt x="0" y="3942805"/>
                  <a:pt x="0" y="2540001"/>
                </a:cubicBezTo>
                <a:cubicBezTo>
                  <a:pt x="0" y="1137197"/>
                  <a:pt x="1137197" y="0"/>
                  <a:pt x="2540001" y="0"/>
                </a:cubicBezTo>
                <a:close/>
              </a:path>
            </a:pathLst>
          </a:custGeom>
          <a:gradFill flip="none" rotWithShape="1">
            <a:gsLst>
              <a:gs pos="0">
                <a:srgbClr val="B6BAC3"/>
              </a:gs>
              <a:gs pos="100000">
                <a:srgbClr val="9FA6B2"/>
              </a:gs>
            </a:gsLst>
            <a:lin ang="18900000" scaled="1"/>
            <a:tileRect/>
          </a:gradFill>
          <a:ln w="12700">
            <a:miter lim="400000"/>
          </a:ln>
          <a:extLst>
            <a:ext uri="{C572A759-6A51-4108-AA02-DFA0A04FC94B}">
              <ma14:wrappingTextBoxFlag xmlns:ma14="http://schemas.microsoft.com/office/mac/drawingml/2011/main" xmlns="" val="1"/>
            </a:ext>
          </a:extLst>
        </p:spPr>
        <p:txBody>
          <a:bodyPr wrap="square" anchor="ctr">
            <a:noAutofit/>
          </a:bodyPr>
          <a:lstStyle>
            <a:lvl1pPr marL="0" indent="0" algn="ctr">
              <a:buFont typeface="Arial" panose="020B0604020202020204" pitchFamily="34" charset="0"/>
              <a:buNone/>
              <a:defRPr sz="1400" i="0" u="none">
                <a:solidFill>
                  <a:schemeClr val="bg1"/>
                </a:solidFill>
                <a:latin typeface="Poppins"/>
              </a:defRPr>
            </a:lvl1pPr>
          </a:lstStyle>
          <a:p>
            <a:r>
              <a:rPr lang="en-US" dirty="0"/>
              <a:t>DROP IMAGE HERE</a:t>
            </a:r>
            <a:endParaRPr lang="id-ID" dirty="0"/>
          </a:p>
        </p:txBody>
      </p:sp>
      <p:sp>
        <p:nvSpPr>
          <p:cNvPr id="17" name="Picture Placeholder 16"/>
          <p:cNvSpPr>
            <a:spLocks noGrp="1"/>
          </p:cNvSpPr>
          <p:nvPr>
            <p:ph type="pic" sz="quarter" idx="13" hasCustomPrompt="1"/>
          </p:nvPr>
        </p:nvSpPr>
        <p:spPr>
          <a:xfrm>
            <a:off x="8228035" y="1530397"/>
            <a:ext cx="2540001" cy="2540001"/>
          </a:xfrm>
          <a:custGeom>
            <a:avLst/>
            <a:gdLst>
              <a:gd name="connsiteX0" fmla="*/ 2540001 w 5080002"/>
              <a:gd name="connsiteY0" fmla="*/ 0 h 5080002"/>
              <a:gd name="connsiteX1" fmla="*/ 5080002 w 5080002"/>
              <a:gd name="connsiteY1" fmla="*/ 2540001 h 5080002"/>
              <a:gd name="connsiteX2" fmla="*/ 2540001 w 5080002"/>
              <a:gd name="connsiteY2" fmla="*/ 5080002 h 5080002"/>
              <a:gd name="connsiteX3" fmla="*/ 0 w 5080002"/>
              <a:gd name="connsiteY3" fmla="*/ 2540001 h 5080002"/>
              <a:gd name="connsiteX4" fmla="*/ 2540001 w 5080002"/>
              <a:gd name="connsiteY4" fmla="*/ 0 h 508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02" h="5080002">
                <a:moveTo>
                  <a:pt x="2540001" y="0"/>
                </a:moveTo>
                <a:cubicBezTo>
                  <a:pt x="3942805" y="0"/>
                  <a:pt x="5080002" y="1137197"/>
                  <a:pt x="5080002" y="2540001"/>
                </a:cubicBezTo>
                <a:cubicBezTo>
                  <a:pt x="5080002" y="3942805"/>
                  <a:pt x="3942805" y="5080002"/>
                  <a:pt x="2540001" y="5080002"/>
                </a:cubicBezTo>
                <a:cubicBezTo>
                  <a:pt x="1137197" y="5080002"/>
                  <a:pt x="0" y="3942805"/>
                  <a:pt x="0" y="2540001"/>
                </a:cubicBezTo>
                <a:cubicBezTo>
                  <a:pt x="0" y="1137197"/>
                  <a:pt x="1137197" y="0"/>
                  <a:pt x="2540001" y="0"/>
                </a:cubicBezTo>
                <a:close/>
              </a:path>
            </a:pathLst>
          </a:custGeom>
          <a:gradFill flip="none" rotWithShape="1">
            <a:gsLst>
              <a:gs pos="0">
                <a:srgbClr val="B6BAC3"/>
              </a:gs>
              <a:gs pos="100000">
                <a:srgbClr val="9FA6B2"/>
              </a:gs>
            </a:gsLst>
            <a:lin ang="18900000" scaled="1"/>
            <a:tileRect/>
          </a:gradFill>
          <a:ln w="12700">
            <a:miter lim="400000"/>
          </a:ln>
          <a:extLst>
            <a:ext uri="{C572A759-6A51-4108-AA02-DFA0A04FC94B}">
              <ma14:wrappingTextBoxFlag xmlns:ma14="http://schemas.microsoft.com/office/mac/drawingml/2011/main" xmlns="" val="1"/>
            </a:ext>
          </a:extLst>
        </p:spPr>
        <p:txBody>
          <a:bodyPr wrap="square" anchor="ctr">
            <a:noAutofit/>
          </a:bodyPr>
          <a:lstStyle>
            <a:lvl1pPr marL="0" indent="0" algn="ctr">
              <a:buFont typeface="Arial" panose="020B0604020202020204" pitchFamily="34" charset="0"/>
              <a:buNone/>
              <a:defRPr sz="1400" i="0" u="none">
                <a:solidFill>
                  <a:schemeClr val="bg1"/>
                </a:solidFill>
                <a:latin typeface="Poppins"/>
              </a:defRPr>
            </a:lvl1pPr>
          </a:lstStyle>
          <a:p>
            <a:r>
              <a:rPr lang="en-US" dirty="0"/>
              <a:t>DROP IMAGE HERE</a:t>
            </a:r>
            <a:endParaRPr lang="id-ID" dirty="0"/>
          </a:p>
        </p:txBody>
      </p:sp>
    </p:spTree>
    <p:extLst>
      <p:ext uri="{BB962C8B-B14F-4D97-AF65-F5344CB8AC3E}">
        <p14:creationId xmlns:p14="http://schemas.microsoft.com/office/powerpoint/2010/main" val="19253005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516391394"/>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4_Placeholder">
    <p:bg>
      <p:bgPr>
        <a:solidFill>
          <a:srgbClr val="FFFFFF"/>
        </a:solidFill>
        <a:effectLst/>
      </p:bgPr>
    </p:bg>
    <p:spTree>
      <p:nvGrpSpPr>
        <p:cNvPr id="1" name=""/>
        <p:cNvGrpSpPr/>
        <p:nvPr/>
      </p:nvGrpSpPr>
      <p:grpSpPr>
        <a:xfrm>
          <a:off x="0" y="0"/>
          <a:ext cx="0" cy="0"/>
          <a:chOff x="0" y="0"/>
          <a:chExt cx="0" cy="0"/>
        </a:xfrm>
      </p:grpSpPr>
      <p:sp>
        <p:nvSpPr>
          <p:cNvPr id="14" name="Picture Placeholder 2"/>
          <p:cNvSpPr>
            <a:spLocks noGrp="1"/>
          </p:cNvSpPr>
          <p:nvPr>
            <p:ph type="pic" sz="quarter" idx="10" hasCustomPrompt="1"/>
          </p:nvPr>
        </p:nvSpPr>
        <p:spPr>
          <a:xfrm>
            <a:off x="0" y="3973039"/>
            <a:ext cx="2266360" cy="2895904"/>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
        <p:nvSpPr>
          <p:cNvPr id="15" name="Picture Placeholder 2"/>
          <p:cNvSpPr>
            <a:spLocks noGrp="1"/>
          </p:cNvSpPr>
          <p:nvPr>
            <p:ph type="pic" sz="quarter" idx="11" hasCustomPrompt="1"/>
          </p:nvPr>
        </p:nvSpPr>
        <p:spPr>
          <a:xfrm>
            <a:off x="2459887" y="4690218"/>
            <a:ext cx="2266360" cy="2178725"/>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
        <p:nvSpPr>
          <p:cNvPr id="16" name="Picture Placeholder 2"/>
          <p:cNvSpPr>
            <a:spLocks noGrp="1"/>
          </p:cNvSpPr>
          <p:nvPr>
            <p:ph type="pic" sz="quarter" idx="12" hasCustomPrompt="1"/>
          </p:nvPr>
        </p:nvSpPr>
        <p:spPr>
          <a:xfrm>
            <a:off x="4948470" y="3797053"/>
            <a:ext cx="2266360" cy="3071890"/>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
        <p:nvSpPr>
          <p:cNvPr id="17" name="Picture Placeholder 2"/>
          <p:cNvSpPr>
            <a:spLocks noGrp="1"/>
          </p:cNvSpPr>
          <p:nvPr>
            <p:ph type="pic" sz="quarter" idx="13" hasCustomPrompt="1"/>
          </p:nvPr>
        </p:nvSpPr>
        <p:spPr>
          <a:xfrm>
            <a:off x="7408357" y="4950804"/>
            <a:ext cx="2266360" cy="1918138"/>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
        <p:nvSpPr>
          <p:cNvPr id="18" name="Picture Placeholder 2"/>
          <p:cNvSpPr>
            <a:spLocks noGrp="1"/>
          </p:cNvSpPr>
          <p:nvPr>
            <p:ph type="pic" sz="quarter" idx="14" hasCustomPrompt="1"/>
          </p:nvPr>
        </p:nvSpPr>
        <p:spPr>
          <a:xfrm>
            <a:off x="9939987" y="4027505"/>
            <a:ext cx="2266360" cy="2841438"/>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Tree>
    <p:extLst>
      <p:ext uri="{BB962C8B-B14F-4D97-AF65-F5344CB8AC3E}">
        <p14:creationId xmlns:p14="http://schemas.microsoft.com/office/powerpoint/2010/main" val="261754154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7_Placeholder">
    <p:bg>
      <p:bgPr>
        <a:solidFill>
          <a:srgbClr val="FFFFFF"/>
        </a:solidFill>
        <a:effectLst/>
      </p:bgPr>
    </p:bg>
    <p:spTree>
      <p:nvGrpSpPr>
        <p:cNvPr id="1" name=""/>
        <p:cNvGrpSpPr/>
        <p:nvPr/>
      </p:nvGrpSpPr>
      <p:grpSpPr>
        <a:xfrm>
          <a:off x="0" y="0"/>
          <a:ext cx="0" cy="0"/>
          <a:chOff x="0" y="0"/>
          <a:chExt cx="0" cy="0"/>
        </a:xfrm>
      </p:grpSpPr>
      <p:sp>
        <p:nvSpPr>
          <p:cNvPr id="14" name="Picture Placeholder 2"/>
          <p:cNvSpPr>
            <a:spLocks noGrp="1"/>
          </p:cNvSpPr>
          <p:nvPr>
            <p:ph type="pic" sz="quarter" idx="10" hasCustomPrompt="1"/>
          </p:nvPr>
        </p:nvSpPr>
        <p:spPr>
          <a:xfrm>
            <a:off x="0" y="-21829"/>
            <a:ext cx="4714875" cy="6890771"/>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Tree>
    <p:extLst>
      <p:ext uri="{BB962C8B-B14F-4D97-AF65-F5344CB8AC3E}">
        <p14:creationId xmlns:p14="http://schemas.microsoft.com/office/powerpoint/2010/main" val="22883523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8_Placeholder">
    <p:bg>
      <p:bgPr>
        <a:solidFill>
          <a:srgbClr val="FFFFFF"/>
        </a:solidFill>
        <a:effectLst/>
      </p:bgPr>
    </p:bg>
    <p:spTree>
      <p:nvGrpSpPr>
        <p:cNvPr id="1" name=""/>
        <p:cNvGrpSpPr/>
        <p:nvPr/>
      </p:nvGrpSpPr>
      <p:grpSpPr>
        <a:xfrm>
          <a:off x="0" y="0"/>
          <a:ext cx="0" cy="0"/>
          <a:chOff x="0" y="0"/>
          <a:chExt cx="0" cy="0"/>
        </a:xfrm>
      </p:grpSpPr>
      <p:sp>
        <p:nvSpPr>
          <p:cNvPr id="14" name="Picture Placeholder 2"/>
          <p:cNvSpPr>
            <a:spLocks noGrp="1"/>
          </p:cNvSpPr>
          <p:nvPr>
            <p:ph type="pic" sz="quarter" idx="10" hasCustomPrompt="1"/>
          </p:nvPr>
        </p:nvSpPr>
        <p:spPr>
          <a:xfrm>
            <a:off x="0" y="-21829"/>
            <a:ext cx="2347517" cy="6890771"/>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
        <p:nvSpPr>
          <p:cNvPr id="5" name="Picture Placeholder 2"/>
          <p:cNvSpPr>
            <a:spLocks noGrp="1"/>
          </p:cNvSpPr>
          <p:nvPr>
            <p:ph type="pic" sz="quarter" idx="11" hasCustomPrompt="1"/>
          </p:nvPr>
        </p:nvSpPr>
        <p:spPr>
          <a:xfrm>
            <a:off x="2395140" y="-21829"/>
            <a:ext cx="2347517" cy="6890771"/>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Tree>
    <p:extLst>
      <p:ext uri="{BB962C8B-B14F-4D97-AF65-F5344CB8AC3E}">
        <p14:creationId xmlns:p14="http://schemas.microsoft.com/office/powerpoint/2010/main" val="93292778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6_Placeholder">
    <p:bg>
      <p:bgPr>
        <a:solidFill>
          <a:srgbClr val="FFFFFF"/>
        </a:solidFill>
        <a:effectLst/>
      </p:bgPr>
    </p:bg>
    <p:spTree>
      <p:nvGrpSpPr>
        <p:cNvPr id="1" name=""/>
        <p:cNvGrpSpPr/>
        <p:nvPr/>
      </p:nvGrpSpPr>
      <p:grpSpPr>
        <a:xfrm>
          <a:off x="0" y="0"/>
          <a:ext cx="0" cy="0"/>
          <a:chOff x="0" y="0"/>
          <a:chExt cx="0" cy="0"/>
        </a:xfrm>
      </p:grpSpPr>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15" name="Picture Placeholder 14"/>
          <p:cNvSpPr>
            <a:spLocks noGrp="1"/>
          </p:cNvSpPr>
          <p:nvPr>
            <p:ph type="pic" sz="quarter" idx="11" hasCustomPrompt="1"/>
          </p:nvPr>
        </p:nvSpPr>
        <p:spPr>
          <a:xfrm>
            <a:off x="1354102" y="1347788"/>
            <a:ext cx="4395757" cy="4395757"/>
          </a:xfrm>
          <a:custGeom>
            <a:avLst/>
            <a:gdLst>
              <a:gd name="connsiteX0" fmla="*/ 2540001 w 5080002"/>
              <a:gd name="connsiteY0" fmla="*/ 0 h 5080002"/>
              <a:gd name="connsiteX1" fmla="*/ 5080002 w 5080002"/>
              <a:gd name="connsiteY1" fmla="*/ 2540001 h 5080002"/>
              <a:gd name="connsiteX2" fmla="*/ 2540001 w 5080002"/>
              <a:gd name="connsiteY2" fmla="*/ 5080002 h 5080002"/>
              <a:gd name="connsiteX3" fmla="*/ 0 w 5080002"/>
              <a:gd name="connsiteY3" fmla="*/ 2540001 h 5080002"/>
              <a:gd name="connsiteX4" fmla="*/ 2540001 w 5080002"/>
              <a:gd name="connsiteY4" fmla="*/ 0 h 5080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80002" h="5080002">
                <a:moveTo>
                  <a:pt x="2540001" y="0"/>
                </a:moveTo>
                <a:cubicBezTo>
                  <a:pt x="3942805" y="0"/>
                  <a:pt x="5080002" y="1137197"/>
                  <a:pt x="5080002" y="2540001"/>
                </a:cubicBezTo>
                <a:cubicBezTo>
                  <a:pt x="5080002" y="3942805"/>
                  <a:pt x="3942805" y="5080002"/>
                  <a:pt x="2540001" y="5080002"/>
                </a:cubicBezTo>
                <a:cubicBezTo>
                  <a:pt x="1137197" y="5080002"/>
                  <a:pt x="0" y="3942805"/>
                  <a:pt x="0" y="2540001"/>
                </a:cubicBezTo>
                <a:cubicBezTo>
                  <a:pt x="0" y="1137197"/>
                  <a:pt x="1137197" y="0"/>
                  <a:pt x="2540001" y="0"/>
                </a:cubicBezTo>
                <a:close/>
              </a:path>
            </a:pathLst>
          </a:custGeom>
          <a:gradFill flip="none" rotWithShape="1">
            <a:gsLst>
              <a:gs pos="0">
                <a:srgbClr val="B6BAC3"/>
              </a:gs>
              <a:gs pos="100000">
                <a:srgbClr val="9FA6B2"/>
              </a:gs>
            </a:gsLst>
            <a:lin ang="18900000" scaled="1"/>
            <a:tileRect/>
          </a:gradFill>
          <a:ln w="12700">
            <a:miter lim="400000"/>
          </a:ln>
          <a:extLst>
            <a:ext uri="{C572A759-6A51-4108-AA02-DFA0A04FC94B}">
              <ma14:wrappingTextBoxFlag xmlns:ma14="http://schemas.microsoft.com/office/mac/drawingml/2011/main" xmlns="" val="1"/>
            </a:ext>
          </a:extLst>
        </p:spPr>
        <p:txBody>
          <a:bodyPr wrap="square" anchor="ctr">
            <a:noAutofit/>
          </a:bodyPr>
          <a:lstStyle>
            <a:lvl1pPr marL="0" indent="0" algn="ctr">
              <a:buFont typeface="Arial" panose="020B0604020202020204" pitchFamily="34" charset="0"/>
              <a:buNone/>
              <a:defRPr sz="1400" i="0" u="none">
                <a:solidFill>
                  <a:schemeClr val="bg1"/>
                </a:solidFill>
                <a:latin typeface="Poppins"/>
              </a:defRPr>
            </a:lvl1pPr>
          </a:lstStyle>
          <a:p>
            <a:r>
              <a:rPr lang="en-US" dirty="0"/>
              <a:t>DROP IMAGE HERE</a:t>
            </a:r>
            <a:endParaRPr lang="id-ID" dirty="0"/>
          </a:p>
        </p:txBody>
      </p:sp>
    </p:spTree>
    <p:extLst>
      <p:ext uri="{BB962C8B-B14F-4D97-AF65-F5344CB8AC3E}">
        <p14:creationId xmlns:p14="http://schemas.microsoft.com/office/powerpoint/2010/main" val="13340399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3_Placeholder">
    <p:bg>
      <p:bgPr>
        <a:solidFill>
          <a:srgbClr val="FF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909637" y="1005681"/>
            <a:ext cx="5400676" cy="5040313"/>
          </a:xfrm>
          <a:gradFill flip="none" rotWithShape="1">
            <a:gsLst>
              <a:gs pos="0">
                <a:srgbClr val="B6BAC3"/>
              </a:gs>
              <a:gs pos="100000">
                <a:srgbClr val="9FA6B2"/>
              </a:gs>
            </a:gsLst>
            <a:lin ang="18900000" scaled="1"/>
            <a:tileRect/>
          </a:gradFill>
          <a:ln w="12700">
            <a:miter lim="400000"/>
          </a:ln>
        </p:spPr>
        <p:txBody>
          <a:bodyPr lIns="71437" tIns="71437" rIns="71437" bIns="71437" anchor="t">
            <a:normAutofit/>
          </a:bodyPr>
          <a:lstStyle>
            <a:lvl1pPr>
              <a:defRPr lang="id-ID" sz="1600" dirty="0">
                <a:solidFill>
                  <a:schemeClr val="bg1"/>
                </a:solidFill>
                <a:latin typeface="Poppins"/>
              </a:defRPr>
            </a:lvl1pPr>
          </a:lstStyle>
          <a:p>
            <a:pPr marL="0" lvl="0" indent="0" algn="ctr">
              <a:buNone/>
            </a:pPr>
            <a:r>
              <a:rPr lang="en-US" dirty="0"/>
              <a:t>DROP IMAGE HERE</a:t>
            </a:r>
            <a:endParaRPr lang="id-ID" dirty="0"/>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5108893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Placeholder">
    <p:bg>
      <p:bgPr>
        <a:solidFill>
          <a:srgbClr val="FF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6090249" cy="3429000"/>
          </a:xfrm>
          <a:gradFill flip="none" rotWithShape="1">
            <a:gsLst>
              <a:gs pos="0">
                <a:srgbClr val="B6BAC3"/>
              </a:gs>
              <a:gs pos="100000">
                <a:srgbClr val="9FA6B2"/>
              </a:gs>
            </a:gsLst>
            <a:lin ang="18900000" scaled="1"/>
            <a:tileRect/>
          </a:gradFill>
          <a:ln w="12700">
            <a:miter lim="400000"/>
          </a:ln>
        </p:spPr>
        <p:txBody>
          <a:bodyPr lIns="71437" tIns="71437" rIns="71437" bIns="71437" anchor="t">
            <a:normAutofit/>
          </a:bodyPr>
          <a:lstStyle>
            <a:lvl1pPr>
              <a:defRPr lang="id-ID" sz="1600" dirty="0">
                <a:solidFill>
                  <a:schemeClr val="bg1"/>
                </a:solidFill>
                <a:latin typeface="Poppins"/>
              </a:defRPr>
            </a:lvl1pPr>
          </a:lstStyle>
          <a:p>
            <a:pPr marL="0" lvl="0" indent="0" algn="ctr">
              <a:buNone/>
            </a:pPr>
            <a:r>
              <a:rPr lang="en-US" dirty="0"/>
              <a:t>DROP IMAGE HERE</a:t>
            </a:r>
            <a:endParaRPr lang="id-ID" dirty="0"/>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4" name="Picture Placeholder 2"/>
          <p:cNvSpPr>
            <a:spLocks noGrp="1"/>
          </p:cNvSpPr>
          <p:nvPr>
            <p:ph type="pic" sz="quarter" idx="11" hasCustomPrompt="1"/>
          </p:nvPr>
        </p:nvSpPr>
        <p:spPr>
          <a:xfrm>
            <a:off x="6092226" y="0"/>
            <a:ext cx="6099774" cy="3429000"/>
          </a:xfrm>
          <a:gradFill flip="none" rotWithShape="1">
            <a:gsLst>
              <a:gs pos="0">
                <a:srgbClr val="B6BAC3"/>
              </a:gs>
              <a:gs pos="100000">
                <a:srgbClr val="9FA6B2"/>
              </a:gs>
            </a:gsLst>
            <a:lin ang="18900000" scaled="1"/>
            <a:tileRect/>
          </a:gradFill>
          <a:ln w="12700">
            <a:miter lim="400000"/>
          </a:ln>
        </p:spPr>
        <p:txBody>
          <a:bodyPr lIns="71437" tIns="71437" rIns="71437" bIns="71437" anchor="t">
            <a:normAutofit/>
          </a:bodyPr>
          <a:lstStyle>
            <a:lvl1pPr>
              <a:defRPr lang="id-ID" sz="1600" dirty="0">
                <a:solidFill>
                  <a:schemeClr val="bg1"/>
                </a:solidFill>
                <a:latin typeface="Poppins"/>
              </a:defRPr>
            </a:lvl1pPr>
          </a:lstStyle>
          <a:p>
            <a:pPr marL="0" lvl="0" indent="0" algn="ctr">
              <a:buNone/>
            </a:pPr>
            <a:r>
              <a:rPr lang="en-US" dirty="0"/>
              <a:t>DROP IMAGE HERE</a:t>
            </a:r>
            <a:endParaRPr lang="id-ID" dirty="0"/>
          </a:p>
        </p:txBody>
      </p:sp>
    </p:spTree>
    <p:extLst>
      <p:ext uri="{BB962C8B-B14F-4D97-AF65-F5344CB8AC3E}">
        <p14:creationId xmlns:p14="http://schemas.microsoft.com/office/powerpoint/2010/main" val="19217358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5_Placeholder">
    <p:bg>
      <p:bgPr>
        <a:solidFill>
          <a:srgbClr val="FF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6090249" cy="3429000"/>
          </a:xfrm>
          <a:gradFill flip="none" rotWithShape="1">
            <a:gsLst>
              <a:gs pos="0">
                <a:srgbClr val="B6BAC3"/>
              </a:gs>
              <a:gs pos="100000">
                <a:srgbClr val="9FA6B2"/>
              </a:gs>
            </a:gsLst>
            <a:lin ang="18900000" scaled="1"/>
            <a:tileRect/>
          </a:gradFill>
          <a:ln w="12700">
            <a:miter lim="400000"/>
          </a:ln>
        </p:spPr>
        <p:txBody>
          <a:bodyPr lIns="71437" tIns="71437" rIns="71437" bIns="71437" anchor="t">
            <a:normAutofit/>
          </a:bodyPr>
          <a:lstStyle>
            <a:lvl1pPr>
              <a:defRPr lang="id-ID" sz="1600" dirty="0">
                <a:solidFill>
                  <a:schemeClr val="bg1"/>
                </a:solidFill>
                <a:latin typeface="Poppins"/>
              </a:defRPr>
            </a:lvl1pPr>
          </a:lstStyle>
          <a:p>
            <a:pPr marL="0" lvl="0" indent="0" algn="ctr">
              <a:buNone/>
            </a:pPr>
            <a:r>
              <a:rPr lang="en-US" dirty="0"/>
              <a:t>DROP IMAGE HERE</a:t>
            </a:r>
            <a:endParaRPr lang="id-ID" dirty="0"/>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9" name="Picture Placeholder 2"/>
          <p:cNvSpPr>
            <a:spLocks noGrp="1"/>
          </p:cNvSpPr>
          <p:nvPr>
            <p:ph type="pic" sz="quarter" idx="12" hasCustomPrompt="1"/>
          </p:nvPr>
        </p:nvSpPr>
        <p:spPr>
          <a:xfrm>
            <a:off x="0" y="3429000"/>
            <a:ext cx="6090249" cy="3429000"/>
          </a:xfrm>
          <a:gradFill flip="none" rotWithShape="1">
            <a:gsLst>
              <a:gs pos="0">
                <a:srgbClr val="B6BAC3"/>
              </a:gs>
              <a:gs pos="100000">
                <a:srgbClr val="9FA6B2"/>
              </a:gs>
            </a:gsLst>
            <a:lin ang="18900000" scaled="1"/>
            <a:tileRect/>
          </a:gradFill>
          <a:ln w="12700">
            <a:miter lim="400000"/>
          </a:ln>
        </p:spPr>
        <p:txBody>
          <a:bodyPr lIns="71437" tIns="71437" rIns="71437" bIns="71437" anchor="t">
            <a:normAutofit/>
          </a:bodyPr>
          <a:lstStyle>
            <a:lvl1pPr>
              <a:defRPr lang="id-ID" sz="1600" dirty="0">
                <a:solidFill>
                  <a:schemeClr val="bg1"/>
                </a:solidFill>
                <a:latin typeface="Poppins"/>
              </a:defRPr>
            </a:lvl1pPr>
          </a:lstStyle>
          <a:p>
            <a:pPr marL="0" lvl="0" indent="0" algn="ctr">
              <a:buNone/>
            </a:pPr>
            <a:r>
              <a:rPr lang="en-US" dirty="0"/>
              <a:t>DROP IMAGE HERE</a:t>
            </a:r>
            <a:endParaRPr lang="id-ID" dirty="0"/>
          </a:p>
        </p:txBody>
      </p:sp>
    </p:spTree>
    <p:extLst>
      <p:ext uri="{BB962C8B-B14F-4D97-AF65-F5344CB8AC3E}">
        <p14:creationId xmlns:p14="http://schemas.microsoft.com/office/powerpoint/2010/main" val="22252031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6_Placeholder">
    <p:bg>
      <p:bgPr>
        <a:solidFill>
          <a:srgbClr val="FF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6090249" cy="6858000"/>
          </a:xfrm>
          <a:gradFill flip="none" rotWithShape="1">
            <a:gsLst>
              <a:gs pos="0">
                <a:srgbClr val="B6BAC3"/>
              </a:gs>
              <a:gs pos="100000">
                <a:srgbClr val="9FA6B2"/>
              </a:gs>
            </a:gsLst>
            <a:lin ang="18900000" scaled="1"/>
            <a:tileRect/>
          </a:gradFill>
          <a:ln w="12700">
            <a:miter lim="400000"/>
          </a:ln>
        </p:spPr>
        <p:txBody>
          <a:bodyPr lIns="71437" tIns="71437" rIns="71437" bIns="71437" anchor="t">
            <a:normAutofit/>
          </a:bodyPr>
          <a:lstStyle>
            <a:lvl1pPr>
              <a:defRPr lang="id-ID" sz="1600" dirty="0">
                <a:solidFill>
                  <a:schemeClr val="bg1"/>
                </a:solidFill>
                <a:latin typeface="Poppins"/>
              </a:defRPr>
            </a:lvl1pPr>
          </a:lstStyle>
          <a:p>
            <a:pPr marL="0" lvl="0" indent="0" algn="ctr">
              <a:buNone/>
            </a:pPr>
            <a:r>
              <a:rPr lang="en-US" dirty="0"/>
              <a:t>DROP IMAGE HERE</a:t>
            </a:r>
            <a:endParaRPr lang="id-ID" dirty="0"/>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37791233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7_Placeholder">
    <p:bg>
      <p:bgPr>
        <a:solidFill>
          <a:srgbClr val="FF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33528" y="0"/>
            <a:ext cx="2922778" cy="4036219"/>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14" name="Picture Placeholder 2"/>
          <p:cNvSpPr>
            <a:spLocks noGrp="1"/>
          </p:cNvSpPr>
          <p:nvPr>
            <p:ph type="pic" sz="quarter" idx="11" hasCustomPrompt="1"/>
          </p:nvPr>
        </p:nvSpPr>
        <p:spPr>
          <a:xfrm>
            <a:off x="3292386" y="0"/>
            <a:ext cx="2922778" cy="1184043"/>
          </a:xfrm>
          <a:gradFill flip="none" rotWithShape="1">
            <a:gsLst>
              <a:gs pos="0">
                <a:srgbClr val="B6BAC3"/>
              </a:gs>
              <a:gs pos="100000">
                <a:srgbClr val="9FA6B2"/>
              </a:gs>
            </a:gsLst>
            <a:lin ang="18900000" scaled="1"/>
            <a:tileRect/>
          </a:gradFill>
        </p:spPr>
        <p:txBody>
          <a:bodyPr anchor="t">
            <a:normAutofit/>
          </a:bodyPr>
          <a:lstStyle>
            <a:lvl1pPr marL="0" indent="0" algn="ctr">
              <a:buFontTx/>
              <a:buNone/>
              <a:defRPr sz="1600" i="0" u="none">
                <a:solidFill>
                  <a:schemeClr val="bg1"/>
                </a:solidFill>
                <a:latin typeface="Poppins"/>
              </a:defRPr>
            </a:lvl1pPr>
          </a:lstStyle>
          <a:p>
            <a:r>
              <a:rPr lang="en-US" dirty="0"/>
              <a:t>DROP IMAGE HERE</a:t>
            </a:r>
            <a:endParaRPr lang="id-ID" dirty="0"/>
          </a:p>
        </p:txBody>
      </p:sp>
      <p:sp>
        <p:nvSpPr>
          <p:cNvPr id="15" name="Picture Placeholder 2"/>
          <p:cNvSpPr>
            <a:spLocks noGrp="1"/>
          </p:cNvSpPr>
          <p:nvPr>
            <p:ph type="pic" sz="quarter" idx="12" hasCustomPrompt="1"/>
          </p:nvPr>
        </p:nvSpPr>
        <p:spPr>
          <a:xfrm>
            <a:off x="3292386" y="1633961"/>
            <a:ext cx="2922778" cy="3897450"/>
          </a:xfrm>
          <a:gradFill flip="none" rotWithShape="1">
            <a:gsLst>
              <a:gs pos="0">
                <a:srgbClr val="B6BAC3"/>
              </a:gs>
              <a:gs pos="100000">
                <a:srgbClr val="9FA6B2"/>
              </a:gs>
            </a:gsLst>
            <a:lin ang="18900000" scaled="1"/>
            <a:tileRect/>
          </a:gradFill>
        </p:spPr>
        <p:txBody>
          <a:bodyPr anchor="t">
            <a:normAutofit/>
          </a:bodyPr>
          <a:lstStyle>
            <a:lvl1pPr marL="0" indent="0" algn="ctr">
              <a:buFontTx/>
              <a:buNone/>
              <a:defRPr sz="1600" i="0" u="none">
                <a:solidFill>
                  <a:schemeClr val="bg1"/>
                </a:solidFill>
                <a:latin typeface="Poppins"/>
              </a:defRPr>
            </a:lvl1pPr>
          </a:lstStyle>
          <a:p>
            <a:r>
              <a:rPr lang="en-US" dirty="0"/>
              <a:t>DROP IMAGE HERE</a:t>
            </a:r>
            <a:endParaRPr lang="id-ID" dirty="0"/>
          </a:p>
        </p:txBody>
      </p:sp>
      <p:sp>
        <p:nvSpPr>
          <p:cNvPr id="16" name="Picture Placeholder 2"/>
          <p:cNvSpPr>
            <a:spLocks noGrp="1"/>
          </p:cNvSpPr>
          <p:nvPr>
            <p:ph type="pic" sz="quarter" idx="13" hasCustomPrompt="1"/>
          </p:nvPr>
        </p:nvSpPr>
        <p:spPr>
          <a:xfrm>
            <a:off x="2645893" y="5981330"/>
            <a:ext cx="3569271" cy="876670"/>
          </a:xfrm>
          <a:gradFill flip="none" rotWithShape="1">
            <a:gsLst>
              <a:gs pos="0">
                <a:srgbClr val="B6BAC3"/>
              </a:gs>
              <a:gs pos="100000">
                <a:srgbClr val="9FA6B2"/>
              </a:gs>
            </a:gsLst>
            <a:lin ang="18900000" scaled="1"/>
            <a:tileRect/>
          </a:gradFill>
        </p:spPr>
        <p:txBody>
          <a:bodyPr anchor="t">
            <a:normAutofit/>
          </a:bodyPr>
          <a:lstStyle>
            <a:lvl1pPr marL="0" indent="0" algn="ctr">
              <a:buFontTx/>
              <a:buNone/>
              <a:defRPr sz="1600" i="0" u="none">
                <a:solidFill>
                  <a:schemeClr val="bg1"/>
                </a:solidFill>
                <a:latin typeface="Poppins"/>
              </a:defRPr>
            </a:lvl1pPr>
          </a:lstStyle>
          <a:p>
            <a:r>
              <a:rPr lang="en-US" dirty="0"/>
              <a:t>DROP IMAGE HERE</a:t>
            </a:r>
            <a:endParaRPr lang="id-ID" dirty="0"/>
          </a:p>
        </p:txBody>
      </p:sp>
      <p:sp>
        <p:nvSpPr>
          <p:cNvPr id="17" name="Picture Placeholder 2"/>
          <p:cNvSpPr>
            <a:spLocks noGrp="1"/>
          </p:cNvSpPr>
          <p:nvPr>
            <p:ph type="pic" sz="quarter" idx="14" hasCustomPrompt="1"/>
          </p:nvPr>
        </p:nvSpPr>
        <p:spPr>
          <a:xfrm>
            <a:off x="-33528" y="4536281"/>
            <a:ext cx="2253631" cy="2360766"/>
          </a:xfrm>
          <a:gradFill flip="none" rotWithShape="1">
            <a:gsLst>
              <a:gs pos="0">
                <a:srgbClr val="B6BAC3"/>
              </a:gs>
              <a:gs pos="100000">
                <a:srgbClr val="9FA6B2"/>
              </a:gs>
            </a:gsLst>
            <a:lin ang="18900000" scaled="1"/>
            <a:tileRect/>
          </a:gradFill>
        </p:spPr>
        <p:txBody>
          <a:bodyPr anchor="t">
            <a:normAutofit/>
          </a:bodyPr>
          <a:lstStyle>
            <a:lvl1pPr marL="0" indent="0" algn="ctr">
              <a:buFontTx/>
              <a:buNone/>
              <a:defRPr sz="1600" i="0" u="none">
                <a:solidFill>
                  <a:schemeClr val="bg1"/>
                </a:solidFill>
                <a:latin typeface="Poppins"/>
              </a:defRPr>
            </a:lvl1pPr>
          </a:lstStyle>
          <a:p>
            <a:r>
              <a:rPr lang="en-US" dirty="0"/>
              <a:t>DROP IMAGE HERE</a:t>
            </a:r>
            <a:endParaRPr lang="id-ID" dirty="0"/>
          </a:p>
        </p:txBody>
      </p:sp>
    </p:spTree>
    <p:extLst>
      <p:ext uri="{BB962C8B-B14F-4D97-AF65-F5344CB8AC3E}">
        <p14:creationId xmlns:p14="http://schemas.microsoft.com/office/powerpoint/2010/main" val="27419984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8_Placeholder">
    <p:bg>
      <p:bgPr>
        <a:solidFill>
          <a:srgbClr val="FFFFFF"/>
        </a:solidFill>
        <a:effectLst/>
      </p:bgPr>
    </p:bg>
    <p:spTree>
      <p:nvGrpSpPr>
        <p:cNvPr id="1" name=""/>
        <p:cNvGrpSpPr/>
        <p:nvPr/>
      </p:nvGrpSpPr>
      <p:grpSpPr>
        <a:xfrm>
          <a:off x="0" y="0"/>
          <a:ext cx="0" cy="0"/>
          <a:chOff x="0" y="0"/>
          <a:chExt cx="0" cy="0"/>
        </a:xfrm>
      </p:grpSpPr>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4" name="Picture Placeholder 2"/>
          <p:cNvSpPr>
            <a:spLocks noGrp="1"/>
          </p:cNvSpPr>
          <p:nvPr>
            <p:ph type="pic" sz="quarter" idx="11" hasCustomPrompt="1"/>
          </p:nvPr>
        </p:nvSpPr>
        <p:spPr>
          <a:xfrm>
            <a:off x="6092226" y="0"/>
            <a:ext cx="6099774" cy="3311129"/>
          </a:xfrm>
          <a:gradFill flip="none" rotWithShape="1">
            <a:gsLst>
              <a:gs pos="0">
                <a:srgbClr val="B6BAC3"/>
              </a:gs>
              <a:gs pos="100000">
                <a:srgbClr val="9FA6B2"/>
              </a:gs>
            </a:gsLst>
            <a:lin ang="18900000" scaled="1"/>
            <a:tileRect/>
          </a:gradFill>
          <a:ln w="12700">
            <a:miter lim="400000"/>
          </a:ln>
        </p:spPr>
        <p:txBody>
          <a:bodyPr lIns="71437" tIns="71437" rIns="71437" bIns="71437" anchor="t">
            <a:normAutofit/>
          </a:bodyPr>
          <a:lstStyle>
            <a:lvl1pPr>
              <a:defRPr lang="id-ID" sz="1600" dirty="0">
                <a:solidFill>
                  <a:schemeClr val="bg1"/>
                </a:solidFill>
                <a:latin typeface="Poppins"/>
              </a:defRPr>
            </a:lvl1pPr>
          </a:lstStyle>
          <a:p>
            <a:pPr marL="0" lvl="0" indent="0" algn="ctr">
              <a:buFont typeface="Arial" panose="020B0604020202020204" pitchFamily="34" charset="0"/>
              <a:buNone/>
            </a:pPr>
            <a:r>
              <a:rPr lang="en-US" dirty="0"/>
              <a:t>DROP IMAGE HERE</a:t>
            </a:r>
            <a:endParaRPr lang="id-ID" dirty="0"/>
          </a:p>
        </p:txBody>
      </p:sp>
      <p:sp>
        <p:nvSpPr>
          <p:cNvPr id="10" name="Picture Placeholder 2"/>
          <p:cNvSpPr>
            <a:spLocks noGrp="1"/>
          </p:cNvSpPr>
          <p:nvPr>
            <p:ph type="pic" sz="quarter" idx="13" hasCustomPrompt="1"/>
          </p:nvPr>
        </p:nvSpPr>
        <p:spPr>
          <a:xfrm>
            <a:off x="6092226" y="3454400"/>
            <a:ext cx="6099774" cy="3403600"/>
          </a:xfrm>
          <a:gradFill flip="none" rotWithShape="1">
            <a:gsLst>
              <a:gs pos="0">
                <a:srgbClr val="B6BAC3"/>
              </a:gs>
              <a:gs pos="100000">
                <a:srgbClr val="9FA6B2"/>
              </a:gs>
            </a:gsLst>
            <a:lin ang="18900000" scaled="1"/>
            <a:tileRect/>
          </a:gradFill>
          <a:ln w="12700">
            <a:miter lim="400000"/>
          </a:ln>
        </p:spPr>
        <p:txBody>
          <a:bodyPr lIns="71437" tIns="71437" rIns="71437" bIns="71437" anchor="t">
            <a:normAutofit/>
          </a:bodyPr>
          <a:lstStyle>
            <a:lvl1pPr algn="l">
              <a:defRPr lang="id-ID" sz="1600" b="0" i="0" u="none" strike="noStrike" cap="none" spc="0" baseline="0" dirty="0" smtClean="0">
                <a:ln>
                  <a:noFill/>
                </a:ln>
                <a:solidFill>
                  <a:schemeClr val="bg1"/>
                </a:solidFill>
                <a:uFillTx/>
                <a:latin typeface="Poppins"/>
                <a:ea typeface="+mn-ea"/>
                <a:cs typeface="+mn-cs"/>
                <a:sym typeface="Helvetica Light"/>
              </a:defRPr>
            </a:lvl1pPr>
          </a:lstStyle>
          <a:p>
            <a:pPr marL="0" lvl="0" indent="0" algn="ctr">
              <a:buNone/>
            </a:pPr>
            <a:r>
              <a:rPr lang="en-US" dirty="0"/>
              <a:t>DROP IMAGE HERE</a:t>
            </a:r>
            <a:endParaRPr lang="id-ID" dirty="0"/>
          </a:p>
        </p:txBody>
      </p:sp>
    </p:spTree>
    <p:extLst>
      <p:ext uri="{BB962C8B-B14F-4D97-AF65-F5344CB8AC3E}">
        <p14:creationId xmlns:p14="http://schemas.microsoft.com/office/powerpoint/2010/main" val="210721080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9_Placeholder">
    <p:bg>
      <p:bgPr>
        <a:solidFill>
          <a:srgbClr val="FF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33528" y="0"/>
            <a:ext cx="6125754" cy="3311129"/>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
        <p:nvSpPr>
          <p:cNvPr id="10" name="Picture Placeholder 2"/>
          <p:cNvSpPr>
            <a:spLocks noGrp="1"/>
          </p:cNvSpPr>
          <p:nvPr>
            <p:ph type="pic" sz="quarter" idx="17" hasCustomPrompt="1"/>
          </p:nvPr>
        </p:nvSpPr>
        <p:spPr>
          <a:xfrm>
            <a:off x="-33528" y="3449737"/>
            <a:ext cx="6125754" cy="3408264"/>
          </a:xfrm>
          <a:gradFill flip="none" rotWithShape="1">
            <a:gsLst>
              <a:gs pos="0">
                <a:srgbClr val="B6BAC3"/>
              </a:gs>
              <a:gs pos="100000">
                <a:srgbClr val="9FA6B2"/>
              </a:gs>
            </a:gsLst>
            <a:lin ang="18900000" scaled="1"/>
            <a:tileRect/>
          </a:gradFill>
        </p:spPr>
        <p:txBody>
          <a:bodyPr anchor="t">
            <a:normAutofit/>
          </a:bodyPr>
          <a:lstStyle>
            <a:lvl1pPr marL="0" indent="0" algn="ctr">
              <a:buFont typeface="Arial" panose="020B0604020202020204" pitchFamily="34" charset="0"/>
              <a:buNone/>
              <a:defRPr sz="1600" i="0" u="none">
                <a:solidFill>
                  <a:schemeClr val="bg1"/>
                </a:solidFill>
                <a:latin typeface="Poppins"/>
              </a:defRPr>
            </a:lvl1pPr>
          </a:lstStyle>
          <a:p>
            <a:r>
              <a:rPr lang="en-US" dirty="0"/>
              <a:t>DROP IMAGE HERE</a:t>
            </a:r>
            <a:endParaRPr lang="id-ID" dirty="0"/>
          </a:p>
        </p:txBody>
      </p:sp>
    </p:spTree>
    <p:extLst>
      <p:ext uri="{BB962C8B-B14F-4D97-AF65-F5344CB8AC3E}">
        <p14:creationId xmlns:p14="http://schemas.microsoft.com/office/powerpoint/2010/main" val="38198598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placeholder">
    <p:bg>
      <p:bgPr>
        <a:solidFill>
          <a:srgbClr val="FFFFFF"/>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0" y="0"/>
            <a:ext cx="12192000" cy="6858000"/>
          </a:xfrm>
          <a:gradFill flip="none" rotWithShape="1">
            <a:gsLst>
              <a:gs pos="0">
                <a:srgbClr val="B6BAC3"/>
              </a:gs>
              <a:gs pos="100000">
                <a:srgbClr val="9FA6B2"/>
              </a:gs>
            </a:gsLst>
            <a:lin ang="18900000" scaled="1"/>
            <a:tileRect/>
          </a:gradFill>
          <a:ln w="12700">
            <a:miter lim="400000"/>
          </a:ln>
        </p:spPr>
        <p:txBody>
          <a:bodyPr lIns="71437" tIns="71437" rIns="71437" bIns="71437" anchor="t">
            <a:normAutofit/>
          </a:bodyPr>
          <a:lstStyle>
            <a:lvl1pPr>
              <a:defRPr lang="id-ID" sz="1600" dirty="0">
                <a:solidFill>
                  <a:schemeClr val="bg1"/>
                </a:solidFill>
                <a:latin typeface="Poppins"/>
              </a:defRPr>
            </a:lvl1pPr>
          </a:lstStyle>
          <a:p>
            <a:pPr marL="0" lvl="0" indent="0" algn="ctr">
              <a:buNone/>
            </a:pPr>
            <a:r>
              <a:rPr lang="en-US" dirty="0"/>
              <a:t>DROP IMAGE HERE</a:t>
            </a:r>
            <a:endParaRPr lang="id-ID" dirty="0"/>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762701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3E7CE7-3C03-1D42-871E-2EACD54D7974}" type="datetimeFigureOut">
              <a:rPr kumimoji="1" lang="zh-CN" altLang="en-US" smtClean="0"/>
              <a:t>2018/4/28</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幻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DAC0ED-F08F-A243-A5B9-337BC4E3F69A}" type="slidenum">
              <a:rPr kumimoji="1" lang="zh-CN" altLang="en-US" smtClean="0"/>
              <a:t>‹#›</a:t>
            </a:fld>
            <a:endParaRPr kumimoji="1" lang="zh-CN" altLang="en-US"/>
          </a:p>
        </p:txBody>
      </p:sp>
    </p:spTree>
    <p:extLst>
      <p:ext uri="{BB962C8B-B14F-4D97-AF65-F5344CB8AC3E}">
        <p14:creationId xmlns:p14="http://schemas.microsoft.com/office/powerpoint/2010/main" val="2942847757"/>
      </p:ext>
    </p:extLst>
  </p:cSld>
  <p:clrMap bg1="lt1" tx1="dk1" bg2="lt2" tx2="dk2" accent1="accent1" accent2="accent2" accent3="accent3" accent4="accent4" accent5="accent5" accent6="accent6" hlink="hlink" folHlink="folHlink"/>
  <p:sldLayoutIdLst>
    <p:sldLayoutId id="2147483662"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688" r:id="rId14"/>
    <p:sldLayoutId id="2147483689" r:id="rId15"/>
    <p:sldLayoutId id="2147483690" r:id="rId16"/>
    <p:sldLayoutId id="2147483691" r:id="rId17"/>
    <p:sldLayoutId id="2147483692" r:id="rId18"/>
    <p:sldLayoutId id="2147483693" r:id="rId19"/>
  </p:sldLayoutIdLst>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microsoft.com/office/2007/relationships/hdphoto" Target="../media/hdphoto1.wdp"/><Relationship Id="rId5" Type="http://schemas.openxmlformats.org/officeDocument/2006/relationships/tags" Target="../tags/tag6.xml"/><Relationship Id="rId10" Type="http://schemas.openxmlformats.org/officeDocument/2006/relationships/image" Target="../media/image1.pn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167.xml"/><Relationship Id="rId7" Type="http://schemas.openxmlformats.org/officeDocument/2006/relationships/slideLayout" Target="../slideLayouts/slideLayout8.xml"/><Relationship Id="rId2" Type="http://schemas.openxmlformats.org/officeDocument/2006/relationships/tags" Target="../tags/tag166.xml"/><Relationship Id="rId1" Type="http://schemas.openxmlformats.org/officeDocument/2006/relationships/tags" Target="../tags/tag165.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9" Type="http://schemas.openxmlformats.org/officeDocument/2006/relationships/image" Target="../media/image9.jpg"/></Relationships>
</file>

<file path=ppt/slides/_rels/slide1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73.xml"/><Relationship Id="rId7" Type="http://schemas.openxmlformats.org/officeDocument/2006/relationships/notesSlide" Target="../notesSlides/notesSlide11.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slideLayout" Target="../slideLayouts/slideLayout9.xml"/><Relationship Id="rId5" Type="http://schemas.openxmlformats.org/officeDocument/2006/relationships/tags" Target="../tags/tag175.xml"/><Relationship Id="rId4" Type="http://schemas.openxmlformats.org/officeDocument/2006/relationships/tags" Target="../tags/tag174.xml"/></Relationships>
</file>

<file path=ppt/slides/_rels/slide12.xml.rels><?xml version="1.0" encoding="UTF-8" standalone="yes"?>
<Relationships xmlns="http://schemas.openxmlformats.org/package/2006/relationships"><Relationship Id="rId3" Type="http://schemas.openxmlformats.org/officeDocument/2006/relationships/tags" Target="../tags/tag178.xml"/><Relationship Id="rId7" Type="http://schemas.openxmlformats.org/officeDocument/2006/relationships/notesSlide" Target="../notesSlides/notesSlide12.xml"/><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slideLayout" Target="../slideLayouts/slideLayout9.xml"/><Relationship Id="rId5" Type="http://schemas.openxmlformats.org/officeDocument/2006/relationships/tags" Target="../tags/tag180.xml"/><Relationship Id="rId4" Type="http://schemas.openxmlformats.org/officeDocument/2006/relationships/tags" Target="../tags/tag179.xml"/></Relationships>
</file>

<file path=ppt/slides/_rels/slide13.xml.rels><?xml version="1.0" encoding="UTF-8" standalone="yes"?>
<Relationships xmlns="http://schemas.openxmlformats.org/package/2006/relationships"><Relationship Id="rId8" Type="http://schemas.openxmlformats.org/officeDocument/2006/relationships/tags" Target="../tags/tag188.xml"/><Relationship Id="rId13" Type="http://schemas.openxmlformats.org/officeDocument/2006/relationships/image" Target="../media/image4.jpg"/><Relationship Id="rId3" Type="http://schemas.openxmlformats.org/officeDocument/2006/relationships/tags" Target="../tags/tag183.xml"/><Relationship Id="rId7" Type="http://schemas.openxmlformats.org/officeDocument/2006/relationships/tags" Target="../tags/tag187.xml"/><Relationship Id="rId12" Type="http://schemas.openxmlformats.org/officeDocument/2006/relationships/image" Target="../media/image11.jpg"/><Relationship Id="rId2" Type="http://schemas.openxmlformats.org/officeDocument/2006/relationships/tags" Target="../tags/tag182.xml"/><Relationship Id="rId1" Type="http://schemas.openxmlformats.org/officeDocument/2006/relationships/tags" Target="../tags/tag181.xml"/><Relationship Id="rId6" Type="http://schemas.openxmlformats.org/officeDocument/2006/relationships/tags" Target="../tags/tag186.xml"/><Relationship Id="rId11" Type="http://schemas.openxmlformats.org/officeDocument/2006/relationships/notesSlide" Target="../notesSlides/notesSlide13.xml"/><Relationship Id="rId5" Type="http://schemas.openxmlformats.org/officeDocument/2006/relationships/tags" Target="../tags/tag185.xml"/><Relationship Id="rId10" Type="http://schemas.openxmlformats.org/officeDocument/2006/relationships/slideLayout" Target="../slideLayouts/slideLayout10.xml"/><Relationship Id="rId4" Type="http://schemas.openxmlformats.org/officeDocument/2006/relationships/tags" Target="../tags/tag184.xml"/><Relationship Id="rId9" Type="http://schemas.openxmlformats.org/officeDocument/2006/relationships/tags" Target="../tags/tag189.xml"/><Relationship Id="rId14" Type="http://schemas.openxmlformats.org/officeDocument/2006/relationships/image" Target="../media/image10.jpg"/></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4.xml"/><Relationship Id="rId3" Type="http://schemas.openxmlformats.org/officeDocument/2006/relationships/tags" Target="../tags/tag192.xml"/><Relationship Id="rId7" Type="http://schemas.openxmlformats.org/officeDocument/2006/relationships/slideLayout" Target="../slideLayouts/slideLayout11.xml"/><Relationship Id="rId2" Type="http://schemas.openxmlformats.org/officeDocument/2006/relationships/tags" Target="../tags/tag191.xml"/><Relationship Id="rId1" Type="http://schemas.openxmlformats.org/officeDocument/2006/relationships/tags" Target="../tags/tag190.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198.xml"/><Relationship Id="rId7" Type="http://schemas.openxmlformats.org/officeDocument/2006/relationships/slideLayout" Target="../slideLayouts/slideLayout12.xml"/><Relationship Id="rId12" Type="http://schemas.openxmlformats.org/officeDocument/2006/relationships/image" Target="../media/image11.jpg"/><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image" Target="../media/image14.jpg"/><Relationship Id="rId5" Type="http://schemas.openxmlformats.org/officeDocument/2006/relationships/tags" Target="../tags/tag200.xml"/><Relationship Id="rId10" Type="http://schemas.openxmlformats.org/officeDocument/2006/relationships/image" Target="../media/image13.png"/><Relationship Id="rId4" Type="http://schemas.openxmlformats.org/officeDocument/2006/relationships/tags" Target="../tags/tag199.xml"/><Relationship Id="rId9" Type="http://schemas.openxmlformats.org/officeDocument/2006/relationships/image" Target="../media/image12.png"/></Relationships>
</file>

<file path=ppt/slides/_rels/slide16.xml.rels><?xml version="1.0" encoding="UTF-8" standalone="yes"?>
<Relationships xmlns="http://schemas.openxmlformats.org/package/2006/relationships"><Relationship Id="rId8" Type="http://schemas.openxmlformats.org/officeDocument/2006/relationships/tags" Target="../tags/tag209.xml"/><Relationship Id="rId3" Type="http://schemas.openxmlformats.org/officeDocument/2006/relationships/tags" Target="../tags/tag204.xml"/><Relationship Id="rId7" Type="http://schemas.openxmlformats.org/officeDocument/2006/relationships/tags" Target="../tags/tag208.xml"/><Relationship Id="rId2" Type="http://schemas.openxmlformats.org/officeDocument/2006/relationships/tags" Target="../tags/tag203.xml"/><Relationship Id="rId1" Type="http://schemas.openxmlformats.org/officeDocument/2006/relationships/tags" Target="../tags/tag202.xml"/><Relationship Id="rId6" Type="http://schemas.openxmlformats.org/officeDocument/2006/relationships/tags" Target="../tags/tag207.xml"/><Relationship Id="rId11" Type="http://schemas.openxmlformats.org/officeDocument/2006/relationships/chart" Target="../charts/chart1.xml"/><Relationship Id="rId5" Type="http://schemas.openxmlformats.org/officeDocument/2006/relationships/tags" Target="../tags/tag206.xml"/><Relationship Id="rId10" Type="http://schemas.openxmlformats.org/officeDocument/2006/relationships/notesSlide" Target="../notesSlides/notesSlide16.xml"/><Relationship Id="rId4" Type="http://schemas.openxmlformats.org/officeDocument/2006/relationships/tags" Target="../tags/tag205.xml"/><Relationship Id="rId9"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212.xml"/><Relationship Id="rId7" Type="http://schemas.openxmlformats.org/officeDocument/2006/relationships/notesSlide" Target="../notesSlides/notesSlide17.xml"/><Relationship Id="rId2" Type="http://schemas.openxmlformats.org/officeDocument/2006/relationships/tags" Target="../tags/tag211.xml"/><Relationship Id="rId1" Type="http://schemas.openxmlformats.org/officeDocument/2006/relationships/tags" Target="../tags/tag210.xml"/><Relationship Id="rId6" Type="http://schemas.openxmlformats.org/officeDocument/2006/relationships/slideLayout" Target="../slideLayouts/slideLayout13.xml"/><Relationship Id="rId5" Type="http://schemas.openxmlformats.org/officeDocument/2006/relationships/tags" Target="../tags/tag214.xml"/><Relationship Id="rId10" Type="http://schemas.openxmlformats.org/officeDocument/2006/relationships/image" Target="../media/image10.jpg"/><Relationship Id="rId4" Type="http://schemas.openxmlformats.org/officeDocument/2006/relationships/tags" Target="../tags/tag213.xml"/><Relationship Id="rId9" Type="http://schemas.openxmlformats.org/officeDocument/2006/relationships/image" Target="../media/image13.png"/></Relationships>
</file>

<file path=ppt/slides/_rels/slide18.xml.rels><?xml version="1.0" encoding="UTF-8" standalone="yes"?>
<Relationships xmlns="http://schemas.openxmlformats.org/package/2006/relationships"><Relationship Id="rId8" Type="http://schemas.openxmlformats.org/officeDocument/2006/relationships/tags" Target="../tags/tag222.xml"/><Relationship Id="rId13" Type="http://schemas.openxmlformats.org/officeDocument/2006/relationships/tags" Target="../tags/tag227.xml"/><Relationship Id="rId18" Type="http://schemas.openxmlformats.org/officeDocument/2006/relationships/image" Target="../media/image15.png"/><Relationship Id="rId3" Type="http://schemas.openxmlformats.org/officeDocument/2006/relationships/tags" Target="../tags/tag217.xml"/><Relationship Id="rId21" Type="http://schemas.openxmlformats.org/officeDocument/2006/relationships/image" Target="../media/image7.jpg"/><Relationship Id="rId7" Type="http://schemas.openxmlformats.org/officeDocument/2006/relationships/tags" Target="../tags/tag221.xml"/><Relationship Id="rId12" Type="http://schemas.openxmlformats.org/officeDocument/2006/relationships/tags" Target="../tags/tag226.xml"/><Relationship Id="rId17" Type="http://schemas.openxmlformats.org/officeDocument/2006/relationships/notesSlide" Target="../notesSlides/notesSlide18.xml"/><Relationship Id="rId2" Type="http://schemas.openxmlformats.org/officeDocument/2006/relationships/tags" Target="../tags/tag216.xml"/><Relationship Id="rId16" Type="http://schemas.openxmlformats.org/officeDocument/2006/relationships/slideLayout" Target="../slideLayouts/slideLayout14.xml"/><Relationship Id="rId20" Type="http://schemas.openxmlformats.org/officeDocument/2006/relationships/image" Target="../media/image17.tif"/><Relationship Id="rId1" Type="http://schemas.openxmlformats.org/officeDocument/2006/relationships/tags" Target="../tags/tag215.xml"/><Relationship Id="rId6" Type="http://schemas.openxmlformats.org/officeDocument/2006/relationships/tags" Target="../tags/tag220.xml"/><Relationship Id="rId11" Type="http://schemas.openxmlformats.org/officeDocument/2006/relationships/tags" Target="../tags/tag225.xml"/><Relationship Id="rId5" Type="http://schemas.openxmlformats.org/officeDocument/2006/relationships/tags" Target="../tags/tag219.xml"/><Relationship Id="rId15" Type="http://schemas.openxmlformats.org/officeDocument/2006/relationships/tags" Target="../tags/tag229.xml"/><Relationship Id="rId10" Type="http://schemas.openxmlformats.org/officeDocument/2006/relationships/tags" Target="../tags/tag224.xml"/><Relationship Id="rId19" Type="http://schemas.openxmlformats.org/officeDocument/2006/relationships/image" Target="../media/image16.png"/><Relationship Id="rId4" Type="http://schemas.openxmlformats.org/officeDocument/2006/relationships/tags" Target="../tags/tag218.xml"/><Relationship Id="rId9" Type="http://schemas.openxmlformats.org/officeDocument/2006/relationships/tags" Target="../tags/tag223.xml"/><Relationship Id="rId14" Type="http://schemas.openxmlformats.org/officeDocument/2006/relationships/tags" Target="../tags/tag228.xml"/><Relationship Id="rId22" Type="http://schemas.openxmlformats.org/officeDocument/2006/relationships/image" Target="../media/image10.jpg"/></Relationships>
</file>

<file path=ppt/slides/_rels/slide19.xml.rels><?xml version="1.0" encoding="UTF-8" standalone="yes"?>
<Relationships xmlns="http://schemas.openxmlformats.org/package/2006/relationships"><Relationship Id="rId8" Type="http://schemas.openxmlformats.org/officeDocument/2006/relationships/tags" Target="../tags/tag237.xml"/><Relationship Id="rId13" Type="http://schemas.openxmlformats.org/officeDocument/2006/relationships/tags" Target="../tags/tag242.xml"/><Relationship Id="rId18" Type="http://schemas.openxmlformats.org/officeDocument/2006/relationships/tags" Target="../tags/tag247.xml"/><Relationship Id="rId26" Type="http://schemas.openxmlformats.org/officeDocument/2006/relationships/notesSlide" Target="../notesSlides/notesSlide19.xml"/><Relationship Id="rId3" Type="http://schemas.openxmlformats.org/officeDocument/2006/relationships/tags" Target="../tags/tag232.xml"/><Relationship Id="rId21" Type="http://schemas.openxmlformats.org/officeDocument/2006/relationships/tags" Target="../tags/tag250.xml"/><Relationship Id="rId7" Type="http://schemas.openxmlformats.org/officeDocument/2006/relationships/tags" Target="../tags/tag236.xml"/><Relationship Id="rId12" Type="http://schemas.openxmlformats.org/officeDocument/2006/relationships/tags" Target="../tags/tag241.xml"/><Relationship Id="rId17" Type="http://schemas.openxmlformats.org/officeDocument/2006/relationships/tags" Target="../tags/tag246.xml"/><Relationship Id="rId25" Type="http://schemas.openxmlformats.org/officeDocument/2006/relationships/slideLayout" Target="../slideLayouts/slideLayout15.xml"/><Relationship Id="rId2" Type="http://schemas.openxmlformats.org/officeDocument/2006/relationships/tags" Target="../tags/tag231.xml"/><Relationship Id="rId16" Type="http://schemas.openxmlformats.org/officeDocument/2006/relationships/tags" Target="../tags/tag245.xml"/><Relationship Id="rId20" Type="http://schemas.openxmlformats.org/officeDocument/2006/relationships/tags" Target="../tags/tag249.xml"/><Relationship Id="rId1" Type="http://schemas.openxmlformats.org/officeDocument/2006/relationships/tags" Target="../tags/tag230.xml"/><Relationship Id="rId6" Type="http://schemas.openxmlformats.org/officeDocument/2006/relationships/tags" Target="../tags/tag235.xml"/><Relationship Id="rId11" Type="http://schemas.openxmlformats.org/officeDocument/2006/relationships/tags" Target="../tags/tag240.xml"/><Relationship Id="rId24" Type="http://schemas.openxmlformats.org/officeDocument/2006/relationships/tags" Target="../tags/tag253.xml"/><Relationship Id="rId5" Type="http://schemas.openxmlformats.org/officeDocument/2006/relationships/tags" Target="../tags/tag234.xml"/><Relationship Id="rId15" Type="http://schemas.openxmlformats.org/officeDocument/2006/relationships/tags" Target="../tags/tag244.xml"/><Relationship Id="rId23" Type="http://schemas.openxmlformats.org/officeDocument/2006/relationships/tags" Target="../tags/tag252.xml"/><Relationship Id="rId10" Type="http://schemas.openxmlformats.org/officeDocument/2006/relationships/tags" Target="../tags/tag239.xml"/><Relationship Id="rId19" Type="http://schemas.openxmlformats.org/officeDocument/2006/relationships/tags" Target="../tags/tag248.xml"/><Relationship Id="rId4" Type="http://schemas.openxmlformats.org/officeDocument/2006/relationships/tags" Target="../tags/tag233.xml"/><Relationship Id="rId9" Type="http://schemas.openxmlformats.org/officeDocument/2006/relationships/tags" Target="../tags/tag238.xml"/><Relationship Id="rId14" Type="http://schemas.openxmlformats.org/officeDocument/2006/relationships/tags" Target="../tags/tag243.xml"/><Relationship Id="rId22" Type="http://schemas.openxmlformats.org/officeDocument/2006/relationships/tags" Target="../tags/tag251.xml"/></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3" Type="http://schemas.openxmlformats.org/officeDocument/2006/relationships/tags" Target="../tags/tag11.xml"/><Relationship Id="rId7"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9" Type="http://schemas.openxmlformats.org/officeDocument/2006/relationships/image" Target="../media/image2.jpg"/></Relationships>
</file>

<file path=ppt/slides/_rels/slide20.xml.rels><?xml version="1.0" encoding="UTF-8" standalone="yes"?>
<Relationships xmlns="http://schemas.openxmlformats.org/package/2006/relationships"><Relationship Id="rId8" Type="http://schemas.openxmlformats.org/officeDocument/2006/relationships/tags" Target="../tags/tag261.xml"/><Relationship Id="rId13" Type="http://schemas.openxmlformats.org/officeDocument/2006/relationships/tags" Target="../tags/tag266.xml"/><Relationship Id="rId3" Type="http://schemas.openxmlformats.org/officeDocument/2006/relationships/tags" Target="../tags/tag256.xml"/><Relationship Id="rId7" Type="http://schemas.openxmlformats.org/officeDocument/2006/relationships/tags" Target="../tags/tag260.xml"/><Relationship Id="rId12" Type="http://schemas.openxmlformats.org/officeDocument/2006/relationships/tags" Target="../tags/tag265.xml"/><Relationship Id="rId2" Type="http://schemas.openxmlformats.org/officeDocument/2006/relationships/tags" Target="../tags/tag255.xml"/><Relationship Id="rId16" Type="http://schemas.openxmlformats.org/officeDocument/2006/relationships/notesSlide" Target="../notesSlides/notesSlide20.xml"/><Relationship Id="rId1" Type="http://schemas.openxmlformats.org/officeDocument/2006/relationships/tags" Target="../tags/tag254.xml"/><Relationship Id="rId6" Type="http://schemas.openxmlformats.org/officeDocument/2006/relationships/tags" Target="../tags/tag259.xml"/><Relationship Id="rId11" Type="http://schemas.openxmlformats.org/officeDocument/2006/relationships/tags" Target="../tags/tag264.xml"/><Relationship Id="rId5" Type="http://schemas.openxmlformats.org/officeDocument/2006/relationships/tags" Target="../tags/tag258.xml"/><Relationship Id="rId15" Type="http://schemas.openxmlformats.org/officeDocument/2006/relationships/slideLayout" Target="../slideLayouts/slideLayout15.xml"/><Relationship Id="rId10" Type="http://schemas.openxmlformats.org/officeDocument/2006/relationships/tags" Target="../tags/tag263.xml"/><Relationship Id="rId4" Type="http://schemas.openxmlformats.org/officeDocument/2006/relationships/tags" Target="../tags/tag257.xml"/><Relationship Id="rId9" Type="http://schemas.openxmlformats.org/officeDocument/2006/relationships/tags" Target="../tags/tag262.xml"/><Relationship Id="rId14" Type="http://schemas.openxmlformats.org/officeDocument/2006/relationships/tags" Target="../tags/tag267.xml"/></Relationships>
</file>

<file path=ppt/slides/_rels/slide21.xml.rels><?xml version="1.0" encoding="UTF-8" standalone="yes"?>
<Relationships xmlns="http://schemas.openxmlformats.org/package/2006/relationships"><Relationship Id="rId3" Type="http://schemas.openxmlformats.org/officeDocument/2006/relationships/tags" Target="../tags/tag270.xml"/><Relationship Id="rId7" Type="http://schemas.openxmlformats.org/officeDocument/2006/relationships/image" Target="../media/image18.png"/><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notesSlide" Target="../notesSlides/notesSlide21.xml"/><Relationship Id="rId5" Type="http://schemas.openxmlformats.org/officeDocument/2006/relationships/slideLayout" Target="../slideLayouts/slideLayout15.xml"/><Relationship Id="rId4" Type="http://schemas.openxmlformats.org/officeDocument/2006/relationships/tags" Target="../tags/tag271.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20.jpeg"/><Relationship Id="rId3" Type="http://schemas.openxmlformats.org/officeDocument/2006/relationships/tags" Target="../tags/tag274.xml"/><Relationship Id="rId7" Type="http://schemas.openxmlformats.org/officeDocument/2006/relationships/tags" Target="../tags/tag278.xml"/><Relationship Id="rId12" Type="http://schemas.openxmlformats.org/officeDocument/2006/relationships/image" Target="../media/image19.jpeg"/><Relationship Id="rId2" Type="http://schemas.openxmlformats.org/officeDocument/2006/relationships/tags" Target="../tags/tag273.xml"/><Relationship Id="rId1" Type="http://schemas.openxmlformats.org/officeDocument/2006/relationships/tags" Target="../tags/tag272.xml"/><Relationship Id="rId6" Type="http://schemas.openxmlformats.org/officeDocument/2006/relationships/tags" Target="../tags/tag277.xml"/><Relationship Id="rId11" Type="http://schemas.openxmlformats.org/officeDocument/2006/relationships/image" Target="../media/image3.jpg"/><Relationship Id="rId5" Type="http://schemas.openxmlformats.org/officeDocument/2006/relationships/tags" Target="../tags/tag276.xml"/><Relationship Id="rId10" Type="http://schemas.openxmlformats.org/officeDocument/2006/relationships/image" Target="../media/image18.png"/><Relationship Id="rId4" Type="http://schemas.openxmlformats.org/officeDocument/2006/relationships/tags" Target="../tags/tag275.xml"/><Relationship Id="rId9"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8" Type="http://schemas.openxmlformats.org/officeDocument/2006/relationships/chart" Target="../charts/chart2.xml"/><Relationship Id="rId3" Type="http://schemas.openxmlformats.org/officeDocument/2006/relationships/tags" Target="../tags/tag281.xml"/><Relationship Id="rId7" Type="http://schemas.openxmlformats.org/officeDocument/2006/relationships/notesSlide" Target="../notesSlides/notesSlide23.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slideLayout" Target="../slideLayouts/slideLayout15.xml"/><Relationship Id="rId5" Type="http://schemas.openxmlformats.org/officeDocument/2006/relationships/tags" Target="../tags/tag283.xml"/><Relationship Id="rId4" Type="http://schemas.openxmlformats.org/officeDocument/2006/relationships/tags" Target="../tags/tag282.xml"/></Relationships>
</file>

<file path=ppt/slides/_rels/slide24.xml.rels><?xml version="1.0" encoding="UTF-8" standalone="yes"?>
<Relationships xmlns="http://schemas.openxmlformats.org/package/2006/relationships"><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 Id="rId6" Type="http://schemas.openxmlformats.org/officeDocument/2006/relationships/chart" Target="../charts/chart3.xml"/><Relationship Id="rId5" Type="http://schemas.openxmlformats.org/officeDocument/2006/relationships/notesSlide" Target="../notesSlides/notesSlide24.xml"/><Relationship Id="rId4"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image" Target="../media/image21.jpeg"/><Relationship Id="rId5" Type="http://schemas.openxmlformats.org/officeDocument/2006/relationships/notesSlide" Target="../notesSlides/notesSlide25.xml"/><Relationship Id="rId4"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tags" Target="../tags/tag292.xml"/><Relationship Id="rId7" Type="http://schemas.openxmlformats.org/officeDocument/2006/relationships/image" Target="../media/image22.jpeg"/><Relationship Id="rId2" Type="http://schemas.openxmlformats.org/officeDocument/2006/relationships/tags" Target="../tags/tag291.xml"/><Relationship Id="rId1" Type="http://schemas.openxmlformats.org/officeDocument/2006/relationships/tags" Target="../tags/tag290.xml"/><Relationship Id="rId6" Type="http://schemas.openxmlformats.org/officeDocument/2006/relationships/notesSlide" Target="../notesSlides/notesSlide26.xml"/><Relationship Id="rId5" Type="http://schemas.openxmlformats.org/officeDocument/2006/relationships/slideLayout" Target="../slideLayouts/slideLayout18.xml"/><Relationship Id="rId4" Type="http://schemas.openxmlformats.org/officeDocument/2006/relationships/tags" Target="../tags/tag293.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7.xml"/><Relationship Id="rId3" Type="http://schemas.openxmlformats.org/officeDocument/2006/relationships/tags" Target="../tags/tag296.xml"/><Relationship Id="rId7" Type="http://schemas.openxmlformats.org/officeDocument/2006/relationships/slideLayout" Target="../slideLayouts/slideLayout9.xml"/><Relationship Id="rId2" Type="http://schemas.openxmlformats.org/officeDocument/2006/relationships/tags" Target="../tags/tag295.xml"/><Relationship Id="rId1" Type="http://schemas.openxmlformats.org/officeDocument/2006/relationships/tags" Target="../tags/tag294.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9" Type="http://schemas.openxmlformats.org/officeDocument/2006/relationships/image" Target="../media/image17.tif"/></Relationships>
</file>

<file path=ppt/slides/_rels/slide28.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302.xml"/><Relationship Id="rId7" Type="http://schemas.openxmlformats.org/officeDocument/2006/relationships/notesSlide" Target="../notesSlides/notesSlide28.xml"/><Relationship Id="rId2" Type="http://schemas.openxmlformats.org/officeDocument/2006/relationships/tags" Target="../tags/tag301.xml"/><Relationship Id="rId1" Type="http://schemas.openxmlformats.org/officeDocument/2006/relationships/tags" Target="../tags/tag300.xml"/><Relationship Id="rId6" Type="http://schemas.openxmlformats.org/officeDocument/2006/relationships/slideLayout" Target="../slideLayouts/slideLayout19.xml"/><Relationship Id="rId5" Type="http://schemas.openxmlformats.org/officeDocument/2006/relationships/tags" Target="../tags/tag304.xml"/><Relationship Id="rId10" Type="http://schemas.openxmlformats.org/officeDocument/2006/relationships/image" Target="../media/image4.jpg"/><Relationship Id="rId4" Type="http://schemas.openxmlformats.org/officeDocument/2006/relationships/tags" Target="../tags/tag303.xml"/><Relationship Id="rId9" Type="http://schemas.openxmlformats.org/officeDocument/2006/relationships/image" Target="../media/image16.png"/></Relationships>
</file>

<file path=ppt/slides/_rels/slide29.xml.rels><?xml version="1.0" encoding="UTF-8" standalone="yes"?>
<Relationships xmlns="http://schemas.openxmlformats.org/package/2006/relationships"><Relationship Id="rId8" Type="http://schemas.openxmlformats.org/officeDocument/2006/relationships/tags" Target="../tags/tag312.xml"/><Relationship Id="rId3" Type="http://schemas.openxmlformats.org/officeDocument/2006/relationships/tags" Target="../tags/tag307.xml"/><Relationship Id="rId7" Type="http://schemas.openxmlformats.org/officeDocument/2006/relationships/tags" Target="../tags/tag311.xml"/><Relationship Id="rId2" Type="http://schemas.openxmlformats.org/officeDocument/2006/relationships/tags" Target="../tags/tag306.xml"/><Relationship Id="rId1" Type="http://schemas.openxmlformats.org/officeDocument/2006/relationships/tags" Target="../tags/tag305.xml"/><Relationship Id="rId6" Type="http://schemas.openxmlformats.org/officeDocument/2006/relationships/tags" Target="../tags/tag310.xml"/><Relationship Id="rId11" Type="http://schemas.openxmlformats.org/officeDocument/2006/relationships/chart" Target="../charts/chart4.xml"/><Relationship Id="rId5" Type="http://schemas.openxmlformats.org/officeDocument/2006/relationships/tags" Target="../tags/tag309.xml"/><Relationship Id="rId10" Type="http://schemas.openxmlformats.org/officeDocument/2006/relationships/notesSlide" Target="../notesSlides/notesSlide29.xml"/><Relationship Id="rId4" Type="http://schemas.openxmlformats.org/officeDocument/2006/relationships/tags" Target="../tags/tag308.xml"/><Relationship Id="rId9"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8" Type="http://schemas.openxmlformats.org/officeDocument/2006/relationships/tags" Target="../tags/tag22.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image" Target="../media/image4.jp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3.jpg"/><Relationship Id="rId5" Type="http://schemas.openxmlformats.org/officeDocument/2006/relationships/tags" Target="../tags/tag19.xml"/><Relationship Id="rId10" Type="http://schemas.openxmlformats.org/officeDocument/2006/relationships/notesSlide" Target="../notesSlides/notesSlide3.xml"/><Relationship Id="rId4" Type="http://schemas.openxmlformats.org/officeDocument/2006/relationships/tags" Target="../tags/tag18.xml"/><Relationship Id="rId9"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315.xml"/><Relationship Id="rId7" Type="http://schemas.openxmlformats.org/officeDocument/2006/relationships/tags" Target="../tags/tag319.xml"/><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microsoft.com/office/2007/relationships/hdphoto" Target="../media/hdphoto1.wdp"/><Relationship Id="rId5" Type="http://schemas.openxmlformats.org/officeDocument/2006/relationships/tags" Target="../tags/tag317.xml"/><Relationship Id="rId10" Type="http://schemas.openxmlformats.org/officeDocument/2006/relationships/image" Target="../media/image1.png"/><Relationship Id="rId4" Type="http://schemas.openxmlformats.org/officeDocument/2006/relationships/tags" Target="../tags/tag316.xml"/><Relationship Id="rId9"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4.xml"/><Relationship Id="rId3" Type="http://schemas.openxmlformats.org/officeDocument/2006/relationships/tags" Target="../tags/tag25.xml"/><Relationship Id="rId7" Type="http://schemas.openxmlformats.org/officeDocument/2006/relationships/tags" Target="../tags/tag29.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image" Target="../media/image2.jpg"/><Relationship Id="rId5" Type="http://schemas.openxmlformats.org/officeDocument/2006/relationships/tags" Target="../tags/tag27.xml"/><Relationship Id="rId10" Type="http://schemas.openxmlformats.org/officeDocument/2006/relationships/image" Target="../media/image5.jpeg"/><Relationship Id="rId4" Type="http://schemas.openxmlformats.org/officeDocument/2006/relationships/tags" Target="../tags/tag26.xml"/><Relationship Id="rId9"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5.xml"/><Relationship Id="rId3" Type="http://schemas.openxmlformats.org/officeDocument/2006/relationships/tags" Target="../tags/tag32.xml"/><Relationship Id="rId7" Type="http://schemas.openxmlformats.org/officeDocument/2006/relationships/tags" Target="../tags/tag3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10" Type="http://schemas.openxmlformats.org/officeDocument/2006/relationships/image" Target="../media/image6.jpg"/><Relationship Id="rId4" Type="http://schemas.openxmlformats.org/officeDocument/2006/relationships/tags" Target="../tags/tag33.xml"/><Relationship Id="rId9"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8" Type="http://schemas.openxmlformats.org/officeDocument/2006/relationships/image" Target="../media/image6.jpg"/><Relationship Id="rId3" Type="http://schemas.openxmlformats.org/officeDocument/2006/relationships/tags" Target="../tags/tag39.xml"/><Relationship Id="rId7" Type="http://schemas.openxmlformats.org/officeDocument/2006/relationships/notesSlide" Target="../notesSlides/notesSlide6.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slideLayout" Target="../slideLayouts/slideLayout5.xml"/><Relationship Id="rId5" Type="http://schemas.openxmlformats.org/officeDocument/2006/relationships/tags" Target="../tags/tag41.xml"/><Relationship Id="rId4" Type="http://schemas.openxmlformats.org/officeDocument/2006/relationships/tags" Target="../tags/tag40.xml"/></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44.xml"/><Relationship Id="rId7" Type="http://schemas.openxmlformats.org/officeDocument/2006/relationships/tags" Target="../tags/tag48.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image" Target="../media/image8.jpeg"/><Relationship Id="rId5" Type="http://schemas.openxmlformats.org/officeDocument/2006/relationships/tags" Target="../tags/tag46.xml"/><Relationship Id="rId10" Type="http://schemas.openxmlformats.org/officeDocument/2006/relationships/image" Target="../media/image7.jpg"/><Relationship Id="rId4" Type="http://schemas.openxmlformats.org/officeDocument/2006/relationships/tags" Target="../tags/tag45.xml"/><Relationship Id="rId9"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tags" Target="../tags/tag51.xml"/><Relationship Id="rId7" Type="http://schemas.openxmlformats.org/officeDocument/2006/relationships/notesSlide" Target="../notesSlides/notesSlide8.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slideLayout" Target="../slideLayouts/slideLayout7.xml"/><Relationship Id="rId5" Type="http://schemas.openxmlformats.org/officeDocument/2006/relationships/tags" Target="../tags/tag53.xml"/><Relationship Id="rId4" Type="http://schemas.openxmlformats.org/officeDocument/2006/relationships/tags" Target="../tags/tag52.xml"/></Relationships>
</file>

<file path=ppt/slides/_rels/slide9.xml.rels><?xml version="1.0" encoding="UTF-8" standalone="yes"?>
<Relationships xmlns="http://schemas.openxmlformats.org/package/2006/relationships"><Relationship Id="rId26" Type="http://schemas.openxmlformats.org/officeDocument/2006/relationships/tags" Target="../tags/tag79.xml"/><Relationship Id="rId21" Type="http://schemas.openxmlformats.org/officeDocument/2006/relationships/tags" Target="../tags/tag74.xml"/><Relationship Id="rId42" Type="http://schemas.openxmlformats.org/officeDocument/2006/relationships/tags" Target="../tags/tag95.xml"/><Relationship Id="rId47" Type="http://schemas.openxmlformats.org/officeDocument/2006/relationships/tags" Target="../tags/tag100.xml"/><Relationship Id="rId63" Type="http://schemas.openxmlformats.org/officeDocument/2006/relationships/tags" Target="../tags/tag116.xml"/><Relationship Id="rId68" Type="http://schemas.openxmlformats.org/officeDocument/2006/relationships/tags" Target="../tags/tag121.xml"/><Relationship Id="rId84" Type="http://schemas.openxmlformats.org/officeDocument/2006/relationships/tags" Target="../tags/tag137.xml"/><Relationship Id="rId89" Type="http://schemas.openxmlformats.org/officeDocument/2006/relationships/tags" Target="../tags/tag142.xml"/><Relationship Id="rId112" Type="http://schemas.openxmlformats.org/officeDocument/2006/relationships/slideLayout" Target="../slideLayouts/slideLayout15.xml"/><Relationship Id="rId2" Type="http://schemas.openxmlformats.org/officeDocument/2006/relationships/tags" Target="../tags/tag55.xml"/><Relationship Id="rId16" Type="http://schemas.openxmlformats.org/officeDocument/2006/relationships/tags" Target="../tags/tag69.xml"/><Relationship Id="rId29" Type="http://schemas.openxmlformats.org/officeDocument/2006/relationships/tags" Target="../tags/tag82.xml"/><Relationship Id="rId107" Type="http://schemas.openxmlformats.org/officeDocument/2006/relationships/tags" Target="../tags/tag160.xml"/><Relationship Id="rId11" Type="http://schemas.openxmlformats.org/officeDocument/2006/relationships/tags" Target="../tags/tag64.xml"/><Relationship Id="rId24" Type="http://schemas.openxmlformats.org/officeDocument/2006/relationships/tags" Target="../tags/tag77.xml"/><Relationship Id="rId32" Type="http://schemas.openxmlformats.org/officeDocument/2006/relationships/tags" Target="../tags/tag85.xml"/><Relationship Id="rId37" Type="http://schemas.openxmlformats.org/officeDocument/2006/relationships/tags" Target="../tags/tag90.xml"/><Relationship Id="rId40" Type="http://schemas.openxmlformats.org/officeDocument/2006/relationships/tags" Target="../tags/tag93.xml"/><Relationship Id="rId45" Type="http://schemas.openxmlformats.org/officeDocument/2006/relationships/tags" Target="../tags/tag98.xml"/><Relationship Id="rId53" Type="http://schemas.openxmlformats.org/officeDocument/2006/relationships/tags" Target="../tags/tag106.xml"/><Relationship Id="rId58" Type="http://schemas.openxmlformats.org/officeDocument/2006/relationships/tags" Target="../tags/tag111.xml"/><Relationship Id="rId66" Type="http://schemas.openxmlformats.org/officeDocument/2006/relationships/tags" Target="../tags/tag119.xml"/><Relationship Id="rId74" Type="http://schemas.openxmlformats.org/officeDocument/2006/relationships/tags" Target="../tags/tag127.xml"/><Relationship Id="rId79" Type="http://schemas.openxmlformats.org/officeDocument/2006/relationships/tags" Target="../tags/tag132.xml"/><Relationship Id="rId87" Type="http://schemas.openxmlformats.org/officeDocument/2006/relationships/tags" Target="../tags/tag140.xml"/><Relationship Id="rId102" Type="http://schemas.openxmlformats.org/officeDocument/2006/relationships/tags" Target="../tags/tag155.xml"/><Relationship Id="rId110" Type="http://schemas.openxmlformats.org/officeDocument/2006/relationships/tags" Target="../tags/tag163.xml"/><Relationship Id="rId5" Type="http://schemas.openxmlformats.org/officeDocument/2006/relationships/tags" Target="../tags/tag58.xml"/><Relationship Id="rId61" Type="http://schemas.openxmlformats.org/officeDocument/2006/relationships/tags" Target="../tags/tag114.xml"/><Relationship Id="rId82" Type="http://schemas.openxmlformats.org/officeDocument/2006/relationships/tags" Target="../tags/tag135.xml"/><Relationship Id="rId90" Type="http://schemas.openxmlformats.org/officeDocument/2006/relationships/tags" Target="../tags/tag143.xml"/><Relationship Id="rId95" Type="http://schemas.openxmlformats.org/officeDocument/2006/relationships/tags" Target="../tags/tag148.xml"/><Relationship Id="rId19" Type="http://schemas.openxmlformats.org/officeDocument/2006/relationships/tags" Target="../tags/tag72.xml"/><Relationship Id="rId14" Type="http://schemas.openxmlformats.org/officeDocument/2006/relationships/tags" Target="../tags/tag67.xml"/><Relationship Id="rId22" Type="http://schemas.openxmlformats.org/officeDocument/2006/relationships/tags" Target="../tags/tag75.xml"/><Relationship Id="rId27" Type="http://schemas.openxmlformats.org/officeDocument/2006/relationships/tags" Target="../tags/tag80.xml"/><Relationship Id="rId30" Type="http://schemas.openxmlformats.org/officeDocument/2006/relationships/tags" Target="../tags/tag83.xml"/><Relationship Id="rId35" Type="http://schemas.openxmlformats.org/officeDocument/2006/relationships/tags" Target="../tags/tag88.xml"/><Relationship Id="rId43" Type="http://schemas.openxmlformats.org/officeDocument/2006/relationships/tags" Target="../tags/tag96.xml"/><Relationship Id="rId48" Type="http://schemas.openxmlformats.org/officeDocument/2006/relationships/tags" Target="../tags/tag101.xml"/><Relationship Id="rId56" Type="http://schemas.openxmlformats.org/officeDocument/2006/relationships/tags" Target="../tags/tag109.xml"/><Relationship Id="rId64" Type="http://schemas.openxmlformats.org/officeDocument/2006/relationships/tags" Target="../tags/tag117.xml"/><Relationship Id="rId69" Type="http://schemas.openxmlformats.org/officeDocument/2006/relationships/tags" Target="../tags/tag122.xml"/><Relationship Id="rId77" Type="http://schemas.openxmlformats.org/officeDocument/2006/relationships/tags" Target="../tags/tag130.xml"/><Relationship Id="rId100" Type="http://schemas.openxmlformats.org/officeDocument/2006/relationships/tags" Target="../tags/tag153.xml"/><Relationship Id="rId105" Type="http://schemas.openxmlformats.org/officeDocument/2006/relationships/tags" Target="../tags/tag158.xml"/><Relationship Id="rId113" Type="http://schemas.openxmlformats.org/officeDocument/2006/relationships/notesSlide" Target="../notesSlides/notesSlide9.xml"/><Relationship Id="rId8" Type="http://schemas.openxmlformats.org/officeDocument/2006/relationships/tags" Target="../tags/tag61.xml"/><Relationship Id="rId51" Type="http://schemas.openxmlformats.org/officeDocument/2006/relationships/tags" Target="../tags/tag104.xml"/><Relationship Id="rId72" Type="http://schemas.openxmlformats.org/officeDocument/2006/relationships/tags" Target="../tags/tag125.xml"/><Relationship Id="rId80" Type="http://schemas.openxmlformats.org/officeDocument/2006/relationships/tags" Target="../tags/tag133.xml"/><Relationship Id="rId85" Type="http://schemas.openxmlformats.org/officeDocument/2006/relationships/tags" Target="../tags/tag138.xml"/><Relationship Id="rId93" Type="http://schemas.openxmlformats.org/officeDocument/2006/relationships/tags" Target="../tags/tag146.xml"/><Relationship Id="rId98" Type="http://schemas.openxmlformats.org/officeDocument/2006/relationships/tags" Target="../tags/tag151.xml"/><Relationship Id="rId3" Type="http://schemas.openxmlformats.org/officeDocument/2006/relationships/tags" Target="../tags/tag56.xml"/><Relationship Id="rId12" Type="http://schemas.openxmlformats.org/officeDocument/2006/relationships/tags" Target="../tags/tag65.xml"/><Relationship Id="rId17" Type="http://schemas.openxmlformats.org/officeDocument/2006/relationships/tags" Target="../tags/tag70.xml"/><Relationship Id="rId25" Type="http://schemas.openxmlformats.org/officeDocument/2006/relationships/tags" Target="../tags/tag78.xml"/><Relationship Id="rId33" Type="http://schemas.openxmlformats.org/officeDocument/2006/relationships/tags" Target="../tags/tag86.xml"/><Relationship Id="rId38" Type="http://schemas.openxmlformats.org/officeDocument/2006/relationships/tags" Target="../tags/tag91.xml"/><Relationship Id="rId46" Type="http://schemas.openxmlformats.org/officeDocument/2006/relationships/tags" Target="../tags/tag99.xml"/><Relationship Id="rId59" Type="http://schemas.openxmlformats.org/officeDocument/2006/relationships/tags" Target="../tags/tag112.xml"/><Relationship Id="rId67" Type="http://schemas.openxmlformats.org/officeDocument/2006/relationships/tags" Target="../tags/tag120.xml"/><Relationship Id="rId103" Type="http://schemas.openxmlformats.org/officeDocument/2006/relationships/tags" Target="../tags/tag156.xml"/><Relationship Id="rId108" Type="http://schemas.openxmlformats.org/officeDocument/2006/relationships/tags" Target="../tags/tag161.xml"/><Relationship Id="rId20" Type="http://schemas.openxmlformats.org/officeDocument/2006/relationships/tags" Target="../tags/tag73.xml"/><Relationship Id="rId41" Type="http://schemas.openxmlformats.org/officeDocument/2006/relationships/tags" Target="../tags/tag94.xml"/><Relationship Id="rId54" Type="http://schemas.openxmlformats.org/officeDocument/2006/relationships/tags" Target="../tags/tag107.xml"/><Relationship Id="rId62" Type="http://schemas.openxmlformats.org/officeDocument/2006/relationships/tags" Target="../tags/tag115.xml"/><Relationship Id="rId70" Type="http://schemas.openxmlformats.org/officeDocument/2006/relationships/tags" Target="../tags/tag123.xml"/><Relationship Id="rId75" Type="http://schemas.openxmlformats.org/officeDocument/2006/relationships/tags" Target="../tags/tag128.xml"/><Relationship Id="rId83" Type="http://schemas.openxmlformats.org/officeDocument/2006/relationships/tags" Target="../tags/tag136.xml"/><Relationship Id="rId88" Type="http://schemas.openxmlformats.org/officeDocument/2006/relationships/tags" Target="../tags/tag141.xml"/><Relationship Id="rId91" Type="http://schemas.openxmlformats.org/officeDocument/2006/relationships/tags" Target="../tags/tag144.xml"/><Relationship Id="rId96" Type="http://schemas.openxmlformats.org/officeDocument/2006/relationships/tags" Target="../tags/tag149.xml"/><Relationship Id="rId111" Type="http://schemas.openxmlformats.org/officeDocument/2006/relationships/tags" Target="../tags/tag164.xml"/><Relationship Id="rId1" Type="http://schemas.openxmlformats.org/officeDocument/2006/relationships/tags" Target="../tags/tag54.xml"/><Relationship Id="rId6" Type="http://schemas.openxmlformats.org/officeDocument/2006/relationships/tags" Target="../tags/tag59.xml"/><Relationship Id="rId15" Type="http://schemas.openxmlformats.org/officeDocument/2006/relationships/tags" Target="../tags/tag68.xml"/><Relationship Id="rId23" Type="http://schemas.openxmlformats.org/officeDocument/2006/relationships/tags" Target="../tags/tag76.xml"/><Relationship Id="rId28" Type="http://schemas.openxmlformats.org/officeDocument/2006/relationships/tags" Target="../tags/tag81.xml"/><Relationship Id="rId36" Type="http://schemas.openxmlformats.org/officeDocument/2006/relationships/tags" Target="../tags/tag89.xml"/><Relationship Id="rId49" Type="http://schemas.openxmlformats.org/officeDocument/2006/relationships/tags" Target="../tags/tag102.xml"/><Relationship Id="rId57" Type="http://schemas.openxmlformats.org/officeDocument/2006/relationships/tags" Target="../tags/tag110.xml"/><Relationship Id="rId106" Type="http://schemas.openxmlformats.org/officeDocument/2006/relationships/tags" Target="../tags/tag159.xml"/><Relationship Id="rId10" Type="http://schemas.openxmlformats.org/officeDocument/2006/relationships/tags" Target="../tags/tag63.xml"/><Relationship Id="rId31" Type="http://schemas.openxmlformats.org/officeDocument/2006/relationships/tags" Target="../tags/tag84.xml"/><Relationship Id="rId44" Type="http://schemas.openxmlformats.org/officeDocument/2006/relationships/tags" Target="../tags/tag97.xml"/><Relationship Id="rId52" Type="http://schemas.openxmlformats.org/officeDocument/2006/relationships/tags" Target="../tags/tag105.xml"/><Relationship Id="rId60" Type="http://schemas.openxmlformats.org/officeDocument/2006/relationships/tags" Target="../tags/tag113.xml"/><Relationship Id="rId65" Type="http://schemas.openxmlformats.org/officeDocument/2006/relationships/tags" Target="../tags/tag118.xml"/><Relationship Id="rId73" Type="http://schemas.openxmlformats.org/officeDocument/2006/relationships/tags" Target="../tags/tag126.xml"/><Relationship Id="rId78" Type="http://schemas.openxmlformats.org/officeDocument/2006/relationships/tags" Target="../tags/tag131.xml"/><Relationship Id="rId81" Type="http://schemas.openxmlformats.org/officeDocument/2006/relationships/tags" Target="../tags/tag134.xml"/><Relationship Id="rId86" Type="http://schemas.openxmlformats.org/officeDocument/2006/relationships/tags" Target="../tags/tag139.xml"/><Relationship Id="rId94" Type="http://schemas.openxmlformats.org/officeDocument/2006/relationships/tags" Target="../tags/tag147.xml"/><Relationship Id="rId99" Type="http://schemas.openxmlformats.org/officeDocument/2006/relationships/tags" Target="../tags/tag152.xml"/><Relationship Id="rId101" Type="http://schemas.openxmlformats.org/officeDocument/2006/relationships/tags" Target="../tags/tag154.xml"/><Relationship Id="rId4" Type="http://schemas.openxmlformats.org/officeDocument/2006/relationships/tags" Target="../tags/tag57.xml"/><Relationship Id="rId9" Type="http://schemas.openxmlformats.org/officeDocument/2006/relationships/tags" Target="../tags/tag62.xml"/><Relationship Id="rId13" Type="http://schemas.openxmlformats.org/officeDocument/2006/relationships/tags" Target="../tags/tag66.xml"/><Relationship Id="rId18" Type="http://schemas.openxmlformats.org/officeDocument/2006/relationships/tags" Target="../tags/tag71.xml"/><Relationship Id="rId39" Type="http://schemas.openxmlformats.org/officeDocument/2006/relationships/tags" Target="../tags/tag92.xml"/><Relationship Id="rId109" Type="http://schemas.openxmlformats.org/officeDocument/2006/relationships/tags" Target="../tags/tag162.xml"/><Relationship Id="rId34" Type="http://schemas.openxmlformats.org/officeDocument/2006/relationships/tags" Target="../tags/tag87.xml"/><Relationship Id="rId50" Type="http://schemas.openxmlformats.org/officeDocument/2006/relationships/tags" Target="../tags/tag103.xml"/><Relationship Id="rId55" Type="http://schemas.openxmlformats.org/officeDocument/2006/relationships/tags" Target="../tags/tag108.xml"/><Relationship Id="rId76" Type="http://schemas.openxmlformats.org/officeDocument/2006/relationships/tags" Target="../tags/tag129.xml"/><Relationship Id="rId97" Type="http://schemas.openxmlformats.org/officeDocument/2006/relationships/tags" Target="../tags/tag150.xml"/><Relationship Id="rId104" Type="http://schemas.openxmlformats.org/officeDocument/2006/relationships/tags" Target="../tags/tag157.xml"/><Relationship Id="rId7" Type="http://schemas.openxmlformats.org/officeDocument/2006/relationships/tags" Target="../tags/tag60.xml"/><Relationship Id="rId71" Type="http://schemas.openxmlformats.org/officeDocument/2006/relationships/tags" Target="../tags/tag124.xml"/><Relationship Id="rId92" Type="http://schemas.openxmlformats.org/officeDocument/2006/relationships/tags" Target="../tags/tag1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A_图片 7" descr="图片包含 建筑物, 事情, 户外&#10;&#10;已生成极高可信度的说明">
            <a:extLst>
              <a:ext uri="{FF2B5EF4-FFF2-40B4-BE49-F238E27FC236}">
                <a16:creationId xmlns:a16="http://schemas.microsoft.com/office/drawing/2014/main" id="{F5E84B06-917D-4902-91CC-0B1175B2FA27}"/>
              </a:ext>
            </a:extLst>
          </p:cNvPr>
          <p:cNvPicPr>
            <a:picLocks noChangeAspect="1"/>
          </p:cNvPicPr>
          <p:nvPr>
            <p:custDataLst>
              <p:tags r:id="rId1"/>
            </p:custDataLst>
          </p:nvPr>
        </p:nvPicPr>
        <p:blipFill>
          <a:blip r:embed="rId10">
            <a:extLst>
              <a:ext uri="{BEBA8EAE-BF5A-486C-A8C5-ECC9F3942E4B}">
                <a14:imgProps xmlns:a14="http://schemas.microsoft.com/office/drawing/2010/main">
                  <a14:imgLayer r:embed="rId11">
                    <a14:imgEffect>
                      <a14:saturation sat="0"/>
                    </a14:imgEffect>
                  </a14:imgLayer>
                </a14:imgProps>
              </a:ext>
            </a:extLst>
          </a:blip>
          <a:stretch>
            <a:fillRect/>
          </a:stretch>
        </p:blipFill>
        <p:spPr>
          <a:xfrm>
            <a:off x="0" y="0"/>
            <a:ext cx="12192000" cy="6860450"/>
          </a:xfrm>
          <a:prstGeom prst="rect">
            <a:avLst/>
          </a:prstGeom>
        </p:spPr>
      </p:pic>
      <p:sp>
        <p:nvSpPr>
          <p:cNvPr id="5" name="PA_矩形 4">
            <a:extLst>
              <a:ext uri="{FF2B5EF4-FFF2-40B4-BE49-F238E27FC236}">
                <a16:creationId xmlns:a16="http://schemas.microsoft.com/office/drawing/2014/main" id="{D8E656D5-0906-4DBF-828B-054C2C7A9752}"/>
              </a:ext>
            </a:extLst>
          </p:cNvPr>
          <p:cNvSpPr/>
          <p:nvPr>
            <p:custDataLst>
              <p:tags r:id="rId2"/>
            </p:custDataLst>
          </p:nvPr>
        </p:nvSpPr>
        <p:spPr>
          <a:xfrm>
            <a:off x="-429370" y="-408830"/>
            <a:ext cx="14038690" cy="819647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文本框 1"/>
          <p:cNvSpPr txBox="1"/>
          <p:nvPr>
            <p:custDataLst>
              <p:tags r:id="rId3"/>
            </p:custDataLst>
          </p:nvPr>
        </p:nvSpPr>
        <p:spPr>
          <a:xfrm>
            <a:off x="1297859" y="2316163"/>
            <a:ext cx="9596283" cy="1200329"/>
          </a:xfrm>
          <a:prstGeom prst="rect">
            <a:avLst/>
          </a:prstGeom>
          <a:noFill/>
        </p:spPr>
        <p:txBody>
          <a:bodyPr wrap="square" rtlCol="0">
            <a:spAutoFit/>
          </a:bodyPr>
          <a:lstStyle/>
          <a:p>
            <a:pPr lvl="0" algn="ctr">
              <a:defRPr/>
            </a:pPr>
            <a:r>
              <a:rPr kumimoji="1" lang="zh-CN" altLang="en-US" sz="7200" b="1" dirty="0">
                <a:solidFill>
                  <a:prstClr val="white"/>
                </a:solidFill>
                <a:latin typeface="Microsoft YaHei" charset="0"/>
                <a:ea typeface="Microsoft YaHei" charset="0"/>
                <a:cs typeface="Microsoft YaHei" charset="0"/>
              </a:rPr>
              <a:t>设计高端</a:t>
            </a:r>
            <a:r>
              <a:rPr kumimoji="1" lang="en-US" altLang="zh-CN" sz="7200" b="1" dirty="0">
                <a:solidFill>
                  <a:prstClr val="white"/>
                </a:solidFill>
                <a:latin typeface="Microsoft YaHei" charset="0"/>
                <a:ea typeface="Microsoft YaHei" charset="0"/>
                <a:cs typeface="Microsoft YaHei" charset="0"/>
              </a:rPr>
              <a:t>PPT</a:t>
            </a:r>
            <a:r>
              <a:rPr kumimoji="1" lang="zh-CN" altLang="en-US" sz="7200" b="1" dirty="0">
                <a:solidFill>
                  <a:prstClr val="white"/>
                </a:solidFill>
                <a:latin typeface="Microsoft YaHei" charset="0"/>
                <a:ea typeface="Microsoft YaHei" charset="0"/>
                <a:cs typeface="Microsoft YaHei" charset="0"/>
              </a:rPr>
              <a:t>模版</a:t>
            </a:r>
          </a:p>
        </p:txBody>
      </p:sp>
      <p:sp>
        <p:nvSpPr>
          <p:cNvPr id="3" name="PA_文本框 12"/>
          <p:cNvSpPr txBox="1"/>
          <p:nvPr>
            <p:custDataLst>
              <p:tags r:id="rId4"/>
            </p:custDataLst>
          </p:nvPr>
        </p:nvSpPr>
        <p:spPr>
          <a:xfrm>
            <a:off x="3159331" y="3599130"/>
            <a:ext cx="5873339"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Lato Black" panose="020F0502020204030203" charset="0"/>
                <a:ea typeface="Lato Black" panose="020F0502020204030203" charset="0"/>
                <a:cs typeface="Lato Black" panose="020F0502020204030203" charset="0"/>
              </a:rPr>
              <a:t>CIMPANY PRODUCTS</a:t>
            </a:r>
          </a:p>
        </p:txBody>
      </p:sp>
      <p:sp>
        <p:nvSpPr>
          <p:cNvPr id="4" name="PA_矩形 3"/>
          <p:cNvSpPr/>
          <p:nvPr>
            <p:custDataLst>
              <p:tags r:id="rId5"/>
            </p:custDataLst>
          </p:nvPr>
        </p:nvSpPr>
        <p:spPr>
          <a:xfrm>
            <a:off x="2516974" y="4363912"/>
            <a:ext cx="7158052" cy="707886"/>
          </a:xfrm>
          <a:prstGeom prst="rect">
            <a:avLst/>
          </a:prstGeom>
        </p:spPr>
        <p:txBody>
          <a:bodyPr wrap="square">
            <a:spAutoFit/>
          </a:bodyPr>
          <a:lstStyle/>
          <a:p>
            <a:pPr marL="0" marR="0" lvl="0" indent="0" algn="ctr" defTabSz="914400" rtl="0" eaLnBrk="1" fontAlgn="auto" latinLnBrk="0" hangingPunct="1">
              <a:lnSpc>
                <a:spcPts val="12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solidFill>
                <a:effectLst/>
                <a:uLnTx/>
                <a:uFillTx/>
                <a:latin typeface="Calisto MT" panose="02040603050505030304" charset="0"/>
                <a:ea typeface="Poppins Light" charset="0"/>
                <a:cs typeface="Poppins Light" charset="0"/>
              </a:rPr>
              <a:t>Frequently, your initial font choice is taken out of your awesome hands also we are companies often specify a typeface, or even a set of fonts,  part of their brand guides However</a:t>
            </a: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solidFill>
                <a:effectLst/>
                <a:uLnTx/>
                <a:uFillTx/>
                <a:latin typeface="Calisto MT" panose="0204060305050503030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9" name="PA_等腰三角形 8">
            <a:extLst>
              <a:ext uri="{FF2B5EF4-FFF2-40B4-BE49-F238E27FC236}">
                <a16:creationId xmlns:a16="http://schemas.microsoft.com/office/drawing/2014/main" id="{E39B4D4C-795E-4083-9553-3691A40CB7D6}"/>
              </a:ext>
            </a:extLst>
          </p:cNvPr>
          <p:cNvSpPr/>
          <p:nvPr>
            <p:custDataLst>
              <p:tags r:id="rId6"/>
            </p:custDataLst>
          </p:nvPr>
        </p:nvSpPr>
        <p:spPr>
          <a:xfrm rot="10800000">
            <a:off x="5851223" y="5651537"/>
            <a:ext cx="489556" cy="256893"/>
          </a:xfrm>
          <a:prstGeom prst="triangle">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PA_等腰三角形 9">
            <a:extLst>
              <a:ext uri="{FF2B5EF4-FFF2-40B4-BE49-F238E27FC236}">
                <a16:creationId xmlns:a16="http://schemas.microsoft.com/office/drawing/2014/main" id="{2CD0347A-1029-445C-BD19-676660081A56}"/>
              </a:ext>
            </a:extLst>
          </p:cNvPr>
          <p:cNvSpPr/>
          <p:nvPr>
            <p:custDataLst>
              <p:tags r:id="rId7"/>
            </p:custDataLst>
          </p:nvPr>
        </p:nvSpPr>
        <p:spPr>
          <a:xfrm rot="10800000">
            <a:off x="5851223" y="5779984"/>
            <a:ext cx="489556" cy="256893"/>
          </a:xfrm>
          <a:prstGeom prst="triangle">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8701548"/>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decel="5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to="" calcmode="lin" valueType="num">
                                      <p:cBhvr>
                                        <p:cTn id="7" dur="450" decel="50000" fill="hold">
                                          <p:stCondLst>
                                            <p:cond delay="0"/>
                                          </p:stCondLst>
                                        </p:cTn>
                                        <p:tgtEl>
                                          <p:spTgt spid="8"/>
                                        </p:tgtEl>
                                        <p:attrNameLst>
                                          <p:attrName>ppt_x</p:attrName>
                                        </p:attrNameLst>
                                      </p:cBhvr>
                                      <p:tavLst>
                                        <p:tav tm="0">
                                          <p:val>
                                            <p:strVal val="#ppt_x+#ppt_w"/>
                                          </p:val>
                                        </p:tav>
                                        <p:tav tm="100000">
                                          <p:val>
                                            <p:strVal val="#ppt_x-#ppt_w/4"/>
                                          </p:val>
                                        </p:tav>
                                      </p:tavLst>
                                    </p:anim>
                                    <p:animScale>
                                      <p:cBhvr>
                                        <p:cTn id="8" dur="450" fill="hold">
                                          <p:stCondLst>
                                            <p:cond delay="0"/>
                                          </p:stCondLst>
                                        </p:cTn>
                                        <p:tgtEl>
                                          <p:spTgt spid="8"/>
                                        </p:tgtEl>
                                      </p:cBhvr>
                                      <p:from x="0" y="0"/>
                                      <p:to x="120000" y="120000"/>
                                    </p:animScale>
                                    <p:anim to="" calcmode="lin" valueType="num">
                                      <p:cBhvr>
                                        <p:cTn id="9" dur="300" fill="hold">
                                          <p:stCondLst>
                                            <p:cond delay="450"/>
                                          </p:stCondLst>
                                        </p:cTn>
                                        <p:tgtEl>
                                          <p:spTgt spid="8"/>
                                        </p:tgtEl>
                                        <p:attrNameLst>
                                          <p:attrName>ppt_x</p:attrName>
                                        </p:attrNameLst>
                                      </p:cBhvr>
                                      <p:tavLst>
                                        <p:tav tm="0">
                                          <p:val>
                                            <p:strVal val="#ppt_x-#ppt_w/4"/>
                                          </p:val>
                                        </p:tav>
                                        <p:tav tm="100000">
                                          <p:val>
                                            <p:strVal val="#ppt_x"/>
                                          </p:val>
                                        </p:tav>
                                      </p:tavLst>
                                    </p:anim>
                                    <p:animScale>
                                      <p:cBhvr>
                                        <p:cTn id="10" dur="300" fill="hold">
                                          <p:stCondLst>
                                            <p:cond delay="450"/>
                                          </p:stCondLst>
                                        </p:cTn>
                                        <p:tgtEl>
                                          <p:spTgt spid="8"/>
                                        </p:tgtEl>
                                      </p:cBhvr>
                                      <p:from x="120000" y="120000"/>
                                      <p:to x="100000" y="100000"/>
                                    </p:animScale>
                                    <p:animEffect filter="circle(in)">
                                      <p:cBhvr>
                                        <p:cTn id="11" dur="600">
                                          <p:stCondLst>
                                            <p:cond delay="0"/>
                                          </p:stCondLst>
                                        </p:cTn>
                                        <p:tgtEl>
                                          <p:spTgt spid="8"/>
                                        </p:tgtEl>
                                      </p:cBhvr>
                                    </p:animEffect>
                                  </p:childTnLst>
                                </p:cTn>
                              </p:par>
                              <p:par>
                                <p:cTn id="12" presetID="0" presetClass="entr" presetSubtype="0" decel="50000" fill="hold" grpId="0" nodeType="withEffect">
                                  <p:stCondLst>
                                    <p:cond delay="0"/>
                                  </p:stCondLst>
                                  <p:iterate type="lt">
                                    <p:tmPct val="10000"/>
                                  </p:iterate>
                                  <p:childTnLst>
                                    <p:set>
                                      <p:cBhvr>
                                        <p:cTn id="13" dur="1" fill="hold">
                                          <p:stCondLst>
                                            <p:cond delay="0"/>
                                          </p:stCondLst>
                                        </p:cTn>
                                        <p:tgtEl>
                                          <p:spTgt spid="5"/>
                                        </p:tgtEl>
                                        <p:attrNameLst>
                                          <p:attrName>style.visibility</p:attrName>
                                        </p:attrNameLst>
                                      </p:cBhvr>
                                      <p:to>
                                        <p:strVal val="visible"/>
                                      </p:to>
                                    </p:set>
                                    <p:anim to="" calcmode="lin" valueType="num">
                                      <p:cBhvr>
                                        <p:cTn id="14" dur="450" decel="50000" fill="hold">
                                          <p:stCondLst>
                                            <p:cond delay="0"/>
                                          </p:stCondLst>
                                        </p:cTn>
                                        <p:tgtEl>
                                          <p:spTgt spid="5"/>
                                        </p:tgtEl>
                                        <p:attrNameLst>
                                          <p:attrName>ppt_x</p:attrName>
                                        </p:attrNameLst>
                                      </p:cBhvr>
                                      <p:tavLst>
                                        <p:tav tm="0">
                                          <p:val>
                                            <p:strVal val="#ppt_x+#ppt_w"/>
                                          </p:val>
                                        </p:tav>
                                        <p:tav tm="100000">
                                          <p:val>
                                            <p:strVal val="#ppt_x-#ppt_w/4"/>
                                          </p:val>
                                        </p:tav>
                                      </p:tavLst>
                                    </p:anim>
                                    <p:animScale>
                                      <p:cBhvr>
                                        <p:cTn id="15" dur="450" fill="hold">
                                          <p:stCondLst>
                                            <p:cond delay="0"/>
                                          </p:stCondLst>
                                        </p:cTn>
                                        <p:tgtEl>
                                          <p:spTgt spid="5"/>
                                        </p:tgtEl>
                                      </p:cBhvr>
                                      <p:from x="0" y="0"/>
                                      <p:to x="120000" y="120000"/>
                                    </p:animScale>
                                    <p:anim to="" calcmode="lin" valueType="num">
                                      <p:cBhvr>
                                        <p:cTn id="16" dur="300" fill="hold">
                                          <p:stCondLst>
                                            <p:cond delay="450"/>
                                          </p:stCondLst>
                                        </p:cTn>
                                        <p:tgtEl>
                                          <p:spTgt spid="5"/>
                                        </p:tgtEl>
                                        <p:attrNameLst>
                                          <p:attrName>ppt_x</p:attrName>
                                        </p:attrNameLst>
                                      </p:cBhvr>
                                      <p:tavLst>
                                        <p:tav tm="0">
                                          <p:val>
                                            <p:strVal val="#ppt_x-#ppt_w/4"/>
                                          </p:val>
                                        </p:tav>
                                        <p:tav tm="100000">
                                          <p:val>
                                            <p:strVal val="#ppt_x"/>
                                          </p:val>
                                        </p:tav>
                                      </p:tavLst>
                                    </p:anim>
                                    <p:animScale>
                                      <p:cBhvr>
                                        <p:cTn id="17" dur="300" fill="hold">
                                          <p:stCondLst>
                                            <p:cond delay="450"/>
                                          </p:stCondLst>
                                        </p:cTn>
                                        <p:tgtEl>
                                          <p:spTgt spid="5"/>
                                        </p:tgtEl>
                                      </p:cBhvr>
                                      <p:from x="120000" y="120000"/>
                                      <p:to x="100000" y="100000"/>
                                    </p:animScale>
                                    <p:animEffect filter="circle(in)">
                                      <p:cBhvr>
                                        <p:cTn id="18" dur="600">
                                          <p:stCondLst>
                                            <p:cond delay="0"/>
                                          </p:stCondLst>
                                        </p:cTn>
                                        <p:tgtEl>
                                          <p:spTgt spid="5"/>
                                        </p:tgtEl>
                                      </p:cBhvr>
                                    </p:animEffect>
                                  </p:childTnLst>
                                </p:cTn>
                              </p:par>
                              <p:par>
                                <p:cTn id="19" presetID="0" presetClass="entr" presetSubtype="0" decel="50000" fill="hold" grpId="0" nodeType="withEffect">
                                  <p:stCondLst>
                                    <p:cond delay="0"/>
                                  </p:stCondLst>
                                  <p:iterate type="lt">
                                    <p:tmPct val="10000"/>
                                  </p:iterate>
                                  <p:childTnLst>
                                    <p:set>
                                      <p:cBhvr>
                                        <p:cTn id="20" dur="1" fill="hold">
                                          <p:stCondLst>
                                            <p:cond delay="0"/>
                                          </p:stCondLst>
                                        </p:cTn>
                                        <p:tgtEl>
                                          <p:spTgt spid="2"/>
                                        </p:tgtEl>
                                        <p:attrNameLst>
                                          <p:attrName>style.visibility</p:attrName>
                                        </p:attrNameLst>
                                      </p:cBhvr>
                                      <p:to>
                                        <p:strVal val="visible"/>
                                      </p:to>
                                    </p:set>
                                    <p:anim to="" calcmode="lin" valueType="num">
                                      <p:cBhvr>
                                        <p:cTn id="21" dur="450" decel="50000" fill="hold">
                                          <p:stCondLst>
                                            <p:cond delay="0"/>
                                          </p:stCondLst>
                                        </p:cTn>
                                        <p:tgtEl>
                                          <p:spTgt spid="2"/>
                                        </p:tgtEl>
                                        <p:attrNameLst>
                                          <p:attrName>ppt_x</p:attrName>
                                        </p:attrNameLst>
                                      </p:cBhvr>
                                      <p:tavLst>
                                        <p:tav tm="0">
                                          <p:val>
                                            <p:strVal val="#ppt_x+#ppt_w"/>
                                          </p:val>
                                        </p:tav>
                                        <p:tav tm="100000">
                                          <p:val>
                                            <p:strVal val="#ppt_x-#ppt_w/4"/>
                                          </p:val>
                                        </p:tav>
                                      </p:tavLst>
                                    </p:anim>
                                    <p:animScale>
                                      <p:cBhvr>
                                        <p:cTn id="22" dur="450" fill="hold">
                                          <p:stCondLst>
                                            <p:cond delay="0"/>
                                          </p:stCondLst>
                                        </p:cTn>
                                        <p:tgtEl>
                                          <p:spTgt spid="2"/>
                                        </p:tgtEl>
                                      </p:cBhvr>
                                      <p:from x="0" y="0"/>
                                      <p:to x="120000" y="120000"/>
                                    </p:animScale>
                                    <p:anim to="" calcmode="lin" valueType="num">
                                      <p:cBhvr>
                                        <p:cTn id="23" dur="300" fill="hold">
                                          <p:stCondLst>
                                            <p:cond delay="450"/>
                                          </p:stCondLst>
                                        </p:cTn>
                                        <p:tgtEl>
                                          <p:spTgt spid="2"/>
                                        </p:tgtEl>
                                        <p:attrNameLst>
                                          <p:attrName>ppt_x</p:attrName>
                                        </p:attrNameLst>
                                      </p:cBhvr>
                                      <p:tavLst>
                                        <p:tav tm="0">
                                          <p:val>
                                            <p:strVal val="#ppt_x-#ppt_w/4"/>
                                          </p:val>
                                        </p:tav>
                                        <p:tav tm="100000">
                                          <p:val>
                                            <p:strVal val="#ppt_x"/>
                                          </p:val>
                                        </p:tav>
                                      </p:tavLst>
                                    </p:anim>
                                    <p:animScale>
                                      <p:cBhvr>
                                        <p:cTn id="24" dur="300" fill="hold">
                                          <p:stCondLst>
                                            <p:cond delay="450"/>
                                          </p:stCondLst>
                                        </p:cTn>
                                        <p:tgtEl>
                                          <p:spTgt spid="2"/>
                                        </p:tgtEl>
                                      </p:cBhvr>
                                      <p:from x="120000" y="120000"/>
                                      <p:to x="100000" y="100000"/>
                                    </p:animScale>
                                    <p:animEffect filter="circle(in)">
                                      <p:cBhvr>
                                        <p:cTn id="25" dur="600">
                                          <p:stCondLst>
                                            <p:cond delay="0"/>
                                          </p:stCondLst>
                                        </p:cTn>
                                        <p:tgtEl>
                                          <p:spTgt spid="2"/>
                                        </p:tgtEl>
                                      </p:cBhvr>
                                    </p:animEffect>
                                  </p:childTnLst>
                                </p:cTn>
                              </p:par>
                              <p:par>
                                <p:cTn id="26" presetID="0" presetClass="entr" presetSubtype="0" decel="50000" fill="hold" grpId="0" nodeType="withEffect">
                                  <p:stCondLst>
                                    <p:cond delay="0"/>
                                  </p:stCondLst>
                                  <p:iterate type="lt">
                                    <p:tmPct val="10000"/>
                                  </p:iterate>
                                  <p:childTnLst>
                                    <p:set>
                                      <p:cBhvr>
                                        <p:cTn id="27" dur="1" fill="hold">
                                          <p:stCondLst>
                                            <p:cond delay="0"/>
                                          </p:stCondLst>
                                        </p:cTn>
                                        <p:tgtEl>
                                          <p:spTgt spid="3"/>
                                        </p:tgtEl>
                                        <p:attrNameLst>
                                          <p:attrName>style.visibility</p:attrName>
                                        </p:attrNameLst>
                                      </p:cBhvr>
                                      <p:to>
                                        <p:strVal val="visible"/>
                                      </p:to>
                                    </p:set>
                                    <p:anim to="" calcmode="lin" valueType="num">
                                      <p:cBhvr>
                                        <p:cTn id="28" dur="450" decel="50000" fill="hold">
                                          <p:stCondLst>
                                            <p:cond delay="0"/>
                                          </p:stCondLst>
                                        </p:cTn>
                                        <p:tgtEl>
                                          <p:spTgt spid="3"/>
                                        </p:tgtEl>
                                        <p:attrNameLst>
                                          <p:attrName>ppt_x</p:attrName>
                                        </p:attrNameLst>
                                      </p:cBhvr>
                                      <p:tavLst>
                                        <p:tav tm="0">
                                          <p:val>
                                            <p:strVal val="#ppt_x+#ppt_w"/>
                                          </p:val>
                                        </p:tav>
                                        <p:tav tm="100000">
                                          <p:val>
                                            <p:strVal val="#ppt_x-#ppt_w/4"/>
                                          </p:val>
                                        </p:tav>
                                      </p:tavLst>
                                    </p:anim>
                                    <p:animScale>
                                      <p:cBhvr>
                                        <p:cTn id="29" dur="450" fill="hold">
                                          <p:stCondLst>
                                            <p:cond delay="0"/>
                                          </p:stCondLst>
                                        </p:cTn>
                                        <p:tgtEl>
                                          <p:spTgt spid="3"/>
                                        </p:tgtEl>
                                      </p:cBhvr>
                                      <p:from x="0" y="0"/>
                                      <p:to x="120000" y="120000"/>
                                    </p:animScale>
                                    <p:anim to="" calcmode="lin" valueType="num">
                                      <p:cBhvr>
                                        <p:cTn id="30" dur="300" fill="hold">
                                          <p:stCondLst>
                                            <p:cond delay="450"/>
                                          </p:stCondLst>
                                        </p:cTn>
                                        <p:tgtEl>
                                          <p:spTgt spid="3"/>
                                        </p:tgtEl>
                                        <p:attrNameLst>
                                          <p:attrName>ppt_x</p:attrName>
                                        </p:attrNameLst>
                                      </p:cBhvr>
                                      <p:tavLst>
                                        <p:tav tm="0">
                                          <p:val>
                                            <p:strVal val="#ppt_x-#ppt_w/4"/>
                                          </p:val>
                                        </p:tav>
                                        <p:tav tm="100000">
                                          <p:val>
                                            <p:strVal val="#ppt_x"/>
                                          </p:val>
                                        </p:tav>
                                      </p:tavLst>
                                    </p:anim>
                                    <p:animScale>
                                      <p:cBhvr>
                                        <p:cTn id="31" dur="300" fill="hold">
                                          <p:stCondLst>
                                            <p:cond delay="450"/>
                                          </p:stCondLst>
                                        </p:cTn>
                                        <p:tgtEl>
                                          <p:spTgt spid="3"/>
                                        </p:tgtEl>
                                      </p:cBhvr>
                                      <p:from x="120000" y="120000"/>
                                      <p:to x="100000" y="100000"/>
                                    </p:animScale>
                                    <p:animEffect filter="circle(in)">
                                      <p:cBhvr>
                                        <p:cTn id="32" dur="600">
                                          <p:stCondLst>
                                            <p:cond delay="0"/>
                                          </p:stCondLst>
                                        </p:cTn>
                                        <p:tgtEl>
                                          <p:spTgt spid="3"/>
                                        </p:tgtEl>
                                      </p:cBhvr>
                                    </p:animEffect>
                                  </p:childTnLst>
                                </p:cTn>
                              </p:par>
                              <p:par>
                                <p:cTn id="33" presetID="0" presetClass="entr" presetSubtype="0" decel="50000" fill="hold" grpId="0" nodeType="withEffect">
                                  <p:stCondLst>
                                    <p:cond delay="0"/>
                                  </p:stCondLst>
                                  <p:iterate type="lt">
                                    <p:tmPct val="10000"/>
                                  </p:iterate>
                                  <p:childTnLst>
                                    <p:set>
                                      <p:cBhvr>
                                        <p:cTn id="34" dur="1" fill="hold">
                                          <p:stCondLst>
                                            <p:cond delay="0"/>
                                          </p:stCondLst>
                                        </p:cTn>
                                        <p:tgtEl>
                                          <p:spTgt spid="4"/>
                                        </p:tgtEl>
                                        <p:attrNameLst>
                                          <p:attrName>style.visibility</p:attrName>
                                        </p:attrNameLst>
                                      </p:cBhvr>
                                      <p:to>
                                        <p:strVal val="visible"/>
                                      </p:to>
                                    </p:set>
                                    <p:anim to="" calcmode="lin" valueType="num">
                                      <p:cBhvr>
                                        <p:cTn id="35" dur="450" decel="50000" fill="hold">
                                          <p:stCondLst>
                                            <p:cond delay="0"/>
                                          </p:stCondLst>
                                        </p:cTn>
                                        <p:tgtEl>
                                          <p:spTgt spid="4"/>
                                        </p:tgtEl>
                                        <p:attrNameLst>
                                          <p:attrName>ppt_x</p:attrName>
                                        </p:attrNameLst>
                                      </p:cBhvr>
                                      <p:tavLst>
                                        <p:tav tm="0">
                                          <p:val>
                                            <p:strVal val="#ppt_x+#ppt_w"/>
                                          </p:val>
                                        </p:tav>
                                        <p:tav tm="100000">
                                          <p:val>
                                            <p:strVal val="#ppt_x-#ppt_w/4"/>
                                          </p:val>
                                        </p:tav>
                                      </p:tavLst>
                                    </p:anim>
                                    <p:animScale>
                                      <p:cBhvr>
                                        <p:cTn id="36" dur="450" fill="hold">
                                          <p:stCondLst>
                                            <p:cond delay="0"/>
                                          </p:stCondLst>
                                        </p:cTn>
                                        <p:tgtEl>
                                          <p:spTgt spid="4"/>
                                        </p:tgtEl>
                                      </p:cBhvr>
                                      <p:from x="0" y="0"/>
                                      <p:to x="120000" y="120000"/>
                                    </p:animScale>
                                    <p:anim to="" calcmode="lin" valueType="num">
                                      <p:cBhvr>
                                        <p:cTn id="37" dur="300" fill="hold">
                                          <p:stCondLst>
                                            <p:cond delay="450"/>
                                          </p:stCondLst>
                                        </p:cTn>
                                        <p:tgtEl>
                                          <p:spTgt spid="4"/>
                                        </p:tgtEl>
                                        <p:attrNameLst>
                                          <p:attrName>ppt_x</p:attrName>
                                        </p:attrNameLst>
                                      </p:cBhvr>
                                      <p:tavLst>
                                        <p:tav tm="0">
                                          <p:val>
                                            <p:strVal val="#ppt_x-#ppt_w/4"/>
                                          </p:val>
                                        </p:tav>
                                        <p:tav tm="100000">
                                          <p:val>
                                            <p:strVal val="#ppt_x"/>
                                          </p:val>
                                        </p:tav>
                                      </p:tavLst>
                                    </p:anim>
                                    <p:animScale>
                                      <p:cBhvr>
                                        <p:cTn id="38" dur="300" fill="hold">
                                          <p:stCondLst>
                                            <p:cond delay="450"/>
                                          </p:stCondLst>
                                        </p:cTn>
                                        <p:tgtEl>
                                          <p:spTgt spid="4"/>
                                        </p:tgtEl>
                                      </p:cBhvr>
                                      <p:from x="120000" y="120000"/>
                                      <p:to x="100000" y="100000"/>
                                    </p:animScale>
                                    <p:animEffect filter="circle(in)">
                                      <p:cBhvr>
                                        <p:cTn id="39" dur="600">
                                          <p:stCondLst>
                                            <p:cond delay="0"/>
                                          </p:stCondLst>
                                        </p:cTn>
                                        <p:tgtEl>
                                          <p:spTgt spid="4"/>
                                        </p:tgtEl>
                                      </p:cBhvr>
                                    </p:animEffect>
                                  </p:childTnLst>
                                </p:cTn>
                              </p:par>
                              <p:par>
                                <p:cTn id="40" presetID="0" presetClass="entr" presetSubtype="0" decel="50000" fill="hold" grpId="0" nodeType="withEffect">
                                  <p:stCondLst>
                                    <p:cond delay="0"/>
                                  </p:stCondLst>
                                  <p:iterate type="lt">
                                    <p:tmPct val="10000"/>
                                  </p:iterate>
                                  <p:childTnLst>
                                    <p:set>
                                      <p:cBhvr>
                                        <p:cTn id="41" dur="1" fill="hold">
                                          <p:stCondLst>
                                            <p:cond delay="0"/>
                                          </p:stCondLst>
                                        </p:cTn>
                                        <p:tgtEl>
                                          <p:spTgt spid="9"/>
                                        </p:tgtEl>
                                        <p:attrNameLst>
                                          <p:attrName>style.visibility</p:attrName>
                                        </p:attrNameLst>
                                      </p:cBhvr>
                                      <p:to>
                                        <p:strVal val="visible"/>
                                      </p:to>
                                    </p:set>
                                    <p:anim to="" calcmode="lin" valueType="num">
                                      <p:cBhvr>
                                        <p:cTn id="42" dur="450" decel="50000" fill="hold">
                                          <p:stCondLst>
                                            <p:cond delay="0"/>
                                          </p:stCondLst>
                                        </p:cTn>
                                        <p:tgtEl>
                                          <p:spTgt spid="9"/>
                                        </p:tgtEl>
                                        <p:attrNameLst>
                                          <p:attrName>ppt_x</p:attrName>
                                        </p:attrNameLst>
                                      </p:cBhvr>
                                      <p:tavLst>
                                        <p:tav tm="0">
                                          <p:val>
                                            <p:strVal val="#ppt_x+#ppt_w"/>
                                          </p:val>
                                        </p:tav>
                                        <p:tav tm="100000">
                                          <p:val>
                                            <p:strVal val="#ppt_x-#ppt_w/4"/>
                                          </p:val>
                                        </p:tav>
                                      </p:tavLst>
                                    </p:anim>
                                    <p:animScale>
                                      <p:cBhvr>
                                        <p:cTn id="43" dur="450" fill="hold">
                                          <p:stCondLst>
                                            <p:cond delay="0"/>
                                          </p:stCondLst>
                                        </p:cTn>
                                        <p:tgtEl>
                                          <p:spTgt spid="9"/>
                                        </p:tgtEl>
                                      </p:cBhvr>
                                      <p:from x="0" y="0"/>
                                      <p:to x="120000" y="120000"/>
                                    </p:animScale>
                                    <p:anim to="" calcmode="lin" valueType="num">
                                      <p:cBhvr>
                                        <p:cTn id="44" dur="300" fill="hold">
                                          <p:stCondLst>
                                            <p:cond delay="450"/>
                                          </p:stCondLst>
                                        </p:cTn>
                                        <p:tgtEl>
                                          <p:spTgt spid="9"/>
                                        </p:tgtEl>
                                        <p:attrNameLst>
                                          <p:attrName>ppt_x</p:attrName>
                                        </p:attrNameLst>
                                      </p:cBhvr>
                                      <p:tavLst>
                                        <p:tav tm="0">
                                          <p:val>
                                            <p:strVal val="#ppt_x-#ppt_w/4"/>
                                          </p:val>
                                        </p:tav>
                                        <p:tav tm="100000">
                                          <p:val>
                                            <p:strVal val="#ppt_x"/>
                                          </p:val>
                                        </p:tav>
                                      </p:tavLst>
                                    </p:anim>
                                    <p:animScale>
                                      <p:cBhvr>
                                        <p:cTn id="45" dur="300" fill="hold">
                                          <p:stCondLst>
                                            <p:cond delay="450"/>
                                          </p:stCondLst>
                                        </p:cTn>
                                        <p:tgtEl>
                                          <p:spTgt spid="9"/>
                                        </p:tgtEl>
                                      </p:cBhvr>
                                      <p:from x="120000" y="120000"/>
                                      <p:to x="100000" y="100000"/>
                                    </p:animScale>
                                    <p:animEffect filter="circle(in)">
                                      <p:cBhvr>
                                        <p:cTn id="46" dur="600">
                                          <p:stCondLst>
                                            <p:cond delay="0"/>
                                          </p:stCondLst>
                                        </p:cTn>
                                        <p:tgtEl>
                                          <p:spTgt spid="9"/>
                                        </p:tgtEl>
                                      </p:cBhvr>
                                    </p:animEffect>
                                  </p:childTnLst>
                                </p:cTn>
                              </p:par>
                              <p:par>
                                <p:cTn id="47" presetID="0" presetClass="entr" presetSubtype="0" decel="50000" fill="hold" grpId="0" nodeType="withEffect">
                                  <p:stCondLst>
                                    <p:cond delay="0"/>
                                  </p:stCondLst>
                                  <p:iterate type="lt">
                                    <p:tmPct val="10000"/>
                                  </p:iterate>
                                  <p:childTnLst>
                                    <p:set>
                                      <p:cBhvr>
                                        <p:cTn id="48" dur="1" fill="hold">
                                          <p:stCondLst>
                                            <p:cond delay="0"/>
                                          </p:stCondLst>
                                        </p:cTn>
                                        <p:tgtEl>
                                          <p:spTgt spid="10"/>
                                        </p:tgtEl>
                                        <p:attrNameLst>
                                          <p:attrName>style.visibility</p:attrName>
                                        </p:attrNameLst>
                                      </p:cBhvr>
                                      <p:to>
                                        <p:strVal val="visible"/>
                                      </p:to>
                                    </p:set>
                                    <p:anim to="" calcmode="lin" valueType="num">
                                      <p:cBhvr>
                                        <p:cTn id="49" dur="450" decel="50000" fill="hold">
                                          <p:stCondLst>
                                            <p:cond delay="0"/>
                                          </p:stCondLst>
                                        </p:cTn>
                                        <p:tgtEl>
                                          <p:spTgt spid="10"/>
                                        </p:tgtEl>
                                        <p:attrNameLst>
                                          <p:attrName>ppt_x</p:attrName>
                                        </p:attrNameLst>
                                      </p:cBhvr>
                                      <p:tavLst>
                                        <p:tav tm="0">
                                          <p:val>
                                            <p:strVal val="#ppt_x+#ppt_w"/>
                                          </p:val>
                                        </p:tav>
                                        <p:tav tm="100000">
                                          <p:val>
                                            <p:strVal val="#ppt_x-#ppt_w/4"/>
                                          </p:val>
                                        </p:tav>
                                      </p:tavLst>
                                    </p:anim>
                                    <p:animScale>
                                      <p:cBhvr>
                                        <p:cTn id="50" dur="450" fill="hold">
                                          <p:stCondLst>
                                            <p:cond delay="0"/>
                                          </p:stCondLst>
                                        </p:cTn>
                                        <p:tgtEl>
                                          <p:spTgt spid="10"/>
                                        </p:tgtEl>
                                      </p:cBhvr>
                                      <p:from x="0" y="0"/>
                                      <p:to x="120000" y="120000"/>
                                    </p:animScale>
                                    <p:anim to="" calcmode="lin" valueType="num">
                                      <p:cBhvr>
                                        <p:cTn id="51" dur="300" fill="hold">
                                          <p:stCondLst>
                                            <p:cond delay="450"/>
                                          </p:stCondLst>
                                        </p:cTn>
                                        <p:tgtEl>
                                          <p:spTgt spid="10"/>
                                        </p:tgtEl>
                                        <p:attrNameLst>
                                          <p:attrName>ppt_x</p:attrName>
                                        </p:attrNameLst>
                                      </p:cBhvr>
                                      <p:tavLst>
                                        <p:tav tm="0">
                                          <p:val>
                                            <p:strVal val="#ppt_x-#ppt_w/4"/>
                                          </p:val>
                                        </p:tav>
                                        <p:tav tm="100000">
                                          <p:val>
                                            <p:strVal val="#ppt_x"/>
                                          </p:val>
                                        </p:tav>
                                      </p:tavLst>
                                    </p:anim>
                                    <p:animScale>
                                      <p:cBhvr>
                                        <p:cTn id="52" dur="300" fill="hold">
                                          <p:stCondLst>
                                            <p:cond delay="450"/>
                                          </p:stCondLst>
                                        </p:cTn>
                                        <p:tgtEl>
                                          <p:spTgt spid="10"/>
                                        </p:tgtEl>
                                      </p:cBhvr>
                                      <p:from x="120000" y="120000"/>
                                      <p:to x="100000" y="100000"/>
                                    </p:animScale>
                                    <p:animEffect filter="circle(in)">
                                      <p:cBhvr>
                                        <p:cTn id="53" dur="6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p:bldP spid="3" grpId="0"/>
      <p:bldP spid="4" grpId="0"/>
      <p:bldP spid="9"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PicturePlaceholder 4">
            <a:extLst>
              <a:ext uri="{FF2B5EF4-FFF2-40B4-BE49-F238E27FC236}">
                <a16:creationId xmlns:a16="http://schemas.microsoft.com/office/drawing/2014/main" id="{4051BE82-F5AA-4299-82E4-4206A7F10CEC}"/>
              </a:ext>
            </a:extLst>
          </p:cNvPr>
          <p:cNvPicPr>
            <a:picLocks noGrp="1" noChangeAspect="1"/>
          </p:cNvPicPr>
          <p:nvPr>
            <p:ph type="pic" sz="quarter" idx="10"/>
            <p:custDataLst>
              <p:tags r:id="rId1"/>
            </p:custDataLst>
          </p:nvPr>
        </p:nvPicPr>
        <p:blipFill>
          <a:blip r:embed="rId9">
            <a:extLst>
              <a:ext uri="{28A0092B-C50C-407E-A947-70E740481C1C}">
                <a14:useLocalDpi xmlns:a14="http://schemas.microsoft.com/office/drawing/2010/main" val="0"/>
              </a:ext>
            </a:extLst>
          </a:blip>
          <a:srcRect t="9453" b="9453"/>
          <a:stretch>
            <a:fillRect/>
          </a:stretch>
        </p:blipFill>
        <p:spPr/>
      </p:pic>
      <p:pic>
        <p:nvPicPr>
          <p:cNvPr id="7" name="PA_PicturePlaceholder 6">
            <a:extLst>
              <a:ext uri="{FF2B5EF4-FFF2-40B4-BE49-F238E27FC236}">
                <a16:creationId xmlns:a16="http://schemas.microsoft.com/office/drawing/2014/main" id="{C46D91DA-8BC9-4A21-8360-AE736ECDF5E0}"/>
              </a:ext>
            </a:extLst>
          </p:cNvPr>
          <p:cNvPicPr>
            <a:picLocks noGrp="1" noChangeAspect="1"/>
          </p:cNvPicPr>
          <p:nvPr>
            <p:ph type="pic" sz="quarter" idx="17"/>
            <p:custDataLst>
              <p:tags r:id="rId2"/>
            </p:custDataLst>
          </p:nvPr>
        </p:nvPicPr>
        <p:blipFill>
          <a:blip r:embed="rId9">
            <a:extLst>
              <a:ext uri="{28A0092B-C50C-407E-A947-70E740481C1C}">
                <a14:useLocalDpi xmlns:a14="http://schemas.microsoft.com/office/drawing/2010/main" val="0"/>
              </a:ext>
            </a:extLst>
          </a:blip>
          <a:srcRect t="8267" b="8267"/>
          <a:stretch>
            <a:fillRect/>
          </a:stretch>
        </p:blipFill>
        <p:spPr/>
      </p:pic>
      <p:sp>
        <p:nvSpPr>
          <p:cNvPr id="192" name="PA_形状 192"/>
          <p:cNvSpPr/>
          <p:nvPr>
            <p:custDataLst>
              <p:tags r:id="rId3"/>
            </p:custDataLst>
          </p:nvPr>
        </p:nvSpPr>
        <p:spPr>
          <a:xfrm>
            <a:off x="2605484" y="1762522"/>
            <a:ext cx="4028282" cy="3332957"/>
          </a:xfrm>
          <a:prstGeom prst="rect">
            <a:avLst/>
          </a:prstGeom>
          <a:solidFill>
            <a:srgbClr val="000000"/>
          </a:solidFill>
          <a:ln w="12700">
            <a:miter lim="400000"/>
          </a:ln>
          <a:effectLst>
            <a:outerShdw blurRad="520700" dist="270839" dir="8788770" rotWithShape="0">
              <a:srgbClr val="000000">
                <a:alpha val="39155"/>
              </a:srgbClr>
            </a:outerShdw>
          </a:effectLst>
        </p:spPr>
        <p:txBody>
          <a:bodyPr lIns="35719" tIns="35719" rIns="35719" bIns="35719" anchor="ctr"/>
          <a:lstStyle/>
          <a:p>
            <a:pPr>
              <a:defRPr sz="3200">
                <a:solidFill>
                  <a:srgbClr val="FFFFFF"/>
                </a:solidFill>
              </a:defRPr>
            </a:pPr>
            <a:endParaRPr sz="1600"/>
          </a:p>
        </p:txBody>
      </p:sp>
      <p:sp>
        <p:nvSpPr>
          <p:cNvPr id="193" name="PA_形状 193"/>
          <p:cNvSpPr/>
          <p:nvPr>
            <p:custDataLst>
              <p:tags r:id="rId4"/>
            </p:custDataLst>
          </p:nvPr>
        </p:nvSpPr>
        <p:spPr>
          <a:xfrm>
            <a:off x="7138353" y="1405599"/>
            <a:ext cx="2956624" cy="1180131"/>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lgn="l">
              <a:lnSpc>
                <a:spcPct val="90000"/>
              </a:lnSpc>
              <a:defRPr sz="3600" b="1">
                <a:solidFill>
                  <a:srgbClr val="53585F"/>
                </a:solidFill>
                <a:latin typeface="Poppins"/>
                <a:ea typeface="Poppins"/>
                <a:cs typeface="Poppins"/>
                <a:sym typeface="Poppins"/>
              </a:defRPr>
            </a:lvl1pPr>
          </a:lstStyle>
          <a:p>
            <a:pPr>
              <a:lnSpc>
                <a:spcPct val="100000"/>
              </a:lnSpc>
            </a:pPr>
            <a:r>
              <a:rPr sz="1800" dirty="0" err="1"/>
              <a:t>Etiam</a:t>
            </a:r>
            <a:r>
              <a:rPr sz="1800" dirty="0"/>
              <a:t> porta </a:t>
            </a:r>
            <a:r>
              <a:rPr sz="1800" dirty="0" err="1"/>
              <a:t>sem</a:t>
            </a:r>
            <a:r>
              <a:rPr sz="1800" dirty="0"/>
              <a:t> </a:t>
            </a:r>
            <a:r>
              <a:rPr sz="1800" dirty="0" err="1"/>
              <a:t>malesuada</a:t>
            </a:r>
            <a:r>
              <a:rPr sz="1800" dirty="0"/>
              <a:t> magna </a:t>
            </a:r>
            <a:r>
              <a:rPr sz="1800" dirty="0" err="1"/>
              <a:t>mollis</a:t>
            </a:r>
            <a:r>
              <a:rPr sz="1800" dirty="0"/>
              <a:t> </a:t>
            </a:r>
            <a:r>
              <a:rPr sz="1800" dirty="0" err="1"/>
              <a:t>euismod</a:t>
            </a:r>
            <a:r>
              <a:rPr sz="1800" dirty="0"/>
              <a:t>. Cras </a:t>
            </a:r>
            <a:r>
              <a:rPr sz="1800" dirty="0" err="1"/>
              <a:t>mattis</a:t>
            </a:r>
            <a:r>
              <a:rPr sz="1800" dirty="0"/>
              <a:t> </a:t>
            </a:r>
            <a:r>
              <a:rPr sz="1800" dirty="0" err="1"/>
              <a:t>consectetur</a:t>
            </a:r>
            <a:r>
              <a:rPr sz="1800" dirty="0"/>
              <a:t> </a:t>
            </a:r>
            <a:r>
              <a:rPr sz="1800" dirty="0" err="1"/>
              <a:t>purus</a:t>
            </a:r>
            <a:r>
              <a:rPr sz="1800" dirty="0"/>
              <a:t> sit </a:t>
            </a:r>
            <a:r>
              <a:rPr sz="1800" dirty="0" err="1"/>
              <a:t>amet</a:t>
            </a:r>
            <a:r>
              <a:rPr sz="1800" dirty="0"/>
              <a:t> </a:t>
            </a:r>
            <a:r>
              <a:rPr sz="1800" dirty="0" err="1"/>
              <a:t>fermentum</a:t>
            </a:r>
            <a:r>
              <a:rPr sz="1800" dirty="0"/>
              <a:t>.</a:t>
            </a:r>
          </a:p>
        </p:txBody>
      </p:sp>
      <p:sp>
        <p:nvSpPr>
          <p:cNvPr id="194" name="PA_形状 194"/>
          <p:cNvSpPr/>
          <p:nvPr>
            <p:custDataLst>
              <p:tags r:id="rId5"/>
            </p:custDataLst>
          </p:nvPr>
        </p:nvSpPr>
        <p:spPr>
          <a:xfrm>
            <a:off x="7138353" y="3069749"/>
            <a:ext cx="3951765" cy="250280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just">
              <a:lnSpc>
                <a:spcPct val="130000"/>
              </a:lnSpc>
              <a:defRPr sz="2700">
                <a:solidFill>
                  <a:srgbClr val="A6AAA9"/>
                </a:solidFill>
                <a:latin typeface="Lora"/>
                <a:ea typeface="Lora"/>
                <a:cs typeface="Lora"/>
                <a:sym typeface="Lora"/>
              </a:defRPr>
            </a:lvl1pPr>
          </a:lstStyle>
          <a:p>
            <a:r>
              <a:rPr sz="1350"/>
              <a:t>Etiam porta sem malesuada magna mollis euismod. Cras mattis consectetur purus sit amet fermentum. Nullam quis risus eget urna mollis ornare. Cras mattis consectetur purus sit amet fermentum. Nullam quis risus eget urna mollis ornare.Etiam porta sem malesuada magna mollis euismod. Cras mattis consectetur purus sit amet fermentum. Nullam quis risus eget urna mollis ornare. Cras mattis consectetur purus sit amet</a:t>
            </a:r>
          </a:p>
        </p:txBody>
      </p:sp>
      <p:sp>
        <p:nvSpPr>
          <p:cNvPr id="195" name="PA_形状 195"/>
          <p:cNvSpPr/>
          <p:nvPr>
            <p:custDataLst>
              <p:tags r:id="rId6"/>
            </p:custDataLst>
          </p:nvPr>
        </p:nvSpPr>
        <p:spPr>
          <a:xfrm>
            <a:off x="3493976" y="2940502"/>
            <a:ext cx="1800400" cy="976999"/>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defRPr sz="4200">
                <a:solidFill>
                  <a:srgbClr val="FFFFFF"/>
                </a:solidFill>
                <a:latin typeface="Poppins Light"/>
                <a:ea typeface="Poppins Light"/>
                <a:cs typeface="Poppins Light"/>
                <a:sym typeface="Poppins Light"/>
              </a:defRPr>
            </a:pPr>
            <a:r>
              <a:rPr sz="2100" b="1" dirty="0">
                <a:latin typeface="Poppins"/>
                <a:ea typeface="Poppins"/>
                <a:cs typeface="Poppins"/>
                <a:sym typeface="Poppins"/>
              </a:rPr>
              <a:t>Premium Stuff</a:t>
            </a:r>
            <a:r>
              <a:rPr sz="2100" dirty="0"/>
              <a:t> </a:t>
            </a:r>
          </a:p>
          <a:p>
            <a:pPr algn="l">
              <a:lnSpc>
                <a:spcPct val="90000"/>
              </a:lnSpc>
              <a:defRPr sz="4200">
                <a:solidFill>
                  <a:srgbClr val="FFFFFF"/>
                </a:solidFill>
                <a:latin typeface="Poppins Light"/>
                <a:ea typeface="Poppins Light"/>
                <a:cs typeface="Poppins Light"/>
                <a:sym typeface="Poppins Light"/>
              </a:defRPr>
            </a:pPr>
            <a:r>
              <a:rPr sz="2100" dirty="0"/>
              <a:t>&amp; Affordable Price</a:t>
            </a:r>
          </a:p>
        </p:txBody>
      </p:sp>
    </p:spTree>
    <p:extLst>
      <p:ext uri="{BB962C8B-B14F-4D97-AF65-F5344CB8AC3E}">
        <p14:creationId xmlns:p14="http://schemas.microsoft.com/office/powerpoint/2010/main" val="2712511897"/>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5"/>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5"/>
                                        </p:tgtEl>
                                      </p:cBhvr>
                                    </p:animEffect>
                                  </p:childTnLst>
                                </p:cTn>
                              </p:par>
                              <p:par>
                                <p:cTn id="10" presetID="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700" fill="hold">
                                          <p:stCondLst>
                                            <p:cond delay="0"/>
                                          </p:stCondLst>
                                        </p:cTn>
                                        <p:tgtEl>
                                          <p:spTgt spid="7"/>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7"/>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7"/>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192"/>
                                        </p:tgtEl>
                                        <p:attrNameLst>
                                          <p:attrName>style.visibility</p:attrName>
                                        </p:attrNameLst>
                                      </p:cBhvr>
                                      <p:to>
                                        <p:strVal val="visible"/>
                                      </p:to>
                                    </p:set>
                                    <p:anim to="" calcmode="lin" valueType="num">
                                      <p:cBhvr>
                                        <p:cTn id="17" dur="700" fill="hold">
                                          <p:stCondLst>
                                            <p:cond delay="0"/>
                                          </p:stCondLst>
                                        </p:cTn>
                                        <p:tgtEl>
                                          <p:spTgt spid="192"/>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192"/>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192"/>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193"/>
                                        </p:tgtEl>
                                        <p:attrNameLst>
                                          <p:attrName>style.visibility</p:attrName>
                                        </p:attrNameLst>
                                      </p:cBhvr>
                                      <p:to>
                                        <p:strVal val="visible"/>
                                      </p:to>
                                    </p:set>
                                    <p:anim to="" calcmode="lin" valueType="num">
                                      <p:cBhvr>
                                        <p:cTn id="22" dur="700" fill="hold">
                                          <p:stCondLst>
                                            <p:cond delay="0"/>
                                          </p:stCondLst>
                                        </p:cTn>
                                        <p:tgtEl>
                                          <p:spTgt spid="193"/>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193"/>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193"/>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194"/>
                                        </p:tgtEl>
                                        <p:attrNameLst>
                                          <p:attrName>style.visibility</p:attrName>
                                        </p:attrNameLst>
                                      </p:cBhvr>
                                      <p:to>
                                        <p:strVal val="visible"/>
                                      </p:to>
                                    </p:set>
                                    <p:anim to="" calcmode="lin" valueType="num">
                                      <p:cBhvr>
                                        <p:cTn id="27" dur="700" fill="hold">
                                          <p:stCondLst>
                                            <p:cond delay="0"/>
                                          </p:stCondLst>
                                        </p:cTn>
                                        <p:tgtEl>
                                          <p:spTgt spid="194"/>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194"/>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194"/>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195"/>
                                        </p:tgtEl>
                                        <p:attrNameLst>
                                          <p:attrName>style.visibility</p:attrName>
                                        </p:attrNameLst>
                                      </p:cBhvr>
                                      <p:to>
                                        <p:strVal val="visible"/>
                                      </p:to>
                                    </p:set>
                                    <p:anim to="" calcmode="lin" valueType="num">
                                      <p:cBhvr>
                                        <p:cTn id="32" dur="700" fill="hold">
                                          <p:stCondLst>
                                            <p:cond delay="0"/>
                                          </p:stCondLst>
                                        </p:cTn>
                                        <p:tgtEl>
                                          <p:spTgt spid="195"/>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195"/>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 grpId="0" animBg="1" autoUpdateAnimBg="0"/>
      <p:bldP spid="193" grpId="0" animBg="1" autoUpdateAnimBg="0"/>
      <p:bldP spid="194" grpId="0" animBg="1" autoUpdateAnimBg="0"/>
      <p:bldP spid="195"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PicturePlaceholder 3">
            <a:extLst>
              <a:ext uri="{FF2B5EF4-FFF2-40B4-BE49-F238E27FC236}">
                <a16:creationId xmlns:a16="http://schemas.microsoft.com/office/drawing/2014/main" id="{4D38FCB3-E5CE-47D6-B6C6-EA3A6C55E30D}"/>
              </a:ext>
            </a:extLst>
          </p:cNvPr>
          <p:cNvPicPr>
            <a:picLocks noGrp="1" noChangeAspect="1"/>
          </p:cNvPicPr>
          <p:nvPr>
            <p:ph type="pic" sz="quarter" idx="10"/>
            <p:custDataLst>
              <p:tags r:id="rId1"/>
            </p:custDataLst>
          </p:nvPr>
        </p:nvPicPr>
        <p:blipFill>
          <a:blip r:embed="rId8">
            <a:extLst>
              <a:ext uri="{28A0092B-C50C-407E-A947-70E740481C1C}">
                <a14:useLocalDpi xmlns:a14="http://schemas.microsoft.com/office/drawing/2010/main" val="0"/>
              </a:ext>
            </a:extLst>
          </a:blip>
          <a:srcRect t="7647" b="7647"/>
          <a:stretch>
            <a:fillRect/>
          </a:stretch>
        </p:blipFill>
        <p:spPr/>
      </p:pic>
      <p:sp>
        <p:nvSpPr>
          <p:cNvPr id="198" name="PA_形状 198"/>
          <p:cNvSpPr/>
          <p:nvPr>
            <p:custDataLst>
              <p:tags r:id="rId2"/>
            </p:custDataLst>
          </p:nvPr>
        </p:nvSpPr>
        <p:spPr>
          <a:xfrm>
            <a:off x="3550602" y="4123421"/>
            <a:ext cx="5090797" cy="903132"/>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p>
            <a:pPr>
              <a:defRPr sz="2700">
                <a:solidFill>
                  <a:srgbClr val="FFFFFF"/>
                </a:solidFill>
                <a:latin typeface="Lora"/>
                <a:ea typeface="Lora"/>
                <a:cs typeface="Lora"/>
                <a:sym typeface="Lora"/>
              </a:defRPr>
            </a:pPr>
            <a:r>
              <a:rPr sz="1350" b="1" dirty="0" err="1"/>
              <a:t>Etiam</a:t>
            </a:r>
            <a:r>
              <a:rPr sz="1350" b="1" dirty="0"/>
              <a:t> porta </a:t>
            </a:r>
            <a:r>
              <a:rPr sz="1350" b="1" dirty="0" err="1"/>
              <a:t>sem</a:t>
            </a:r>
            <a:r>
              <a:rPr sz="1350" b="1" dirty="0"/>
              <a:t> </a:t>
            </a:r>
            <a:r>
              <a:rPr sz="1350" b="1" dirty="0" err="1"/>
              <a:t>malesuada</a:t>
            </a:r>
            <a:r>
              <a:rPr sz="1350" dirty="0"/>
              <a:t> magna </a:t>
            </a:r>
            <a:r>
              <a:rPr sz="1350" dirty="0" err="1"/>
              <a:t>mollis</a:t>
            </a:r>
            <a:r>
              <a:rPr sz="1350" dirty="0"/>
              <a:t> </a:t>
            </a:r>
            <a:r>
              <a:rPr sz="1350" dirty="0" err="1"/>
              <a:t>euismod</a:t>
            </a:r>
            <a:r>
              <a:rPr sz="1350" dirty="0"/>
              <a:t>. Cras </a:t>
            </a:r>
            <a:r>
              <a:rPr sz="1350" dirty="0" err="1"/>
              <a:t>mattis</a:t>
            </a:r>
            <a:r>
              <a:rPr sz="1350" dirty="0"/>
              <a:t> </a:t>
            </a:r>
            <a:r>
              <a:rPr sz="1350" dirty="0" err="1"/>
              <a:t>consectetur</a:t>
            </a:r>
            <a:r>
              <a:rPr sz="1350" dirty="0"/>
              <a:t> </a:t>
            </a:r>
            <a:r>
              <a:rPr sz="1350" dirty="0" err="1"/>
              <a:t>purus</a:t>
            </a:r>
            <a:r>
              <a:rPr sz="1350" dirty="0"/>
              <a:t> sit </a:t>
            </a:r>
            <a:r>
              <a:rPr sz="1350" dirty="0" err="1"/>
              <a:t>amet</a:t>
            </a:r>
            <a:r>
              <a:rPr sz="1350" dirty="0"/>
              <a:t> </a:t>
            </a:r>
            <a:r>
              <a:rPr sz="1350" dirty="0" err="1"/>
              <a:t>fermentum</a:t>
            </a:r>
            <a:r>
              <a:rPr sz="1350" dirty="0"/>
              <a:t>. </a:t>
            </a:r>
            <a:r>
              <a:rPr sz="1350" dirty="0" err="1"/>
              <a:t>Nullam</a:t>
            </a:r>
            <a:r>
              <a:rPr sz="1350" dirty="0"/>
              <a:t> </a:t>
            </a:r>
            <a:r>
              <a:rPr sz="1350" dirty="0" err="1"/>
              <a:t>quis</a:t>
            </a:r>
            <a:r>
              <a:rPr sz="1350" dirty="0"/>
              <a:t> </a:t>
            </a:r>
            <a:r>
              <a:rPr sz="1350" dirty="0" err="1"/>
              <a:t>risus</a:t>
            </a:r>
            <a:r>
              <a:rPr sz="1350" dirty="0"/>
              <a:t> </a:t>
            </a:r>
            <a:r>
              <a:rPr sz="1350" dirty="0" err="1"/>
              <a:t>eget</a:t>
            </a:r>
            <a:r>
              <a:rPr sz="1350" dirty="0"/>
              <a:t> </a:t>
            </a:r>
            <a:r>
              <a:rPr sz="1350" dirty="0" err="1"/>
              <a:t>urna</a:t>
            </a:r>
            <a:r>
              <a:rPr sz="1350" dirty="0"/>
              <a:t> </a:t>
            </a:r>
            <a:r>
              <a:rPr sz="1350" dirty="0" err="1"/>
              <a:t>mollis</a:t>
            </a:r>
            <a:r>
              <a:rPr sz="1350" dirty="0"/>
              <a:t> </a:t>
            </a:r>
            <a:r>
              <a:rPr sz="1350" dirty="0" err="1"/>
              <a:t>ornare</a:t>
            </a:r>
            <a:r>
              <a:rPr sz="1350" dirty="0"/>
              <a:t>. Cras </a:t>
            </a:r>
            <a:r>
              <a:rPr sz="1350" dirty="0" err="1"/>
              <a:t>mattis</a:t>
            </a:r>
            <a:r>
              <a:rPr sz="1350" dirty="0"/>
              <a:t> </a:t>
            </a:r>
            <a:r>
              <a:rPr sz="1350" dirty="0" err="1"/>
              <a:t>consectetur</a:t>
            </a:r>
            <a:r>
              <a:rPr sz="1350" dirty="0"/>
              <a:t> </a:t>
            </a:r>
            <a:r>
              <a:rPr sz="1350" dirty="0" err="1"/>
              <a:t>purus</a:t>
            </a:r>
            <a:r>
              <a:rPr sz="1350" dirty="0"/>
              <a:t> sit </a:t>
            </a:r>
            <a:r>
              <a:rPr sz="1350" dirty="0" err="1"/>
              <a:t>amet</a:t>
            </a:r>
            <a:r>
              <a:rPr sz="1350" dirty="0"/>
              <a:t> </a:t>
            </a:r>
            <a:r>
              <a:rPr sz="1350" dirty="0" err="1"/>
              <a:t>fermentum</a:t>
            </a:r>
            <a:r>
              <a:rPr sz="1350" dirty="0"/>
              <a:t>. </a:t>
            </a:r>
            <a:r>
              <a:rPr sz="1350" dirty="0" err="1"/>
              <a:t>Nullam</a:t>
            </a:r>
            <a:r>
              <a:rPr sz="1350" dirty="0"/>
              <a:t> </a:t>
            </a:r>
            <a:r>
              <a:rPr sz="1350" dirty="0" err="1"/>
              <a:t>quis</a:t>
            </a:r>
            <a:r>
              <a:rPr sz="1350" dirty="0"/>
              <a:t> </a:t>
            </a:r>
            <a:r>
              <a:rPr sz="1350" dirty="0" err="1"/>
              <a:t>risus</a:t>
            </a:r>
            <a:r>
              <a:rPr sz="1350" dirty="0"/>
              <a:t> </a:t>
            </a:r>
            <a:r>
              <a:rPr sz="1350" dirty="0" err="1"/>
              <a:t>eget</a:t>
            </a:r>
            <a:r>
              <a:rPr sz="1350" dirty="0"/>
              <a:t> </a:t>
            </a:r>
            <a:r>
              <a:rPr sz="1350" dirty="0" err="1"/>
              <a:t>urna</a:t>
            </a:r>
            <a:r>
              <a:rPr sz="1350" dirty="0"/>
              <a:t> </a:t>
            </a:r>
            <a:r>
              <a:rPr sz="1350" dirty="0" err="1"/>
              <a:t>mollis</a:t>
            </a:r>
            <a:r>
              <a:rPr sz="1350" dirty="0"/>
              <a:t>.</a:t>
            </a:r>
          </a:p>
        </p:txBody>
      </p:sp>
      <p:sp>
        <p:nvSpPr>
          <p:cNvPr id="199" name="PA_形状 199"/>
          <p:cNvSpPr/>
          <p:nvPr>
            <p:custDataLst>
              <p:tags r:id="rId3"/>
            </p:custDataLst>
          </p:nvPr>
        </p:nvSpPr>
        <p:spPr>
          <a:xfrm>
            <a:off x="3550602" y="1364655"/>
            <a:ext cx="5090796" cy="1918795"/>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defRPr sz="12000">
                <a:solidFill>
                  <a:srgbClr val="FFFFFF"/>
                </a:solidFill>
                <a:latin typeface="Poppins Light"/>
                <a:ea typeface="Poppins Light"/>
                <a:cs typeface="Poppins Light"/>
                <a:sym typeface="Poppins Light"/>
              </a:defRPr>
            </a:pPr>
            <a:r>
              <a:rPr sz="6000" b="1" dirty="0">
                <a:latin typeface="Poppins"/>
                <a:ea typeface="Poppins"/>
                <a:cs typeface="Poppins"/>
                <a:sym typeface="Poppins"/>
              </a:rPr>
              <a:t>Always</a:t>
            </a:r>
            <a:r>
              <a:rPr sz="6000" dirty="0"/>
              <a:t> Outrageous.</a:t>
            </a:r>
          </a:p>
        </p:txBody>
      </p:sp>
      <p:sp>
        <p:nvSpPr>
          <p:cNvPr id="200" name="PA_形状 200"/>
          <p:cNvSpPr/>
          <p:nvPr>
            <p:custDataLst>
              <p:tags r:id="rId4"/>
            </p:custDataLst>
          </p:nvPr>
        </p:nvSpPr>
        <p:spPr>
          <a:xfrm>
            <a:off x="5651403" y="3704132"/>
            <a:ext cx="889195" cy="138234"/>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FFFFFF"/>
          </a:solidFill>
          <a:ln w="12700">
            <a:miter lim="400000"/>
          </a:ln>
        </p:spPr>
        <p:txBody>
          <a:bodyPr lIns="22860" rIns="22860"/>
          <a:lstStyle/>
          <a:p>
            <a:pPr defTabSz="1219169">
              <a:defRPr sz="4800">
                <a:solidFill>
                  <a:srgbClr val="FFFFFF"/>
                </a:solidFill>
                <a:latin typeface="Calibri"/>
                <a:ea typeface="Calibri"/>
                <a:cs typeface="Calibri"/>
                <a:sym typeface="Calibri"/>
              </a:defRPr>
            </a:pPr>
            <a:endParaRPr sz="2400"/>
          </a:p>
        </p:txBody>
      </p:sp>
      <p:sp>
        <p:nvSpPr>
          <p:cNvPr id="201" name="PA_形状 201"/>
          <p:cNvSpPr/>
          <p:nvPr>
            <p:custDataLst>
              <p:tags r:id="rId5"/>
            </p:custDataLst>
          </p:nvPr>
        </p:nvSpPr>
        <p:spPr>
          <a:xfrm>
            <a:off x="2353469" y="1021953"/>
            <a:ext cx="7600157" cy="4814094"/>
          </a:xfrm>
          <a:prstGeom prst="rect">
            <a:avLst/>
          </a:prstGeom>
          <a:ln w="139700">
            <a:solidFill>
              <a:srgbClr val="FFFFFF"/>
            </a:solidFill>
            <a:miter lim="400000"/>
          </a:ln>
        </p:spPr>
        <p:txBody>
          <a:bodyPr lIns="35719" tIns="35719" rIns="35719" bIns="35719" anchor="ctr"/>
          <a:lstStyle/>
          <a:p>
            <a:pPr>
              <a:defRPr sz="3200">
                <a:solidFill>
                  <a:srgbClr val="FFFFFF"/>
                </a:solidFill>
              </a:defRPr>
            </a:pPr>
            <a:endParaRPr sz="1600"/>
          </a:p>
        </p:txBody>
      </p:sp>
    </p:spTree>
    <p:extLst>
      <p:ext uri="{BB962C8B-B14F-4D97-AF65-F5344CB8AC3E}">
        <p14:creationId xmlns:p14="http://schemas.microsoft.com/office/powerpoint/2010/main" val="2483477289"/>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to="" calcmode="lin" valueType="num">
                                      <p:cBhvr>
                                        <p:cTn id="7" dur="700" fill="hold">
                                          <p:stCondLst>
                                            <p:cond delay="0"/>
                                          </p:stCondLst>
                                        </p:cTn>
                                        <p:tgtEl>
                                          <p:spTgt spid="4"/>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4"/>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4"/>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198"/>
                                        </p:tgtEl>
                                        <p:attrNameLst>
                                          <p:attrName>style.visibility</p:attrName>
                                        </p:attrNameLst>
                                      </p:cBhvr>
                                      <p:to>
                                        <p:strVal val="visible"/>
                                      </p:to>
                                    </p:set>
                                    <p:anim to="" calcmode="lin" valueType="num">
                                      <p:cBhvr>
                                        <p:cTn id="12" dur="700" fill="hold">
                                          <p:stCondLst>
                                            <p:cond delay="0"/>
                                          </p:stCondLst>
                                        </p:cTn>
                                        <p:tgtEl>
                                          <p:spTgt spid="198"/>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198"/>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198"/>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199"/>
                                        </p:tgtEl>
                                        <p:attrNameLst>
                                          <p:attrName>style.visibility</p:attrName>
                                        </p:attrNameLst>
                                      </p:cBhvr>
                                      <p:to>
                                        <p:strVal val="visible"/>
                                      </p:to>
                                    </p:set>
                                    <p:anim to="" calcmode="lin" valueType="num">
                                      <p:cBhvr>
                                        <p:cTn id="17" dur="700" fill="hold">
                                          <p:stCondLst>
                                            <p:cond delay="0"/>
                                          </p:stCondLst>
                                        </p:cTn>
                                        <p:tgtEl>
                                          <p:spTgt spid="199"/>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199"/>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199"/>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200"/>
                                        </p:tgtEl>
                                        <p:attrNameLst>
                                          <p:attrName>style.visibility</p:attrName>
                                        </p:attrNameLst>
                                      </p:cBhvr>
                                      <p:to>
                                        <p:strVal val="visible"/>
                                      </p:to>
                                    </p:set>
                                    <p:anim to="" calcmode="lin" valueType="num">
                                      <p:cBhvr>
                                        <p:cTn id="22" dur="700" fill="hold">
                                          <p:stCondLst>
                                            <p:cond delay="0"/>
                                          </p:stCondLst>
                                        </p:cTn>
                                        <p:tgtEl>
                                          <p:spTgt spid="200"/>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200"/>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200"/>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201"/>
                                        </p:tgtEl>
                                        <p:attrNameLst>
                                          <p:attrName>style.visibility</p:attrName>
                                        </p:attrNameLst>
                                      </p:cBhvr>
                                      <p:to>
                                        <p:strVal val="visible"/>
                                      </p:to>
                                    </p:set>
                                    <p:anim to="" calcmode="lin" valueType="num">
                                      <p:cBhvr>
                                        <p:cTn id="27" dur="700" fill="hold">
                                          <p:stCondLst>
                                            <p:cond delay="0"/>
                                          </p:stCondLst>
                                        </p:cTn>
                                        <p:tgtEl>
                                          <p:spTgt spid="201"/>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201"/>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 grpId="0" animBg="1"/>
      <p:bldP spid="199" grpId="0" animBg="1" autoUpdateAnimBg="0"/>
      <p:bldP spid="200" grpId="0" animBg="1" autoUpdateAnimBg="0"/>
      <p:bldP spid="201"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PicturePlaceholder 1"/>
          <p:cNvSpPr>
            <a:spLocks noGrp="1"/>
          </p:cNvSpPr>
          <p:nvPr>
            <p:ph type="pic" sz="quarter" idx="10"/>
            <p:custDataLst>
              <p:tags r:id="rId1"/>
            </p:custDataLst>
          </p:nvPr>
        </p:nvSpPr>
        <p:spPr/>
      </p:sp>
      <p:sp>
        <p:nvSpPr>
          <p:cNvPr id="204" name="PA_形状 204"/>
          <p:cNvSpPr/>
          <p:nvPr>
            <p:custDataLst>
              <p:tags r:id="rId2"/>
            </p:custDataLst>
          </p:nvPr>
        </p:nvSpPr>
        <p:spPr>
          <a:xfrm>
            <a:off x="640953" y="550466"/>
            <a:ext cx="10910093" cy="6230938"/>
          </a:xfrm>
          <a:prstGeom prst="rect">
            <a:avLst/>
          </a:prstGeom>
          <a:solidFill>
            <a:srgbClr val="FDFB00"/>
          </a:solidFill>
          <a:ln w="12700">
            <a:miter lim="400000"/>
          </a:ln>
        </p:spPr>
        <p:txBody>
          <a:bodyPr lIns="35719" tIns="35719" rIns="35719" bIns="35719" anchor="ctr"/>
          <a:lstStyle/>
          <a:p>
            <a:pPr>
              <a:defRPr sz="3200">
                <a:solidFill>
                  <a:srgbClr val="FFFFFF"/>
                </a:solidFill>
              </a:defRPr>
            </a:pPr>
            <a:endParaRPr sz="1600"/>
          </a:p>
        </p:txBody>
      </p:sp>
      <p:sp>
        <p:nvSpPr>
          <p:cNvPr id="205" name="PA_形状 205"/>
          <p:cNvSpPr/>
          <p:nvPr>
            <p:custDataLst>
              <p:tags r:id="rId3"/>
            </p:custDataLst>
          </p:nvPr>
        </p:nvSpPr>
        <p:spPr>
          <a:xfrm>
            <a:off x="2419576" y="1817086"/>
            <a:ext cx="7352849" cy="2611292"/>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defRPr sz="11000" i="1">
                <a:latin typeface="Lora"/>
                <a:ea typeface="Lora"/>
                <a:cs typeface="Lora"/>
                <a:sym typeface="Lora"/>
              </a:defRPr>
            </a:pPr>
            <a:r>
              <a:rPr sz="5500" dirty="0"/>
              <a:t>“</a:t>
            </a:r>
            <a:r>
              <a:rPr sz="5500" b="1" dirty="0"/>
              <a:t>I dress myself</a:t>
            </a:r>
            <a:r>
              <a:rPr sz="5500" dirty="0"/>
              <a:t>, </a:t>
            </a:r>
            <a:r>
              <a:rPr sz="5500" u="sng" dirty="0"/>
              <a:t>not</a:t>
            </a:r>
            <a:r>
              <a:rPr sz="5500" dirty="0"/>
              <a:t> to impress, but for </a:t>
            </a:r>
            <a:r>
              <a:rPr sz="5500" b="1" dirty="0"/>
              <a:t>comfort </a:t>
            </a:r>
            <a:r>
              <a:rPr sz="5500" dirty="0"/>
              <a:t>and for </a:t>
            </a:r>
            <a:r>
              <a:rPr sz="5500" b="1" dirty="0"/>
              <a:t>style.”</a:t>
            </a:r>
          </a:p>
        </p:txBody>
      </p:sp>
      <p:sp>
        <p:nvSpPr>
          <p:cNvPr id="206" name="PA_形状 206"/>
          <p:cNvSpPr/>
          <p:nvPr>
            <p:custDataLst>
              <p:tags r:id="rId4"/>
            </p:custDataLst>
          </p:nvPr>
        </p:nvSpPr>
        <p:spPr>
          <a:xfrm>
            <a:off x="5194840" y="5492093"/>
            <a:ext cx="1569725" cy="32143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90000"/>
              </a:lnSpc>
              <a:defRPr sz="3600">
                <a:latin typeface="Lora"/>
                <a:ea typeface="Lora"/>
                <a:cs typeface="Lora"/>
                <a:sym typeface="Lora"/>
              </a:defRPr>
            </a:lvl1pPr>
          </a:lstStyle>
          <a:p>
            <a:r>
              <a:rPr sz="1800"/>
              <a:t>Lindsey Wixson </a:t>
            </a:r>
          </a:p>
        </p:txBody>
      </p:sp>
      <p:sp>
        <p:nvSpPr>
          <p:cNvPr id="207" name="PA_形状 207"/>
          <p:cNvSpPr/>
          <p:nvPr>
            <p:custDataLst>
              <p:tags r:id="rId5"/>
            </p:custDataLst>
          </p:nvPr>
        </p:nvSpPr>
        <p:spPr>
          <a:xfrm>
            <a:off x="5933281" y="5040947"/>
            <a:ext cx="325438" cy="75407"/>
          </a:xfrm>
          <a:prstGeom prst="rect">
            <a:avLst/>
          </a:prstGeom>
          <a:solidFill>
            <a:srgbClr val="000000"/>
          </a:solidFill>
          <a:ln w="12700">
            <a:miter lim="400000"/>
          </a:ln>
        </p:spPr>
        <p:txBody>
          <a:bodyPr lIns="35719" tIns="35719" rIns="35719" bIns="35719" anchor="ctr"/>
          <a:lstStyle/>
          <a:p>
            <a:pPr>
              <a:defRPr sz="3200">
                <a:solidFill>
                  <a:srgbClr val="FFFFFF"/>
                </a:solidFill>
              </a:defRPr>
            </a:pPr>
            <a:endParaRPr sz="1600"/>
          </a:p>
        </p:txBody>
      </p:sp>
    </p:spTree>
    <p:extLst>
      <p:ext uri="{BB962C8B-B14F-4D97-AF65-F5344CB8AC3E}">
        <p14:creationId xmlns:p14="http://schemas.microsoft.com/office/powerpoint/2010/main" val="828169051"/>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to="" calcmode="lin" valueType="num">
                                      <p:cBhvr>
                                        <p:cTn id="7" dur="700" fill="hold">
                                          <p:stCondLst>
                                            <p:cond delay="0"/>
                                          </p:stCondLst>
                                        </p:cTn>
                                        <p:tgtEl>
                                          <p:spTgt spid="2"/>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2"/>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2"/>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204"/>
                                        </p:tgtEl>
                                        <p:attrNameLst>
                                          <p:attrName>style.visibility</p:attrName>
                                        </p:attrNameLst>
                                      </p:cBhvr>
                                      <p:to>
                                        <p:strVal val="visible"/>
                                      </p:to>
                                    </p:set>
                                    <p:anim to="" calcmode="lin" valueType="num">
                                      <p:cBhvr>
                                        <p:cTn id="12" dur="700" fill="hold">
                                          <p:stCondLst>
                                            <p:cond delay="0"/>
                                          </p:stCondLst>
                                        </p:cTn>
                                        <p:tgtEl>
                                          <p:spTgt spid="204"/>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204"/>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204"/>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205"/>
                                        </p:tgtEl>
                                        <p:attrNameLst>
                                          <p:attrName>style.visibility</p:attrName>
                                        </p:attrNameLst>
                                      </p:cBhvr>
                                      <p:to>
                                        <p:strVal val="visible"/>
                                      </p:to>
                                    </p:set>
                                    <p:anim to="" calcmode="lin" valueType="num">
                                      <p:cBhvr>
                                        <p:cTn id="17" dur="700" fill="hold">
                                          <p:stCondLst>
                                            <p:cond delay="0"/>
                                          </p:stCondLst>
                                        </p:cTn>
                                        <p:tgtEl>
                                          <p:spTgt spid="205"/>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205"/>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205"/>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206"/>
                                        </p:tgtEl>
                                        <p:attrNameLst>
                                          <p:attrName>style.visibility</p:attrName>
                                        </p:attrNameLst>
                                      </p:cBhvr>
                                      <p:to>
                                        <p:strVal val="visible"/>
                                      </p:to>
                                    </p:set>
                                    <p:anim to="" calcmode="lin" valueType="num">
                                      <p:cBhvr>
                                        <p:cTn id="22" dur="700" fill="hold">
                                          <p:stCondLst>
                                            <p:cond delay="0"/>
                                          </p:stCondLst>
                                        </p:cTn>
                                        <p:tgtEl>
                                          <p:spTgt spid="206"/>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206"/>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206"/>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207"/>
                                        </p:tgtEl>
                                        <p:attrNameLst>
                                          <p:attrName>style.visibility</p:attrName>
                                        </p:attrNameLst>
                                      </p:cBhvr>
                                      <p:to>
                                        <p:strVal val="visible"/>
                                      </p:to>
                                    </p:set>
                                    <p:anim to="" calcmode="lin" valueType="num">
                                      <p:cBhvr>
                                        <p:cTn id="27" dur="700" fill="hold">
                                          <p:stCondLst>
                                            <p:cond delay="0"/>
                                          </p:stCondLst>
                                        </p:cTn>
                                        <p:tgtEl>
                                          <p:spTgt spid="207"/>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207"/>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 grpId="0" animBg="1"/>
      <p:bldP spid="205" grpId="0" animBg="1" autoUpdateAnimBg="0"/>
      <p:bldP spid="206" grpId="0" animBg="1" autoUpdateAnimBg="0"/>
      <p:bldP spid="207"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PicturePlaceholder 2"/>
          <p:cNvSpPr>
            <a:spLocks noGrp="1"/>
          </p:cNvSpPr>
          <p:nvPr>
            <p:ph type="pic" sz="quarter" idx="10"/>
            <p:custDataLst>
              <p:tags r:id="rId1"/>
            </p:custDataLst>
          </p:nvPr>
        </p:nvSpPr>
        <p:spPr/>
      </p:sp>
      <p:sp>
        <p:nvSpPr>
          <p:cNvPr id="210" name="PA_形状 210"/>
          <p:cNvSpPr/>
          <p:nvPr>
            <p:custDataLst>
              <p:tags r:id="rId2"/>
            </p:custDataLst>
          </p:nvPr>
        </p:nvSpPr>
        <p:spPr>
          <a:xfrm>
            <a:off x="640954" y="664766"/>
            <a:ext cx="10910093" cy="6230938"/>
          </a:xfrm>
          <a:prstGeom prst="rect">
            <a:avLst/>
          </a:prstGeom>
          <a:solidFill>
            <a:srgbClr val="FFFFFF"/>
          </a:solidFill>
          <a:ln w="12700">
            <a:miter lim="400000"/>
          </a:ln>
        </p:spPr>
        <p:txBody>
          <a:bodyPr lIns="35719" tIns="35719" rIns="35719" bIns="35719" anchor="ctr"/>
          <a:lstStyle/>
          <a:p>
            <a:pPr>
              <a:defRPr sz="3200">
                <a:solidFill>
                  <a:srgbClr val="FFFFFF"/>
                </a:solidFill>
              </a:defRPr>
            </a:pPr>
            <a:endParaRPr sz="1600"/>
          </a:p>
        </p:txBody>
      </p:sp>
      <p:pic>
        <p:nvPicPr>
          <p:cNvPr id="7" name="PA_PicturePlaceholder 6">
            <a:extLst>
              <a:ext uri="{FF2B5EF4-FFF2-40B4-BE49-F238E27FC236}">
                <a16:creationId xmlns:a16="http://schemas.microsoft.com/office/drawing/2014/main" id="{FCF48DF1-9D76-4842-9245-05627DE6DDE7}"/>
              </a:ext>
            </a:extLst>
          </p:cNvPr>
          <p:cNvPicPr>
            <a:picLocks noGrp="1" noChangeAspect="1"/>
          </p:cNvPicPr>
          <p:nvPr>
            <p:ph type="pic" sz="quarter" idx="11"/>
            <p:custDataLst>
              <p:tags r:id="rId3"/>
            </p:custDataLst>
          </p:nvPr>
        </p:nvPicPr>
        <p:blipFill>
          <a:blip r:embed="rId12" cstate="print">
            <a:extLst>
              <a:ext uri="{28A0092B-C50C-407E-A947-70E740481C1C}">
                <a14:useLocalDpi xmlns:a14="http://schemas.microsoft.com/office/drawing/2010/main" val="0"/>
              </a:ext>
            </a:extLst>
          </a:blip>
          <a:srcRect l="16677" r="16677"/>
          <a:stretch>
            <a:fillRect/>
          </a:stretch>
        </p:blipFill>
        <p:spPr/>
      </p:pic>
      <p:pic>
        <p:nvPicPr>
          <p:cNvPr id="9" name="PA_PicturePlaceholder 8">
            <a:extLst>
              <a:ext uri="{FF2B5EF4-FFF2-40B4-BE49-F238E27FC236}">
                <a16:creationId xmlns:a16="http://schemas.microsoft.com/office/drawing/2014/main" id="{C12693A9-F38F-444B-B4E7-92BB85E8E551}"/>
              </a:ext>
            </a:extLst>
          </p:cNvPr>
          <p:cNvPicPr>
            <a:picLocks noGrp="1" noChangeAspect="1"/>
          </p:cNvPicPr>
          <p:nvPr>
            <p:ph type="pic" sz="quarter" idx="12"/>
            <p:custDataLst>
              <p:tags r:id="rId4"/>
            </p:custDataLst>
          </p:nvPr>
        </p:nvPicPr>
        <p:blipFill>
          <a:blip r:embed="rId13" cstate="print">
            <a:extLst>
              <a:ext uri="{28A0092B-C50C-407E-A947-70E740481C1C}">
                <a14:useLocalDpi xmlns:a14="http://schemas.microsoft.com/office/drawing/2010/main" val="0"/>
              </a:ext>
            </a:extLst>
          </a:blip>
          <a:srcRect l="16677" r="16677"/>
          <a:stretch>
            <a:fillRect/>
          </a:stretch>
        </p:blipFill>
        <p:spPr/>
      </p:pic>
      <p:pic>
        <p:nvPicPr>
          <p:cNvPr id="11" name="PA_PicturePlaceholder 10">
            <a:extLst>
              <a:ext uri="{FF2B5EF4-FFF2-40B4-BE49-F238E27FC236}">
                <a16:creationId xmlns:a16="http://schemas.microsoft.com/office/drawing/2014/main" id="{2729FF43-B562-4809-86CB-6C6616D9A6C4}"/>
              </a:ext>
            </a:extLst>
          </p:cNvPr>
          <p:cNvPicPr>
            <a:picLocks noGrp="1" noChangeAspect="1"/>
          </p:cNvPicPr>
          <p:nvPr>
            <p:ph type="pic" sz="quarter" idx="13"/>
            <p:custDataLst>
              <p:tags r:id="rId5"/>
            </p:custDataLst>
          </p:nvPr>
        </p:nvPicPr>
        <p:blipFill>
          <a:blip r:embed="rId14" cstate="print">
            <a:extLst>
              <a:ext uri="{28A0092B-C50C-407E-A947-70E740481C1C}">
                <a14:useLocalDpi xmlns:a14="http://schemas.microsoft.com/office/drawing/2010/main" val="0"/>
              </a:ext>
            </a:extLst>
          </a:blip>
          <a:srcRect l="16807" r="16807"/>
          <a:stretch>
            <a:fillRect/>
          </a:stretch>
        </p:blipFill>
        <p:spPr/>
      </p:pic>
      <p:sp>
        <p:nvSpPr>
          <p:cNvPr id="211" name="PA_形状 211"/>
          <p:cNvSpPr/>
          <p:nvPr>
            <p:custDataLst>
              <p:tags r:id="rId6"/>
            </p:custDataLst>
          </p:nvPr>
        </p:nvSpPr>
        <p:spPr>
          <a:xfrm>
            <a:off x="4259024" y="1390446"/>
            <a:ext cx="3673952" cy="50840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nSpc>
                <a:spcPct val="70000"/>
              </a:lnSpc>
              <a:defRPr sz="8100">
                <a:latin typeface="Poppins Light"/>
                <a:ea typeface="Poppins Light"/>
                <a:cs typeface="Poppins Light"/>
                <a:sym typeface="Poppins Light"/>
              </a:defRPr>
            </a:pPr>
            <a:r>
              <a:rPr sz="4050"/>
              <a:t>The </a:t>
            </a:r>
            <a:r>
              <a:rPr sz="4050" b="1">
                <a:latin typeface="Poppins"/>
                <a:ea typeface="Poppins"/>
                <a:cs typeface="Poppins"/>
                <a:sym typeface="Poppins"/>
              </a:rPr>
              <a:t>Team</a:t>
            </a:r>
          </a:p>
        </p:txBody>
      </p:sp>
      <p:sp>
        <p:nvSpPr>
          <p:cNvPr id="215" name="PA_形状 215"/>
          <p:cNvSpPr/>
          <p:nvPr>
            <p:custDataLst>
              <p:tags r:id="rId7"/>
            </p:custDataLst>
          </p:nvPr>
        </p:nvSpPr>
        <p:spPr>
          <a:xfrm>
            <a:off x="2000631" y="5243471"/>
            <a:ext cx="1411028" cy="480709"/>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a:lnSpc>
                <a:spcPct val="90000"/>
              </a:lnSpc>
              <a:defRPr sz="3200">
                <a:latin typeface="Poppins Light"/>
                <a:ea typeface="Poppins Light"/>
                <a:cs typeface="Poppins Light"/>
                <a:sym typeface="Poppins Light"/>
              </a:defRPr>
            </a:pPr>
            <a:r>
              <a:rPr sz="1600" b="1">
                <a:latin typeface="Poppins"/>
                <a:ea typeface="Poppins"/>
                <a:cs typeface="Poppins"/>
                <a:sym typeface="Poppins"/>
              </a:rPr>
              <a:t>Erica Applesons</a:t>
            </a:r>
          </a:p>
          <a:p>
            <a:pPr>
              <a:lnSpc>
                <a:spcPct val="90000"/>
              </a:lnSpc>
              <a:defRPr sz="2700">
                <a:latin typeface="Poppins Light"/>
                <a:ea typeface="Poppins Light"/>
                <a:cs typeface="Poppins Light"/>
                <a:sym typeface="Poppins Light"/>
              </a:defRPr>
            </a:pPr>
            <a:r>
              <a:rPr sz="1350"/>
              <a:t>CEO</a:t>
            </a:r>
          </a:p>
        </p:txBody>
      </p:sp>
      <p:sp>
        <p:nvSpPr>
          <p:cNvPr id="216" name="PA_形状 216"/>
          <p:cNvSpPr/>
          <p:nvPr>
            <p:custDataLst>
              <p:tags r:id="rId8"/>
            </p:custDataLst>
          </p:nvPr>
        </p:nvSpPr>
        <p:spPr>
          <a:xfrm>
            <a:off x="5169122" y="5243471"/>
            <a:ext cx="1411028" cy="480709"/>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a:lnSpc>
                <a:spcPct val="90000"/>
              </a:lnSpc>
              <a:defRPr sz="3200">
                <a:latin typeface="Poppins Light"/>
                <a:ea typeface="Poppins Light"/>
                <a:cs typeface="Poppins Light"/>
                <a:sym typeface="Poppins Light"/>
              </a:defRPr>
            </a:pPr>
            <a:r>
              <a:rPr sz="1600" b="1">
                <a:latin typeface="Poppins"/>
                <a:ea typeface="Poppins"/>
                <a:cs typeface="Poppins"/>
                <a:sym typeface="Poppins"/>
              </a:rPr>
              <a:t>Erica Applesons</a:t>
            </a:r>
          </a:p>
          <a:p>
            <a:pPr>
              <a:lnSpc>
                <a:spcPct val="90000"/>
              </a:lnSpc>
              <a:defRPr sz="2700">
                <a:latin typeface="Poppins Light"/>
                <a:ea typeface="Poppins Light"/>
                <a:cs typeface="Poppins Light"/>
                <a:sym typeface="Poppins Light"/>
              </a:defRPr>
            </a:pPr>
            <a:r>
              <a:rPr sz="1350"/>
              <a:t>CTO</a:t>
            </a:r>
          </a:p>
        </p:txBody>
      </p:sp>
      <p:sp>
        <p:nvSpPr>
          <p:cNvPr id="217" name="PA_形状 217"/>
          <p:cNvSpPr/>
          <p:nvPr>
            <p:custDataLst>
              <p:tags r:id="rId9"/>
            </p:custDataLst>
          </p:nvPr>
        </p:nvSpPr>
        <p:spPr>
          <a:xfrm>
            <a:off x="8337613" y="5243471"/>
            <a:ext cx="1411028" cy="480709"/>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a:lnSpc>
                <a:spcPct val="90000"/>
              </a:lnSpc>
              <a:defRPr sz="3200">
                <a:latin typeface="Poppins Light"/>
                <a:ea typeface="Poppins Light"/>
                <a:cs typeface="Poppins Light"/>
                <a:sym typeface="Poppins Light"/>
              </a:defRPr>
            </a:pPr>
            <a:r>
              <a:rPr sz="1600" b="1">
                <a:latin typeface="Poppins"/>
                <a:ea typeface="Poppins"/>
                <a:cs typeface="Poppins"/>
                <a:sym typeface="Poppins"/>
              </a:rPr>
              <a:t>Erica Applesons</a:t>
            </a:r>
          </a:p>
          <a:p>
            <a:pPr>
              <a:lnSpc>
                <a:spcPct val="90000"/>
              </a:lnSpc>
              <a:defRPr sz="2700">
                <a:latin typeface="Poppins Light"/>
                <a:ea typeface="Poppins Light"/>
                <a:cs typeface="Poppins Light"/>
                <a:sym typeface="Poppins Light"/>
              </a:defRPr>
            </a:pPr>
            <a:r>
              <a:rPr sz="1350"/>
              <a:t>MANAGER</a:t>
            </a:r>
          </a:p>
        </p:txBody>
      </p:sp>
    </p:spTree>
    <p:extLst>
      <p:ext uri="{BB962C8B-B14F-4D97-AF65-F5344CB8AC3E}">
        <p14:creationId xmlns:p14="http://schemas.microsoft.com/office/powerpoint/2010/main" val="810898351"/>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210"/>
                                        </p:tgtEl>
                                        <p:attrNameLst>
                                          <p:attrName>style.visibility</p:attrName>
                                        </p:attrNameLst>
                                      </p:cBhvr>
                                      <p:to>
                                        <p:strVal val="visible"/>
                                      </p:to>
                                    </p:set>
                                    <p:anim to="" calcmode="lin" valueType="num">
                                      <p:cBhvr>
                                        <p:cTn id="12" dur="700" fill="hold">
                                          <p:stCondLst>
                                            <p:cond delay="0"/>
                                          </p:stCondLst>
                                        </p:cTn>
                                        <p:tgtEl>
                                          <p:spTgt spid="210"/>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210"/>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210"/>
                                        </p:tgtEl>
                                      </p:cBhvr>
                                    </p:animEffect>
                                  </p:childTnLst>
                                </p:cTn>
                              </p:par>
                              <p:par>
                                <p:cTn id="15" presetID="0" presetClass="entr" presetSubtype="0" fill="hold" nodeType="with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to="" calcmode="lin" valueType="num">
                                      <p:cBhvr>
                                        <p:cTn id="17" dur="700" fill="hold">
                                          <p:stCondLst>
                                            <p:cond delay="0"/>
                                          </p:stCondLst>
                                        </p:cTn>
                                        <p:tgtEl>
                                          <p:spTgt spid="7"/>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7"/>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7"/>
                                        </p:tgtEl>
                                      </p:cBhvr>
                                    </p:animEffect>
                                  </p:childTnLst>
                                </p:cTn>
                              </p:par>
                              <p:par>
                                <p:cTn id="20" presetID="0" presetClass="entr" presetSubtype="0" fill="hold" nodeType="withEffect">
                                  <p:stCondLst>
                                    <p:cond delay="0"/>
                                  </p:stCondLst>
                                  <p:iterate type="lt">
                                    <p:tmPct val="10000"/>
                                  </p:iterate>
                                  <p:childTnLst>
                                    <p:set>
                                      <p:cBhvr>
                                        <p:cTn id="21" dur="1" fill="hold">
                                          <p:stCondLst>
                                            <p:cond delay="0"/>
                                          </p:stCondLst>
                                        </p:cTn>
                                        <p:tgtEl>
                                          <p:spTgt spid="9"/>
                                        </p:tgtEl>
                                        <p:attrNameLst>
                                          <p:attrName>style.visibility</p:attrName>
                                        </p:attrNameLst>
                                      </p:cBhvr>
                                      <p:to>
                                        <p:strVal val="visible"/>
                                      </p:to>
                                    </p:set>
                                    <p:anim to="" calcmode="lin" valueType="num">
                                      <p:cBhvr>
                                        <p:cTn id="22" dur="700" fill="hold">
                                          <p:stCondLst>
                                            <p:cond delay="0"/>
                                          </p:stCondLst>
                                        </p:cTn>
                                        <p:tgtEl>
                                          <p:spTgt spid="9"/>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9"/>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9"/>
                                        </p:tgtEl>
                                      </p:cBhvr>
                                    </p:animEffect>
                                  </p:childTnLst>
                                </p:cTn>
                              </p:par>
                              <p:par>
                                <p:cTn id="25" presetID="0" presetClass="entr" presetSubtype="0" fill="hold" nodeType="with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 to="" calcmode="lin" valueType="num">
                                      <p:cBhvr>
                                        <p:cTn id="27" dur="700" fill="hold">
                                          <p:stCondLst>
                                            <p:cond delay="0"/>
                                          </p:stCondLst>
                                        </p:cTn>
                                        <p:tgtEl>
                                          <p:spTgt spid="11"/>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11"/>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11"/>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211"/>
                                        </p:tgtEl>
                                        <p:attrNameLst>
                                          <p:attrName>style.visibility</p:attrName>
                                        </p:attrNameLst>
                                      </p:cBhvr>
                                      <p:to>
                                        <p:strVal val="visible"/>
                                      </p:to>
                                    </p:set>
                                    <p:anim to="" calcmode="lin" valueType="num">
                                      <p:cBhvr>
                                        <p:cTn id="32" dur="700" fill="hold">
                                          <p:stCondLst>
                                            <p:cond delay="0"/>
                                          </p:stCondLst>
                                        </p:cTn>
                                        <p:tgtEl>
                                          <p:spTgt spid="211"/>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211"/>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211"/>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215"/>
                                        </p:tgtEl>
                                        <p:attrNameLst>
                                          <p:attrName>style.visibility</p:attrName>
                                        </p:attrNameLst>
                                      </p:cBhvr>
                                      <p:to>
                                        <p:strVal val="visible"/>
                                      </p:to>
                                    </p:set>
                                    <p:anim to="" calcmode="lin" valueType="num">
                                      <p:cBhvr>
                                        <p:cTn id="37" dur="700" fill="hold">
                                          <p:stCondLst>
                                            <p:cond delay="0"/>
                                          </p:stCondLst>
                                        </p:cTn>
                                        <p:tgtEl>
                                          <p:spTgt spid="215"/>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215"/>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215"/>
                                        </p:tgtEl>
                                      </p:cBhvr>
                                    </p:animEffect>
                                  </p:childTnLst>
                                </p:cTn>
                              </p:par>
                              <p:par>
                                <p:cTn id="40" presetID="0" presetClass="entr" presetSubtype="0" fill="hold" grpId="0" nodeType="withEffect">
                                  <p:stCondLst>
                                    <p:cond delay="0"/>
                                  </p:stCondLst>
                                  <p:childTnLst>
                                    <p:set>
                                      <p:cBhvr>
                                        <p:cTn id="41" dur="1" fill="hold">
                                          <p:stCondLst>
                                            <p:cond delay="0"/>
                                          </p:stCondLst>
                                        </p:cTn>
                                        <p:tgtEl>
                                          <p:spTgt spid="216"/>
                                        </p:tgtEl>
                                        <p:attrNameLst>
                                          <p:attrName>style.visibility</p:attrName>
                                        </p:attrNameLst>
                                      </p:cBhvr>
                                      <p:to>
                                        <p:strVal val="visible"/>
                                      </p:to>
                                    </p:set>
                                    <p:anim to="" calcmode="lin" valueType="num">
                                      <p:cBhvr>
                                        <p:cTn id="42" dur="700" fill="hold">
                                          <p:stCondLst>
                                            <p:cond delay="0"/>
                                          </p:stCondLst>
                                        </p:cTn>
                                        <p:tgtEl>
                                          <p:spTgt spid="216"/>
                                        </p:tgtEl>
                                        <p:attrNameLst>
                                          <p:attrName>ppt_x</p:attrName>
                                        </p:attrNameLst>
                                      </p:cBhvr>
                                      <p:tavLst>
                                        <p:tav tm="0" fmla="#ppt_x-#ppt_h*((1.5-1.5*$)^3-(1.5-1.5*$)^2)">
                                          <p:val>
                                            <p:strVal val="0"/>
                                          </p:val>
                                        </p:tav>
                                        <p:tav tm="100000">
                                          <p:val>
                                            <p:strVal val="1"/>
                                          </p:val>
                                        </p:tav>
                                      </p:tavLst>
                                    </p:anim>
                                    <p:anim to="" calcmode="lin" valueType="num">
                                      <p:cBhvr>
                                        <p:cTn id="43" dur="700" fill="hold">
                                          <p:stCondLst>
                                            <p:cond delay="0"/>
                                          </p:stCondLst>
                                        </p:cTn>
                                        <p:tgtEl>
                                          <p:spTgt spid="216"/>
                                        </p:tgtEl>
                                        <p:attrNameLst>
                                          <p:attrName>transform.rotation_z</p:attrName>
                                        </p:attrNameLst>
                                      </p:cBhvr>
                                      <p:tavLst>
                                        <p:tav tm="0" fmla="#ppt_r+180*((1.5-1.5*$)^3-(1.5-1.5*$)^2)">
                                          <p:val>
                                            <p:strVal val="0"/>
                                          </p:val>
                                        </p:tav>
                                        <p:tav tm="100000">
                                          <p:val>
                                            <p:strVal val="1"/>
                                          </p:val>
                                        </p:tav>
                                      </p:tavLst>
                                    </p:anim>
                                    <p:animEffect filter="fade">
                                      <p:cBhvr>
                                        <p:cTn id="44" dur="300">
                                          <p:stCondLst>
                                            <p:cond delay="0"/>
                                          </p:stCondLst>
                                        </p:cTn>
                                        <p:tgtEl>
                                          <p:spTgt spid="216"/>
                                        </p:tgtEl>
                                      </p:cBhvr>
                                    </p:animEffect>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217"/>
                                        </p:tgtEl>
                                        <p:attrNameLst>
                                          <p:attrName>style.visibility</p:attrName>
                                        </p:attrNameLst>
                                      </p:cBhvr>
                                      <p:to>
                                        <p:strVal val="visible"/>
                                      </p:to>
                                    </p:set>
                                    <p:anim to="" calcmode="lin" valueType="num">
                                      <p:cBhvr>
                                        <p:cTn id="47" dur="700" fill="hold">
                                          <p:stCondLst>
                                            <p:cond delay="0"/>
                                          </p:stCondLst>
                                        </p:cTn>
                                        <p:tgtEl>
                                          <p:spTgt spid="217"/>
                                        </p:tgtEl>
                                        <p:attrNameLst>
                                          <p:attrName>ppt_x</p:attrName>
                                        </p:attrNameLst>
                                      </p:cBhvr>
                                      <p:tavLst>
                                        <p:tav tm="0" fmla="#ppt_x-#ppt_h*((1.5-1.5*$)^3-(1.5-1.5*$)^2)">
                                          <p:val>
                                            <p:strVal val="0"/>
                                          </p:val>
                                        </p:tav>
                                        <p:tav tm="100000">
                                          <p:val>
                                            <p:strVal val="1"/>
                                          </p:val>
                                        </p:tav>
                                      </p:tavLst>
                                    </p:anim>
                                    <p:anim to="" calcmode="lin" valueType="num">
                                      <p:cBhvr>
                                        <p:cTn id="48" dur="700" fill="hold">
                                          <p:stCondLst>
                                            <p:cond delay="0"/>
                                          </p:stCondLst>
                                        </p:cTn>
                                        <p:tgtEl>
                                          <p:spTgt spid="217"/>
                                        </p:tgtEl>
                                        <p:attrNameLst>
                                          <p:attrName>transform.rotation_z</p:attrName>
                                        </p:attrNameLst>
                                      </p:cBhvr>
                                      <p:tavLst>
                                        <p:tav tm="0" fmla="#ppt_r+180*((1.5-1.5*$)^3-(1.5-1.5*$)^2)">
                                          <p:val>
                                            <p:strVal val="0"/>
                                          </p:val>
                                        </p:tav>
                                        <p:tav tm="100000">
                                          <p:val>
                                            <p:strVal val="1"/>
                                          </p:val>
                                        </p:tav>
                                      </p:tavLst>
                                    </p:anim>
                                    <p:animEffect filter="fade">
                                      <p:cBhvr>
                                        <p:cTn id="49" dur="300">
                                          <p:stCondLst>
                                            <p:cond delay="0"/>
                                          </p:stCondLst>
                                        </p:cTn>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0" grpId="0" animBg="1"/>
      <p:bldP spid="211" grpId="0" animBg="1" autoUpdateAnimBg="0"/>
      <p:bldP spid="215" grpId="0" animBg="1" autoUpdateAnimBg="0"/>
      <p:bldP spid="216" grpId="0" animBg="1"/>
      <p:bldP spid="217" grpId="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PA_形状 219"/>
          <p:cNvSpPr/>
          <p:nvPr>
            <p:custDataLst>
              <p:tags r:id="rId1"/>
            </p:custDataLst>
          </p:nvPr>
        </p:nvSpPr>
        <p:spPr>
          <a:xfrm>
            <a:off x="3969" y="-21829"/>
            <a:ext cx="12192001" cy="6901657"/>
          </a:xfrm>
          <a:prstGeom prst="rect">
            <a:avLst/>
          </a:prstGeom>
          <a:solidFill>
            <a:srgbClr val="FDFB00"/>
          </a:solidFill>
          <a:ln w="12700">
            <a:miter lim="400000"/>
          </a:ln>
        </p:spPr>
        <p:txBody>
          <a:bodyPr lIns="35719" tIns="35719" rIns="35719" bIns="35719" anchor="ctr"/>
          <a:lstStyle/>
          <a:p>
            <a:pPr>
              <a:defRPr sz="3200">
                <a:solidFill>
                  <a:srgbClr val="FFFFFF"/>
                </a:solidFill>
              </a:defRPr>
            </a:pPr>
            <a:endParaRPr sz="1600"/>
          </a:p>
        </p:txBody>
      </p:sp>
      <p:sp>
        <p:nvSpPr>
          <p:cNvPr id="220" name="PA_形状 220"/>
          <p:cNvSpPr/>
          <p:nvPr>
            <p:custDataLst>
              <p:tags r:id="rId2"/>
            </p:custDataLst>
          </p:nvPr>
        </p:nvSpPr>
        <p:spPr>
          <a:xfrm>
            <a:off x="483791" y="561578"/>
            <a:ext cx="10660062" cy="5909469"/>
          </a:xfrm>
          <a:prstGeom prst="rect">
            <a:avLst/>
          </a:prstGeom>
          <a:solidFill>
            <a:srgbClr val="FFFFFF"/>
          </a:solidFill>
          <a:ln w="12700">
            <a:miter lim="400000"/>
          </a:ln>
        </p:spPr>
        <p:txBody>
          <a:bodyPr lIns="35719" tIns="35719" rIns="35719" bIns="35719" anchor="ctr"/>
          <a:lstStyle/>
          <a:p>
            <a:pPr>
              <a:defRPr sz="3200">
                <a:solidFill>
                  <a:srgbClr val="FFFFFF"/>
                </a:solidFill>
              </a:defRPr>
            </a:pPr>
            <a:endParaRPr sz="1600"/>
          </a:p>
        </p:txBody>
      </p:sp>
      <p:sp>
        <p:nvSpPr>
          <p:cNvPr id="2" name="PA_PicturePlaceholder 1"/>
          <p:cNvSpPr>
            <a:spLocks noGrp="1"/>
          </p:cNvSpPr>
          <p:nvPr>
            <p:ph type="pic" sz="quarter" idx="10"/>
            <p:custDataLst>
              <p:tags r:id="rId3"/>
            </p:custDataLst>
          </p:nvPr>
        </p:nvSpPr>
        <p:spPr/>
      </p:sp>
      <p:sp>
        <p:nvSpPr>
          <p:cNvPr id="222" name="PA_形状 222"/>
          <p:cNvSpPr/>
          <p:nvPr>
            <p:custDataLst>
              <p:tags r:id="rId4"/>
            </p:custDataLst>
          </p:nvPr>
        </p:nvSpPr>
        <p:spPr>
          <a:xfrm>
            <a:off x="2877966" y="1936996"/>
            <a:ext cx="6436069" cy="2288127"/>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defRPr sz="9600">
                <a:solidFill>
                  <a:srgbClr val="FFFFFF"/>
                </a:solidFill>
                <a:latin typeface="Poppins Light"/>
                <a:ea typeface="Poppins Light"/>
                <a:cs typeface="Poppins Light"/>
                <a:sym typeface="Poppins Light"/>
              </a:defRPr>
            </a:pPr>
            <a:r>
              <a:rPr sz="4800" dirty="0"/>
              <a:t>I dress myself, </a:t>
            </a:r>
            <a:r>
              <a:rPr sz="4800" u="sng" dirty="0"/>
              <a:t>not</a:t>
            </a:r>
            <a:r>
              <a:rPr sz="4800" dirty="0"/>
              <a:t> to impress, but for comfort and for style. </a:t>
            </a:r>
          </a:p>
        </p:txBody>
      </p:sp>
      <p:sp>
        <p:nvSpPr>
          <p:cNvPr id="223" name="PA_形状 223"/>
          <p:cNvSpPr/>
          <p:nvPr>
            <p:custDataLst>
              <p:tags r:id="rId5"/>
            </p:custDataLst>
          </p:nvPr>
        </p:nvSpPr>
        <p:spPr>
          <a:xfrm>
            <a:off x="5194840" y="5164671"/>
            <a:ext cx="1569725" cy="32143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90000"/>
              </a:lnSpc>
              <a:defRPr sz="3600">
                <a:solidFill>
                  <a:srgbClr val="FFFFFF"/>
                </a:solidFill>
                <a:latin typeface="Lora"/>
                <a:ea typeface="Lora"/>
                <a:cs typeface="Lora"/>
                <a:sym typeface="Lora"/>
              </a:defRPr>
            </a:lvl1pPr>
          </a:lstStyle>
          <a:p>
            <a:r>
              <a:rPr sz="1800"/>
              <a:t>Lindsey Wixson </a:t>
            </a:r>
          </a:p>
        </p:txBody>
      </p:sp>
      <p:sp>
        <p:nvSpPr>
          <p:cNvPr id="224" name="PA_形状 224"/>
          <p:cNvSpPr/>
          <p:nvPr>
            <p:custDataLst>
              <p:tags r:id="rId6"/>
            </p:custDataLst>
          </p:nvPr>
        </p:nvSpPr>
        <p:spPr>
          <a:xfrm>
            <a:off x="5933281" y="4939744"/>
            <a:ext cx="325438" cy="75407"/>
          </a:xfrm>
          <a:prstGeom prst="rect">
            <a:avLst/>
          </a:prstGeom>
          <a:solidFill>
            <a:srgbClr val="FFFFFF"/>
          </a:solidFill>
          <a:ln w="12700">
            <a:miter lim="400000"/>
          </a:ln>
        </p:spPr>
        <p:txBody>
          <a:bodyPr lIns="35719" tIns="35719" rIns="35719" bIns="35719" anchor="ctr"/>
          <a:lstStyle/>
          <a:p>
            <a:pPr>
              <a:defRPr sz="3200">
                <a:solidFill>
                  <a:srgbClr val="FFFFFF"/>
                </a:solidFill>
              </a:defRPr>
            </a:pPr>
            <a:endParaRPr sz="1600"/>
          </a:p>
        </p:txBody>
      </p:sp>
    </p:spTree>
    <p:extLst>
      <p:ext uri="{BB962C8B-B14F-4D97-AF65-F5344CB8AC3E}">
        <p14:creationId xmlns:p14="http://schemas.microsoft.com/office/powerpoint/2010/main" val="1670246740"/>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19"/>
                                        </p:tgtEl>
                                        <p:attrNameLst>
                                          <p:attrName>style.visibility</p:attrName>
                                        </p:attrNameLst>
                                      </p:cBhvr>
                                      <p:to>
                                        <p:strVal val="visible"/>
                                      </p:to>
                                    </p:set>
                                    <p:anim to="" calcmode="lin" valueType="num">
                                      <p:cBhvr>
                                        <p:cTn id="7" dur="700" fill="hold">
                                          <p:stCondLst>
                                            <p:cond delay="0"/>
                                          </p:stCondLst>
                                        </p:cTn>
                                        <p:tgtEl>
                                          <p:spTgt spid="219"/>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219"/>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219"/>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220"/>
                                        </p:tgtEl>
                                        <p:attrNameLst>
                                          <p:attrName>style.visibility</p:attrName>
                                        </p:attrNameLst>
                                      </p:cBhvr>
                                      <p:to>
                                        <p:strVal val="visible"/>
                                      </p:to>
                                    </p:set>
                                    <p:anim to="" calcmode="lin" valueType="num">
                                      <p:cBhvr>
                                        <p:cTn id="12" dur="700" fill="hold">
                                          <p:stCondLst>
                                            <p:cond delay="0"/>
                                          </p:stCondLst>
                                        </p:cTn>
                                        <p:tgtEl>
                                          <p:spTgt spid="220"/>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220"/>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220"/>
                                        </p:tgtEl>
                                      </p:cBhvr>
                                    </p:animEffect>
                                  </p:childTnLst>
                                </p:cTn>
                              </p:par>
                              <p:par>
                                <p:cTn id="15" presetID="0" presetClass="entr" presetSubtype="0" fill="hold" nodeType="with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2"/>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2"/>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222"/>
                                        </p:tgtEl>
                                        <p:attrNameLst>
                                          <p:attrName>style.visibility</p:attrName>
                                        </p:attrNameLst>
                                      </p:cBhvr>
                                      <p:to>
                                        <p:strVal val="visible"/>
                                      </p:to>
                                    </p:set>
                                    <p:anim to="" calcmode="lin" valueType="num">
                                      <p:cBhvr>
                                        <p:cTn id="22" dur="700" fill="hold">
                                          <p:stCondLst>
                                            <p:cond delay="0"/>
                                          </p:stCondLst>
                                        </p:cTn>
                                        <p:tgtEl>
                                          <p:spTgt spid="222"/>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222"/>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222"/>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223"/>
                                        </p:tgtEl>
                                        <p:attrNameLst>
                                          <p:attrName>style.visibility</p:attrName>
                                        </p:attrNameLst>
                                      </p:cBhvr>
                                      <p:to>
                                        <p:strVal val="visible"/>
                                      </p:to>
                                    </p:set>
                                    <p:anim to="" calcmode="lin" valueType="num">
                                      <p:cBhvr>
                                        <p:cTn id="27" dur="700" fill="hold">
                                          <p:stCondLst>
                                            <p:cond delay="0"/>
                                          </p:stCondLst>
                                        </p:cTn>
                                        <p:tgtEl>
                                          <p:spTgt spid="223"/>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223"/>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223"/>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224"/>
                                        </p:tgtEl>
                                        <p:attrNameLst>
                                          <p:attrName>style.visibility</p:attrName>
                                        </p:attrNameLst>
                                      </p:cBhvr>
                                      <p:to>
                                        <p:strVal val="visible"/>
                                      </p:to>
                                    </p:set>
                                    <p:anim to="" calcmode="lin" valueType="num">
                                      <p:cBhvr>
                                        <p:cTn id="32" dur="700" fill="hold">
                                          <p:stCondLst>
                                            <p:cond delay="0"/>
                                          </p:stCondLst>
                                        </p:cTn>
                                        <p:tgtEl>
                                          <p:spTgt spid="224"/>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224"/>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animBg="1" autoUpdateAnimBg="0"/>
      <p:bldP spid="220" grpId="0" animBg="1"/>
      <p:bldP spid="222" grpId="0" animBg="1" autoUpdateAnimBg="0"/>
      <p:bldP spid="223" grpId="0" animBg="1" autoUpdateAnimBg="0"/>
      <p:bldP spid="224"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6" name="PA_图片 225"/>
          <p:cNvPicPr>
            <a:picLocks/>
          </p:cNvPicPr>
          <p:nvPr>
            <p:custDataLst>
              <p:tags r:id="rId1"/>
            </p:custDataLst>
          </p:nvPr>
        </p:nvPicPr>
        <p:blipFill>
          <a:blip r:embed="rId9">
            <a:extLst/>
          </a:blip>
          <a:stretch>
            <a:fillRect/>
          </a:stretch>
        </p:blipFill>
        <p:spPr>
          <a:xfrm>
            <a:off x="4730206" y="-921777"/>
            <a:ext cx="8226236" cy="9173010"/>
          </a:xfrm>
          <a:prstGeom prst="rect">
            <a:avLst/>
          </a:prstGeom>
        </p:spPr>
      </p:pic>
      <p:pic>
        <p:nvPicPr>
          <p:cNvPr id="228" name="PA_图片 227"/>
          <p:cNvPicPr>
            <a:picLocks/>
          </p:cNvPicPr>
          <p:nvPr>
            <p:custDataLst>
              <p:tags r:id="rId2"/>
            </p:custDataLst>
          </p:nvPr>
        </p:nvPicPr>
        <p:blipFill>
          <a:blip r:embed="rId10">
            <a:extLst/>
          </a:blip>
          <a:stretch>
            <a:fillRect/>
          </a:stretch>
        </p:blipFill>
        <p:spPr>
          <a:xfrm>
            <a:off x="4591348" y="-633562"/>
            <a:ext cx="7939974" cy="8596581"/>
          </a:xfrm>
          <a:prstGeom prst="rect">
            <a:avLst/>
          </a:prstGeom>
        </p:spPr>
      </p:pic>
      <p:sp>
        <p:nvSpPr>
          <p:cNvPr id="232" name="PA_形状 232"/>
          <p:cNvSpPr/>
          <p:nvPr>
            <p:custDataLst>
              <p:tags r:id="rId3"/>
            </p:custDataLst>
          </p:nvPr>
        </p:nvSpPr>
        <p:spPr>
          <a:xfrm>
            <a:off x="1232853" y="4177030"/>
            <a:ext cx="3627763" cy="169257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just">
              <a:lnSpc>
                <a:spcPct val="130000"/>
              </a:lnSpc>
              <a:defRPr sz="2700">
                <a:solidFill>
                  <a:srgbClr val="A6AAA9"/>
                </a:solidFill>
                <a:latin typeface="Lora"/>
                <a:ea typeface="Lora"/>
                <a:cs typeface="Lora"/>
                <a:sym typeface="Lora"/>
              </a:defRPr>
            </a:lvl1pPr>
          </a:lstStyle>
          <a:p>
            <a:r>
              <a:rPr sz="1350"/>
              <a:t>Etiam porta sem malesuada magna mollis euismod. Cras mattis consectetur purus sit amet fermentum. Nullam quis risus eget urna mollis ornare. Cras mattis consectetur purus sit amet fermentum. Nullam quis risus eget urna mollis ornare.</a:t>
            </a:r>
          </a:p>
        </p:txBody>
      </p:sp>
      <p:sp>
        <p:nvSpPr>
          <p:cNvPr id="233" name="PA_形状 233"/>
          <p:cNvSpPr/>
          <p:nvPr>
            <p:custDataLst>
              <p:tags r:id="rId4"/>
            </p:custDataLst>
          </p:nvPr>
        </p:nvSpPr>
        <p:spPr>
          <a:xfrm>
            <a:off x="1209758" y="2629191"/>
            <a:ext cx="3673952" cy="131863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defRPr sz="8100">
                <a:latin typeface="Poppins Light"/>
                <a:ea typeface="Poppins Light"/>
                <a:cs typeface="Poppins Light"/>
                <a:sym typeface="Poppins Light"/>
              </a:defRPr>
            </a:pPr>
            <a:r>
              <a:rPr sz="4050" dirty="0"/>
              <a:t>Fashion Will </a:t>
            </a:r>
            <a:r>
              <a:rPr sz="4050" b="1" dirty="0">
                <a:latin typeface="Poppins"/>
                <a:ea typeface="Poppins"/>
                <a:cs typeface="Poppins"/>
                <a:sym typeface="Poppins"/>
              </a:rPr>
              <a:t>Shades</a:t>
            </a:r>
          </a:p>
        </p:txBody>
      </p:sp>
      <p:pic>
        <p:nvPicPr>
          <p:cNvPr id="5" name="PA_PicturePlaceholder 4">
            <a:extLst>
              <a:ext uri="{FF2B5EF4-FFF2-40B4-BE49-F238E27FC236}">
                <a16:creationId xmlns:a16="http://schemas.microsoft.com/office/drawing/2014/main" id="{CEAE09AB-DB51-4ED4-AF49-A554434B4B07}"/>
              </a:ext>
            </a:extLst>
          </p:cNvPr>
          <p:cNvPicPr>
            <a:picLocks noGrp="1" noChangeAspect="1"/>
          </p:cNvPicPr>
          <p:nvPr>
            <p:ph type="pic" sz="quarter" idx="10"/>
            <p:custDataLst>
              <p:tags r:id="rId5"/>
            </p:custDataLst>
          </p:nvPr>
        </p:nvPicPr>
        <p:blipFill>
          <a:blip r:embed="rId11" cstate="print">
            <a:extLst>
              <a:ext uri="{28A0092B-C50C-407E-A947-70E740481C1C}">
                <a14:useLocalDpi xmlns:a14="http://schemas.microsoft.com/office/drawing/2010/main" val="0"/>
              </a:ext>
            </a:extLst>
          </a:blip>
          <a:srcRect t="14757" b="14757"/>
          <a:stretch>
            <a:fillRect/>
          </a:stretch>
        </p:blipFill>
        <p:spPr/>
      </p:pic>
      <p:pic>
        <p:nvPicPr>
          <p:cNvPr id="7" name="PA_PicturePlaceholder 6">
            <a:extLst>
              <a:ext uri="{FF2B5EF4-FFF2-40B4-BE49-F238E27FC236}">
                <a16:creationId xmlns:a16="http://schemas.microsoft.com/office/drawing/2014/main" id="{D3378770-C35F-4510-B73A-431783C8B2EE}"/>
              </a:ext>
            </a:extLst>
          </p:cNvPr>
          <p:cNvPicPr>
            <a:picLocks noGrp="1" noChangeAspect="1"/>
          </p:cNvPicPr>
          <p:nvPr>
            <p:ph type="pic" sz="quarter" idx="11"/>
            <p:custDataLst>
              <p:tags r:id="rId6"/>
            </p:custDataLst>
          </p:nvPr>
        </p:nvPicPr>
        <p:blipFill>
          <a:blip r:embed="rId12">
            <a:extLst>
              <a:ext uri="{28A0092B-C50C-407E-A947-70E740481C1C}">
                <a14:useLocalDpi xmlns:a14="http://schemas.microsoft.com/office/drawing/2010/main" val="0"/>
              </a:ext>
            </a:extLst>
          </a:blip>
          <a:srcRect l="25911" r="25911"/>
          <a:stretch>
            <a:fillRect/>
          </a:stretch>
        </p:blipFill>
        <p:spPr/>
      </p:pic>
    </p:spTree>
    <p:extLst>
      <p:ext uri="{BB962C8B-B14F-4D97-AF65-F5344CB8AC3E}">
        <p14:creationId xmlns:p14="http://schemas.microsoft.com/office/powerpoint/2010/main" val="452013487"/>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226"/>
                                        </p:tgtEl>
                                        <p:attrNameLst>
                                          <p:attrName>style.visibility</p:attrName>
                                        </p:attrNameLst>
                                      </p:cBhvr>
                                      <p:to>
                                        <p:strVal val="visible"/>
                                      </p:to>
                                    </p:set>
                                    <p:anim to="" calcmode="lin" valueType="num">
                                      <p:cBhvr>
                                        <p:cTn id="7" dur="700" fill="hold">
                                          <p:stCondLst>
                                            <p:cond delay="0"/>
                                          </p:stCondLst>
                                        </p:cTn>
                                        <p:tgtEl>
                                          <p:spTgt spid="226"/>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226"/>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226"/>
                                        </p:tgtEl>
                                      </p:cBhvr>
                                    </p:animEffect>
                                  </p:childTnLst>
                                </p:cTn>
                              </p:par>
                              <p:par>
                                <p:cTn id="10" presetID="0" presetClass="entr" presetSubtype="0" fill="hold" nodeType="withEffect">
                                  <p:stCondLst>
                                    <p:cond delay="0"/>
                                  </p:stCondLst>
                                  <p:childTnLst>
                                    <p:set>
                                      <p:cBhvr>
                                        <p:cTn id="11" dur="1" fill="hold">
                                          <p:stCondLst>
                                            <p:cond delay="0"/>
                                          </p:stCondLst>
                                        </p:cTn>
                                        <p:tgtEl>
                                          <p:spTgt spid="228"/>
                                        </p:tgtEl>
                                        <p:attrNameLst>
                                          <p:attrName>style.visibility</p:attrName>
                                        </p:attrNameLst>
                                      </p:cBhvr>
                                      <p:to>
                                        <p:strVal val="visible"/>
                                      </p:to>
                                    </p:set>
                                    <p:anim to="" calcmode="lin" valueType="num">
                                      <p:cBhvr>
                                        <p:cTn id="12" dur="700" fill="hold">
                                          <p:stCondLst>
                                            <p:cond delay="0"/>
                                          </p:stCondLst>
                                        </p:cTn>
                                        <p:tgtEl>
                                          <p:spTgt spid="228"/>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228"/>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228"/>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232"/>
                                        </p:tgtEl>
                                        <p:attrNameLst>
                                          <p:attrName>style.visibility</p:attrName>
                                        </p:attrNameLst>
                                      </p:cBhvr>
                                      <p:to>
                                        <p:strVal val="visible"/>
                                      </p:to>
                                    </p:set>
                                    <p:anim to="" calcmode="lin" valueType="num">
                                      <p:cBhvr>
                                        <p:cTn id="17" dur="700" fill="hold">
                                          <p:stCondLst>
                                            <p:cond delay="0"/>
                                          </p:stCondLst>
                                        </p:cTn>
                                        <p:tgtEl>
                                          <p:spTgt spid="232"/>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232"/>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232"/>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233"/>
                                        </p:tgtEl>
                                        <p:attrNameLst>
                                          <p:attrName>style.visibility</p:attrName>
                                        </p:attrNameLst>
                                      </p:cBhvr>
                                      <p:to>
                                        <p:strVal val="visible"/>
                                      </p:to>
                                    </p:set>
                                    <p:anim to="" calcmode="lin" valueType="num">
                                      <p:cBhvr>
                                        <p:cTn id="22" dur="700" fill="hold">
                                          <p:stCondLst>
                                            <p:cond delay="0"/>
                                          </p:stCondLst>
                                        </p:cTn>
                                        <p:tgtEl>
                                          <p:spTgt spid="233"/>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233"/>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233"/>
                                        </p:tgtEl>
                                      </p:cBhvr>
                                    </p:animEffect>
                                  </p:childTnLst>
                                </p:cTn>
                              </p:par>
                              <p:par>
                                <p:cTn id="25" presetID="0" presetClass="entr" presetSubtype="0" fill="hold" nodeType="with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to="" calcmode="lin" valueType="num">
                                      <p:cBhvr>
                                        <p:cTn id="27" dur="700" fill="hold">
                                          <p:stCondLst>
                                            <p:cond delay="0"/>
                                          </p:stCondLst>
                                        </p:cTn>
                                        <p:tgtEl>
                                          <p:spTgt spid="5"/>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5"/>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5"/>
                                        </p:tgtEl>
                                      </p:cBhvr>
                                    </p:animEffect>
                                  </p:childTnLst>
                                </p:cTn>
                              </p:par>
                              <p:par>
                                <p:cTn id="30" presetID="0" presetClass="entr" presetSubtype="0" fill="hold" nodeType="withEffect">
                                  <p:stCondLst>
                                    <p:cond delay="0"/>
                                  </p:stCondLst>
                                  <p:iterate type="lt">
                                    <p:tmPct val="10000"/>
                                  </p:iterate>
                                  <p:childTnLst>
                                    <p:set>
                                      <p:cBhvr>
                                        <p:cTn id="31" dur="1" fill="hold">
                                          <p:stCondLst>
                                            <p:cond delay="0"/>
                                          </p:stCondLst>
                                        </p:cTn>
                                        <p:tgtEl>
                                          <p:spTgt spid="7"/>
                                        </p:tgtEl>
                                        <p:attrNameLst>
                                          <p:attrName>style.visibility</p:attrName>
                                        </p:attrNameLst>
                                      </p:cBhvr>
                                      <p:to>
                                        <p:strVal val="visible"/>
                                      </p:to>
                                    </p:set>
                                    <p:anim to="" calcmode="lin" valueType="num">
                                      <p:cBhvr>
                                        <p:cTn id="32" dur="700" fill="hold">
                                          <p:stCondLst>
                                            <p:cond delay="0"/>
                                          </p:stCondLst>
                                        </p:cTn>
                                        <p:tgtEl>
                                          <p:spTgt spid="7"/>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7"/>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autoUpdateAnimBg="0"/>
      <p:bldP spid="233"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 name="PA_形状 370"/>
          <p:cNvSpPr/>
          <p:nvPr>
            <p:custDataLst>
              <p:tags r:id="rId1"/>
            </p:custDataLst>
          </p:nvPr>
        </p:nvSpPr>
        <p:spPr>
          <a:xfrm>
            <a:off x="1673335" y="3505691"/>
            <a:ext cx="3471519" cy="892552"/>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defTabSz="1219169">
              <a:lnSpc>
                <a:spcPct val="130000"/>
              </a:lnSpc>
              <a:defRPr sz="2000" b="1">
                <a:solidFill>
                  <a:srgbClr val="3B3C44"/>
                </a:solidFill>
                <a:latin typeface="Lora"/>
                <a:ea typeface="Lora"/>
                <a:cs typeface="Lora"/>
                <a:sym typeface="Lora"/>
              </a:defRPr>
            </a:pPr>
            <a:r>
              <a:rPr sz="1000"/>
              <a:t>VARIABLE A</a:t>
            </a:r>
          </a:p>
          <a:p>
            <a:pPr defTabSz="1219169">
              <a:lnSpc>
                <a:spcPct val="130000"/>
              </a:lnSpc>
              <a:defRPr sz="2000">
                <a:solidFill>
                  <a:srgbClr val="A6AAA9"/>
                </a:solidFill>
                <a:latin typeface="Lora"/>
                <a:ea typeface="Lora"/>
                <a:cs typeface="Lora"/>
                <a:sym typeface="Lora"/>
              </a:defRPr>
            </a:pPr>
            <a:r>
              <a:rPr sz="1000"/>
              <a:t>Lorem ipsum dolor sit amet, consectetuer adipiscing elit, sed diam nonummy nibh euismod tincidunt ut laoreet dolore magna aliquam erat volutpat.</a:t>
            </a:r>
          </a:p>
        </p:txBody>
      </p:sp>
      <p:sp>
        <p:nvSpPr>
          <p:cNvPr id="371" name="PA_形状 371"/>
          <p:cNvSpPr/>
          <p:nvPr>
            <p:custDataLst>
              <p:tags r:id="rId2"/>
            </p:custDataLst>
          </p:nvPr>
        </p:nvSpPr>
        <p:spPr>
          <a:xfrm>
            <a:off x="1143549" y="3552584"/>
            <a:ext cx="248140" cy="248140"/>
          </a:xfrm>
          <a:prstGeom prst="rect">
            <a:avLst/>
          </a:prstGeom>
          <a:solidFill>
            <a:srgbClr val="443F45"/>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372" name="PA_形状 372"/>
          <p:cNvSpPr/>
          <p:nvPr>
            <p:custDataLst>
              <p:tags r:id="rId3"/>
            </p:custDataLst>
          </p:nvPr>
        </p:nvSpPr>
        <p:spPr>
          <a:xfrm>
            <a:off x="1673335" y="4686593"/>
            <a:ext cx="3471519" cy="892552"/>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defTabSz="1219169">
              <a:lnSpc>
                <a:spcPct val="130000"/>
              </a:lnSpc>
              <a:defRPr sz="2000" b="1">
                <a:solidFill>
                  <a:srgbClr val="3B3C44"/>
                </a:solidFill>
                <a:latin typeface="Lora"/>
                <a:ea typeface="Lora"/>
                <a:cs typeface="Lora"/>
                <a:sym typeface="Lora"/>
              </a:defRPr>
            </a:pPr>
            <a:r>
              <a:rPr sz="1000"/>
              <a:t>VARIABLE B</a:t>
            </a:r>
          </a:p>
          <a:p>
            <a:pPr defTabSz="1219169">
              <a:lnSpc>
                <a:spcPct val="130000"/>
              </a:lnSpc>
              <a:defRPr sz="2000">
                <a:solidFill>
                  <a:srgbClr val="A6AAA9"/>
                </a:solidFill>
                <a:latin typeface="Lora"/>
                <a:ea typeface="Lora"/>
                <a:cs typeface="Lora"/>
                <a:sym typeface="Lora"/>
              </a:defRPr>
            </a:pPr>
            <a:r>
              <a:rPr sz="1000"/>
              <a:t>Lorem ipsum dolor sit amet, consectetuer adipiscing elit, sed diam nonummy nibh euismod tincidunt ut laoreet dolore magna aliquam erat volutpat.</a:t>
            </a:r>
          </a:p>
        </p:txBody>
      </p:sp>
      <p:sp>
        <p:nvSpPr>
          <p:cNvPr id="373" name="PA_形状 373"/>
          <p:cNvSpPr/>
          <p:nvPr>
            <p:custDataLst>
              <p:tags r:id="rId4"/>
            </p:custDataLst>
          </p:nvPr>
        </p:nvSpPr>
        <p:spPr>
          <a:xfrm>
            <a:off x="1143549" y="4733485"/>
            <a:ext cx="248140" cy="248140"/>
          </a:xfrm>
          <a:prstGeom prst="rect">
            <a:avLst/>
          </a:prstGeom>
          <a:solidFill>
            <a:srgbClr val="A6AAA9"/>
          </a:solidFill>
          <a:ln w="12700">
            <a:miter lim="400000"/>
          </a:ln>
        </p:spPr>
        <p:txBody>
          <a:bodyPr lIns="22860" rIns="22860"/>
          <a:lstStyle/>
          <a:p>
            <a:pPr defTabSz="1219169">
              <a:defRPr sz="4800">
                <a:solidFill>
                  <a:srgbClr val="FFFFFF"/>
                </a:solidFill>
                <a:latin typeface="Calibri"/>
                <a:ea typeface="Calibri"/>
                <a:cs typeface="Calibri"/>
                <a:sym typeface="Calibri"/>
              </a:defRPr>
            </a:pPr>
            <a:endParaRPr sz="2400"/>
          </a:p>
        </p:txBody>
      </p:sp>
      <p:graphicFrame>
        <p:nvGraphicFramePr>
          <p:cNvPr id="374" name="PA_Chart 374"/>
          <p:cNvGraphicFramePr/>
          <p:nvPr>
            <p:custDataLst>
              <p:tags r:id="rId5"/>
            </p:custDataLst>
            <p:extLst>
              <p:ext uri="{D42A27DB-BD31-4B8C-83A1-F6EECF244321}">
                <p14:modId xmlns:p14="http://schemas.microsoft.com/office/powerpoint/2010/main" val="2961159574"/>
              </p:ext>
            </p:extLst>
          </p:nvPr>
        </p:nvGraphicFramePr>
        <p:xfrm>
          <a:off x="5809662" y="1993106"/>
          <a:ext cx="5535673" cy="3819470"/>
        </p:xfrm>
        <a:graphic>
          <a:graphicData uri="http://schemas.openxmlformats.org/drawingml/2006/chart">
            <c:chart xmlns:c="http://schemas.openxmlformats.org/drawingml/2006/chart" xmlns:r="http://schemas.openxmlformats.org/officeDocument/2006/relationships" r:id="rId11"/>
          </a:graphicData>
        </a:graphic>
      </p:graphicFrame>
      <p:sp>
        <p:nvSpPr>
          <p:cNvPr id="375" name="PA_形状 375"/>
          <p:cNvSpPr>
            <a:spLocks noGrp="1"/>
          </p:cNvSpPr>
          <p:nvPr>
            <p:ph type="sldNum" sz="quarter" idx="2"/>
            <p:custDataLst>
              <p:tags r:id="rId6"/>
            </p:custDataLst>
          </p:nvPr>
        </p:nvSpPr>
        <p:spPr>
          <a:prstGeom prst="rect">
            <a:avLst/>
          </a:prstGeom>
          <a:extLst>
            <a:ext uri="{C572A759-6A51-4108-AA02-DFA0A04FC94B}">
              <ma14:wrappingTextBoxFlag xmlns:ma14="http://schemas.microsoft.com/office/mac/drawingml/2011/main" xmlns="" val="1"/>
            </a:ext>
          </a:extLst>
        </p:spPr>
        <p:txBody>
          <a:bodyPr vert="horz" lIns="22860" tIns="22860" rIns="22860" bIns="22860" rtlCol="0" anchor="ctr"/>
          <a:lstStyle>
            <a:lvl1pPr algn="r" defTabSz="1219169">
              <a:defRPr sz="1000">
                <a:solidFill>
                  <a:srgbClr val="585B66"/>
                </a:solidFill>
                <a:latin typeface="Montserrat"/>
                <a:ea typeface="Montserrat"/>
                <a:cs typeface="Montserrat"/>
                <a:sym typeface="Montserrat"/>
              </a:defRPr>
            </a:lvl1pPr>
          </a:lstStyle>
          <a:p>
            <a:fld id="{86CB4B4D-7CA3-9044-876B-883B54F8677D}" type="slidenum">
              <a:t>16</a:t>
            </a:fld>
            <a:endParaRPr/>
          </a:p>
        </p:txBody>
      </p:sp>
      <p:sp>
        <p:nvSpPr>
          <p:cNvPr id="376" name="PA_形状 376"/>
          <p:cNvSpPr/>
          <p:nvPr>
            <p:custDataLst>
              <p:tags r:id="rId7"/>
            </p:custDataLst>
          </p:nvPr>
        </p:nvSpPr>
        <p:spPr>
          <a:xfrm>
            <a:off x="4259024" y="319678"/>
            <a:ext cx="3673952" cy="50840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nSpc>
                <a:spcPct val="70000"/>
              </a:lnSpc>
              <a:defRPr sz="8100">
                <a:latin typeface="Poppins Light"/>
                <a:ea typeface="Poppins Light"/>
                <a:cs typeface="Poppins Light"/>
                <a:sym typeface="Poppins Light"/>
              </a:defRPr>
            </a:pPr>
            <a:r>
              <a:rPr sz="4050"/>
              <a:t>Our </a:t>
            </a:r>
            <a:r>
              <a:rPr sz="4050" b="1">
                <a:latin typeface="Poppins"/>
                <a:ea typeface="Poppins"/>
                <a:cs typeface="Poppins"/>
                <a:sym typeface="Poppins"/>
              </a:rPr>
              <a:t>Data</a:t>
            </a:r>
          </a:p>
        </p:txBody>
      </p:sp>
      <p:sp>
        <p:nvSpPr>
          <p:cNvPr id="377" name="PA_形状 377"/>
          <p:cNvSpPr/>
          <p:nvPr>
            <p:custDataLst>
              <p:tags r:id="rId8"/>
            </p:custDataLst>
          </p:nvPr>
        </p:nvSpPr>
        <p:spPr>
          <a:xfrm>
            <a:off x="1050685" y="1987347"/>
            <a:ext cx="4353720" cy="695575"/>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defTabSz="1219169">
              <a:lnSpc>
                <a:spcPct val="80000"/>
              </a:lnSpc>
              <a:defRPr sz="4900">
                <a:solidFill>
                  <a:srgbClr val="3B3C44"/>
                </a:solidFill>
                <a:latin typeface="Poppins SemiBold"/>
                <a:ea typeface="Poppins SemiBold"/>
                <a:cs typeface="Poppins SemiBold"/>
                <a:sym typeface="Poppins SemiBold"/>
              </a:defRPr>
            </a:pPr>
            <a:r>
              <a:rPr sz="2450"/>
              <a:t>Line Chart:</a:t>
            </a:r>
          </a:p>
          <a:p>
            <a:pPr defTabSz="1219169">
              <a:lnSpc>
                <a:spcPct val="80000"/>
              </a:lnSpc>
              <a:defRPr sz="4900">
                <a:solidFill>
                  <a:srgbClr val="3B3C44"/>
                </a:solidFill>
                <a:latin typeface="Poppins SemiBold"/>
                <a:ea typeface="Poppins SemiBold"/>
                <a:cs typeface="Poppins SemiBold"/>
                <a:sym typeface="Poppins SemiBold"/>
              </a:defRPr>
            </a:pPr>
            <a:r>
              <a:rPr sz="2450"/>
              <a:t>The Data You Can Trust</a:t>
            </a:r>
          </a:p>
        </p:txBody>
      </p:sp>
    </p:spTree>
    <p:extLst>
      <p:ext uri="{BB962C8B-B14F-4D97-AF65-F5344CB8AC3E}">
        <p14:creationId xmlns:p14="http://schemas.microsoft.com/office/powerpoint/2010/main" val="3396125209"/>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70"/>
                                        </p:tgtEl>
                                        <p:attrNameLst>
                                          <p:attrName>style.visibility</p:attrName>
                                        </p:attrNameLst>
                                      </p:cBhvr>
                                      <p:to>
                                        <p:strVal val="visible"/>
                                      </p:to>
                                    </p:set>
                                    <p:anim to="" calcmode="lin" valueType="num">
                                      <p:cBhvr>
                                        <p:cTn id="7" dur="700" fill="hold">
                                          <p:stCondLst>
                                            <p:cond delay="0"/>
                                          </p:stCondLst>
                                        </p:cTn>
                                        <p:tgtEl>
                                          <p:spTgt spid="370"/>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70"/>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70"/>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371"/>
                                        </p:tgtEl>
                                        <p:attrNameLst>
                                          <p:attrName>style.visibility</p:attrName>
                                        </p:attrNameLst>
                                      </p:cBhvr>
                                      <p:to>
                                        <p:strVal val="visible"/>
                                      </p:to>
                                    </p:set>
                                    <p:anim to="" calcmode="lin" valueType="num">
                                      <p:cBhvr>
                                        <p:cTn id="12" dur="700" fill="hold">
                                          <p:stCondLst>
                                            <p:cond delay="0"/>
                                          </p:stCondLst>
                                        </p:cTn>
                                        <p:tgtEl>
                                          <p:spTgt spid="371"/>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371"/>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371"/>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372"/>
                                        </p:tgtEl>
                                        <p:attrNameLst>
                                          <p:attrName>style.visibility</p:attrName>
                                        </p:attrNameLst>
                                      </p:cBhvr>
                                      <p:to>
                                        <p:strVal val="visible"/>
                                      </p:to>
                                    </p:set>
                                    <p:anim to="" calcmode="lin" valueType="num">
                                      <p:cBhvr>
                                        <p:cTn id="17" dur="700" fill="hold">
                                          <p:stCondLst>
                                            <p:cond delay="0"/>
                                          </p:stCondLst>
                                        </p:cTn>
                                        <p:tgtEl>
                                          <p:spTgt spid="372"/>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372"/>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372"/>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373"/>
                                        </p:tgtEl>
                                        <p:attrNameLst>
                                          <p:attrName>style.visibility</p:attrName>
                                        </p:attrNameLst>
                                      </p:cBhvr>
                                      <p:to>
                                        <p:strVal val="visible"/>
                                      </p:to>
                                    </p:set>
                                    <p:anim to="" calcmode="lin" valueType="num">
                                      <p:cBhvr>
                                        <p:cTn id="22" dur="700" fill="hold">
                                          <p:stCondLst>
                                            <p:cond delay="0"/>
                                          </p:stCondLst>
                                        </p:cTn>
                                        <p:tgtEl>
                                          <p:spTgt spid="373"/>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373"/>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373"/>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374"/>
                                        </p:tgtEl>
                                        <p:attrNameLst>
                                          <p:attrName>style.visibility</p:attrName>
                                        </p:attrNameLst>
                                      </p:cBhvr>
                                      <p:to>
                                        <p:strVal val="visible"/>
                                      </p:to>
                                    </p:set>
                                    <p:anim to="" calcmode="lin" valueType="num">
                                      <p:cBhvr>
                                        <p:cTn id="27" dur="700" fill="hold">
                                          <p:stCondLst>
                                            <p:cond delay="0"/>
                                          </p:stCondLst>
                                        </p:cTn>
                                        <p:tgtEl>
                                          <p:spTgt spid="374"/>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374"/>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374"/>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375"/>
                                        </p:tgtEl>
                                        <p:attrNameLst>
                                          <p:attrName>style.visibility</p:attrName>
                                        </p:attrNameLst>
                                      </p:cBhvr>
                                      <p:to>
                                        <p:strVal val="visible"/>
                                      </p:to>
                                    </p:set>
                                    <p:anim to="" calcmode="lin" valueType="num">
                                      <p:cBhvr>
                                        <p:cTn id="32" dur="700" fill="hold">
                                          <p:stCondLst>
                                            <p:cond delay="0"/>
                                          </p:stCondLst>
                                        </p:cTn>
                                        <p:tgtEl>
                                          <p:spTgt spid="375"/>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375"/>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375"/>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376"/>
                                        </p:tgtEl>
                                        <p:attrNameLst>
                                          <p:attrName>style.visibility</p:attrName>
                                        </p:attrNameLst>
                                      </p:cBhvr>
                                      <p:to>
                                        <p:strVal val="visible"/>
                                      </p:to>
                                    </p:set>
                                    <p:anim to="" calcmode="lin" valueType="num">
                                      <p:cBhvr>
                                        <p:cTn id="37" dur="700" fill="hold">
                                          <p:stCondLst>
                                            <p:cond delay="0"/>
                                          </p:stCondLst>
                                        </p:cTn>
                                        <p:tgtEl>
                                          <p:spTgt spid="376"/>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376"/>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376"/>
                                        </p:tgtEl>
                                      </p:cBhvr>
                                    </p:animEffect>
                                  </p:childTnLst>
                                </p:cTn>
                              </p:par>
                              <p:par>
                                <p:cTn id="40" presetID="0" presetClass="entr" presetSubtype="0" fill="hold" grpId="0" nodeType="withEffect">
                                  <p:stCondLst>
                                    <p:cond delay="0"/>
                                  </p:stCondLst>
                                  <p:childTnLst>
                                    <p:set>
                                      <p:cBhvr>
                                        <p:cTn id="41" dur="1" fill="hold">
                                          <p:stCondLst>
                                            <p:cond delay="0"/>
                                          </p:stCondLst>
                                        </p:cTn>
                                        <p:tgtEl>
                                          <p:spTgt spid="377"/>
                                        </p:tgtEl>
                                        <p:attrNameLst>
                                          <p:attrName>style.visibility</p:attrName>
                                        </p:attrNameLst>
                                      </p:cBhvr>
                                      <p:to>
                                        <p:strVal val="visible"/>
                                      </p:to>
                                    </p:set>
                                    <p:anim to="" calcmode="lin" valueType="num">
                                      <p:cBhvr>
                                        <p:cTn id="42" dur="700" fill="hold">
                                          <p:stCondLst>
                                            <p:cond delay="0"/>
                                          </p:stCondLst>
                                        </p:cTn>
                                        <p:tgtEl>
                                          <p:spTgt spid="377"/>
                                        </p:tgtEl>
                                        <p:attrNameLst>
                                          <p:attrName>ppt_x</p:attrName>
                                        </p:attrNameLst>
                                      </p:cBhvr>
                                      <p:tavLst>
                                        <p:tav tm="0" fmla="#ppt_x-#ppt_h*((1.5-1.5*$)^3-(1.5-1.5*$)^2)">
                                          <p:val>
                                            <p:strVal val="0"/>
                                          </p:val>
                                        </p:tav>
                                        <p:tav tm="100000">
                                          <p:val>
                                            <p:strVal val="1"/>
                                          </p:val>
                                        </p:tav>
                                      </p:tavLst>
                                    </p:anim>
                                    <p:anim to="" calcmode="lin" valueType="num">
                                      <p:cBhvr>
                                        <p:cTn id="43" dur="700" fill="hold">
                                          <p:stCondLst>
                                            <p:cond delay="0"/>
                                          </p:stCondLst>
                                        </p:cTn>
                                        <p:tgtEl>
                                          <p:spTgt spid="377"/>
                                        </p:tgtEl>
                                        <p:attrNameLst>
                                          <p:attrName>transform.rotation_z</p:attrName>
                                        </p:attrNameLst>
                                      </p:cBhvr>
                                      <p:tavLst>
                                        <p:tav tm="0" fmla="#ppt_r+180*((1.5-1.5*$)^3-(1.5-1.5*$)^2)">
                                          <p:val>
                                            <p:strVal val="0"/>
                                          </p:val>
                                        </p:tav>
                                        <p:tav tm="100000">
                                          <p:val>
                                            <p:strVal val="1"/>
                                          </p:val>
                                        </p:tav>
                                      </p:tavLst>
                                    </p:anim>
                                    <p:animEffect filter="fade">
                                      <p:cBhvr>
                                        <p:cTn id="44" dur="300">
                                          <p:stCondLst>
                                            <p:cond delay="0"/>
                                          </p:stCondLst>
                                        </p:cTn>
                                        <p:tgtEl>
                                          <p:spTgt spid="3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0" grpId="0" animBg="1" autoUpdateAnimBg="0"/>
      <p:bldP spid="371" grpId="0" animBg="1"/>
      <p:bldP spid="372" grpId="0" animBg="1" autoUpdateAnimBg="0"/>
      <p:bldP spid="373" grpId="0" animBg="1" autoUpdateAnimBg="0"/>
      <p:bldGraphic spid="374" grpId="0">
        <p:bldAsOne/>
      </p:bldGraphic>
      <p:bldP spid="375" grpId="0" animBg="1" autoUpdateAnimBg="0"/>
      <p:bldP spid="376" grpId="0" animBg="1" autoUpdateAnimBg="0"/>
      <p:bldP spid="37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 name="PA_图片 234"/>
          <p:cNvPicPr>
            <a:picLocks/>
          </p:cNvPicPr>
          <p:nvPr>
            <p:custDataLst>
              <p:tags r:id="rId1"/>
            </p:custDataLst>
          </p:nvPr>
        </p:nvPicPr>
        <p:blipFill>
          <a:blip r:embed="rId8">
            <a:extLst/>
          </a:blip>
          <a:stretch>
            <a:fillRect/>
          </a:stretch>
        </p:blipFill>
        <p:spPr>
          <a:xfrm>
            <a:off x="-806201" y="-1786155"/>
            <a:ext cx="8226236" cy="9173009"/>
          </a:xfrm>
          <a:prstGeom prst="rect">
            <a:avLst/>
          </a:prstGeom>
        </p:spPr>
      </p:pic>
      <p:pic>
        <p:nvPicPr>
          <p:cNvPr id="237" name="PA_图片 236"/>
          <p:cNvPicPr>
            <a:picLocks/>
          </p:cNvPicPr>
          <p:nvPr>
            <p:custDataLst>
              <p:tags r:id="rId2"/>
            </p:custDataLst>
          </p:nvPr>
        </p:nvPicPr>
        <p:blipFill>
          <a:blip r:embed="rId9">
            <a:extLst/>
          </a:blip>
          <a:stretch>
            <a:fillRect/>
          </a:stretch>
        </p:blipFill>
        <p:spPr>
          <a:xfrm>
            <a:off x="-1480839" y="-1497941"/>
            <a:ext cx="7939974" cy="8596581"/>
          </a:xfrm>
          <a:prstGeom prst="rect">
            <a:avLst/>
          </a:prstGeom>
        </p:spPr>
      </p:pic>
      <p:sp>
        <p:nvSpPr>
          <p:cNvPr id="240" name="PA_形状 240"/>
          <p:cNvSpPr/>
          <p:nvPr>
            <p:custDataLst>
              <p:tags r:id="rId3"/>
            </p:custDataLst>
          </p:nvPr>
        </p:nvSpPr>
        <p:spPr>
          <a:xfrm>
            <a:off x="7138353" y="2969816"/>
            <a:ext cx="3951765" cy="250280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just">
              <a:lnSpc>
                <a:spcPct val="130000"/>
              </a:lnSpc>
              <a:defRPr sz="2700">
                <a:solidFill>
                  <a:srgbClr val="A6AAA9"/>
                </a:solidFill>
                <a:latin typeface="Lora"/>
                <a:ea typeface="Lora"/>
                <a:cs typeface="Lora"/>
                <a:sym typeface="Lora"/>
              </a:defRPr>
            </a:lvl1pPr>
          </a:lstStyle>
          <a:p>
            <a:r>
              <a:rPr sz="1350"/>
              <a:t>Etiam porta sem malesuada magna mollis euismod. Cras mattis consectetur purus sit amet fermentum. Nullam quis risus eget urna mollis ornare. Cras mattis consectetur purus sit amet fermentum. Nullam quis risus eget urna mollis ornare.Etiam porta sem malesuada magna mollis euismod. Cras mattis consectetur purus sit amet fermentum. Nullam quis risus eget urna mollis ornare. Cras mattis consectetur purus sit amet</a:t>
            </a:r>
          </a:p>
        </p:txBody>
      </p:sp>
      <p:sp>
        <p:nvSpPr>
          <p:cNvPr id="241" name="PA_形状 241"/>
          <p:cNvSpPr/>
          <p:nvPr>
            <p:custDataLst>
              <p:tags r:id="rId4"/>
            </p:custDataLst>
          </p:nvPr>
        </p:nvSpPr>
        <p:spPr>
          <a:xfrm>
            <a:off x="7138419" y="1574213"/>
            <a:ext cx="2627374" cy="1057021"/>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defRPr sz="6400">
                <a:latin typeface="Poppins Light"/>
                <a:ea typeface="Poppins Light"/>
                <a:cs typeface="Poppins Light"/>
                <a:sym typeface="Poppins Light"/>
              </a:defRPr>
            </a:pPr>
            <a:r>
              <a:rPr sz="3200" b="1" dirty="0">
                <a:latin typeface="Poppins"/>
                <a:ea typeface="Poppins"/>
                <a:cs typeface="Poppins"/>
                <a:sym typeface="Poppins"/>
              </a:rPr>
              <a:t>The Product </a:t>
            </a:r>
            <a:r>
              <a:rPr sz="3200" dirty="0"/>
              <a:t>You Can </a:t>
            </a:r>
            <a:r>
              <a:rPr sz="3200" b="1" dirty="0">
                <a:latin typeface="Poppins"/>
                <a:ea typeface="Poppins"/>
                <a:cs typeface="Poppins"/>
                <a:sym typeface="Poppins"/>
              </a:rPr>
              <a:t>Trust</a:t>
            </a:r>
            <a:r>
              <a:rPr sz="3200" dirty="0"/>
              <a:t>!</a:t>
            </a:r>
          </a:p>
        </p:txBody>
      </p:sp>
      <p:pic>
        <p:nvPicPr>
          <p:cNvPr id="3" name="PA_PicturePlaceholder 2">
            <a:extLst>
              <a:ext uri="{FF2B5EF4-FFF2-40B4-BE49-F238E27FC236}">
                <a16:creationId xmlns:a16="http://schemas.microsoft.com/office/drawing/2014/main" id="{A798AA0E-B939-44C4-9B3E-EA3FC202E4B7}"/>
              </a:ext>
            </a:extLst>
          </p:cNvPr>
          <p:cNvPicPr>
            <a:picLocks noGrp="1" noChangeAspect="1"/>
          </p:cNvPicPr>
          <p:nvPr>
            <p:ph type="pic" sz="quarter" idx="10"/>
            <p:custDataLst>
              <p:tags r:id="rId5"/>
            </p:custDataLst>
          </p:nvPr>
        </p:nvPicPr>
        <p:blipFill>
          <a:blip r:embed="rId10">
            <a:extLst>
              <a:ext uri="{28A0092B-C50C-407E-A947-70E740481C1C}">
                <a14:useLocalDpi xmlns:a14="http://schemas.microsoft.com/office/drawing/2010/main" val="0"/>
              </a:ext>
            </a:extLst>
          </a:blip>
          <a:srcRect l="19283" r="19283"/>
          <a:stretch>
            <a:fillRect/>
          </a:stretch>
        </p:blipFill>
        <p:spPr/>
      </p:pic>
    </p:spTree>
    <p:extLst>
      <p:ext uri="{BB962C8B-B14F-4D97-AF65-F5344CB8AC3E}">
        <p14:creationId xmlns:p14="http://schemas.microsoft.com/office/powerpoint/2010/main" val="2533155831"/>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235"/>
                                        </p:tgtEl>
                                        <p:attrNameLst>
                                          <p:attrName>style.visibility</p:attrName>
                                        </p:attrNameLst>
                                      </p:cBhvr>
                                      <p:to>
                                        <p:strVal val="visible"/>
                                      </p:to>
                                    </p:set>
                                    <p:anim to="" calcmode="lin" valueType="num">
                                      <p:cBhvr>
                                        <p:cTn id="7" dur="700" fill="hold">
                                          <p:stCondLst>
                                            <p:cond delay="0"/>
                                          </p:stCondLst>
                                        </p:cTn>
                                        <p:tgtEl>
                                          <p:spTgt spid="235"/>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235"/>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235"/>
                                        </p:tgtEl>
                                      </p:cBhvr>
                                    </p:animEffect>
                                  </p:childTnLst>
                                </p:cTn>
                              </p:par>
                              <p:par>
                                <p:cTn id="10" presetID="0" presetClass="entr" presetSubtype="0" fill="hold" nodeType="withEffect">
                                  <p:stCondLst>
                                    <p:cond delay="0"/>
                                  </p:stCondLst>
                                  <p:childTnLst>
                                    <p:set>
                                      <p:cBhvr>
                                        <p:cTn id="11" dur="1" fill="hold">
                                          <p:stCondLst>
                                            <p:cond delay="0"/>
                                          </p:stCondLst>
                                        </p:cTn>
                                        <p:tgtEl>
                                          <p:spTgt spid="237"/>
                                        </p:tgtEl>
                                        <p:attrNameLst>
                                          <p:attrName>style.visibility</p:attrName>
                                        </p:attrNameLst>
                                      </p:cBhvr>
                                      <p:to>
                                        <p:strVal val="visible"/>
                                      </p:to>
                                    </p:set>
                                    <p:anim to="" calcmode="lin" valueType="num">
                                      <p:cBhvr>
                                        <p:cTn id="12" dur="700" fill="hold">
                                          <p:stCondLst>
                                            <p:cond delay="0"/>
                                          </p:stCondLst>
                                        </p:cTn>
                                        <p:tgtEl>
                                          <p:spTgt spid="237"/>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237"/>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237"/>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240"/>
                                        </p:tgtEl>
                                        <p:attrNameLst>
                                          <p:attrName>style.visibility</p:attrName>
                                        </p:attrNameLst>
                                      </p:cBhvr>
                                      <p:to>
                                        <p:strVal val="visible"/>
                                      </p:to>
                                    </p:set>
                                    <p:anim to="" calcmode="lin" valueType="num">
                                      <p:cBhvr>
                                        <p:cTn id="17" dur="700" fill="hold">
                                          <p:stCondLst>
                                            <p:cond delay="0"/>
                                          </p:stCondLst>
                                        </p:cTn>
                                        <p:tgtEl>
                                          <p:spTgt spid="240"/>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240"/>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240"/>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241"/>
                                        </p:tgtEl>
                                        <p:attrNameLst>
                                          <p:attrName>style.visibility</p:attrName>
                                        </p:attrNameLst>
                                      </p:cBhvr>
                                      <p:to>
                                        <p:strVal val="visible"/>
                                      </p:to>
                                    </p:set>
                                    <p:anim to="" calcmode="lin" valueType="num">
                                      <p:cBhvr>
                                        <p:cTn id="22" dur="700" fill="hold">
                                          <p:stCondLst>
                                            <p:cond delay="0"/>
                                          </p:stCondLst>
                                        </p:cTn>
                                        <p:tgtEl>
                                          <p:spTgt spid="241"/>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241"/>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241"/>
                                        </p:tgtEl>
                                      </p:cBhvr>
                                    </p:animEffect>
                                  </p:childTnLst>
                                </p:cTn>
                              </p:par>
                              <p:par>
                                <p:cTn id="25" presetID="0" presetClass="entr" presetSubtype="0" fill="hold" nodeType="withEffect">
                                  <p:stCondLst>
                                    <p:cond delay="0"/>
                                  </p:stCondLst>
                                  <p:iterate type="lt">
                                    <p:tmPct val="10000"/>
                                  </p:iterate>
                                  <p:childTnLst>
                                    <p:set>
                                      <p:cBhvr>
                                        <p:cTn id="26" dur="1" fill="hold">
                                          <p:stCondLst>
                                            <p:cond delay="0"/>
                                          </p:stCondLst>
                                        </p:cTn>
                                        <p:tgtEl>
                                          <p:spTgt spid="3"/>
                                        </p:tgtEl>
                                        <p:attrNameLst>
                                          <p:attrName>style.visibility</p:attrName>
                                        </p:attrNameLst>
                                      </p:cBhvr>
                                      <p:to>
                                        <p:strVal val="visible"/>
                                      </p:to>
                                    </p:set>
                                    <p:anim to="" calcmode="lin" valueType="num">
                                      <p:cBhvr>
                                        <p:cTn id="27" dur="700" fill="hold">
                                          <p:stCondLst>
                                            <p:cond delay="0"/>
                                          </p:stCondLst>
                                        </p:cTn>
                                        <p:tgtEl>
                                          <p:spTgt spid="3"/>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3"/>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0" grpId="0" animBg="1" autoUpdateAnimBg="0"/>
      <p:bldP spid="241"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3" name="PA_图片 242"/>
          <p:cNvPicPr>
            <a:picLocks/>
          </p:cNvPicPr>
          <p:nvPr>
            <p:custDataLst>
              <p:tags r:id="rId1"/>
            </p:custDataLst>
          </p:nvPr>
        </p:nvPicPr>
        <p:blipFill>
          <a:blip r:embed="rId18">
            <a:extLst/>
          </a:blip>
          <a:stretch>
            <a:fillRect/>
          </a:stretch>
        </p:blipFill>
        <p:spPr>
          <a:xfrm>
            <a:off x="4730206" y="-921777"/>
            <a:ext cx="8226236" cy="9173010"/>
          </a:xfrm>
          <a:prstGeom prst="rect">
            <a:avLst/>
          </a:prstGeom>
        </p:spPr>
      </p:pic>
      <p:pic>
        <p:nvPicPr>
          <p:cNvPr id="245" name="PA_图片 244"/>
          <p:cNvPicPr>
            <a:picLocks/>
          </p:cNvPicPr>
          <p:nvPr>
            <p:custDataLst>
              <p:tags r:id="rId2"/>
            </p:custDataLst>
          </p:nvPr>
        </p:nvPicPr>
        <p:blipFill>
          <a:blip r:embed="rId19">
            <a:extLst/>
          </a:blip>
          <a:stretch>
            <a:fillRect/>
          </a:stretch>
        </p:blipFill>
        <p:spPr>
          <a:xfrm>
            <a:off x="4591348" y="-633562"/>
            <a:ext cx="7939974" cy="8596581"/>
          </a:xfrm>
          <a:prstGeom prst="rect">
            <a:avLst/>
          </a:prstGeom>
        </p:spPr>
      </p:pic>
      <p:sp>
        <p:nvSpPr>
          <p:cNvPr id="247" name="PA_形状 247"/>
          <p:cNvSpPr/>
          <p:nvPr>
            <p:custDataLst>
              <p:tags r:id="rId3"/>
            </p:custDataLst>
          </p:nvPr>
        </p:nvSpPr>
        <p:spPr>
          <a:xfrm>
            <a:off x="1242695" y="5025196"/>
            <a:ext cx="2874249" cy="882357"/>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nSpc>
                <a:spcPct val="130000"/>
              </a:lnSpc>
              <a:defRPr sz="2700">
                <a:solidFill>
                  <a:srgbClr val="53585F"/>
                </a:solidFill>
                <a:latin typeface="Lora"/>
                <a:ea typeface="Lora"/>
                <a:cs typeface="Lora"/>
                <a:sym typeface="Lora"/>
              </a:defRPr>
            </a:lvl1pPr>
          </a:lstStyle>
          <a:p>
            <a:r>
              <a:rPr sz="1350"/>
              <a:t>Etiam porta sem malesuada magna mollis euismod. Cras mattis consectetur purus sit amet fermentum.</a:t>
            </a:r>
          </a:p>
        </p:txBody>
      </p:sp>
      <p:sp>
        <p:nvSpPr>
          <p:cNvPr id="248" name="PA_形状 248"/>
          <p:cNvSpPr/>
          <p:nvPr>
            <p:custDataLst>
              <p:tags r:id="rId4"/>
            </p:custDataLst>
          </p:nvPr>
        </p:nvSpPr>
        <p:spPr>
          <a:xfrm>
            <a:off x="4670584" y="5025196"/>
            <a:ext cx="2874249" cy="882357"/>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nSpc>
                <a:spcPct val="130000"/>
              </a:lnSpc>
              <a:defRPr sz="2700">
                <a:solidFill>
                  <a:srgbClr val="53585F"/>
                </a:solidFill>
                <a:latin typeface="Lora"/>
                <a:ea typeface="Lora"/>
                <a:cs typeface="Lora"/>
                <a:sym typeface="Lora"/>
              </a:defRPr>
            </a:lvl1pPr>
          </a:lstStyle>
          <a:p>
            <a:r>
              <a:rPr sz="1350"/>
              <a:t>Etiam porta sem malesuada magna mollis euismod. Cras mattis consectetur purus sit amet fermentum.</a:t>
            </a:r>
          </a:p>
        </p:txBody>
      </p:sp>
      <p:sp>
        <p:nvSpPr>
          <p:cNvPr id="249" name="PA_形状 249"/>
          <p:cNvSpPr/>
          <p:nvPr>
            <p:custDataLst>
              <p:tags r:id="rId5"/>
            </p:custDataLst>
          </p:nvPr>
        </p:nvSpPr>
        <p:spPr>
          <a:xfrm>
            <a:off x="8070373" y="5025196"/>
            <a:ext cx="2874249" cy="882357"/>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nSpc>
                <a:spcPct val="130000"/>
              </a:lnSpc>
              <a:defRPr sz="2700">
                <a:solidFill>
                  <a:srgbClr val="53585F"/>
                </a:solidFill>
                <a:latin typeface="Lora"/>
                <a:ea typeface="Lora"/>
                <a:cs typeface="Lora"/>
                <a:sym typeface="Lora"/>
              </a:defRPr>
            </a:lvl1pPr>
          </a:lstStyle>
          <a:p>
            <a:r>
              <a:rPr sz="1350"/>
              <a:t>Etiam porta sem malesuada magna mollis euismod. Cras mattis consectetur purus sit amet fermentum.</a:t>
            </a:r>
          </a:p>
        </p:txBody>
      </p:sp>
      <p:sp>
        <p:nvSpPr>
          <p:cNvPr id="250" name="PA_形状 250"/>
          <p:cNvSpPr/>
          <p:nvPr>
            <p:custDataLst>
              <p:tags r:id="rId6"/>
            </p:custDataLst>
          </p:nvPr>
        </p:nvSpPr>
        <p:spPr>
          <a:xfrm>
            <a:off x="1766991" y="4374315"/>
            <a:ext cx="1411028" cy="480709"/>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a:lnSpc>
                <a:spcPct val="90000"/>
              </a:lnSpc>
              <a:defRPr sz="3200">
                <a:solidFill>
                  <a:srgbClr val="53585F"/>
                </a:solidFill>
                <a:latin typeface="Poppins Light"/>
                <a:ea typeface="Poppins Light"/>
                <a:cs typeface="Poppins Light"/>
                <a:sym typeface="Poppins Light"/>
              </a:defRPr>
            </a:pPr>
            <a:r>
              <a:rPr sz="1600" b="1">
                <a:latin typeface="Poppins"/>
                <a:ea typeface="Poppins"/>
                <a:cs typeface="Poppins"/>
                <a:sym typeface="Poppins"/>
              </a:rPr>
              <a:t>Erica Applesons</a:t>
            </a:r>
          </a:p>
          <a:p>
            <a:pPr>
              <a:lnSpc>
                <a:spcPct val="90000"/>
              </a:lnSpc>
              <a:defRPr sz="2700">
                <a:solidFill>
                  <a:srgbClr val="53585F"/>
                </a:solidFill>
                <a:latin typeface="Poppins Light"/>
                <a:ea typeface="Poppins Light"/>
                <a:cs typeface="Poppins Light"/>
                <a:sym typeface="Poppins Light"/>
              </a:defRPr>
            </a:pPr>
            <a:r>
              <a:rPr sz="1350"/>
              <a:t>CEO</a:t>
            </a:r>
          </a:p>
        </p:txBody>
      </p:sp>
      <p:sp>
        <p:nvSpPr>
          <p:cNvPr id="251" name="PA_形状 251"/>
          <p:cNvSpPr/>
          <p:nvPr>
            <p:custDataLst>
              <p:tags r:id="rId7"/>
            </p:custDataLst>
          </p:nvPr>
        </p:nvSpPr>
        <p:spPr>
          <a:xfrm>
            <a:off x="5178319" y="4374315"/>
            <a:ext cx="1437381" cy="480709"/>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a:lnSpc>
                <a:spcPct val="90000"/>
              </a:lnSpc>
              <a:defRPr sz="3200">
                <a:solidFill>
                  <a:srgbClr val="53585F"/>
                </a:solidFill>
                <a:latin typeface="Poppins Light"/>
                <a:ea typeface="Poppins Light"/>
                <a:cs typeface="Poppins Light"/>
                <a:sym typeface="Poppins Light"/>
              </a:defRPr>
            </a:pPr>
            <a:r>
              <a:rPr sz="1600" b="1">
                <a:latin typeface="Poppins"/>
                <a:ea typeface="Poppins"/>
                <a:cs typeface="Poppins"/>
                <a:sym typeface="Poppins"/>
              </a:rPr>
              <a:t>Dany Applesons</a:t>
            </a:r>
          </a:p>
          <a:p>
            <a:pPr>
              <a:lnSpc>
                <a:spcPct val="90000"/>
              </a:lnSpc>
              <a:defRPr sz="2700">
                <a:solidFill>
                  <a:srgbClr val="53585F"/>
                </a:solidFill>
                <a:latin typeface="Poppins Light"/>
                <a:ea typeface="Poppins Light"/>
                <a:cs typeface="Poppins Light"/>
                <a:sym typeface="Poppins Light"/>
              </a:defRPr>
            </a:pPr>
            <a:r>
              <a:rPr sz="1350"/>
              <a:t>CTO</a:t>
            </a:r>
          </a:p>
        </p:txBody>
      </p:sp>
      <p:sp>
        <p:nvSpPr>
          <p:cNvPr id="252" name="PA_形状 252"/>
          <p:cNvSpPr/>
          <p:nvPr>
            <p:custDataLst>
              <p:tags r:id="rId8"/>
            </p:custDataLst>
          </p:nvPr>
        </p:nvSpPr>
        <p:spPr>
          <a:xfrm>
            <a:off x="8607224" y="4374315"/>
            <a:ext cx="1429880" cy="480709"/>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p>
            <a:pPr>
              <a:lnSpc>
                <a:spcPct val="90000"/>
              </a:lnSpc>
              <a:defRPr sz="3200">
                <a:solidFill>
                  <a:srgbClr val="53585F"/>
                </a:solidFill>
                <a:latin typeface="Poppins Light"/>
                <a:ea typeface="Poppins Light"/>
                <a:cs typeface="Poppins Light"/>
                <a:sym typeface="Poppins Light"/>
              </a:defRPr>
            </a:pPr>
            <a:r>
              <a:rPr sz="1600" b="1">
                <a:latin typeface="Poppins"/>
                <a:ea typeface="Poppins"/>
                <a:cs typeface="Poppins"/>
                <a:sym typeface="Poppins"/>
              </a:rPr>
              <a:t>Baqa Applesons</a:t>
            </a:r>
          </a:p>
          <a:p>
            <a:pPr>
              <a:lnSpc>
                <a:spcPct val="90000"/>
              </a:lnSpc>
              <a:defRPr sz="2700">
                <a:solidFill>
                  <a:srgbClr val="53585F"/>
                </a:solidFill>
                <a:latin typeface="Poppins Light"/>
                <a:ea typeface="Poppins Light"/>
                <a:cs typeface="Poppins Light"/>
                <a:sym typeface="Poppins Light"/>
              </a:defRPr>
            </a:pPr>
            <a:r>
              <a:rPr sz="1350"/>
              <a:t>Product Manager</a:t>
            </a:r>
          </a:p>
        </p:txBody>
      </p:sp>
      <p:sp>
        <p:nvSpPr>
          <p:cNvPr id="253" name="PA_形状 253"/>
          <p:cNvSpPr/>
          <p:nvPr>
            <p:custDataLst>
              <p:tags r:id="rId9"/>
            </p:custDataLst>
          </p:nvPr>
        </p:nvSpPr>
        <p:spPr>
          <a:xfrm>
            <a:off x="4259024" y="319678"/>
            <a:ext cx="3673952" cy="50840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nSpc>
                <a:spcPct val="70000"/>
              </a:lnSpc>
              <a:defRPr sz="8100">
                <a:latin typeface="Poppins Light"/>
                <a:ea typeface="Poppins Light"/>
                <a:cs typeface="Poppins Light"/>
                <a:sym typeface="Poppins Light"/>
              </a:defRPr>
            </a:pPr>
            <a:r>
              <a:rPr sz="4050"/>
              <a:t>The </a:t>
            </a:r>
            <a:r>
              <a:rPr sz="4050" b="1">
                <a:latin typeface="Poppins"/>
                <a:ea typeface="Poppins"/>
                <a:cs typeface="Poppins"/>
                <a:sym typeface="Poppins"/>
              </a:rPr>
              <a:t>Team</a:t>
            </a:r>
          </a:p>
        </p:txBody>
      </p:sp>
      <p:pic>
        <p:nvPicPr>
          <p:cNvPr id="254" name="PA_pasted-image.tiff"/>
          <p:cNvPicPr>
            <a:picLocks noChangeAspect="1"/>
          </p:cNvPicPr>
          <p:nvPr>
            <p:custDataLst>
              <p:tags r:id="rId10"/>
            </p:custDataLst>
          </p:nvPr>
        </p:nvPicPr>
        <p:blipFill>
          <a:blip r:embed="rId20">
            <a:extLst/>
          </a:blip>
          <a:srcRect l="21877" r="21877"/>
          <a:stretch>
            <a:fillRect/>
          </a:stretch>
        </p:blipFill>
        <p:spPr>
          <a:xfrm>
            <a:off x="1423965" y="1530398"/>
            <a:ext cx="2539809" cy="2540001"/>
          </a:xfrm>
          <a:custGeom>
            <a:avLst/>
            <a:gdLst/>
            <a:ahLst/>
            <a:cxnLst>
              <a:cxn ang="0">
                <a:pos x="wd2" y="hd2"/>
              </a:cxn>
              <a:cxn ang="5400000">
                <a:pos x="wd2" y="hd2"/>
              </a:cxn>
              <a:cxn ang="10800000">
                <a:pos x="wd2" y="hd2"/>
              </a:cxn>
              <a:cxn ang="16200000">
                <a:pos x="wd2" y="hd2"/>
              </a:cxn>
            </a:cxnLst>
            <a:rect l="0" t="0" r="r" b="b"/>
            <a:pathLst>
              <a:path w="19679" h="21600" extrusionOk="0">
                <a:moveTo>
                  <a:pt x="9839" y="0"/>
                </a:moveTo>
                <a:cubicBezTo>
                  <a:pt x="7321" y="0"/>
                  <a:pt x="4803" y="1055"/>
                  <a:pt x="2882" y="3164"/>
                </a:cubicBezTo>
                <a:cubicBezTo>
                  <a:pt x="-961" y="7382"/>
                  <a:pt x="-961" y="14218"/>
                  <a:pt x="2882" y="18436"/>
                </a:cubicBezTo>
                <a:cubicBezTo>
                  <a:pt x="4803" y="20545"/>
                  <a:pt x="7321" y="21600"/>
                  <a:pt x="9839" y="21600"/>
                </a:cubicBezTo>
                <a:cubicBezTo>
                  <a:pt x="12357" y="21600"/>
                  <a:pt x="14875" y="20545"/>
                  <a:pt x="16796" y="18436"/>
                </a:cubicBezTo>
                <a:cubicBezTo>
                  <a:pt x="20639" y="14218"/>
                  <a:pt x="20639" y="7382"/>
                  <a:pt x="16796" y="3164"/>
                </a:cubicBezTo>
                <a:cubicBezTo>
                  <a:pt x="14875" y="1055"/>
                  <a:pt x="12357" y="0"/>
                  <a:pt x="9839" y="0"/>
                </a:cubicBezTo>
                <a:close/>
              </a:path>
            </a:pathLst>
          </a:custGeom>
          <a:ln w="12700">
            <a:miter lim="400000"/>
          </a:ln>
        </p:spPr>
      </p:pic>
      <p:pic>
        <p:nvPicPr>
          <p:cNvPr id="255" name="PA_pasted-image.tiff"/>
          <p:cNvPicPr>
            <a:picLocks noChangeAspect="1"/>
          </p:cNvPicPr>
          <p:nvPr>
            <p:custDataLst>
              <p:tags r:id="rId11"/>
            </p:custDataLst>
          </p:nvPr>
        </p:nvPicPr>
        <p:blipFill>
          <a:blip r:embed="rId20">
            <a:extLst/>
          </a:blip>
          <a:srcRect l="21877" r="21877"/>
          <a:stretch>
            <a:fillRect/>
          </a:stretch>
        </p:blipFill>
        <p:spPr>
          <a:xfrm>
            <a:off x="4826096" y="1530398"/>
            <a:ext cx="2539809" cy="2540001"/>
          </a:xfrm>
          <a:custGeom>
            <a:avLst/>
            <a:gdLst/>
            <a:ahLst/>
            <a:cxnLst>
              <a:cxn ang="0">
                <a:pos x="wd2" y="hd2"/>
              </a:cxn>
              <a:cxn ang="5400000">
                <a:pos x="wd2" y="hd2"/>
              </a:cxn>
              <a:cxn ang="10800000">
                <a:pos x="wd2" y="hd2"/>
              </a:cxn>
              <a:cxn ang="16200000">
                <a:pos x="wd2" y="hd2"/>
              </a:cxn>
            </a:cxnLst>
            <a:rect l="0" t="0" r="r" b="b"/>
            <a:pathLst>
              <a:path w="19679" h="21600" extrusionOk="0">
                <a:moveTo>
                  <a:pt x="9839" y="0"/>
                </a:moveTo>
                <a:cubicBezTo>
                  <a:pt x="7321" y="0"/>
                  <a:pt x="4803" y="1055"/>
                  <a:pt x="2882" y="3164"/>
                </a:cubicBezTo>
                <a:cubicBezTo>
                  <a:pt x="-961" y="7382"/>
                  <a:pt x="-961" y="14218"/>
                  <a:pt x="2882" y="18436"/>
                </a:cubicBezTo>
                <a:cubicBezTo>
                  <a:pt x="4803" y="20545"/>
                  <a:pt x="7321" y="21600"/>
                  <a:pt x="9839" y="21600"/>
                </a:cubicBezTo>
                <a:cubicBezTo>
                  <a:pt x="12357" y="21600"/>
                  <a:pt x="14875" y="20545"/>
                  <a:pt x="16796" y="18436"/>
                </a:cubicBezTo>
                <a:cubicBezTo>
                  <a:pt x="20639" y="14218"/>
                  <a:pt x="20639" y="7382"/>
                  <a:pt x="16796" y="3164"/>
                </a:cubicBezTo>
                <a:cubicBezTo>
                  <a:pt x="14875" y="1055"/>
                  <a:pt x="12357" y="0"/>
                  <a:pt x="9839" y="0"/>
                </a:cubicBezTo>
                <a:close/>
              </a:path>
            </a:pathLst>
          </a:custGeom>
          <a:ln w="12700">
            <a:miter lim="400000"/>
          </a:ln>
        </p:spPr>
      </p:pic>
      <p:pic>
        <p:nvPicPr>
          <p:cNvPr id="256" name="PA_pasted-image.tiff"/>
          <p:cNvPicPr>
            <a:picLocks noChangeAspect="1"/>
          </p:cNvPicPr>
          <p:nvPr>
            <p:custDataLst>
              <p:tags r:id="rId12"/>
            </p:custDataLst>
          </p:nvPr>
        </p:nvPicPr>
        <p:blipFill>
          <a:blip r:embed="rId20">
            <a:extLst/>
          </a:blip>
          <a:srcRect l="21877" r="21877"/>
          <a:stretch>
            <a:fillRect/>
          </a:stretch>
        </p:blipFill>
        <p:spPr>
          <a:xfrm>
            <a:off x="8279743" y="1530398"/>
            <a:ext cx="2539809" cy="2540001"/>
          </a:xfrm>
          <a:custGeom>
            <a:avLst/>
            <a:gdLst/>
            <a:ahLst/>
            <a:cxnLst>
              <a:cxn ang="0">
                <a:pos x="wd2" y="hd2"/>
              </a:cxn>
              <a:cxn ang="5400000">
                <a:pos x="wd2" y="hd2"/>
              </a:cxn>
              <a:cxn ang="10800000">
                <a:pos x="wd2" y="hd2"/>
              </a:cxn>
              <a:cxn ang="16200000">
                <a:pos x="wd2" y="hd2"/>
              </a:cxn>
            </a:cxnLst>
            <a:rect l="0" t="0" r="r" b="b"/>
            <a:pathLst>
              <a:path w="19679" h="21600" extrusionOk="0">
                <a:moveTo>
                  <a:pt x="9839" y="0"/>
                </a:moveTo>
                <a:cubicBezTo>
                  <a:pt x="7321" y="0"/>
                  <a:pt x="4803" y="1055"/>
                  <a:pt x="2882" y="3164"/>
                </a:cubicBezTo>
                <a:cubicBezTo>
                  <a:pt x="-961" y="7382"/>
                  <a:pt x="-961" y="14218"/>
                  <a:pt x="2882" y="18436"/>
                </a:cubicBezTo>
                <a:cubicBezTo>
                  <a:pt x="4803" y="20545"/>
                  <a:pt x="7321" y="21600"/>
                  <a:pt x="9839" y="21600"/>
                </a:cubicBezTo>
                <a:cubicBezTo>
                  <a:pt x="12357" y="21600"/>
                  <a:pt x="14875" y="20545"/>
                  <a:pt x="16796" y="18436"/>
                </a:cubicBezTo>
                <a:cubicBezTo>
                  <a:pt x="20639" y="14218"/>
                  <a:pt x="20639" y="7382"/>
                  <a:pt x="16796" y="3164"/>
                </a:cubicBezTo>
                <a:cubicBezTo>
                  <a:pt x="14875" y="1055"/>
                  <a:pt x="12357" y="0"/>
                  <a:pt x="9839" y="0"/>
                </a:cubicBezTo>
                <a:close/>
              </a:path>
            </a:pathLst>
          </a:custGeom>
          <a:ln w="12700">
            <a:miter lim="400000"/>
          </a:ln>
        </p:spPr>
      </p:pic>
      <p:pic>
        <p:nvPicPr>
          <p:cNvPr id="5" name="PA_PicturePlaceholder 4">
            <a:extLst>
              <a:ext uri="{FF2B5EF4-FFF2-40B4-BE49-F238E27FC236}">
                <a16:creationId xmlns:a16="http://schemas.microsoft.com/office/drawing/2014/main" id="{C4542ACE-CDB1-4F16-BE7C-9D8CDEABABFF}"/>
              </a:ext>
            </a:extLst>
          </p:cNvPr>
          <p:cNvPicPr>
            <a:picLocks noGrp="1" noChangeAspect="1"/>
          </p:cNvPicPr>
          <p:nvPr>
            <p:ph type="pic" sz="quarter" idx="11"/>
            <p:custDataLst>
              <p:tags r:id="rId13"/>
            </p:custDataLst>
          </p:nvPr>
        </p:nvPicPr>
        <p:blipFill>
          <a:blip r:embed="rId21" cstate="print">
            <a:extLst>
              <a:ext uri="{28A0092B-C50C-407E-A947-70E740481C1C}">
                <a14:useLocalDpi xmlns:a14="http://schemas.microsoft.com/office/drawing/2010/main" val="0"/>
              </a:ext>
            </a:extLst>
          </a:blip>
          <a:srcRect l="16667" r="16667"/>
          <a:stretch>
            <a:fillRect/>
          </a:stretch>
        </p:blipFill>
        <p:spPr/>
      </p:pic>
      <p:pic>
        <p:nvPicPr>
          <p:cNvPr id="3" name="PA_PicturePlaceholder 2">
            <a:extLst>
              <a:ext uri="{FF2B5EF4-FFF2-40B4-BE49-F238E27FC236}">
                <a16:creationId xmlns:a16="http://schemas.microsoft.com/office/drawing/2014/main" id="{8546D5D0-2C2B-4A00-9458-9767B96E6C9B}"/>
              </a:ext>
            </a:extLst>
          </p:cNvPr>
          <p:cNvPicPr>
            <a:picLocks noGrp="1" noChangeAspect="1"/>
          </p:cNvPicPr>
          <p:nvPr>
            <p:ph type="pic" sz="quarter" idx="12"/>
            <p:custDataLst>
              <p:tags r:id="rId14"/>
            </p:custDataLst>
          </p:nvPr>
        </p:nvPicPr>
        <p:blipFill>
          <a:blip r:embed="rId22" cstate="print">
            <a:extLst>
              <a:ext uri="{28A0092B-C50C-407E-A947-70E740481C1C}">
                <a14:useLocalDpi xmlns:a14="http://schemas.microsoft.com/office/drawing/2010/main" val="0"/>
              </a:ext>
            </a:extLst>
          </a:blip>
          <a:srcRect l="16797" r="16797"/>
          <a:stretch>
            <a:fillRect/>
          </a:stretch>
        </p:blipFill>
        <p:spPr/>
      </p:pic>
      <p:pic>
        <p:nvPicPr>
          <p:cNvPr id="10" name="PA_PicturePlaceholder 9">
            <a:extLst>
              <a:ext uri="{FF2B5EF4-FFF2-40B4-BE49-F238E27FC236}">
                <a16:creationId xmlns:a16="http://schemas.microsoft.com/office/drawing/2014/main" id="{A06E94F1-4AB2-427A-B1F9-35B39B437D95}"/>
              </a:ext>
            </a:extLst>
          </p:cNvPr>
          <p:cNvPicPr>
            <a:picLocks noGrp="1" noChangeAspect="1"/>
          </p:cNvPicPr>
          <p:nvPr>
            <p:ph type="pic" sz="quarter" idx="13"/>
            <p:custDataLst>
              <p:tags r:id="rId15"/>
            </p:custDataLst>
          </p:nvPr>
        </p:nvPicPr>
        <p:blipFill>
          <a:blip r:embed="rId22" cstate="print">
            <a:extLst>
              <a:ext uri="{28A0092B-C50C-407E-A947-70E740481C1C}">
                <a14:useLocalDpi xmlns:a14="http://schemas.microsoft.com/office/drawing/2010/main" val="0"/>
              </a:ext>
            </a:extLst>
          </a:blip>
          <a:srcRect l="16797" r="16797"/>
          <a:stretch>
            <a:fillRect/>
          </a:stretch>
        </p:blipFill>
        <p:spPr>
          <a:xfrm>
            <a:off x="8279607" y="1530350"/>
            <a:ext cx="2540000" cy="2540000"/>
          </a:xfrm>
        </p:spPr>
      </p:pic>
    </p:spTree>
    <p:extLst>
      <p:ext uri="{BB962C8B-B14F-4D97-AF65-F5344CB8AC3E}">
        <p14:creationId xmlns:p14="http://schemas.microsoft.com/office/powerpoint/2010/main" val="2175387819"/>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243"/>
                                        </p:tgtEl>
                                        <p:attrNameLst>
                                          <p:attrName>style.visibility</p:attrName>
                                        </p:attrNameLst>
                                      </p:cBhvr>
                                      <p:to>
                                        <p:strVal val="visible"/>
                                      </p:to>
                                    </p:set>
                                    <p:anim to="" calcmode="lin" valueType="num">
                                      <p:cBhvr>
                                        <p:cTn id="7" dur="700" fill="hold">
                                          <p:stCondLst>
                                            <p:cond delay="0"/>
                                          </p:stCondLst>
                                        </p:cTn>
                                        <p:tgtEl>
                                          <p:spTgt spid="243"/>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243"/>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243"/>
                                        </p:tgtEl>
                                      </p:cBhvr>
                                    </p:animEffect>
                                  </p:childTnLst>
                                </p:cTn>
                              </p:par>
                              <p:par>
                                <p:cTn id="10" presetID="0" presetClass="entr" presetSubtype="0" fill="hold" nodeType="withEffect">
                                  <p:stCondLst>
                                    <p:cond delay="0"/>
                                  </p:stCondLst>
                                  <p:childTnLst>
                                    <p:set>
                                      <p:cBhvr>
                                        <p:cTn id="11" dur="1" fill="hold">
                                          <p:stCondLst>
                                            <p:cond delay="0"/>
                                          </p:stCondLst>
                                        </p:cTn>
                                        <p:tgtEl>
                                          <p:spTgt spid="245"/>
                                        </p:tgtEl>
                                        <p:attrNameLst>
                                          <p:attrName>style.visibility</p:attrName>
                                        </p:attrNameLst>
                                      </p:cBhvr>
                                      <p:to>
                                        <p:strVal val="visible"/>
                                      </p:to>
                                    </p:set>
                                    <p:anim to="" calcmode="lin" valueType="num">
                                      <p:cBhvr>
                                        <p:cTn id="12" dur="700" fill="hold">
                                          <p:stCondLst>
                                            <p:cond delay="0"/>
                                          </p:stCondLst>
                                        </p:cTn>
                                        <p:tgtEl>
                                          <p:spTgt spid="245"/>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245"/>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245"/>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247"/>
                                        </p:tgtEl>
                                        <p:attrNameLst>
                                          <p:attrName>style.visibility</p:attrName>
                                        </p:attrNameLst>
                                      </p:cBhvr>
                                      <p:to>
                                        <p:strVal val="visible"/>
                                      </p:to>
                                    </p:set>
                                    <p:anim to="" calcmode="lin" valueType="num">
                                      <p:cBhvr>
                                        <p:cTn id="17" dur="700" fill="hold">
                                          <p:stCondLst>
                                            <p:cond delay="0"/>
                                          </p:stCondLst>
                                        </p:cTn>
                                        <p:tgtEl>
                                          <p:spTgt spid="247"/>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247"/>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247"/>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248"/>
                                        </p:tgtEl>
                                        <p:attrNameLst>
                                          <p:attrName>style.visibility</p:attrName>
                                        </p:attrNameLst>
                                      </p:cBhvr>
                                      <p:to>
                                        <p:strVal val="visible"/>
                                      </p:to>
                                    </p:set>
                                    <p:anim to="" calcmode="lin" valueType="num">
                                      <p:cBhvr>
                                        <p:cTn id="22" dur="700" fill="hold">
                                          <p:stCondLst>
                                            <p:cond delay="0"/>
                                          </p:stCondLst>
                                        </p:cTn>
                                        <p:tgtEl>
                                          <p:spTgt spid="248"/>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248"/>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248"/>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249"/>
                                        </p:tgtEl>
                                        <p:attrNameLst>
                                          <p:attrName>style.visibility</p:attrName>
                                        </p:attrNameLst>
                                      </p:cBhvr>
                                      <p:to>
                                        <p:strVal val="visible"/>
                                      </p:to>
                                    </p:set>
                                    <p:anim to="" calcmode="lin" valueType="num">
                                      <p:cBhvr>
                                        <p:cTn id="27" dur="700" fill="hold">
                                          <p:stCondLst>
                                            <p:cond delay="0"/>
                                          </p:stCondLst>
                                        </p:cTn>
                                        <p:tgtEl>
                                          <p:spTgt spid="249"/>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249"/>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249"/>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250"/>
                                        </p:tgtEl>
                                        <p:attrNameLst>
                                          <p:attrName>style.visibility</p:attrName>
                                        </p:attrNameLst>
                                      </p:cBhvr>
                                      <p:to>
                                        <p:strVal val="visible"/>
                                      </p:to>
                                    </p:set>
                                    <p:anim to="" calcmode="lin" valueType="num">
                                      <p:cBhvr>
                                        <p:cTn id="32" dur="700" fill="hold">
                                          <p:stCondLst>
                                            <p:cond delay="0"/>
                                          </p:stCondLst>
                                        </p:cTn>
                                        <p:tgtEl>
                                          <p:spTgt spid="250"/>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250"/>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250"/>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251"/>
                                        </p:tgtEl>
                                        <p:attrNameLst>
                                          <p:attrName>style.visibility</p:attrName>
                                        </p:attrNameLst>
                                      </p:cBhvr>
                                      <p:to>
                                        <p:strVal val="visible"/>
                                      </p:to>
                                    </p:set>
                                    <p:anim to="" calcmode="lin" valueType="num">
                                      <p:cBhvr>
                                        <p:cTn id="37" dur="700" fill="hold">
                                          <p:stCondLst>
                                            <p:cond delay="0"/>
                                          </p:stCondLst>
                                        </p:cTn>
                                        <p:tgtEl>
                                          <p:spTgt spid="251"/>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251"/>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251"/>
                                        </p:tgtEl>
                                      </p:cBhvr>
                                    </p:animEffect>
                                  </p:childTnLst>
                                </p:cTn>
                              </p:par>
                              <p:par>
                                <p:cTn id="40" presetID="0" presetClass="entr" presetSubtype="0" fill="hold" grpId="0" nodeType="withEffect">
                                  <p:stCondLst>
                                    <p:cond delay="0"/>
                                  </p:stCondLst>
                                  <p:childTnLst>
                                    <p:set>
                                      <p:cBhvr>
                                        <p:cTn id="41" dur="1" fill="hold">
                                          <p:stCondLst>
                                            <p:cond delay="0"/>
                                          </p:stCondLst>
                                        </p:cTn>
                                        <p:tgtEl>
                                          <p:spTgt spid="252"/>
                                        </p:tgtEl>
                                        <p:attrNameLst>
                                          <p:attrName>style.visibility</p:attrName>
                                        </p:attrNameLst>
                                      </p:cBhvr>
                                      <p:to>
                                        <p:strVal val="visible"/>
                                      </p:to>
                                    </p:set>
                                    <p:anim to="" calcmode="lin" valueType="num">
                                      <p:cBhvr>
                                        <p:cTn id="42" dur="700" fill="hold">
                                          <p:stCondLst>
                                            <p:cond delay="0"/>
                                          </p:stCondLst>
                                        </p:cTn>
                                        <p:tgtEl>
                                          <p:spTgt spid="252"/>
                                        </p:tgtEl>
                                        <p:attrNameLst>
                                          <p:attrName>ppt_x</p:attrName>
                                        </p:attrNameLst>
                                      </p:cBhvr>
                                      <p:tavLst>
                                        <p:tav tm="0" fmla="#ppt_x-#ppt_h*((1.5-1.5*$)^3-(1.5-1.5*$)^2)">
                                          <p:val>
                                            <p:strVal val="0"/>
                                          </p:val>
                                        </p:tav>
                                        <p:tav tm="100000">
                                          <p:val>
                                            <p:strVal val="1"/>
                                          </p:val>
                                        </p:tav>
                                      </p:tavLst>
                                    </p:anim>
                                    <p:anim to="" calcmode="lin" valueType="num">
                                      <p:cBhvr>
                                        <p:cTn id="43" dur="700" fill="hold">
                                          <p:stCondLst>
                                            <p:cond delay="0"/>
                                          </p:stCondLst>
                                        </p:cTn>
                                        <p:tgtEl>
                                          <p:spTgt spid="252"/>
                                        </p:tgtEl>
                                        <p:attrNameLst>
                                          <p:attrName>transform.rotation_z</p:attrName>
                                        </p:attrNameLst>
                                      </p:cBhvr>
                                      <p:tavLst>
                                        <p:tav tm="0" fmla="#ppt_r+180*((1.5-1.5*$)^3-(1.5-1.5*$)^2)">
                                          <p:val>
                                            <p:strVal val="0"/>
                                          </p:val>
                                        </p:tav>
                                        <p:tav tm="100000">
                                          <p:val>
                                            <p:strVal val="1"/>
                                          </p:val>
                                        </p:tav>
                                      </p:tavLst>
                                    </p:anim>
                                    <p:animEffect filter="fade">
                                      <p:cBhvr>
                                        <p:cTn id="44" dur="300">
                                          <p:stCondLst>
                                            <p:cond delay="0"/>
                                          </p:stCondLst>
                                        </p:cTn>
                                        <p:tgtEl>
                                          <p:spTgt spid="252"/>
                                        </p:tgtEl>
                                      </p:cBhvr>
                                    </p:animEffect>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253"/>
                                        </p:tgtEl>
                                        <p:attrNameLst>
                                          <p:attrName>style.visibility</p:attrName>
                                        </p:attrNameLst>
                                      </p:cBhvr>
                                      <p:to>
                                        <p:strVal val="visible"/>
                                      </p:to>
                                    </p:set>
                                    <p:anim to="" calcmode="lin" valueType="num">
                                      <p:cBhvr>
                                        <p:cTn id="47" dur="700" fill="hold">
                                          <p:stCondLst>
                                            <p:cond delay="0"/>
                                          </p:stCondLst>
                                        </p:cTn>
                                        <p:tgtEl>
                                          <p:spTgt spid="253"/>
                                        </p:tgtEl>
                                        <p:attrNameLst>
                                          <p:attrName>ppt_x</p:attrName>
                                        </p:attrNameLst>
                                      </p:cBhvr>
                                      <p:tavLst>
                                        <p:tav tm="0" fmla="#ppt_x-#ppt_h*((1.5-1.5*$)^3-(1.5-1.5*$)^2)">
                                          <p:val>
                                            <p:strVal val="0"/>
                                          </p:val>
                                        </p:tav>
                                        <p:tav tm="100000">
                                          <p:val>
                                            <p:strVal val="1"/>
                                          </p:val>
                                        </p:tav>
                                      </p:tavLst>
                                    </p:anim>
                                    <p:anim to="" calcmode="lin" valueType="num">
                                      <p:cBhvr>
                                        <p:cTn id="48" dur="700" fill="hold">
                                          <p:stCondLst>
                                            <p:cond delay="0"/>
                                          </p:stCondLst>
                                        </p:cTn>
                                        <p:tgtEl>
                                          <p:spTgt spid="253"/>
                                        </p:tgtEl>
                                        <p:attrNameLst>
                                          <p:attrName>transform.rotation_z</p:attrName>
                                        </p:attrNameLst>
                                      </p:cBhvr>
                                      <p:tavLst>
                                        <p:tav tm="0" fmla="#ppt_r+180*((1.5-1.5*$)^3-(1.5-1.5*$)^2)">
                                          <p:val>
                                            <p:strVal val="0"/>
                                          </p:val>
                                        </p:tav>
                                        <p:tav tm="100000">
                                          <p:val>
                                            <p:strVal val="1"/>
                                          </p:val>
                                        </p:tav>
                                      </p:tavLst>
                                    </p:anim>
                                    <p:animEffect filter="fade">
                                      <p:cBhvr>
                                        <p:cTn id="49" dur="300">
                                          <p:stCondLst>
                                            <p:cond delay="0"/>
                                          </p:stCondLst>
                                        </p:cTn>
                                        <p:tgtEl>
                                          <p:spTgt spid="253"/>
                                        </p:tgtEl>
                                      </p:cBhvr>
                                    </p:animEffect>
                                  </p:childTnLst>
                                </p:cTn>
                              </p:par>
                              <p:par>
                                <p:cTn id="50" presetID="0" presetClass="entr" presetSubtype="0" fill="hold" nodeType="withEffect">
                                  <p:stCondLst>
                                    <p:cond delay="0"/>
                                  </p:stCondLst>
                                  <p:iterate type="lt">
                                    <p:tmPct val="10000"/>
                                  </p:iterate>
                                  <p:childTnLst>
                                    <p:set>
                                      <p:cBhvr>
                                        <p:cTn id="51" dur="1" fill="hold">
                                          <p:stCondLst>
                                            <p:cond delay="0"/>
                                          </p:stCondLst>
                                        </p:cTn>
                                        <p:tgtEl>
                                          <p:spTgt spid="254"/>
                                        </p:tgtEl>
                                        <p:attrNameLst>
                                          <p:attrName>style.visibility</p:attrName>
                                        </p:attrNameLst>
                                      </p:cBhvr>
                                      <p:to>
                                        <p:strVal val="visible"/>
                                      </p:to>
                                    </p:set>
                                    <p:anim to="" calcmode="lin" valueType="num">
                                      <p:cBhvr>
                                        <p:cTn id="52" dur="700" fill="hold">
                                          <p:stCondLst>
                                            <p:cond delay="0"/>
                                          </p:stCondLst>
                                        </p:cTn>
                                        <p:tgtEl>
                                          <p:spTgt spid="254"/>
                                        </p:tgtEl>
                                        <p:attrNameLst>
                                          <p:attrName>ppt_x</p:attrName>
                                        </p:attrNameLst>
                                      </p:cBhvr>
                                      <p:tavLst>
                                        <p:tav tm="0" fmla="#ppt_x-#ppt_h*((1.5-1.5*$)^3-(1.5-1.5*$)^2)">
                                          <p:val>
                                            <p:strVal val="0"/>
                                          </p:val>
                                        </p:tav>
                                        <p:tav tm="100000">
                                          <p:val>
                                            <p:strVal val="1"/>
                                          </p:val>
                                        </p:tav>
                                      </p:tavLst>
                                    </p:anim>
                                    <p:anim to="" calcmode="lin" valueType="num">
                                      <p:cBhvr>
                                        <p:cTn id="53" dur="700" fill="hold">
                                          <p:stCondLst>
                                            <p:cond delay="0"/>
                                          </p:stCondLst>
                                        </p:cTn>
                                        <p:tgtEl>
                                          <p:spTgt spid="254"/>
                                        </p:tgtEl>
                                        <p:attrNameLst>
                                          <p:attrName>transform.rotation_z</p:attrName>
                                        </p:attrNameLst>
                                      </p:cBhvr>
                                      <p:tavLst>
                                        <p:tav tm="0" fmla="#ppt_r+180*((1.5-1.5*$)^3-(1.5-1.5*$)^2)">
                                          <p:val>
                                            <p:strVal val="0"/>
                                          </p:val>
                                        </p:tav>
                                        <p:tav tm="100000">
                                          <p:val>
                                            <p:strVal val="1"/>
                                          </p:val>
                                        </p:tav>
                                      </p:tavLst>
                                    </p:anim>
                                    <p:animEffect filter="fade">
                                      <p:cBhvr>
                                        <p:cTn id="54" dur="300">
                                          <p:stCondLst>
                                            <p:cond delay="0"/>
                                          </p:stCondLst>
                                        </p:cTn>
                                        <p:tgtEl>
                                          <p:spTgt spid="254"/>
                                        </p:tgtEl>
                                      </p:cBhvr>
                                    </p:animEffect>
                                  </p:childTnLst>
                                </p:cTn>
                              </p:par>
                              <p:par>
                                <p:cTn id="55" presetID="0" presetClass="entr" presetSubtype="0" fill="hold" nodeType="withEffect">
                                  <p:stCondLst>
                                    <p:cond delay="0"/>
                                  </p:stCondLst>
                                  <p:iterate type="lt">
                                    <p:tmPct val="10000"/>
                                  </p:iterate>
                                  <p:childTnLst>
                                    <p:set>
                                      <p:cBhvr>
                                        <p:cTn id="56" dur="1" fill="hold">
                                          <p:stCondLst>
                                            <p:cond delay="0"/>
                                          </p:stCondLst>
                                        </p:cTn>
                                        <p:tgtEl>
                                          <p:spTgt spid="255"/>
                                        </p:tgtEl>
                                        <p:attrNameLst>
                                          <p:attrName>style.visibility</p:attrName>
                                        </p:attrNameLst>
                                      </p:cBhvr>
                                      <p:to>
                                        <p:strVal val="visible"/>
                                      </p:to>
                                    </p:set>
                                    <p:anim to="" calcmode="lin" valueType="num">
                                      <p:cBhvr>
                                        <p:cTn id="57" dur="700" fill="hold">
                                          <p:stCondLst>
                                            <p:cond delay="0"/>
                                          </p:stCondLst>
                                        </p:cTn>
                                        <p:tgtEl>
                                          <p:spTgt spid="255"/>
                                        </p:tgtEl>
                                        <p:attrNameLst>
                                          <p:attrName>ppt_x</p:attrName>
                                        </p:attrNameLst>
                                      </p:cBhvr>
                                      <p:tavLst>
                                        <p:tav tm="0" fmla="#ppt_x-#ppt_h*((1.5-1.5*$)^3-(1.5-1.5*$)^2)">
                                          <p:val>
                                            <p:strVal val="0"/>
                                          </p:val>
                                        </p:tav>
                                        <p:tav tm="100000">
                                          <p:val>
                                            <p:strVal val="1"/>
                                          </p:val>
                                        </p:tav>
                                      </p:tavLst>
                                    </p:anim>
                                    <p:anim to="" calcmode="lin" valueType="num">
                                      <p:cBhvr>
                                        <p:cTn id="58" dur="700" fill="hold">
                                          <p:stCondLst>
                                            <p:cond delay="0"/>
                                          </p:stCondLst>
                                        </p:cTn>
                                        <p:tgtEl>
                                          <p:spTgt spid="255"/>
                                        </p:tgtEl>
                                        <p:attrNameLst>
                                          <p:attrName>transform.rotation_z</p:attrName>
                                        </p:attrNameLst>
                                      </p:cBhvr>
                                      <p:tavLst>
                                        <p:tav tm="0" fmla="#ppt_r+180*((1.5-1.5*$)^3-(1.5-1.5*$)^2)">
                                          <p:val>
                                            <p:strVal val="0"/>
                                          </p:val>
                                        </p:tav>
                                        <p:tav tm="100000">
                                          <p:val>
                                            <p:strVal val="1"/>
                                          </p:val>
                                        </p:tav>
                                      </p:tavLst>
                                    </p:anim>
                                    <p:animEffect filter="fade">
                                      <p:cBhvr>
                                        <p:cTn id="59" dur="300">
                                          <p:stCondLst>
                                            <p:cond delay="0"/>
                                          </p:stCondLst>
                                        </p:cTn>
                                        <p:tgtEl>
                                          <p:spTgt spid="255"/>
                                        </p:tgtEl>
                                      </p:cBhvr>
                                    </p:animEffect>
                                  </p:childTnLst>
                                </p:cTn>
                              </p:par>
                              <p:par>
                                <p:cTn id="60" presetID="0" presetClass="entr" presetSubtype="0" fill="hold" nodeType="withEffect">
                                  <p:stCondLst>
                                    <p:cond delay="0"/>
                                  </p:stCondLst>
                                  <p:iterate type="lt">
                                    <p:tmPct val="10000"/>
                                  </p:iterate>
                                  <p:childTnLst>
                                    <p:set>
                                      <p:cBhvr>
                                        <p:cTn id="61" dur="1" fill="hold">
                                          <p:stCondLst>
                                            <p:cond delay="0"/>
                                          </p:stCondLst>
                                        </p:cTn>
                                        <p:tgtEl>
                                          <p:spTgt spid="256"/>
                                        </p:tgtEl>
                                        <p:attrNameLst>
                                          <p:attrName>style.visibility</p:attrName>
                                        </p:attrNameLst>
                                      </p:cBhvr>
                                      <p:to>
                                        <p:strVal val="visible"/>
                                      </p:to>
                                    </p:set>
                                    <p:anim to="" calcmode="lin" valueType="num">
                                      <p:cBhvr>
                                        <p:cTn id="62" dur="700" fill="hold">
                                          <p:stCondLst>
                                            <p:cond delay="0"/>
                                          </p:stCondLst>
                                        </p:cTn>
                                        <p:tgtEl>
                                          <p:spTgt spid="256"/>
                                        </p:tgtEl>
                                        <p:attrNameLst>
                                          <p:attrName>ppt_x</p:attrName>
                                        </p:attrNameLst>
                                      </p:cBhvr>
                                      <p:tavLst>
                                        <p:tav tm="0" fmla="#ppt_x-#ppt_h*((1.5-1.5*$)^3-(1.5-1.5*$)^2)">
                                          <p:val>
                                            <p:strVal val="0"/>
                                          </p:val>
                                        </p:tav>
                                        <p:tav tm="100000">
                                          <p:val>
                                            <p:strVal val="1"/>
                                          </p:val>
                                        </p:tav>
                                      </p:tavLst>
                                    </p:anim>
                                    <p:anim to="" calcmode="lin" valueType="num">
                                      <p:cBhvr>
                                        <p:cTn id="63" dur="700" fill="hold">
                                          <p:stCondLst>
                                            <p:cond delay="0"/>
                                          </p:stCondLst>
                                        </p:cTn>
                                        <p:tgtEl>
                                          <p:spTgt spid="256"/>
                                        </p:tgtEl>
                                        <p:attrNameLst>
                                          <p:attrName>transform.rotation_z</p:attrName>
                                        </p:attrNameLst>
                                      </p:cBhvr>
                                      <p:tavLst>
                                        <p:tav tm="0" fmla="#ppt_r+180*((1.5-1.5*$)^3-(1.5-1.5*$)^2)">
                                          <p:val>
                                            <p:strVal val="0"/>
                                          </p:val>
                                        </p:tav>
                                        <p:tav tm="100000">
                                          <p:val>
                                            <p:strVal val="1"/>
                                          </p:val>
                                        </p:tav>
                                      </p:tavLst>
                                    </p:anim>
                                    <p:animEffect filter="fade">
                                      <p:cBhvr>
                                        <p:cTn id="64" dur="300">
                                          <p:stCondLst>
                                            <p:cond delay="0"/>
                                          </p:stCondLst>
                                        </p:cTn>
                                        <p:tgtEl>
                                          <p:spTgt spid="256"/>
                                        </p:tgtEl>
                                      </p:cBhvr>
                                    </p:animEffect>
                                  </p:childTnLst>
                                </p:cTn>
                              </p:par>
                              <p:par>
                                <p:cTn id="65" presetID="0" presetClass="entr" presetSubtype="0" fill="hold" nodeType="withEffect">
                                  <p:stCondLst>
                                    <p:cond delay="0"/>
                                  </p:stCondLst>
                                  <p:iterate type="lt">
                                    <p:tmPct val="10000"/>
                                  </p:iterate>
                                  <p:childTnLst>
                                    <p:set>
                                      <p:cBhvr>
                                        <p:cTn id="66" dur="1" fill="hold">
                                          <p:stCondLst>
                                            <p:cond delay="0"/>
                                          </p:stCondLst>
                                        </p:cTn>
                                        <p:tgtEl>
                                          <p:spTgt spid="5"/>
                                        </p:tgtEl>
                                        <p:attrNameLst>
                                          <p:attrName>style.visibility</p:attrName>
                                        </p:attrNameLst>
                                      </p:cBhvr>
                                      <p:to>
                                        <p:strVal val="visible"/>
                                      </p:to>
                                    </p:set>
                                    <p:anim to="" calcmode="lin" valueType="num">
                                      <p:cBhvr>
                                        <p:cTn id="67" dur="700" fill="hold">
                                          <p:stCondLst>
                                            <p:cond delay="0"/>
                                          </p:stCondLst>
                                        </p:cTn>
                                        <p:tgtEl>
                                          <p:spTgt spid="5"/>
                                        </p:tgtEl>
                                        <p:attrNameLst>
                                          <p:attrName>ppt_x</p:attrName>
                                        </p:attrNameLst>
                                      </p:cBhvr>
                                      <p:tavLst>
                                        <p:tav tm="0" fmla="#ppt_x-#ppt_h*((1.5-1.5*$)^3-(1.5-1.5*$)^2)">
                                          <p:val>
                                            <p:strVal val="0"/>
                                          </p:val>
                                        </p:tav>
                                        <p:tav tm="100000">
                                          <p:val>
                                            <p:strVal val="1"/>
                                          </p:val>
                                        </p:tav>
                                      </p:tavLst>
                                    </p:anim>
                                    <p:anim to="" calcmode="lin" valueType="num">
                                      <p:cBhvr>
                                        <p:cTn id="68" dur="700" fill="hold">
                                          <p:stCondLst>
                                            <p:cond delay="0"/>
                                          </p:stCondLst>
                                        </p:cTn>
                                        <p:tgtEl>
                                          <p:spTgt spid="5"/>
                                        </p:tgtEl>
                                        <p:attrNameLst>
                                          <p:attrName>transform.rotation_z</p:attrName>
                                        </p:attrNameLst>
                                      </p:cBhvr>
                                      <p:tavLst>
                                        <p:tav tm="0" fmla="#ppt_r+180*((1.5-1.5*$)^3-(1.5-1.5*$)^2)">
                                          <p:val>
                                            <p:strVal val="0"/>
                                          </p:val>
                                        </p:tav>
                                        <p:tav tm="100000">
                                          <p:val>
                                            <p:strVal val="1"/>
                                          </p:val>
                                        </p:tav>
                                      </p:tavLst>
                                    </p:anim>
                                    <p:animEffect filter="fade">
                                      <p:cBhvr>
                                        <p:cTn id="69" dur="300">
                                          <p:stCondLst>
                                            <p:cond delay="0"/>
                                          </p:stCondLst>
                                        </p:cTn>
                                        <p:tgtEl>
                                          <p:spTgt spid="5"/>
                                        </p:tgtEl>
                                      </p:cBhvr>
                                    </p:animEffect>
                                  </p:childTnLst>
                                </p:cTn>
                              </p:par>
                              <p:par>
                                <p:cTn id="70" presetID="0" presetClass="entr" presetSubtype="0" fill="hold" nodeType="withEffect">
                                  <p:stCondLst>
                                    <p:cond delay="0"/>
                                  </p:stCondLst>
                                  <p:childTnLst>
                                    <p:set>
                                      <p:cBhvr>
                                        <p:cTn id="71" dur="1" fill="hold">
                                          <p:stCondLst>
                                            <p:cond delay="0"/>
                                          </p:stCondLst>
                                        </p:cTn>
                                        <p:tgtEl>
                                          <p:spTgt spid="3"/>
                                        </p:tgtEl>
                                        <p:attrNameLst>
                                          <p:attrName>style.visibility</p:attrName>
                                        </p:attrNameLst>
                                      </p:cBhvr>
                                      <p:to>
                                        <p:strVal val="visible"/>
                                      </p:to>
                                    </p:set>
                                    <p:anim to="" calcmode="lin" valueType="num">
                                      <p:cBhvr>
                                        <p:cTn id="72" dur="700" fill="hold">
                                          <p:stCondLst>
                                            <p:cond delay="0"/>
                                          </p:stCondLst>
                                        </p:cTn>
                                        <p:tgtEl>
                                          <p:spTgt spid="3"/>
                                        </p:tgtEl>
                                        <p:attrNameLst>
                                          <p:attrName>ppt_x</p:attrName>
                                        </p:attrNameLst>
                                      </p:cBhvr>
                                      <p:tavLst>
                                        <p:tav tm="0" fmla="#ppt_x-#ppt_h*((1.5-1.5*$)^3-(1.5-1.5*$)^2)">
                                          <p:val>
                                            <p:strVal val="0"/>
                                          </p:val>
                                        </p:tav>
                                        <p:tav tm="100000">
                                          <p:val>
                                            <p:strVal val="1"/>
                                          </p:val>
                                        </p:tav>
                                      </p:tavLst>
                                    </p:anim>
                                    <p:anim to="" calcmode="lin" valueType="num">
                                      <p:cBhvr>
                                        <p:cTn id="73" dur="700" fill="hold">
                                          <p:stCondLst>
                                            <p:cond delay="0"/>
                                          </p:stCondLst>
                                        </p:cTn>
                                        <p:tgtEl>
                                          <p:spTgt spid="3"/>
                                        </p:tgtEl>
                                        <p:attrNameLst>
                                          <p:attrName>transform.rotation_z</p:attrName>
                                        </p:attrNameLst>
                                      </p:cBhvr>
                                      <p:tavLst>
                                        <p:tav tm="0" fmla="#ppt_r+180*((1.5-1.5*$)^3-(1.5-1.5*$)^2)">
                                          <p:val>
                                            <p:strVal val="0"/>
                                          </p:val>
                                        </p:tav>
                                        <p:tav tm="100000">
                                          <p:val>
                                            <p:strVal val="1"/>
                                          </p:val>
                                        </p:tav>
                                      </p:tavLst>
                                    </p:anim>
                                    <p:animEffect filter="fade">
                                      <p:cBhvr>
                                        <p:cTn id="74" dur="300">
                                          <p:stCondLst>
                                            <p:cond delay="0"/>
                                          </p:stCondLst>
                                        </p:cTn>
                                        <p:tgtEl>
                                          <p:spTgt spid="3"/>
                                        </p:tgtEl>
                                      </p:cBhvr>
                                    </p:animEffect>
                                  </p:childTnLst>
                                </p:cTn>
                              </p:par>
                              <p:par>
                                <p:cTn id="75" presetID="0" presetClass="entr" presetSubtype="0" fill="hold" nodeType="withEffect">
                                  <p:stCondLst>
                                    <p:cond delay="0"/>
                                  </p:stCondLst>
                                  <p:iterate type="lt">
                                    <p:tmPct val="10000"/>
                                  </p:iterate>
                                  <p:childTnLst>
                                    <p:set>
                                      <p:cBhvr>
                                        <p:cTn id="76" dur="1" fill="hold">
                                          <p:stCondLst>
                                            <p:cond delay="0"/>
                                          </p:stCondLst>
                                        </p:cTn>
                                        <p:tgtEl>
                                          <p:spTgt spid="10"/>
                                        </p:tgtEl>
                                        <p:attrNameLst>
                                          <p:attrName>style.visibility</p:attrName>
                                        </p:attrNameLst>
                                      </p:cBhvr>
                                      <p:to>
                                        <p:strVal val="visible"/>
                                      </p:to>
                                    </p:set>
                                    <p:anim to="" calcmode="lin" valueType="num">
                                      <p:cBhvr>
                                        <p:cTn id="77" dur="700" fill="hold">
                                          <p:stCondLst>
                                            <p:cond delay="0"/>
                                          </p:stCondLst>
                                        </p:cTn>
                                        <p:tgtEl>
                                          <p:spTgt spid="10"/>
                                        </p:tgtEl>
                                        <p:attrNameLst>
                                          <p:attrName>ppt_x</p:attrName>
                                        </p:attrNameLst>
                                      </p:cBhvr>
                                      <p:tavLst>
                                        <p:tav tm="0" fmla="#ppt_x-#ppt_h*((1.5-1.5*$)^3-(1.5-1.5*$)^2)">
                                          <p:val>
                                            <p:strVal val="0"/>
                                          </p:val>
                                        </p:tav>
                                        <p:tav tm="100000">
                                          <p:val>
                                            <p:strVal val="1"/>
                                          </p:val>
                                        </p:tav>
                                      </p:tavLst>
                                    </p:anim>
                                    <p:anim to="" calcmode="lin" valueType="num">
                                      <p:cBhvr>
                                        <p:cTn id="78" dur="700" fill="hold">
                                          <p:stCondLst>
                                            <p:cond delay="0"/>
                                          </p:stCondLst>
                                        </p:cTn>
                                        <p:tgtEl>
                                          <p:spTgt spid="10"/>
                                        </p:tgtEl>
                                        <p:attrNameLst>
                                          <p:attrName>transform.rotation_z</p:attrName>
                                        </p:attrNameLst>
                                      </p:cBhvr>
                                      <p:tavLst>
                                        <p:tav tm="0" fmla="#ppt_r+180*((1.5-1.5*$)^3-(1.5-1.5*$)^2)">
                                          <p:val>
                                            <p:strVal val="0"/>
                                          </p:val>
                                        </p:tav>
                                        <p:tav tm="100000">
                                          <p:val>
                                            <p:strVal val="1"/>
                                          </p:val>
                                        </p:tav>
                                      </p:tavLst>
                                    </p:anim>
                                    <p:animEffect filter="fade">
                                      <p:cBhvr>
                                        <p:cTn id="79" dur="3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 grpId="0" animBg="1" autoUpdateAnimBg="0"/>
      <p:bldP spid="248" grpId="0" animBg="1" autoUpdateAnimBg="0"/>
      <p:bldP spid="249" grpId="0" animBg="1" autoUpdateAnimBg="0"/>
      <p:bldP spid="250" grpId="0" animBg="1" autoUpdateAnimBg="0"/>
      <p:bldP spid="251" grpId="0" animBg="1" autoUpdateAnimBg="0"/>
      <p:bldP spid="252" grpId="0" animBg="1"/>
      <p:bldP spid="253" grpId="0" animBg="1"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PA_形状 266"/>
          <p:cNvSpPr/>
          <p:nvPr>
            <p:custDataLst>
              <p:tags r:id="rId1"/>
            </p:custDataLst>
          </p:nvPr>
        </p:nvSpPr>
        <p:spPr>
          <a:xfrm>
            <a:off x="4259024" y="319678"/>
            <a:ext cx="3673952" cy="50840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nSpc>
                <a:spcPct val="70000"/>
              </a:lnSpc>
              <a:defRPr sz="8100">
                <a:latin typeface="Poppins Light"/>
                <a:ea typeface="Poppins Light"/>
                <a:cs typeface="Poppins Light"/>
                <a:sym typeface="Poppins Light"/>
              </a:defRPr>
            </a:lvl1pPr>
          </a:lstStyle>
          <a:p>
            <a:r>
              <a:rPr sz="4050"/>
              <a:t>Package</a:t>
            </a:r>
          </a:p>
        </p:txBody>
      </p:sp>
      <p:sp>
        <p:nvSpPr>
          <p:cNvPr id="267" name="PA_形状 267"/>
          <p:cNvSpPr/>
          <p:nvPr>
            <p:custDataLst>
              <p:tags r:id="rId2"/>
            </p:custDataLst>
          </p:nvPr>
        </p:nvSpPr>
        <p:spPr>
          <a:xfrm>
            <a:off x="1233011" y="1460500"/>
            <a:ext cx="2921716" cy="4540250"/>
          </a:xfrm>
          <a:prstGeom prst="rect">
            <a:avLst/>
          </a:prstGeom>
          <a:solidFill>
            <a:srgbClr val="53585F"/>
          </a:solidFill>
          <a:ln w="12700">
            <a:miter lim="400000"/>
          </a:ln>
        </p:spPr>
        <p:txBody>
          <a:bodyPr lIns="35719" tIns="35719" rIns="35719" bIns="35719" anchor="ctr"/>
          <a:lstStyle/>
          <a:p>
            <a:pPr>
              <a:defRPr sz="3200">
                <a:solidFill>
                  <a:srgbClr val="FFFFFF"/>
                </a:solidFill>
              </a:defRPr>
            </a:pPr>
            <a:endParaRPr sz="1600"/>
          </a:p>
        </p:txBody>
      </p:sp>
      <p:sp>
        <p:nvSpPr>
          <p:cNvPr id="268" name="PA_形状 268"/>
          <p:cNvSpPr/>
          <p:nvPr>
            <p:custDataLst>
              <p:tags r:id="rId3"/>
            </p:custDataLst>
          </p:nvPr>
        </p:nvSpPr>
        <p:spPr>
          <a:xfrm>
            <a:off x="4495086" y="1234281"/>
            <a:ext cx="3180636" cy="4992688"/>
          </a:xfrm>
          <a:prstGeom prst="rect">
            <a:avLst/>
          </a:prstGeom>
          <a:solidFill>
            <a:srgbClr val="000000"/>
          </a:solidFill>
          <a:ln w="12700">
            <a:miter lim="400000"/>
          </a:ln>
          <a:effectLst>
            <a:outerShdw blurRad="266700" dist="255002" dir="5400000" rotWithShape="0">
              <a:srgbClr val="000000">
                <a:alpha val="40909"/>
              </a:srgbClr>
            </a:outerShdw>
          </a:effectLst>
        </p:spPr>
        <p:txBody>
          <a:bodyPr lIns="35719" tIns="35719" rIns="35719" bIns="35719" anchor="ctr"/>
          <a:lstStyle/>
          <a:p>
            <a:pPr>
              <a:defRPr sz="3200">
                <a:solidFill>
                  <a:srgbClr val="FFFFFF"/>
                </a:solidFill>
              </a:defRPr>
            </a:pPr>
            <a:endParaRPr sz="1600"/>
          </a:p>
        </p:txBody>
      </p:sp>
      <p:sp>
        <p:nvSpPr>
          <p:cNvPr id="269" name="PA_形状 269"/>
          <p:cNvSpPr/>
          <p:nvPr>
            <p:custDataLst>
              <p:tags r:id="rId4"/>
            </p:custDataLst>
          </p:nvPr>
        </p:nvSpPr>
        <p:spPr>
          <a:xfrm>
            <a:off x="8016081" y="1460500"/>
            <a:ext cx="2921715" cy="4540250"/>
          </a:xfrm>
          <a:prstGeom prst="rect">
            <a:avLst/>
          </a:prstGeom>
          <a:solidFill>
            <a:srgbClr val="53585F"/>
          </a:solidFill>
          <a:ln w="12700">
            <a:miter lim="400000"/>
          </a:ln>
        </p:spPr>
        <p:txBody>
          <a:bodyPr lIns="35719" tIns="35719" rIns="35719" bIns="35719" anchor="ctr"/>
          <a:lstStyle/>
          <a:p>
            <a:pPr>
              <a:defRPr sz="3200">
                <a:solidFill>
                  <a:srgbClr val="FFFFFF"/>
                </a:solidFill>
              </a:defRPr>
            </a:pPr>
            <a:endParaRPr sz="1600"/>
          </a:p>
        </p:txBody>
      </p:sp>
      <p:sp>
        <p:nvSpPr>
          <p:cNvPr id="270" name="PA_形状 270"/>
          <p:cNvSpPr/>
          <p:nvPr>
            <p:custDataLst>
              <p:tags r:id="rId5"/>
            </p:custDataLst>
          </p:nvPr>
        </p:nvSpPr>
        <p:spPr>
          <a:xfrm>
            <a:off x="1637745" y="3818414"/>
            <a:ext cx="2112249" cy="653833"/>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nSpc>
                <a:spcPct val="90000"/>
              </a:lnSpc>
              <a:defRPr sz="2100">
                <a:solidFill>
                  <a:srgbClr val="FFFFFF"/>
                </a:solidFill>
                <a:latin typeface="Poppins Light"/>
                <a:ea typeface="Poppins Light"/>
                <a:cs typeface="Poppins Light"/>
                <a:sym typeface="Poppins Light"/>
              </a:defRPr>
            </a:lvl1pPr>
          </a:lstStyle>
          <a:p>
            <a:r>
              <a:rPr sz="1050"/>
              <a:t>Etiam porta sem malesuada magna mollis euismod. Cras mattis consectetur purus sit amet fermentum.</a:t>
            </a:r>
          </a:p>
        </p:txBody>
      </p:sp>
      <p:sp>
        <p:nvSpPr>
          <p:cNvPr id="271" name="PA_形状 271"/>
          <p:cNvSpPr/>
          <p:nvPr>
            <p:custDataLst>
              <p:tags r:id="rId6"/>
            </p:custDataLst>
          </p:nvPr>
        </p:nvSpPr>
        <p:spPr>
          <a:xfrm>
            <a:off x="1955358" y="1951729"/>
            <a:ext cx="1111972" cy="29373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90000"/>
              </a:lnSpc>
              <a:defRPr sz="3200" b="1">
                <a:solidFill>
                  <a:srgbClr val="FFFFFF"/>
                </a:solidFill>
                <a:latin typeface="Poppins"/>
                <a:ea typeface="Poppins"/>
                <a:cs typeface="Poppins"/>
                <a:sym typeface="Poppins"/>
              </a:defRPr>
            </a:lvl1pPr>
          </a:lstStyle>
          <a:p>
            <a:pPr>
              <a:defRPr b="0">
                <a:latin typeface="Poppins Light"/>
                <a:ea typeface="Poppins Light"/>
                <a:cs typeface="Poppins Light"/>
                <a:sym typeface="Poppins Light"/>
              </a:defRPr>
            </a:pPr>
            <a:r>
              <a:rPr sz="1600"/>
              <a:t>Startup Pack</a:t>
            </a:r>
          </a:p>
        </p:txBody>
      </p:sp>
      <p:sp>
        <p:nvSpPr>
          <p:cNvPr id="272" name="PA_形状 272"/>
          <p:cNvSpPr/>
          <p:nvPr>
            <p:custDataLst>
              <p:tags r:id="rId7"/>
            </p:custDataLst>
          </p:nvPr>
        </p:nvSpPr>
        <p:spPr>
          <a:xfrm>
            <a:off x="2194727" y="2384339"/>
            <a:ext cx="1009893" cy="736933"/>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90000"/>
              </a:lnSpc>
              <a:defRPr sz="9600">
                <a:solidFill>
                  <a:srgbClr val="FFFFFF"/>
                </a:solidFill>
                <a:latin typeface="Poppins Light"/>
                <a:ea typeface="Poppins Light"/>
                <a:cs typeface="Poppins Light"/>
                <a:sym typeface="Poppins Light"/>
              </a:defRPr>
            </a:lvl1pPr>
          </a:lstStyle>
          <a:p>
            <a:r>
              <a:rPr sz="4800"/>
              <a:t>$17</a:t>
            </a:r>
          </a:p>
        </p:txBody>
      </p:sp>
      <p:sp>
        <p:nvSpPr>
          <p:cNvPr id="273" name="PA_形状 273"/>
          <p:cNvSpPr/>
          <p:nvPr>
            <p:custDataLst>
              <p:tags r:id="rId8"/>
            </p:custDataLst>
          </p:nvPr>
        </p:nvSpPr>
        <p:spPr>
          <a:xfrm>
            <a:off x="5029280" y="3818414"/>
            <a:ext cx="2112249" cy="653833"/>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nSpc>
                <a:spcPct val="90000"/>
              </a:lnSpc>
              <a:defRPr sz="2100">
                <a:solidFill>
                  <a:srgbClr val="FFFFFF"/>
                </a:solidFill>
                <a:latin typeface="Poppins Light"/>
                <a:ea typeface="Poppins Light"/>
                <a:cs typeface="Poppins Light"/>
                <a:sym typeface="Poppins Light"/>
              </a:defRPr>
            </a:lvl1pPr>
          </a:lstStyle>
          <a:p>
            <a:r>
              <a:rPr sz="1050"/>
              <a:t>Etiam porta sem malesuada magna mollis euismod. Cras mattis consectetur purus sit amet fermentum.</a:t>
            </a:r>
          </a:p>
        </p:txBody>
      </p:sp>
      <p:sp>
        <p:nvSpPr>
          <p:cNvPr id="274" name="PA_形状 274"/>
          <p:cNvSpPr/>
          <p:nvPr>
            <p:custDataLst>
              <p:tags r:id="rId9"/>
            </p:custDataLst>
          </p:nvPr>
        </p:nvSpPr>
        <p:spPr>
          <a:xfrm>
            <a:off x="5599572" y="1951729"/>
            <a:ext cx="737767" cy="29373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90000"/>
              </a:lnSpc>
              <a:defRPr sz="3200" b="1">
                <a:solidFill>
                  <a:srgbClr val="FFFFFF"/>
                </a:solidFill>
                <a:latin typeface="Poppins"/>
                <a:ea typeface="Poppins"/>
                <a:cs typeface="Poppins"/>
                <a:sym typeface="Poppins"/>
              </a:defRPr>
            </a:lvl1pPr>
          </a:lstStyle>
          <a:p>
            <a:pPr>
              <a:defRPr b="0">
                <a:latin typeface="Poppins Light"/>
                <a:ea typeface="Poppins Light"/>
                <a:cs typeface="Poppins Light"/>
                <a:sym typeface="Poppins Light"/>
              </a:defRPr>
            </a:pPr>
            <a:r>
              <a:rPr sz="1600"/>
              <a:t>Biz Pack</a:t>
            </a:r>
          </a:p>
        </p:txBody>
      </p:sp>
      <p:sp>
        <p:nvSpPr>
          <p:cNvPr id="275" name="PA_形状 275"/>
          <p:cNvSpPr/>
          <p:nvPr>
            <p:custDataLst>
              <p:tags r:id="rId10"/>
            </p:custDataLst>
          </p:nvPr>
        </p:nvSpPr>
        <p:spPr>
          <a:xfrm>
            <a:off x="5499090" y="2384339"/>
            <a:ext cx="1009893" cy="736933"/>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90000"/>
              </a:lnSpc>
              <a:defRPr sz="9600">
                <a:solidFill>
                  <a:srgbClr val="FFFFFF"/>
                </a:solidFill>
                <a:latin typeface="Poppins Light"/>
                <a:ea typeface="Poppins Light"/>
                <a:cs typeface="Poppins Light"/>
                <a:sym typeface="Poppins Light"/>
              </a:defRPr>
            </a:lvl1pPr>
          </a:lstStyle>
          <a:p>
            <a:r>
              <a:rPr sz="4800"/>
              <a:t>$27</a:t>
            </a:r>
          </a:p>
        </p:txBody>
      </p:sp>
      <p:sp>
        <p:nvSpPr>
          <p:cNvPr id="276" name="PA_形状 276"/>
          <p:cNvSpPr/>
          <p:nvPr>
            <p:custDataLst>
              <p:tags r:id="rId11"/>
            </p:custDataLst>
          </p:nvPr>
        </p:nvSpPr>
        <p:spPr>
          <a:xfrm>
            <a:off x="8420815" y="3818414"/>
            <a:ext cx="2112249" cy="653833"/>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nSpc>
                <a:spcPct val="90000"/>
              </a:lnSpc>
              <a:defRPr sz="2100">
                <a:solidFill>
                  <a:srgbClr val="FFFFFF"/>
                </a:solidFill>
                <a:latin typeface="Poppins Light"/>
                <a:ea typeface="Poppins Light"/>
                <a:cs typeface="Poppins Light"/>
                <a:sym typeface="Poppins Light"/>
              </a:defRPr>
            </a:lvl1pPr>
          </a:lstStyle>
          <a:p>
            <a:r>
              <a:rPr sz="1050"/>
              <a:t>Etiam porta sem malesuada magna mollis euismod. Cras mattis consectetur purus sit amet fermentum.</a:t>
            </a:r>
          </a:p>
        </p:txBody>
      </p:sp>
      <p:sp>
        <p:nvSpPr>
          <p:cNvPr id="277" name="PA_形状 277"/>
          <p:cNvSpPr/>
          <p:nvPr>
            <p:custDataLst>
              <p:tags r:id="rId12"/>
            </p:custDataLst>
          </p:nvPr>
        </p:nvSpPr>
        <p:spPr>
          <a:xfrm>
            <a:off x="8970279" y="1951729"/>
            <a:ext cx="780919" cy="293735"/>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90000"/>
              </a:lnSpc>
              <a:defRPr sz="3200" b="1">
                <a:solidFill>
                  <a:srgbClr val="FFFFFF"/>
                </a:solidFill>
                <a:latin typeface="Poppins"/>
                <a:ea typeface="Poppins"/>
                <a:cs typeface="Poppins"/>
                <a:sym typeface="Poppins"/>
              </a:defRPr>
            </a:lvl1pPr>
          </a:lstStyle>
          <a:p>
            <a:pPr>
              <a:defRPr b="0">
                <a:latin typeface="Poppins Light"/>
                <a:ea typeface="Poppins Light"/>
                <a:cs typeface="Poppins Light"/>
                <a:sym typeface="Poppins Light"/>
              </a:defRPr>
            </a:pPr>
            <a:r>
              <a:rPr sz="1600"/>
              <a:t>Pro Pack</a:t>
            </a:r>
          </a:p>
        </p:txBody>
      </p:sp>
      <p:sp>
        <p:nvSpPr>
          <p:cNvPr id="278" name="PA_形状 278"/>
          <p:cNvSpPr/>
          <p:nvPr>
            <p:custDataLst>
              <p:tags r:id="rId13"/>
            </p:custDataLst>
          </p:nvPr>
        </p:nvSpPr>
        <p:spPr>
          <a:xfrm>
            <a:off x="8849477" y="2384339"/>
            <a:ext cx="1009893" cy="736933"/>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90000"/>
              </a:lnSpc>
              <a:defRPr sz="9600">
                <a:solidFill>
                  <a:srgbClr val="FFFFFF"/>
                </a:solidFill>
                <a:latin typeface="Poppins Light"/>
                <a:ea typeface="Poppins Light"/>
                <a:cs typeface="Poppins Light"/>
                <a:sym typeface="Poppins Light"/>
              </a:defRPr>
            </a:lvl1pPr>
          </a:lstStyle>
          <a:p>
            <a:r>
              <a:rPr sz="4800"/>
              <a:t>$56</a:t>
            </a:r>
          </a:p>
        </p:txBody>
      </p:sp>
      <p:sp>
        <p:nvSpPr>
          <p:cNvPr id="279" name="PA_形状 279"/>
          <p:cNvSpPr/>
          <p:nvPr>
            <p:custDataLst>
              <p:tags r:id="rId14"/>
            </p:custDataLst>
          </p:nvPr>
        </p:nvSpPr>
        <p:spPr>
          <a:xfrm>
            <a:off x="1999338" y="5178425"/>
            <a:ext cx="1389063" cy="408782"/>
          </a:xfrm>
          <a:prstGeom prst="rect">
            <a:avLst/>
          </a:prstGeom>
          <a:ln w="38100">
            <a:solidFill>
              <a:srgbClr val="FFFFFF"/>
            </a:solidFill>
            <a:miter lim="400000"/>
          </a:ln>
        </p:spPr>
        <p:txBody>
          <a:bodyPr lIns="35719" tIns="35719" rIns="35719" bIns="35719" anchor="ctr"/>
          <a:lstStyle/>
          <a:p>
            <a:pPr>
              <a:defRPr sz="3200">
                <a:solidFill>
                  <a:srgbClr val="FFFFFF"/>
                </a:solidFill>
              </a:defRPr>
            </a:pPr>
            <a:endParaRPr sz="1600"/>
          </a:p>
        </p:txBody>
      </p:sp>
      <p:sp>
        <p:nvSpPr>
          <p:cNvPr id="280" name="PA_形状 280"/>
          <p:cNvSpPr/>
          <p:nvPr>
            <p:custDataLst>
              <p:tags r:id="rId15"/>
            </p:custDataLst>
          </p:nvPr>
        </p:nvSpPr>
        <p:spPr>
          <a:xfrm>
            <a:off x="2454493" y="5254415"/>
            <a:ext cx="405112" cy="25680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FFFFFF"/>
                </a:solidFill>
                <a:latin typeface="Poppins"/>
                <a:ea typeface="Poppins"/>
                <a:cs typeface="Poppins"/>
                <a:sym typeface="Poppins"/>
              </a:defRPr>
            </a:lvl1pPr>
          </a:lstStyle>
          <a:p>
            <a:r>
              <a:rPr sz="1200"/>
              <a:t>more</a:t>
            </a:r>
          </a:p>
        </p:txBody>
      </p:sp>
      <p:sp>
        <p:nvSpPr>
          <p:cNvPr id="281" name="PA_形状 281"/>
          <p:cNvSpPr/>
          <p:nvPr>
            <p:custDataLst>
              <p:tags r:id="rId16"/>
            </p:custDataLst>
          </p:nvPr>
        </p:nvSpPr>
        <p:spPr>
          <a:xfrm>
            <a:off x="5413177" y="5178425"/>
            <a:ext cx="1389063" cy="408782"/>
          </a:xfrm>
          <a:prstGeom prst="rect">
            <a:avLst/>
          </a:prstGeom>
          <a:ln w="38100">
            <a:solidFill>
              <a:srgbClr val="FFFFFF"/>
            </a:solidFill>
            <a:miter lim="400000"/>
          </a:ln>
        </p:spPr>
        <p:txBody>
          <a:bodyPr lIns="35719" tIns="35719" rIns="35719" bIns="35719" anchor="ctr"/>
          <a:lstStyle/>
          <a:p>
            <a:pPr>
              <a:defRPr sz="3200">
                <a:solidFill>
                  <a:srgbClr val="FFFFFF"/>
                </a:solidFill>
              </a:defRPr>
            </a:pPr>
            <a:endParaRPr sz="1600"/>
          </a:p>
        </p:txBody>
      </p:sp>
      <p:sp>
        <p:nvSpPr>
          <p:cNvPr id="282" name="PA_形状 282"/>
          <p:cNvSpPr/>
          <p:nvPr>
            <p:custDataLst>
              <p:tags r:id="rId17"/>
            </p:custDataLst>
          </p:nvPr>
        </p:nvSpPr>
        <p:spPr>
          <a:xfrm>
            <a:off x="5868332" y="5254415"/>
            <a:ext cx="405112" cy="25680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FFFFFF"/>
                </a:solidFill>
                <a:latin typeface="Poppins"/>
                <a:ea typeface="Poppins"/>
                <a:cs typeface="Poppins"/>
                <a:sym typeface="Poppins"/>
              </a:defRPr>
            </a:lvl1pPr>
          </a:lstStyle>
          <a:p>
            <a:r>
              <a:rPr sz="1200"/>
              <a:t>more</a:t>
            </a:r>
          </a:p>
        </p:txBody>
      </p:sp>
      <p:sp>
        <p:nvSpPr>
          <p:cNvPr id="283" name="PA_形状 283"/>
          <p:cNvSpPr/>
          <p:nvPr>
            <p:custDataLst>
              <p:tags r:id="rId18"/>
            </p:custDataLst>
          </p:nvPr>
        </p:nvSpPr>
        <p:spPr>
          <a:xfrm>
            <a:off x="8782408" y="5178425"/>
            <a:ext cx="1389063" cy="408782"/>
          </a:xfrm>
          <a:prstGeom prst="rect">
            <a:avLst/>
          </a:prstGeom>
          <a:ln w="38100">
            <a:solidFill>
              <a:srgbClr val="FFFFFF"/>
            </a:solidFill>
            <a:miter lim="400000"/>
          </a:ln>
        </p:spPr>
        <p:txBody>
          <a:bodyPr lIns="35719" tIns="35719" rIns="35719" bIns="35719" anchor="ctr"/>
          <a:lstStyle/>
          <a:p>
            <a:pPr>
              <a:defRPr sz="3200">
                <a:solidFill>
                  <a:srgbClr val="FFFFFF"/>
                </a:solidFill>
              </a:defRPr>
            </a:pPr>
            <a:endParaRPr sz="1600"/>
          </a:p>
        </p:txBody>
      </p:sp>
      <p:sp>
        <p:nvSpPr>
          <p:cNvPr id="284" name="PA_形状 284"/>
          <p:cNvSpPr/>
          <p:nvPr>
            <p:custDataLst>
              <p:tags r:id="rId19"/>
            </p:custDataLst>
          </p:nvPr>
        </p:nvSpPr>
        <p:spPr>
          <a:xfrm>
            <a:off x="9237563" y="5254415"/>
            <a:ext cx="405112" cy="256802"/>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defRPr sz="2400">
                <a:solidFill>
                  <a:srgbClr val="FFFFFF"/>
                </a:solidFill>
                <a:latin typeface="Poppins"/>
                <a:ea typeface="Poppins"/>
                <a:cs typeface="Poppins"/>
                <a:sym typeface="Poppins"/>
              </a:defRPr>
            </a:lvl1pPr>
          </a:lstStyle>
          <a:p>
            <a:r>
              <a:rPr sz="1200"/>
              <a:t>more</a:t>
            </a:r>
          </a:p>
        </p:txBody>
      </p:sp>
      <p:grpSp>
        <p:nvGrpSpPr>
          <p:cNvPr id="287" name="PA_组合 287"/>
          <p:cNvGrpSpPr/>
          <p:nvPr>
            <p:custDataLst>
              <p:tags r:id="rId20"/>
            </p:custDataLst>
          </p:nvPr>
        </p:nvGrpSpPr>
        <p:grpSpPr>
          <a:xfrm>
            <a:off x="5029280" y="3429000"/>
            <a:ext cx="2112249" cy="76280"/>
            <a:chOff x="0" y="0"/>
            <a:chExt cx="4224496" cy="152558"/>
          </a:xfrm>
        </p:grpSpPr>
        <p:sp>
          <p:nvSpPr>
            <p:cNvPr id="285" name="Shape 285"/>
            <p:cNvSpPr/>
            <p:nvPr/>
          </p:nvSpPr>
          <p:spPr>
            <a:xfrm>
              <a:off x="0" y="0"/>
              <a:ext cx="4224497" cy="0"/>
            </a:xfrm>
            <a:prstGeom prst="line">
              <a:avLst/>
            </a:prstGeom>
            <a:noFill/>
            <a:ln w="25400" cap="flat">
              <a:solidFill>
                <a:srgbClr val="53585F"/>
              </a:solidFill>
              <a:prstDash val="solid"/>
              <a:miter lim="400000"/>
            </a:ln>
            <a:effectLst/>
          </p:spPr>
          <p:txBody>
            <a:bodyPr wrap="square" lIns="35719" tIns="35719" rIns="35719" bIns="35719" numCol="1" anchor="ctr">
              <a:noAutofit/>
            </a:bodyPr>
            <a:lstStyle/>
            <a:p>
              <a:pPr>
                <a:defRPr sz="3200"/>
              </a:pPr>
              <a:endParaRPr sz="1600"/>
            </a:p>
          </p:txBody>
        </p:sp>
        <p:sp>
          <p:nvSpPr>
            <p:cNvPr id="286" name="Shape 286"/>
            <p:cNvSpPr/>
            <p:nvPr/>
          </p:nvSpPr>
          <p:spPr>
            <a:xfrm>
              <a:off x="0" y="152558"/>
              <a:ext cx="4224497" cy="1"/>
            </a:xfrm>
            <a:prstGeom prst="line">
              <a:avLst/>
            </a:prstGeom>
            <a:noFill/>
            <a:ln w="25400" cap="flat">
              <a:solidFill>
                <a:srgbClr val="53585F"/>
              </a:solidFill>
              <a:prstDash val="solid"/>
              <a:miter lim="400000"/>
            </a:ln>
            <a:effectLst/>
          </p:spPr>
          <p:txBody>
            <a:bodyPr wrap="square" lIns="35719" tIns="35719" rIns="35719" bIns="35719" numCol="1" anchor="ctr">
              <a:noAutofit/>
            </a:bodyPr>
            <a:lstStyle/>
            <a:p>
              <a:pPr>
                <a:defRPr sz="3200"/>
              </a:pPr>
              <a:endParaRPr sz="1600"/>
            </a:p>
          </p:txBody>
        </p:sp>
      </p:grpSp>
      <p:sp>
        <p:nvSpPr>
          <p:cNvPr id="288" name="PA_形状 288"/>
          <p:cNvSpPr/>
          <p:nvPr>
            <p:custDataLst>
              <p:tags r:id="rId21"/>
            </p:custDataLst>
          </p:nvPr>
        </p:nvSpPr>
        <p:spPr>
          <a:xfrm>
            <a:off x="1637745" y="3429000"/>
            <a:ext cx="2112249" cy="0"/>
          </a:xfrm>
          <a:prstGeom prst="line">
            <a:avLst/>
          </a:prstGeom>
          <a:ln w="25400">
            <a:solidFill>
              <a:srgbClr val="FFFFFF">
                <a:alpha val="18479"/>
              </a:srgbClr>
            </a:solidFill>
            <a:miter lim="400000"/>
          </a:ln>
        </p:spPr>
        <p:txBody>
          <a:bodyPr lIns="35719" tIns="35719" rIns="35719" bIns="35719" anchor="ctr"/>
          <a:lstStyle/>
          <a:p>
            <a:pPr>
              <a:defRPr sz="3200"/>
            </a:pPr>
            <a:endParaRPr sz="1600"/>
          </a:p>
        </p:txBody>
      </p:sp>
      <p:sp>
        <p:nvSpPr>
          <p:cNvPr id="289" name="PA_形状 289"/>
          <p:cNvSpPr/>
          <p:nvPr>
            <p:custDataLst>
              <p:tags r:id="rId22"/>
            </p:custDataLst>
          </p:nvPr>
        </p:nvSpPr>
        <p:spPr>
          <a:xfrm>
            <a:off x="1637745" y="3505279"/>
            <a:ext cx="2112249" cy="1"/>
          </a:xfrm>
          <a:prstGeom prst="line">
            <a:avLst/>
          </a:prstGeom>
          <a:ln w="25400">
            <a:solidFill>
              <a:srgbClr val="FFFFFF">
                <a:alpha val="18479"/>
              </a:srgbClr>
            </a:solidFill>
            <a:miter lim="400000"/>
          </a:ln>
        </p:spPr>
        <p:txBody>
          <a:bodyPr lIns="35719" tIns="35719" rIns="35719" bIns="35719" anchor="ctr"/>
          <a:lstStyle/>
          <a:p>
            <a:pPr>
              <a:defRPr sz="3200"/>
            </a:pPr>
            <a:endParaRPr sz="1600"/>
          </a:p>
        </p:txBody>
      </p:sp>
      <p:sp>
        <p:nvSpPr>
          <p:cNvPr id="290" name="PA_形状 290"/>
          <p:cNvSpPr/>
          <p:nvPr>
            <p:custDataLst>
              <p:tags r:id="rId23"/>
            </p:custDataLst>
          </p:nvPr>
        </p:nvSpPr>
        <p:spPr>
          <a:xfrm>
            <a:off x="8420815" y="3429000"/>
            <a:ext cx="2112249" cy="0"/>
          </a:xfrm>
          <a:prstGeom prst="line">
            <a:avLst/>
          </a:prstGeom>
          <a:ln w="25400">
            <a:solidFill>
              <a:srgbClr val="FFFFFF">
                <a:alpha val="18479"/>
              </a:srgbClr>
            </a:solidFill>
            <a:miter lim="400000"/>
          </a:ln>
        </p:spPr>
        <p:txBody>
          <a:bodyPr lIns="35719" tIns="35719" rIns="35719" bIns="35719" anchor="ctr"/>
          <a:lstStyle/>
          <a:p>
            <a:pPr>
              <a:defRPr sz="3200"/>
            </a:pPr>
            <a:endParaRPr sz="1600"/>
          </a:p>
        </p:txBody>
      </p:sp>
      <p:sp>
        <p:nvSpPr>
          <p:cNvPr id="291" name="PA_形状 291"/>
          <p:cNvSpPr/>
          <p:nvPr>
            <p:custDataLst>
              <p:tags r:id="rId24"/>
            </p:custDataLst>
          </p:nvPr>
        </p:nvSpPr>
        <p:spPr>
          <a:xfrm>
            <a:off x="8420815" y="3505279"/>
            <a:ext cx="2112249" cy="1"/>
          </a:xfrm>
          <a:prstGeom prst="line">
            <a:avLst/>
          </a:prstGeom>
          <a:ln w="25400">
            <a:solidFill>
              <a:srgbClr val="FFFFFF">
                <a:alpha val="18479"/>
              </a:srgbClr>
            </a:solidFill>
            <a:miter lim="400000"/>
          </a:ln>
        </p:spPr>
        <p:txBody>
          <a:bodyPr lIns="35719" tIns="35719" rIns="35719" bIns="35719" anchor="ctr"/>
          <a:lstStyle/>
          <a:p>
            <a:pPr>
              <a:defRPr sz="3200"/>
            </a:pPr>
            <a:endParaRPr sz="1600"/>
          </a:p>
        </p:txBody>
      </p:sp>
    </p:spTree>
    <p:extLst>
      <p:ext uri="{BB962C8B-B14F-4D97-AF65-F5344CB8AC3E}">
        <p14:creationId xmlns:p14="http://schemas.microsoft.com/office/powerpoint/2010/main" val="3834201735"/>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66"/>
                                        </p:tgtEl>
                                        <p:attrNameLst>
                                          <p:attrName>style.visibility</p:attrName>
                                        </p:attrNameLst>
                                      </p:cBhvr>
                                      <p:to>
                                        <p:strVal val="visible"/>
                                      </p:to>
                                    </p:set>
                                    <p:anim to="" calcmode="lin" valueType="num">
                                      <p:cBhvr>
                                        <p:cTn id="7" dur="700" fill="hold">
                                          <p:stCondLst>
                                            <p:cond delay="0"/>
                                          </p:stCondLst>
                                        </p:cTn>
                                        <p:tgtEl>
                                          <p:spTgt spid="266"/>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266"/>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266"/>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267"/>
                                        </p:tgtEl>
                                        <p:attrNameLst>
                                          <p:attrName>style.visibility</p:attrName>
                                        </p:attrNameLst>
                                      </p:cBhvr>
                                      <p:to>
                                        <p:strVal val="visible"/>
                                      </p:to>
                                    </p:set>
                                    <p:anim to="" calcmode="lin" valueType="num">
                                      <p:cBhvr>
                                        <p:cTn id="12" dur="700" fill="hold">
                                          <p:stCondLst>
                                            <p:cond delay="0"/>
                                          </p:stCondLst>
                                        </p:cTn>
                                        <p:tgtEl>
                                          <p:spTgt spid="267"/>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267"/>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267"/>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268"/>
                                        </p:tgtEl>
                                        <p:attrNameLst>
                                          <p:attrName>style.visibility</p:attrName>
                                        </p:attrNameLst>
                                      </p:cBhvr>
                                      <p:to>
                                        <p:strVal val="visible"/>
                                      </p:to>
                                    </p:set>
                                    <p:anim to="" calcmode="lin" valueType="num">
                                      <p:cBhvr>
                                        <p:cTn id="17" dur="700" fill="hold">
                                          <p:stCondLst>
                                            <p:cond delay="0"/>
                                          </p:stCondLst>
                                        </p:cTn>
                                        <p:tgtEl>
                                          <p:spTgt spid="268"/>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268"/>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268"/>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269"/>
                                        </p:tgtEl>
                                        <p:attrNameLst>
                                          <p:attrName>style.visibility</p:attrName>
                                        </p:attrNameLst>
                                      </p:cBhvr>
                                      <p:to>
                                        <p:strVal val="visible"/>
                                      </p:to>
                                    </p:set>
                                    <p:anim to="" calcmode="lin" valueType="num">
                                      <p:cBhvr>
                                        <p:cTn id="22" dur="700" fill="hold">
                                          <p:stCondLst>
                                            <p:cond delay="0"/>
                                          </p:stCondLst>
                                        </p:cTn>
                                        <p:tgtEl>
                                          <p:spTgt spid="269"/>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269"/>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269"/>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270"/>
                                        </p:tgtEl>
                                        <p:attrNameLst>
                                          <p:attrName>style.visibility</p:attrName>
                                        </p:attrNameLst>
                                      </p:cBhvr>
                                      <p:to>
                                        <p:strVal val="visible"/>
                                      </p:to>
                                    </p:set>
                                    <p:anim to="" calcmode="lin" valueType="num">
                                      <p:cBhvr>
                                        <p:cTn id="27" dur="700" fill="hold">
                                          <p:stCondLst>
                                            <p:cond delay="0"/>
                                          </p:stCondLst>
                                        </p:cTn>
                                        <p:tgtEl>
                                          <p:spTgt spid="270"/>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270"/>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270"/>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271"/>
                                        </p:tgtEl>
                                        <p:attrNameLst>
                                          <p:attrName>style.visibility</p:attrName>
                                        </p:attrNameLst>
                                      </p:cBhvr>
                                      <p:to>
                                        <p:strVal val="visible"/>
                                      </p:to>
                                    </p:set>
                                    <p:anim to="" calcmode="lin" valueType="num">
                                      <p:cBhvr>
                                        <p:cTn id="32" dur="700" fill="hold">
                                          <p:stCondLst>
                                            <p:cond delay="0"/>
                                          </p:stCondLst>
                                        </p:cTn>
                                        <p:tgtEl>
                                          <p:spTgt spid="271"/>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271"/>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271"/>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272"/>
                                        </p:tgtEl>
                                        <p:attrNameLst>
                                          <p:attrName>style.visibility</p:attrName>
                                        </p:attrNameLst>
                                      </p:cBhvr>
                                      <p:to>
                                        <p:strVal val="visible"/>
                                      </p:to>
                                    </p:set>
                                    <p:anim to="" calcmode="lin" valueType="num">
                                      <p:cBhvr>
                                        <p:cTn id="37" dur="700" fill="hold">
                                          <p:stCondLst>
                                            <p:cond delay="0"/>
                                          </p:stCondLst>
                                        </p:cTn>
                                        <p:tgtEl>
                                          <p:spTgt spid="272"/>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272"/>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272"/>
                                        </p:tgtEl>
                                      </p:cBhvr>
                                    </p:animEffect>
                                  </p:childTnLst>
                                </p:cTn>
                              </p:par>
                              <p:par>
                                <p:cTn id="40" presetID="0" presetClass="entr" presetSubtype="0" fill="hold" grpId="0" nodeType="withEffect">
                                  <p:stCondLst>
                                    <p:cond delay="0"/>
                                  </p:stCondLst>
                                  <p:childTnLst>
                                    <p:set>
                                      <p:cBhvr>
                                        <p:cTn id="41" dur="1" fill="hold">
                                          <p:stCondLst>
                                            <p:cond delay="0"/>
                                          </p:stCondLst>
                                        </p:cTn>
                                        <p:tgtEl>
                                          <p:spTgt spid="273"/>
                                        </p:tgtEl>
                                        <p:attrNameLst>
                                          <p:attrName>style.visibility</p:attrName>
                                        </p:attrNameLst>
                                      </p:cBhvr>
                                      <p:to>
                                        <p:strVal val="visible"/>
                                      </p:to>
                                    </p:set>
                                    <p:anim to="" calcmode="lin" valueType="num">
                                      <p:cBhvr>
                                        <p:cTn id="42" dur="700" fill="hold">
                                          <p:stCondLst>
                                            <p:cond delay="0"/>
                                          </p:stCondLst>
                                        </p:cTn>
                                        <p:tgtEl>
                                          <p:spTgt spid="273"/>
                                        </p:tgtEl>
                                        <p:attrNameLst>
                                          <p:attrName>ppt_x</p:attrName>
                                        </p:attrNameLst>
                                      </p:cBhvr>
                                      <p:tavLst>
                                        <p:tav tm="0" fmla="#ppt_x-#ppt_h*((1.5-1.5*$)^3-(1.5-1.5*$)^2)">
                                          <p:val>
                                            <p:strVal val="0"/>
                                          </p:val>
                                        </p:tav>
                                        <p:tav tm="100000">
                                          <p:val>
                                            <p:strVal val="1"/>
                                          </p:val>
                                        </p:tav>
                                      </p:tavLst>
                                    </p:anim>
                                    <p:anim to="" calcmode="lin" valueType="num">
                                      <p:cBhvr>
                                        <p:cTn id="43" dur="700" fill="hold">
                                          <p:stCondLst>
                                            <p:cond delay="0"/>
                                          </p:stCondLst>
                                        </p:cTn>
                                        <p:tgtEl>
                                          <p:spTgt spid="273"/>
                                        </p:tgtEl>
                                        <p:attrNameLst>
                                          <p:attrName>transform.rotation_z</p:attrName>
                                        </p:attrNameLst>
                                      </p:cBhvr>
                                      <p:tavLst>
                                        <p:tav tm="0" fmla="#ppt_r+180*((1.5-1.5*$)^3-(1.5-1.5*$)^2)">
                                          <p:val>
                                            <p:strVal val="0"/>
                                          </p:val>
                                        </p:tav>
                                        <p:tav tm="100000">
                                          <p:val>
                                            <p:strVal val="1"/>
                                          </p:val>
                                        </p:tav>
                                      </p:tavLst>
                                    </p:anim>
                                    <p:animEffect filter="fade">
                                      <p:cBhvr>
                                        <p:cTn id="44" dur="300">
                                          <p:stCondLst>
                                            <p:cond delay="0"/>
                                          </p:stCondLst>
                                        </p:cTn>
                                        <p:tgtEl>
                                          <p:spTgt spid="273"/>
                                        </p:tgtEl>
                                      </p:cBhvr>
                                    </p:animEffect>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274"/>
                                        </p:tgtEl>
                                        <p:attrNameLst>
                                          <p:attrName>style.visibility</p:attrName>
                                        </p:attrNameLst>
                                      </p:cBhvr>
                                      <p:to>
                                        <p:strVal val="visible"/>
                                      </p:to>
                                    </p:set>
                                    <p:anim to="" calcmode="lin" valueType="num">
                                      <p:cBhvr>
                                        <p:cTn id="47" dur="700" fill="hold">
                                          <p:stCondLst>
                                            <p:cond delay="0"/>
                                          </p:stCondLst>
                                        </p:cTn>
                                        <p:tgtEl>
                                          <p:spTgt spid="274"/>
                                        </p:tgtEl>
                                        <p:attrNameLst>
                                          <p:attrName>ppt_x</p:attrName>
                                        </p:attrNameLst>
                                      </p:cBhvr>
                                      <p:tavLst>
                                        <p:tav tm="0" fmla="#ppt_x-#ppt_h*((1.5-1.5*$)^3-(1.5-1.5*$)^2)">
                                          <p:val>
                                            <p:strVal val="0"/>
                                          </p:val>
                                        </p:tav>
                                        <p:tav tm="100000">
                                          <p:val>
                                            <p:strVal val="1"/>
                                          </p:val>
                                        </p:tav>
                                      </p:tavLst>
                                    </p:anim>
                                    <p:anim to="" calcmode="lin" valueType="num">
                                      <p:cBhvr>
                                        <p:cTn id="48" dur="700" fill="hold">
                                          <p:stCondLst>
                                            <p:cond delay="0"/>
                                          </p:stCondLst>
                                        </p:cTn>
                                        <p:tgtEl>
                                          <p:spTgt spid="274"/>
                                        </p:tgtEl>
                                        <p:attrNameLst>
                                          <p:attrName>transform.rotation_z</p:attrName>
                                        </p:attrNameLst>
                                      </p:cBhvr>
                                      <p:tavLst>
                                        <p:tav tm="0" fmla="#ppt_r+180*((1.5-1.5*$)^3-(1.5-1.5*$)^2)">
                                          <p:val>
                                            <p:strVal val="0"/>
                                          </p:val>
                                        </p:tav>
                                        <p:tav tm="100000">
                                          <p:val>
                                            <p:strVal val="1"/>
                                          </p:val>
                                        </p:tav>
                                      </p:tavLst>
                                    </p:anim>
                                    <p:animEffect filter="fade">
                                      <p:cBhvr>
                                        <p:cTn id="49" dur="300">
                                          <p:stCondLst>
                                            <p:cond delay="0"/>
                                          </p:stCondLst>
                                        </p:cTn>
                                        <p:tgtEl>
                                          <p:spTgt spid="274"/>
                                        </p:tgtEl>
                                      </p:cBhvr>
                                    </p:animEffect>
                                  </p:childTnLst>
                                </p:cTn>
                              </p:par>
                              <p:par>
                                <p:cTn id="50" presetID="0" presetClass="entr" presetSubtype="0" fill="hold" grpId="0" nodeType="withEffect">
                                  <p:stCondLst>
                                    <p:cond delay="0"/>
                                  </p:stCondLst>
                                  <p:iterate type="lt">
                                    <p:tmPct val="10000"/>
                                  </p:iterate>
                                  <p:childTnLst>
                                    <p:set>
                                      <p:cBhvr>
                                        <p:cTn id="51" dur="1" fill="hold">
                                          <p:stCondLst>
                                            <p:cond delay="0"/>
                                          </p:stCondLst>
                                        </p:cTn>
                                        <p:tgtEl>
                                          <p:spTgt spid="275"/>
                                        </p:tgtEl>
                                        <p:attrNameLst>
                                          <p:attrName>style.visibility</p:attrName>
                                        </p:attrNameLst>
                                      </p:cBhvr>
                                      <p:to>
                                        <p:strVal val="visible"/>
                                      </p:to>
                                    </p:set>
                                    <p:anim to="" calcmode="lin" valueType="num">
                                      <p:cBhvr>
                                        <p:cTn id="52" dur="700" fill="hold">
                                          <p:stCondLst>
                                            <p:cond delay="0"/>
                                          </p:stCondLst>
                                        </p:cTn>
                                        <p:tgtEl>
                                          <p:spTgt spid="275"/>
                                        </p:tgtEl>
                                        <p:attrNameLst>
                                          <p:attrName>ppt_x</p:attrName>
                                        </p:attrNameLst>
                                      </p:cBhvr>
                                      <p:tavLst>
                                        <p:tav tm="0" fmla="#ppt_x-#ppt_h*((1.5-1.5*$)^3-(1.5-1.5*$)^2)">
                                          <p:val>
                                            <p:strVal val="0"/>
                                          </p:val>
                                        </p:tav>
                                        <p:tav tm="100000">
                                          <p:val>
                                            <p:strVal val="1"/>
                                          </p:val>
                                        </p:tav>
                                      </p:tavLst>
                                    </p:anim>
                                    <p:anim to="" calcmode="lin" valueType="num">
                                      <p:cBhvr>
                                        <p:cTn id="53" dur="700" fill="hold">
                                          <p:stCondLst>
                                            <p:cond delay="0"/>
                                          </p:stCondLst>
                                        </p:cTn>
                                        <p:tgtEl>
                                          <p:spTgt spid="275"/>
                                        </p:tgtEl>
                                        <p:attrNameLst>
                                          <p:attrName>transform.rotation_z</p:attrName>
                                        </p:attrNameLst>
                                      </p:cBhvr>
                                      <p:tavLst>
                                        <p:tav tm="0" fmla="#ppt_r+180*((1.5-1.5*$)^3-(1.5-1.5*$)^2)">
                                          <p:val>
                                            <p:strVal val="0"/>
                                          </p:val>
                                        </p:tav>
                                        <p:tav tm="100000">
                                          <p:val>
                                            <p:strVal val="1"/>
                                          </p:val>
                                        </p:tav>
                                      </p:tavLst>
                                    </p:anim>
                                    <p:animEffect filter="fade">
                                      <p:cBhvr>
                                        <p:cTn id="54" dur="300">
                                          <p:stCondLst>
                                            <p:cond delay="0"/>
                                          </p:stCondLst>
                                        </p:cTn>
                                        <p:tgtEl>
                                          <p:spTgt spid="275"/>
                                        </p:tgtEl>
                                      </p:cBhvr>
                                    </p:animEffect>
                                  </p:childTnLst>
                                </p:cTn>
                              </p:par>
                              <p:par>
                                <p:cTn id="55" presetID="0" presetClass="entr" presetSubtype="0" fill="hold" grpId="0" nodeType="withEffect">
                                  <p:stCondLst>
                                    <p:cond delay="0"/>
                                  </p:stCondLst>
                                  <p:iterate type="lt">
                                    <p:tmPct val="10000"/>
                                  </p:iterate>
                                  <p:childTnLst>
                                    <p:set>
                                      <p:cBhvr>
                                        <p:cTn id="56" dur="1" fill="hold">
                                          <p:stCondLst>
                                            <p:cond delay="0"/>
                                          </p:stCondLst>
                                        </p:cTn>
                                        <p:tgtEl>
                                          <p:spTgt spid="276"/>
                                        </p:tgtEl>
                                        <p:attrNameLst>
                                          <p:attrName>style.visibility</p:attrName>
                                        </p:attrNameLst>
                                      </p:cBhvr>
                                      <p:to>
                                        <p:strVal val="visible"/>
                                      </p:to>
                                    </p:set>
                                    <p:anim to="" calcmode="lin" valueType="num">
                                      <p:cBhvr>
                                        <p:cTn id="57" dur="700" fill="hold">
                                          <p:stCondLst>
                                            <p:cond delay="0"/>
                                          </p:stCondLst>
                                        </p:cTn>
                                        <p:tgtEl>
                                          <p:spTgt spid="276"/>
                                        </p:tgtEl>
                                        <p:attrNameLst>
                                          <p:attrName>ppt_x</p:attrName>
                                        </p:attrNameLst>
                                      </p:cBhvr>
                                      <p:tavLst>
                                        <p:tav tm="0" fmla="#ppt_x-#ppt_h*((1.5-1.5*$)^3-(1.5-1.5*$)^2)">
                                          <p:val>
                                            <p:strVal val="0"/>
                                          </p:val>
                                        </p:tav>
                                        <p:tav tm="100000">
                                          <p:val>
                                            <p:strVal val="1"/>
                                          </p:val>
                                        </p:tav>
                                      </p:tavLst>
                                    </p:anim>
                                    <p:anim to="" calcmode="lin" valueType="num">
                                      <p:cBhvr>
                                        <p:cTn id="58" dur="700" fill="hold">
                                          <p:stCondLst>
                                            <p:cond delay="0"/>
                                          </p:stCondLst>
                                        </p:cTn>
                                        <p:tgtEl>
                                          <p:spTgt spid="276"/>
                                        </p:tgtEl>
                                        <p:attrNameLst>
                                          <p:attrName>transform.rotation_z</p:attrName>
                                        </p:attrNameLst>
                                      </p:cBhvr>
                                      <p:tavLst>
                                        <p:tav tm="0" fmla="#ppt_r+180*((1.5-1.5*$)^3-(1.5-1.5*$)^2)">
                                          <p:val>
                                            <p:strVal val="0"/>
                                          </p:val>
                                        </p:tav>
                                        <p:tav tm="100000">
                                          <p:val>
                                            <p:strVal val="1"/>
                                          </p:val>
                                        </p:tav>
                                      </p:tavLst>
                                    </p:anim>
                                    <p:animEffect filter="fade">
                                      <p:cBhvr>
                                        <p:cTn id="59" dur="300">
                                          <p:stCondLst>
                                            <p:cond delay="0"/>
                                          </p:stCondLst>
                                        </p:cTn>
                                        <p:tgtEl>
                                          <p:spTgt spid="276"/>
                                        </p:tgtEl>
                                      </p:cBhvr>
                                    </p:animEffect>
                                  </p:childTnLst>
                                </p:cTn>
                              </p:par>
                              <p:par>
                                <p:cTn id="60" presetID="0" presetClass="entr" presetSubtype="0" fill="hold" grpId="0" nodeType="withEffect">
                                  <p:stCondLst>
                                    <p:cond delay="0"/>
                                  </p:stCondLst>
                                  <p:iterate type="lt">
                                    <p:tmPct val="10000"/>
                                  </p:iterate>
                                  <p:childTnLst>
                                    <p:set>
                                      <p:cBhvr>
                                        <p:cTn id="61" dur="1" fill="hold">
                                          <p:stCondLst>
                                            <p:cond delay="0"/>
                                          </p:stCondLst>
                                        </p:cTn>
                                        <p:tgtEl>
                                          <p:spTgt spid="277"/>
                                        </p:tgtEl>
                                        <p:attrNameLst>
                                          <p:attrName>style.visibility</p:attrName>
                                        </p:attrNameLst>
                                      </p:cBhvr>
                                      <p:to>
                                        <p:strVal val="visible"/>
                                      </p:to>
                                    </p:set>
                                    <p:anim to="" calcmode="lin" valueType="num">
                                      <p:cBhvr>
                                        <p:cTn id="62" dur="700" fill="hold">
                                          <p:stCondLst>
                                            <p:cond delay="0"/>
                                          </p:stCondLst>
                                        </p:cTn>
                                        <p:tgtEl>
                                          <p:spTgt spid="277"/>
                                        </p:tgtEl>
                                        <p:attrNameLst>
                                          <p:attrName>ppt_x</p:attrName>
                                        </p:attrNameLst>
                                      </p:cBhvr>
                                      <p:tavLst>
                                        <p:tav tm="0" fmla="#ppt_x-#ppt_h*((1.5-1.5*$)^3-(1.5-1.5*$)^2)">
                                          <p:val>
                                            <p:strVal val="0"/>
                                          </p:val>
                                        </p:tav>
                                        <p:tav tm="100000">
                                          <p:val>
                                            <p:strVal val="1"/>
                                          </p:val>
                                        </p:tav>
                                      </p:tavLst>
                                    </p:anim>
                                    <p:anim to="" calcmode="lin" valueType="num">
                                      <p:cBhvr>
                                        <p:cTn id="63" dur="700" fill="hold">
                                          <p:stCondLst>
                                            <p:cond delay="0"/>
                                          </p:stCondLst>
                                        </p:cTn>
                                        <p:tgtEl>
                                          <p:spTgt spid="277"/>
                                        </p:tgtEl>
                                        <p:attrNameLst>
                                          <p:attrName>transform.rotation_z</p:attrName>
                                        </p:attrNameLst>
                                      </p:cBhvr>
                                      <p:tavLst>
                                        <p:tav tm="0" fmla="#ppt_r+180*((1.5-1.5*$)^3-(1.5-1.5*$)^2)">
                                          <p:val>
                                            <p:strVal val="0"/>
                                          </p:val>
                                        </p:tav>
                                        <p:tav tm="100000">
                                          <p:val>
                                            <p:strVal val="1"/>
                                          </p:val>
                                        </p:tav>
                                      </p:tavLst>
                                    </p:anim>
                                    <p:animEffect filter="fade">
                                      <p:cBhvr>
                                        <p:cTn id="64" dur="300">
                                          <p:stCondLst>
                                            <p:cond delay="0"/>
                                          </p:stCondLst>
                                        </p:cTn>
                                        <p:tgtEl>
                                          <p:spTgt spid="277"/>
                                        </p:tgtEl>
                                      </p:cBhvr>
                                    </p:animEffect>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278"/>
                                        </p:tgtEl>
                                        <p:attrNameLst>
                                          <p:attrName>style.visibility</p:attrName>
                                        </p:attrNameLst>
                                      </p:cBhvr>
                                      <p:to>
                                        <p:strVal val="visible"/>
                                      </p:to>
                                    </p:set>
                                    <p:anim to="" calcmode="lin" valueType="num">
                                      <p:cBhvr>
                                        <p:cTn id="67" dur="700" fill="hold">
                                          <p:stCondLst>
                                            <p:cond delay="0"/>
                                          </p:stCondLst>
                                        </p:cTn>
                                        <p:tgtEl>
                                          <p:spTgt spid="278"/>
                                        </p:tgtEl>
                                        <p:attrNameLst>
                                          <p:attrName>ppt_x</p:attrName>
                                        </p:attrNameLst>
                                      </p:cBhvr>
                                      <p:tavLst>
                                        <p:tav tm="0" fmla="#ppt_x-#ppt_h*((1.5-1.5*$)^3-(1.5-1.5*$)^2)">
                                          <p:val>
                                            <p:strVal val="0"/>
                                          </p:val>
                                        </p:tav>
                                        <p:tav tm="100000">
                                          <p:val>
                                            <p:strVal val="1"/>
                                          </p:val>
                                        </p:tav>
                                      </p:tavLst>
                                    </p:anim>
                                    <p:anim to="" calcmode="lin" valueType="num">
                                      <p:cBhvr>
                                        <p:cTn id="68" dur="700" fill="hold">
                                          <p:stCondLst>
                                            <p:cond delay="0"/>
                                          </p:stCondLst>
                                        </p:cTn>
                                        <p:tgtEl>
                                          <p:spTgt spid="278"/>
                                        </p:tgtEl>
                                        <p:attrNameLst>
                                          <p:attrName>transform.rotation_z</p:attrName>
                                        </p:attrNameLst>
                                      </p:cBhvr>
                                      <p:tavLst>
                                        <p:tav tm="0" fmla="#ppt_r+180*((1.5-1.5*$)^3-(1.5-1.5*$)^2)">
                                          <p:val>
                                            <p:strVal val="0"/>
                                          </p:val>
                                        </p:tav>
                                        <p:tav tm="100000">
                                          <p:val>
                                            <p:strVal val="1"/>
                                          </p:val>
                                        </p:tav>
                                      </p:tavLst>
                                    </p:anim>
                                    <p:animEffect filter="fade">
                                      <p:cBhvr>
                                        <p:cTn id="69" dur="300">
                                          <p:stCondLst>
                                            <p:cond delay="0"/>
                                          </p:stCondLst>
                                        </p:cTn>
                                        <p:tgtEl>
                                          <p:spTgt spid="278"/>
                                        </p:tgtEl>
                                      </p:cBhvr>
                                    </p:animEffect>
                                  </p:childTnLst>
                                </p:cTn>
                              </p:par>
                              <p:par>
                                <p:cTn id="70" presetID="0" presetClass="entr" presetSubtype="0" fill="hold" grpId="0" nodeType="withEffect">
                                  <p:stCondLst>
                                    <p:cond delay="0"/>
                                  </p:stCondLst>
                                  <p:childTnLst>
                                    <p:set>
                                      <p:cBhvr>
                                        <p:cTn id="71" dur="1" fill="hold">
                                          <p:stCondLst>
                                            <p:cond delay="0"/>
                                          </p:stCondLst>
                                        </p:cTn>
                                        <p:tgtEl>
                                          <p:spTgt spid="279"/>
                                        </p:tgtEl>
                                        <p:attrNameLst>
                                          <p:attrName>style.visibility</p:attrName>
                                        </p:attrNameLst>
                                      </p:cBhvr>
                                      <p:to>
                                        <p:strVal val="visible"/>
                                      </p:to>
                                    </p:set>
                                    <p:anim to="" calcmode="lin" valueType="num">
                                      <p:cBhvr>
                                        <p:cTn id="72" dur="700" fill="hold">
                                          <p:stCondLst>
                                            <p:cond delay="0"/>
                                          </p:stCondLst>
                                        </p:cTn>
                                        <p:tgtEl>
                                          <p:spTgt spid="279"/>
                                        </p:tgtEl>
                                        <p:attrNameLst>
                                          <p:attrName>ppt_x</p:attrName>
                                        </p:attrNameLst>
                                      </p:cBhvr>
                                      <p:tavLst>
                                        <p:tav tm="0" fmla="#ppt_x-#ppt_h*((1.5-1.5*$)^3-(1.5-1.5*$)^2)">
                                          <p:val>
                                            <p:strVal val="0"/>
                                          </p:val>
                                        </p:tav>
                                        <p:tav tm="100000">
                                          <p:val>
                                            <p:strVal val="1"/>
                                          </p:val>
                                        </p:tav>
                                      </p:tavLst>
                                    </p:anim>
                                    <p:anim to="" calcmode="lin" valueType="num">
                                      <p:cBhvr>
                                        <p:cTn id="73" dur="700" fill="hold">
                                          <p:stCondLst>
                                            <p:cond delay="0"/>
                                          </p:stCondLst>
                                        </p:cTn>
                                        <p:tgtEl>
                                          <p:spTgt spid="279"/>
                                        </p:tgtEl>
                                        <p:attrNameLst>
                                          <p:attrName>transform.rotation_z</p:attrName>
                                        </p:attrNameLst>
                                      </p:cBhvr>
                                      <p:tavLst>
                                        <p:tav tm="0" fmla="#ppt_r+180*((1.5-1.5*$)^3-(1.5-1.5*$)^2)">
                                          <p:val>
                                            <p:strVal val="0"/>
                                          </p:val>
                                        </p:tav>
                                        <p:tav tm="100000">
                                          <p:val>
                                            <p:strVal val="1"/>
                                          </p:val>
                                        </p:tav>
                                      </p:tavLst>
                                    </p:anim>
                                    <p:animEffect filter="fade">
                                      <p:cBhvr>
                                        <p:cTn id="74" dur="300">
                                          <p:stCondLst>
                                            <p:cond delay="0"/>
                                          </p:stCondLst>
                                        </p:cTn>
                                        <p:tgtEl>
                                          <p:spTgt spid="279"/>
                                        </p:tgtEl>
                                      </p:cBhvr>
                                    </p:animEffect>
                                  </p:childTnLst>
                                </p:cTn>
                              </p:par>
                              <p:par>
                                <p:cTn id="75" presetID="0" presetClass="entr" presetSubtype="0" fill="hold" grpId="0" nodeType="withEffect">
                                  <p:stCondLst>
                                    <p:cond delay="0"/>
                                  </p:stCondLst>
                                  <p:iterate type="lt">
                                    <p:tmPct val="10000"/>
                                  </p:iterate>
                                  <p:childTnLst>
                                    <p:set>
                                      <p:cBhvr>
                                        <p:cTn id="76" dur="1" fill="hold">
                                          <p:stCondLst>
                                            <p:cond delay="0"/>
                                          </p:stCondLst>
                                        </p:cTn>
                                        <p:tgtEl>
                                          <p:spTgt spid="280"/>
                                        </p:tgtEl>
                                        <p:attrNameLst>
                                          <p:attrName>style.visibility</p:attrName>
                                        </p:attrNameLst>
                                      </p:cBhvr>
                                      <p:to>
                                        <p:strVal val="visible"/>
                                      </p:to>
                                    </p:set>
                                    <p:anim to="" calcmode="lin" valueType="num">
                                      <p:cBhvr>
                                        <p:cTn id="77" dur="700" fill="hold">
                                          <p:stCondLst>
                                            <p:cond delay="0"/>
                                          </p:stCondLst>
                                        </p:cTn>
                                        <p:tgtEl>
                                          <p:spTgt spid="280"/>
                                        </p:tgtEl>
                                        <p:attrNameLst>
                                          <p:attrName>ppt_x</p:attrName>
                                        </p:attrNameLst>
                                      </p:cBhvr>
                                      <p:tavLst>
                                        <p:tav tm="0" fmla="#ppt_x-#ppt_h*((1.5-1.5*$)^3-(1.5-1.5*$)^2)">
                                          <p:val>
                                            <p:strVal val="0"/>
                                          </p:val>
                                        </p:tav>
                                        <p:tav tm="100000">
                                          <p:val>
                                            <p:strVal val="1"/>
                                          </p:val>
                                        </p:tav>
                                      </p:tavLst>
                                    </p:anim>
                                    <p:anim to="" calcmode="lin" valueType="num">
                                      <p:cBhvr>
                                        <p:cTn id="78" dur="700" fill="hold">
                                          <p:stCondLst>
                                            <p:cond delay="0"/>
                                          </p:stCondLst>
                                        </p:cTn>
                                        <p:tgtEl>
                                          <p:spTgt spid="280"/>
                                        </p:tgtEl>
                                        <p:attrNameLst>
                                          <p:attrName>transform.rotation_z</p:attrName>
                                        </p:attrNameLst>
                                      </p:cBhvr>
                                      <p:tavLst>
                                        <p:tav tm="0" fmla="#ppt_r+180*((1.5-1.5*$)^3-(1.5-1.5*$)^2)">
                                          <p:val>
                                            <p:strVal val="0"/>
                                          </p:val>
                                        </p:tav>
                                        <p:tav tm="100000">
                                          <p:val>
                                            <p:strVal val="1"/>
                                          </p:val>
                                        </p:tav>
                                      </p:tavLst>
                                    </p:anim>
                                    <p:animEffect filter="fade">
                                      <p:cBhvr>
                                        <p:cTn id="79" dur="300">
                                          <p:stCondLst>
                                            <p:cond delay="0"/>
                                          </p:stCondLst>
                                        </p:cTn>
                                        <p:tgtEl>
                                          <p:spTgt spid="280"/>
                                        </p:tgtEl>
                                      </p:cBhvr>
                                    </p:animEffect>
                                  </p:childTnLst>
                                </p:cTn>
                              </p:par>
                              <p:par>
                                <p:cTn id="80" presetID="0" presetClass="entr" presetSubtype="0" fill="hold" grpId="0" nodeType="withEffect">
                                  <p:stCondLst>
                                    <p:cond delay="0"/>
                                  </p:stCondLst>
                                  <p:iterate type="lt">
                                    <p:tmPct val="10000"/>
                                  </p:iterate>
                                  <p:childTnLst>
                                    <p:set>
                                      <p:cBhvr>
                                        <p:cTn id="81" dur="1" fill="hold">
                                          <p:stCondLst>
                                            <p:cond delay="0"/>
                                          </p:stCondLst>
                                        </p:cTn>
                                        <p:tgtEl>
                                          <p:spTgt spid="281"/>
                                        </p:tgtEl>
                                        <p:attrNameLst>
                                          <p:attrName>style.visibility</p:attrName>
                                        </p:attrNameLst>
                                      </p:cBhvr>
                                      <p:to>
                                        <p:strVal val="visible"/>
                                      </p:to>
                                    </p:set>
                                    <p:anim to="" calcmode="lin" valueType="num">
                                      <p:cBhvr>
                                        <p:cTn id="82" dur="700" fill="hold">
                                          <p:stCondLst>
                                            <p:cond delay="0"/>
                                          </p:stCondLst>
                                        </p:cTn>
                                        <p:tgtEl>
                                          <p:spTgt spid="281"/>
                                        </p:tgtEl>
                                        <p:attrNameLst>
                                          <p:attrName>ppt_x</p:attrName>
                                        </p:attrNameLst>
                                      </p:cBhvr>
                                      <p:tavLst>
                                        <p:tav tm="0" fmla="#ppt_x-#ppt_h*((1.5-1.5*$)^3-(1.5-1.5*$)^2)">
                                          <p:val>
                                            <p:strVal val="0"/>
                                          </p:val>
                                        </p:tav>
                                        <p:tav tm="100000">
                                          <p:val>
                                            <p:strVal val="1"/>
                                          </p:val>
                                        </p:tav>
                                      </p:tavLst>
                                    </p:anim>
                                    <p:anim to="" calcmode="lin" valueType="num">
                                      <p:cBhvr>
                                        <p:cTn id="83" dur="700" fill="hold">
                                          <p:stCondLst>
                                            <p:cond delay="0"/>
                                          </p:stCondLst>
                                        </p:cTn>
                                        <p:tgtEl>
                                          <p:spTgt spid="281"/>
                                        </p:tgtEl>
                                        <p:attrNameLst>
                                          <p:attrName>transform.rotation_z</p:attrName>
                                        </p:attrNameLst>
                                      </p:cBhvr>
                                      <p:tavLst>
                                        <p:tav tm="0" fmla="#ppt_r+180*((1.5-1.5*$)^3-(1.5-1.5*$)^2)">
                                          <p:val>
                                            <p:strVal val="0"/>
                                          </p:val>
                                        </p:tav>
                                        <p:tav tm="100000">
                                          <p:val>
                                            <p:strVal val="1"/>
                                          </p:val>
                                        </p:tav>
                                      </p:tavLst>
                                    </p:anim>
                                    <p:animEffect filter="fade">
                                      <p:cBhvr>
                                        <p:cTn id="84" dur="300">
                                          <p:stCondLst>
                                            <p:cond delay="0"/>
                                          </p:stCondLst>
                                        </p:cTn>
                                        <p:tgtEl>
                                          <p:spTgt spid="281"/>
                                        </p:tgtEl>
                                      </p:cBhvr>
                                    </p:animEffect>
                                  </p:childTnLst>
                                </p:cTn>
                              </p:par>
                              <p:par>
                                <p:cTn id="85" presetID="0" presetClass="entr" presetSubtype="0" fill="hold" grpId="0" nodeType="withEffect">
                                  <p:stCondLst>
                                    <p:cond delay="0"/>
                                  </p:stCondLst>
                                  <p:iterate type="lt">
                                    <p:tmPct val="10000"/>
                                  </p:iterate>
                                  <p:childTnLst>
                                    <p:set>
                                      <p:cBhvr>
                                        <p:cTn id="86" dur="1" fill="hold">
                                          <p:stCondLst>
                                            <p:cond delay="0"/>
                                          </p:stCondLst>
                                        </p:cTn>
                                        <p:tgtEl>
                                          <p:spTgt spid="282"/>
                                        </p:tgtEl>
                                        <p:attrNameLst>
                                          <p:attrName>style.visibility</p:attrName>
                                        </p:attrNameLst>
                                      </p:cBhvr>
                                      <p:to>
                                        <p:strVal val="visible"/>
                                      </p:to>
                                    </p:set>
                                    <p:anim to="" calcmode="lin" valueType="num">
                                      <p:cBhvr>
                                        <p:cTn id="87" dur="700" fill="hold">
                                          <p:stCondLst>
                                            <p:cond delay="0"/>
                                          </p:stCondLst>
                                        </p:cTn>
                                        <p:tgtEl>
                                          <p:spTgt spid="282"/>
                                        </p:tgtEl>
                                        <p:attrNameLst>
                                          <p:attrName>ppt_x</p:attrName>
                                        </p:attrNameLst>
                                      </p:cBhvr>
                                      <p:tavLst>
                                        <p:tav tm="0" fmla="#ppt_x-#ppt_h*((1.5-1.5*$)^3-(1.5-1.5*$)^2)">
                                          <p:val>
                                            <p:strVal val="0"/>
                                          </p:val>
                                        </p:tav>
                                        <p:tav tm="100000">
                                          <p:val>
                                            <p:strVal val="1"/>
                                          </p:val>
                                        </p:tav>
                                      </p:tavLst>
                                    </p:anim>
                                    <p:anim to="" calcmode="lin" valueType="num">
                                      <p:cBhvr>
                                        <p:cTn id="88" dur="700" fill="hold">
                                          <p:stCondLst>
                                            <p:cond delay="0"/>
                                          </p:stCondLst>
                                        </p:cTn>
                                        <p:tgtEl>
                                          <p:spTgt spid="282"/>
                                        </p:tgtEl>
                                        <p:attrNameLst>
                                          <p:attrName>transform.rotation_z</p:attrName>
                                        </p:attrNameLst>
                                      </p:cBhvr>
                                      <p:tavLst>
                                        <p:tav tm="0" fmla="#ppt_r+180*((1.5-1.5*$)^3-(1.5-1.5*$)^2)">
                                          <p:val>
                                            <p:strVal val="0"/>
                                          </p:val>
                                        </p:tav>
                                        <p:tav tm="100000">
                                          <p:val>
                                            <p:strVal val="1"/>
                                          </p:val>
                                        </p:tav>
                                      </p:tavLst>
                                    </p:anim>
                                    <p:animEffect filter="fade">
                                      <p:cBhvr>
                                        <p:cTn id="89" dur="300">
                                          <p:stCondLst>
                                            <p:cond delay="0"/>
                                          </p:stCondLst>
                                        </p:cTn>
                                        <p:tgtEl>
                                          <p:spTgt spid="282"/>
                                        </p:tgtEl>
                                      </p:cBhvr>
                                    </p:animEffect>
                                  </p:childTnLst>
                                </p:cTn>
                              </p:par>
                              <p:par>
                                <p:cTn id="90" presetID="0" presetClass="entr" presetSubtype="0" fill="hold" grpId="0" nodeType="withEffect">
                                  <p:stCondLst>
                                    <p:cond delay="0"/>
                                  </p:stCondLst>
                                  <p:iterate type="lt">
                                    <p:tmPct val="10000"/>
                                  </p:iterate>
                                  <p:childTnLst>
                                    <p:set>
                                      <p:cBhvr>
                                        <p:cTn id="91" dur="1" fill="hold">
                                          <p:stCondLst>
                                            <p:cond delay="0"/>
                                          </p:stCondLst>
                                        </p:cTn>
                                        <p:tgtEl>
                                          <p:spTgt spid="283"/>
                                        </p:tgtEl>
                                        <p:attrNameLst>
                                          <p:attrName>style.visibility</p:attrName>
                                        </p:attrNameLst>
                                      </p:cBhvr>
                                      <p:to>
                                        <p:strVal val="visible"/>
                                      </p:to>
                                    </p:set>
                                    <p:anim to="" calcmode="lin" valueType="num">
                                      <p:cBhvr>
                                        <p:cTn id="92" dur="700" fill="hold">
                                          <p:stCondLst>
                                            <p:cond delay="0"/>
                                          </p:stCondLst>
                                        </p:cTn>
                                        <p:tgtEl>
                                          <p:spTgt spid="283"/>
                                        </p:tgtEl>
                                        <p:attrNameLst>
                                          <p:attrName>ppt_x</p:attrName>
                                        </p:attrNameLst>
                                      </p:cBhvr>
                                      <p:tavLst>
                                        <p:tav tm="0" fmla="#ppt_x-#ppt_h*((1.5-1.5*$)^3-(1.5-1.5*$)^2)">
                                          <p:val>
                                            <p:strVal val="0"/>
                                          </p:val>
                                        </p:tav>
                                        <p:tav tm="100000">
                                          <p:val>
                                            <p:strVal val="1"/>
                                          </p:val>
                                        </p:tav>
                                      </p:tavLst>
                                    </p:anim>
                                    <p:anim to="" calcmode="lin" valueType="num">
                                      <p:cBhvr>
                                        <p:cTn id="93" dur="700" fill="hold">
                                          <p:stCondLst>
                                            <p:cond delay="0"/>
                                          </p:stCondLst>
                                        </p:cTn>
                                        <p:tgtEl>
                                          <p:spTgt spid="283"/>
                                        </p:tgtEl>
                                        <p:attrNameLst>
                                          <p:attrName>transform.rotation_z</p:attrName>
                                        </p:attrNameLst>
                                      </p:cBhvr>
                                      <p:tavLst>
                                        <p:tav tm="0" fmla="#ppt_r+180*((1.5-1.5*$)^3-(1.5-1.5*$)^2)">
                                          <p:val>
                                            <p:strVal val="0"/>
                                          </p:val>
                                        </p:tav>
                                        <p:tav tm="100000">
                                          <p:val>
                                            <p:strVal val="1"/>
                                          </p:val>
                                        </p:tav>
                                      </p:tavLst>
                                    </p:anim>
                                    <p:animEffect filter="fade">
                                      <p:cBhvr>
                                        <p:cTn id="94" dur="300">
                                          <p:stCondLst>
                                            <p:cond delay="0"/>
                                          </p:stCondLst>
                                        </p:cTn>
                                        <p:tgtEl>
                                          <p:spTgt spid="283"/>
                                        </p:tgtEl>
                                      </p:cBhvr>
                                    </p:animEffect>
                                  </p:childTnLst>
                                </p:cTn>
                              </p:par>
                              <p:par>
                                <p:cTn id="95" presetID="0" presetClass="entr" presetSubtype="0" fill="hold" grpId="0" nodeType="withEffect">
                                  <p:stCondLst>
                                    <p:cond delay="0"/>
                                  </p:stCondLst>
                                  <p:iterate type="lt">
                                    <p:tmPct val="10000"/>
                                  </p:iterate>
                                  <p:childTnLst>
                                    <p:set>
                                      <p:cBhvr>
                                        <p:cTn id="96" dur="1" fill="hold">
                                          <p:stCondLst>
                                            <p:cond delay="0"/>
                                          </p:stCondLst>
                                        </p:cTn>
                                        <p:tgtEl>
                                          <p:spTgt spid="284"/>
                                        </p:tgtEl>
                                        <p:attrNameLst>
                                          <p:attrName>style.visibility</p:attrName>
                                        </p:attrNameLst>
                                      </p:cBhvr>
                                      <p:to>
                                        <p:strVal val="visible"/>
                                      </p:to>
                                    </p:set>
                                    <p:anim to="" calcmode="lin" valueType="num">
                                      <p:cBhvr>
                                        <p:cTn id="97" dur="700" fill="hold">
                                          <p:stCondLst>
                                            <p:cond delay="0"/>
                                          </p:stCondLst>
                                        </p:cTn>
                                        <p:tgtEl>
                                          <p:spTgt spid="284"/>
                                        </p:tgtEl>
                                        <p:attrNameLst>
                                          <p:attrName>ppt_x</p:attrName>
                                        </p:attrNameLst>
                                      </p:cBhvr>
                                      <p:tavLst>
                                        <p:tav tm="0" fmla="#ppt_x-#ppt_h*((1.5-1.5*$)^3-(1.5-1.5*$)^2)">
                                          <p:val>
                                            <p:strVal val="0"/>
                                          </p:val>
                                        </p:tav>
                                        <p:tav tm="100000">
                                          <p:val>
                                            <p:strVal val="1"/>
                                          </p:val>
                                        </p:tav>
                                      </p:tavLst>
                                    </p:anim>
                                    <p:anim to="" calcmode="lin" valueType="num">
                                      <p:cBhvr>
                                        <p:cTn id="98" dur="700" fill="hold">
                                          <p:stCondLst>
                                            <p:cond delay="0"/>
                                          </p:stCondLst>
                                        </p:cTn>
                                        <p:tgtEl>
                                          <p:spTgt spid="284"/>
                                        </p:tgtEl>
                                        <p:attrNameLst>
                                          <p:attrName>transform.rotation_z</p:attrName>
                                        </p:attrNameLst>
                                      </p:cBhvr>
                                      <p:tavLst>
                                        <p:tav tm="0" fmla="#ppt_r+180*((1.5-1.5*$)^3-(1.5-1.5*$)^2)">
                                          <p:val>
                                            <p:strVal val="0"/>
                                          </p:val>
                                        </p:tav>
                                        <p:tav tm="100000">
                                          <p:val>
                                            <p:strVal val="1"/>
                                          </p:val>
                                        </p:tav>
                                      </p:tavLst>
                                    </p:anim>
                                    <p:animEffect filter="fade">
                                      <p:cBhvr>
                                        <p:cTn id="99" dur="300">
                                          <p:stCondLst>
                                            <p:cond delay="0"/>
                                          </p:stCondLst>
                                        </p:cTn>
                                        <p:tgtEl>
                                          <p:spTgt spid="284"/>
                                        </p:tgtEl>
                                      </p:cBhvr>
                                    </p:animEffect>
                                  </p:childTnLst>
                                </p:cTn>
                              </p:par>
                              <p:par>
                                <p:cTn id="100" presetID="0" presetClass="entr" presetSubtype="0" fill="hold" nodeType="withEffect">
                                  <p:stCondLst>
                                    <p:cond delay="0"/>
                                  </p:stCondLst>
                                  <p:childTnLst>
                                    <p:set>
                                      <p:cBhvr>
                                        <p:cTn id="101" dur="1" fill="hold">
                                          <p:stCondLst>
                                            <p:cond delay="0"/>
                                          </p:stCondLst>
                                        </p:cTn>
                                        <p:tgtEl>
                                          <p:spTgt spid="287"/>
                                        </p:tgtEl>
                                        <p:attrNameLst>
                                          <p:attrName>style.visibility</p:attrName>
                                        </p:attrNameLst>
                                      </p:cBhvr>
                                      <p:to>
                                        <p:strVal val="visible"/>
                                      </p:to>
                                    </p:set>
                                    <p:anim to="" calcmode="lin" valueType="num">
                                      <p:cBhvr>
                                        <p:cTn id="102" dur="700" fill="hold">
                                          <p:stCondLst>
                                            <p:cond delay="0"/>
                                          </p:stCondLst>
                                        </p:cTn>
                                        <p:tgtEl>
                                          <p:spTgt spid="287"/>
                                        </p:tgtEl>
                                        <p:attrNameLst>
                                          <p:attrName>ppt_x</p:attrName>
                                        </p:attrNameLst>
                                      </p:cBhvr>
                                      <p:tavLst>
                                        <p:tav tm="0" fmla="#ppt_x-#ppt_h*((1.5-1.5*$)^3-(1.5-1.5*$)^2)">
                                          <p:val>
                                            <p:strVal val="0"/>
                                          </p:val>
                                        </p:tav>
                                        <p:tav tm="100000">
                                          <p:val>
                                            <p:strVal val="1"/>
                                          </p:val>
                                        </p:tav>
                                      </p:tavLst>
                                    </p:anim>
                                    <p:anim to="" calcmode="lin" valueType="num">
                                      <p:cBhvr>
                                        <p:cTn id="103" dur="700" fill="hold">
                                          <p:stCondLst>
                                            <p:cond delay="0"/>
                                          </p:stCondLst>
                                        </p:cTn>
                                        <p:tgtEl>
                                          <p:spTgt spid="287"/>
                                        </p:tgtEl>
                                        <p:attrNameLst>
                                          <p:attrName>transform.rotation_z</p:attrName>
                                        </p:attrNameLst>
                                      </p:cBhvr>
                                      <p:tavLst>
                                        <p:tav tm="0" fmla="#ppt_r+180*((1.5-1.5*$)^3-(1.5-1.5*$)^2)">
                                          <p:val>
                                            <p:strVal val="0"/>
                                          </p:val>
                                        </p:tav>
                                        <p:tav tm="100000">
                                          <p:val>
                                            <p:strVal val="1"/>
                                          </p:val>
                                        </p:tav>
                                      </p:tavLst>
                                    </p:anim>
                                    <p:animEffect filter="fade">
                                      <p:cBhvr>
                                        <p:cTn id="104" dur="300">
                                          <p:stCondLst>
                                            <p:cond delay="0"/>
                                          </p:stCondLst>
                                        </p:cTn>
                                        <p:tgtEl>
                                          <p:spTgt spid="287"/>
                                        </p:tgtEl>
                                      </p:cBhvr>
                                    </p:animEffect>
                                  </p:childTnLst>
                                </p:cTn>
                              </p:par>
                              <p:par>
                                <p:cTn id="105" presetID="0" presetClass="entr" presetSubtype="0" fill="hold" grpId="0" nodeType="withEffect">
                                  <p:stCondLst>
                                    <p:cond delay="0"/>
                                  </p:stCondLst>
                                  <p:iterate type="lt">
                                    <p:tmPct val="10000"/>
                                  </p:iterate>
                                  <p:childTnLst>
                                    <p:set>
                                      <p:cBhvr>
                                        <p:cTn id="106" dur="1" fill="hold">
                                          <p:stCondLst>
                                            <p:cond delay="0"/>
                                          </p:stCondLst>
                                        </p:cTn>
                                        <p:tgtEl>
                                          <p:spTgt spid="288"/>
                                        </p:tgtEl>
                                        <p:attrNameLst>
                                          <p:attrName>style.visibility</p:attrName>
                                        </p:attrNameLst>
                                      </p:cBhvr>
                                      <p:to>
                                        <p:strVal val="visible"/>
                                      </p:to>
                                    </p:set>
                                    <p:anim to="" calcmode="lin" valueType="num">
                                      <p:cBhvr>
                                        <p:cTn id="107" dur="700" fill="hold">
                                          <p:stCondLst>
                                            <p:cond delay="0"/>
                                          </p:stCondLst>
                                        </p:cTn>
                                        <p:tgtEl>
                                          <p:spTgt spid="288"/>
                                        </p:tgtEl>
                                        <p:attrNameLst>
                                          <p:attrName>ppt_x</p:attrName>
                                        </p:attrNameLst>
                                      </p:cBhvr>
                                      <p:tavLst>
                                        <p:tav tm="0" fmla="#ppt_x-#ppt_h*((1.5-1.5*$)^3-(1.5-1.5*$)^2)">
                                          <p:val>
                                            <p:strVal val="0"/>
                                          </p:val>
                                        </p:tav>
                                        <p:tav tm="100000">
                                          <p:val>
                                            <p:strVal val="1"/>
                                          </p:val>
                                        </p:tav>
                                      </p:tavLst>
                                    </p:anim>
                                    <p:anim to="" calcmode="lin" valueType="num">
                                      <p:cBhvr>
                                        <p:cTn id="108" dur="700" fill="hold">
                                          <p:stCondLst>
                                            <p:cond delay="0"/>
                                          </p:stCondLst>
                                        </p:cTn>
                                        <p:tgtEl>
                                          <p:spTgt spid="288"/>
                                        </p:tgtEl>
                                        <p:attrNameLst>
                                          <p:attrName>transform.rotation_z</p:attrName>
                                        </p:attrNameLst>
                                      </p:cBhvr>
                                      <p:tavLst>
                                        <p:tav tm="0" fmla="#ppt_r+180*((1.5-1.5*$)^3-(1.5-1.5*$)^2)">
                                          <p:val>
                                            <p:strVal val="0"/>
                                          </p:val>
                                        </p:tav>
                                        <p:tav tm="100000">
                                          <p:val>
                                            <p:strVal val="1"/>
                                          </p:val>
                                        </p:tav>
                                      </p:tavLst>
                                    </p:anim>
                                    <p:animEffect filter="fade">
                                      <p:cBhvr>
                                        <p:cTn id="109" dur="300">
                                          <p:stCondLst>
                                            <p:cond delay="0"/>
                                          </p:stCondLst>
                                        </p:cTn>
                                        <p:tgtEl>
                                          <p:spTgt spid="288"/>
                                        </p:tgtEl>
                                      </p:cBhvr>
                                    </p:animEffect>
                                  </p:childTnLst>
                                </p:cTn>
                              </p:par>
                              <p:par>
                                <p:cTn id="110" presetID="0" presetClass="entr" presetSubtype="0" fill="hold" grpId="0" nodeType="withEffect">
                                  <p:stCondLst>
                                    <p:cond delay="0"/>
                                  </p:stCondLst>
                                  <p:iterate type="lt">
                                    <p:tmPct val="10000"/>
                                  </p:iterate>
                                  <p:childTnLst>
                                    <p:set>
                                      <p:cBhvr>
                                        <p:cTn id="111" dur="1" fill="hold">
                                          <p:stCondLst>
                                            <p:cond delay="0"/>
                                          </p:stCondLst>
                                        </p:cTn>
                                        <p:tgtEl>
                                          <p:spTgt spid="289"/>
                                        </p:tgtEl>
                                        <p:attrNameLst>
                                          <p:attrName>style.visibility</p:attrName>
                                        </p:attrNameLst>
                                      </p:cBhvr>
                                      <p:to>
                                        <p:strVal val="visible"/>
                                      </p:to>
                                    </p:set>
                                    <p:anim to="" calcmode="lin" valueType="num">
                                      <p:cBhvr>
                                        <p:cTn id="112" dur="700" fill="hold">
                                          <p:stCondLst>
                                            <p:cond delay="0"/>
                                          </p:stCondLst>
                                        </p:cTn>
                                        <p:tgtEl>
                                          <p:spTgt spid="289"/>
                                        </p:tgtEl>
                                        <p:attrNameLst>
                                          <p:attrName>ppt_x</p:attrName>
                                        </p:attrNameLst>
                                      </p:cBhvr>
                                      <p:tavLst>
                                        <p:tav tm="0" fmla="#ppt_x-#ppt_h*((1.5-1.5*$)^3-(1.5-1.5*$)^2)">
                                          <p:val>
                                            <p:strVal val="0"/>
                                          </p:val>
                                        </p:tav>
                                        <p:tav tm="100000">
                                          <p:val>
                                            <p:strVal val="1"/>
                                          </p:val>
                                        </p:tav>
                                      </p:tavLst>
                                    </p:anim>
                                    <p:anim to="" calcmode="lin" valueType="num">
                                      <p:cBhvr>
                                        <p:cTn id="113" dur="700" fill="hold">
                                          <p:stCondLst>
                                            <p:cond delay="0"/>
                                          </p:stCondLst>
                                        </p:cTn>
                                        <p:tgtEl>
                                          <p:spTgt spid="289"/>
                                        </p:tgtEl>
                                        <p:attrNameLst>
                                          <p:attrName>transform.rotation_z</p:attrName>
                                        </p:attrNameLst>
                                      </p:cBhvr>
                                      <p:tavLst>
                                        <p:tav tm="0" fmla="#ppt_r+180*((1.5-1.5*$)^3-(1.5-1.5*$)^2)">
                                          <p:val>
                                            <p:strVal val="0"/>
                                          </p:val>
                                        </p:tav>
                                        <p:tav tm="100000">
                                          <p:val>
                                            <p:strVal val="1"/>
                                          </p:val>
                                        </p:tav>
                                      </p:tavLst>
                                    </p:anim>
                                    <p:animEffect filter="fade">
                                      <p:cBhvr>
                                        <p:cTn id="114" dur="300">
                                          <p:stCondLst>
                                            <p:cond delay="0"/>
                                          </p:stCondLst>
                                        </p:cTn>
                                        <p:tgtEl>
                                          <p:spTgt spid="289"/>
                                        </p:tgtEl>
                                      </p:cBhvr>
                                    </p:animEffect>
                                  </p:childTnLst>
                                </p:cTn>
                              </p:par>
                              <p:par>
                                <p:cTn id="115" presetID="0" presetClass="entr" presetSubtype="0" fill="hold" grpId="0" nodeType="withEffect">
                                  <p:stCondLst>
                                    <p:cond delay="0"/>
                                  </p:stCondLst>
                                  <p:iterate type="lt">
                                    <p:tmPct val="10000"/>
                                  </p:iterate>
                                  <p:childTnLst>
                                    <p:set>
                                      <p:cBhvr>
                                        <p:cTn id="116" dur="1" fill="hold">
                                          <p:stCondLst>
                                            <p:cond delay="0"/>
                                          </p:stCondLst>
                                        </p:cTn>
                                        <p:tgtEl>
                                          <p:spTgt spid="290"/>
                                        </p:tgtEl>
                                        <p:attrNameLst>
                                          <p:attrName>style.visibility</p:attrName>
                                        </p:attrNameLst>
                                      </p:cBhvr>
                                      <p:to>
                                        <p:strVal val="visible"/>
                                      </p:to>
                                    </p:set>
                                    <p:anim to="" calcmode="lin" valueType="num">
                                      <p:cBhvr>
                                        <p:cTn id="117" dur="700" fill="hold">
                                          <p:stCondLst>
                                            <p:cond delay="0"/>
                                          </p:stCondLst>
                                        </p:cTn>
                                        <p:tgtEl>
                                          <p:spTgt spid="290"/>
                                        </p:tgtEl>
                                        <p:attrNameLst>
                                          <p:attrName>ppt_x</p:attrName>
                                        </p:attrNameLst>
                                      </p:cBhvr>
                                      <p:tavLst>
                                        <p:tav tm="0" fmla="#ppt_x-#ppt_h*((1.5-1.5*$)^3-(1.5-1.5*$)^2)">
                                          <p:val>
                                            <p:strVal val="0"/>
                                          </p:val>
                                        </p:tav>
                                        <p:tav tm="100000">
                                          <p:val>
                                            <p:strVal val="1"/>
                                          </p:val>
                                        </p:tav>
                                      </p:tavLst>
                                    </p:anim>
                                    <p:anim to="" calcmode="lin" valueType="num">
                                      <p:cBhvr>
                                        <p:cTn id="118" dur="700" fill="hold">
                                          <p:stCondLst>
                                            <p:cond delay="0"/>
                                          </p:stCondLst>
                                        </p:cTn>
                                        <p:tgtEl>
                                          <p:spTgt spid="290"/>
                                        </p:tgtEl>
                                        <p:attrNameLst>
                                          <p:attrName>transform.rotation_z</p:attrName>
                                        </p:attrNameLst>
                                      </p:cBhvr>
                                      <p:tavLst>
                                        <p:tav tm="0" fmla="#ppt_r+180*((1.5-1.5*$)^3-(1.5-1.5*$)^2)">
                                          <p:val>
                                            <p:strVal val="0"/>
                                          </p:val>
                                        </p:tav>
                                        <p:tav tm="100000">
                                          <p:val>
                                            <p:strVal val="1"/>
                                          </p:val>
                                        </p:tav>
                                      </p:tavLst>
                                    </p:anim>
                                    <p:animEffect filter="fade">
                                      <p:cBhvr>
                                        <p:cTn id="119" dur="300">
                                          <p:stCondLst>
                                            <p:cond delay="0"/>
                                          </p:stCondLst>
                                        </p:cTn>
                                        <p:tgtEl>
                                          <p:spTgt spid="290"/>
                                        </p:tgtEl>
                                      </p:cBhvr>
                                    </p:animEffect>
                                  </p:childTnLst>
                                </p:cTn>
                              </p:par>
                              <p:par>
                                <p:cTn id="120" presetID="0" presetClass="entr" presetSubtype="0" fill="hold" grpId="0" nodeType="withEffect">
                                  <p:stCondLst>
                                    <p:cond delay="0"/>
                                  </p:stCondLst>
                                  <p:iterate type="lt">
                                    <p:tmPct val="10000"/>
                                  </p:iterate>
                                  <p:childTnLst>
                                    <p:set>
                                      <p:cBhvr>
                                        <p:cTn id="121" dur="1" fill="hold">
                                          <p:stCondLst>
                                            <p:cond delay="0"/>
                                          </p:stCondLst>
                                        </p:cTn>
                                        <p:tgtEl>
                                          <p:spTgt spid="291"/>
                                        </p:tgtEl>
                                        <p:attrNameLst>
                                          <p:attrName>style.visibility</p:attrName>
                                        </p:attrNameLst>
                                      </p:cBhvr>
                                      <p:to>
                                        <p:strVal val="visible"/>
                                      </p:to>
                                    </p:set>
                                    <p:anim to="" calcmode="lin" valueType="num">
                                      <p:cBhvr>
                                        <p:cTn id="122" dur="700" fill="hold">
                                          <p:stCondLst>
                                            <p:cond delay="0"/>
                                          </p:stCondLst>
                                        </p:cTn>
                                        <p:tgtEl>
                                          <p:spTgt spid="291"/>
                                        </p:tgtEl>
                                        <p:attrNameLst>
                                          <p:attrName>ppt_x</p:attrName>
                                        </p:attrNameLst>
                                      </p:cBhvr>
                                      <p:tavLst>
                                        <p:tav tm="0" fmla="#ppt_x-#ppt_h*((1.5-1.5*$)^3-(1.5-1.5*$)^2)">
                                          <p:val>
                                            <p:strVal val="0"/>
                                          </p:val>
                                        </p:tav>
                                        <p:tav tm="100000">
                                          <p:val>
                                            <p:strVal val="1"/>
                                          </p:val>
                                        </p:tav>
                                      </p:tavLst>
                                    </p:anim>
                                    <p:anim to="" calcmode="lin" valueType="num">
                                      <p:cBhvr>
                                        <p:cTn id="123" dur="700" fill="hold">
                                          <p:stCondLst>
                                            <p:cond delay="0"/>
                                          </p:stCondLst>
                                        </p:cTn>
                                        <p:tgtEl>
                                          <p:spTgt spid="291"/>
                                        </p:tgtEl>
                                        <p:attrNameLst>
                                          <p:attrName>transform.rotation_z</p:attrName>
                                        </p:attrNameLst>
                                      </p:cBhvr>
                                      <p:tavLst>
                                        <p:tav tm="0" fmla="#ppt_r+180*((1.5-1.5*$)^3-(1.5-1.5*$)^2)">
                                          <p:val>
                                            <p:strVal val="0"/>
                                          </p:val>
                                        </p:tav>
                                        <p:tav tm="100000">
                                          <p:val>
                                            <p:strVal val="1"/>
                                          </p:val>
                                        </p:tav>
                                      </p:tavLst>
                                    </p:anim>
                                    <p:animEffect filter="fade">
                                      <p:cBhvr>
                                        <p:cTn id="124" dur="300">
                                          <p:stCondLst>
                                            <p:cond delay="0"/>
                                          </p:stCondLst>
                                        </p:cTn>
                                        <p:tgtEl>
                                          <p:spTgt spid="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 grpId="0" animBg="1" autoUpdateAnimBg="0"/>
      <p:bldP spid="267" grpId="0" animBg="1"/>
      <p:bldP spid="268" grpId="0" animBg="1" autoUpdateAnimBg="0"/>
      <p:bldP spid="269" grpId="0" animBg="1" autoUpdateAnimBg="0"/>
      <p:bldP spid="270" grpId="0" animBg="1" autoUpdateAnimBg="0"/>
      <p:bldP spid="271" grpId="0" animBg="1" autoUpdateAnimBg="0"/>
      <p:bldP spid="272" grpId="0" animBg="1" autoUpdateAnimBg="0"/>
      <p:bldP spid="273" grpId="0" animBg="1"/>
      <p:bldP spid="274" grpId="0" animBg="1" autoUpdateAnimBg="0"/>
      <p:bldP spid="275" grpId="0" animBg="1" autoUpdateAnimBg="0"/>
      <p:bldP spid="276" grpId="0" animBg="1" autoUpdateAnimBg="0"/>
      <p:bldP spid="277" grpId="0" animBg="1" autoUpdateAnimBg="0"/>
      <p:bldP spid="278" grpId="0" animBg="1" autoUpdateAnimBg="0"/>
      <p:bldP spid="279" grpId="0" animBg="1"/>
      <p:bldP spid="280" grpId="0" animBg="1" autoUpdateAnimBg="0"/>
      <p:bldP spid="281" grpId="0" animBg="1" autoUpdateAnimBg="0"/>
      <p:bldP spid="282" grpId="0" animBg="1" autoUpdateAnimBg="0"/>
      <p:bldP spid="283" grpId="0" animBg="1" autoUpdateAnimBg="0"/>
      <p:bldP spid="284" grpId="0" animBg="1" autoUpdateAnimBg="0"/>
      <p:bldP spid="288" grpId="0" animBg="1" autoUpdateAnimBg="0"/>
      <p:bldP spid="289" grpId="0" animBg="1" autoUpdateAnimBg="0"/>
      <p:bldP spid="290" grpId="0" animBg="1" autoUpdateAnimBg="0"/>
      <p:bldP spid="291"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2"/>
          <p:cNvSpPr/>
          <p:nvPr>
            <p:custDataLst>
              <p:tags r:id="rId1"/>
            </p:custDataLst>
          </p:nvPr>
        </p:nvSpPr>
        <p:spPr>
          <a:xfrm>
            <a:off x="909637" y="1005681"/>
            <a:ext cx="5400676" cy="5040313"/>
          </a:xfrm>
          <a:prstGeom prst="rect">
            <a:avLst/>
          </a:prstGeom>
          <a:solidFill>
            <a:srgbClr val="000000"/>
          </a:solidFill>
          <a:ln w="12700">
            <a:miter lim="400000"/>
          </a:ln>
          <a:effectLst>
            <a:outerShdw blurRad="266700" dist="189700" dir="5400000" rotWithShape="0">
              <a:srgbClr val="000000">
                <a:alpha val="56293"/>
              </a:srgbClr>
            </a:outerShdw>
          </a:effectLst>
        </p:spPr>
        <p:txBody>
          <a:bodyPr lIns="35719" tIns="35719" rIns="35719" bIns="35719" anchor="ctr"/>
          <a:lstStyle/>
          <a:p>
            <a:endParaRPr lang="id-ID" sz="1600">
              <a:solidFill>
                <a:srgbClr val="FFFFFF"/>
              </a:solidFill>
            </a:endParaRPr>
          </a:p>
        </p:txBody>
      </p:sp>
      <p:pic>
        <p:nvPicPr>
          <p:cNvPr id="5" name="PA_PicturePlaceholder 4">
            <a:extLst>
              <a:ext uri="{FF2B5EF4-FFF2-40B4-BE49-F238E27FC236}">
                <a16:creationId xmlns:a16="http://schemas.microsoft.com/office/drawing/2014/main" id="{8C3B3830-68B0-4F90-AB1B-DD65067E4C66}"/>
              </a:ext>
            </a:extLst>
          </p:cNvPr>
          <p:cNvPicPr>
            <a:picLocks noGrp="1" noChangeAspect="1"/>
          </p:cNvPicPr>
          <p:nvPr>
            <p:ph type="pic" sz="quarter" idx="10"/>
            <p:custDataLst>
              <p:tags r:id="rId2"/>
            </p:custDataLst>
          </p:nvPr>
        </p:nvPicPr>
        <p:blipFill>
          <a:blip r:embed="rId9">
            <a:extLst>
              <a:ext uri="{28A0092B-C50C-407E-A947-70E740481C1C}">
                <a14:useLocalDpi xmlns:a14="http://schemas.microsoft.com/office/drawing/2010/main" val="0"/>
              </a:ext>
            </a:extLst>
          </a:blip>
          <a:srcRect l="14256" r="14256"/>
          <a:stretch>
            <a:fillRect/>
          </a:stretch>
        </p:blipFill>
        <p:spPr/>
      </p:pic>
      <p:sp>
        <p:nvSpPr>
          <p:cNvPr id="137" name="PA_形状 137"/>
          <p:cNvSpPr/>
          <p:nvPr>
            <p:custDataLst>
              <p:tags r:id="rId3"/>
            </p:custDataLst>
          </p:nvPr>
        </p:nvSpPr>
        <p:spPr>
          <a:xfrm>
            <a:off x="349834" y="64517"/>
            <a:ext cx="3307556" cy="3425032"/>
          </a:xfrm>
          <a:prstGeom prst="rect">
            <a:avLst/>
          </a:pr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138" name="PA_形状 138"/>
          <p:cNvSpPr/>
          <p:nvPr>
            <p:custDataLst>
              <p:tags r:id="rId4"/>
            </p:custDataLst>
          </p:nvPr>
        </p:nvSpPr>
        <p:spPr>
          <a:xfrm>
            <a:off x="1244519" y="1200802"/>
            <a:ext cx="2098010" cy="1323439"/>
          </a:xfrm>
          <a:prstGeom prst="rect">
            <a:avLst/>
          </a:prstGeom>
          <a:ln w="12700">
            <a:miter lim="400000"/>
          </a:ln>
          <a:extLst>
            <a:ext uri="{C572A759-6A51-4108-AA02-DFA0A04FC94B}">
              <ma14:wrappingTextBoxFlag xmlns:ma14="http://schemas.microsoft.com/office/mac/drawingml/2011/main" xmlns="" val="1"/>
            </a:ext>
          </a:extLst>
        </p:spPr>
        <p:txBody>
          <a:bodyPr wrap="none" lIns="22860" rIns="22860">
            <a:spAutoFit/>
          </a:bodyPr>
          <a:lstStyle/>
          <a:p>
            <a:pPr defTabSz="1219169">
              <a:defRPr sz="8000">
                <a:solidFill>
                  <a:srgbClr val="27282D"/>
                </a:solidFill>
                <a:latin typeface="Poppins"/>
                <a:ea typeface="Poppins"/>
                <a:cs typeface="Poppins"/>
                <a:sym typeface="Poppins"/>
              </a:defRPr>
            </a:pPr>
            <a:r>
              <a:rPr lang="zh-CN" altLang="en-US" sz="4000" dirty="0"/>
              <a:t>请输入</a:t>
            </a:r>
            <a:endParaRPr lang="en-US" altLang="zh-CN" sz="4000" dirty="0"/>
          </a:p>
          <a:p>
            <a:pPr defTabSz="1219169">
              <a:defRPr sz="8000">
                <a:solidFill>
                  <a:srgbClr val="27282D"/>
                </a:solidFill>
                <a:latin typeface="Poppins"/>
                <a:ea typeface="Poppins"/>
                <a:cs typeface="Poppins"/>
                <a:sym typeface="Poppins"/>
              </a:defRPr>
            </a:pPr>
            <a:r>
              <a:rPr lang="zh-CN" altLang="en-US" sz="4000" dirty="0"/>
              <a:t>您的标题</a:t>
            </a:r>
            <a:endParaRPr sz="4000" dirty="0"/>
          </a:p>
        </p:txBody>
      </p:sp>
      <p:sp>
        <p:nvSpPr>
          <p:cNvPr id="139" name="PA_形状 139"/>
          <p:cNvSpPr/>
          <p:nvPr>
            <p:custDataLst>
              <p:tags r:id="rId5"/>
            </p:custDataLst>
          </p:nvPr>
        </p:nvSpPr>
        <p:spPr>
          <a:xfrm>
            <a:off x="7138353" y="449280"/>
            <a:ext cx="4644072" cy="3396123"/>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defRPr sz="3600">
                <a:solidFill>
                  <a:srgbClr val="53585F"/>
                </a:solidFill>
                <a:latin typeface="Poppins Light"/>
                <a:ea typeface="Poppins Light"/>
                <a:cs typeface="Poppins Light"/>
                <a:sym typeface="Poppins Light"/>
              </a:defRPr>
            </a:pPr>
            <a:r>
              <a:rPr b="1" dirty="0" err="1">
                <a:latin typeface="Poppins"/>
                <a:ea typeface="Poppins"/>
                <a:cs typeface="Poppins"/>
                <a:sym typeface="Poppins"/>
              </a:rPr>
              <a:t>Etiam</a:t>
            </a:r>
            <a:r>
              <a:rPr b="1" dirty="0">
                <a:latin typeface="Poppins"/>
                <a:ea typeface="Poppins"/>
                <a:cs typeface="Poppins"/>
                <a:sym typeface="Poppins"/>
              </a:rPr>
              <a:t> porta </a:t>
            </a:r>
            <a:r>
              <a:rPr b="1" dirty="0" err="1">
                <a:latin typeface="Poppins"/>
                <a:ea typeface="Poppins"/>
                <a:cs typeface="Poppins"/>
                <a:sym typeface="Poppins"/>
              </a:rPr>
              <a:t>sem</a:t>
            </a:r>
            <a:r>
              <a:rPr b="1" dirty="0">
                <a:latin typeface="Poppins"/>
                <a:ea typeface="Poppins"/>
                <a:cs typeface="Poppins"/>
                <a:sym typeface="Poppins"/>
              </a:rPr>
              <a:t> </a:t>
            </a:r>
            <a:r>
              <a:rPr b="1" dirty="0" err="1">
                <a:latin typeface="Poppins"/>
                <a:ea typeface="Poppins"/>
                <a:cs typeface="Poppins"/>
                <a:sym typeface="Poppins"/>
              </a:rPr>
              <a:t>malesuada</a:t>
            </a:r>
            <a:r>
              <a:rPr dirty="0"/>
              <a:t> magna </a:t>
            </a:r>
            <a:r>
              <a:rPr dirty="0" err="1"/>
              <a:t>mollis</a:t>
            </a:r>
            <a:r>
              <a:rPr dirty="0"/>
              <a:t> </a:t>
            </a:r>
            <a:r>
              <a:rPr dirty="0" err="1"/>
              <a:t>euismod</a:t>
            </a:r>
            <a:r>
              <a:rPr dirty="0"/>
              <a:t>. Cras </a:t>
            </a:r>
            <a:r>
              <a:rPr dirty="0" err="1"/>
              <a:t>mattis</a:t>
            </a:r>
            <a:r>
              <a:rPr dirty="0"/>
              <a:t> </a:t>
            </a:r>
            <a:r>
              <a:rPr dirty="0" err="1"/>
              <a:t>consectetur</a:t>
            </a:r>
            <a:r>
              <a:rPr dirty="0"/>
              <a:t> </a:t>
            </a:r>
            <a:r>
              <a:rPr dirty="0" err="1"/>
              <a:t>purus</a:t>
            </a:r>
            <a:r>
              <a:rPr dirty="0"/>
              <a:t> sit </a:t>
            </a:r>
            <a:r>
              <a:rPr dirty="0" err="1"/>
              <a:t>amet</a:t>
            </a:r>
            <a:r>
              <a:rPr dirty="0"/>
              <a:t> </a:t>
            </a:r>
            <a:r>
              <a:rPr dirty="0" err="1"/>
              <a:t>fermentum</a:t>
            </a:r>
            <a:r>
              <a:rPr dirty="0"/>
              <a:t>.</a:t>
            </a:r>
          </a:p>
        </p:txBody>
      </p:sp>
      <p:sp>
        <p:nvSpPr>
          <p:cNvPr id="140" name="PA_形状 140"/>
          <p:cNvSpPr/>
          <p:nvPr>
            <p:custDataLst>
              <p:tags r:id="rId6"/>
            </p:custDataLst>
          </p:nvPr>
        </p:nvSpPr>
        <p:spPr>
          <a:xfrm>
            <a:off x="7138353" y="3845403"/>
            <a:ext cx="3951765" cy="250280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just">
              <a:lnSpc>
                <a:spcPct val="130000"/>
              </a:lnSpc>
              <a:defRPr sz="2700">
                <a:solidFill>
                  <a:srgbClr val="A6AAA9"/>
                </a:solidFill>
                <a:latin typeface="Lora"/>
                <a:ea typeface="Lora"/>
                <a:cs typeface="Lora"/>
                <a:sym typeface="Lora"/>
              </a:defRPr>
            </a:lvl1pPr>
          </a:lstStyle>
          <a:p>
            <a:r>
              <a:rPr sz="1350" dirty="0" err="1"/>
              <a:t>Etiam</a:t>
            </a:r>
            <a:r>
              <a:rPr sz="1350" dirty="0"/>
              <a:t> porta </a:t>
            </a:r>
            <a:r>
              <a:rPr sz="1350" dirty="0" err="1"/>
              <a:t>sem</a:t>
            </a:r>
            <a:r>
              <a:rPr sz="1350" dirty="0"/>
              <a:t> </a:t>
            </a:r>
            <a:r>
              <a:rPr sz="1350" dirty="0" err="1"/>
              <a:t>malesuada</a:t>
            </a:r>
            <a:r>
              <a:rPr sz="1350" dirty="0"/>
              <a:t> magna </a:t>
            </a:r>
            <a:r>
              <a:rPr sz="1350" dirty="0" err="1"/>
              <a:t>mollis</a:t>
            </a:r>
            <a:r>
              <a:rPr sz="1350" dirty="0"/>
              <a:t> </a:t>
            </a:r>
            <a:r>
              <a:rPr sz="1350" dirty="0" err="1"/>
              <a:t>euismod</a:t>
            </a:r>
            <a:r>
              <a:rPr sz="1350" dirty="0"/>
              <a:t>. Cras </a:t>
            </a:r>
            <a:r>
              <a:rPr sz="1350" dirty="0" err="1"/>
              <a:t>mattis</a:t>
            </a:r>
            <a:r>
              <a:rPr sz="1350" dirty="0"/>
              <a:t> </a:t>
            </a:r>
            <a:r>
              <a:rPr sz="1350" dirty="0" err="1"/>
              <a:t>consectetur</a:t>
            </a:r>
            <a:r>
              <a:rPr sz="1350" dirty="0"/>
              <a:t> </a:t>
            </a:r>
            <a:r>
              <a:rPr sz="1350" dirty="0" err="1"/>
              <a:t>purus</a:t>
            </a:r>
            <a:r>
              <a:rPr sz="1350" dirty="0"/>
              <a:t> sit </a:t>
            </a:r>
            <a:r>
              <a:rPr sz="1350" dirty="0" err="1"/>
              <a:t>amet</a:t>
            </a:r>
            <a:r>
              <a:rPr sz="1350" dirty="0"/>
              <a:t> </a:t>
            </a:r>
            <a:r>
              <a:rPr sz="1350" dirty="0" err="1"/>
              <a:t>fermentum</a:t>
            </a:r>
            <a:r>
              <a:rPr sz="1350" dirty="0"/>
              <a:t>. </a:t>
            </a:r>
            <a:r>
              <a:rPr sz="1350" dirty="0" err="1"/>
              <a:t>Nullam</a:t>
            </a:r>
            <a:r>
              <a:rPr sz="1350" dirty="0"/>
              <a:t> </a:t>
            </a:r>
            <a:r>
              <a:rPr sz="1350" dirty="0" err="1"/>
              <a:t>quis</a:t>
            </a:r>
            <a:r>
              <a:rPr sz="1350" dirty="0"/>
              <a:t> </a:t>
            </a:r>
            <a:r>
              <a:rPr sz="1350" dirty="0" err="1"/>
              <a:t>risus</a:t>
            </a:r>
            <a:r>
              <a:rPr sz="1350" dirty="0"/>
              <a:t> </a:t>
            </a:r>
            <a:r>
              <a:rPr sz="1350" dirty="0" err="1"/>
              <a:t>eget</a:t>
            </a:r>
            <a:r>
              <a:rPr sz="1350" dirty="0"/>
              <a:t> </a:t>
            </a:r>
            <a:r>
              <a:rPr sz="1350" dirty="0" err="1"/>
              <a:t>urna</a:t>
            </a:r>
            <a:r>
              <a:rPr sz="1350" dirty="0"/>
              <a:t> </a:t>
            </a:r>
            <a:r>
              <a:rPr sz="1350" dirty="0" err="1"/>
              <a:t>mollis</a:t>
            </a:r>
            <a:r>
              <a:rPr sz="1350" dirty="0"/>
              <a:t> </a:t>
            </a:r>
            <a:r>
              <a:rPr sz="1350" dirty="0" err="1"/>
              <a:t>ornare</a:t>
            </a:r>
            <a:r>
              <a:rPr sz="1350" dirty="0"/>
              <a:t>. Cras </a:t>
            </a:r>
            <a:r>
              <a:rPr sz="1350" dirty="0" err="1"/>
              <a:t>mattis</a:t>
            </a:r>
            <a:r>
              <a:rPr sz="1350" dirty="0"/>
              <a:t> </a:t>
            </a:r>
            <a:r>
              <a:rPr sz="1350" dirty="0" err="1"/>
              <a:t>consectetur</a:t>
            </a:r>
            <a:r>
              <a:rPr sz="1350" dirty="0"/>
              <a:t> </a:t>
            </a:r>
            <a:r>
              <a:rPr sz="1350" dirty="0" err="1"/>
              <a:t>purus</a:t>
            </a:r>
            <a:r>
              <a:rPr sz="1350" dirty="0"/>
              <a:t> sit </a:t>
            </a:r>
            <a:r>
              <a:rPr sz="1350" dirty="0" err="1"/>
              <a:t>amet</a:t>
            </a:r>
            <a:r>
              <a:rPr sz="1350" dirty="0"/>
              <a:t> </a:t>
            </a:r>
            <a:r>
              <a:rPr sz="1350" dirty="0" err="1"/>
              <a:t>fermentum</a:t>
            </a:r>
            <a:r>
              <a:rPr sz="1350" dirty="0"/>
              <a:t>. </a:t>
            </a:r>
            <a:r>
              <a:rPr sz="1350" dirty="0" err="1"/>
              <a:t>Nullam</a:t>
            </a:r>
            <a:r>
              <a:rPr sz="1350" dirty="0"/>
              <a:t> </a:t>
            </a:r>
            <a:r>
              <a:rPr sz="1350" dirty="0" err="1"/>
              <a:t>quis</a:t>
            </a:r>
            <a:r>
              <a:rPr sz="1350" dirty="0"/>
              <a:t> </a:t>
            </a:r>
            <a:r>
              <a:rPr sz="1350" dirty="0" err="1"/>
              <a:t>risus</a:t>
            </a:r>
            <a:r>
              <a:rPr sz="1350" dirty="0"/>
              <a:t> </a:t>
            </a:r>
            <a:r>
              <a:rPr sz="1350" dirty="0" err="1"/>
              <a:t>eget</a:t>
            </a:r>
            <a:r>
              <a:rPr sz="1350" dirty="0"/>
              <a:t> </a:t>
            </a:r>
            <a:r>
              <a:rPr sz="1350" dirty="0" err="1"/>
              <a:t>urna</a:t>
            </a:r>
            <a:r>
              <a:rPr sz="1350" dirty="0"/>
              <a:t> </a:t>
            </a:r>
            <a:r>
              <a:rPr sz="1350" dirty="0" err="1"/>
              <a:t>mollis</a:t>
            </a:r>
            <a:r>
              <a:rPr sz="1350" dirty="0"/>
              <a:t> </a:t>
            </a:r>
            <a:r>
              <a:rPr sz="1350" dirty="0" err="1"/>
              <a:t>ornare.Etiam</a:t>
            </a:r>
            <a:r>
              <a:rPr sz="1350" dirty="0"/>
              <a:t> porta </a:t>
            </a:r>
            <a:r>
              <a:rPr sz="1350" dirty="0" err="1"/>
              <a:t>sem</a:t>
            </a:r>
            <a:r>
              <a:rPr sz="1350" dirty="0"/>
              <a:t> </a:t>
            </a:r>
            <a:r>
              <a:rPr sz="1350" dirty="0" err="1"/>
              <a:t>malesuada</a:t>
            </a:r>
            <a:r>
              <a:rPr sz="1350" dirty="0"/>
              <a:t> magna </a:t>
            </a:r>
            <a:r>
              <a:rPr sz="1350" dirty="0" err="1"/>
              <a:t>mollis</a:t>
            </a:r>
            <a:r>
              <a:rPr sz="1350" dirty="0"/>
              <a:t> </a:t>
            </a:r>
            <a:r>
              <a:rPr sz="1350" dirty="0" err="1"/>
              <a:t>euismod</a:t>
            </a:r>
            <a:r>
              <a:rPr sz="1350" dirty="0"/>
              <a:t>. Cras </a:t>
            </a:r>
            <a:r>
              <a:rPr sz="1350" dirty="0" err="1"/>
              <a:t>mattis</a:t>
            </a:r>
            <a:r>
              <a:rPr sz="1350" dirty="0"/>
              <a:t> </a:t>
            </a:r>
            <a:r>
              <a:rPr sz="1350" dirty="0" err="1"/>
              <a:t>consectetur</a:t>
            </a:r>
            <a:r>
              <a:rPr sz="1350" dirty="0"/>
              <a:t> </a:t>
            </a:r>
            <a:r>
              <a:rPr sz="1350" dirty="0" err="1"/>
              <a:t>purus</a:t>
            </a:r>
            <a:r>
              <a:rPr sz="1350" dirty="0"/>
              <a:t> sit </a:t>
            </a:r>
            <a:r>
              <a:rPr sz="1350" dirty="0" err="1"/>
              <a:t>amet</a:t>
            </a:r>
            <a:r>
              <a:rPr sz="1350" dirty="0"/>
              <a:t> </a:t>
            </a:r>
            <a:r>
              <a:rPr sz="1350" dirty="0" err="1"/>
              <a:t>fermentum</a:t>
            </a:r>
            <a:r>
              <a:rPr sz="1350" dirty="0"/>
              <a:t>. </a:t>
            </a:r>
            <a:r>
              <a:rPr sz="1350" dirty="0" err="1"/>
              <a:t>Nullam</a:t>
            </a:r>
            <a:r>
              <a:rPr sz="1350" dirty="0"/>
              <a:t> </a:t>
            </a:r>
            <a:r>
              <a:rPr sz="1350" dirty="0" err="1"/>
              <a:t>quis</a:t>
            </a:r>
            <a:r>
              <a:rPr sz="1350" dirty="0"/>
              <a:t> </a:t>
            </a:r>
            <a:r>
              <a:rPr sz="1350" dirty="0" err="1"/>
              <a:t>risus</a:t>
            </a:r>
            <a:r>
              <a:rPr sz="1350" dirty="0"/>
              <a:t> </a:t>
            </a:r>
            <a:r>
              <a:rPr sz="1350" dirty="0" err="1"/>
              <a:t>eget</a:t>
            </a:r>
            <a:r>
              <a:rPr sz="1350" dirty="0"/>
              <a:t> </a:t>
            </a:r>
            <a:r>
              <a:rPr sz="1350" dirty="0" err="1"/>
              <a:t>urna</a:t>
            </a:r>
            <a:r>
              <a:rPr sz="1350" dirty="0"/>
              <a:t> </a:t>
            </a:r>
            <a:r>
              <a:rPr sz="1350" dirty="0" err="1"/>
              <a:t>mollis</a:t>
            </a:r>
            <a:r>
              <a:rPr sz="1350" dirty="0"/>
              <a:t> </a:t>
            </a:r>
            <a:r>
              <a:rPr sz="1350" dirty="0" err="1"/>
              <a:t>ornare</a:t>
            </a:r>
            <a:r>
              <a:rPr sz="1350" dirty="0"/>
              <a:t>. Cras </a:t>
            </a:r>
            <a:r>
              <a:rPr sz="1350" dirty="0" err="1"/>
              <a:t>mattis</a:t>
            </a:r>
            <a:r>
              <a:rPr sz="1350" dirty="0"/>
              <a:t> </a:t>
            </a:r>
            <a:r>
              <a:rPr sz="1350" dirty="0" err="1"/>
              <a:t>consectetur</a:t>
            </a:r>
            <a:r>
              <a:rPr sz="1350" dirty="0"/>
              <a:t> </a:t>
            </a:r>
            <a:r>
              <a:rPr sz="1350" dirty="0" err="1"/>
              <a:t>purus</a:t>
            </a:r>
            <a:r>
              <a:rPr sz="1350" dirty="0"/>
              <a:t> sit </a:t>
            </a:r>
            <a:r>
              <a:rPr sz="1350" dirty="0" err="1"/>
              <a:t>amet</a:t>
            </a:r>
            <a:endParaRPr sz="1350" dirty="0"/>
          </a:p>
        </p:txBody>
      </p:sp>
    </p:spTree>
    <p:extLst>
      <p:ext uri="{BB962C8B-B14F-4D97-AF65-F5344CB8AC3E}">
        <p14:creationId xmlns:p14="http://schemas.microsoft.com/office/powerpoint/2010/main" val="1285953038"/>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
                                        </p:tgtEl>
                                      </p:cBhvr>
                                    </p:animEffect>
                                  </p:childTnLst>
                                </p:cTn>
                              </p:par>
                              <p:par>
                                <p:cTn id="10" presetID="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700" fill="hold">
                                          <p:stCondLst>
                                            <p:cond delay="0"/>
                                          </p:stCondLst>
                                        </p:cTn>
                                        <p:tgtEl>
                                          <p:spTgt spid="5"/>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5"/>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5"/>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137"/>
                                        </p:tgtEl>
                                        <p:attrNameLst>
                                          <p:attrName>style.visibility</p:attrName>
                                        </p:attrNameLst>
                                      </p:cBhvr>
                                      <p:to>
                                        <p:strVal val="visible"/>
                                      </p:to>
                                    </p:set>
                                    <p:anim to="" calcmode="lin" valueType="num">
                                      <p:cBhvr>
                                        <p:cTn id="17" dur="700" fill="hold">
                                          <p:stCondLst>
                                            <p:cond delay="0"/>
                                          </p:stCondLst>
                                        </p:cTn>
                                        <p:tgtEl>
                                          <p:spTgt spid="137"/>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137"/>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137"/>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138"/>
                                        </p:tgtEl>
                                        <p:attrNameLst>
                                          <p:attrName>style.visibility</p:attrName>
                                        </p:attrNameLst>
                                      </p:cBhvr>
                                      <p:to>
                                        <p:strVal val="visible"/>
                                      </p:to>
                                    </p:set>
                                    <p:anim to="" calcmode="lin" valueType="num">
                                      <p:cBhvr>
                                        <p:cTn id="22" dur="700" fill="hold">
                                          <p:stCondLst>
                                            <p:cond delay="0"/>
                                          </p:stCondLst>
                                        </p:cTn>
                                        <p:tgtEl>
                                          <p:spTgt spid="138"/>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138"/>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138"/>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139"/>
                                        </p:tgtEl>
                                        <p:attrNameLst>
                                          <p:attrName>style.visibility</p:attrName>
                                        </p:attrNameLst>
                                      </p:cBhvr>
                                      <p:to>
                                        <p:strVal val="visible"/>
                                      </p:to>
                                    </p:set>
                                    <p:anim to="" calcmode="lin" valueType="num">
                                      <p:cBhvr>
                                        <p:cTn id="27" dur="700" fill="hold">
                                          <p:stCondLst>
                                            <p:cond delay="0"/>
                                          </p:stCondLst>
                                        </p:cTn>
                                        <p:tgtEl>
                                          <p:spTgt spid="139"/>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139"/>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139"/>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140"/>
                                        </p:tgtEl>
                                        <p:attrNameLst>
                                          <p:attrName>style.visibility</p:attrName>
                                        </p:attrNameLst>
                                      </p:cBhvr>
                                      <p:to>
                                        <p:strVal val="visible"/>
                                      </p:to>
                                    </p:set>
                                    <p:anim to="" calcmode="lin" valueType="num">
                                      <p:cBhvr>
                                        <p:cTn id="32" dur="700" fill="hold">
                                          <p:stCondLst>
                                            <p:cond delay="0"/>
                                          </p:stCondLst>
                                        </p:cTn>
                                        <p:tgtEl>
                                          <p:spTgt spid="140"/>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140"/>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37" grpId="0" animBg="1"/>
      <p:bldP spid="138" grpId="0" animBg="1"/>
      <p:bldP spid="139" grpId="0" animBg="1"/>
      <p:bldP spid="14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 name="PA_形状 293"/>
          <p:cNvSpPr/>
          <p:nvPr>
            <p:custDataLst>
              <p:tags r:id="rId1"/>
            </p:custDataLst>
          </p:nvPr>
        </p:nvSpPr>
        <p:spPr>
          <a:xfrm>
            <a:off x="-41195" y="1115219"/>
            <a:ext cx="7014448" cy="4992688"/>
          </a:xfrm>
          <a:prstGeom prst="rect">
            <a:avLst/>
          </a:prstGeom>
          <a:solidFill>
            <a:srgbClr val="000000"/>
          </a:solidFill>
          <a:ln w="12700">
            <a:miter lim="400000"/>
          </a:ln>
          <a:effectLst>
            <a:outerShdw blurRad="266700" dist="255002" dir="5400000" rotWithShape="0">
              <a:srgbClr val="000000">
                <a:alpha val="40909"/>
              </a:srgbClr>
            </a:outerShdw>
          </a:effectLst>
        </p:spPr>
        <p:txBody>
          <a:bodyPr lIns="35719" tIns="35719" rIns="35719" bIns="35719" anchor="ctr"/>
          <a:lstStyle/>
          <a:p>
            <a:pPr>
              <a:defRPr sz="3200">
                <a:solidFill>
                  <a:srgbClr val="FFFFFF"/>
                </a:solidFill>
              </a:defRPr>
            </a:pPr>
            <a:endParaRPr sz="1600"/>
          </a:p>
        </p:txBody>
      </p:sp>
      <p:sp>
        <p:nvSpPr>
          <p:cNvPr id="294" name="PA_形状 294"/>
          <p:cNvSpPr/>
          <p:nvPr>
            <p:custDataLst>
              <p:tags r:id="rId2"/>
            </p:custDataLst>
          </p:nvPr>
        </p:nvSpPr>
        <p:spPr>
          <a:xfrm>
            <a:off x="1223571" y="1987854"/>
            <a:ext cx="1403398" cy="515334"/>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90000"/>
              </a:lnSpc>
              <a:defRPr sz="6400" b="1">
                <a:solidFill>
                  <a:srgbClr val="FFFFFF"/>
                </a:solidFill>
                <a:latin typeface="Poppins"/>
                <a:ea typeface="Poppins"/>
                <a:cs typeface="Poppins"/>
                <a:sym typeface="Poppins"/>
              </a:defRPr>
            </a:lvl1pPr>
          </a:lstStyle>
          <a:p>
            <a:pPr>
              <a:defRPr b="0">
                <a:latin typeface="Poppins Light"/>
                <a:ea typeface="Poppins Light"/>
                <a:cs typeface="Poppins Light"/>
                <a:sym typeface="Poppins Light"/>
              </a:defRPr>
            </a:pPr>
            <a:r>
              <a:rPr sz="3200"/>
              <a:t>Biz Pack</a:t>
            </a:r>
          </a:p>
        </p:txBody>
      </p:sp>
      <p:sp>
        <p:nvSpPr>
          <p:cNvPr id="295" name="PA_形状 295"/>
          <p:cNvSpPr/>
          <p:nvPr>
            <p:custDataLst>
              <p:tags r:id="rId3"/>
            </p:custDataLst>
          </p:nvPr>
        </p:nvSpPr>
        <p:spPr>
          <a:xfrm>
            <a:off x="5308590" y="1584159"/>
            <a:ext cx="1009893" cy="736933"/>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nSpc>
                <a:spcPct val="90000"/>
              </a:lnSpc>
              <a:defRPr sz="9600">
                <a:solidFill>
                  <a:srgbClr val="FFFFFF"/>
                </a:solidFill>
                <a:latin typeface="Poppins Light"/>
                <a:ea typeface="Poppins Light"/>
                <a:cs typeface="Poppins Light"/>
                <a:sym typeface="Poppins Light"/>
              </a:defRPr>
            </a:lvl1pPr>
          </a:lstStyle>
          <a:p>
            <a:r>
              <a:rPr sz="4800"/>
              <a:t>$27</a:t>
            </a:r>
          </a:p>
        </p:txBody>
      </p:sp>
      <p:sp>
        <p:nvSpPr>
          <p:cNvPr id="296" name="PA_形状 296"/>
          <p:cNvSpPr/>
          <p:nvPr>
            <p:custDataLst>
              <p:tags r:id="rId4"/>
            </p:custDataLst>
          </p:nvPr>
        </p:nvSpPr>
        <p:spPr>
          <a:xfrm>
            <a:off x="7733665" y="3101896"/>
            <a:ext cx="3606484" cy="1962653"/>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just">
              <a:lnSpc>
                <a:spcPct val="130000"/>
              </a:lnSpc>
              <a:defRPr sz="2700">
                <a:solidFill>
                  <a:srgbClr val="A6AAA9"/>
                </a:solidFill>
                <a:latin typeface="Lora"/>
                <a:ea typeface="Lora"/>
                <a:cs typeface="Lora"/>
                <a:sym typeface="Lora"/>
              </a:defRPr>
            </a:lvl1pPr>
          </a:lstStyle>
          <a:p>
            <a:r>
              <a:rPr sz="1350"/>
              <a:t>Etiam porta sem malesuada magna mollis euismod. Cras mattis consectetur purus sit amet fermentum. Nullam quis risus eget urna mollis ornare. Cras mattis consectetur purus sit amet fermentum. Nullam quis risus eget urna mollis ornare.Etiam porta sem malesuada magna mollis euismod. Cras mattis consectetur purus sit amet</a:t>
            </a:r>
          </a:p>
        </p:txBody>
      </p:sp>
      <p:sp>
        <p:nvSpPr>
          <p:cNvPr id="297" name="PA_形状 297"/>
          <p:cNvSpPr/>
          <p:nvPr>
            <p:custDataLst>
              <p:tags r:id="rId5"/>
            </p:custDataLst>
          </p:nvPr>
        </p:nvSpPr>
        <p:spPr>
          <a:xfrm>
            <a:off x="7734920" y="1864744"/>
            <a:ext cx="3606484" cy="761555"/>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lnSpc>
                <a:spcPct val="70000"/>
              </a:lnSpc>
              <a:defRPr sz="6400">
                <a:solidFill>
                  <a:srgbClr val="53585F"/>
                </a:solidFill>
                <a:latin typeface="Poppins Light"/>
                <a:ea typeface="Poppins Light"/>
                <a:cs typeface="Poppins Light"/>
                <a:sym typeface="Poppins Light"/>
              </a:defRPr>
            </a:pPr>
            <a:r>
              <a:rPr sz="3200" b="1">
                <a:latin typeface="Poppins"/>
                <a:ea typeface="Poppins"/>
                <a:cs typeface="Poppins"/>
                <a:sym typeface="Poppins"/>
              </a:rPr>
              <a:t>The Product </a:t>
            </a:r>
            <a:r>
              <a:rPr sz="3200"/>
              <a:t>You Can </a:t>
            </a:r>
            <a:r>
              <a:rPr sz="3200" b="1">
                <a:latin typeface="Poppins"/>
                <a:ea typeface="Poppins"/>
                <a:cs typeface="Poppins"/>
                <a:sym typeface="Poppins"/>
              </a:rPr>
              <a:t>Trust</a:t>
            </a:r>
            <a:r>
              <a:rPr sz="3200"/>
              <a:t>!</a:t>
            </a:r>
          </a:p>
        </p:txBody>
      </p:sp>
      <p:grpSp>
        <p:nvGrpSpPr>
          <p:cNvPr id="300" name="PA_组合 300"/>
          <p:cNvGrpSpPr/>
          <p:nvPr>
            <p:custDataLst>
              <p:tags r:id="rId6"/>
            </p:custDataLst>
          </p:nvPr>
        </p:nvGrpSpPr>
        <p:grpSpPr>
          <a:xfrm>
            <a:off x="1326436" y="2762210"/>
            <a:ext cx="2112249" cy="76280"/>
            <a:chOff x="0" y="0"/>
            <a:chExt cx="4224496" cy="152558"/>
          </a:xfrm>
        </p:grpSpPr>
        <p:sp>
          <p:nvSpPr>
            <p:cNvPr id="298" name="Shape 298"/>
            <p:cNvSpPr/>
            <p:nvPr/>
          </p:nvSpPr>
          <p:spPr>
            <a:xfrm>
              <a:off x="0" y="0"/>
              <a:ext cx="4224497" cy="0"/>
            </a:xfrm>
            <a:prstGeom prst="line">
              <a:avLst/>
            </a:prstGeom>
            <a:noFill/>
            <a:ln w="25400" cap="flat">
              <a:solidFill>
                <a:srgbClr val="53585F"/>
              </a:solidFill>
              <a:prstDash val="solid"/>
              <a:miter lim="400000"/>
            </a:ln>
            <a:effectLst/>
          </p:spPr>
          <p:txBody>
            <a:bodyPr wrap="square" lIns="35719" tIns="35719" rIns="35719" bIns="35719" numCol="1" anchor="ctr">
              <a:noAutofit/>
            </a:bodyPr>
            <a:lstStyle/>
            <a:p>
              <a:pPr>
                <a:defRPr sz="3200"/>
              </a:pPr>
              <a:endParaRPr sz="1600"/>
            </a:p>
          </p:txBody>
        </p:sp>
        <p:sp>
          <p:nvSpPr>
            <p:cNvPr id="299" name="Shape 299"/>
            <p:cNvSpPr/>
            <p:nvPr/>
          </p:nvSpPr>
          <p:spPr>
            <a:xfrm>
              <a:off x="0" y="152558"/>
              <a:ext cx="4224497" cy="1"/>
            </a:xfrm>
            <a:prstGeom prst="line">
              <a:avLst/>
            </a:prstGeom>
            <a:noFill/>
            <a:ln w="25400" cap="flat">
              <a:solidFill>
                <a:srgbClr val="53585F"/>
              </a:solidFill>
              <a:prstDash val="solid"/>
              <a:miter lim="400000"/>
            </a:ln>
            <a:effectLst/>
          </p:spPr>
          <p:txBody>
            <a:bodyPr wrap="square" lIns="35719" tIns="35719" rIns="35719" bIns="35719" numCol="1" anchor="ctr">
              <a:noAutofit/>
            </a:bodyPr>
            <a:lstStyle/>
            <a:p>
              <a:pPr>
                <a:defRPr sz="3200"/>
              </a:pPr>
              <a:endParaRPr sz="1600"/>
            </a:p>
          </p:txBody>
        </p:sp>
      </p:grpSp>
      <p:sp>
        <p:nvSpPr>
          <p:cNvPr id="301" name="PA_形状 301"/>
          <p:cNvSpPr/>
          <p:nvPr>
            <p:custDataLst>
              <p:tags r:id="rId7"/>
            </p:custDataLst>
          </p:nvPr>
        </p:nvSpPr>
        <p:spPr>
          <a:xfrm>
            <a:off x="2040883" y="3305206"/>
            <a:ext cx="3290517" cy="3122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just">
              <a:lnSpc>
                <a:spcPct val="130000"/>
              </a:lnSpc>
              <a:defRPr sz="2400">
                <a:solidFill>
                  <a:srgbClr val="FFFFFF"/>
                </a:solidFill>
                <a:latin typeface="Poppins"/>
                <a:ea typeface="Poppins"/>
                <a:cs typeface="Poppins"/>
                <a:sym typeface="Poppins"/>
              </a:defRPr>
            </a:lvl1pPr>
          </a:lstStyle>
          <a:p>
            <a:r>
              <a:rPr sz="1200"/>
              <a:t>Etiam porta sem malesuada magna mollis euismod.</a:t>
            </a:r>
          </a:p>
        </p:txBody>
      </p:sp>
      <p:sp>
        <p:nvSpPr>
          <p:cNvPr id="302" name="PA_形状 302"/>
          <p:cNvSpPr/>
          <p:nvPr>
            <p:custDataLst>
              <p:tags r:id="rId8"/>
            </p:custDataLst>
          </p:nvPr>
        </p:nvSpPr>
        <p:spPr>
          <a:xfrm>
            <a:off x="2037277" y="3773519"/>
            <a:ext cx="3810403" cy="3122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just">
              <a:lnSpc>
                <a:spcPct val="130000"/>
              </a:lnSpc>
              <a:defRPr sz="2400">
                <a:solidFill>
                  <a:srgbClr val="FFFFFF"/>
                </a:solidFill>
                <a:latin typeface="Poppins"/>
                <a:ea typeface="Poppins"/>
                <a:cs typeface="Poppins"/>
                <a:sym typeface="Poppins"/>
              </a:defRPr>
            </a:lvl1pPr>
          </a:lstStyle>
          <a:p>
            <a:r>
              <a:rPr sz="1200"/>
              <a:t>Morbi leo risus, porta ac consectetur ac, vestibulum at eros.</a:t>
            </a:r>
          </a:p>
        </p:txBody>
      </p:sp>
      <p:sp>
        <p:nvSpPr>
          <p:cNvPr id="303" name="PA_形状 303"/>
          <p:cNvSpPr/>
          <p:nvPr>
            <p:custDataLst>
              <p:tags r:id="rId9"/>
            </p:custDataLst>
          </p:nvPr>
        </p:nvSpPr>
        <p:spPr>
          <a:xfrm>
            <a:off x="1982822" y="4241831"/>
            <a:ext cx="3510577" cy="3122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just">
              <a:lnSpc>
                <a:spcPct val="130000"/>
              </a:lnSpc>
              <a:defRPr sz="2400">
                <a:solidFill>
                  <a:srgbClr val="FFFFFF"/>
                </a:solidFill>
                <a:latin typeface="Poppins"/>
                <a:ea typeface="Poppins"/>
                <a:cs typeface="Poppins"/>
                <a:sym typeface="Poppins"/>
              </a:defRPr>
            </a:lvl1pPr>
          </a:lstStyle>
          <a:p>
            <a:r>
              <a:rPr sz="1200"/>
              <a:t>Duis mollis, est non commodo luctus, nisi erat porttitor</a:t>
            </a:r>
          </a:p>
        </p:txBody>
      </p:sp>
      <p:sp>
        <p:nvSpPr>
          <p:cNvPr id="304" name="PA_形状 304"/>
          <p:cNvSpPr/>
          <p:nvPr>
            <p:custDataLst>
              <p:tags r:id="rId10"/>
            </p:custDataLst>
          </p:nvPr>
        </p:nvSpPr>
        <p:spPr>
          <a:xfrm>
            <a:off x="1960798" y="4710143"/>
            <a:ext cx="2644186" cy="312201"/>
          </a:xfrm>
          <a:prstGeom prst="rect">
            <a:avLst/>
          </a:prstGeom>
          <a:ln w="12700">
            <a:miter lim="400000"/>
          </a:ln>
          <a:extLst>
            <a:ext uri="{C572A759-6A51-4108-AA02-DFA0A04FC94B}">
              <ma14:wrappingTextBoxFlag xmlns:ma14="http://schemas.microsoft.com/office/mac/drawingml/2011/main" xmlns="" val="1"/>
            </a:ext>
          </a:extLst>
        </p:spPr>
        <p:txBody>
          <a:bodyPr wrap="none" lIns="35719" tIns="35719" rIns="35719" bIns="35719" anchor="ctr">
            <a:spAutoFit/>
          </a:bodyPr>
          <a:lstStyle>
            <a:lvl1pPr algn="just">
              <a:lnSpc>
                <a:spcPct val="130000"/>
              </a:lnSpc>
              <a:defRPr sz="2400">
                <a:solidFill>
                  <a:srgbClr val="FFFFFF"/>
                </a:solidFill>
                <a:latin typeface="Poppins"/>
                <a:ea typeface="Poppins"/>
                <a:cs typeface="Poppins"/>
                <a:sym typeface="Poppins"/>
              </a:defRPr>
            </a:lvl1pPr>
          </a:lstStyle>
          <a:p>
            <a:r>
              <a:rPr sz="1200"/>
              <a:t>Fusce dapibus, tellus ac cursus commodo</a:t>
            </a:r>
          </a:p>
        </p:txBody>
      </p:sp>
      <p:sp>
        <p:nvSpPr>
          <p:cNvPr id="305" name="PA_形状 305"/>
          <p:cNvSpPr/>
          <p:nvPr>
            <p:custDataLst>
              <p:tags r:id="rId11"/>
            </p:custDataLst>
          </p:nvPr>
        </p:nvSpPr>
        <p:spPr>
          <a:xfrm>
            <a:off x="1297781" y="3357666"/>
            <a:ext cx="217741" cy="144355"/>
          </a:xfrm>
          <a:custGeom>
            <a:avLst/>
            <a:gdLst/>
            <a:ahLst/>
            <a:cxnLst>
              <a:cxn ang="0">
                <a:pos x="wd2" y="hd2"/>
              </a:cxn>
              <a:cxn ang="5400000">
                <a:pos x="wd2" y="hd2"/>
              </a:cxn>
              <a:cxn ang="10800000">
                <a:pos x="wd2" y="hd2"/>
              </a:cxn>
              <a:cxn ang="16200000">
                <a:pos x="wd2" y="hd2"/>
              </a:cxn>
            </a:cxnLst>
            <a:rect l="0" t="0" r="r" b="b"/>
            <a:pathLst>
              <a:path w="21600" h="21600" extrusionOk="0">
                <a:moveTo>
                  <a:pt x="0" y="11031"/>
                </a:moveTo>
                <a:lnTo>
                  <a:pt x="7007" y="21600"/>
                </a:lnTo>
                <a:lnTo>
                  <a:pt x="21600" y="0"/>
                </a:lnTo>
              </a:path>
            </a:pathLst>
          </a:custGeom>
          <a:ln w="63500">
            <a:solidFill>
              <a:srgbClr val="FFFB00"/>
            </a:solidFill>
            <a:miter lim="400000"/>
          </a:ln>
        </p:spPr>
        <p:txBody>
          <a:bodyPr lIns="35719" tIns="35719" rIns="35719" bIns="35719" anchor="ctr"/>
          <a:lstStyle/>
          <a:p>
            <a:pPr>
              <a:defRPr sz="3200"/>
            </a:pPr>
            <a:endParaRPr sz="1600"/>
          </a:p>
        </p:txBody>
      </p:sp>
      <p:sp>
        <p:nvSpPr>
          <p:cNvPr id="306" name="PA_形状 306"/>
          <p:cNvSpPr/>
          <p:nvPr>
            <p:custDataLst>
              <p:tags r:id="rId12"/>
            </p:custDataLst>
          </p:nvPr>
        </p:nvSpPr>
        <p:spPr>
          <a:xfrm>
            <a:off x="1297781" y="3826534"/>
            <a:ext cx="217741" cy="144355"/>
          </a:xfrm>
          <a:custGeom>
            <a:avLst/>
            <a:gdLst/>
            <a:ahLst/>
            <a:cxnLst>
              <a:cxn ang="0">
                <a:pos x="wd2" y="hd2"/>
              </a:cxn>
              <a:cxn ang="5400000">
                <a:pos x="wd2" y="hd2"/>
              </a:cxn>
              <a:cxn ang="10800000">
                <a:pos x="wd2" y="hd2"/>
              </a:cxn>
              <a:cxn ang="16200000">
                <a:pos x="wd2" y="hd2"/>
              </a:cxn>
            </a:cxnLst>
            <a:rect l="0" t="0" r="r" b="b"/>
            <a:pathLst>
              <a:path w="21600" h="21600" extrusionOk="0">
                <a:moveTo>
                  <a:pt x="0" y="11031"/>
                </a:moveTo>
                <a:lnTo>
                  <a:pt x="7007" y="21600"/>
                </a:lnTo>
                <a:lnTo>
                  <a:pt x="21600" y="0"/>
                </a:lnTo>
              </a:path>
            </a:pathLst>
          </a:custGeom>
          <a:ln w="63500">
            <a:solidFill>
              <a:srgbClr val="FFFB00"/>
            </a:solidFill>
            <a:miter lim="400000"/>
          </a:ln>
        </p:spPr>
        <p:txBody>
          <a:bodyPr lIns="35719" tIns="35719" rIns="35719" bIns="35719" anchor="ctr"/>
          <a:lstStyle/>
          <a:p>
            <a:pPr>
              <a:defRPr sz="3200"/>
            </a:pPr>
            <a:endParaRPr sz="1600"/>
          </a:p>
        </p:txBody>
      </p:sp>
      <p:sp>
        <p:nvSpPr>
          <p:cNvPr id="307" name="PA_形状 307"/>
          <p:cNvSpPr/>
          <p:nvPr>
            <p:custDataLst>
              <p:tags r:id="rId13"/>
            </p:custDataLst>
          </p:nvPr>
        </p:nvSpPr>
        <p:spPr>
          <a:xfrm>
            <a:off x="1297781" y="4273767"/>
            <a:ext cx="217741" cy="144355"/>
          </a:xfrm>
          <a:custGeom>
            <a:avLst/>
            <a:gdLst/>
            <a:ahLst/>
            <a:cxnLst>
              <a:cxn ang="0">
                <a:pos x="wd2" y="hd2"/>
              </a:cxn>
              <a:cxn ang="5400000">
                <a:pos x="wd2" y="hd2"/>
              </a:cxn>
              <a:cxn ang="10800000">
                <a:pos x="wd2" y="hd2"/>
              </a:cxn>
              <a:cxn ang="16200000">
                <a:pos x="wd2" y="hd2"/>
              </a:cxn>
            </a:cxnLst>
            <a:rect l="0" t="0" r="r" b="b"/>
            <a:pathLst>
              <a:path w="21600" h="21600" extrusionOk="0">
                <a:moveTo>
                  <a:pt x="0" y="11031"/>
                </a:moveTo>
                <a:lnTo>
                  <a:pt x="7007" y="21600"/>
                </a:lnTo>
                <a:lnTo>
                  <a:pt x="21600" y="0"/>
                </a:lnTo>
              </a:path>
            </a:pathLst>
          </a:custGeom>
          <a:ln w="63500">
            <a:solidFill>
              <a:srgbClr val="FFFB00"/>
            </a:solidFill>
            <a:miter lim="400000"/>
          </a:ln>
        </p:spPr>
        <p:txBody>
          <a:bodyPr lIns="35719" tIns="35719" rIns="35719" bIns="35719" anchor="ctr"/>
          <a:lstStyle/>
          <a:p>
            <a:pPr>
              <a:defRPr sz="3200"/>
            </a:pPr>
            <a:endParaRPr sz="1600"/>
          </a:p>
        </p:txBody>
      </p:sp>
      <p:sp>
        <p:nvSpPr>
          <p:cNvPr id="308" name="PA_形状 308"/>
          <p:cNvSpPr/>
          <p:nvPr>
            <p:custDataLst>
              <p:tags r:id="rId14"/>
            </p:custDataLst>
          </p:nvPr>
        </p:nvSpPr>
        <p:spPr>
          <a:xfrm>
            <a:off x="1297781" y="4755335"/>
            <a:ext cx="217741" cy="144355"/>
          </a:xfrm>
          <a:custGeom>
            <a:avLst/>
            <a:gdLst/>
            <a:ahLst/>
            <a:cxnLst>
              <a:cxn ang="0">
                <a:pos x="wd2" y="hd2"/>
              </a:cxn>
              <a:cxn ang="5400000">
                <a:pos x="wd2" y="hd2"/>
              </a:cxn>
              <a:cxn ang="10800000">
                <a:pos x="wd2" y="hd2"/>
              </a:cxn>
              <a:cxn ang="16200000">
                <a:pos x="wd2" y="hd2"/>
              </a:cxn>
            </a:cxnLst>
            <a:rect l="0" t="0" r="r" b="b"/>
            <a:pathLst>
              <a:path w="21600" h="21600" extrusionOk="0">
                <a:moveTo>
                  <a:pt x="0" y="11031"/>
                </a:moveTo>
                <a:lnTo>
                  <a:pt x="7007" y="21600"/>
                </a:lnTo>
                <a:lnTo>
                  <a:pt x="21600" y="0"/>
                </a:lnTo>
              </a:path>
            </a:pathLst>
          </a:custGeom>
          <a:ln w="63500">
            <a:solidFill>
              <a:srgbClr val="FFFB00"/>
            </a:solidFill>
            <a:miter lim="400000"/>
          </a:ln>
        </p:spPr>
        <p:txBody>
          <a:bodyPr lIns="35719" tIns="35719" rIns="35719" bIns="35719" anchor="ctr"/>
          <a:lstStyle/>
          <a:p>
            <a:pPr>
              <a:defRPr sz="3200"/>
            </a:pPr>
            <a:endParaRPr sz="1600"/>
          </a:p>
        </p:txBody>
      </p:sp>
    </p:spTree>
    <p:extLst>
      <p:ext uri="{BB962C8B-B14F-4D97-AF65-F5344CB8AC3E}">
        <p14:creationId xmlns:p14="http://schemas.microsoft.com/office/powerpoint/2010/main" val="946965059"/>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293"/>
                                        </p:tgtEl>
                                        <p:attrNameLst>
                                          <p:attrName>style.visibility</p:attrName>
                                        </p:attrNameLst>
                                      </p:cBhvr>
                                      <p:to>
                                        <p:strVal val="visible"/>
                                      </p:to>
                                    </p:set>
                                    <p:anim to="" calcmode="lin" valueType="num">
                                      <p:cBhvr>
                                        <p:cTn id="7" dur="700" fill="hold">
                                          <p:stCondLst>
                                            <p:cond delay="0"/>
                                          </p:stCondLst>
                                        </p:cTn>
                                        <p:tgtEl>
                                          <p:spTgt spid="293"/>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293"/>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293"/>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294"/>
                                        </p:tgtEl>
                                        <p:attrNameLst>
                                          <p:attrName>style.visibility</p:attrName>
                                        </p:attrNameLst>
                                      </p:cBhvr>
                                      <p:to>
                                        <p:strVal val="visible"/>
                                      </p:to>
                                    </p:set>
                                    <p:anim to="" calcmode="lin" valueType="num">
                                      <p:cBhvr>
                                        <p:cTn id="12" dur="700" fill="hold">
                                          <p:stCondLst>
                                            <p:cond delay="0"/>
                                          </p:stCondLst>
                                        </p:cTn>
                                        <p:tgtEl>
                                          <p:spTgt spid="294"/>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294"/>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294"/>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295"/>
                                        </p:tgtEl>
                                        <p:attrNameLst>
                                          <p:attrName>style.visibility</p:attrName>
                                        </p:attrNameLst>
                                      </p:cBhvr>
                                      <p:to>
                                        <p:strVal val="visible"/>
                                      </p:to>
                                    </p:set>
                                    <p:anim to="" calcmode="lin" valueType="num">
                                      <p:cBhvr>
                                        <p:cTn id="17" dur="700" fill="hold">
                                          <p:stCondLst>
                                            <p:cond delay="0"/>
                                          </p:stCondLst>
                                        </p:cTn>
                                        <p:tgtEl>
                                          <p:spTgt spid="295"/>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295"/>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295"/>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296"/>
                                        </p:tgtEl>
                                        <p:attrNameLst>
                                          <p:attrName>style.visibility</p:attrName>
                                        </p:attrNameLst>
                                      </p:cBhvr>
                                      <p:to>
                                        <p:strVal val="visible"/>
                                      </p:to>
                                    </p:set>
                                    <p:anim to="" calcmode="lin" valueType="num">
                                      <p:cBhvr>
                                        <p:cTn id="22" dur="700" fill="hold">
                                          <p:stCondLst>
                                            <p:cond delay="0"/>
                                          </p:stCondLst>
                                        </p:cTn>
                                        <p:tgtEl>
                                          <p:spTgt spid="296"/>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296"/>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296"/>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297"/>
                                        </p:tgtEl>
                                        <p:attrNameLst>
                                          <p:attrName>style.visibility</p:attrName>
                                        </p:attrNameLst>
                                      </p:cBhvr>
                                      <p:to>
                                        <p:strVal val="visible"/>
                                      </p:to>
                                    </p:set>
                                    <p:anim to="" calcmode="lin" valueType="num">
                                      <p:cBhvr>
                                        <p:cTn id="27" dur="700" fill="hold">
                                          <p:stCondLst>
                                            <p:cond delay="0"/>
                                          </p:stCondLst>
                                        </p:cTn>
                                        <p:tgtEl>
                                          <p:spTgt spid="297"/>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297"/>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297"/>
                                        </p:tgtEl>
                                      </p:cBhvr>
                                    </p:animEffect>
                                  </p:childTnLst>
                                </p:cTn>
                              </p:par>
                              <p:par>
                                <p:cTn id="30" presetID="0" presetClass="entr" presetSubtype="0" fill="hold" nodeType="withEffect">
                                  <p:stCondLst>
                                    <p:cond delay="0"/>
                                  </p:stCondLst>
                                  <p:iterate type="lt">
                                    <p:tmPct val="10000"/>
                                  </p:iterate>
                                  <p:childTnLst>
                                    <p:set>
                                      <p:cBhvr>
                                        <p:cTn id="31" dur="1" fill="hold">
                                          <p:stCondLst>
                                            <p:cond delay="0"/>
                                          </p:stCondLst>
                                        </p:cTn>
                                        <p:tgtEl>
                                          <p:spTgt spid="300"/>
                                        </p:tgtEl>
                                        <p:attrNameLst>
                                          <p:attrName>style.visibility</p:attrName>
                                        </p:attrNameLst>
                                      </p:cBhvr>
                                      <p:to>
                                        <p:strVal val="visible"/>
                                      </p:to>
                                    </p:set>
                                    <p:anim to="" calcmode="lin" valueType="num">
                                      <p:cBhvr>
                                        <p:cTn id="32" dur="700" fill="hold">
                                          <p:stCondLst>
                                            <p:cond delay="0"/>
                                          </p:stCondLst>
                                        </p:cTn>
                                        <p:tgtEl>
                                          <p:spTgt spid="300"/>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300"/>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300"/>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301"/>
                                        </p:tgtEl>
                                        <p:attrNameLst>
                                          <p:attrName>style.visibility</p:attrName>
                                        </p:attrNameLst>
                                      </p:cBhvr>
                                      <p:to>
                                        <p:strVal val="visible"/>
                                      </p:to>
                                    </p:set>
                                    <p:anim to="" calcmode="lin" valueType="num">
                                      <p:cBhvr>
                                        <p:cTn id="37" dur="700" fill="hold">
                                          <p:stCondLst>
                                            <p:cond delay="0"/>
                                          </p:stCondLst>
                                        </p:cTn>
                                        <p:tgtEl>
                                          <p:spTgt spid="301"/>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301"/>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301"/>
                                        </p:tgtEl>
                                      </p:cBhvr>
                                    </p:animEffect>
                                  </p:childTnLst>
                                </p:cTn>
                              </p:par>
                              <p:par>
                                <p:cTn id="40" presetID="0" presetClass="entr" presetSubtype="0" fill="hold" grpId="0" nodeType="withEffect">
                                  <p:stCondLst>
                                    <p:cond delay="0"/>
                                  </p:stCondLst>
                                  <p:childTnLst>
                                    <p:set>
                                      <p:cBhvr>
                                        <p:cTn id="41" dur="1" fill="hold">
                                          <p:stCondLst>
                                            <p:cond delay="0"/>
                                          </p:stCondLst>
                                        </p:cTn>
                                        <p:tgtEl>
                                          <p:spTgt spid="302"/>
                                        </p:tgtEl>
                                        <p:attrNameLst>
                                          <p:attrName>style.visibility</p:attrName>
                                        </p:attrNameLst>
                                      </p:cBhvr>
                                      <p:to>
                                        <p:strVal val="visible"/>
                                      </p:to>
                                    </p:set>
                                    <p:anim to="" calcmode="lin" valueType="num">
                                      <p:cBhvr>
                                        <p:cTn id="42" dur="700" fill="hold">
                                          <p:stCondLst>
                                            <p:cond delay="0"/>
                                          </p:stCondLst>
                                        </p:cTn>
                                        <p:tgtEl>
                                          <p:spTgt spid="302"/>
                                        </p:tgtEl>
                                        <p:attrNameLst>
                                          <p:attrName>ppt_x</p:attrName>
                                        </p:attrNameLst>
                                      </p:cBhvr>
                                      <p:tavLst>
                                        <p:tav tm="0" fmla="#ppt_x-#ppt_h*((1.5-1.5*$)^3-(1.5-1.5*$)^2)">
                                          <p:val>
                                            <p:strVal val="0"/>
                                          </p:val>
                                        </p:tav>
                                        <p:tav tm="100000">
                                          <p:val>
                                            <p:strVal val="1"/>
                                          </p:val>
                                        </p:tav>
                                      </p:tavLst>
                                    </p:anim>
                                    <p:anim to="" calcmode="lin" valueType="num">
                                      <p:cBhvr>
                                        <p:cTn id="43" dur="700" fill="hold">
                                          <p:stCondLst>
                                            <p:cond delay="0"/>
                                          </p:stCondLst>
                                        </p:cTn>
                                        <p:tgtEl>
                                          <p:spTgt spid="302"/>
                                        </p:tgtEl>
                                        <p:attrNameLst>
                                          <p:attrName>transform.rotation_z</p:attrName>
                                        </p:attrNameLst>
                                      </p:cBhvr>
                                      <p:tavLst>
                                        <p:tav tm="0" fmla="#ppt_r+180*((1.5-1.5*$)^3-(1.5-1.5*$)^2)">
                                          <p:val>
                                            <p:strVal val="0"/>
                                          </p:val>
                                        </p:tav>
                                        <p:tav tm="100000">
                                          <p:val>
                                            <p:strVal val="1"/>
                                          </p:val>
                                        </p:tav>
                                      </p:tavLst>
                                    </p:anim>
                                    <p:animEffect filter="fade">
                                      <p:cBhvr>
                                        <p:cTn id="44" dur="300">
                                          <p:stCondLst>
                                            <p:cond delay="0"/>
                                          </p:stCondLst>
                                        </p:cTn>
                                        <p:tgtEl>
                                          <p:spTgt spid="302"/>
                                        </p:tgtEl>
                                      </p:cBhvr>
                                    </p:animEffect>
                                  </p:childTnLst>
                                </p:cTn>
                              </p:par>
                              <p:par>
                                <p:cTn id="45" presetID="0" presetClass="entr" presetSubtype="0" fill="hold" grpId="0" nodeType="withEffect">
                                  <p:stCondLst>
                                    <p:cond delay="0"/>
                                  </p:stCondLst>
                                  <p:iterate type="lt">
                                    <p:tmPct val="10000"/>
                                  </p:iterate>
                                  <p:childTnLst>
                                    <p:set>
                                      <p:cBhvr>
                                        <p:cTn id="46" dur="1" fill="hold">
                                          <p:stCondLst>
                                            <p:cond delay="0"/>
                                          </p:stCondLst>
                                        </p:cTn>
                                        <p:tgtEl>
                                          <p:spTgt spid="303"/>
                                        </p:tgtEl>
                                        <p:attrNameLst>
                                          <p:attrName>style.visibility</p:attrName>
                                        </p:attrNameLst>
                                      </p:cBhvr>
                                      <p:to>
                                        <p:strVal val="visible"/>
                                      </p:to>
                                    </p:set>
                                    <p:anim to="" calcmode="lin" valueType="num">
                                      <p:cBhvr>
                                        <p:cTn id="47" dur="700" fill="hold">
                                          <p:stCondLst>
                                            <p:cond delay="0"/>
                                          </p:stCondLst>
                                        </p:cTn>
                                        <p:tgtEl>
                                          <p:spTgt spid="303"/>
                                        </p:tgtEl>
                                        <p:attrNameLst>
                                          <p:attrName>ppt_x</p:attrName>
                                        </p:attrNameLst>
                                      </p:cBhvr>
                                      <p:tavLst>
                                        <p:tav tm="0" fmla="#ppt_x-#ppt_h*((1.5-1.5*$)^3-(1.5-1.5*$)^2)">
                                          <p:val>
                                            <p:strVal val="0"/>
                                          </p:val>
                                        </p:tav>
                                        <p:tav tm="100000">
                                          <p:val>
                                            <p:strVal val="1"/>
                                          </p:val>
                                        </p:tav>
                                      </p:tavLst>
                                    </p:anim>
                                    <p:anim to="" calcmode="lin" valueType="num">
                                      <p:cBhvr>
                                        <p:cTn id="48" dur="700" fill="hold">
                                          <p:stCondLst>
                                            <p:cond delay="0"/>
                                          </p:stCondLst>
                                        </p:cTn>
                                        <p:tgtEl>
                                          <p:spTgt spid="303"/>
                                        </p:tgtEl>
                                        <p:attrNameLst>
                                          <p:attrName>transform.rotation_z</p:attrName>
                                        </p:attrNameLst>
                                      </p:cBhvr>
                                      <p:tavLst>
                                        <p:tav tm="0" fmla="#ppt_r+180*((1.5-1.5*$)^3-(1.5-1.5*$)^2)">
                                          <p:val>
                                            <p:strVal val="0"/>
                                          </p:val>
                                        </p:tav>
                                        <p:tav tm="100000">
                                          <p:val>
                                            <p:strVal val="1"/>
                                          </p:val>
                                        </p:tav>
                                      </p:tavLst>
                                    </p:anim>
                                    <p:animEffect filter="fade">
                                      <p:cBhvr>
                                        <p:cTn id="49" dur="300">
                                          <p:stCondLst>
                                            <p:cond delay="0"/>
                                          </p:stCondLst>
                                        </p:cTn>
                                        <p:tgtEl>
                                          <p:spTgt spid="303"/>
                                        </p:tgtEl>
                                      </p:cBhvr>
                                    </p:animEffect>
                                  </p:childTnLst>
                                </p:cTn>
                              </p:par>
                              <p:par>
                                <p:cTn id="50" presetID="0" presetClass="entr" presetSubtype="0" fill="hold" grpId="0" nodeType="withEffect">
                                  <p:stCondLst>
                                    <p:cond delay="0"/>
                                  </p:stCondLst>
                                  <p:iterate type="lt">
                                    <p:tmPct val="10000"/>
                                  </p:iterate>
                                  <p:childTnLst>
                                    <p:set>
                                      <p:cBhvr>
                                        <p:cTn id="51" dur="1" fill="hold">
                                          <p:stCondLst>
                                            <p:cond delay="0"/>
                                          </p:stCondLst>
                                        </p:cTn>
                                        <p:tgtEl>
                                          <p:spTgt spid="304"/>
                                        </p:tgtEl>
                                        <p:attrNameLst>
                                          <p:attrName>style.visibility</p:attrName>
                                        </p:attrNameLst>
                                      </p:cBhvr>
                                      <p:to>
                                        <p:strVal val="visible"/>
                                      </p:to>
                                    </p:set>
                                    <p:anim to="" calcmode="lin" valueType="num">
                                      <p:cBhvr>
                                        <p:cTn id="52" dur="700" fill="hold">
                                          <p:stCondLst>
                                            <p:cond delay="0"/>
                                          </p:stCondLst>
                                        </p:cTn>
                                        <p:tgtEl>
                                          <p:spTgt spid="304"/>
                                        </p:tgtEl>
                                        <p:attrNameLst>
                                          <p:attrName>ppt_x</p:attrName>
                                        </p:attrNameLst>
                                      </p:cBhvr>
                                      <p:tavLst>
                                        <p:tav tm="0" fmla="#ppt_x-#ppt_h*((1.5-1.5*$)^3-(1.5-1.5*$)^2)">
                                          <p:val>
                                            <p:strVal val="0"/>
                                          </p:val>
                                        </p:tav>
                                        <p:tav tm="100000">
                                          <p:val>
                                            <p:strVal val="1"/>
                                          </p:val>
                                        </p:tav>
                                      </p:tavLst>
                                    </p:anim>
                                    <p:anim to="" calcmode="lin" valueType="num">
                                      <p:cBhvr>
                                        <p:cTn id="53" dur="700" fill="hold">
                                          <p:stCondLst>
                                            <p:cond delay="0"/>
                                          </p:stCondLst>
                                        </p:cTn>
                                        <p:tgtEl>
                                          <p:spTgt spid="304"/>
                                        </p:tgtEl>
                                        <p:attrNameLst>
                                          <p:attrName>transform.rotation_z</p:attrName>
                                        </p:attrNameLst>
                                      </p:cBhvr>
                                      <p:tavLst>
                                        <p:tav tm="0" fmla="#ppt_r+180*((1.5-1.5*$)^3-(1.5-1.5*$)^2)">
                                          <p:val>
                                            <p:strVal val="0"/>
                                          </p:val>
                                        </p:tav>
                                        <p:tav tm="100000">
                                          <p:val>
                                            <p:strVal val="1"/>
                                          </p:val>
                                        </p:tav>
                                      </p:tavLst>
                                    </p:anim>
                                    <p:animEffect filter="fade">
                                      <p:cBhvr>
                                        <p:cTn id="54" dur="300">
                                          <p:stCondLst>
                                            <p:cond delay="0"/>
                                          </p:stCondLst>
                                        </p:cTn>
                                        <p:tgtEl>
                                          <p:spTgt spid="304"/>
                                        </p:tgtEl>
                                      </p:cBhvr>
                                    </p:animEffect>
                                  </p:childTnLst>
                                </p:cTn>
                              </p:par>
                              <p:par>
                                <p:cTn id="55" presetID="0" presetClass="entr" presetSubtype="0" fill="hold" grpId="0" nodeType="withEffect">
                                  <p:stCondLst>
                                    <p:cond delay="0"/>
                                  </p:stCondLst>
                                  <p:iterate type="lt">
                                    <p:tmPct val="10000"/>
                                  </p:iterate>
                                  <p:childTnLst>
                                    <p:set>
                                      <p:cBhvr>
                                        <p:cTn id="56" dur="1" fill="hold">
                                          <p:stCondLst>
                                            <p:cond delay="0"/>
                                          </p:stCondLst>
                                        </p:cTn>
                                        <p:tgtEl>
                                          <p:spTgt spid="305"/>
                                        </p:tgtEl>
                                        <p:attrNameLst>
                                          <p:attrName>style.visibility</p:attrName>
                                        </p:attrNameLst>
                                      </p:cBhvr>
                                      <p:to>
                                        <p:strVal val="visible"/>
                                      </p:to>
                                    </p:set>
                                    <p:anim to="" calcmode="lin" valueType="num">
                                      <p:cBhvr>
                                        <p:cTn id="57" dur="700" fill="hold">
                                          <p:stCondLst>
                                            <p:cond delay="0"/>
                                          </p:stCondLst>
                                        </p:cTn>
                                        <p:tgtEl>
                                          <p:spTgt spid="305"/>
                                        </p:tgtEl>
                                        <p:attrNameLst>
                                          <p:attrName>ppt_x</p:attrName>
                                        </p:attrNameLst>
                                      </p:cBhvr>
                                      <p:tavLst>
                                        <p:tav tm="0" fmla="#ppt_x-#ppt_h*((1.5-1.5*$)^3-(1.5-1.5*$)^2)">
                                          <p:val>
                                            <p:strVal val="0"/>
                                          </p:val>
                                        </p:tav>
                                        <p:tav tm="100000">
                                          <p:val>
                                            <p:strVal val="1"/>
                                          </p:val>
                                        </p:tav>
                                      </p:tavLst>
                                    </p:anim>
                                    <p:anim to="" calcmode="lin" valueType="num">
                                      <p:cBhvr>
                                        <p:cTn id="58" dur="700" fill="hold">
                                          <p:stCondLst>
                                            <p:cond delay="0"/>
                                          </p:stCondLst>
                                        </p:cTn>
                                        <p:tgtEl>
                                          <p:spTgt spid="305"/>
                                        </p:tgtEl>
                                        <p:attrNameLst>
                                          <p:attrName>transform.rotation_z</p:attrName>
                                        </p:attrNameLst>
                                      </p:cBhvr>
                                      <p:tavLst>
                                        <p:tav tm="0" fmla="#ppt_r+180*((1.5-1.5*$)^3-(1.5-1.5*$)^2)">
                                          <p:val>
                                            <p:strVal val="0"/>
                                          </p:val>
                                        </p:tav>
                                        <p:tav tm="100000">
                                          <p:val>
                                            <p:strVal val="1"/>
                                          </p:val>
                                        </p:tav>
                                      </p:tavLst>
                                    </p:anim>
                                    <p:animEffect filter="fade">
                                      <p:cBhvr>
                                        <p:cTn id="59" dur="300">
                                          <p:stCondLst>
                                            <p:cond delay="0"/>
                                          </p:stCondLst>
                                        </p:cTn>
                                        <p:tgtEl>
                                          <p:spTgt spid="305"/>
                                        </p:tgtEl>
                                      </p:cBhvr>
                                    </p:animEffect>
                                  </p:childTnLst>
                                </p:cTn>
                              </p:par>
                              <p:par>
                                <p:cTn id="60" presetID="0" presetClass="entr" presetSubtype="0" fill="hold" grpId="0" nodeType="withEffect">
                                  <p:stCondLst>
                                    <p:cond delay="0"/>
                                  </p:stCondLst>
                                  <p:iterate type="lt">
                                    <p:tmPct val="10000"/>
                                  </p:iterate>
                                  <p:childTnLst>
                                    <p:set>
                                      <p:cBhvr>
                                        <p:cTn id="61" dur="1" fill="hold">
                                          <p:stCondLst>
                                            <p:cond delay="0"/>
                                          </p:stCondLst>
                                        </p:cTn>
                                        <p:tgtEl>
                                          <p:spTgt spid="306"/>
                                        </p:tgtEl>
                                        <p:attrNameLst>
                                          <p:attrName>style.visibility</p:attrName>
                                        </p:attrNameLst>
                                      </p:cBhvr>
                                      <p:to>
                                        <p:strVal val="visible"/>
                                      </p:to>
                                    </p:set>
                                    <p:anim to="" calcmode="lin" valueType="num">
                                      <p:cBhvr>
                                        <p:cTn id="62" dur="700" fill="hold">
                                          <p:stCondLst>
                                            <p:cond delay="0"/>
                                          </p:stCondLst>
                                        </p:cTn>
                                        <p:tgtEl>
                                          <p:spTgt spid="306"/>
                                        </p:tgtEl>
                                        <p:attrNameLst>
                                          <p:attrName>ppt_x</p:attrName>
                                        </p:attrNameLst>
                                      </p:cBhvr>
                                      <p:tavLst>
                                        <p:tav tm="0" fmla="#ppt_x-#ppt_h*((1.5-1.5*$)^3-(1.5-1.5*$)^2)">
                                          <p:val>
                                            <p:strVal val="0"/>
                                          </p:val>
                                        </p:tav>
                                        <p:tav tm="100000">
                                          <p:val>
                                            <p:strVal val="1"/>
                                          </p:val>
                                        </p:tav>
                                      </p:tavLst>
                                    </p:anim>
                                    <p:anim to="" calcmode="lin" valueType="num">
                                      <p:cBhvr>
                                        <p:cTn id="63" dur="700" fill="hold">
                                          <p:stCondLst>
                                            <p:cond delay="0"/>
                                          </p:stCondLst>
                                        </p:cTn>
                                        <p:tgtEl>
                                          <p:spTgt spid="306"/>
                                        </p:tgtEl>
                                        <p:attrNameLst>
                                          <p:attrName>transform.rotation_z</p:attrName>
                                        </p:attrNameLst>
                                      </p:cBhvr>
                                      <p:tavLst>
                                        <p:tav tm="0" fmla="#ppt_r+180*((1.5-1.5*$)^3-(1.5-1.5*$)^2)">
                                          <p:val>
                                            <p:strVal val="0"/>
                                          </p:val>
                                        </p:tav>
                                        <p:tav tm="100000">
                                          <p:val>
                                            <p:strVal val="1"/>
                                          </p:val>
                                        </p:tav>
                                      </p:tavLst>
                                    </p:anim>
                                    <p:animEffect filter="fade">
                                      <p:cBhvr>
                                        <p:cTn id="64" dur="300">
                                          <p:stCondLst>
                                            <p:cond delay="0"/>
                                          </p:stCondLst>
                                        </p:cTn>
                                        <p:tgtEl>
                                          <p:spTgt spid="306"/>
                                        </p:tgtEl>
                                      </p:cBhvr>
                                    </p:animEffect>
                                  </p:childTnLst>
                                </p:cTn>
                              </p:par>
                              <p:par>
                                <p:cTn id="65" presetID="0" presetClass="entr" presetSubtype="0" fill="hold" grpId="0" nodeType="withEffect">
                                  <p:stCondLst>
                                    <p:cond delay="0"/>
                                  </p:stCondLst>
                                  <p:iterate type="lt">
                                    <p:tmPct val="10000"/>
                                  </p:iterate>
                                  <p:childTnLst>
                                    <p:set>
                                      <p:cBhvr>
                                        <p:cTn id="66" dur="1" fill="hold">
                                          <p:stCondLst>
                                            <p:cond delay="0"/>
                                          </p:stCondLst>
                                        </p:cTn>
                                        <p:tgtEl>
                                          <p:spTgt spid="307"/>
                                        </p:tgtEl>
                                        <p:attrNameLst>
                                          <p:attrName>style.visibility</p:attrName>
                                        </p:attrNameLst>
                                      </p:cBhvr>
                                      <p:to>
                                        <p:strVal val="visible"/>
                                      </p:to>
                                    </p:set>
                                    <p:anim to="" calcmode="lin" valueType="num">
                                      <p:cBhvr>
                                        <p:cTn id="67" dur="700" fill="hold">
                                          <p:stCondLst>
                                            <p:cond delay="0"/>
                                          </p:stCondLst>
                                        </p:cTn>
                                        <p:tgtEl>
                                          <p:spTgt spid="307"/>
                                        </p:tgtEl>
                                        <p:attrNameLst>
                                          <p:attrName>ppt_x</p:attrName>
                                        </p:attrNameLst>
                                      </p:cBhvr>
                                      <p:tavLst>
                                        <p:tav tm="0" fmla="#ppt_x-#ppt_h*((1.5-1.5*$)^3-(1.5-1.5*$)^2)">
                                          <p:val>
                                            <p:strVal val="0"/>
                                          </p:val>
                                        </p:tav>
                                        <p:tav tm="100000">
                                          <p:val>
                                            <p:strVal val="1"/>
                                          </p:val>
                                        </p:tav>
                                      </p:tavLst>
                                    </p:anim>
                                    <p:anim to="" calcmode="lin" valueType="num">
                                      <p:cBhvr>
                                        <p:cTn id="68" dur="700" fill="hold">
                                          <p:stCondLst>
                                            <p:cond delay="0"/>
                                          </p:stCondLst>
                                        </p:cTn>
                                        <p:tgtEl>
                                          <p:spTgt spid="307"/>
                                        </p:tgtEl>
                                        <p:attrNameLst>
                                          <p:attrName>transform.rotation_z</p:attrName>
                                        </p:attrNameLst>
                                      </p:cBhvr>
                                      <p:tavLst>
                                        <p:tav tm="0" fmla="#ppt_r+180*((1.5-1.5*$)^3-(1.5-1.5*$)^2)">
                                          <p:val>
                                            <p:strVal val="0"/>
                                          </p:val>
                                        </p:tav>
                                        <p:tav tm="100000">
                                          <p:val>
                                            <p:strVal val="1"/>
                                          </p:val>
                                        </p:tav>
                                      </p:tavLst>
                                    </p:anim>
                                    <p:animEffect filter="fade">
                                      <p:cBhvr>
                                        <p:cTn id="69" dur="300">
                                          <p:stCondLst>
                                            <p:cond delay="0"/>
                                          </p:stCondLst>
                                        </p:cTn>
                                        <p:tgtEl>
                                          <p:spTgt spid="307"/>
                                        </p:tgtEl>
                                      </p:cBhvr>
                                    </p:animEffect>
                                  </p:childTnLst>
                                </p:cTn>
                              </p:par>
                              <p:par>
                                <p:cTn id="70" presetID="0" presetClass="entr" presetSubtype="0" fill="hold" grpId="0" nodeType="withEffect">
                                  <p:stCondLst>
                                    <p:cond delay="0"/>
                                  </p:stCondLst>
                                  <p:childTnLst>
                                    <p:set>
                                      <p:cBhvr>
                                        <p:cTn id="71" dur="1" fill="hold">
                                          <p:stCondLst>
                                            <p:cond delay="0"/>
                                          </p:stCondLst>
                                        </p:cTn>
                                        <p:tgtEl>
                                          <p:spTgt spid="308"/>
                                        </p:tgtEl>
                                        <p:attrNameLst>
                                          <p:attrName>style.visibility</p:attrName>
                                        </p:attrNameLst>
                                      </p:cBhvr>
                                      <p:to>
                                        <p:strVal val="visible"/>
                                      </p:to>
                                    </p:set>
                                    <p:anim to="" calcmode="lin" valueType="num">
                                      <p:cBhvr>
                                        <p:cTn id="72" dur="700" fill="hold">
                                          <p:stCondLst>
                                            <p:cond delay="0"/>
                                          </p:stCondLst>
                                        </p:cTn>
                                        <p:tgtEl>
                                          <p:spTgt spid="308"/>
                                        </p:tgtEl>
                                        <p:attrNameLst>
                                          <p:attrName>ppt_x</p:attrName>
                                        </p:attrNameLst>
                                      </p:cBhvr>
                                      <p:tavLst>
                                        <p:tav tm="0" fmla="#ppt_x-#ppt_h*((1.5-1.5*$)^3-(1.5-1.5*$)^2)">
                                          <p:val>
                                            <p:strVal val="0"/>
                                          </p:val>
                                        </p:tav>
                                        <p:tav tm="100000">
                                          <p:val>
                                            <p:strVal val="1"/>
                                          </p:val>
                                        </p:tav>
                                      </p:tavLst>
                                    </p:anim>
                                    <p:anim to="" calcmode="lin" valueType="num">
                                      <p:cBhvr>
                                        <p:cTn id="73" dur="700" fill="hold">
                                          <p:stCondLst>
                                            <p:cond delay="0"/>
                                          </p:stCondLst>
                                        </p:cTn>
                                        <p:tgtEl>
                                          <p:spTgt spid="308"/>
                                        </p:tgtEl>
                                        <p:attrNameLst>
                                          <p:attrName>transform.rotation_z</p:attrName>
                                        </p:attrNameLst>
                                      </p:cBhvr>
                                      <p:tavLst>
                                        <p:tav tm="0" fmla="#ppt_r+180*((1.5-1.5*$)^3-(1.5-1.5*$)^2)">
                                          <p:val>
                                            <p:strVal val="0"/>
                                          </p:val>
                                        </p:tav>
                                        <p:tav tm="100000">
                                          <p:val>
                                            <p:strVal val="1"/>
                                          </p:val>
                                        </p:tav>
                                      </p:tavLst>
                                    </p:anim>
                                    <p:animEffect filter="fade">
                                      <p:cBhvr>
                                        <p:cTn id="74" dur="300">
                                          <p:stCondLst>
                                            <p:cond delay="0"/>
                                          </p:stCondLst>
                                        </p:cTn>
                                        <p:tgtEl>
                                          <p:spTgt spid="3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 grpId="0" animBg="1" autoUpdateAnimBg="0"/>
      <p:bldP spid="294" grpId="0" animBg="1"/>
      <p:bldP spid="295" grpId="0" animBg="1" autoUpdateAnimBg="0"/>
      <p:bldP spid="296" grpId="0" animBg="1" autoUpdateAnimBg="0"/>
      <p:bldP spid="297" grpId="0" animBg="1" autoUpdateAnimBg="0"/>
      <p:bldP spid="301" grpId="0" animBg="1" autoUpdateAnimBg="0"/>
      <p:bldP spid="302" grpId="0" animBg="1"/>
      <p:bldP spid="303" grpId="0" animBg="1" autoUpdateAnimBg="0"/>
      <p:bldP spid="304" grpId="0" animBg="1" autoUpdateAnimBg="0"/>
      <p:bldP spid="305" grpId="0" animBg="1" autoUpdateAnimBg="0"/>
      <p:bldP spid="306" grpId="0" animBg="1" autoUpdateAnimBg="0"/>
      <p:bldP spid="307" grpId="0" animBg="1" autoUpdateAnimBg="0"/>
      <p:bldP spid="30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PA_形状 310"/>
          <p:cNvSpPr/>
          <p:nvPr>
            <p:custDataLst>
              <p:tags r:id="rId1"/>
            </p:custDataLst>
          </p:nvPr>
        </p:nvSpPr>
        <p:spPr>
          <a:xfrm>
            <a:off x="1764203" y="3306763"/>
            <a:ext cx="8663594" cy="487634"/>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l">
              <a:defRPr sz="2700" b="1">
                <a:solidFill>
                  <a:srgbClr val="53585F"/>
                </a:solidFill>
                <a:latin typeface="Poppins"/>
                <a:ea typeface="Poppins"/>
                <a:cs typeface="Poppins"/>
                <a:sym typeface="Poppins"/>
              </a:defRPr>
            </a:lvl1pPr>
          </a:lstStyle>
          <a:p>
            <a:r>
              <a:rPr sz="1350" dirty="0" err="1"/>
              <a:t>Nulla</a:t>
            </a:r>
            <a:r>
              <a:rPr sz="1350" dirty="0"/>
              <a:t> vitae </a:t>
            </a:r>
            <a:r>
              <a:rPr sz="1350" dirty="0" err="1"/>
              <a:t>elit</a:t>
            </a:r>
            <a:r>
              <a:rPr sz="1350" dirty="0"/>
              <a:t> libero, a pharetra </a:t>
            </a:r>
            <a:r>
              <a:rPr sz="1350" dirty="0" err="1"/>
              <a:t>augue</a:t>
            </a:r>
            <a:r>
              <a:rPr sz="1350" dirty="0"/>
              <a:t>. </a:t>
            </a:r>
            <a:r>
              <a:rPr sz="1350" dirty="0" err="1"/>
              <a:t>Aenean</a:t>
            </a:r>
            <a:r>
              <a:rPr sz="1350" dirty="0"/>
              <a:t> lacinia </a:t>
            </a:r>
            <a:r>
              <a:rPr sz="1350" dirty="0" err="1"/>
              <a:t>bibendum</a:t>
            </a:r>
            <a:r>
              <a:rPr sz="1350" dirty="0"/>
              <a:t> </a:t>
            </a:r>
            <a:r>
              <a:rPr sz="1350" dirty="0" err="1"/>
              <a:t>nulla</a:t>
            </a:r>
            <a:r>
              <a:rPr sz="1350" dirty="0"/>
              <a:t> </a:t>
            </a:r>
            <a:r>
              <a:rPr sz="1350" dirty="0" err="1"/>
              <a:t>sed</a:t>
            </a:r>
            <a:r>
              <a:rPr sz="1350" dirty="0"/>
              <a:t> </a:t>
            </a:r>
            <a:r>
              <a:rPr sz="1350" dirty="0" err="1"/>
              <a:t>consectetur</a:t>
            </a:r>
            <a:r>
              <a:rPr sz="1350" dirty="0"/>
              <a:t>. </a:t>
            </a:r>
            <a:r>
              <a:rPr sz="1350" dirty="0" err="1"/>
              <a:t>Donec</a:t>
            </a:r>
            <a:r>
              <a:rPr sz="1350" dirty="0"/>
              <a:t> </a:t>
            </a:r>
            <a:r>
              <a:rPr sz="1350" dirty="0" err="1"/>
              <a:t>ullamcorper</a:t>
            </a:r>
            <a:r>
              <a:rPr sz="1350" dirty="0"/>
              <a:t> </a:t>
            </a:r>
            <a:r>
              <a:rPr sz="1350" dirty="0" err="1"/>
              <a:t>nulla</a:t>
            </a:r>
            <a:r>
              <a:rPr sz="1350" dirty="0"/>
              <a:t> non </a:t>
            </a:r>
            <a:r>
              <a:rPr sz="1350" dirty="0" err="1"/>
              <a:t>metus</a:t>
            </a:r>
            <a:r>
              <a:rPr sz="1350" dirty="0"/>
              <a:t> </a:t>
            </a:r>
            <a:r>
              <a:rPr sz="1350" dirty="0" err="1"/>
              <a:t>auctor</a:t>
            </a:r>
            <a:r>
              <a:rPr sz="1350" dirty="0"/>
              <a:t> </a:t>
            </a:r>
            <a:r>
              <a:rPr sz="1350" dirty="0" err="1"/>
              <a:t>fringilla</a:t>
            </a:r>
            <a:r>
              <a:rPr sz="1350" dirty="0"/>
              <a:t>. Maecenas </a:t>
            </a:r>
            <a:r>
              <a:rPr sz="1350" dirty="0" err="1"/>
              <a:t>sed</a:t>
            </a:r>
            <a:r>
              <a:rPr sz="1350" dirty="0"/>
              <a:t> </a:t>
            </a:r>
            <a:r>
              <a:rPr sz="1350" dirty="0" err="1"/>
              <a:t>diam</a:t>
            </a:r>
            <a:r>
              <a:rPr sz="1350" dirty="0"/>
              <a:t> </a:t>
            </a:r>
            <a:r>
              <a:rPr sz="1350" dirty="0" err="1"/>
              <a:t>eget</a:t>
            </a:r>
            <a:r>
              <a:rPr sz="1350" dirty="0"/>
              <a:t> </a:t>
            </a:r>
            <a:r>
              <a:rPr sz="1350" dirty="0" err="1"/>
              <a:t>risus</a:t>
            </a:r>
            <a:r>
              <a:rPr sz="1350" dirty="0"/>
              <a:t> </a:t>
            </a:r>
            <a:r>
              <a:rPr sz="1350" dirty="0" err="1"/>
              <a:t>varius</a:t>
            </a:r>
            <a:r>
              <a:rPr sz="1350" dirty="0"/>
              <a:t> </a:t>
            </a:r>
            <a:r>
              <a:rPr sz="1350" dirty="0" err="1"/>
              <a:t>blandit</a:t>
            </a:r>
            <a:r>
              <a:rPr sz="1350" dirty="0"/>
              <a:t> sit </a:t>
            </a:r>
            <a:r>
              <a:rPr sz="1350" dirty="0" err="1"/>
              <a:t>amet</a:t>
            </a:r>
            <a:r>
              <a:rPr sz="1350" dirty="0"/>
              <a:t> non magna.</a:t>
            </a:r>
          </a:p>
        </p:txBody>
      </p:sp>
      <p:sp>
        <p:nvSpPr>
          <p:cNvPr id="311" name="PA_形状 311"/>
          <p:cNvSpPr/>
          <p:nvPr>
            <p:custDataLst>
              <p:tags r:id="rId2"/>
            </p:custDataLst>
          </p:nvPr>
        </p:nvSpPr>
        <p:spPr>
          <a:xfrm>
            <a:off x="1764203" y="4401661"/>
            <a:ext cx="8663594" cy="115243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just">
              <a:lnSpc>
                <a:spcPct val="130000"/>
              </a:lnSpc>
              <a:defRPr sz="2700">
                <a:solidFill>
                  <a:srgbClr val="A6AAA9"/>
                </a:solidFill>
                <a:latin typeface="Lora"/>
                <a:ea typeface="Lora"/>
                <a:cs typeface="Lora"/>
                <a:sym typeface="Lora"/>
              </a:defRPr>
            </a:lvl1pPr>
          </a:lstStyle>
          <a:p>
            <a:r>
              <a:rPr sz="1350"/>
              <a:t>Donec id elit non mi porta gravida at eget metus. Praesent commodo cursus magna, vel scelerisque nisl consectetur et. Curabitur blandit tempus porttitor. Maecenas faucibus mollis interdum. Maecenas faucibus mollis interdum.Donec id elit non mi porta gravida at eget metus. Praesent commodo cursus magna, vel scelerisque nisl consectetur et. Curabitur blandit tempus porttitor. Maecenas faucibus mollis interdum. Maecenas faucibus mollis interdum.</a:t>
            </a:r>
          </a:p>
        </p:txBody>
      </p:sp>
      <p:pic>
        <p:nvPicPr>
          <p:cNvPr id="312" name="PA_图片 311"/>
          <p:cNvPicPr>
            <a:picLocks/>
          </p:cNvPicPr>
          <p:nvPr>
            <p:custDataLst>
              <p:tags r:id="rId3"/>
            </p:custDataLst>
          </p:nvPr>
        </p:nvPicPr>
        <p:blipFill>
          <a:blip r:embed="rId7">
            <a:extLst/>
          </a:blip>
          <a:stretch>
            <a:fillRect/>
          </a:stretch>
        </p:blipFill>
        <p:spPr>
          <a:xfrm>
            <a:off x="2004807" y="756214"/>
            <a:ext cx="8182387" cy="2540058"/>
          </a:xfrm>
          <a:prstGeom prst="rect">
            <a:avLst/>
          </a:prstGeom>
        </p:spPr>
      </p:pic>
      <p:sp>
        <p:nvSpPr>
          <p:cNvPr id="314" name="PA_形状 314"/>
          <p:cNvSpPr/>
          <p:nvPr>
            <p:custDataLst>
              <p:tags r:id="rId4"/>
            </p:custDataLst>
          </p:nvPr>
        </p:nvSpPr>
        <p:spPr>
          <a:xfrm>
            <a:off x="1639716" y="1264881"/>
            <a:ext cx="8912568" cy="1327864"/>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defRPr sz="9600">
                <a:latin typeface="Poppins Light"/>
                <a:ea typeface="Poppins Light"/>
                <a:cs typeface="Poppins Light"/>
                <a:sym typeface="Poppins Light"/>
              </a:defRPr>
            </a:pPr>
            <a:r>
              <a:rPr sz="4800" b="1" dirty="0">
                <a:latin typeface="Poppins"/>
                <a:ea typeface="Poppins"/>
                <a:cs typeface="Poppins"/>
                <a:sym typeface="Poppins"/>
              </a:rPr>
              <a:t>I</a:t>
            </a:r>
            <a:r>
              <a:rPr sz="4800" dirty="0"/>
              <a:t> </a:t>
            </a:r>
            <a:r>
              <a:rPr sz="4800" b="1" dirty="0">
                <a:latin typeface="Poppins"/>
                <a:ea typeface="Poppins"/>
                <a:cs typeface="Poppins"/>
                <a:sym typeface="Poppins"/>
              </a:rPr>
              <a:t>don't</a:t>
            </a:r>
            <a:r>
              <a:rPr sz="4800" dirty="0"/>
              <a:t> design clothes. </a:t>
            </a:r>
          </a:p>
          <a:p>
            <a:pPr>
              <a:lnSpc>
                <a:spcPct val="70000"/>
              </a:lnSpc>
              <a:defRPr sz="9600">
                <a:latin typeface="Poppins Light"/>
                <a:ea typeface="Poppins Light"/>
                <a:cs typeface="Poppins Light"/>
                <a:sym typeface="Poppins Light"/>
              </a:defRPr>
            </a:pPr>
            <a:r>
              <a:rPr sz="4800" b="1" dirty="0">
                <a:latin typeface="Poppins"/>
                <a:ea typeface="Poppins"/>
                <a:cs typeface="Poppins"/>
                <a:sym typeface="Poppins"/>
              </a:rPr>
              <a:t>I design dreams.</a:t>
            </a:r>
          </a:p>
        </p:txBody>
      </p:sp>
    </p:spTree>
    <p:extLst>
      <p:ext uri="{BB962C8B-B14F-4D97-AF65-F5344CB8AC3E}">
        <p14:creationId xmlns:p14="http://schemas.microsoft.com/office/powerpoint/2010/main" val="850864109"/>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10"/>
                                        </p:tgtEl>
                                        <p:attrNameLst>
                                          <p:attrName>style.visibility</p:attrName>
                                        </p:attrNameLst>
                                      </p:cBhvr>
                                      <p:to>
                                        <p:strVal val="visible"/>
                                      </p:to>
                                    </p:set>
                                    <p:anim to="" calcmode="lin" valueType="num">
                                      <p:cBhvr>
                                        <p:cTn id="7" dur="700" fill="hold">
                                          <p:stCondLst>
                                            <p:cond delay="0"/>
                                          </p:stCondLst>
                                        </p:cTn>
                                        <p:tgtEl>
                                          <p:spTgt spid="310"/>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10"/>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10"/>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311"/>
                                        </p:tgtEl>
                                        <p:attrNameLst>
                                          <p:attrName>style.visibility</p:attrName>
                                        </p:attrNameLst>
                                      </p:cBhvr>
                                      <p:to>
                                        <p:strVal val="visible"/>
                                      </p:to>
                                    </p:set>
                                    <p:anim to="" calcmode="lin" valueType="num">
                                      <p:cBhvr>
                                        <p:cTn id="12" dur="700" fill="hold">
                                          <p:stCondLst>
                                            <p:cond delay="0"/>
                                          </p:stCondLst>
                                        </p:cTn>
                                        <p:tgtEl>
                                          <p:spTgt spid="311"/>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311"/>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311"/>
                                        </p:tgtEl>
                                      </p:cBhvr>
                                    </p:animEffect>
                                  </p:childTnLst>
                                </p:cTn>
                              </p:par>
                              <p:par>
                                <p:cTn id="15" presetID="0" presetClass="entr" presetSubtype="0" fill="hold" nodeType="withEffect">
                                  <p:stCondLst>
                                    <p:cond delay="0"/>
                                  </p:stCondLst>
                                  <p:iterate type="lt">
                                    <p:tmPct val="10000"/>
                                  </p:iterate>
                                  <p:childTnLst>
                                    <p:set>
                                      <p:cBhvr>
                                        <p:cTn id="16" dur="1" fill="hold">
                                          <p:stCondLst>
                                            <p:cond delay="0"/>
                                          </p:stCondLst>
                                        </p:cTn>
                                        <p:tgtEl>
                                          <p:spTgt spid="312"/>
                                        </p:tgtEl>
                                        <p:attrNameLst>
                                          <p:attrName>style.visibility</p:attrName>
                                        </p:attrNameLst>
                                      </p:cBhvr>
                                      <p:to>
                                        <p:strVal val="visible"/>
                                      </p:to>
                                    </p:set>
                                    <p:anim to="" calcmode="lin" valueType="num">
                                      <p:cBhvr>
                                        <p:cTn id="17" dur="700" fill="hold">
                                          <p:stCondLst>
                                            <p:cond delay="0"/>
                                          </p:stCondLst>
                                        </p:cTn>
                                        <p:tgtEl>
                                          <p:spTgt spid="312"/>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312"/>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312"/>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314"/>
                                        </p:tgtEl>
                                        <p:attrNameLst>
                                          <p:attrName>style.visibility</p:attrName>
                                        </p:attrNameLst>
                                      </p:cBhvr>
                                      <p:to>
                                        <p:strVal val="visible"/>
                                      </p:to>
                                    </p:set>
                                    <p:anim to="" calcmode="lin" valueType="num">
                                      <p:cBhvr>
                                        <p:cTn id="22" dur="700" fill="hold">
                                          <p:stCondLst>
                                            <p:cond delay="0"/>
                                          </p:stCondLst>
                                        </p:cTn>
                                        <p:tgtEl>
                                          <p:spTgt spid="314"/>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314"/>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 grpId="0" animBg="1" autoUpdateAnimBg="0"/>
      <p:bldP spid="311" grpId="0" animBg="1"/>
      <p:bldP spid="314" grpId="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 name="PA_图片 315"/>
          <p:cNvPicPr>
            <a:picLocks/>
          </p:cNvPicPr>
          <p:nvPr>
            <p:custDataLst>
              <p:tags r:id="rId1"/>
            </p:custDataLst>
          </p:nvPr>
        </p:nvPicPr>
        <p:blipFill>
          <a:blip r:embed="rId10">
            <a:extLst/>
          </a:blip>
          <a:stretch>
            <a:fillRect/>
          </a:stretch>
        </p:blipFill>
        <p:spPr>
          <a:xfrm>
            <a:off x="2004807" y="756214"/>
            <a:ext cx="8182387" cy="2540058"/>
          </a:xfrm>
          <a:prstGeom prst="rect">
            <a:avLst/>
          </a:prstGeom>
        </p:spPr>
      </p:pic>
      <p:sp>
        <p:nvSpPr>
          <p:cNvPr id="323" name="PA_形状 323"/>
          <p:cNvSpPr/>
          <p:nvPr>
            <p:custDataLst>
              <p:tags r:id="rId2"/>
            </p:custDataLst>
          </p:nvPr>
        </p:nvSpPr>
        <p:spPr>
          <a:xfrm>
            <a:off x="1639716" y="1264881"/>
            <a:ext cx="8912568" cy="1327864"/>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defRPr sz="9600">
                <a:latin typeface="Poppins Light"/>
                <a:ea typeface="Poppins Light"/>
                <a:cs typeface="Poppins Light"/>
                <a:sym typeface="Poppins Light"/>
              </a:defRPr>
            </a:pPr>
            <a:r>
              <a:rPr sz="4800" b="1" dirty="0">
                <a:latin typeface="Poppins"/>
                <a:ea typeface="Poppins"/>
                <a:cs typeface="Poppins"/>
                <a:sym typeface="Poppins"/>
              </a:rPr>
              <a:t>I</a:t>
            </a:r>
            <a:r>
              <a:rPr sz="4800" dirty="0"/>
              <a:t> </a:t>
            </a:r>
            <a:r>
              <a:rPr sz="4800" b="1" dirty="0">
                <a:latin typeface="Poppins"/>
                <a:ea typeface="Poppins"/>
                <a:cs typeface="Poppins"/>
                <a:sym typeface="Poppins"/>
              </a:rPr>
              <a:t>don't</a:t>
            </a:r>
            <a:r>
              <a:rPr sz="4800" dirty="0"/>
              <a:t> design clothes. </a:t>
            </a:r>
          </a:p>
          <a:p>
            <a:pPr>
              <a:lnSpc>
                <a:spcPct val="70000"/>
              </a:lnSpc>
              <a:defRPr sz="9600">
                <a:latin typeface="Poppins Light"/>
                <a:ea typeface="Poppins Light"/>
                <a:cs typeface="Poppins Light"/>
                <a:sym typeface="Poppins Light"/>
              </a:defRPr>
            </a:pPr>
            <a:r>
              <a:rPr sz="4800" b="1" dirty="0">
                <a:latin typeface="Poppins"/>
                <a:ea typeface="Poppins"/>
                <a:cs typeface="Poppins"/>
                <a:sym typeface="Poppins"/>
              </a:rPr>
              <a:t>I design dreams.</a:t>
            </a:r>
          </a:p>
        </p:txBody>
      </p:sp>
      <p:pic>
        <p:nvPicPr>
          <p:cNvPr id="8" name="PA_PicturePlaceholder 7">
            <a:extLst>
              <a:ext uri="{FF2B5EF4-FFF2-40B4-BE49-F238E27FC236}">
                <a16:creationId xmlns:a16="http://schemas.microsoft.com/office/drawing/2014/main" id="{7DE92D12-4096-4A0A-B841-9519EEDE321D}"/>
              </a:ext>
            </a:extLst>
          </p:cNvPr>
          <p:cNvPicPr>
            <a:picLocks noGrp="1" noChangeAspect="1"/>
          </p:cNvPicPr>
          <p:nvPr>
            <p:ph type="pic" sz="quarter" idx="10"/>
            <p:custDataLst>
              <p:tags r:id="rId3"/>
            </p:custDataLst>
          </p:nvPr>
        </p:nvPicPr>
        <p:blipFill>
          <a:blip r:embed="rId11">
            <a:extLst>
              <a:ext uri="{28A0092B-C50C-407E-A947-70E740481C1C}">
                <a14:useLocalDpi xmlns:a14="http://schemas.microsoft.com/office/drawing/2010/main" val="0"/>
              </a:ext>
            </a:extLst>
          </a:blip>
          <a:srcRect l="23899" r="23899"/>
          <a:stretch>
            <a:fillRect/>
          </a:stretch>
        </p:blipFill>
        <p:spPr/>
      </p:pic>
      <p:pic>
        <p:nvPicPr>
          <p:cNvPr id="10" name="PA_PicturePlaceholder 9">
            <a:extLst>
              <a:ext uri="{FF2B5EF4-FFF2-40B4-BE49-F238E27FC236}">
                <a16:creationId xmlns:a16="http://schemas.microsoft.com/office/drawing/2014/main" id="{7B01C7C7-54F5-4186-AACA-7C8344F0B551}"/>
              </a:ext>
            </a:extLst>
          </p:cNvPr>
          <p:cNvPicPr>
            <a:picLocks noGrp="1" noChangeAspect="1"/>
          </p:cNvPicPr>
          <p:nvPr>
            <p:ph type="pic" sz="quarter" idx="11"/>
            <p:custDataLst>
              <p:tags r:id="rId4"/>
            </p:custDataLst>
          </p:nvPr>
        </p:nvPicPr>
        <p:blipFill>
          <a:blip r:embed="rId12" cstate="print">
            <a:extLst>
              <a:ext uri="{28A0092B-C50C-407E-A947-70E740481C1C}">
                <a14:useLocalDpi xmlns:a14="http://schemas.microsoft.com/office/drawing/2010/main" val="0"/>
              </a:ext>
            </a:extLst>
          </a:blip>
          <a:srcRect l="15304" r="15304"/>
          <a:stretch>
            <a:fillRect/>
          </a:stretch>
        </p:blipFill>
        <p:spPr/>
      </p:pic>
      <p:pic>
        <p:nvPicPr>
          <p:cNvPr id="12" name="PA_PicturePlaceholder 11">
            <a:extLst>
              <a:ext uri="{FF2B5EF4-FFF2-40B4-BE49-F238E27FC236}">
                <a16:creationId xmlns:a16="http://schemas.microsoft.com/office/drawing/2014/main" id="{0733874B-870E-45DE-A2C5-ECC24A8BD3FD}"/>
              </a:ext>
            </a:extLst>
          </p:cNvPr>
          <p:cNvPicPr>
            <a:picLocks noGrp="1" noChangeAspect="1"/>
          </p:cNvPicPr>
          <p:nvPr>
            <p:ph type="pic" sz="quarter" idx="12"/>
            <p:custDataLst>
              <p:tags r:id="rId5"/>
            </p:custDataLst>
          </p:nvPr>
        </p:nvPicPr>
        <p:blipFill>
          <a:blip r:embed="rId11">
            <a:extLst>
              <a:ext uri="{28A0092B-C50C-407E-A947-70E740481C1C}">
                <a14:useLocalDpi xmlns:a14="http://schemas.microsoft.com/office/drawing/2010/main" val="0"/>
              </a:ext>
            </a:extLst>
          </a:blip>
          <a:srcRect l="25381" r="25381"/>
          <a:stretch>
            <a:fillRect/>
          </a:stretch>
        </p:blipFill>
        <p:spPr/>
      </p:pic>
      <p:pic>
        <p:nvPicPr>
          <p:cNvPr id="14" name="PA_PicturePlaceholder 13">
            <a:extLst>
              <a:ext uri="{FF2B5EF4-FFF2-40B4-BE49-F238E27FC236}">
                <a16:creationId xmlns:a16="http://schemas.microsoft.com/office/drawing/2014/main" id="{BCEE0D81-BA3E-4714-9670-641E2CEE5E56}"/>
              </a:ext>
            </a:extLst>
          </p:cNvPr>
          <p:cNvPicPr>
            <a:picLocks noGrp="1" noChangeAspect="1"/>
          </p:cNvPicPr>
          <p:nvPr>
            <p:ph type="pic" sz="quarter" idx="13"/>
            <p:custDataLst>
              <p:tags r:id="rId6"/>
            </p:custDataLst>
          </p:nvPr>
        </p:nvPicPr>
        <p:blipFill>
          <a:blip r:embed="rId13" cstate="print">
            <a:extLst>
              <a:ext uri="{28A0092B-C50C-407E-A947-70E740481C1C}">
                <a14:useLocalDpi xmlns:a14="http://schemas.microsoft.com/office/drawing/2010/main" val="0"/>
              </a:ext>
            </a:extLst>
          </a:blip>
          <a:srcRect l="10582" r="10582"/>
          <a:stretch>
            <a:fillRect/>
          </a:stretch>
        </p:blipFill>
        <p:spPr/>
      </p:pic>
      <p:pic>
        <p:nvPicPr>
          <p:cNvPr id="16" name="PA_PicturePlaceholder 15">
            <a:extLst>
              <a:ext uri="{FF2B5EF4-FFF2-40B4-BE49-F238E27FC236}">
                <a16:creationId xmlns:a16="http://schemas.microsoft.com/office/drawing/2014/main" id="{09B8F370-60E2-414D-9C6C-925EF739E9CE}"/>
              </a:ext>
            </a:extLst>
          </p:cNvPr>
          <p:cNvPicPr>
            <a:picLocks noGrp="1" noChangeAspect="1"/>
          </p:cNvPicPr>
          <p:nvPr>
            <p:ph type="pic" sz="quarter" idx="14"/>
            <p:custDataLst>
              <p:tags r:id="rId7"/>
            </p:custDataLst>
          </p:nvPr>
        </p:nvPicPr>
        <p:blipFill>
          <a:blip r:embed="rId11">
            <a:extLst>
              <a:ext uri="{28A0092B-C50C-407E-A947-70E740481C1C}">
                <a14:useLocalDpi xmlns:a14="http://schemas.microsoft.com/office/drawing/2010/main" val="0"/>
              </a:ext>
            </a:extLst>
          </a:blip>
          <a:srcRect l="23396" r="23396"/>
          <a:stretch>
            <a:fillRect/>
          </a:stretch>
        </p:blipFill>
        <p:spPr/>
      </p:pic>
    </p:spTree>
    <p:extLst>
      <p:ext uri="{BB962C8B-B14F-4D97-AF65-F5344CB8AC3E}">
        <p14:creationId xmlns:p14="http://schemas.microsoft.com/office/powerpoint/2010/main" val="3917175858"/>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316"/>
                                        </p:tgtEl>
                                        <p:attrNameLst>
                                          <p:attrName>style.visibility</p:attrName>
                                        </p:attrNameLst>
                                      </p:cBhvr>
                                      <p:to>
                                        <p:strVal val="visible"/>
                                      </p:to>
                                    </p:set>
                                    <p:anim to="" calcmode="lin" valueType="num">
                                      <p:cBhvr>
                                        <p:cTn id="7" dur="700" fill="hold">
                                          <p:stCondLst>
                                            <p:cond delay="0"/>
                                          </p:stCondLst>
                                        </p:cTn>
                                        <p:tgtEl>
                                          <p:spTgt spid="316"/>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16"/>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16"/>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323"/>
                                        </p:tgtEl>
                                        <p:attrNameLst>
                                          <p:attrName>style.visibility</p:attrName>
                                        </p:attrNameLst>
                                      </p:cBhvr>
                                      <p:to>
                                        <p:strVal val="visible"/>
                                      </p:to>
                                    </p:set>
                                    <p:anim to="" calcmode="lin" valueType="num">
                                      <p:cBhvr>
                                        <p:cTn id="12" dur="700" fill="hold">
                                          <p:stCondLst>
                                            <p:cond delay="0"/>
                                          </p:stCondLst>
                                        </p:cTn>
                                        <p:tgtEl>
                                          <p:spTgt spid="323"/>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323"/>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323"/>
                                        </p:tgtEl>
                                      </p:cBhvr>
                                    </p:animEffect>
                                  </p:childTnLst>
                                </p:cTn>
                              </p:par>
                              <p:par>
                                <p:cTn id="15" presetID="0" presetClass="entr" presetSubtype="0" fill="hold" nodeType="with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to="" calcmode="lin" valueType="num">
                                      <p:cBhvr>
                                        <p:cTn id="17" dur="700" fill="hold">
                                          <p:stCondLst>
                                            <p:cond delay="0"/>
                                          </p:stCondLst>
                                        </p:cTn>
                                        <p:tgtEl>
                                          <p:spTgt spid="8"/>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8"/>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8"/>
                                        </p:tgtEl>
                                      </p:cBhvr>
                                    </p:animEffect>
                                  </p:childTnLst>
                                </p:cTn>
                              </p:par>
                              <p:par>
                                <p:cTn id="20" presetID="0" presetClass="entr" presetSubtype="0" fill="hold" nodeType="with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 to="" calcmode="lin" valueType="num">
                                      <p:cBhvr>
                                        <p:cTn id="22" dur="700" fill="hold">
                                          <p:stCondLst>
                                            <p:cond delay="0"/>
                                          </p:stCondLst>
                                        </p:cTn>
                                        <p:tgtEl>
                                          <p:spTgt spid="10"/>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10"/>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10"/>
                                        </p:tgtEl>
                                      </p:cBhvr>
                                    </p:animEffect>
                                  </p:childTnLst>
                                </p:cTn>
                              </p:par>
                              <p:par>
                                <p:cTn id="25" presetID="0" presetClass="entr" presetSubtype="0" fill="hold" nodeType="with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to="" calcmode="lin" valueType="num">
                                      <p:cBhvr>
                                        <p:cTn id="27" dur="700" fill="hold">
                                          <p:stCondLst>
                                            <p:cond delay="0"/>
                                          </p:stCondLst>
                                        </p:cTn>
                                        <p:tgtEl>
                                          <p:spTgt spid="12"/>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12"/>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12"/>
                                        </p:tgtEl>
                                      </p:cBhvr>
                                    </p:animEffect>
                                  </p:childTnLst>
                                </p:cTn>
                              </p:par>
                              <p:par>
                                <p:cTn id="30" presetID="0" presetClass="entr" presetSubtype="0" fill="hold" nodeType="withEffect">
                                  <p:stCondLst>
                                    <p:cond delay="0"/>
                                  </p:stCondLst>
                                  <p:iterate type="lt">
                                    <p:tmPct val="10000"/>
                                  </p:iterate>
                                  <p:childTnLst>
                                    <p:set>
                                      <p:cBhvr>
                                        <p:cTn id="31" dur="1" fill="hold">
                                          <p:stCondLst>
                                            <p:cond delay="0"/>
                                          </p:stCondLst>
                                        </p:cTn>
                                        <p:tgtEl>
                                          <p:spTgt spid="14"/>
                                        </p:tgtEl>
                                        <p:attrNameLst>
                                          <p:attrName>style.visibility</p:attrName>
                                        </p:attrNameLst>
                                      </p:cBhvr>
                                      <p:to>
                                        <p:strVal val="visible"/>
                                      </p:to>
                                    </p:set>
                                    <p:anim to="" calcmode="lin" valueType="num">
                                      <p:cBhvr>
                                        <p:cTn id="32" dur="700" fill="hold">
                                          <p:stCondLst>
                                            <p:cond delay="0"/>
                                          </p:stCondLst>
                                        </p:cTn>
                                        <p:tgtEl>
                                          <p:spTgt spid="14"/>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14"/>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14"/>
                                        </p:tgtEl>
                                      </p:cBhvr>
                                    </p:animEffect>
                                  </p:childTnLst>
                                </p:cTn>
                              </p:par>
                              <p:par>
                                <p:cTn id="35" presetID="0" presetClass="entr" presetSubtype="0" fill="hold" nodeType="withEffect">
                                  <p:stCondLst>
                                    <p:cond delay="0"/>
                                  </p:stCondLst>
                                  <p:iterate type="lt">
                                    <p:tmPct val="10000"/>
                                  </p:iterate>
                                  <p:childTnLst>
                                    <p:set>
                                      <p:cBhvr>
                                        <p:cTn id="36" dur="1" fill="hold">
                                          <p:stCondLst>
                                            <p:cond delay="0"/>
                                          </p:stCondLst>
                                        </p:cTn>
                                        <p:tgtEl>
                                          <p:spTgt spid="16"/>
                                        </p:tgtEl>
                                        <p:attrNameLst>
                                          <p:attrName>style.visibility</p:attrName>
                                        </p:attrNameLst>
                                      </p:cBhvr>
                                      <p:to>
                                        <p:strVal val="visible"/>
                                      </p:to>
                                    </p:set>
                                    <p:anim to="" calcmode="lin" valueType="num">
                                      <p:cBhvr>
                                        <p:cTn id="37" dur="700" fill="hold">
                                          <p:stCondLst>
                                            <p:cond delay="0"/>
                                          </p:stCondLst>
                                        </p:cTn>
                                        <p:tgtEl>
                                          <p:spTgt spid="16"/>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16"/>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8" name="PA_Chart 358"/>
          <p:cNvGraphicFramePr/>
          <p:nvPr>
            <p:custDataLst>
              <p:tags r:id="rId1"/>
            </p:custDataLst>
            <p:extLst>
              <p:ext uri="{D42A27DB-BD31-4B8C-83A1-F6EECF244321}">
                <p14:modId xmlns:p14="http://schemas.microsoft.com/office/powerpoint/2010/main" val="1606864361"/>
              </p:ext>
            </p:extLst>
          </p:nvPr>
        </p:nvGraphicFramePr>
        <p:xfrm>
          <a:off x="999130" y="2004157"/>
          <a:ext cx="5411857" cy="3789492"/>
        </p:xfrm>
        <a:graphic>
          <a:graphicData uri="http://schemas.openxmlformats.org/drawingml/2006/chart">
            <c:chart xmlns:c="http://schemas.openxmlformats.org/drawingml/2006/chart" xmlns:r="http://schemas.openxmlformats.org/officeDocument/2006/relationships" r:id="rId8"/>
          </a:graphicData>
        </a:graphic>
      </p:graphicFrame>
      <p:sp>
        <p:nvSpPr>
          <p:cNvPr id="359" name="PA_形状 359"/>
          <p:cNvSpPr/>
          <p:nvPr>
            <p:custDataLst>
              <p:tags r:id="rId2"/>
            </p:custDataLst>
          </p:nvPr>
        </p:nvSpPr>
        <p:spPr>
          <a:xfrm>
            <a:off x="7120293" y="3287890"/>
            <a:ext cx="3977153" cy="2192908"/>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lvl1pPr algn="l" defTabSz="2438338">
              <a:lnSpc>
                <a:spcPct val="130000"/>
              </a:lnSpc>
              <a:defRPr sz="2100">
                <a:solidFill>
                  <a:srgbClr val="A6AAA9"/>
                </a:solidFill>
                <a:latin typeface="Lora"/>
                <a:ea typeface="Lora"/>
                <a:cs typeface="Lora"/>
                <a:sym typeface="Lora"/>
              </a:defRPr>
            </a:lvl1pPr>
          </a:lstStyle>
          <a:p>
            <a:r>
              <a:rPr sz="1050"/>
              <a:t>Lorem ipsum dolor sit amet, consectetuer adipiscing elit, sed diam nonummy nibh euismod tincidunt ut laoreet dolore magna aliquam erat volutpat. Ut wisi enim ad minim veniam, quis nostrud exerci tation ullamcorper suscipit lobortis nisl ut aliquip ex ea commodo consequat.Lorem ipsum dolor sit amet, consectetuer adipiscing elit, sed diam nonummy nibh euismod tincidunt ut laoreet dolore.Lorem ipsum dolor sit amet, consectetuer adipiscing elit, sed diam nonummy nibh euismod tincidunt ut laoreet dolore magna aliquam erat volutpat. Ut wisi enim ad minim veniam, quis nostrud exerci tation ullamcorper suscipit lobortis nisl ut aliquip ex ea commodo</a:t>
            </a:r>
          </a:p>
        </p:txBody>
      </p:sp>
      <p:sp>
        <p:nvSpPr>
          <p:cNvPr id="360" name="PA_形状 360"/>
          <p:cNvSpPr>
            <a:spLocks noGrp="1"/>
          </p:cNvSpPr>
          <p:nvPr>
            <p:ph type="sldNum" sz="quarter" idx="2"/>
            <p:custDataLst>
              <p:tags r:id="rId3"/>
            </p:custDataLst>
          </p:nvPr>
        </p:nvSpPr>
        <p:spPr>
          <a:prstGeom prst="rect">
            <a:avLst/>
          </a:prstGeom>
          <a:extLst>
            <a:ext uri="{C572A759-6A51-4108-AA02-DFA0A04FC94B}">
              <ma14:wrappingTextBoxFlag xmlns:ma14="http://schemas.microsoft.com/office/mac/drawingml/2011/main" xmlns="" val="1"/>
            </a:ext>
          </a:extLst>
        </p:spPr>
        <p:txBody>
          <a:bodyPr vert="horz" lIns="22860" tIns="22860" rIns="22860" bIns="22860" rtlCol="0" anchor="ctr"/>
          <a:lstStyle>
            <a:lvl1pPr algn="r" defTabSz="1219169">
              <a:defRPr sz="1000">
                <a:solidFill>
                  <a:srgbClr val="585B66"/>
                </a:solidFill>
                <a:latin typeface="Montserrat"/>
                <a:ea typeface="Montserrat"/>
                <a:cs typeface="Montserrat"/>
                <a:sym typeface="Montserrat"/>
              </a:defRPr>
            </a:lvl1pPr>
          </a:lstStyle>
          <a:p>
            <a:fld id="{86CB4B4D-7CA3-9044-876B-883B54F8677D}" type="slidenum">
              <a:t>23</a:t>
            </a:fld>
            <a:endParaRPr/>
          </a:p>
        </p:txBody>
      </p:sp>
      <p:sp>
        <p:nvSpPr>
          <p:cNvPr id="361" name="PA_形状 361"/>
          <p:cNvSpPr/>
          <p:nvPr>
            <p:custDataLst>
              <p:tags r:id="rId4"/>
            </p:custDataLst>
          </p:nvPr>
        </p:nvSpPr>
        <p:spPr>
          <a:xfrm>
            <a:off x="7134778" y="1987347"/>
            <a:ext cx="4353720" cy="695575"/>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defTabSz="1219169">
              <a:lnSpc>
                <a:spcPct val="80000"/>
              </a:lnSpc>
              <a:defRPr sz="4900">
                <a:solidFill>
                  <a:srgbClr val="3B3C44"/>
                </a:solidFill>
                <a:latin typeface="Poppins SemiBold"/>
                <a:ea typeface="Poppins SemiBold"/>
                <a:cs typeface="Poppins SemiBold"/>
                <a:sym typeface="Poppins SemiBold"/>
              </a:defRPr>
            </a:pPr>
            <a:r>
              <a:rPr sz="2450"/>
              <a:t>Bar Chart:</a:t>
            </a:r>
          </a:p>
          <a:p>
            <a:pPr defTabSz="1219169">
              <a:lnSpc>
                <a:spcPct val="80000"/>
              </a:lnSpc>
              <a:defRPr sz="4900">
                <a:solidFill>
                  <a:srgbClr val="3B3C44"/>
                </a:solidFill>
                <a:latin typeface="Poppins SemiBold"/>
                <a:ea typeface="Poppins SemiBold"/>
                <a:cs typeface="Poppins SemiBold"/>
                <a:sym typeface="Poppins SemiBold"/>
              </a:defRPr>
            </a:pPr>
            <a:r>
              <a:rPr sz="2450"/>
              <a:t>The Data You Can Trust</a:t>
            </a:r>
          </a:p>
        </p:txBody>
      </p:sp>
      <p:sp>
        <p:nvSpPr>
          <p:cNvPr id="362" name="PA_形状 362"/>
          <p:cNvSpPr/>
          <p:nvPr>
            <p:custDataLst>
              <p:tags r:id="rId5"/>
            </p:custDataLst>
          </p:nvPr>
        </p:nvSpPr>
        <p:spPr>
          <a:xfrm>
            <a:off x="4259024" y="319678"/>
            <a:ext cx="3673952" cy="50840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nSpc>
                <a:spcPct val="70000"/>
              </a:lnSpc>
              <a:defRPr sz="8100">
                <a:latin typeface="Poppins Light"/>
                <a:ea typeface="Poppins Light"/>
                <a:cs typeface="Poppins Light"/>
                <a:sym typeface="Poppins Light"/>
              </a:defRPr>
            </a:pPr>
            <a:r>
              <a:rPr sz="4050"/>
              <a:t>Our </a:t>
            </a:r>
            <a:r>
              <a:rPr sz="4050" b="1">
                <a:latin typeface="Poppins"/>
                <a:ea typeface="Poppins"/>
                <a:cs typeface="Poppins"/>
                <a:sym typeface="Poppins"/>
              </a:rPr>
              <a:t>Data</a:t>
            </a:r>
          </a:p>
        </p:txBody>
      </p:sp>
    </p:spTree>
    <p:extLst>
      <p:ext uri="{BB962C8B-B14F-4D97-AF65-F5344CB8AC3E}">
        <p14:creationId xmlns:p14="http://schemas.microsoft.com/office/powerpoint/2010/main" val="1066155727"/>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59"/>
                                        </p:tgtEl>
                                        <p:attrNameLst>
                                          <p:attrName>style.visibility</p:attrName>
                                        </p:attrNameLst>
                                      </p:cBhvr>
                                      <p:to>
                                        <p:strVal val="visible"/>
                                      </p:to>
                                    </p:set>
                                    <p:anim to="" calcmode="lin" valueType="num">
                                      <p:cBhvr>
                                        <p:cTn id="7" dur="700" fill="hold">
                                          <p:stCondLst>
                                            <p:cond delay="0"/>
                                          </p:stCondLst>
                                        </p:cTn>
                                        <p:tgtEl>
                                          <p:spTgt spid="359"/>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59"/>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59"/>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360"/>
                                        </p:tgtEl>
                                        <p:attrNameLst>
                                          <p:attrName>style.visibility</p:attrName>
                                        </p:attrNameLst>
                                      </p:cBhvr>
                                      <p:to>
                                        <p:strVal val="visible"/>
                                      </p:to>
                                    </p:set>
                                    <p:anim to="" calcmode="lin" valueType="num">
                                      <p:cBhvr>
                                        <p:cTn id="12" dur="700" fill="hold">
                                          <p:stCondLst>
                                            <p:cond delay="0"/>
                                          </p:stCondLst>
                                        </p:cTn>
                                        <p:tgtEl>
                                          <p:spTgt spid="360"/>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360"/>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360"/>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361"/>
                                        </p:tgtEl>
                                        <p:attrNameLst>
                                          <p:attrName>style.visibility</p:attrName>
                                        </p:attrNameLst>
                                      </p:cBhvr>
                                      <p:to>
                                        <p:strVal val="visible"/>
                                      </p:to>
                                    </p:set>
                                    <p:anim to="" calcmode="lin" valueType="num">
                                      <p:cBhvr>
                                        <p:cTn id="17" dur="700" fill="hold">
                                          <p:stCondLst>
                                            <p:cond delay="0"/>
                                          </p:stCondLst>
                                        </p:cTn>
                                        <p:tgtEl>
                                          <p:spTgt spid="361"/>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361"/>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361"/>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362"/>
                                        </p:tgtEl>
                                        <p:attrNameLst>
                                          <p:attrName>style.visibility</p:attrName>
                                        </p:attrNameLst>
                                      </p:cBhvr>
                                      <p:to>
                                        <p:strVal val="visible"/>
                                      </p:to>
                                    </p:set>
                                    <p:anim to="" calcmode="lin" valueType="num">
                                      <p:cBhvr>
                                        <p:cTn id="22" dur="700" fill="hold">
                                          <p:stCondLst>
                                            <p:cond delay="0"/>
                                          </p:stCondLst>
                                        </p:cTn>
                                        <p:tgtEl>
                                          <p:spTgt spid="362"/>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362"/>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362"/>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358"/>
                                        </p:tgtEl>
                                        <p:attrNameLst>
                                          <p:attrName>style.visibility</p:attrName>
                                        </p:attrNameLst>
                                      </p:cBhvr>
                                      <p:to>
                                        <p:strVal val="visible"/>
                                      </p:to>
                                    </p:set>
                                    <p:anim to="" calcmode="lin" valueType="num">
                                      <p:cBhvr>
                                        <p:cTn id="27" dur="700" fill="hold">
                                          <p:stCondLst>
                                            <p:cond delay="0"/>
                                          </p:stCondLst>
                                        </p:cTn>
                                        <p:tgtEl>
                                          <p:spTgt spid="358"/>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358"/>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58" grpId="0">
        <p:bldAsOne/>
      </p:bldGraphic>
      <p:bldP spid="359" grpId="0" animBg="1" autoUpdateAnimBg="0"/>
      <p:bldP spid="360" grpId="0"/>
      <p:bldP spid="361" grpId="0" animBg="1" autoUpdateAnimBg="0"/>
      <p:bldP spid="362"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5" name="PA_Chart 365"/>
          <p:cNvGraphicFramePr/>
          <p:nvPr>
            <p:custDataLst>
              <p:tags r:id="rId1"/>
            </p:custDataLst>
            <p:extLst>
              <p:ext uri="{D42A27DB-BD31-4B8C-83A1-F6EECF244321}">
                <p14:modId xmlns:p14="http://schemas.microsoft.com/office/powerpoint/2010/main" val="1363508201"/>
              </p:ext>
            </p:extLst>
          </p:nvPr>
        </p:nvGraphicFramePr>
        <p:xfrm>
          <a:off x="1035255" y="1612106"/>
          <a:ext cx="10234228" cy="4610010"/>
        </p:xfrm>
        <a:graphic>
          <a:graphicData uri="http://schemas.openxmlformats.org/drawingml/2006/chart">
            <c:chart xmlns:c="http://schemas.openxmlformats.org/drawingml/2006/chart" xmlns:r="http://schemas.openxmlformats.org/officeDocument/2006/relationships" r:id="rId6"/>
          </a:graphicData>
        </a:graphic>
      </p:graphicFrame>
      <p:sp>
        <p:nvSpPr>
          <p:cNvPr id="366" name="PA_形状 366"/>
          <p:cNvSpPr>
            <a:spLocks noGrp="1"/>
          </p:cNvSpPr>
          <p:nvPr>
            <p:ph type="sldNum" sz="quarter" idx="2"/>
            <p:custDataLst>
              <p:tags r:id="rId2"/>
            </p:custDataLst>
          </p:nvPr>
        </p:nvSpPr>
        <p:spPr>
          <a:prstGeom prst="rect">
            <a:avLst/>
          </a:prstGeom>
          <a:extLst>
            <a:ext uri="{C572A759-6A51-4108-AA02-DFA0A04FC94B}">
              <ma14:wrappingTextBoxFlag xmlns:ma14="http://schemas.microsoft.com/office/mac/drawingml/2011/main" xmlns="" val="1"/>
            </a:ext>
          </a:extLst>
        </p:spPr>
        <p:txBody>
          <a:bodyPr vert="horz" lIns="22860" tIns="22860" rIns="22860" bIns="22860" rtlCol="0" anchor="ctr"/>
          <a:lstStyle>
            <a:lvl1pPr algn="r" defTabSz="1219169">
              <a:defRPr sz="1000">
                <a:solidFill>
                  <a:srgbClr val="585B66"/>
                </a:solidFill>
                <a:latin typeface="Montserrat"/>
                <a:ea typeface="Montserrat"/>
                <a:cs typeface="Montserrat"/>
                <a:sym typeface="Montserrat"/>
              </a:defRPr>
            </a:lvl1pPr>
          </a:lstStyle>
          <a:p>
            <a:fld id="{86CB4B4D-7CA3-9044-876B-883B54F8677D}" type="slidenum">
              <a:t>24</a:t>
            </a:fld>
            <a:endParaRPr/>
          </a:p>
        </p:txBody>
      </p:sp>
      <p:sp>
        <p:nvSpPr>
          <p:cNvPr id="367" name="PA_形状 367"/>
          <p:cNvSpPr/>
          <p:nvPr>
            <p:custDataLst>
              <p:tags r:id="rId3"/>
            </p:custDataLst>
          </p:nvPr>
        </p:nvSpPr>
        <p:spPr>
          <a:xfrm>
            <a:off x="4259024" y="319678"/>
            <a:ext cx="3673952" cy="50840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nSpc>
                <a:spcPct val="70000"/>
              </a:lnSpc>
              <a:defRPr sz="8100">
                <a:latin typeface="Poppins Light"/>
                <a:ea typeface="Poppins Light"/>
                <a:cs typeface="Poppins Light"/>
                <a:sym typeface="Poppins Light"/>
              </a:defRPr>
            </a:pPr>
            <a:r>
              <a:rPr sz="4050"/>
              <a:t>Our </a:t>
            </a:r>
            <a:r>
              <a:rPr sz="4050" b="1">
                <a:latin typeface="Poppins"/>
                <a:ea typeface="Poppins"/>
                <a:cs typeface="Poppins"/>
                <a:sym typeface="Poppins"/>
              </a:rPr>
              <a:t>Data</a:t>
            </a:r>
          </a:p>
        </p:txBody>
      </p:sp>
    </p:spTree>
    <p:extLst>
      <p:ext uri="{BB962C8B-B14F-4D97-AF65-F5344CB8AC3E}">
        <p14:creationId xmlns:p14="http://schemas.microsoft.com/office/powerpoint/2010/main" val="2335846905"/>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65"/>
                                        </p:tgtEl>
                                        <p:attrNameLst>
                                          <p:attrName>style.visibility</p:attrName>
                                        </p:attrNameLst>
                                      </p:cBhvr>
                                      <p:to>
                                        <p:strVal val="visible"/>
                                      </p:to>
                                    </p:set>
                                    <p:anim to="" calcmode="lin" valueType="num">
                                      <p:cBhvr>
                                        <p:cTn id="7" dur="700" fill="hold">
                                          <p:stCondLst>
                                            <p:cond delay="0"/>
                                          </p:stCondLst>
                                        </p:cTn>
                                        <p:tgtEl>
                                          <p:spTgt spid="365"/>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65"/>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65"/>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366"/>
                                        </p:tgtEl>
                                        <p:attrNameLst>
                                          <p:attrName>style.visibility</p:attrName>
                                        </p:attrNameLst>
                                      </p:cBhvr>
                                      <p:to>
                                        <p:strVal val="visible"/>
                                      </p:to>
                                    </p:set>
                                    <p:anim to="" calcmode="lin" valueType="num">
                                      <p:cBhvr>
                                        <p:cTn id="12" dur="700" fill="hold">
                                          <p:stCondLst>
                                            <p:cond delay="0"/>
                                          </p:stCondLst>
                                        </p:cTn>
                                        <p:tgtEl>
                                          <p:spTgt spid="366"/>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366"/>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366"/>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367"/>
                                        </p:tgtEl>
                                        <p:attrNameLst>
                                          <p:attrName>style.visibility</p:attrName>
                                        </p:attrNameLst>
                                      </p:cBhvr>
                                      <p:to>
                                        <p:strVal val="visible"/>
                                      </p:to>
                                    </p:set>
                                    <p:anim to="" calcmode="lin" valueType="num">
                                      <p:cBhvr>
                                        <p:cTn id="17" dur="700" fill="hold">
                                          <p:stCondLst>
                                            <p:cond delay="0"/>
                                          </p:stCondLst>
                                        </p:cTn>
                                        <p:tgtEl>
                                          <p:spTgt spid="367"/>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367"/>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3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65" grpId="0">
        <p:bldAsOne/>
      </p:bldGraphic>
      <p:bldP spid="366" grpId="0"/>
      <p:bldP spid="367" grpId="0" animBg="1"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PA_形状 325"/>
          <p:cNvSpPr/>
          <p:nvPr>
            <p:custDataLst>
              <p:tags r:id="rId1"/>
            </p:custDataLst>
          </p:nvPr>
        </p:nvSpPr>
        <p:spPr>
          <a:xfrm>
            <a:off x="5794997" y="1391968"/>
            <a:ext cx="5435943" cy="2288127"/>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defRPr sz="9600">
                <a:latin typeface="Poppins Light"/>
                <a:ea typeface="Poppins Light"/>
                <a:cs typeface="Poppins Light"/>
                <a:sym typeface="Poppins Light"/>
              </a:defRPr>
            </a:pPr>
            <a:r>
              <a:rPr sz="4800" b="1" dirty="0">
                <a:latin typeface="Poppins"/>
                <a:ea typeface="Poppins"/>
                <a:cs typeface="Poppins"/>
                <a:sym typeface="Poppins"/>
              </a:rPr>
              <a:t>Fashion</a:t>
            </a:r>
            <a:r>
              <a:rPr sz="4800" dirty="0"/>
              <a:t> is the armor to </a:t>
            </a:r>
            <a:r>
              <a:rPr sz="4800" b="1" dirty="0">
                <a:latin typeface="Poppins"/>
                <a:ea typeface="Poppins"/>
                <a:cs typeface="Poppins"/>
                <a:sym typeface="Poppins"/>
              </a:rPr>
              <a:t>survive </a:t>
            </a:r>
            <a:r>
              <a:rPr sz="4800" dirty="0"/>
              <a:t>the </a:t>
            </a:r>
            <a:r>
              <a:rPr sz="4800" b="1" dirty="0">
                <a:latin typeface="Poppins"/>
                <a:ea typeface="Poppins"/>
                <a:cs typeface="Poppins"/>
                <a:sym typeface="Poppins"/>
              </a:rPr>
              <a:t>reality</a:t>
            </a:r>
            <a:r>
              <a:rPr sz="4800" dirty="0"/>
              <a:t> of </a:t>
            </a:r>
            <a:r>
              <a:rPr sz="4800" u="sng" dirty="0"/>
              <a:t>everyday life.</a:t>
            </a:r>
          </a:p>
        </p:txBody>
      </p:sp>
      <p:sp>
        <p:nvSpPr>
          <p:cNvPr id="326" name="PA_形状 326"/>
          <p:cNvSpPr/>
          <p:nvPr>
            <p:custDataLst>
              <p:tags r:id="rId2"/>
            </p:custDataLst>
          </p:nvPr>
        </p:nvSpPr>
        <p:spPr>
          <a:xfrm>
            <a:off x="5824234" y="4270692"/>
            <a:ext cx="5435943" cy="115243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just">
              <a:lnSpc>
                <a:spcPct val="130000"/>
              </a:lnSpc>
              <a:defRPr sz="2700">
                <a:solidFill>
                  <a:srgbClr val="A6AAA9"/>
                </a:solidFill>
                <a:latin typeface="Lora"/>
                <a:ea typeface="Lora"/>
                <a:cs typeface="Lora"/>
                <a:sym typeface="Lora"/>
              </a:defRPr>
            </a:lvl1pPr>
          </a:lstStyle>
          <a:p>
            <a:r>
              <a:rPr sz="1350"/>
              <a:t>Donec id elit non mi porta gravida at eget metus. Praesent commodo cursus magna, vel scelerisque nisl consectetur et. Curabitur blandit tempus porttitor. Maecenas faucibus mollis interdum. Maecenas faucibus mollis interdum.Donec id elit non mi porta gravida at eget metus.</a:t>
            </a:r>
          </a:p>
        </p:txBody>
      </p:sp>
      <p:pic>
        <p:nvPicPr>
          <p:cNvPr id="4" name="PA_PicturePlaceholder 3">
            <a:extLst>
              <a:ext uri="{FF2B5EF4-FFF2-40B4-BE49-F238E27FC236}">
                <a16:creationId xmlns:a16="http://schemas.microsoft.com/office/drawing/2014/main" id="{00CDF2DF-CF13-450B-B7CF-3D4CAB78C43F}"/>
              </a:ext>
            </a:extLst>
          </p:cNvPr>
          <p:cNvPicPr>
            <a:picLocks noGrp="1" noChangeAspect="1"/>
          </p:cNvPicPr>
          <p:nvPr>
            <p:ph type="pic" sz="quarter" idx="10"/>
            <p:custDataLst>
              <p:tags r:id="rId3"/>
            </p:custDataLst>
          </p:nvPr>
        </p:nvPicPr>
        <p:blipFill>
          <a:blip r:embed="rId6" cstate="print">
            <a:extLst>
              <a:ext uri="{28A0092B-C50C-407E-A947-70E740481C1C}">
                <a14:useLocalDpi xmlns:a14="http://schemas.microsoft.com/office/drawing/2010/main" val="0"/>
              </a:ext>
            </a:extLst>
          </a:blip>
          <a:srcRect t="1461" b="1461"/>
          <a:stretch>
            <a:fillRect/>
          </a:stretch>
        </p:blipFill>
        <p:spPr/>
      </p:pic>
    </p:spTree>
    <p:extLst>
      <p:ext uri="{BB962C8B-B14F-4D97-AF65-F5344CB8AC3E}">
        <p14:creationId xmlns:p14="http://schemas.microsoft.com/office/powerpoint/2010/main" val="2271873007"/>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25"/>
                                        </p:tgtEl>
                                        <p:attrNameLst>
                                          <p:attrName>style.visibility</p:attrName>
                                        </p:attrNameLst>
                                      </p:cBhvr>
                                      <p:to>
                                        <p:strVal val="visible"/>
                                      </p:to>
                                    </p:set>
                                    <p:anim to="" calcmode="lin" valueType="num">
                                      <p:cBhvr>
                                        <p:cTn id="7" dur="700" fill="hold">
                                          <p:stCondLst>
                                            <p:cond delay="0"/>
                                          </p:stCondLst>
                                        </p:cTn>
                                        <p:tgtEl>
                                          <p:spTgt spid="325"/>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25"/>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25"/>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326"/>
                                        </p:tgtEl>
                                        <p:attrNameLst>
                                          <p:attrName>style.visibility</p:attrName>
                                        </p:attrNameLst>
                                      </p:cBhvr>
                                      <p:to>
                                        <p:strVal val="visible"/>
                                      </p:to>
                                    </p:set>
                                    <p:anim to="" calcmode="lin" valueType="num">
                                      <p:cBhvr>
                                        <p:cTn id="12" dur="700" fill="hold">
                                          <p:stCondLst>
                                            <p:cond delay="0"/>
                                          </p:stCondLst>
                                        </p:cTn>
                                        <p:tgtEl>
                                          <p:spTgt spid="326"/>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326"/>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326"/>
                                        </p:tgtEl>
                                      </p:cBhvr>
                                    </p:animEffect>
                                  </p:childTnLst>
                                </p:cTn>
                              </p:par>
                              <p:par>
                                <p:cTn id="15" presetID="0" presetClass="entr" presetSubtype="0" fill="hold" nodeType="withEffect">
                                  <p:stCondLst>
                                    <p:cond delay="0"/>
                                  </p:stCondLst>
                                  <p:iterate type="lt">
                                    <p:tmPct val="10000"/>
                                  </p:iterate>
                                  <p:childTnLst>
                                    <p:set>
                                      <p:cBhvr>
                                        <p:cTn id="16" dur="1" fill="hold">
                                          <p:stCondLst>
                                            <p:cond delay="0"/>
                                          </p:stCondLst>
                                        </p:cTn>
                                        <p:tgtEl>
                                          <p:spTgt spid="4"/>
                                        </p:tgtEl>
                                        <p:attrNameLst>
                                          <p:attrName>style.visibility</p:attrName>
                                        </p:attrNameLst>
                                      </p:cBhvr>
                                      <p:to>
                                        <p:strVal val="visible"/>
                                      </p:to>
                                    </p:set>
                                    <p:anim to="" calcmode="lin" valueType="num">
                                      <p:cBhvr>
                                        <p:cTn id="17" dur="700" fill="hold">
                                          <p:stCondLst>
                                            <p:cond delay="0"/>
                                          </p:stCondLst>
                                        </p:cTn>
                                        <p:tgtEl>
                                          <p:spTgt spid="4"/>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4"/>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animBg="1" autoUpdateAnimBg="0"/>
      <p:bldP spid="3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PA_形状 329"/>
          <p:cNvSpPr/>
          <p:nvPr>
            <p:custDataLst>
              <p:tags r:id="rId1"/>
            </p:custDataLst>
          </p:nvPr>
        </p:nvSpPr>
        <p:spPr>
          <a:xfrm>
            <a:off x="5794997" y="1391968"/>
            <a:ext cx="5435943" cy="2288127"/>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defRPr sz="9600">
                <a:latin typeface="Poppins Light"/>
                <a:ea typeface="Poppins Light"/>
                <a:cs typeface="Poppins Light"/>
                <a:sym typeface="Poppins Light"/>
              </a:defRPr>
            </a:pPr>
            <a:r>
              <a:rPr sz="4800" dirty="0"/>
              <a:t>In </a:t>
            </a:r>
            <a:r>
              <a:rPr sz="4800" b="1" dirty="0">
                <a:latin typeface="Poppins"/>
                <a:ea typeface="Poppins"/>
                <a:cs typeface="Poppins"/>
                <a:sym typeface="Poppins"/>
              </a:rPr>
              <a:t>difficult</a:t>
            </a:r>
            <a:r>
              <a:rPr sz="4800" dirty="0"/>
              <a:t> times, fashion is </a:t>
            </a:r>
            <a:r>
              <a:rPr sz="4800" u="sng" dirty="0"/>
              <a:t>always</a:t>
            </a:r>
            <a:r>
              <a:rPr sz="4800" dirty="0"/>
              <a:t> </a:t>
            </a:r>
            <a:r>
              <a:rPr sz="4800" b="1" dirty="0">
                <a:latin typeface="Poppins"/>
                <a:ea typeface="Poppins"/>
                <a:cs typeface="Poppins"/>
                <a:sym typeface="Poppins"/>
              </a:rPr>
              <a:t>outrageous.</a:t>
            </a:r>
          </a:p>
        </p:txBody>
      </p:sp>
      <p:sp>
        <p:nvSpPr>
          <p:cNvPr id="330" name="PA_形状 330"/>
          <p:cNvSpPr/>
          <p:nvPr>
            <p:custDataLst>
              <p:tags r:id="rId2"/>
            </p:custDataLst>
          </p:nvPr>
        </p:nvSpPr>
        <p:spPr>
          <a:xfrm>
            <a:off x="5824234" y="4270692"/>
            <a:ext cx="5435943" cy="115243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just">
              <a:lnSpc>
                <a:spcPct val="130000"/>
              </a:lnSpc>
              <a:defRPr sz="2700">
                <a:solidFill>
                  <a:srgbClr val="A6AAA9"/>
                </a:solidFill>
                <a:latin typeface="Lora"/>
                <a:ea typeface="Lora"/>
                <a:cs typeface="Lora"/>
                <a:sym typeface="Lora"/>
              </a:defRPr>
            </a:lvl1pPr>
          </a:lstStyle>
          <a:p>
            <a:r>
              <a:rPr sz="1350"/>
              <a:t>Donec id elit non mi porta gravida at eget metus. Praesent commodo cursus magna, vel scelerisque nisl consectetur et. Curabitur blandit tempus porttitor. Maecenas faucibus mollis interdum. Maecenas faucibus mollis interdum.Donec id elit non mi porta gravida at eget metus.</a:t>
            </a:r>
          </a:p>
        </p:txBody>
      </p:sp>
      <p:pic>
        <p:nvPicPr>
          <p:cNvPr id="5" name="PA_PicturePlaceholder 4">
            <a:extLst>
              <a:ext uri="{FF2B5EF4-FFF2-40B4-BE49-F238E27FC236}">
                <a16:creationId xmlns:a16="http://schemas.microsoft.com/office/drawing/2014/main" id="{49F17FD9-EA57-49F7-9E78-6BD08B98D58F}"/>
              </a:ext>
            </a:extLst>
          </p:cNvPr>
          <p:cNvPicPr>
            <a:picLocks noGrp="1" noChangeAspect="1"/>
          </p:cNvPicPr>
          <p:nvPr>
            <p:ph type="pic" sz="quarter" idx="10"/>
            <p:custDataLst>
              <p:tags r:id="rId3"/>
            </p:custDataLst>
          </p:nvPr>
        </p:nvPicPr>
        <p:blipFill>
          <a:blip r:embed="rId7" cstate="print">
            <a:extLst>
              <a:ext uri="{28A0092B-C50C-407E-A947-70E740481C1C}">
                <a14:useLocalDpi xmlns:a14="http://schemas.microsoft.com/office/drawing/2010/main" val="0"/>
              </a:ext>
            </a:extLst>
          </a:blip>
          <a:srcRect l="24351" r="24351"/>
          <a:stretch>
            <a:fillRect/>
          </a:stretch>
        </p:blipFill>
        <p:spPr/>
      </p:pic>
      <p:pic>
        <p:nvPicPr>
          <p:cNvPr id="7" name="PA_PicturePlaceholder 6">
            <a:extLst>
              <a:ext uri="{FF2B5EF4-FFF2-40B4-BE49-F238E27FC236}">
                <a16:creationId xmlns:a16="http://schemas.microsoft.com/office/drawing/2014/main" id="{C837FE5A-B138-42E8-8CE2-5C5F3DB329E1}"/>
              </a:ext>
            </a:extLst>
          </p:cNvPr>
          <p:cNvPicPr>
            <a:picLocks noGrp="1" noChangeAspect="1"/>
          </p:cNvPicPr>
          <p:nvPr>
            <p:ph type="pic" sz="quarter" idx="11"/>
            <p:custDataLst>
              <p:tags r:id="rId4"/>
            </p:custDataLst>
          </p:nvPr>
        </p:nvPicPr>
        <p:blipFill>
          <a:blip r:embed="rId8" cstate="print">
            <a:extLst>
              <a:ext uri="{28A0092B-C50C-407E-A947-70E740481C1C}">
                <a14:useLocalDpi xmlns:a14="http://schemas.microsoft.com/office/drawing/2010/main" val="0"/>
              </a:ext>
            </a:extLst>
          </a:blip>
          <a:srcRect l="24552" r="24552"/>
          <a:stretch>
            <a:fillRect/>
          </a:stretch>
        </p:blipFill>
        <p:spPr/>
      </p:pic>
    </p:spTree>
    <p:extLst>
      <p:ext uri="{BB962C8B-B14F-4D97-AF65-F5344CB8AC3E}">
        <p14:creationId xmlns:p14="http://schemas.microsoft.com/office/powerpoint/2010/main" val="2915089142"/>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29"/>
                                        </p:tgtEl>
                                        <p:attrNameLst>
                                          <p:attrName>style.visibility</p:attrName>
                                        </p:attrNameLst>
                                      </p:cBhvr>
                                      <p:to>
                                        <p:strVal val="visible"/>
                                      </p:to>
                                    </p:set>
                                    <p:anim to="" calcmode="lin" valueType="num">
                                      <p:cBhvr>
                                        <p:cTn id="7" dur="700" fill="hold">
                                          <p:stCondLst>
                                            <p:cond delay="0"/>
                                          </p:stCondLst>
                                        </p:cTn>
                                        <p:tgtEl>
                                          <p:spTgt spid="329"/>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29"/>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29"/>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330"/>
                                        </p:tgtEl>
                                        <p:attrNameLst>
                                          <p:attrName>style.visibility</p:attrName>
                                        </p:attrNameLst>
                                      </p:cBhvr>
                                      <p:to>
                                        <p:strVal val="visible"/>
                                      </p:to>
                                    </p:set>
                                    <p:anim to="" calcmode="lin" valueType="num">
                                      <p:cBhvr>
                                        <p:cTn id="12" dur="700" fill="hold">
                                          <p:stCondLst>
                                            <p:cond delay="0"/>
                                          </p:stCondLst>
                                        </p:cTn>
                                        <p:tgtEl>
                                          <p:spTgt spid="330"/>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330"/>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330"/>
                                        </p:tgtEl>
                                      </p:cBhvr>
                                    </p:animEffect>
                                  </p:childTnLst>
                                </p:cTn>
                              </p:par>
                              <p:par>
                                <p:cTn id="15" presetID="0" presetClass="entr" presetSubtype="0" fill="hold" nodeType="with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to="" calcmode="lin" valueType="num">
                                      <p:cBhvr>
                                        <p:cTn id="17" dur="700" fill="hold">
                                          <p:stCondLst>
                                            <p:cond delay="0"/>
                                          </p:stCondLst>
                                        </p:cTn>
                                        <p:tgtEl>
                                          <p:spTgt spid="5"/>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5"/>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5"/>
                                        </p:tgtEl>
                                      </p:cBhvr>
                                    </p:animEffect>
                                  </p:childTnLst>
                                </p:cTn>
                              </p:par>
                              <p:par>
                                <p:cTn id="20" presetID="0" presetClass="entr" presetSubtype="0" fill="hold" nodeType="withEffect">
                                  <p:stCondLst>
                                    <p:cond delay="0"/>
                                  </p:stCondLst>
                                  <p:iterate type="lt">
                                    <p:tmPct val="10000"/>
                                  </p:iterate>
                                  <p:childTnLst>
                                    <p:set>
                                      <p:cBhvr>
                                        <p:cTn id="21" dur="1" fill="hold">
                                          <p:stCondLst>
                                            <p:cond delay="0"/>
                                          </p:stCondLst>
                                        </p:cTn>
                                        <p:tgtEl>
                                          <p:spTgt spid="7"/>
                                        </p:tgtEl>
                                        <p:attrNameLst>
                                          <p:attrName>style.visibility</p:attrName>
                                        </p:attrNameLst>
                                      </p:cBhvr>
                                      <p:to>
                                        <p:strVal val="visible"/>
                                      </p:to>
                                    </p:set>
                                    <p:anim to="" calcmode="lin" valueType="num">
                                      <p:cBhvr>
                                        <p:cTn id="22" dur="700" fill="hold">
                                          <p:stCondLst>
                                            <p:cond delay="0"/>
                                          </p:stCondLst>
                                        </p:cTn>
                                        <p:tgtEl>
                                          <p:spTgt spid="7"/>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7"/>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9" grpId="0" animBg="1" autoUpdateAnimBg="0"/>
      <p:bldP spid="33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PA_形状 334"/>
          <p:cNvSpPr/>
          <p:nvPr>
            <p:custDataLst>
              <p:tags r:id="rId1"/>
            </p:custDataLst>
          </p:nvPr>
        </p:nvSpPr>
        <p:spPr>
          <a:xfrm>
            <a:off x="7259465" y="1440069"/>
            <a:ext cx="4888256" cy="81079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defRPr sz="4800">
                <a:latin typeface="Poppins Light"/>
                <a:ea typeface="Poppins Light"/>
                <a:cs typeface="Poppins Light"/>
                <a:sym typeface="Poppins Light"/>
              </a:defRPr>
            </a:pPr>
            <a:r>
              <a:rPr sz="2400" dirty="0"/>
              <a:t>Fashion </a:t>
            </a:r>
            <a:r>
              <a:rPr sz="2400" b="1" dirty="0">
                <a:latin typeface="Poppins"/>
                <a:ea typeface="Poppins"/>
                <a:cs typeface="Poppins"/>
                <a:sym typeface="Poppins"/>
              </a:rPr>
              <a:t>Will Shades..</a:t>
            </a:r>
          </a:p>
          <a:p>
            <a:pPr algn="l">
              <a:defRPr sz="4800">
                <a:latin typeface="Poppins Light"/>
                <a:ea typeface="Poppins Light"/>
                <a:cs typeface="Poppins Light"/>
                <a:sym typeface="Poppins Light"/>
              </a:defRPr>
            </a:pPr>
            <a:r>
              <a:rPr sz="2400" dirty="0"/>
              <a:t>Style </a:t>
            </a:r>
            <a:r>
              <a:rPr sz="2400" b="1" dirty="0">
                <a:latin typeface="Poppins"/>
                <a:ea typeface="Poppins"/>
                <a:cs typeface="Poppins"/>
                <a:sym typeface="Poppins"/>
              </a:rPr>
              <a:t>Remain</a:t>
            </a:r>
            <a:r>
              <a:rPr sz="2400" dirty="0"/>
              <a:t> Same!</a:t>
            </a:r>
          </a:p>
        </p:txBody>
      </p:sp>
      <p:pic>
        <p:nvPicPr>
          <p:cNvPr id="335" name="PA_pasted-image.tiff"/>
          <p:cNvPicPr>
            <a:picLocks noChangeAspect="1"/>
          </p:cNvPicPr>
          <p:nvPr>
            <p:custDataLst>
              <p:tags r:id="rId2"/>
            </p:custDataLst>
          </p:nvPr>
        </p:nvPicPr>
        <p:blipFill>
          <a:blip r:embed="rId9">
            <a:extLst/>
          </a:blip>
          <a:srcRect l="25044" r="25044"/>
          <a:stretch>
            <a:fillRect/>
          </a:stretch>
        </p:blipFill>
        <p:spPr>
          <a:xfrm>
            <a:off x="-3969" y="-63392"/>
            <a:ext cx="6123782" cy="6901657"/>
          </a:xfrm>
          <a:prstGeom prst="rect">
            <a:avLst/>
          </a:prstGeom>
          <a:ln w="12700">
            <a:miter lim="400000"/>
          </a:ln>
        </p:spPr>
      </p:pic>
      <p:sp>
        <p:nvSpPr>
          <p:cNvPr id="336" name="PA_形状 336"/>
          <p:cNvSpPr/>
          <p:nvPr>
            <p:custDataLst>
              <p:tags r:id="rId3"/>
            </p:custDataLst>
          </p:nvPr>
        </p:nvSpPr>
        <p:spPr>
          <a:xfrm>
            <a:off x="7259465" y="3106944"/>
            <a:ext cx="4888256" cy="81079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defRPr sz="4800">
                <a:latin typeface="Poppins Light"/>
                <a:ea typeface="Poppins Light"/>
                <a:cs typeface="Poppins Light"/>
                <a:sym typeface="Poppins Light"/>
              </a:defRPr>
            </a:pPr>
            <a:r>
              <a:rPr sz="2400" dirty="0"/>
              <a:t>Fashion </a:t>
            </a:r>
            <a:r>
              <a:rPr sz="2400" b="1" dirty="0">
                <a:latin typeface="Poppins"/>
                <a:ea typeface="Poppins"/>
                <a:cs typeface="Poppins"/>
                <a:sym typeface="Poppins"/>
              </a:rPr>
              <a:t>Will Shades..</a:t>
            </a:r>
          </a:p>
          <a:p>
            <a:pPr algn="l">
              <a:defRPr sz="4800">
                <a:latin typeface="Poppins Light"/>
                <a:ea typeface="Poppins Light"/>
                <a:cs typeface="Poppins Light"/>
                <a:sym typeface="Poppins Light"/>
              </a:defRPr>
            </a:pPr>
            <a:r>
              <a:rPr sz="2400" dirty="0"/>
              <a:t>Style </a:t>
            </a:r>
            <a:r>
              <a:rPr sz="2400" b="1" dirty="0">
                <a:latin typeface="Poppins"/>
                <a:ea typeface="Poppins"/>
                <a:cs typeface="Poppins"/>
                <a:sym typeface="Poppins"/>
              </a:rPr>
              <a:t>Remain</a:t>
            </a:r>
            <a:r>
              <a:rPr sz="2400" dirty="0"/>
              <a:t> Same!</a:t>
            </a:r>
          </a:p>
        </p:txBody>
      </p:sp>
      <p:sp>
        <p:nvSpPr>
          <p:cNvPr id="337" name="PA_形状 337"/>
          <p:cNvSpPr/>
          <p:nvPr>
            <p:custDataLst>
              <p:tags r:id="rId4"/>
            </p:custDataLst>
          </p:nvPr>
        </p:nvSpPr>
        <p:spPr>
          <a:xfrm>
            <a:off x="7259465" y="4829219"/>
            <a:ext cx="4888256" cy="70000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lnSpc>
                <a:spcPct val="70000"/>
              </a:lnSpc>
              <a:defRPr sz="4800">
                <a:latin typeface="Poppins Light"/>
                <a:ea typeface="Poppins Light"/>
                <a:cs typeface="Poppins Light"/>
                <a:sym typeface="Poppins Light"/>
              </a:defRPr>
            </a:pPr>
            <a:r>
              <a:rPr sz="2400" dirty="0"/>
              <a:t>Fashion </a:t>
            </a:r>
            <a:r>
              <a:rPr sz="2400" b="1" dirty="0">
                <a:latin typeface="Poppins"/>
                <a:ea typeface="Poppins"/>
                <a:cs typeface="Poppins"/>
                <a:sym typeface="Poppins"/>
              </a:rPr>
              <a:t>Will Shades..</a:t>
            </a:r>
          </a:p>
          <a:p>
            <a:pPr algn="l">
              <a:defRPr sz="4800">
                <a:latin typeface="Poppins Light"/>
                <a:ea typeface="Poppins Light"/>
                <a:cs typeface="Poppins Light"/>
                <a:sym typeface="Poppins Light"/>
              </a:defRPr>
            </a:pPr>
            <a:r>
              <a:rPr sz="2400" dirty="0"/>
              <a:t>Style </a:t>
            </a:r>
            <a:r>
              <a:rPr sz="2400" b="1" dirty="0">
                <a:latin typeface="Poppins"/>
                <a:ea typeface="Poppins"/>
                <a:cs typeface="Poppins"/>
                <a:sym typeface="Poppins"/>
              </a:rPr>
              <a:t>Remain</a:t>
            </a:r>
            <a:r>
              <a:rPr sz="2400" dirty="0"/>
              <a:t> Same!</a:t>
            </a:r>
          </a:p>
        </p:txBody>
      </p:sp>
      <p:sp>
        <p:nvSpPr>
          <p:cNvPr id="338" name="PA_形状 338"/>
          <p:cNvSpPr/>
          <p:nvPr>
            <p:custDataLst>
              <p:tags r:id="rId5"/>
            </p:custDataLst>
          </p:nvPr>
        </p:nvSpPr>
        <p:spPr>
          <a:xfrm>
            <a:off x="7326313" y="2647156"/>
            <a:ext cx="3099594" cy="63501"/>
          </a:xfrm>
          <a:prstGeom prst="rect">
            <a:avLst/>
          </a:prstGeom>
          <a:solidFill>
            <a:srgbClr val="FDFB00"/>
          </a:solidFill>
          <a:ln w="12700">
            <a:miter lim="400000"/>
          </a:ln>
        </p:spPr>
        <p:txBody>
          <a:bodyPr lIns="35719" tIns="35719" rIns="35719" bIns="35719" anchor="ctr"/>
          <a:lstStyle/>
          <a:p>
            <a:pPr>
              <a:defRPr sz="3200">
                <a:solidFill>
                  <a:srgbClr val="FFFFFF"/>
                </a:solidFill>
              </a:defRPr>
            </a:pPr>
            <a:endParaRPr sz="1600"/>
          </a:p>
        </p:txBody>
      </p:sp>
      <p:sp>
        <p:nvSpPr>
          <p:cNvPr id="339" name="PA_形状 339"/>
          <p:cNvSpPr/>
          <p:nvPr>
            <p:custDataLst>
              <p:tags r:id="rId6"/>
            </p:custDataLst>
          </p:nvPr>
        </p:nvSpPr>
        <p:spPr>
          <a:xfrm>
            <a:off x="7326313" y="4314031"/>
            <a:ext cx="3099594" cy="63501"/>
          </a:xfrm>
          <a:prstGeom prst="rect">
            <a:avLst/>
          </a:prstGeom>
          <a:solidFill>
            <a:srgbClr val="FDFB00"/>
          </a:solidFill>
          <a:ln w="12700">
            <a:miter lim="400000"/>
          </a:ln>
        </p:spPr>
        <p:txBody>
          <a:bodyPr lIns="35719" tIns="35719" rIns="35719" bIns="35719" anchor="ctr"/>
          <a:lstStyle/>
          <a:p>
            <a:pPr>
              <a:defRPr sz="3200">
                <a:solidFill>
                  <a:srgbClr val="FFFFFF"/>
                </a:solidFill>
              </a:defRPr>
            </a:pPr>
            <a:endParaRPr sz="1600"/>
          </a:p>
        </p:txBody>
      </p:sp>
    </p:spTree>
    <p:extLst>
      <p:ext uri="{BB962C8B-B14F-4D97-AF65-F5344CB8AC3E}">
        <p14:creationId xmlns:p14="http://schemas.microsoft.com/office/powerpoint/2010/main" val="3371588529"/>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34"/>
                                        </p:tgtEl>
                                        <p:attrNameLst>
                                          <p:attrName>style.visibility</p:attrName>
                                        </p:attrNameLst>
                                      </p:cBhvr>
                                      <p:to>
                                        <p:strVal val="visible"/>
                                      </p:to>
                                    </p:set>
                                    <p:anim to="" calcmode="lin" valueType="num">
                                      <p:cBhvr>
                                        <p:cTn id="7" dur="700" fill="hold">
                                          <p:stCondLst>
                                            <p:cond delay="0"/>
                                          </p:stCondLst>
                                        </p:cTn>
                                        <p:tgtEl>
                                          <p:spTgt spid="334"/>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34"/>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34"/>
                                        </p:tgtEl>
                                      </p:cBhvr>
                                    </p:animEffect>
                                  </p:childTnLst>
                                </p:cTn>
                              </p:par>
                              <p:par>
                                <p:cTn id="10" presetID="0" presetClass="entr" presetSubtype="0" fill="hold" nodeType="withEffect">
                                  <p:stCondLst>
                                    <p:cond delay="0"/>
                                  </p:stCondLst>
                                  <p:childTnLst>
                                    <p:set>
                                      <p:cBhvr>
                                        <p:cTn id="11" dur="1" fill="hold">
                                          <p:stCondLst>
                                            <p:cond delay="0"/>
                                          </p:stCondLst>
                                        </p:cTn>
                                        <p:tgtEl>
                                          <p:spTgt spid="335"/>
                                        </p:tgtEl>
                                        <p:attrNameLst>
                                          <p:attrName>style.visibility</p:attrName>
                                        </p:attrNameLst>
                                      </p:cBhvr>
                                      <p:to>
                                        <p:strVal val="visible"/>
                                      </p:to>
                                    </p:set>
                                    <p:anim to="" calcmode="lin" valueType="num">
                                      <p:cBhvr>
                                        <p:cTn id="12" dur="700" fill="hold">
                                          <p:stCondLst>
                                            <p:cond delay="0"/>
                                          </p:stCondLst>
                                        </p:cTn>
                                        <p:tgtEl>
                                          <p:spTgt spid="335"/>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335"/>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335"/>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336"/>
                                        </p:tgtEl>
                                        <p:attrNameLst>
                                          <p:attrName>style.visibility</p:attrName>
                                        </p:attrNameLst>
                                      </p:cBhvr>
                                      <p:to>
                                        <p:strVal val="visible"/>
                                      </p:to>
                                    </p:set>
                                    <p:anim to="" calcmode="lin" valueType="num">
                                      <p:cBhvr>
                                        <p:cTn id="17" dur="700" fill="hold">
                                          <p:stCondLst>
                                            <p:cond delay="0"/>
                                          </p:stCondLst>
                                        </p:cTn>
                                        <p:tgtEl>
                                          <p:spTgt spid="336"/>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336"/>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336"/>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337"/>
                                        </p:tgtEl>
                                        <p:attrNameLst>
                                          <p:attrName>style.visibility</p:attrName>
                                        </p:attrNameLst>
                                      </p:cBhvr>
                                      <p:to>
                                        <p:strVal val="visible"/>
                                      </p:to>
                                    </p:set>
                                    <p:anim to="" calcmode="lin" valueType="num">
                                      <p:cBhvr>
                                        <p:cTn id="22" dur="700" fill="hold">
                                          <p:stCondLst>
                                            <p:cond delay="0"/>
                                          </p:stCondLst>
                                        </p:cTn>
                                        <p:tgtEl>
                                          <p:spTgt spid="337"/>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337"/>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337"/>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338"/>
                                        </p:tgtEl>
                                        <p:attrNameLst>
                                          <p:attrName>style.visibility</p:attrName>
                                        </p:attrNameLst>
                                      </p:cBhvr>
                                      <p:to>
                                        <p:strVal val="visible"/>
                                      </p:to>
                                    </p:set>
                                    <p:anim to="" calcmode="lin" valueType="num">
                                      <p:cBhvr>
                                        <p:cTn id="27" dur="700" fill="hold">
                                          <p:stCondLst>
                                            <p:cond delay="0"/>
                                          </p:stCondLst>
                                        </p:cTn>
                                        <p:tgtEl>
                                          <p:spTgt spid="338"/>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338"/>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338"/>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339"/>
                                        </p:tgtEl>
                                        <p:attrNameLst>
                                          <p:attrName>style.visibility</p:attrName>
                                        </p:attrNameLst>
                                      </p:cBhvr>
                                      <p:to>
                                        <p:strVal val="visible"/>
                                      </p:to>
                                    </p:set>
                                    <p:anim to="" calcmode="lin" valueType="num">
                                      <p:cBhvr>
                                        <p:cTn id="32" dur="700" fill="hold">
                                          <p:stCondLst>
                                            <p:cond delay="0"/>
                                          </p:stCondLst>
                                        </p:cTn>
                                        <p:tgtEl>
                                          <p:spTgt spid="339"/>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339"/>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4" grpId="0" animBg="1" autoUpdateAnimBg="0"/>
      <p:bldP spid="336" grpId="0" animBg="1" autoUpdateAnimBg="0"/>
      <p:bldP spid="337" grpId="0" animBg="1" autoUpdateAnimBg="0"/>
      <p:bldP spid="338" grpId="0" animBg="1" autoUpdateAnimBg="0"/>
      <p:bldP spid="339" grpId="0"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 name="PA_图片 257"/>
          <p:cNvPicPr>
            <a:picLocks/>
          </p:cNvPicPr>
          <p:nvPr>
            <p:custDataLst>
              <p:tags r:id="rId1"/>
            </p:custDataLst>
          </p:nvPr>
        </p:nvPicPr>
        <p:blipFill>
          <a:blip r:embed="rId8">
            <a:extLst/>
          </a:blip>
          <a:stretch>
            <a:fillRect/>
          </a:stretch>
        </p:blipFill>
        <p:spPr>
          <a:xfrm>
            <a:off x="-889545" y="-1040839"/>
            <a:ext cx="8226237" cy="9173010"/>
          </a:xfrm>
          <a:prstGeom prst="rect">
            <a:avLst/>
          </a:prstGeom>
        </p:spPr>
      </p:pic>
      <p:pic>
        <p:nvPicPr>
          <p:cNvPr id="260" name="PA_图片 259"/>
          <p:cNvPicPr>
            <a:picLocks/>
          </p:cNvPicPr>
          <p:nvPr>
            <p:custDataLst>
              <p:tags r:id="rId2"/>
            </p:custDataLst>
          </p:nvPr>
        </p:nvPicPr>
        <p:blipFill>
          <a:blip r:embed="rId9">
            <a:extLst/>
          </a:blip>
          <a:stretch>
            <a:fillRect/>
          </a:stretch>
        </p:blipFill>
        <p:spPr>
          <a:xfrm>
            <a:off x="-1028402" y="-752625"/>
            <a:ext cx="7939974" cy="8596581"/>
          </a:xfrm>
          <a:prstGeom prst="rect">
            <a:avLst/>
          </a:prstGeom>
        </p:spPr>
      </p:pic>
      <p:sp>
        <p:nvSpPr>
          <p:cNvPr id="263" name="PA_形状 263"/>
          <p:cNvSpPr/>
          <p:nvPr>
            <p:custDataLst>
              <p:tags r:id="rId3"/>
            </p:custDataLst>
          </p:nvPr>
        </p:nvSpPr>
        <p:spPr>
          <a:xfrm>
            <a:off x="6585453" y="2991231"/>
            <a:ext cx="3951765" cy="250280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just">
              <a:lnSpc>
                <a:spcPct val="130000"/>
              </a:lnSpc>
              <a:defRPr sz="2700">
                <a:solidFill>
                  <a:srgbClr val="53585F"/>
                </a:solidFill>
                <a:latin typeface="Lora"/>
                <a:ea typeface="Lora"/>
                <a:cs typeface="Lora"/>
                <a:sym typeface="Lora"/>
              </a:defRPr>
            </a:lvl1pPr>
          </a:lstStyle>
          <a:p>
            <a:r>
              <a:rPr sz="1350"/>
              <a:t>Etiam porta sem malesuada magna mollis euismod. Cras mattis consectetur purus sit amet fermentum. Nullam quis risus eget urna mollis ornare. Cras mattis consectetur purus sit amet fermentum. Nullam quis risus eget urna mollis ornare.Etiam porta sem malesuada magna mollis euismod. Cras mattis consectetur purus sit amet fermentum. Nullam quis risus eget urna mollis ornare. Cras mattis consectetur purus sit amet</a:t>
            </a:r>
          </a:p>
        </p:txBody>
      </p:sp>
      <p:sp>
        <p:nvSpPr>
          <p:cNvPr id="264" name="PA_形状 264"/>
          <p:cNvSpPr/>
          <p:nvPr>
            <p:custDataLst>
              <p:tags r:id="rId4"/>
            </p:custDataLst>
          </p:nvPr>
        </p:nvSpPr>
        <p:spPr>
          <a:xfrm>
            <a:off x="6585519" y="1915717"/>
            <a:ext cx="3951634" cy="416845"/>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70000"/>
              </a:lnSpc>
              <a:defRPr sz="6400" b="1">
                <a:latin typeface="Poppins"/>
                <a:ea typeface="Poppins"/>
                <a:cs typeface="Poppins"/>
                <a:sym typeface="Poppins"/>
              </a:defRPr>
            </a:lvl1pPr>
          </a:lstStyle>
          <a:p>
            <a:pPr>
              <a:defRPr b="0">
                <a:latin typeface="Poppins Light"/>
                <a:ea typeface="Poppins Light"/>
                <a:cs typeface="Poppins Light"/>
                <a:sym typeface="Poppins Light"/>
              </a:defRPr>
            </a:pPr>
            <a:r>
              <a:rPr sz="3200"/>
              <a:t>Jessica Applesons</a:t>
            </a:r>
          </a:p>
        </p:txBody>
      </p:sp>
      <p:pic>
        <p:nvPicPr>
          <p:cNvPr id="4" name="PA_PicturePlaceholder 3">
            <a:extLst>
              <a:ext uri="{FF2B5EF4-FFF2-40B4-BE49-F238E27FC236}">
                <a16:creationId xmlns:a16="http://schemas.microsoft.com/office/drawing/2014/main" id="{26D05093-7257-4EF8-8A0A-8722AEF29106}"/>
              </a:ext>
            </a:extLst>
          </p:cNvPr>
          <p:cNvPicPr>
            <a:picLocks noGrp="1" noChangeAspect="1"/>
          </p:cNvPicPr>
          <p:nvPr>
            <p:ph type="pic" sz="quarter" idx="11"/>
            <p:custDataLst>
              <p:tags r:id="rId5"/>
            </p:custDataLst>
          </p:nvPr>
        </p:nvPicPr>
        <p:blipFill>
          <a:blip r:embed="rId10">
            <a:extLst>
              <a:ext uri="{28A0092B-C50C-407E-A947-70E740481C1C}">
                <a14:useLocalDpi xmlns:a14="http://schemas.microsoft.com/office/drawing/2010/main" val="0"/>
              </a:ext>
            </a:extLst>
          </a:blip>
          <a:srcRect l="16667" r="16667"/>
          <a:stretch>
            <a:fillRect/>
          </a:stretch>
        </p:blipFill>
        <p:spPr/>
      </p:pic>
    </p:spTree>
    <p:extLst>
      <p:ext uri="{BB962C8B-B14F-4D97-AF65-F5344CB8AC3E}">
        <p14:creationId xmlns:p14="http://schemas.microsoft.com/office/powerpoint/2010/main" val="3196646147"/>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258"/>
                                        </p:tgtEl>
                                        <p:attrNameLst>
                                          <p:attrName>style.visibility</p:attrName>
                                        </p:attrNameLst>
                                      </p:cBhvr>
                                      <p:to>
                                        <p:strVal val="visible"/>
                                      </p:to>
                                    </p:set>
                                    <p:anim to="" calcmode="lin" valueType="num">
                                      <p:cBhvr>
                                        <p:cTn id="7" dur="700" fill="hold">
                                          <p:stCondLst>
                                            <p:cond delay="0"/>
                                          </p:stCondLst>
                                        </p:cTn>
                                        <p:tgtEl>
                                          <p:spTgt spid="258"/>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258"/>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258"/>
                                        </p:tgtEl>
                                      </p:cBhvr>
                                    </p:animEffect>
                                  </p:childTnLst>
                                </p:cTn>
                              </p:par>
                              <p:par>
                                <p:cTn id="10" presetID="0" presetClass="entr" presetSubtype="0" fill="hold" nodeType="withEffect">
                                  <p:stCondLst>
                                    <p:cond delay="0"/>
                                  </p:stCondLst>
                                  <p:childTnLst>
                                    <p:set>
                                      <p:cBhvr>
                                        <p:cTn id="11" dur="1" fill="hold">
                                          <p:stCondLst>
                                            <p:cond delay="0"/>
                                          </p:stCondLst>
                                        </p:cTn>
                                        <p:tgtEl>
                                          <p:spTgt spid="260"/>
                                        </p:tgtEl>
                                        <p:attrNameLst>
                                          <p:attrName>style.visibility</p:attrName>
                                        </p:attrNameLst>
                                      </p:cBhvr>
                                      <p:to>
                                        <p:strVal val="visible"/>
                                      </p:to>
                                    </p:set>
                                    <p:anim to="" calcmode="lin" valueType="num">
                                      <p:cBhvr>
                                        <p:cTn id="12" dur="700" fill="hold">
                                          <p:stCondLst>
                                            <p:cond delay="0"/>
                                          </p:stCondLst>
                                        </p:cTn>
                                        <p:tgtEl>
                                          <p:spTgt spid="260"/>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260"/>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260"/>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263"/>
                                        </p:tgtEl>
                                        <p:attrNameLst>
                                          <p:attrName>style.visibility</p:attrName>
                                        </p:attrNameLst>
                                      </p:cBhvr>
                                      <p:to>
                                        <p:strVal val="visible"/>
                                      </p:to>
                                    </p:set>
                                    <p:anim to="" calcmode="lin" valueType="num">
                                      <p:cBhvr>
                                        <p:cTn id="17" dur="700" fill="hold">
                                          <p:stCondLst>
                                            <p:cond delay="0"/>
                                          </p:stCondLst>
                                        </p:cTn>
                                        <p:tgtEl>
                                          <p:spTgt spid="263"/>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263"/>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263"/>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264"/>
                                        </p:tgtEl>
                                        <p:attrNameLst>
                                          <p:attrName>style.visibility</p:attrName>
                                        </p:attrNameLst>
                                      </p:cBhvr>
                                      <p:to>
                                        <p:strVal val="visible"/>
                                      </p:to>
                                    </p:set>
                                    <p:anim to="" calcmode="lin" valueType="num">
                                      <p:cBhvr>
                                        <p:cTn id="22" dur="700" fill="hold">
                                          <p:stCondLst>
                                            <p:cond delay="0"/>
                                          </p:stCondLst>
                                        </p:cTn>
                                        <p:tgtEl>
                                          <p:spTgt spid="264"/>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264"/>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264"/>
                                        </p:tgtEl>
                                      </p:cBhvr>
                                    </p:animEffect>
                                  </p:childTnLst>
                                </p:cTn>
                              </p:par>
                              <p:par>
                                <p:cTn id="25" presetID="0" presetClass="entr" presetSubtype="0" fill="hold" nodeType="with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 to="" calcmode="lin" valueType="num">
                                      <p:cBhvr>
                                        <p:cTn id="27" dur="700" fill="hold">
                                          <p:stCondLst>
                                            <p:cond delay="0"/>
                                          </p:stCondLst>
                                        </p:cTn>
                                        <p:tgtEl>
                                          <p:spTgt spid="4"/>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4"/>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 grpId="0" animBg="1" autoUpdateAnimBg="0"/>
      <p:bldP spid="264" grpId="0" animBg="1"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8" name="PA_Chart 348"/>
          <p:cNvGraphicFramePr/>
          <p:nvPr>
            <p:custDataLst>
              <p:tags r:id="rId1"/>
            </p:custDataLst>
            <p:extLst>
              <p:ext uri="{D42A27DB-BD31-4B8C-83A1-F6EECF244321}">
                <p14:modId xmlns:p14="http://schemas.microsoft.com/office/powerpoint/2010/main" val="1955324449"/>
              </p:ext>
            </p:extLst>
          </p:nvPr>
        </p:nvGraphicFramePr>
        <p:xfrm>
          <a:off x="5785605" y="1968439"/>
          <a:ext cx="5411857" cy="3825211"/>
        </p:xfrm>
        <a:graphic>
          <a:graphicData uri="http://schemas.openxmlformats.org/drawingml/2006/chart">
            <c:chart xmlns:c="http://schemas.openxmlformats.org/drawingml/2006/chart" xmlns:r="http://schemas.openxmlformats.org/officeDocument/2006/relationships" r:id="rId11"/>
          </a:graphicData>
        </a:graphic>
      </p:graphicFrame>
      <p:sp>
        <p:nvSpPr>
          <p:cNvPr id="349" name="PA_形状 349"/>
          <p:cNvSpPr/>
          <p:nvPr>
            <p:custDataLst>
              <p:tags r:id="rId2"/>
            </p:custDataLst>
          </p:nvPr>
        </p:nvSpPr>
        <p:spPr>
          <a:xfrm>
            <a:off x="1673335" y="3271248"/>
            <a:ext cx="3471519" cy="954107"/>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defTabSz="1219169">
              <a:lnSpc>
                <a:spcPct val="140000"/>
              </a:lnSpc>
              <a:defRPr sz="2000" b="1">
                <a:solidFill>
                  <a:srgbClr val="3B3C44"/>
                </a:solidFill>
                <a:latin typeface="Lora"/>
                <a:ea typeface="Lora"/>
                <a:cs typeface="Lora"/>
                <a:sym typeface="Lora"/>
              </a:defRPr>
            </a:pPr>
            <a:r>
              <a:rPr sz="1000"/>
              <a:t>VARIABLE A</a:t>
            </a:r>
          </a:p>
          <a:p>
            <a:pPr defTabSz="1219169">
              <a:lnSpc>
                <a:spcPct val="140000"/>
              </a:lnSpc>
              <a:defRPr sz="2000">
                <a:solidFill>
                  <a:srgbClr val="A6AAA9"/>
                </a:solidFill>
                <a:latin typeface="Lora"/>
                <a:ea typeface="Lora"/>
                <a:cs typeface="Lora"/>
                <a:sym typeface="Lora"/>
              </a:defRPr>
            </a:pPr>
            <a:r>
              <a:rPr sz="1000"/>
              <a:t>Lorem ipsum dolor sit amet, consectetuer adipiscing elit, sed diam nonummy nibh euismod tincidunt ut laoreet dolore magna aliquam erat volutpat.</a:t>
            </a:r>
          </a:p>
        </p:txBody>
      </p:sp>
      <p:sp>
        <p:nvSpPr>
          <p:cNvPr id="350" name="PA_形状 350"/>
          <p:cNvSpPr/>
          <p:nvPr>
            <p:custDataLst>
              <p:tags r:id="rId3"/>
            </p:custDataLst>
          </p:nvPr>
        </p:nvSpPr>
        <p:spPr>
          <a:xfrm>
            <a:off x="1143549" y="3318140"/>
            <a:ext cx="248140" cy="248140"/>
          </a:xfrm>
          <a:prstGeom prst="rect">
            <a:avLst/>
          </a:prstGeom>
          <a:solidFill>
            <a:srgbClr val="443F45"/>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351" name="PA_形状 351"/>
          <p:cNvSpPr/>
          <p:nvPr>
            <p:custDataLst>
              <p:tags r:id="rId4"/>
            </p:custDataLst>
          </p:nvPr>
        </p:nvSpPr>
        <p:spPr>
          <a:xfrm>
            <a:off x="1673335" y="4412750"/>
            <a:ext cx="3471519" cy="954107"/>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defTabSz="1219169">
              <a:lnSpc>
                <a:spcPct val="140000"/>
              </a:lnSpc>
              <a:defRPr sz="2000" b="1">
                <a:solidFill>
                  <a:srgbClr val="3B3C44"/>
                </a:solidFill>
                <a:latin typeface="Lora"/>
                <a:ea typeface="Lora"/>
                <a:cs typeface="Lora"/>
                <a:sym typeface="Lora"/>
              </a:defRPr>
            </a:pPr>
            <a:r>
              <a:rPr sz="1000"/>
              <a:t>VARIABLE B</a:t>
            </a:r>
          </a:p>
          <a:p>
            <a:pPr defTabSz="1219169">
              <a:lnSpc>
                <a:spcPct val="140000"/>
              </a:lnSpc>
              <a:defRPr sz="2000">
                <a:solidFill>
                  <a:srgbClr val="A6AAA9"/>
                </a:solidFill>
                <a:latin typeface="Lora"/>
                <a:ea typeface="Lora"/>
                <a:cs typeface="Lora"/>
                <a:sym typeface="Lora"/>
              </a:defRPr>
            </a:pPr>
            <a:r>
              <a:rPr sz="1000"/>
              <a:t>Lorem ipsum dolor sit amet, consectetuer adipiscing elit, sed diam nonummy nibh euismod tincidunt ut laoreet dolore magna aliquam erat volutpat.</a:t>
            </a:r>
          </a:p>
        </p:txBody>
      </p:sp>
      <p:sp>
        <p:nvSpPr>
          <p:cNvPr id="352" name="PA_形状 352"/>
          <p:cNvSpPr/>
          <p:nvPr>
            <p:custDataLst>
              <p:tags r:id="rId5"/>
            </p:custDataLst>
          </p:nvPr>
        </p:nvSpPr>
        <p:spPr>
          <a:xfrm>
            <a:off x="1143549" y="4459642"/>
            <a:ext cx="248140" cy="248140"/>
          </a:xfrm>
          <a:prstGeom prst="rect">
            <a:avLst/>
          </a:prstGeom>
          <a:solidFill>
            <a:srgbClr val="E8E9EB"/>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353" name="PA_形状 353"/>
          <p:cNvSpPr/>
          <p:nvPr>
            <p:custDataLst>
              <p:tags r:id="rId6"/>
            </p:custDataLst>
          </p:nvPr>
        </p:nvSpPr>
        <p:spPr>
          <a:xfrm>
            <a:off x="979248" y="1987347"/>
            <a:ext cx="4353720" cy="695575"/>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defTabSz="1219169">
              <a:lnSpc>
                <a:spcPct val="80000"/>
              </a:lnSpc>
              <a:defRPr sz="4900">
                <a:solidFill>
                  <a:srgbClr val="3B3C44"/>
                </a:solidFill>
                <a:latin typeface="Poppins SemiBold"/>
                <a:ea typeface="Poppins SemiBold"/>
                <a:cs typeface="Poppins SemiBold"/>
                <a:sym typeface="Poppins SemiBold"/>
              </a:defRPr>
            </a:pPr>
            <a:r>
              <a:rPr sz="2450" dirty="0"/>
              <a:t>Bar Chart:</a:t>
            </a:r>
          </a:p>
          <a:p>
            <a:pPr defTabSz="1219169">
              <a:lnSpc>
                <a:spcPct val="80000"/>
              </a:lnSpc>
              <a:defRPr sz="4900">
                <a:solidFill>
                  <a:srgbClr val="3B3C44"/>
                </a:solidFill>
                <a:latin typeface="Poppins SemiBold"/>
                <a:ea typeface="Poppins SemiBold"/>
                <a:cs typeface="Poppins SemiBold"/>
                <a:sym typeface="Poppins SemiBold"/>
              </a:defRPr>
            </a:pPr>
            <a:r>
              <a:rPr sz="2450" dirty="0"/>
              <a:t>The Data You Can Trust</a:t>
            </a:r>
          </a:p>
        </p:txBody>
      </p:sp>
      <p:sp>
        <p:nvSpPr>
          <p:cNvPr id="354" name="PA_形状 354"/>
          <p:cNvSpPr>
            <a:spLocks noGrp="1"/>
          </p:cNvSpPr>
          <p:nvPr>
            <p:ph type="sldNum" sz="quarter" idx="2"/>
            <p:custDataLst>
              <p:tags r:id="rId7"/>
            </p:custDataLst>
          </p:nvPr>
        </p:nvSpPr>
        <p:spPr>
          <a:prstGeom prst="rect">
            <a:avLst/>
          </a:prstGeom>
          <a:extLst>
            <a:ext uri="{C572A759-6A51-4108-AA02-DFA0A04FC94B}">
              <ma14:wrappingTextBoxFlag xmlns:ma14="http://schemas.microsoft.com/office/mac/drawingml/2011/main" xmlns="" val="1"/>
            </a:ext>
          </a:extLst>
        </p:spPr>
        <p:txBody>
          <a:bodyPr vert="horz" lIns="22860" tIns="22860" rIns="22860" bIns="22860" rtlCol="0" anchor="ctr"/>
          <a:lstStyle>
            <a:lvl1pPr algn="r" defTabSz="1219169">
              <a:defRPr sz="1000">
                <a:solidFill>
                  <a:srgbClr val="585B66"/>
                </a:solidFill>
                <a:latin typeface="Montserrat"/>
                <a:ea typeface="Montserrat"/>
                <a:cs typeface="Montserrat"/>
                <a:sym typeface="Montserrat"/>
              </a:defRPr>
            </a:lvl1pPr>
          </a:lstStyle>
          <a:p>
            <a:fld id="{86CB4B4D-7CA3-9044-876B-883B54F8677D}" type="slidenum">
              <a:t>29</a:t>
            </a:fld>
            <a:endParaRPr/>
          </a:p>
        </p:txBody>
      </p:sp>
      <p:sp>
        <p:nvSpPr>
          <p:cNvPr id="355" name="PA_形状 355"/>
          <p:cNvSpPr/>
          <p:nvPr>
            <p:custDataLst>
              <p:tags r:id="rId8"/>
            </p:custDataLst>
          </p:nvPr>
        </p:nvSpPr>
        <p:spPr>
          <a:xfrm>
            <a:off x="4259024" y="319678"/>
            <a:ext cx="3673952" cy="50840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nSpc>
                <a:spcPct val="70000"/>
              </a:lnSpc>
              <a:defRPr sz="8100">
                <a:latin typeface="Poppins Light"/>
                <a:ea typeface="Poppins Light"/>
                <a:cs typeface="Poppins Light"/>
                <a:sym typeface="Poppins Light"/>
              </a:defRPr>
            </a:pPr>
            <a:r>
              <a:rPr sz="4050"/>
              <a:t>Our </a:t>
            </a:r>
            <a:r>
              <a:rPr sz="4050" b="1">
                <a:latin typeface="Poppins"/>
                <a:ea typeface="Poppins"/>
                <a:cs typeface="Poppins"/>
                <a:sym typeface="Poppins"/>
              </a:rPr>
              <a:t>Data</a:t>
            </a:r>
          </a:p>
        </p:txBody>
      </p:sp>
    </p:spTree>
    <p:extLst>
      <p:ext uri="{BB962C8B-B14F-4D97-AF65-F5344CB8AC3E}">
        <p14:creationId xmlns:p14="http://schemas.microsoft.com/office/powerpoint/2010/main" val="205306005"/>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48"/>
                                        </p:tgtEl>
                                        <p:attrNameLst>
                                          <p:attrName>style.visibility</p:attrName>
                                        </p:attrNameLst>
                                      </p:cBhvr>
                                      <p:to>
                                        <p:strVal val="visible"/>
                                      </p:to>
                                    </p:set>
                                    <p:anim to="" calcmode="lin" valueType="num">
                                      <p:cBhvr>
                                        <p:cTn id="7" dur="700" fill="hold">
                                          <p:stCondLst>
                                            <p:cond delay="0"/>
                                          </p:stCondLst>
                                        </p:cTn>
                                        <p:tgtEl>
                                          <p:spTgt spid="348"/>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48"/>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48"/>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349"/>
                                        </p:tgtEl>
                                        <p:attrNameLst>
                                          <p:attrName>style.visibility</p:attrName>
                                        </p:attrNameLst>
                                      </p:cBhvr>
                                      <p:to>
                                        <p:strVal val="visible"/>
                                      </p:to>
                                    </p:set>
                                    <p:anim to="" calcmode="lin" valueType="num">
                                      <p:cBhvr>
                                        <p:cTn id="12" dur="700" fill="hold">
                                          <p:stCondLst>
                                            <p:cond delay="0"/>
                                          </p:stCondLst>
                                        </p:cTn>
                                        <p:tgtEl>
                                          <p:spTgt spid="349"/>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349"/>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349"/>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350"/>
                                        </p:tgtEl>
                                        <p:attrNameLst>
                                          <p:attrName>style.visibility</p:attrName>
                                        </p:attrNameLst>
                                      </p:cBhvr>
                                      <p:to>
                                        <p:strVal val="visible"/>
                                      </p:to>
                                    </p:set>
                                    <p:anim to="" calcmode="lin" valueType="num">
                                      <p:cBhvr>
                                        <p:cTn id="17" dur="700" fill="hold">
                                          <p:stCondLst>
                                            <p:cond delay="0"/>
                                          </p:stCondLst>
                                        </p:cTn>
                                        <p:tgtEl>
                                          <p:spTgt spid="350"/>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350"/>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350"/>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351"/>
                                        </p:tgtEl>
                                        <p:attrNameLst>
                                          <p:attrName>style.visibility</p:attrName>
                                        </p:attrNameLst>
                                      </p:cBhvr>
                                      <p:to>
                                        <p:strVal val="visible"/>
                                      </p:to>
                                    </p:set>
                                    <p:anim to="" calcmode="lin" valueType="num">
                                      <p:cBhvr>
                                        <p:cTn id="22" dur="700" fill="hold">
                                          <p:stCondLst>
                                            <p:cond delay="0"/>
                                          </p:stCondLst>
                                        </p:cTn>
                                        <p:tgtEl>
                                          <p:spTgt spid="351"/>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351"/>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351"/>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352"/>
                                        </p:tgtEl>
                                        <p:attrNameLst>
                                          <p:attrName>style.visibility</p:attrName>
                                        </p:attrNameLst>
                                      </p:cBhvr>
                                      <p:to>
                                        <p:strVal val="visible"/>
                                      </p:to>
                                    </p:set>
                                    <p:anim to="" calcmode="lin" valueType="num">
                                      <p:cBhvr>
                                        <p:cTn id="27" dur="700" fill="hold">
                                          <p:stCondLst>
                                            <p:cond delay="0"/>
                                          </p:stCondLst>
                                        </p:cTn>
                                        <p:tgtEl>
                                          <p:spTgt spid="352"/>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352"/>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352"/>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353"/>
                                        </p:tgtEl>
                                        <p:attrNameLst>
                                          <p:attrName>style.visibility</p:attrName>
                                        </p:attrNameLst>
                                      </p:cBhvr>
                                      <p:to>
                                        <p:strVal val="visible"/>
                                      </p:to>
                                    </p:set>
                                    <p:anim to="" calcmode="lin" valueType="num">
                                      <p:cBhvr>
                                        <p:cTn id="32" dur="700" fill="hold">
                                          <p:stCondLst>
                                            <p:cond delay="0"/>
                                          </p:stCondLst>
                                        </p:cTn>
                                        <p:tgtEl>
                                          <p:spTgt spid="353"/>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353"/>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353"/>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354"/>
                                        </p:tgtEl>
                                        <p:attrNameLst>
                                          <p:attrName>style.visibility</p:attrName>
                                        </p:attrNameLst>
                                      </p:cBhvr>
                                      <p:to>
                                        <p:strVal val="visible"/>
                                      </p:to>
                                    </p:set>
                                    <p:anim to="" calcmode="lin" valueType="num">
                                      <p:cBhvr>
                                        <p:cTn id="37" dur="700" fill="hold">
                                          <p:stCondLst>
                                            <p:cond delay="0"/>
                                          </p:stCondLst>
                                        </p:cTn>
                                        <p:tgtEl>
                                          <p:spTgt spid="354"/>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354"/>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354"/>
                                        </p:tgtEl>
                                      </p:cBhvr>
                                    </p:animEffect>
                                  </p:childTnLst>
                                </p:cTn>
                              </p:par>
                              <p:par>
                                <p:cTn id="40" presetID="0" presetClass="entr" presetSubtype="0" fill="hold" grpId="0" nodeType="withEffect">
                                  <p:stCondLst>
                                    <p:cond delay="0"/>
                                  </p:stCondLst>
                                  <p:childTnLst>
                                    <p:set>
                                      <p:cBhvr>
                                        <p:cTn id="41" dur="1" fill="hold">
                                          <p:stCondLst>
                                            <p:cond delay="0"/>
                                          </p:stCondLst>
                                        </p:cTn>
                                        <p:tgtEl>
                                          <p:spTgt spid="355"/>
                                        </p:tgtEl>
                                        <p:attrNameLst>
                                          <p:attrName>style.visibility</p:attrName>
                                        </p:attrNameLst>
                                      </p:cBhvr>
                                      <p:to>
                                        <p:strVal val="visible"/>
                                      </p:to>
                                    </p:set>
                                    <p:anim to="" calcmode="lin" valueType="num">
                                      <p:cBhvr>
                                        <p:cTn id="42" dur="700" fill="hold">
                                          <p:stCondLst>
                                            <p:cond delay="0"/>
                                          </p:stCondLst>
                                        </p:cTn>
                                        <p:tgtEl>
                                          <p:spTgt spid="355"/>
                                        </p:tgtEl>
                                        <p:attrNameLst>
                                          <p:attrName>ppt_x</p:attrName>
                                        </p:attrNameLst>
                                      </p:cBhvr>
                                      <p:tavLst>
                                        <p:tav tm="0" fmla="#ppt_x-#ppt_h*((1.5-1.5*$)^3-(1.5-1.5*$)^2)">
                                          <p:val>
                                            <p:strVal val="0"/>
                                          </p:val>
                                        </p:tav>
                                        <p:tav tm="100000">
                                          <p:val>
                                            <p:strVal val="1"/>
                                          </p:val>
                                        </p:tav>
                                      </p:tavLst>
                                    </p:anim>
                                    <p:anim to="" calcmode="lin" valueType="num">
                                      <p:cBhvr>
                                        <p:cTn id="43" dur="700" fill="hold">
                                          <p:stCondLst>
                                            <p:cond delay="0"/>
                                          </p:stCondLst>
                                        </p:cTn>
                                        <p:tgtEl>
                                          <p:spTgt spid="355"/>
                                        </p:tgtEl>
                                        <p:attrNameLst>
                                          <p:attrName>transform.rotation_z</p:attrName>
                                        </p:attrNameLst>
                                      </p:cBhvr>
                                      <p:tavLst>
                                        <p:tav tm="0" fmla="#ppt_r+180*((1.5-1.5*$)^3-(1.5-1.5*$)^2)">
                                          <p:val>
                                            <p:strVal val="0"/>
                                          </p:val>
                                        </p:tav>
                                        <p:tav tm="100000">
                                          <p:val>
                                            <p:strVal val="1"/>
                                          </p:val>
                                        </p:tav>
                                      </p:tavLst>
                                    </p:anim>
                                    <p:animEffect filter="fade">
                                      <p:cBhvr>
                                        <p:cTn id="44" dur="300">
                                          <p:stCondLst>
                                            <p:cond delay="0"/>
                                          </p:stCondLst>
                                        </p:cTn>
                                        <p:tgtEl>
                                          <p:spTgt spid="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48" grpId="0">
        <p:bldAsOne/>
      </p:bldGraphic>
      <p:bldP spid="349" grpId="0" animBg="1"/>
      <p:bldP spid="350" grpId="0" animBg="1" autoUpdateAnimBg="0"/>
      <p:bldP spid="351" grpId="0" animBg="1" autoUpdateAnimBg="0"/>
      <p:bldP spid="352" grpId="0" animBg="1" autoUpdateAnimBg="0"/>
      <p:bldP spid="353" grpId="0" animBg="1" autoUpdateAnimBg="0"/>
      <p:bldP spid="354" grpId="0" animBg="1" autoUpdateAnimBg="0"/>
      <p:bldP spid="35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PicturePlaceholder 4">
            <a:extLst>
              <a:ext uri="{FF2B5EF4-FFF2-40B4-BE49-F238E27FC236}">
                <a16:creationId xmlns:a16="http://schemas.microsoft.com/office/drawing/2014/main" id="{177474ED-4D53-4ADF-8B46-AB60F6196585}"/>
              </a:ext>
            </a:extLst>
          </p:cNvPr>
          <p:cNvPicPr>
            <a:picLocks noGrp="1" noChangeAspect="1"/>
          </p:cNvPicPr>
          <p:nvPr>
            <p:ph type="pic" sz="quarter" idx="10"/>
            <p:custDataLst>
              <p:tags r:id="rId1"/>
            </p:custDataLst>
          </p:nvPr>
        </p:nvPicPr>
        <p:blipFill>
          <a:blip r:embed="rId11">
            <a:extLst>
              <a:ext uri="{28A0092B-C50C-407E-A947-70E740481C1C}">
                <a14:useLocalDpi xmlns:a14="http://schemas.microsoft.com/office/drawing/2010/main" val="0"/>
              </a:ext>
            </a:extLst>
          </a:blip>
          <a:srcRect t="7807" b="7807"/>
          <a:stretch>
            <a:fillRect/>
          </a:stretch>
        </p:blipFill>
        <p:spPr/>
      </p:pic>
      <p:pic>
        <p:nvPicPr>
          <p:cNvPr id="7" name="PA_PicturePlaceholder 6">
            <a:extLst>
              <a:ext uri="{FF2B5EF4-FFF2-40B4-BE49-F238E27FC236}">
                <a16:creationId xmlns:a16="http://schemas.microsoft.com/office/drawing/2014/main" id="{4AA2E9DB-AD9D-40A7-A11D-F8F3ABFB5667}"/>
              </a:ext>
            </a:extLst>
          </p:cNvPr>
          <p:cNvPicPr>
            <a:picLocks noGrp="1" noChangeAspect="1"/>
          </p:cNvPicPr>
          <p:nvPr>
            <p:ph type="pic" sz="quarter" idx="11"/>
            <p:custDataLst>
              <p:tags r:id="rId2"/>
            </p:custDataLst>
          </p:nvPr>
        </p:nvPicPr>
        <p:blipFill>
          <a:blip r:embed="rId12">
            <a:extLst>
              <a:ext uri="{28A0092B-C50C-407E-A947-70E740481C1C}">
                <a14:useLocalDpi xmlns:a14="http://schemas.microsoft.com/office/drawing/2010/main" val="0"/>
              </a:ext>
            </a:extLst>
          </a:blip>
          <a:srcRect t="7840" b="7840"/>
          <a:stretch>
            <a:fillRect/>
          </a:stretch>
        </p:blipFill>
        <p:spPr/>
      </p:pic>
      <p:sp>
        <p:nvSpPr>
          <p:cNvPr id="144" name="PA_形状 144"/>
          <p:cNvSpPr/>
          <p:nvPr>
            <p:custDataLst>
              <p:tags r:id="rId3"/>
            </p:custDataLst>
          </p:nvPr>
        </p:nvSpPr>
        <p:spPr>
          <a:xfrm>
            <a:off x="7598171" y="1980361"/>
            <a:ext cx="3343952" cy="4190972"/>
          </a:xfrm>
          <a:prstGeom prst="rect">
            <a:avLst/>
          </a:prstGeom>
          <a:solidFill>
            <a:srgbClr val="000000"/>
          </a:solidFill>
          <a:ln w="12700">
            <a:miter lim="400000"/>
          </a:ln>
          <a:effectLst>
            <a:outerShdw blurRad="266700" dist="189700" dir="5400000" rotWithShape="0">
              <a:srgbClr val="000000">
                <a:alpha val="56293"/>
              </a:srgbClr>
            </a:outerShdw>
          </a:effectLst>
        </p:spPr>
        <p:txBody>
          <a:bodyPr lIns="35719" tIns="35719" rIns="35719" bIns="35719" anchor="ctr"/>
          <a:lstStyle/>
          <a:p>
            <a:pPr>
              <a:defRPr sz="3200">
                <a:solidFill>
                  <a:srgbClr val="FFFFFF"/>
                </a:solidFill>
              </a:defRPr>
            </a:pPr>
            <a:endParaRPr sz="1600"/>
          </a:p>
        </p:txBody>
      </p:sp>
      <p:sp>
        <p:nvSpPr>
          <p:cNvPr id="145" name="PA_形状 145"/>
          <p:cNvSpPr/>
          <p:nvPr>
            <p:custDataLst>
              <p:tags r:id="rId4"/>
            </p:custDataLst>
          </p:nvPr>
        </p:nvSpPr>
        <p:spPr>
          <a:xfrm>
            <a:off x="8179087" y="4075847"/>
            <a:ext cx="1925034" cy="944682"/>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lnSpc>
                <a:spcPct val="90000"/>
              </a:lnSpc>
              <a:defRPr sz="4200">
                <a:solidFill>
                  <a:srgbClr val="FFFFFF"/>
                </a:solidFill>
                <a:latin typeface="Poppins Light"/>
                <a:ea typeface="Poppins Light"/>
                <a:cs typeface="Poppins Light"/>
                <a:sym typeface="Poppins Light"/>
              </a:defRPr>
            </a:pPr>
            <a:r>
              <a:rPr sz="2100" b="1" dirty="0">
                <a:latin typeface="Poppins"/>
                <a:ea typeface="Poppins"/>
                <a:cs typeface="Poppins"/>
                <a:sym typeface="Poppins"/>
              </a:rPr>
              <a:t>Premium Stuff</a:t>
            </a:r>
            <a:r>
              <a:rPr sz="2100" dirty="0"/>
              <a:t> </a:t>
            </a:r>
          </a:p>
          <a:p>
            <a:pPr algn="l">
              <a:lnSpc>
                <a:spcPct val="90000"/>
              </a:lnSpc>
              <a:defRPr sz="4200">
                <a:solidFill>
                  <a:srgbClr val="FFFFFF"/>
                </a:solidFill>
                <a:latin typeface="Poppins Light"/>
                <a:ea typeface="Poppins Light"/>
                <a:cs typeface="Poppins Light"/>
                <a:sym typeface="Poppins Light"/>
              </a:defRPr>
            </a:pPr>
            <a:r>
              <a:rPr sz="2100" dirty="0"/>
              <a:t>&amp; Affordable Price</a:t>
            </a:r>
          </a:p>
        </p:txBody>
      </p:sp>
      <p:sp>
        <p:nvSpPr>
          <p:cNvPr id="146" name="PA_形状 146"/>
          <p:cNvSpPr/>
          <p:nvPr>
            <p:custDataLst>
              <p:tags r:id="rId5"/>
            </p:custDataLst>
          </p:nvPr>
        </p:nvSpPr>
        <p:spPr>
          <a:xfrm>
            <a:off x="1232853" y="3128244"/>
            <a:ext cx="5844859" cy="3063724"/>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l">
              <a:lnSpc>
                <a:spcPct val="90000"/>
              </a:lnSpc>
              <a:defRPr sz="3600">
                <a:solidFill>
                  <a:srgbClr val="53585F"/>
                </a:solidFill>
                <a:latin typeface="Poppins Light"/>
                <a:ea typeface="Poppins Light"/>
                <a:cs typeface="Poppins Light"/>
                <a:sym typeface="Poppins Light"/>
              </a:defRPr>
            </a:pPr>
            <a:r>
              <a:rPr b="1" dirty="0" err="1">
                <a:latin typeface="Poppins"/>
                <a:ea typeface="Poppins"/>
                <a:cs typeface="Poppins"/>
                <a:sym typeface="Poppins"/>
              </a:rPr>
              <a:t>Etiam</a:t>
            </a:r>
            <a:r>
              <a:rPr b="1" dirty="0">
                <a:latin typeface="Poppins"/>
                <a:ea typeface="Poppins"/>
                <a:cs typeface="Poppins"/>
                <a:sym typeface="Poppins"/>
              </a:rPr>
              <a:t> porta </a:t>
            </a:r>
            <a:r>
              <a:rPr b="1" dirty="0" err="1">
                <a:latin typeface="Poppins"/>
                <a:ea typeface="Poppins"/>
                <a:cs typeface="Poppins"/>
                <a:sym typeface="Poppins"/>
              </a:rPr>
              <a:t>sem</a:t>
            </a:r>
            <a:r>
              <a:rPr b="1" dirty="0">
                <a:latin typeface="Poppins"/>
                <a:ea typeface="Poppins"/>
                <a:cs typeface="Poppins"/>
                <a:sym typeface="Poppins"/>
              </a:rPr>
              <a:t> </a:t>
            </a:r>
            <a:r>
              <a:rPr b="1" dirty="0" err="1">
                <a:latin typeface="Poppins"/>
                <a:ea typeface="Poppins"/>
                <a:cs typeface="Poppins"/>
                <a:sym typeface="Poppins"/>
              </a:rPr>
              <a:t>malesuada</a:t>
            </a:r>
            <a:r>
              <a:rPr dirty="0"/>
              <a:t> magna </a:t>
            </a:r>
            <a:r>
              <a:rPr dirty="0" err="1"/>
              <a:t>mollis</a:t>
            </a:r>
            <a:r>
              <a:rPr dirty="0"/>
              <a:t> </a:t>
            </a:r>
            <a:r>
              <a:rPr dirty="0" err="1"/>
              <a:t>euismod</a:t>
            </a:r>
            <a:r>
              <a:rPr dirty="0"/>
              <a:t>. Cras </a:t>
            </a:r>
            <a:r>
              <a:rPr dirty="0" err="1"/>
              <a:t>mattis</a:t>
            </a:r>
            <a:r>
              <a:rPr dirty="0"/>
              <a:t> </a:t>
            </a:r>
            <a:r>
              <a:rPr dirty="0" err="1"/>
              <a:t>consectetur</a:t>
            </a:r>
            <a:r>
              <a:rPr dirty="0"/>
              <a:t> </a:t>
            </a:r>
            <a:r>
              <a:rPr dirty="0" err="1"/>
              <a:t>purus</a:t>
            </a:r>
            <a:r>
              <a:rPr dirty="0"/>
              <a:t> sit </a:t>
            </a:r>
            <a:r>
              <a:rPr dirty="0" err="1"/>
              <a:t>amet</a:t>
            </a:r>
            <a:r>
              <a:rPr dirty="0"/>
              <a:t> </a:t>
            </a:r>
            <a:r>
              <a:rPr dirty="0" err="1"/>
              <a:t>fermentum</a:t>
            </a:r>
            <a:r>
              <a:rPr dirty="0"/>
              <a:t>. </a:t>
            </a:r>
            <a:r>
              <a:rPr dirty="0" err="1"/>
              <a:t>Nullam</a:t>
            </a:r>
            <a:r>
              <a:rPr dirty="0"/>
              <a:t> </a:t>
            </a:r>
            <a:r>
              <a:rPr dirty="0" err="1"/>
              <a:t>quis</a:t>
            </a:r>
            <a:r>
              <a:rPr dirty="0"/>
              <a:t> </a:t>
            </a:r>
            <a:r>
              <a:rPr dirty="0" err="1"/>
              <a:t>risus</a:t>
            </a:r>
            <a:r>
              <a:rPr dirty="0"/>
              <a:t> </a:t>
            </a:r>
            <a:r>
              <a:rPr dirty="0" err="1"/>
              <a:t>eget</a:t>
            </a:r>
            <a:r>
              <a:rPr dirty="0"/>
              <a:t> </a:t>
            </a:r>
            <a:r>
              <a:rPr dirty="0" err="1"/>
              <a:t>urna</a:t>
            </a:r>
            <a:r>
              <a:rPr dirty="0"/>
              <a:t> </a:t>
            </a:r>
            <a:r>
              <a:rPr dirty="0" err="1"/>
              <a:t>mollis</a:t>
            </a:r>
            <a:r>
              <a:rPr dirty="0"/>
              <a:t> </a:t>
            </a:r>
            <a:r>
              <a:rPr dirty="0" err="1"/>
              <a:t>ornare</a:t>
            </a:r>
            <a:r>
              <a:rPr dirty="0"/>
              <a:t> </a:t>
            </a:r>
            <a:r>
              <a:rPr dirty="0" err="1"/>
              <a:t>vel</a:t>
            </a:r>
            <a:r>
              <a:rPr dirty="0"/>
              <a:t> </a:t>
            </a:r>
            <a:r>
              <a:rPr dirty="0" err="1"/>
              <a:t>eu</a:t>
            </a:r>
            <a:endParaRPr dirty="0"/>
          </a:p>
        </p:txBody>
      </p:sp>
      <p:sp>
        <p:nvSpPr>
          <p:cNvPr id="147" name="PA_形状 147"/>
          <p:cNvSpPr/>
          <p:nvPr>
            <p:custDataLst>
              <p:tags r:id="rId6"/>
            </p:custDataLst>
          </p:nvPr>
        </p:nvSpPr>
        <p:spPr>
          <a:xfrm>
            <a:off x="6929813" y="2180246"/>
            <a:ext cx="1502747" cy="233617"/>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148" name="PA_形状 148"/>
          <p:cNvSpPr/>
          <p:nvPr>
            <p:custDataLst>
              <p:tags r:id="rId7"/>
            </p:custDataLst>
          </p:nvPr>
        </p:nvSpPr>
        <p:spPr>
          <a:xfrm>
            <a:off x="6929813" y="2420866"/>
            <a:ext cx="1502747" cy="233617"/>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149" name="PA_形状 149"/>
          <p:cNvSpPr/>
          <p:nvPr>
            <p:custDataLst>
              <p:tags r:id="rId8"/>
            </p:custDataLst>
          </p:nvPr>
        </p:nvSpPr>
        <p:spPr>
          <a:xfrm>
            <a:off x="6929813" y="2661486"/>
            <a:ext cx="1502747" cy="233617"/>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FFFFFF"/>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Tree>
    <p:extLst>
      <p:ext uri="{BB962C8B-B14F-4D97-AF65-F5344CB8AC3E}">
        <p14:creationId xmlns:p14="http://schemas.microsoft.com/office/powerpoint/2010/main" val="2775593354"/>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5"/>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5"/>
                                        </p:tgtEl>
                                      </p:cBhvr>
                                    </p:animEffect>
                                  </p:childTnLst>
                                </p:cTn>
                              </p:par>
                              <p:par>
                                <p:cTn id="10" presetID="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700" fill="hold">
                                          <p:stCondLst>
                                            <p:cond delay="0"/>
                                          </p:stCondLst>
                                        </p:cTn>
                                        <p:tgtEl>
                                          <p:spTgt spid="7"/>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7"/>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7"/>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144"/>
                                        </p:tgtEl>
                                        <p:attrNameLst>
                                          <p:attrName>style.visibility</p:attrName>
                                        </p:attrNameLst>
                                      </p:cBhvr>
                                      <p:to>
                                        <p:strVal val="visible"/>
                                      </p:to>
                                    </p:set>
                                    <p:anim to="" calcmode="lin" valueType="num">
                                      <p:cBhvr>
                                        <p:cTn id="17" dur="700" fill="hold">
                                          <p:stCondLst>
                                            <p:cond delay="0"/>
                                          </p:stCondLst>
                                        </p:cTn>
                                        <p:tgtEl>
                                          <p:spTgt spid="144"/>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144"/>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144"/>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145"/>
                                        </p:tgtEl>
                                        <p:attrNameLst>
                                          <p:attrName>style.visibility</p:attrName>
                                        </p:attrNameLst>
                                      </p:cBhvr>
                                      <p:to>
                                        <p:strVal val="visible"/>
                                      </p:to>
                                    </p:set>
                                    <p:anim to="" calcmode="lin" valueType="num">
                                      <p:cBhvr>
                                        <p:cTn id="22" dur="700" fill="hold">
                                          <p:stCondLst>
                                            <p:cond delay="0"/>
                                          </p:stCondLst>
                                        </p:cTn>
                                        <p:tgtEl>
                                          <p:spTgt spid="145"/>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145"/>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145"/>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146"/>
                                        </p:tgtEl>
                                        <p:attrNameLst>
                                          <p:attrName>style.visibility</p:attrName>
                                        </p:attrNameLst>
                                      </p:cBhvr>
                                      <p:to>
                                        <p:strVal val="visible"/>
                                      </p:to>
                                    </p:set>
                                    <p:anim to="" calcmode="lin" valueType="num">
                                      <p:cBhvr>
                                        <p:cTn id="27" dur="700" fill="hold">
                                          <p:stCondLst>
                                            <p:cond delay="0"/>
                                          </p:stCondLst>
                                        </p:cTn>
                                        <p:tgtEl>
                                          <p:spTgt spid="146"/>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146"/>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146"/>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147"/>
                                        </p:tgtEl>
                                        <p:attrNameLst>
                                          <p:attrName>style.visibility</p:attrName>
                                        </p:attrNameLst>
                                      </p:cBhvr>
                                      <p:to>
                                        <p:strVal val="visible"/>
                                      </p:to>
                                    </p:set>
                                    <p:anim to="" calcmode="lin" valueType="num">
                                      <p:cBhvr>
                                        <p:cTn id="32" dur="700" fill="hold">
                                          <p:stCondLst>
                                            <p:cond delay="0"/>
                                          </p:stCondLst>
                                        </p:cTn>
                                        <p:tgtEl>
                                          <p:spTgt spid="147"/>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147"/>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147"/>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48"/>
                                        </p:tgtEl>
                                        <p:attrNameLst>
                                          <p:attrName>style.visibility</p:attrName>
                                        </p:attrNameLst>
                                      </p:cBhvr>
                                      <p:to>
                                        <p:strVal val="visible"/>
                                      </p:to>
                                    </p:set>
                                    <p:anim to="" calcmode="lin" valueType="num">
                                      <p:cBhvr>
                                        <p:cTn id="37" dur="700" fill="hold">
                                          <p:stCondLst>
                                            <p:cond delay="0"/>
                                          </p:stCondLst>
                                        </p:cTn>
                                        <p:tgtEl>
                                          <p:spTgt spid="148"/>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148"/>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148"/>
                                        </p:tgtEl>
                                      </p:cBhvr>
                                    </p:animEffect>
                                  </p:childTnLst>
                                </p:cTn>
                              </p:par>
                              <p:par>
                                <p:cTn id="40" presetID="0" presetClass="entr" presetSubtype="0" fill="hold" grpId="0" nodeType="withEffect">
                                  <p:stCondLst>
                                    <p:cond delay="0"/>
                                  </p:stCondLst>
                                  <p:childTnLst>
                                    <p:set>
                                      <p:cBhvr>
                                        <p:cTn id="41" dur="1" fill="hold">
                                          <p:stCondLst>
                                            <p:cond delay="0"/>
                                          </p:stCondLst>
                                        </p:cTn>
                                        <p:tgtEl>
                                          <p:spTgt spid="149"/>
                                        </p:tgtEl>
                                        <p:attrNameLst>
                                          <p:attrName>style.visibility</p:attrName>
                                        </p:attrNameLst>
                                      </p:cBhvr>
                                      <p:to>
                                        <p:strVal val="visible"/>
                                      </p:to>
                                    </p:set>
                                    <p:anim to="" calcmode="lin" valueType="num">
                                      <p:cBhvr>
                                        <p:cTn id="42" dur="700" fill="hold">
                                          <p:stCondLst>
                                            <p:cond delay="0"/>
                                          </p:stCondLst>
                                        </p:cTn>
                                        <p:tgtEl>
                                          <p:spTgt spid="149"/>
                                        </p:tgtEl>
                                        <p:attrNameLst>
                                          <p:attrName>ppt_x</p:attrName>
                                        </p:attrNameLst>
                                      </p:cBhvr>
                                      <p:tavLst>
                                        <p:tav tm="0" fmla="#ppt_x-#ppt_h*((1.5-1.5*$)^3-(1.5-1.5*$)^2)">
                                          <p:val>
                                            <p:strVal val="0"/>
                                          </p:val>
                                        </p:tav>
                                        <p:tav tm="100000">
                                          <p:val>
                                            <p:strVal val="1"/>
                                          </p:val>
                                        </p:tav>
                                      </p:tavLst>
                                    </p:anim>
                                    <p:anim to="" calcmode="lin" valueType="num">
                                      <p:cBhvr>
                                        <p:cTn id="43" dur="700" fill="hold">
                                          <p:stCondLst>
                                            <p:cond delay="0"/>
                                          </p:stCondLst>
                                        </p:cTn>
                                        <p:tgtEl>
                                          <p:spTgt spid="149"/>
                                        </p:tgtEl>
                                        <p:attrNameLst>
                                          <p:attrName>transform.rotation_z</p:attrName>
                                        </p:attrNameLst>
                                      </p:cBhvr>
                                      <p:tavLst>
                                        <p:tav tm="0" fmla="#ppt_r+180*((1.5-1.5*$)^3-(1.5-1.5*$)^2)">
                                          <p:val>
                                            <p:strVal val="0"/>
                                          </p:val>
                                        </p:tav>
                                        <p:tav tm="100000">
                                          <p:val>
                                            <p:strVal val="1"/>
                                          </p:val>
                                        </p:tav>
                                      </p:tavLst>
                                    </p:anim>
                                    <p:animEffect filter="fade">
                                      <p:cBhvr>
                                        <p:cTn id="44" dur="300">
                                          <p:stCondLst>
                                            <p:cond delay="0"/>
                                          </p:stCondLst>
                                        </p:cTn>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autoUpdateAnimBg="0"/>
      <p:bldP spid="145" grpId="0" animBg="1" autoUpdateAnimBg="0"/>
      <p:bldP spid="146" grpId="0" animBg="1" autoUpdateAnimBg="0"/>
      <p:bldP spid="147" grpId="0" animBg="1" autoUpdateAnimBg="0"/>
      <p:bldP spid="148" grpId="0" animBg="1" autoUpdateAnimBg="0"/>
      <p:bldP spid="149"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A_图片 7" descr="图片包含 建筑物, 事情, 户外&#10;&#10;已生成极高可信度的说明">
            <a:extLst>
              <a:ext uri="{FF2B5EF4-FFF2-40B4-BE49-F238E27FC236}">
                <a16:creationId xmlns:a16="http://schemas.microsoft.com/office/drawing/2014/main" id="{F5E84B06-917D-4902-91CC-0B1175B2FA27}"/>
              </a:ext>
            </a:extLst>
          </p:cNvPr>
          <p:cNvPicPr>
            <a:picLocks noChangeAspect="1"/>
          </p:cNvPicPr>
          <p:nvPr>
            <p:custDataLst>
              <p:tags r:id="rId1"/>
            </p:custDataLst>
          </p:nvPr>
        </p:nvPicPr>
        <p:blipFill>
          <a:blip r:embed="rId10">
            <a:extLst>
              <a:ext uri="{BEBA8EAE-BF5A-486C-A8C5-ECC9F3942E4B}">
                <a14:imgProps xmlns:a14="http://schemas.microsoft.com/office/drawing/2010/main">
                  <a14:imgLayer r:embed="rId11">
                    <a14:imgEffect>
                      <a14:saturation sat="0"/>
                    </a14:imgEffect>
                  </a14:imgLayer>
                </a14:imgProps>
              </a:ext>
            </a:extLst>
          </a:blip>
          <a:stretch>
            <a:fillRect/>
          </a:stretch>
        </p:blipFill>
        <p:spPr>
          <a:xfrm>
            <a:off x="0" y="0"/>
            <a:ext cx="12192000" cy="6860450"/>
          </a:xfrm>
          <a:prstGeom prst="rect">
            <a:avLst/>
          </a:prstGeom>
        </p:spPr>
      </p:pic>
      <p:sp>
        <p:nvSpPr>
          <p:cNvPr id="11" name="PA_矩形 10">
            <a:extLst>
              <a:ext uri="{FF2B5EF4-FFF2-40B4-BE49-F238E27FC236}">
                <a16:creationId xmlns:a16="http://schemas.microsoft.com/office/drawing/2014/main" id="{15461C68-D4FC-4B25-A0F1-1F292B89190D}"/>
              </a:ext>
            </a:extLst>
          </p:cNvPr>
          <p:cNvSpPr/>
          <p:nvPr>
            <p:custDataLst>
              <p:tags r:id="rId2"/>
            </p:custDataLst>
          </p:nvPr>
        </p:nvSpPr>
        <p:spPr>
          <a:xfrm>
            <a:off x="-429370" y="-408830"/>
            <a:ext cx="14038690" cy="819647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PA_文本框 1"/>
          <p:cNvSpPr txBox="1"/>
          <p:nvPr>
            <p:custDataLst>
              <p:tags r:id="rId3"/>
            </p:custDataLst>
          </p:nvPr>
        </p:nvSpPr>
        <p:spPr>
          <a:xfrm>
            <a:off x="1297859" y="2316163"/>
            <a:ext cx="9596283"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9600" b="1" i="0" u="none" strike="noStrike" kern="1200" cap="none" spc="0" normalizeH="0" baseline="0" noProof="0" dirty="0">
                <a:ln>
                  <a:noFill/>
                </a:ln>
                <a:solidFill>
                  <a:prstClr val="white"/>
                </a:solidFill>
                <a:effectLst/>
                <a:uLnTx/>
                <a:uFillTx/>
                <a:latin typeface="Microsoft YaHei" charset="0"/>
                <a:ea typeface="Microsoft YaHei" charset="0"/>
                <a:cs typeface="Microsoft YaHei" charset="0"/>
              </a:rPr>
              <a:t>感谢您的观看</a:t>
            </a:r>
          </a:p>
        </p:txBody>
      </p:sp>
      <p:sp>
        <p:nvSpPr>
          <p:cNvPr id="3" name="PA_文本框 12"/>
          <p:cNvSpPr txBox="1"/>
          <p:nvPr>
            <p:custDataLst>
              <p:tags r:id="rId4"/>
            </p:custDataLst>
          </p:nvPr>
        </p:nvSpPr>
        <p:spPr>
          <a:xfrm>
            <a:off x="3159331" y="3599130"/>
            <a:ext cx="5873339"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prstClr val="white"/>
                </a:solidFill>
                <a:effectLst/>
                <a:uLnTx/>
                <a:uFillTx/>
                <a:latin typeface="Lato Black" panose="020F0502020204030203" charset="0"/>
                <a:ea typeface="Lato Black" panose="020F0502020204030203" charset="0"/>
                <a:cs typeface="Lato Black" panose="020F0502020204030203" charset="0"/>
              </a:rPr>
              <a:t>CIMPANY PRODUCTS</a:t>
            </a:r>
          </a:p>
        </p:txBody>
      </p:sp>
      <p:sp>
        <p:nvSpPr>
          <p:cNvPr id="4" name="PA_矩形 3"/>
          <p:cNvSpPr/>
          <p:nvPr>
            <p:custDataLst>
              <p:tags r:id="rId5"/>
            </p:custDataLst>
          </p:nvPr>
        </p:nvSpPr>
        <p:spPr>
          <a:xfrm>
            <a:off x="2516974" y="4363912"/>
            <a:ext cx="7158052" cy="707886"/>
          </a:xfrm>
          <a:prstGeom prst="rect">
            <a:avLst/>
          </a:prstGeom>
        </p:spPr>
        <p:txBody>
          <a:bodyPr wrap="square">
            <a:spAutoFit/>
          </a:bodyPr>
          <a:lstStyle/>
          <a:p>
            <a:pPr marL="0" marR="0" lvl="0" indent="0" algn="ctr" defTabSz="914400" rtl="0" eaLnBrk="1" fontAlgn="auto" latinLnBrk="0" hangingPunct="1">
              <a:lnSpc>
                <a:spcPts val="12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solidFill>
                <a:effectLst/>
                <a:uLnTx/>
                <a:uFillTx/>
                <a:latin typeface="Calisto MT" panose="02040603050505030304" charset="0"/>
                <a:ea typeface="Poppins Light" charset="0"/>
                <a:cs typeface="Poppins Light" charset="0"/>
              </a:rPr>
              <a:t>Frequently, your initial font choice is taken out of your awesome hands also we are companies often specify a typeface, or even a set of fonts,  part of their brand guides However</a:t>
            </a: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solidFill>
                <a:effectLst/>
                <a:uLnTx/>
                <a:uFillTx/>
                <a:latin typeface="Calisto MT" panose="02040603050505030304" charset="0"/>
                <a:ea typeface="Poppins Light" charset="0"/>
                <a:cs typeface="Poppins Light" charset="0"/>
              </a:rPr>
              <a:t>When selecting a typeface for body text, your primary concern should be readability. Don’t concern yourself with personality at this stage. I’m of the school of thought that believes that you’re better off mastering a few typeface.</a:t>
            </a:r>
          </a:p>
        </p:txBody>
      </p:sp>
      <p:sp>
        <p:nvSpPr>
          <p:cNvPr id="9" name="PA_等腰三角形 8">
            <a:extLst>
              <a:ext uri="{FF2B5EF4-FFF2-40B4-BE49-F238E27FC236}">
                <a16:creationId xmlns:a16="http://schemas.microsoft.com/office/drawing/2014/main" id="{E39B4D4C-795E-4083-9553-3691A40CB7D6}"/>
              </a:ext>
            </a:extLst>
          </p:cNvPr>
          <p:cNvSpPr/>
          <p:nvPr>
            <p:custDataLst>
              <p:tags r:id="rId6"/>
            </p:custDataLst>
          </p:nvPr>
        </p:nvSpPr>
        <p:spPr>
          <a:xfrm rot="10800000">
            <a:off x="5851223" y="5651537"/>
            <a:ext cx="489556" cy="256893"/>
          </a:xfrm>
          <a:prstGeom prst="triangle">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PA_等腰三角形 9">
            <a:extLst>
              <a:ext uri="{FF2B5EF4-FFF2-40B4-BE49-F238E27FC236}">
                <a16:creationId xmlns:a16="http://schemas.microsoft.com/office/drawing/2014/main" id="{2CD0347A-1029-445C-BD19-676660081A56}"/>
              </a:ext>
            </a:extLst>
          </p:cNvPr>
          <p:cNvSpPr/>
          <p:nvPr>
            <p:custDataLst>
              <p:tags r:id="rId7"/>
            </p:custDataLst>
          </p:nvPr>
        </p:nvSpPr>
        <p:spPr>
          <a:xfrm rot="10800000">
            <a:off x="5851223" y="5779984"/>
            <a:ext cx="489556" cy="256893"/>
          </a:xfrm>
          <a:prstGeom prst="triangle">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119982696"/>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8"/>
                                        </p:tgtEl>
                                        <p:attrNameLst>
                                          <p:attrName>style.visibility</p:attrName>
                                        </p:attrNameLst>
                                      </p:cBhvr>
                                      <p:to>
                                        <p:strVal val="visible"/>
                                      </p:to>
                                    </p:set>
                                    <p:anim to="" calcmode="lin" valueType="num">
                                      <p:cBhvr>
                                        <p:cTn id="7" dur="700" fill="hold">
                                          <p:stCondLst>
                                            <p:cond delay="0"/>
                                          </p:stCondLst>
                                        </p:cTn>
                                        <p:tgtEl>
                                          <p:spTgt spid="8"/>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8"/>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8"/>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to="" calcmode="lin" valueType="num">
                                      <p:cBhvr>
                                        <p:cTn id="12" dur="700" fill="hold">
                                          <p:stCondLst>
                                            <p:cond delay="0"/>
                                          </p:stCondLst>
                                        </p:cTn>
                                        <p:tgtEl>
                                          <p:spTgt spid="11"/>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11"/>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11"/>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2"/>
                                        </p:tgtEl>
                                        <p:attrNameLst>
                                          <p:attrName>style.visibility</p:attrName>
                                        </p:attrNameLst>
                                      </p:cBhvr>
                                      <p:to>
                                        <p:strVal val="visible"/>
                                      </p:to>
                                    </p:set>
                                    <p:anim to="" calcmode="lin" valueType="num">
                                      <p:cBhvr>
                                        <p:cTn id="17" dur="700" fill="hold">
                                          <p:stCondLst>
                                            <p:cond delay="0"/>
                                          </p:stCondLst>
                                        </p:cTn>
                                        <p:tgtEl>
                                          <p:spTgt spid="2"/>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2"/>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2"/>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3"/>
                                        </p:tgtEl>
                                        <p:attrNameLst>
                                          <p:attrName>style.visibility</p:attrName>
                                        </p:attrNameLst>
                                      </p:cBhvr>
                                      <p:to>
                                        <p:strVal val="visible"/>
                                      </p:to>
                                    </p:set>
                                    <p:anim to="" calcmode="lin" valueType="num">
                                      <p:cBhvr>
                                        <p:cTn id="22" dur="700" fill="hold">
                                          <p:stCondLst>
                                            <p:cond delay="0"/>
                                          </p:stCondLst>
                                        </p:cTn>
                                        <p:tgtEl>
                                          <p:spTgt spid="3"/>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3"/>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3"/>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 to="" calcmode="lin" valueType="num">
                                      <p:cBhvr>
                                        <p:cTn id="27" dur="700" fill="hold">
                                          <p:stCondLst>
                                            <p:cond delay="0"/>
                                          </p:stCondLst>
                                        </p:cTn>
                                        <p:tgtEl>
                                          <p:spTgt spid="4"/>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4"/>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4"/>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9"/>
                                        </p:tgtEl>
                                        <p:attrNameLst>
                                          <p:attrName>style.visibility</p:attrName>
                                        </p:attrNameLst>
                                      </p:cBhvr>
                                      <p:to>
                                        <p:strVal val="visible"/>
                                      </p:to>
                                    </p:set>
                                    <p:anim to="" calcmode="lin" valueType="num">
                                      <p:cBhvr>
                                        <p:cTn id="32" dur="700" fill="hold">
                                          <p:stCondLst>
                                            <p:cond delay="0"/>
                                          </p:stCondLst>
                                        </p:cTn>
                                        <p:tgtEl>
                                          <p:spTgt spid="9"/>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9"/>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9"/>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0"/>
                                        </p:tgtEl>
                                        <p:attrNameLst>
                                          <p:attrName>style.visibility</p:attrName>
                                        </p:attrNameLst>
                                      </p:cBhvr>
                                      <p:to>
                                        <p:strVal val="visible"/>
                                      </p:to>
                                    </p:set>
                                    <p:anim to="" calcmode="lin" valueType="num">
                                      <p:cBhvr>
                                        <p:cTn id="37" dur="700" fill="hold">
                                          <p:stCondLst>
                                            <p:cond delay="0"/>
                                          </p:stCondLst>
                                        </p:cTn>
                                        <p:tgtEl>
                                          <p:spTgt spid="10"/>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10"/>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autoUpdateAnimBg="0"/>
      <p:bldP spid="3" grpId="0" animBg="1" autoUpdateAnimBg="0"/>
      <p:bldP spid="4" grpId="0" animBg="1" autoUpdateAnimBg="0"/>
      <p:bldP spid="9" grpId="0" animBg="1" autoUpdateAnimBg="0"/>
      <p:bldP spid="10" grpId="0" animBg="1"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_PicturePlaceholder 6">
            <a:extLst>
              <a:ext uri="{FF2B5EF4-FFF2-40B4-BE49-F238E27FC236}">
                <a16:creationId xmlns:a16="http://schemas.microsoft.com/office/drawing/2014/main" id="{BB5C1954-68C3-4181-BD20-329D6E169B2F}"/>
              </a:ext>
            </a:extLst>
          </p:cNvPr>
          <p:cNvPicPr>
            <a:picLocks noGrp="1" noChangeAspect="1"/>
          </p:cNvPicPr>
          <p:nvPr>
            <p:ph type="pic" sz="quarter" idx="10"/>
            <p:custDataLst>
              <p:tags r:id="rId1"/>
            </p:custDataLst>
          </p:nvPr>
        </p:nvPicPr>
        <p:blipFill>
          <a:blip r:embed="rId10" cstate="print">
            <a:extLst>
              <a:ext uri="{28A0092B-C50C-407E-A947-70E740481C1C}">
                <a14:useLocalDpi xmlns:a14="http://schemas.microsoft.com/office/drawing/2010/main" val="0"/>
              </a:ext>
            </a:extLst>
          </a:blip>
          <a:srcRect t="7816" b="7816"/>
          <a:stretch>
            <a:fillRect/>
          </a:stretch>
        </p:blipFill>
        <p:spPr/>
      </p:pic>
      <p:pic>
        <p:nvPicPr>
          <p:cNvPr id="5" name="PA_PicturePlaceholder 4">
            <a:extLst>
              <a:ext uri="{FF2B5EF4-FFF2-40B4-BE49-F238E27FC236}">
                <a16:creationId xmlns:a16="http://schemas.microsoft.com/office/drawing/2014/main" id="{BA61F786-0E45-413E-9FF7-0C0EE7AAC26C}"/>
              </a:ext>
            </a:extLst>
          </p:cNvPr>
          <p:cNvPicPr>
            <a:picLocks noGrp="1" noChangeAspect="1"/>
          </p:cNvPicPr>
          <p:nvPr>
            <p:ph type="pic" sz="quarter" idx="12"/>
            <p:custDataLst>
              <p:tags r:id="rId2"/>
            </p:custDataLst>
          </p:nvPr>
        </p:nvPicPr>
        <p:blipFill>
          <a:blip r:embed="rId11">
            <a:extLst>
              <a:ext uri="{28A0092B-C50C-407E-A947-70E740481C1C}">
                <a14:useLocalDpi xmlns:a14="http://schemas.microsoft.com/office/drawing/2010/main" val="0"/>
              </a:ext>
            </a:extLst>
          </a:blip>
          <a:srcRect t="7807" b="7807"/>
          <a:stretch>
            <a:fillRect/>
          </a:stretch>
        </p:blipFill>
        <p:spPr/>
      </p:pic>
      <p:sp>
        <p:nvSpPr>
          <p:cNvPr id="153" name="PA_形状 153"/>
          <p:cNvSpPr/>
          <p:nvPr>
            <p:custDataLst>
              <p:tags r:id="rId3"/>
            </p:custDataLst>
          </p:nvPr>
        </p:nvSpPr>
        <p:spPr>
          <a:xfrm>
            <a:off x="5167688" y="1465871"/>
            <a:ext cx="1502747" cy="233617"/>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000000"/>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154" name="PA_形状 154"/>
          <p:cNvSpPr/>
          <p:nvPr>
            <p:custDataLst>
              <p:tags r:id="rId4"/>
            </p:custDataLst>
          </p:nvPr>
        </p:nvSpPr>
        <p:spPr>
          <a:xfrm>
            <a:off x="5167688" y="1706491"/>
            <a:ext cx="1502747" cy="233617"/>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000000"/>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155" name="PA_形状 155"/>
          <p:cNvSpPr/>
          <p:nvPr>
            <p:custDataLst>
              <p:tags r:id="rId5"/>
            </p:custDataLst>
          </p:nvPr>
        </p:nvSpPr>
        <p:spPr>
          <a:xfrm>
            <a:off x="5167688" y="1947111"/>
            <a:ext cx="1502747" cy="233617"/>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000000"/>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156" name="PA_形状 156"/>
          <p:cNvSpPr/>
          <p:nvPr>
            <p:custDataLst>
              <p:tags r:id="rId6"/>
            </p:custDataLst>
          </p:nvPr>
        </p:nvSpPr>
        <p:spPr>
          <a:xfrm>
            <a:off x="7138353" y="1544098"/>
            <a:ext cx="3951765" cy="903132"/>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lgn="l">
              <a:lnSpc>
                <a:spcPct val="90000"/>
              </a:lnSpc>
              <a:defRPr sz="3600" b="1">
                <a:solidFill>
                  <a:srgbClr val="53585F"/>
                </a:solidFill>
                <a:latin typeface="Poppins"/>
                <a:ea typeface="Poppins"/>
                <a:cs typeface="Poppins"/>
                <a:sym typeface="Poppins"/>
              </a:defRPr>
            </a:lvl1pPr>
          </a:lstStyle>
          <a:p>
            <a:pPr>
              <a:lnSpc>
                <a:spcPct val="100000"/>
              </a:lnSpc>
            </a:pPr>
            <a:r>
              <a:rPr sz="1800" dirty="0" err="1"/>
              <a:t>Etiam</a:t>
            </a:r>
            <a:r>
              <a:rPr sz="1800" dirty="0"/>
              <a:t> porta </a:t>
            </a:r>
            <a:r>
              <a:rPr sz="1800" dirty="0" err="1"/>
              <a:t>sem</a:t>
            </a:r>
            <a:r>
              <a:rPr sz="1800" dirty="0"/>
              <a:t> </a:t>
            </a:r>
            <a:r>
              <a:rPr sz="1800" dirty="0" err="1"/>
              <a:t>malesuada</a:t>
            </a:r>
            <a:r>
              <a:rPr sz="1800" dirty="0"/>
              <a:t> magna </a:t>
            </a:r>
            <a:r>
              <a:rPr sz="1800" dirty="0" err="1"/>
              <a:t>mollis</a:t>
            </a:r>
            <a:r>
              <a:rPr sz="1800" dirty="0"/>
              <a:t> </a:t>
            </a:r>
            <a:r>
              <a:rPr sz="1800" dirty="0" err="1"/>
              <a:t>euismod</a:t>
            </a:r>
            <a:r>
              <a:rPr sz="1800" dirty="0"/>
              <a:t>. Cras </a:t>
            </a:r>
            <a:r>
              <a:rPr sz="1800" dirty="0" err="1"/>
              <a:t>mattis</a:t>
            </a:r>
            <a:r>
              <a:rPr sz="1800" dirty="0"/>
              <a:t> </a:t>
            </a:r>
            <a:r>
              <a:rPr sz="1800" dirty="0" err="1"/>
              <a:t>consectetur</a:t>
            </a:r>
            <a:r>
              <a:rPr sz="1800" dirty="0"/>
              <a:t> </a:t>
            </a:r>
            <a:r>
              <a:rPr sz="1800" dirty="0" err="1"/>
              <a:t>purus</a:t>
            </a:r>
            <a:r>
              <a:rPr sz="1800" dirty="0"/>
              <a:t> sit </a:t>
            </a:r>
            <a:r>
              <a:rPr sz="1800" dirty="0" err="1"/>
              <a:t>amet</a:t>
            </a:r>
            <a:r>
              <a:rPr sz="1800" dirty="0"/>
              <a:t> </a:t>
            </a:r>
            <a:r>
              <a:rPr sz="1800" dirty="0" err="1"/>
              <a:t>fermentum</a:t>
            </a:r>
            <a:r>
              <a:rPr sz="1800" dirty="0"/>
              <a:t>.</a:t>
            </a:r>
          </a:p>
        </p:txBody>
      </p:sp>
      <p:sp>
        <p:nvSpPr>
          <p:cNvPr id="157" name="PA_形状 157"/>
          <p:cNvSpPr/>
          <p:nvPr>
            <p:custDataLst>
              <p:tags r:id="rId7"/>
            </p:custDataLst>
          </p:nvPr>
        </p:nvSpPr>
        <p:spPr>
          <a:xfrm>
            <a:off x="7138353" y="3069749"/>
            <a:ext cx="3951765" cy="250280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just">
              <a:lnSpc>
                <a:spcPct val="130000"/>
              </a:lnSpc>
              <a:defRPr sz="2700">
                <a:solidFill>
                  <a:srgbClr val="A6AAA9"/>
                </a:solidFill>
                <a:latin typeface="Lora"/>
                <a:ea typeface="Lora"/>
                <a:cs typeface="Lora"/>
                <a:sym typeface="Lora"/>
              </a:defRPr>
            </a:lvl1pPr>
          </a:lstStyle>
          <a:p>
            <a:r>
              <a:rPr sz="1350"/>
              <a:t>Etiam porta sem malesuada magna mollis euismod. Cras mattis consectetur purus sit amet fermentum. Nullam quis risus eget urna mollis ornare. Cras mattis consectetur purus sit amet fermentum. Nullam quis risus eget urna mollis ornare.Etiam porta sem malesuada magna mollis euismod. Cras mattis consectetur purus sit amet fermentum. Nullam quis risus eget urna mollis ornare. Cras mattis consectetur purus sit amet</a:t>
            </a:r>
          </a:p>
        </p:txBody>
      </p:sp>
    </p:spTree>
    <p:extLst>
      <p:ext uri="{BB962C8B-B14F-4D97-AF65-F5344CB8AC3E}">
        <p14:creationId xmlns:p14="http://schemas.microsoft.com/office/powerpoint/2010/main" val="1866331415"/>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to="" calcmode="lin" valueType="num">
                                      <p:cBhvr>
                                        <p:cTn id="7" dur="700" fill="hold">
                                          <p:stCondLst>
                                            <p:cond delay="0"/>
                                          </p:stCondLst>
                                        </p:cTn>
                                        <p:tgtEl>
                                          <p:spTgt spid="7"/>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7"/>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7"/>
                                        </p:tgtEl>
                                      </p:cBhvr>
                                    </p:animEffect>
                                  </p:childTnLst>
                                </p:cTn>
                              </p:par>
                              <p:par>
                                <p:cTn id="10" presetID="0"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700" fill="hold">
                                          <p:stCondLst>
                                            <p:cond delay="0"/>
                                          </p:stCondLst>
                                        </p:cTn>
                                        <p:tgtEl>
                                          <p:spTgt spid="5"/>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5"/>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5"/>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153"/>
                                        </p:tgtEl>
                                        <p:attrNameLst>
                                          <p:attrName>style.visibility</p:attrName>
                                        </p:attrNameLst>
                                      </p:cBhvr>
                                      <p:to>
                                        <p:strVal val="visible"/>
                                      </p:to>
                                    </p:set>
                                    <p:anim to="" calcmode="lin" valueType="num">
                                      <p:cBhvr>
                                        <p:cTn id="17" dur="700" fill="hold">
                                          <p:stCondLst>
                                            <p:cond delay="0"/>
                                          </p:stCondLst>
                                        </p:cTn>
                                        <p:tgtEl>
                                          <p:spTgt spid="153"/>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153"/>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153"/>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154"/>
                                        </p:tgtEl>
                                        <p:attrNameLst>
                                          <p:attrName>style.visibility</p:attrName>
                                        </p:attrNameLst>
                                      </p:cBhvr>
                                      <p:to>
                                        <p:strVal val="visible"/>
                                      </p:to>
                                    </p:set>
                                    <p:anim to="" calcmode="lin" valueType="num">
                                      <p:cBhvr>
                                        <p:cTn id="22" dur="700" fill="hold">
                                          <p:stCondLst>
                                            <p:cond delay="0"/>
                                          </p:stCondLst>
                                        </p:cTn>
                                        <p:tgtEl>
                                          <p:spTgt spid="154"/>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154"/>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154"/>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155"/>
                                        </p:tgtEl>
                                        <p:attrNameLst>
                                          <p:attrName>style.visibility</p:attrName>
                                        </p:attrNameLst>
                                      </p:cBhvr>
                                      <p:to>
                                        <p:strVal val="visible"/>
                                      </p:to>
                                    </p:set>
                                    <p:anim to="" calcmode="lin" valueType="num">
                                      <p:cBhvr>
                                        <p:cTn id="27" dur="700" fill="hold">
                                          <p:stCondLst>
                                            <p:cond delay="0"/>
                                          </p:stCondLst>
                                        </p:cTn>
                                        <p:tgtEl>
                                          <p:spTgt spid="155"/>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155"/>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155"/>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156"/>
                                        </p:tgtEl>
                                        <p:attrNameLst>
                                          <p:attrName>style.visibility</p:attrName>
                                        </p:attrNameLst>
                                      </p:cBhvr>
                                      <p:to>
                                        <p:strVal val="visible"/>
                                      </p:to>
                                    </p:set>
                                    <p:anim to="" calcmode="lin" valueType="num">
                                      <p:cBhvr>
                                        <p:cTn id="32" dur="700" fill="hold">
                                          <p:stCondLst>
                                            <p:cond delay="0"/>
                                          </p:stCondLst>
                                        </p:cTn>
                                        <p:tgtEl>
                                          <p:spTgt spid="156"/>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156"/>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156"/>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57"/>
                                        </p:tgtEl>
                                        <p:attrNameLst>
                                          <p:attrName>style.visibility</p:attrName>
                                        </p:attrNameLst>
                                      </p:cBhvr>
                                      <p:to>
                                        <p:strVal val="visible"/>
                                      </p:to>
                                    </p:set>
                                    <p:anim to="" calcmode="lin" valueType="num">
                                      <p:cBhvr>
                                        <p:cTn id="37" dur="700" fill="hold">
                                          <p:stCondLst>
                                            <p:cond delay="0"/>
                                          </p:stCondLst>
                                        </p:cTn>
                                        <p:tgtEl>
                                          <p:spTgt spid="157"/>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157"/>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animBg="1" autoUpdateAnimBg="0"/>
      <p:bldP spid="154" grpId="0" animBg="1" autoUpdateAnimBg="0"/>
      <p:bldP spid="155" grpId="0" animBg="1" autoUpdateAnimBg="0"/>
      <p:bldP spid="156" grpId="0" animBg="1" autoUpdateAnimBg="0"/>
      <p:bldP spid="157" grpId="0" animBg="1"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PicturePlaceholder 3">
            <a:extLst>
              <a:ext uri="{FF2B5EF4-FFF2-40B4-BE49-F238E27FC236}">
                <a16:creationId xmlns:a16="http://schemas.microsoft.com/office/drawing/2014/main" id="{7FEAD138-035C-42E6-90AA-F6BD8E225251}"/>
              </a:ext>
            </a:extLst>
          </p:cNvPr>
          <p:cNvPicPr>
            <a:picLocks noGrp="1" noChangeAspect="1"/>
          </p:cNvPicPr>
          <p:nvPr>
            <p:ph type="pic" sz="quarter" idx="10"/>
            <p:custDataLst>
              <p:tags r:id="rId1"/>
            </p:custDataLst>
          </p:nvPr>
        </p:nvPicPr>
        <p:blipFill>
          <a:blip r:embed="rId10">
            <a:extLst>
              <a:ext uri="{28A0092B-C50C-407E-A947-70E740481C1C}">
                <a14:useLocalDpi xmlns:a14="http://schemas.microsoft.com/office/drawing/2010/main" val="0"/>
              </a:ext>
            </a:extLst>
          </a:blip>
          <a:srcRect l="26202" r="26202"/>
          <a:stretch>
            <a:fillRect/>
          </a:stretch>
        </p:blipFill>
        <p:spPr/>
      </p:pic>
      <p:sp>
        <p:nvSpPr>
          <p:cNvPr id="161" name="PA_形状 161"/>
          <p:cNvSpPr/>
          <p:nvPr>
            <p:custDataLst>
              <p:tags r:id="rId2"/>
            </p:custDataLst>
          </p:nvPr>
        </p:nvSpPr>
        <p:spPr>
          <a:xfrm>
            <a:off x="5167688" y="1465871"/>
            <a:ext cx="1502747" cy="233617"/>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000000"/>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162" name="PA_形状 162"/>
          <p:cNvSpPr/>
          <p:nvPr>
            <p:custDataLst>
              <p:tags r:id="rId3"/>
            </p:custDataLst>
          </p:nvPr>
        </p:nvSpPr>
        <p:spPr>
          <a:xfrm>
            <a:off x="5167688" y="1706491"/>
            <a:ext cx="1502747" cy="233617"/>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000000"/>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163" name="PA_形状 163"/>
          <p:cNvSpPr/>
          <p:nvPr>
            <p:custDataLst>
              <p:tags r:id="rId4"/>
            </p:custDataLst>
          </p:nvPr>
        </p:nvSpPr>
        <p:spPr>
          <a:xfrm>
            <a:off x="5167688" y="1947111"/>
            <a:ext cx="1502747" cy="233617"/>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000000"/>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164" name="PA_形状 164"/>
          <p:cNvSpPr/>
          <p:nvPr>
            <p:custDataLst>
              <p:tags r:id="rId5"/>
            </p:custDataLst>
          </p:nvPr>
        </p:nvSpPr>
        <p:spPr>
          <a:xfrm>
            <a:off x="7138353" y="1544098"/>
            <a:ext cx="3951765" cy="903132"/>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lvl1pPr algn="l">
              <a:lnSpc>
                <a:spcPct val="90000"/>
              </a:lnSpc>
              <a:defRPr sz="3600" b="1">
                <a:solidFill>
                  <a:srgbClr val="53585F"/>
                </a:solidFill>
                <a:latin typeface="Poppins"/>
                <a:ea typeface="Poppins"/>
                <a:cs typeface="Poppins"/>
                <a:sym typeface="Poppins"/>
              </a:defRPr>
            </a:lvl1pPr>
          </a:lstStyle>
          <a:p>
            <a:pPr>
              <a:lnSpc>
                <a:spcPct val="100000"/>
              </a:lnSpc>
            </a:pPr>
            <a:r>
              <a:rPr sz="1800" dirty="0" err="1"/>
              <a:t>Etiam</a:t>
            </a:r>
            <a:r>
              <a:rPr sz="1800" dirty="0"/>
              <a:t> porta </a:t>
            </a:r>
            <a:r>
              <a:rPr sz="1800" dirty="0" err="1"/>
              <a:t>sem</a:t>
            </a:r>
            <a:r>
              <a:rPr sz="1800" dirty="0"/>
              <a:t> </a:t>
            </a:r>
            <a:r>
              <a:rPr sz="1800" dirty="0" err="1"/>
              <a:t>malesuada</a:t>
            </a:r>
            <a:r>
              <a:rPr sz="1800" dirty="0"/>
              <a:t> magna </a:t>
            </a:r>
            <a:r>
              <a:rPr sz="1800" dirty="0" err="1"/>
              <a:t>mollis</a:t>
            </a:r>
            <a:r>
              <a:rPr sz="1800" dirty="0"/>
              <a:t> </a:t>
            </a:r>
            <a:r>
              <a:rPr sz="1800" dirty="0" err="1"/>
              <a:t>euismod</a:t>
            </a:r>
            <a:r>
              <a:rPr sz="1800" dirty="0"/>
              <a:t>. Cras </a:t>
            </a:r>
            <a:r>
              <a:rPr sz="1800" dirty="0" err="1"/>
              <a:t>mattis</a:t>
            </a:r>
            <a:r>
              <a:rPr sz="1800" dirty="0"/>
              <a:t> </a:t>
            </a:r>
            <a:r>
              <a:rPr sz="1800" dirty="0" err="1"/>
              <a:t>consectetur</a:t>
            </a:r>
            <a:r>
              <a:rPr sz="1800" dirty="0"/>
              <a:t> </a:t>
            </a:r>
            <a:r>
              <a:rPr sz="1800" dirty="0" err="1"/>
              <a:t>purus</a:t>
            </a:r>
            <a:r>
              <a:rPr sz="1800" dirty="0"/>
              <a:t> sit </a:t>
            </a:r>
            <a:r>
              <a:rPr sz="1800" dirty="0" err="1"/>
              <a:t>amet</a:t>
            </a:r>
            <a:r>
              <a:rPr sz="1800" dirty="0"/>
              <a:t> </a:t>
            </a:r>
            <a:r>
              <a:rPr sz="1800" dirty="0" err="1"/>
              <a:t>fermentum</a:t>
            </a:r>
            <a:r>
              <a:rPr sz="1800" dirty="0"/>
              <a:t>.</a:t>
            </a:r>
          </a:p>
        </p:txBody>
      </p:sp>
      <p:sp>
        <p:nvSpPr>
          <p:cNvPr id="165" name="PA_形状 165"/>
          <p:cNvSpPr/>
          <p:nvPr>
            <p:custDataLst>
              <p:tags r:id="rId6"/>
            </p:custDataLst>
          </p:nvPr>
        </p:nvSpPr>
        <p:spPr>
          <a:xfrm>
            <a:off x="7138353" y="3069749"/>
            <a:ext cx="3951765" cy="250280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just">
              <a:lnSpc>
                <a:spcPct val="130000"/>
              </a:lnSpc>
              <a:defRPr sz="2700">
                <a:solidFill>
                  <a:srgbClr val="A6AAA9"/>
                </a:solidFill>
                <a:latin typeface="Lora"/>
                <a:ea typeface="Lora"/>
                <a:cs typeface="Lora"/>
                <a:sym typeface="Lora"/>
              </a:defRPr>
            </a:lvl1pPr>
          </a:lstStyle>
          <a:p>
            <a:r>
              <a:rPr sz="1350"/>
              <a:t>Etiam porta sem malesuada magna mollis euismod. Cras mattis consectetur purus sit amet fermentum. Nullam quis risus eget urna mollis ornare. Cras mattis consectetur purus sit amet fermentum. Nullam quis risus eget urna mollis ornare.Etiam porta sem malesuada magna mollis euismod. Cras mattis consectetur purus sit amet fermentum. Nullam quis risus eget urna mollis ornare. Cras mattis consectetur purus sit amet</a:t>
            </a:r>
          </a:p>
        </p:txBody>
      </p:sp>
      <p:sp>
        <p:nvSpPr>
          <p:cNvPr id="166" name="PA_形状 166"/>
          <p:cNvSpPr/>
          <p:nvPr>
            <p:custDataLst>
              <p:tags r:id="rId7"/>
            </p:custDataLst>
          </p:nvPr>
        </p:nvSpPr>
        <p:spPr>
          <a:xfrm>
            <a:off x="1244519" y="1093366"/>
            <a:ext cx="2728374" cy="1138773"/>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algn="r" defTabSz="1219169">
              <a:defRPr sz="8000" b="1">
                <a:solidFill>
                  <a:srgbClr val="FFFFFF"/>
                </a:solidFill>
                <a:latin typeface="Poppins"/>
                <a:ea typeface="Poppins"/>
                <a:cs typeface="Poppins"/>
                <a:sym typeface="Poppins"/>
              </a:defRPr>
            </a:pPr>
            <a:r>
              <a:rPr sz="4000" dirty="0"/>
              <a:t>STORY</a:t>
            </a:r>
          </a:p>
          <a:p>
            <a:pPr algn="r" defTabSz="1219169">
              <a:lnSpc>
                <a:spcPct val="70000"/>
              </a:lnSpc>
              <a:defRPr sz="8000">
                <a:solidFill>
                  <a:srgbClr val="FFFFFF"/>
                </a:solidFill>
                <a:latin typeface="Poppins Light"/>
                <a:ea typeface="Poppins Light"/>
                <a:cs typeface="Poppins Light"/>
                <a:sym typeface="Poppins Light"/>
              </a:defRPr>
            </a:pPr>
            <a:r>
              <a:rPr sz="4000" dirty="0"/>
              <a:t>ABOUT US</a:t>
            </a:r>
          </a:p>
        </p:txBody>
      </p:sp>
    </p:spTree>
    <p:extLst>
      <p:ext uri="{BB962C8B-B14F-4D97-AF65-F5344CB8AC3E}">
        <p14:creationId xmlns:p14="http://schemas.microsoft.com/office/powerpoint/2010/main" val="3970675148"/>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to="" calcmode="lin" valueType="num">
                                      <p:cBhvr>
                                        <p:cTn id="7" dur="700" fill="hold">
                                          <p:stCondLst>
                                            <p:cond delay="0"/>
                                          </p:stCondLst>
                                        </p:cTn>
                                        <p:tgtEl>
                                          <p:spTgt spid="4"/>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4"/>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4"/>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161"/>
                                        </p:tgtEl>
                                        <p:attrNameLst>
                                          <p:attrName>style.visibility</p:attrName>
                                        </p:attrNameLst>
                                      </p:cBhvr>
                                      <p:to>
                                        <p:strVal val="visible"/>
                                      </p:to>
                                    </p:set>
                                    <p:anim to="" calcmode="lin" valueType="num">
                                      <p:cBhvr>
                                        <p:cTn id="12" dur="700" fill="hold">
                                          <p:stCondLst>
                                            <p:cond delay="0"/>
                                          </p:stCondLst>
                                        </p:cTn>
                                        <p:tgtEl>
                                          <p:spTgt spid="161"/>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161"/>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161"/>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162"/>
                                        </p:tgtEl>
                                        <p:attrNameLst>
                                          <p:attrName>style.visibility</p:attrName>
                                        </p:attrNameLst>
                                      </p:cBhvr>
                                      <p:to>
                                        <p:strVal val="visible"/>
                                      </p:to>
                                    </p:set>
                                    <p:anim to="" calcmode="lin" valueType="num">
                                      <p:cBhvr>
                                        <p:cTn id="17" dur="700" fill="hold">
                                          <p:stCondLst>
                                            <p:cond delay="0"/>
                                          </p:stCondLst>
                                        </p:cTn>
                                        <p:tgtEl>
                                          <p:spTgt spid="162"/>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162"/>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162"/>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163"/>
                                        </p:tgtEl>
                                        <p:attrNameLst>
                                          <p:attrName>style.visibility</p:attrName>
                                        </p:attrNameLst>
                                      </p:cBhvr>
                                      <p:to>
                                        <p:strVal val="visible"/>
                                      </p:to>
                                    </p:set>
                                    <p:anim to="" calcmode="lin" valueType="num">
                                      <p:cBhvr>
                                        <p:cTn id="22" dur="700" fill="hold">
                                          <p:stCondLst>
                                            <p:cond delay="0"/>
                                          </p:stCondLst>
                                        </p:cTn>
                                        <p:tgtEl>
                                          <p:spTgt spid="163"/>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163"/>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163"/>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164"/>
                                        </p:tgtEl>
                                        <p:attrNameLst>
                                          <p:attrName>style.visibility</p:attrName>
                                        </p:attrNameLst>
                                      </p:cBhvr>
                                      <p:to>
                                        <p:strVal val="visible"/>
                                      </p:to>
                                    </p:set>
                                    <p:anim to="" calcmode="lin" valueType="num">
                                      <p:cBhvr>
                                        <p:cTn id="27" dur="700" fill="hold">
                                          <p:stCondLst>
                                            <p:cond delay="0"/>
                                          </p:stCondLst>
                                        </p:cTn>
                                        <p:tgtEl>
                                          <p:spTgt spid="164"/>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164"/>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164"/>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165"/>
                                        </p:tgtEl>
                                        <p:attrNameLst>
                                          <p:attrName>style.visibility</p:attrName>
                                        </p:attrNameLst>
                                      </p:cBhvr>
                                      <p:to>
                                        <p:strVal val="visible"/>
                                      </p:to>
                                    </p:set>
                                    <p:anim to="" calcmode="lin" valueType="num">
                                      <p:cBhvr>
                                        <p:cTn id="32" dur="700" fill="hold">
                                          <p:stCondLst>
                                            <p:cond delay="0"/>
                                          </p:stCondLst>
                                        </p:cTn>
                                        <p:tgtEl>
                                          <p:spTgt spid="165"/>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165"/>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165"/>
                                        </p:tgtEl>
                                      </p:cBhvr>
                                    </p:animEffect>
                                  </p:childTnLst>
                                </p:cTn>
                              </p:par>
                              <p:par>
                                <p:cTn id="35" presetID="0" presetClass="entr" presetSubtype="0" fill="hold" grpId="0" nodeType="withEffect">
                                  <p:stCondLst>
                                    <p:cond delay="0"/>
                                  </p:stCondLst>
                                  <p:iterate type="lt">
                                    <p:tmPct val="10000"/>
                                  </p:iterate>
                                  <p:childTnLst>
                                    <p:set>
                                      <p:cBhvr>
                                        <p:cTn id="36" dur="1" fill="hold">
                                          <p:stCondLst>
                                            <p:cond delay="0"/>
                                          </p:stCondLst>
                                        </p:cTn>
                                        <p:tgtEl>
                                          <p:spTgt spid="166"/>
                                        </p:tgtEl>
                                        <p:attrNameLst>
                                          <p:attrName>style.visibility</p:attrName>
                                        </p:attrNameLst>
                                      </p:cBhvr>
                                      <p:to>
                                        <p:strVal val="visible"/>
                                      </p:to>
                                    </p:set>
                                    <p:anim to="" calcmode="lin" valueType="num">
                                      <p:cBhvr>
                                        <p:cTn id="37" dur="700" fill="hold">
                                          <p:stCondLst>
                                            <p:cond delay="0"/>
                                          </p:stCondLst>
                                        </p:cTn>
                                        <p:tgtEl>
                                          <p:spTgt spid="166"/>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166"/>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1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autoUpdateAnimBg="0"/>
      <p:bldP spid="163" grpId="0" animBg="1" autoUpdateAnimBg="0"/>
      <p:bldP spid="164" grpId="0" animBg="1" autoUpdateAnimBg="0"/>
      <p:bldP spid="165" grpId="0" animBg="1" autoUpdateAnimBg="0"/>
      <p:bldP spid="166"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A_PicturePlaceholder 2">
            <a:extLst>
              <a:ext uri="{FF2B5EF4-FFF2-40B4-BE49-F238E27FC236}">
                <a16:creationId xmlns:a16="http://schemas.microsoft.com/office/drawing/2014/main" id="{DCA24E10-87D8-486D-A156-DA437149A554}"/>
              </a:ext>
            </a:extLst>
          </p:cNvPr>
          <p:cNvPicPr>
            <a:picLocks noGrp="1" noChangeAspect="1"/>
          </p:cNvPicPr>
          <p:nvPr>
            <p:ph type="pic" sz="quarter" idx="10"/>
            <p:custDataLst>
              <p:tags r:id="rId1"/>
            </p:custDataLst>
          </p:nvPr>
        </p:nvPicPr>
        <p:blipFill>
          <a:blip r:embed="rId8">
            <a:extLst>
              <a:ext uri="{28A0092B-C50C-407E-A947-70E740481C1C}">
                <a14:useLocalDpi xmlns:a14="http://schemas.microsoft.com/office/drawing/2010/main" val="0"/>
              </a:ext>
            </a:extLst>
          </a:blip>
          <a:srcRect l="26202" r="26202"/>
          <a:stretch>
            <a:fillRect/>
          </a:stretch>
        </p:blipFill>
        <p:spPr/>
      </p:pic>
      <p:sp>
        <p:nvSpPr>
          <p:cNvPr id="169" name="PA_形状 169"/>
          <p:cNvSpPr/>
          <p:nvPr>
            <p:custDataLst>
              <p:tags r:id="rId2"/>
            </p:custDataLst>
          </p:nvPr>
        </p:nvSpPr>
        <p:spPr>
          <a:xfrm>
            <a:off x="6092031" y="-21829"/>
            <a:ext cx="6099970" cy="6901657"/>
          </a:xfrm>
          <a:prstGeom prst="rect">
            <a:avLst/>
          </a:prstGeom>
          <a:solidFill>
            <a:srgbClr val="000000"/>
          </a:solidFill>
          <a:ln w="12700">
            <a:miter lim="400000"/>
          </a:ln>
          <a:effectLst>
            <a:outerShdw blurRad="520700" dist="507004" dir="8788770" rotWithShape="0">
              <a:srgbClr val="000000">
                <a:alpha val="50000"/>
              </a:srgbClr>
            </a:outerShdw>
          </a:effectLst>
        </p:spPr>
        <p:txBody>
          <a:bodyPr lIns="35719" tIns="35719" rIns="35719" bIns="35719" anchor="ctr"/>
          <a:lstStyle/>
          <a:p>
            <a:pPr>
              <a:defRPr sz="3200">
                <a:solidFill>
                  <a:srgbClr val="FFFFFF"/>
                </a:solidFill>
              </a:defRPr>
            </a:pPr>
            <a:endParaRPr sz="1600"/>
          </a:p>
        </p:txBody>
      </p:sp>
      <p:sp>
        <p:nvSpPr>
          <p:cNvPr id="170" name="PA_形状 170"/>
          <p:cNvSpPr/>
          <p:nvPr>
            <p:custDataLst>
              <p:tags r:id="rId3"/>
            </p:custDataLst>
          </p:nvPr>
        </p:nvSpPr>
        <p:spPr>
          <a:xfrm>
            <a:off x="7408907" y="1743673"/>
            <a:ext cx="3466218" cy="89082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nSpc>
                <a:spcPct val="90000"/>
              </a:lnSpc>
              <a:defRPr sz="5600">
                <a:solidFill>
                  <a:srgbClr val="FFFFFF"/>
                </a:solidFill>
                <a:latin typeface="Poppins Light"/>
                <a:ea typeface="Poppins Light"/>
                <a:cs typeface="Poppins Light"/>
                <a:sym typeface="Poppins Light"/>
              </a:defRPr>
            </a:pPr>
            <a:r>
              <a:rPr sz="2800" b="1" dirty="0">
                <a:latin typeface="Poppins"/>
                <a:ea typeface="Poppins"/>
                <a:cs typeface="Poppins"/>
                <a:sym typeface="Poppins"/>
              </a:rPr>
              <a:t>Premium Stuff</a:t>
            </a:r>
            <a:r>
              <a:rPr sz="2800" dirty="0"/>
              <a:t> </a:t>
            </a:r>
          </a:p>
          <a:p>
            <a:pPr>
              <a:defRPr sz="5600">
                <a:solidFill>
                  <a:srgbClr val="FFFFFF"/>
                </a:solidFill>
                <a:latin typeface="Poppins Light"/>
                <a:ea typeface="Poppins Light"/>
                <a:cs typeface="Poppins Light"/>
                <a:sym typeface="Poppins Light"/>
              </a:defRPr>
            </a:pPr>
            <a:r>
              <a:rPr sz="2800" dirty="0"/>
              <a:t>with Affordable Price</a:t>
            </a:r>
          </a:p>
        </p:txBody>
      </p:sp>
      <p:sp>
        <p:nvSpPr>
          <p:cNvPr id="171" name="PA_形状 171"/>
          <p:cNvSpPr/>
          <p:nvPr>
            <p:custDataLst>
              <p:tags r:id="rId4"/>
            </p:custDataLst>
          </p:nvPr>
        </p:nvSpPr>
        <p:spPr>
          <a:xfrm>
            <a:off x="7408907" y="3832642"/>
            <a:ext cx="3466218" cy="1512530"/>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nSpc>
                <a:spcPct val="130000"/>
              </a:lnSpc>
              <a:defRPr sz="2400">
                <a:solidFill>
                  <a:srgbClr val="FFFFFF"/>
                </a:solidFill>
                <a:latin typeface="Lora"/>
                <a:ea typeface="Lora"/>
                <a:cs typeface="Lora"/>
                <a:sym typeface="Lora"/>
              </a:defRPr>
            </a:lvl1pPr>
          </a:lstStyle>
          <a:p>
            <a:r>
              <a:rPr sz="1200"/>
              <a:t>Donec sed odio dui. Donec ullamcorper nulla non metus auctor fringilla. Donec id elit non mi porta gravida at eget metusDonec sed odio dui. Donec ullamcorper nulla non metus auctor fringilla. Donec id elit non mi porta gravida at eget metusDonec sed odio dui. Donec ullamcorper nulla non metus.</a:t>
            </a:r>
          </a:p>
        </p:txBody>
      </p:sp>
      <p:sp>
        <p:nvSpPr>
          <p:cNvPr id="172" name="PA_形状 172"/>
          <p:cNvSpPr/>
          <p:nvPr>
            <p:custDataLst>
              <p:tags r:id="rId5"/>
            </p:custDataLst>
          </p:nvPr>
        </p:nvSpPr>
        <p:spPr>
          <a:xfrm>
            <a:off x="8832525" y="3289447"/>
            <a:ext cx="618981" cy="96227"/>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FFFFFF"/>
          </a:solidFill>
          <a:ln w="12700">
            <a:miter lim="400000"/>
          </a:ln>
        </p:spPr>
        <p:txBody>
          <a:bodyPr lIns="22860" rIns="22860"/>
          <a:lstStyle/>
          <a:p>
            <a:pPr defTabSz="1219169">
              <a:defRPr sz="4800">
                <a:solidFill>
                  <a:srgbClr val="FFFFFF"/>
                </a:solidFill>
                <a:latin typeface="Calibri"/>
                <a:ea typeface="Calibri"/>
                <a:cs typeface="Calibri"/>
                <a:sym typeface="Calibri"/>
              </a:defRPr>
            </a:pPr>
            <a:endParaRPr sz="2400"/>
          </a:p>
        </p:txBody>
      </p:sp>
    </p:spTree>
    <p:extLst>
      <p:ext uri="{BB962C8B-B14F-4D97-AF65-F5344CB8AC3E}">
        <p14:creationId xmlns:p14="http://schemas.microsoft.com/office/powerpoint/2010/main" val="1348967496"/>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to="" calcmode="lin" valueType="num">
                                      <p:cBhvr>
                                        <p:cTn id="7" dur="700" fill="hold">
                                          <p:stCondLst>
                                            <p:cond delay="0"/>
                                          </p:stCondLst>
                                        </p:cTn>
                                        <p:tgtEl>
                                          <p:spTgt spid="3"/>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169"/>
                                        </p:tgtEl>
                                        <p:attrNameLst>
                                          <p:attrName>style.visibility</p:attrName>
                                        </p:attrNameLst>
                                      </p:cBhvr>
                                      <p:to>
                                        <p:strVal val="visible"/>
                                      </p:to>
                                    </p:set>
                                    <p:anim to="" calcmode="lin" valueType="num">
                                      <p:cBhvr>
                                        <p:cTn id="12" dur="700" fill="hold">
                                          <p:stCondLst>
                                            <p:cond delay="0"/>
                                          </p:stCondLst>
                                        </p:cTn>
                                        <p:tgtEl>
                                          <p:spTgt spid="169"/>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169"/>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169"/>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170"/>
                                        </p:tgtEl>
                                        <p:attrNameLst>
                                          <p:attrName>style.visibility</p:attrName>
                                        </p:attrNameLst>
                                      </p:cBhvr>
                                      <p:to>
                                        <p:strVal val="visible"/>
                                      </p:to>
                                    </p:set>
                                    <p:anim to="" calcmode="lin" valueType="num">
                                      <p:cBhvr>
                                        <p:cTn id="17" dur="700" fill="hold">
                                          <p:stCondLst>
                                            <p:cond delay="0"/>
                                          </p:stCondLst>
                                        </p:cTn>
                                        <p:tgtEl>
                                          <p:spTgt spid="170"/>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170"/>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170"/>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171"/>
                                        </p:tgtEl>
                                        <p:attrNameLst>
                                          <p:attrName>style.visibility</p:attrName>
                                        </p:attrNameLst>
                                      </p:cBhvr>
                                      <p:to>
                                        <p:strVal val="visible"/>
                                      </p:to>
                                    </p:set>
                                    <p:anim to="" calcmode="lin" valueType="num">
                                      <p:cBhvr>
                                        <p:cTn id="22" dur="700" fill="hold">
                                          <p:stCondLst>
                                            <p:cond delay="0"/>
                                          </p:stCondLst>
                                        </p:cTn>
                                        <p:tgtEl>
                                          <p:spTgt spid="171"/>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171"/>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171"/>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172"/>
                                        </p:tgtEl>
                                        <p:attrNameLst>
                                          <p:attrName>style.visibility</p:attrName>
                                        </p:attrNameLst>
                                      </p:cBhvr>
                                      <p:to>
                                        <p:strVal val="visible"/>
                                      </p:to>
                                    </p:set>
                                    <p:anim to="" calcmode="lin" valueType="num">
                                      <p:cBhvr>
                                        <p:cTn id="27" dur="700" fill="hold">
                                          <p:stCondLst>
                                            <p:cond delay="0"/>
                                          </p:stCondLst>
                                        </p:cTn>
                                        <p:tgtEl>
                                          <p:spTgt spid="172"/>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172"/>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 grpId="0" animBg="1"/>
      <p:bldP spid="170" grpId="0" animBg="1" autoUpdateAnimBg="0"/>
      <p:bldP spid="171" grpId="0" animBg="1" autoUpdateAnimBg="0"/>
      <p:bldP spid="172"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 name="PA_形状 176"/>
          <p:cNvSpPr/>
          <p:nvPr>
            <p:custDataLst>
              <p:tags r:id="rId1"/>
            </p:custDataLst>
          </p:nvPr>
        </p:nvSpPr>
        <p:spPr>
          <a:xfrm>
            <a:off x="7408907" y="4028281"/>
            <a:ext cx="3466218" cy="1272464"/>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spAutoFit/>
          </a:bodyPr>
          <a:lstStyle>
            <a:lvl1pPr algn="l">
              <a:lnSpc>
                <a:spcPct val="130000"/>
              </a:lnSpc>
              <a:defRPr sz="2400">
                <a:solidFill>
                  <a:srgbClr val="FFFFFF"/>
                </a:solidFill>
                <a:latin typeface="Lora"/>
                <a:ea typeface="Lora"/>
                <a:cs typeface="Lora"/>
                <a:sym typeface="Lora"/>
              </a:defRPr>
            </a:lvl1pPr>
          </a:lstStyle>
          <a:p>
            <a:r>
              <a:rPr sz="1200">
                <a:solidFill>
                  <a:schemeClr val="tx1"/>
                </a:solidFill>
              </a:rPr>
              <a:t>Donec sed odio dui. Donec ullamcorper nulla non metus auctor fringilla. Donec id elit non mi porta gravida at eget metusDonec sed odio dui. Donec ullamcorper nulla non metus auctor fringilla. Donec id elit non mi porta gravida at</a:t>
            </a:r>
          </a:p>
        </p:txBody>
      </p:sp>
      <p:sp>
        <p:nvSpPr>
          <p:cNvPr id="180" name="PA_形状 180"/>
          <p:cNvSpPr/>
          <p:nvPr>
            <p:custDataLst>
              <p:tags r:id="rId2"/>
            </p:custDataLst>
          </p:nvPr>
        </p:nvSpPr>
        <p:spPr>
          <a:xfrm>
            <a:off x="7473639" y="3561624"/>
            <a:ext cx="618981" cy="96227"/>
          </a:xfrm>
          <a:custGeom>
            <a:avLst/>
            <a:gdLst/>
            <a:ahLst/>
            <a:cxnLst>
              <a:cxn ang="0">
                <a:pos x="wd2" y="hd2"/>
              </a:cxn>
              <a:cxn ang="5400000">
                <a:pos x="wd2" y="hd2"/>
              </a:cxn>
              <a:cxn ang="10800000">
                <a:pos x="wd2" y="hd2"/>
              </a:cxn>
              <a:cxn ang="16200000">
                <a:pos x="wd2" y="hd2"/>
              </a:cxn>
            </a:cxnLst>
            <a:rect l="0" t="0" r="r" b="b"/>
            <a:pathLst>
              <a:path w="21600" h="21600" extrusionOk="0">
                <a:moveTo>
                  <a:pt x="12797" y="21600"/>
                </a:moveTo>
                <a:cubicBezTo>
                  <a:pt x="12797" y="21600"/>
                  <a:pt x="12797" y="21600"/>
                  <a:pt x="12797" y="21600"/>
                </a:cubicBezTo>
                <a:cubicBezTo>
                  <a:pt x="11984" y="21600"/>
                  <a:pt x="11318" y="19088"/>
                  <a:pt x="10726" y="14567"/>
                </a:cubicBezTo>
                <a:cubicBezTo>
                  <a:pt x="10208" y="10047"/>
                  <a:pt x="10208" y="10047"/>
                  <a:pt x="10208" y="10047"/>
                </a:cubicBezTo>
                <a:cubicBezTo>
                  <a:pt x="9838" y="6530"/>
                  <a:pt x="9321" y="4521"/>
                  <a:pt x="8729" y="4019"/>
                </a:cubicBezTo>
                <a:cubicBezTo>
                  <a:pt x="8581" y="4019"/>
                  <a:pt x="8581" y="4019"/>
                  <a:pt x="8581" y="4019"/>
                </a:cubicBezTo>
                <a:cubicBezTo>
                  <a:pt x="8581" y="4019"/>
                  <a:pt x="8581" y="4019"/>
                  <a:pt x="8581" y="4019"/>
                </a:cubicBezTo>
                <a:cubicBezTo>
                  <a:pt x="7915" y="4019"/>
                  <a:pt x="7323" y="6028"/>
                  <a:pt x="6879" y="10047"/>
                </a:cubicBezTo>
                <a:cubicBezTo>
                  <a:pt x="6362" y="14567"/>
                  <a:pt x="6362" y="14567"/>
                  <a:pt x="6362" y="14567"/>
                </a:cubicBezTo>
                <a:cubicBezTo>
                  <a:pt x="5844" y="18586"/>
                  <a:pt x="5178" y="21098"/>
                  <a:pt x="4438" y="21600"/>
                </a:cubicBezTo>
                <a:cubicBezTo>
                  <a:pt x="4290" y="21600"/>
                  <a:pt x="4290" y="21600"/>
                  <a:pt x="4290" y="21600"/>
                </a:cubicBezTo>
                <a:cubicBezTo>
                  <a:pt x="4290" y="21600"/>
                  <a:pt x="4290" y="21600"/>
                  <a:pt x="4290" y="21600"/>
                </a:cubicBezTo>
                <a:cubicBezTo>
                  <a:pt x="3477" y="21600"/>
                  <a:pt x="2737" y="19088"/>
                  <a:pt x="2219" y="14567"/>
                </a:cubicBezTo>
                <a:cubicBezTo>
                  <a:pt x="1701" y="10047"/>
                  <a:pt x="1701" y="10047"/>
                  <a:pt x="1701" y="10047"/>
                </a:cubicBezTo>
                <a:cubicBezTo>
                  <a:pt x="1258" y="6530"/>
                  <a:pt x="740" y="4019"/>
                  <a:pt x="148" y="4019"/>
                </a:cubicBezTo>
                <a:cubicBezTo>
                  <a:pt x="0" y="4019"/>
                  <a:pt x="0" y="4019"/>
                  <a:pt x="0" y="4019"/>
                </a:cubicBezTo>
                <a:cubicBezTo>
                  <a:pt x="0" y="0"/>
                  <a:pt x="0" y="0"/>
                  <a:pt x="0" y="0"/>
                </a:cubicBezTo>
                <a:cubicBezTo>
                  <a:pt x="148" y="0"/>
                  <a:pt x="148" y="0"/>
                  <a:pt x="148" y="0"/>
                </a:cubicBezTo>
                <a:cubicBezTo>
                  <a:pt x="888" y="502"/>
                  <a:pt x="1553" y="3014"/>
                  <a:pt x="2071" y="7033"/>
                </a:cubicBezTo>
                <a:cubicBezTo>
                  <a:pt x="2589" y="11553"/>
                  <a:pt x="2589" y="11553"/>
                  <a:pt x="2589" y="11553"/>
                </a:cubicBezTo>
                <a:cubicBezTo>
                  <a:pt x="3107" y="15572"/>
                  <a:pt x="3699" y="17581"/>
                  <a:pt x="4290" y="17581"/>
                </a:cubicBezTo>
                <a:cubicBezTo>
                  <a:pt x="4290" y="17581"/>
                  <a:pt x="4364" y="17581"/>
                  <a:pt x="4364" y="17581"/>
                </a:cubicBezTo>
                <a:cubicBezTo>
                  <a:pt x="4586" y="17581"/>
                  <a:pt x="4586" y="17581"/>
                  <a:pt x="4586" y="17581"/>
                </a:cubicBezTo>
                <a:cubicBezTo>
                  <a:pt x="4586" y="17581"/>
                  <a:pt x="4586" y="17581"/>
                  <a:pt x="4586" y="17581"/>
                </a:cubicBezTo>
                <a:cubicBezTo>
                  <a:pt x="5104" y="17079"/>
                  <a:pt x="5548" y="15070"/>
                  <a:pt x="5992" y="11553"/>
                </a:cubicBezTo>
                <a:cubicBezTo>
                  <a:pt x="6510" y="7033"/>
                  <a:pt x="6510" y="7033"/>
                  <a:pt x="6510" y="7033"/>
                </a:cubicBezTo>
                <a:cubicBezTo>
                  <a:pt x="7027" y="2512"/>
                  <a:pt x="7767" y="0"/>
                  <a:pt x="8507" y="0"/>
                </a:cubicBezTo>
                <a:cubicBezTo>
                  <a:pt x="8507" y="0"/>
                  <a:pt x="8507" y="0"/>
                  <a:pt x="8507" y="0"/>
                </a:cubicBezTo>
                <a:cubicBezTo>
                  <a:pt x="8655" y="0"/>
                  <a:pt x="8655" y="0"/>
                  <a:pt x="8655" y="0"/>
                </a:cubicBezTo>
                <a:cubicBezTo>
                  <a:pt x="9395" y="502"/>
                  <a:pt x="10134" y="3014"/>
                  <a:pt x="10578" y="7033"/>
                </a:cubicBezTo>
                <a:cubicBezTo>
                  <a:pt x="11170" y="11553"/>
                  <a:pt x="11170" y="11553"/>
                  <a:pt x="11170" y="11553"/>
                </a:cubicBezTo>
                <a:cubicBezTo>
                  <a:pt x="11614" y="15572"/>
                  <a:pt x="12205" y="17581"/>
                  <a:pt x="12797" y="17581"/>
                </a:cubicBezTo>
                <a:cubicBezTo>
                  <a:pt x="12797" y="17581"/>
                  <a:pt x="12871" y="17581"/>
                  <a:pt x="12871" y="17581"/>
                </a:cubicBezTo>
                <a:cubicBezTo>
                  <a:pt x="13093" y="17581"/>
                  <a:pt x="13093" y="17581"/>
                  <a:pt x="13093" y="17581"/>
                </a:cubicBezTo>
                <a:cubicBezTo>
                  <a:pt x="13093" y="17581"/>
                  <a:pt x="13093" y="17581"/>
                  <a:pt x="13093" y="17581"/>
                </a:cubicBezTo>
                <a:cubicBezTo>
                  <a:pt x="13611" y="17079"/>
                  <a:pt x="14129" y="15070"/>
                  <a:pt x="14499" y="11553"/>
                </a:cubicBezTo>
                <a:cubicBezTo>
                  <a:pt x="15016" y="7033"/>
                  <a:pt x="15016" y="7033"/>
                  <a:pt x="15016" y="7033"/>
                </a:cubicBezTo>
                <a:cubicBezTo>
                  <a:pt x="15534" y="2512"/>
                  <a:pt x="16274" y="0"/>
                  <a:pt x="17014" y="0"/>
                </a:cubicBezTo>
                <a:cubicBezTo>
                  <a:pt x="17014" y="0"/>
                  <a:pt x="17014" y="0"/>
                  <a:pt x="17014" y="0"/>
                </a:cubicBezTo>
                <a:cubicBezTo>
                  <a:pt x="17236" y="0"/>
                  <a:pt x="17236" y="0"/>
                  <a:pt x="17236" y="0"/>
                </a:cubicBezTo>
                <a:cubicBezTo>
                  <a:pt x="17901" y="502"/>
                  <a:pt x="18641" y="3014"/>
                  <a:pt x="19159" y="7033"/>
                </a:cubicBezTo>
                <a:cubicBezTo>
                  <a:pt x="19677" y="11553"/>
                  <a:pt x="19677" y="11553"/>
                  <a:pt x="19677" y="11553"/>
                </a:cubicBezTo>
                <a:cubicBezTo>
                  <a:pt x="20121" y="15572"/>
                  <a:pt x="20712" y="17581"/>
                  <a:pt x="21304" y="17581"/>
                </a:cubicBezTo>
                <a:cubicBezTo>
                  <a:pt x="21378" y="17581"/>
                  <a:pt x="21378" y="17581"/>
                  <a:pt x="21378" y="17581"/>
                </a:cubicBezTo>
                <a:cubicBezTo>
                  <a:pt x="21600" y="17581"/>
                  <a:pt x="21600" y="17581"/>
                  <a:pt x="21600" y="17581"/>
                </a:cubicBezTo>
                <a:cubicBezTo>
                  <a:pt x="21600" y="21600"/>
                  <a:pt x="21600" y="21600"/>
                  <a:pt x="21600" y="21600"/>
                </a:cubicBezTo>
                <a:cubicBezTo>
                  <a:pt x="21452" y="21600"/>
                  <a:pt x="21452" y="21600"/>
                  <a:pt x="21452" y="21600"/>
                </a:cubicBezTo>
                <a:cubicBezTo>
                  <a:pt x="21378" y="21600"/>
                  <a:pt x="21378" y="21600"/>
                  <a:pt x="21304" y="21600"/>
                </a:cubicBezTo>
                <a:cubicBezTo>
                  <a:pt x="20564" y="21600"/>
                  <a:pt x="19825" y="19088"/>
                  <a:pt x="19307" y="14567"/>
                </a:cubicBezTo>
                <a:cubicBezTo>
                  <a:pt x="18715" y="10047"/>
                  <a:pt x="18715" y="10047"/>
                  <a:pt x="18715" y="10047"/>
                </a:cubicBezTo>
                <a:cubicBezTo>
                  <a:pt x="18345" y="6530"/>
                  <a:pt x="17827" y="4521"/>
                  <a:pt x="17310" y="4019"/>
                </a:cubicBezTo>
                <a:cubicBezTo>
                  <a:pt x="17162" y="4019"/>
                  <a:pt x="17162" y="4019"/>
                  <a:pt x="17162" y="4019"/>
                </a:cubicBezTo>
                <a:cubicBezTo>
                  <a:pt x="17088" y="4019"/>
                  <a:pt x="17088" y="4019"/>
                  <a:pt x="17088" y="4019"/>
                </a:cubicBezTo>
                <a:cubicBezTo>
                  <a:pt x="16422" y="4019"/>
                  <a:pt x="15830" y="6028"/>
                  <a:pt x="15386" y="10047"/>
                </a:cubicBezTo>
                <a:cubicBezTo>
                  <a:pt x="14868" y="14567"/>
                  <a:pt x="14868" y="14567"/>
                  <a:pt x="14868" y="14567"/>
                </a:cubicBezTo>
                <a:cubicBezTo>
                  <a:pt x="14351" y="18586"/>
                  <a:pt x="13685" y="21098"/>
                  <a:pt x="12945" y="21600"/>
                </a:cubicBezTo>
                <a:lnTo>
                  <a:pt x="12797" y="21600"/>
                </a:lnTo>
                <a:close/>
              </a:path>
            </a:pathLst>
          </a:custGeom>
          <a:solidFill>
            <a:srgbClr val="FFFFFF"/>
          </a:solidFill>
          <a:ln w="12700">
            <a:miter lim="400000"/>
          </a:ln>
        </p:spPr>
        <p:txBody>
          <a:bodyPr lIns="22860" rIns="22860"/>
          <a:lstStyle/>
          <a:p>
            <a:pPr defTabSz="1219169">
              <a:defRPr sz="4800">
                <a:solidFill>
                  <a:srgbClr val="FFFFFF"/>
                </a:solidFill>
                <a:latin typeface="Calibri"/>
                <a:ea typeface="Calibri"/>
                <a:cs typeface="Calibri"/>
                <a:sym typeface="Calibri"/>
              </a:defRPr>
            </a:pPr>
            <a:endParaRPr sz="2400"/>
          </a:p>
        </p:txBody>
      </p:sp>
      <p:pic>
        <p:nvPicPr>
          <p:cNvPr id="8" name="PA_PicturePlaceholder 7">
            <a:extLst>
              <a:ext uri="{FF2B5EF4-FFF2-40B4-BE49-F238E27FC236}">
                <a16:creationId xmlns:a16="http://schemas.microsoft.com/office/drawing/2014/main" id="{E674C3C8-B7B0-4D9C-83D0-F5FB4A4D6BA4}"/>
              </a:ext>
            </a:extLst>
          </p:cNvPr>
          <p:cNvPicPr>
            <a:picLocks noGrp="1" noChangeAspect="1"/>
          </p:cNvPicPr>
          <p:nvPr>
            <p:ph type="pic" sz="quarter" idx="10"/>
            <p:custDataLst>
              <p:tags r:id="rId3"/>
            </p:custDataLst>
          </p:nvPr>
        </p:nvPicPr>
        <p:blipFill>
          <a:blip r:embed="rId10">
            <a:extLst>
              <a:ext uri="{28A0092B-C50C-407E-A947-70E740481C1C}">
                <a14:useLocalDpi xmlns:a14="http://schemas.microsoft.com/office/drawing/2010/main" val="0"/>
              </a:ext>
            </a:extLst>
          </a:blip>
          <a:srcRect l="25864" r="25864"/>
          <a:stretch>
            <a:fillRect/>
          </a:stretch>
        </p:blipFill>
        <p:spPr/>
      </p:pic>
      <p:pic>
        <p:nvPicPr>
          <p:cNvPr id="10" name="PA_PicturePlaceholder 9">
            <a:extLst>
              <a:ext uri="{FF2B5EF4-FFF2-40B4-BE49-F238E27FC236}">
                <a16:creationId xmlns:a16="http://schemas.microsoft.com/office/drawing/2014/main" id="{99600407-CB0A-4D61-9123-C72D1239BF84}"/>
              </a:ext>
            </a:extLst>
          </p:cNvPr>
          <p:cNvPicPr>
            <a:picLocks noGrp="1" noChangeAspect="1"/>
          </p:cNvPicPr>
          <p:nvPr>
            <p:ph type="pic" sz="quarter" idx="11"/>
            <p:custDataLst>
              <p:tags r:id="rId4"/>
            </p:custDataLst>
          </p:nvPr>
        </p:nvPicPr>
        <p:blipFill>
          <a:blip r:embed="rId11" cstate="print">
            <a:extLst>
              <a:ext uri="{28A0092B-C50C-407E-A947-70E740481C1C}">
                <a14:useLocalDpi xmlns:a14="http://schemas.microsoft.com/office/drawing/2010/main" val="0"/>
              </a:ext>
            </a:extLst>
          </a:blip>
          <a:srcRect t="19609" b="19609"/>
          <a:stretch>
            <a:fillRect/>
          </a:stretch>
        </p:blipFill>
        <p:spPr/>
      </p:pic>
      <p:pic>
        <p:nvPicPr>
          <p:cNvPr id="12" name="PA_PicturePlaceholder 11">
            <a:extLst>
              <a:ext uri="{FF2B5EF4-FFF2-40B4-BE49-F238E27FC236}">
                <a16:creationId xmlns:a16="http://schemas.microsoft.com/office/drawing/2014/main" id="{4A59ABEE-EC1B-4A0F-8DB7-353F4ADCBF03}"/>
              </a:ext>
            </a:extLst>
          </p:cNvPr>
          <p:cNvPicPr>
            <a:picLocks noGrp="1" noChangeAspect="1"/>
          </p:cNvPicPr>
          <p:nvPr>
            <p:ph type="pic" sz="quarter" idx="12"/>
            <p:custDataLst>
              <p:tags r:id="rId5"/>
            </p:custDataLst>
          </p:nvPr>
        </p:nvPicPr>
        <p:blipFill>
          <a:blip r:embed="rId10">
            <a:extLst>
              <a:ext uri="{28A0092B-C50C-407E-A947-70E740481C1C}">
                <a14:useLocalDpi xmlns:a14="http://schemas.microsoft.com/office/drawing/2010/main" val="0"/>
              </a:ext>
            </a:extLst>
          </a:blip>
          <a:srcRect l="25003" r="25003"/>
          <a:stretch>
            <a:fillRect/>
          </a:stretch>
        </p:blipFill>
        <p:spPr/>
      </p:pic>
      <p:pic>
        <p:nvPicPr>
          <p:cNvPr id="14" name="PA_PicturePlaceholder 13">
            <a:extLst>
              <a:ext uri="{FF2B5EF4-FFF2-40B4-BE49-F238E27FC236}">
                <a16:creationId xmlns:a16="http://schemas.microsoft.com/office/drawing/2014/main" id="{CD596C41-94EC-4049-83D8-6DA40636A89F}"/>
              </a:ext>
            </a:extLst>
          </p:cNvPr>
          <p:cNvPicPr>
            <a:picLocks noGrp="1" noChangeAspect="1"/>
          </p:cNvPicPr>
          <p:nvPr>
            <p:ph type="pic" sz="quarter" idx="13"/>
            <p:custDataLst>
              <p:tags r:id="rId6"/>
            </p:custDataLst>
          </p:nvPr>
        </p:nvPicPr>
        <p:blipFill>
          <a:blip r:embed="rId10" cstate="print">
            <a:extLst>
              <a:ext uri="{28A0092B-C50C-407E-A947-70E740481C1C}">
                <a14:useLocalDpi xmlns:a14="http://schemas.microsoft.com/office/drawing/2010/main" val="0"/>
              </a:ext>
            </a:extLst>
          </a:blip>
          <a:srcRect t="31588" b="31588"/>
          <a:stretch>
            <a:fillRect/>
          </a:stretch>
        </p:blipFill>
        <p:spPr/>
      </p:pic>
      <p:pic>
        <p:nvPicPr>
          <p:cNvPr id="16" name="PA_PicturePlaceholder 15">
            <a:extLst>
              <a:ext uri="{FF2B5EF4-FFF2-40B4-BE49-F238E27FC236}">
                <a16:creationId xmlns:a16="http://schemas.microsoft.com/office/drawing/2014/main" id="{D9D4D37A-BD8A-4D77-9675-FDFBCE2CD2AB}"/>
              </a:ext>
            </a:extLst>
          </p:cNvPr>
          <p:cNvPicPr>
            <a:picLocks noGrp="1" noChangeAspect="1"/>
          </p:cNvPicPr>
          <p:nvPr>
            <p:ph type="pic" sz="quarter" idx="14"/>
            <p:custDataLst>
              <p:tags r:id="rId7"/>
            </p:custDataLst>
          </p:nvPr>
        </p:nvPicPr>
        <p:blipFill>
          <a:blip r:embed="rId10" cstate="print">
            <a:extLst>
              <a:ext uri="{28A0092B-C50C-407E-A947-70E740481C1C}">
                <a14:useLocalDpi xmlns:a14="http://schemas.microsoft.com/office/drawing/2010/main" val="0"/>
              </a:ext>
            </a:extLst>
          </a:blip>
          <a:srcRect l="18180" r="18180"/>
          <a:stretch>
            <a:fillRect/>
          </a:stretch>
        </p:blipFill>
        <p:spPr/>
      </p:pic>
    </p:spTree>
    <p:extLst>
      <p:ext uri="{BB962C8B-B14F-4D97-AF65-F5344CB8AC3E}">
        <p14:creationId xmlns:p14="http://schemas.microsoft.com/office/powerpoint/2010/main" val="1386014713"/>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childTnLst>
                                    <p:set>
                                      <p:cBhvr>
                                        <p:cTn id="6" dur="1" fill="hold">
                                          <p:stCondLst>
                                            <p:cond delay="0"/>
                                          </p:stCondLst>
                                        </p:cTn>
                                        <p:tgtEl>
                                          <p:spTgt spid="176"/>
                                        </p:tgtEl>
                                        <p:attrNameLst>
                                          <p:attrName>style.visibility</p:attrName>
                                        </p:attrNameLst>
                                      </p:cBhvr>
                                      <p:to>
                                        <p:strVal val="visible"/>
                                      </p:to>
                                    </p:set>
                                    <p:anim to="" calcmode="lin" valueType="num">
                                      <p:cBhvr>
                                        <p:cTn id="7" dur="700" fill="hold">
                                          <p:stCondLst>
                                            <p:cond delay="0"/>
                                          </p:stCondLst>
                                        </p:cTn>
                                        <p:tgtEl>
                                          <p:spTgt spid="176"/>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176"/>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176"/>
                                        </p:tgtEl>
                                      </p:cBhvr>
                                    </p:animEffect>
                                  </p:childTnLst>
                                </p:cTn>
                              </p:par>
                              <p:par>
                                <p:cTn id="10" presetID="0" presetClass="entr" presetSubtype="0" fill="hold" grpId="0" nodeType="withEffect">
                                  <p:stCondLst>
                                    <p:cond delay="0"/>
                                  </p:stCondLst>
                                  <p:iterate type="lt">
                                    <p:tmPct val="10000"/>
                                  </p:iterate>
                                  <p:childTnLst>
                                    <p:set>
                                      <p:cBhvr>
                                        <p:cTn id="11" dur="1" fill="hold">
                                          <p:stCondLst>
                                            <p:cond delay="0"/>
                                          </p:stCondLst>
                                        </p:cTn>
                                        <p:tgtEl>
                                          <p:spTgt spid="180"/>
                                        </p:tgtEl>
                                        <p:attrNameLst>
                                          <p:attrName>style.visibility</p:attrName>
                                        </p:attrNameLst>
                                      </p:cBhvr>
                                      <p:to>
                                        <p:strVal val="visible"/>
                                      </p:to>
                                    </p:set>
                                    <p:anim to="" calcmode="lin" valueType="num">
                                      <p:cBhvr>
                                        <p:cTn id="12" dur="700" fill="hold">
                                          <p:stCondLst>
                                            <p:cond delay="0"/>
                                          </p:stCondLst>
                                        </p:cTn>
                                        <p:tgtEl>
                                          <p:spTgt spid="180"/>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180"/>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180"/>
                                        </p:tgtEl>
                                      </p:cBhvr>
                                    </p:animEffect>
                                  </p:childTnLst>
                                </p:cTn>
                              </p:par>
                              <p:par>
                                <p:cTn id="15" presetID="0" presetClass="entr" presetSubtype="0" fill="hold" nodeType="withEffect">
                                  <p:stCondLst>
                                    <p:cond delay="0"/>
                                  </p:stCondLst>
                                  <p:iterate type="lt">
                                    <p:tmPct val="10000"/>
                                  </p:iterate>
                                  <p:childTnLst>
                                    <p:set>
                                      <p:cBhvr>
                                        <p:cTn id="16" dur="1" fill="hold">
                                          <p:stCondLst>
                                            <p:cond delay="0"/>
                                          </p:stCondLst>
                                        </p:cTn>
                                        <p:tgtEl>
                                          <p:spTgt spid="8"/>
                                        </p:tgtEl>
                                        <p:attrNameLst>
                                          <p:attrName>style.visibility</p:attrName>
                                        </p:attrNameLst>
                                      </p:cBhvr>
                                      <p:to>
                                        <p:strVal val="visible"/>
                                      </p:to>
                                    </p:set>
                                    <p:anim to="" calcmode="lin" valueType="num">
                                      <p:cBhvr>
                                        <p:cTn id="17" dur="700" fill="hold">
                                          <p:stCondLst>
                                            <p:cond delay="0"/>
                                          </p:stCondLst>
                                        </p:cTn>
                                        <p:tgtEl>
                                          <p:spTgt spid="8"/>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8"/>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8"/>
                                        </p:tgtEl>
                                      </p:cBhvr>
                                    </p:animEffect>
                                  </p:childTnLst>
                                </p:cTn>
                              </p:par>
                              <p:par>
                                <p:cTn id="20" presetID="0" presetClass="entr" presetSubtype="0" fill="hold" nodeType="withEffect">
                                  <p:stCondLst>
                                    <p:cond delay="0"/>
                                  </p:stCondLst>
                                  <p:iterate type="lt">
                                    <p:tmPct val="10000"/>
                                  </p:iterate>
                                  <p:childTnLst>
                                    <p:set>
                                      <p:cBhvr>
                                        <p:cTn id="21" dur="1" fill="hold">
                                          <p:stCondLst>
                                            <p:cond delay="0"/>
                                          </p:stCondLst>
                                        </p:cTn>
                                        <p:tgtEl>
                                          <p:spTgt spid="10"/>
                                        </p:tgtEl>
                                        <p:attrNameLst>
                                          <p:attrName>style.visibility</p:attrName>
                                        </p:attrNameLst>
                                      </p:cBhvr>
                                      <p:to>
                                        <p:strVal val="visible"/>
                                      </p:to>
                                    </p:set>
                                    <p:anim to="" calcmode="lin" valueType="num">
                                      <p:cBhvr>
                                        <p:cTn id="22" dur="700" fill="hold">
                                          <p:stCondLst>
                                            <p:cond delay="0"/>
                                          </p:stCondLst>
                                        </p:cTn>
                                        <p:tgtEl>
                                          <p:spTgt spid="10"/>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10"/>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10"/>
                                        </p:tgtEl>
                                      </p:cBhvr>
                                    </p:animEffect>
                                  </p:childTnLst>
                                </p:cTn>
                              </p:par>
                              <p:par>
                                <p:cTn id="25" presetID="0" presetClass="entr" presetSubtype="0" fill="hold" nodeType="withEffect">
                                  <p:stCondLst>
                                    <p:cond delay="0"/>
                                  </p:stCondLst>
                                  <p:iterate type="lt">
                                    <p:tmPct val="10000"/>
                                  </p:iterate>
                                  <p:childTnLst>
                                    <p:set>
                                      <p:cBhvr>
                                        <p:cTn id="26" dur="1" fill="hold">
                                          <p:stCondLst>
                                            <p:cond delay="0"/>
                                          </p:stCondLst>
                                        </p:cTn>
                                        <p:tgtEl>
                                          <p:spTgt spid="12"/>
                                        </p:tgtEl>
                                        <p:attrNameLst>
                                          <p:attrName>style.visibility</p:attrName>
                                        </p:attrNameLst>
                                      </p:cBhvr>
                                      <p:to>
                                        <p:strVal val="visible"/>
                                      </p:to>
                                    </p:set>
                                    <p:anim to="" calcmode="lin" valueType="num">
                                      <p:cBhvr>
                                        <p:cTn id="27" dur="700" fill="hold">
                                          <p:stCondLst>
                                            <p:cond delay="0"/>
                                          </p:stCondLst>
                                        </p:cTn>
                                        <p:tgtEl>
                                          <p:spTgt spid="12"/>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12"/>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12"/>
                                        </p:tgtEl>
                                      </p:cBhvr>
                                    </p:animEffect>
                                  </p:childTnLst>
                                </p:cTn>
                              </p:par>
                              <p:par>
                                <p:cTn id="30" presetID="0" presetClass="entr" presetSubtype="0" fill="hold" nodeType="withEffect">
                                  <p:stCondLst>
                                    <p:cond delay="0"/>
                                  </p:stCondLst>
                                  <p:iterate type="lt">
                                    <p:tmPct val="10000"/>
                                  </p:iterate>
                                  <p:childTnLst>
                                    <p:set>
                                      <p:cBhvr>
                                        <p:cTn id="31" dur="1" fill="hold">
                                          <p:stCondLst>
                                            <p:cond delay="0"/>
                                          </p:stCondLst>
                                        </p:cTn>
                                        <p:tgtEl>
                                          <p:spTgt spid="14"/>
                                        </p:tgtEl>
                                        <p:attrNameLst>
                                          <p:attrName>style.visibility</p:attrName>
                                        </p:attrNameLst>
                                      </p:cBhvr>
                                      <p:to>
                                        <p:strVal val="visible"/>
                                      </p:to>
                                    </p:set>
                                    <p:anim to="" calcmode="lin" valueType="num">
                                      <p:cBhvr>
                                        <p:cTn id="32" dur="700" fill="hold">
                                          <p:stCondLst>
                                            <p:cond delay="0"/>
                                          </p:stCondLst>
                                        </p:cTn>
                                        <p:tgtEl>
                                          <p:spTgt spid="14"/>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14"/>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14"/>
                                        </p:tgtEl>
                                      </p:cBhvr>
                                    </p:animEffect>
                                  </p:childTnLst>
                                </p:cTn>
                              </p:par>
                              <p:par>
                                <p:cTn id="35" presetID="0"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to="" calcmode="lin" valueType="num">
                                      <p:cBhvr>
                                        <p:cTn id="37" dur="700" fill="hold">
                                          <p:stCondLst>
                                            <p:cond delay="0"/>
                                          </p:stCondLst>
                                        </p:cTn>
                                        <p:tgtEl>
                                          <p:spTgt spid="16"/>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16"/>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 grpId="0" animBg="1"/>
      <p:bldP spid="180"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_PicturePlaceholder 4">
            <a:extLst>
              <a:ext uri="{FF2B5EF4-FFF2-40B4-BE49-F238E27FC236}">
                <a16:creationId xmlns:a16="http://schemas.microsoft.com/office/drawing/2014/main" id="{7E6F1EA3-5456-45C3-8503-99975AF82E77}"/>
              </a:ext>
            </a:extLst>
          </p:cNvPr>
          <p:cNvPicPr>
            <a:picLocks noGrp="1" noChangeAspect="1"/>
          </p:cNvPicPr>
          <p:nvPr>
            <p:ph type="pic" sz="quarter" idx="11"/>
            <p:custDataLst>
              <p:tags r:id="rId1"/>
            </p:custDataLst>
          </p:nvPr>
        </p:nvPicPr>
        <p:blipFill>
          <a:blip r:embed="rId8" cstate="print">
            <a:extLst>
              <a:ext uri="{28A0092B-C50C-407E-A947-70E740481C1C}">
                <a14:useLocalDpi xmlns:a14="http://schemas.microsoft.com/office/drawing/2010/main" val="0"/>
              </a:ext>
            </a:extLst>
          </a:blip>
          <a:srcRect t="9325" b="9325"/>
          <a:stretch>
            <a:fillRect/>
          </a:stretch>
        </p:blipFill>
        <p:spPr/>
      </p:pic>
      <p:pic>
        <p:nvPicPr>
          <p:cNvPr id="7" name="PA_PicturePlaceholder 6">
            <a:extLst>
              <a:ext uri="{FF2B5EF4-FFF2-40B4-BE49-F238E27FC236}">
                <a16:creationId xmlns:a16="http://schemas.microsoft.com/office/drawing/2014/main" id="{4A6DF3EA-1226-4877-92CE-453190FC476C}"/>
              </a:ext>
            </a:extLst>
          </p:cNvPr>
          <p:cNvPicPr>
            <a:picLocks noGrp="1" noChangeAspect="1"/>
          </p:cNvPicPr>
          <p:nvPr>
            <p:ph type="pic" sz="quarter" idx="13"/>
            <p:custDataLst>
              <p:tags r:id="rId2"/>
            </p:custDataLst>
          </p:nvPr>
        </p:nvPicPr>
        <p:blipFill>
          <a:blip r:embed="rId8" cstate="print">
            <a:extLst>
              <a:ext uri="{28A0092B-C50C-407E-A947-70E740481C1C}">
                <a14:useLocalDpi xmlns:a14="http://schemas.microsoft.com/office/drawing/2010/main" val="0"/>
              </a:ext>
            </a:extLst>
          </a:blip>
          <a:srcRect t="8194" b="8194"/>
          <a:stretch>
            <a:fillRect/>
          </a:stretch>
        </p:blipFill>
        <p:spPr/>
      </p:pic>
      <p:sp>
        <p:nvSpPr>
          <p:cNvPr id="185" name="PA_形状 185"/>
          <p:cNvSpPr/>
          <p:nvPr>
            <p:custDataLst>
              <p:tags r:id="rId3"/>
            </p:custDataLst>
          </p:nvPr>
        </p:nvSpPr>
        <p:spPr>
          <a:xfrm>
            <a:off x="601887" y="2284937"/>
            <a:ext cx="4400100" cy="2288127"/>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gn="r">
              <a:defRPr sz="9600">
                <a:latin typeface="Poppins Light"/>
                <a:ea typeface="Poppins Light"/>
                <a:cs typeface="Poppins Light"/>
                <a:sym typeface="Poppins Light"/>
              </a:defRPr>
            </a:pPr>
            <a:r>
              <a:rPr sz="4800" dirty="0"/>
              <a:t>In </a:t>
            </a:r>
            <a:r>
              <a:rPr sz="4800" b="1" dirty="0">
                <a:latin typeface="Poppins"/>
                <a:ea typeface="Poppins"/>
                <a:cs typeface="Poppins"/>
                <a:sym typeface="Poppins"/>
              </a:rPr>
              <a:t>difficult</a:t>
            </a:r>
            <a:r>
              <a:rPr sz="4800" dirty="0"/>
              <a:t> times, fashion is </a:t>
            </a:r>
            <a:r>
              <a:rPr sz="4800" b="1" dirty="0">
                <a:latin typeface="Poppins"/>
                <a:ea typeface="Poppins"/>
                <a:cs typeface="Poppins"/>
                <a:sym typeface="Poppins"/>
              </a:rPr>
              <a:t>always</a:t>
            </a:r>
            <a:r>
              <a:rPr sz="4800" dirty="0"/>
              <a:t> </a:t>
            </a:r>
            <a:r>
              <a:rPr sz="4800" u="sng" dirty="0"/>
              <a:t>outrageous.</a:t>
            </a:r>
          </a:p>
        </p:txBody>
      </p:sp>
      <p:sp>
        <p:nvSpPr>
          <p:cNvPr id="187" name="PA_形状 187"/>
          <p:cNvSpPr/>
          <p:nvPr>
            <p:custDataLst>
              <p:tags r:id="rId4"/>
            </p:custDataLst>
          </p:nvPr>
        </p:nvSpPr>
        <p:spPr>
          <a:xfrm>
            <a:off x="8187531" y="1762522"/>
            <a:ext cx="4028282" cy="3332957"/>
          </a:xfrm>
          <a:prstGeom prst="rect">
            <a:avLst/>
          </a:prstGeom>
          <a:solidFill>
            <a:srgbClr val="000000"/>
          </a:solidFill>
          <a:ln w="12700">
            <a:miter lim="400000"/>
          </a:ln>
          <a:effectLst>
            <a:outerShdw blurRad="520700" dist="270839" dir="8788770" rotWithShape="0">
              <a:srgbClr val="000000">
                <a:alpha val="39155"/>
              </a:srgbClr>
            </a:outerShdw>
          </a:effectLst>
        </p:spPr>
        <p:txBody>
          <a:bodyPr lIns="35719" tIns="35719" rIns="35719" bIns="35719" anchor="ctr"/>
          <a:lstStyle/>
          <a:p>
            <a:pPr>
              <a:defRPr sz="3200">
                <a:solidFill>
                  <a:srgbClr val="FFFFFF"/>
                </a:solidFill>
              </a:defRPr>
            </a:pPr>
            <a:endParaRPr sz="1600"/>
          </a:p>
        </p:txBody>
      </p:sp>
      <p:sp>
        <p:nvSpPr>
          <p:cNvPr id="188" name="PA_形状 188"/>
          <p:cNvSpPr/>
          <p:nvPr>
            <p:custDataLst>
              <p:tags r:id="rId5"/>
            </p:custDataLst>
          </p:nvPr>
        </p:nvSpPr>
        <p:spPr>
          <a:xfrm>
            <a:off x="8917274" y="2924344"/>
            <a:ext cx="2000663" cy="1009315"/>
          </a:xfrm>
          <a:prstGeom prst="rect">
            <a:avLst/>
          </a:prstGeom>
          <a:ln w="12700">
            <a:miter lim="400000"/>
          </a:ln>
          <a:extLst>
            <a:ext uri="{C572A759-6A51-4108-AA02-DFA0A04FC94B}">
              <ma14:wrappingTextBoxFlag xmlns:ma14="http://schemas.microsoft.com/office/mac/drawingml/2011/main" xmlns="" val="1"/>
            </a:ext>
          </a:extLst>
        </p:spPr>
        <p:txBody>
          <a:bodyPr wrap="square" lIns="35719" tIns="35719" rIns="35719" bIns="35719" anchor="ctr">
            <a:spAutoFit/>
          </a:bodyPr>
          <a:lstStyle/>
          <a:p>
            <a:pPr algn="l">
              <a:lnSpc>
                <a:spcPct val="90000"/>
              </a:lnSpc>
              <a:defRPr sz="4200">
                <a:solidFill>
                  <a:srgbClr val="FFFFFF"/>
                </a:solidFill>
                <a:latin typeface="Poppins Light"/>
                <a:ea typeface="Poppins Light"/>
                <a:cs typeface="Poppins Light"/>
                <a:sym typeface="Poppins Light"/>
              </a:defRPr>
            </a:pPr>
            <a:r>
              <a:rPr sz="2100" b="1" dirty="0">
                <a:latin typeface="Poppins"/>
                <a:ea typeface="Poppins"/>
                <a:cs typeface="Poppins"/>
                <a:sym typeface="Poppins"/>
              </a:rPr>
              <a:t>Premium Stuff</a:t>
            </a:r>
            <a:r>
              <a:rPr sz="2100" dirty="0"/>
              <a:t> </a:t>
            </a:r>
          </a:p>
          <a:p>
            <a:pPr algn="l">
              <a:defRPr sz="4200">
                <a:solidFill>
                  <a:srgbClr val="FFFFFF"/>
                </a:solidFill>
                <a:latin typeface="Poppins Light"/>
                <a:ea typeface="Poppins Light"/>
                <a:cs typeface="Poppins Light"/>
                <a:sym typeface="Poppins Light"/>
              </a:defRPr>
            </a:pPr>
            <a:r>
              <a:rPr sz="2100" dirty="0"/>
              <a:t>&amp; Affordable Price</a:t>
            </a:r>
          </a:p>
        </p:txBody>
      </p:sp>
    </p:spTree>
    <p:extLst>
      <p:ext uri="{BB962C8B-B14F-4D97-AF65-F5344CB8AC3E}">
        <p14:creationId xmlns:p14="http://schemas.microsoft.com/office/powerpoint/2010/main" val="1050627045"/>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to="" calcmode="lin" valueType="num">
                                      <p:cBhvr>
                                        <p:cTn id="7" dur="700" fill="hold">
                                          <p:stCondLst>
                                            <p:cond delay="0"/>
                                          </p:stCondLst>
                                        </p:cTn>
                                        <p:tgtEl>
                                          <p:spTgt spid="5"/>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5"/>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5"/>
                                        </p:tgtEl>
                                      </p:cBhvr>
                                    </p:animEffect>
                                  </p:childTnLst>
                                </p:cTn>
                              </p:par>
                              <p:par>
                                <p:cTn id="10" presetID="0"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to="" calcmode="lin" valueType="num">
                                      <p:cBhvr>
                                        <p:cTn id="12" dur="700" fill="hold">
                                          <p:stCondLst>
                                            <p:cond delay="0"/>
                                          </p:stCondLst>
                                        </p:cTn>
                                        <p:tgtEl>
                                          <p:spTgt spid="7"/>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7"/>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7"/>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185"/>
                                        </p:tgtEl>
                                        <p:attrNameLst>
                                          <p:attrName>style.visibility</p:attrName>
                                        </p:attrNameLst>
                                      </p:cBhvr>
                                      <p:to>
                                        <p:strVal val="visible"/>
                                      </p:to>
                                    </p:set>
                                    <p:anim to="" calcmode="lin" valueType="num">
                                      <p:cBhvr>
                                        <p:cTn id="17" dur="700" fill="hold">
                                          <p:stCondLst>
                                            <p:cond delay="0"/>
                                          </p:stCondLst>
                                        </p:cTn>
                                        <p:tgtEl>
                                          <p:spTgt spid="185"/>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185"/>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185"/>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187"/>
                                        </p:tgtEl>
                                        <p:attrNameLst>
                                          <p:attrName>style.visibility</p:attrName>
                                        </p:attrNameLst>
                                      </p:cBhvr>
                                      <p:to>
                                        <p:strVal val="visible"/>
                                      </p:to>
                                    </p:set>
                                    <p:anim to="" calcmode="lin" valueType="num">
                                      <p:cBhvr>
                                        <p:cTn id="22" dur="700" fill="hold">
                                          <p:stCondLst>
                                            <p:cond delay="0"/>
                                          </p:stCondLst>
                                        </p:cTn>
                                        <p:tgtEl>
                                          <p:spTgt spid="187"/>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187"/>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187"/>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188"/>
                                        </p:tgtEl>
                                        <p:attrNameLst>
                                          <p:attrName>style.visibility</p:attrName>
                                        </p:attrNameLst>
                                      </p:cBhvr>
                                      <p:to>
                                        <p:strVal val="visible"/>
                                      </p:to>
                                    </p:set>
                                    <p:anim to="" calcmode="lin" valueType="num">
                                      <p:cBhvr>
                                        <p:cTn id="27" dur="700" fill="hold">
                                          <p:stCondLst>
                                            <p:cond delay="0"/>
                                          </p:stCondLst>
                                        </p:cTn>
                                        <p:tgtEl>
                                          <p:spTgt spid="188"/>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188"/>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 grpId="0" animBg="1" autoUpdateAnimBg="0"/>
      <p:bldP spid="187" grpId="0" animBg="1" autoUpdateAnimBg="0"/>
      <p:bldP spid="188"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 name="PA_形状 380"/>
          <p:cNvSpPr/>
          <p:nvPr>
            <p:custDataLst>
              <p:tags r:id="rId1"/>
            </p:custDataLst>
          </p:nvPr>
        </p:nvSpPr>
        <p:spPr>
          <a:xfrm>
            <a:off x="944948" y="1791346"/>
            <a:ext cx="4481153" cy="978729"/>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defTabSz="1219169">
              <a:lnSpc>
                <a:spcPct val="60000"/>
              </a:lnSpc>
              <a:defRPr sz="9600">
                <a:solidFill>
                  <a:srgbClr val="3B3C44"/>
                </a:solidFill>
                <a:latin typeface="Poppins SemiBold"/>
                <a:ea typeface="Poppins SemiBold"/>
                <a:cs typeface="Poppins SemiBold"/>
                <a:sym typeface="Poppins SemiBold"/>
              </a:defRPr>
            </a:pPr>
            <a:r>
              <a:rPr sz="4800"/>
              <a:t>USA</a:t>
            </a:r>
          </a:p>
          <a:p>
            <a:pPr defTabSz="1219169">
              <a:lnSpc>
                <a:spcPct val="60000"/>
              </a:lnSpc>
              <a:defRPr sz="9600">
                <a:solidFill>
                  <a:srgbClr val="3B3C44"/>
                </a:solidFill>
                <a:latin typeface="Poppins Light"/>
                <a:ea typeface="Poppins Light"/>
                <a:cs typeface="Poppins Light"/>
                <a:sym typeface="Poppins Light"/>
              </a:defRPr>
            </a:pPr>
            <a:r>
              <a:rPr sz="4800"/>
              <a:t>Data</a:t>
            </a:r>
          </a:p>
        </p:txBody>
      </p:sp>
      <p:sp>
        <p:nvSpPr>
          <p:cNvPr id="381" name="PA_形状 381"/>
          <p:cNvSpPr/>
          <p:nvPr>
            <p:custDataLst>
              <p:tags r:id="rId2"/>
            </p:custDataLst>
          </p:nvPr>
        </p:nvSpPr>
        <p:spPr>
          <a:xfrm>
            <a:off x="1602997" y="3749603"/>
            <a:ext cx="4116289" cy="738664"/>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defTabSz="1219169">
              <a:lnSpc>
                <a:spcPct val="140000"/>
              </a:lnSpc>
              <a:defRPr sz="2000" b="1">
                <a:solidFill>
                  <a:srgbClr val="27282D"/>
                </a:solidFill>
                <a:latin typeface="Lora"/>
                <a:ea typeface="Lora"/>
                <a:cs typeface="Lora"/>
                <a:sym typeface="Lora"/>
              </a:defRPr>
            </a:pPr>
            <a:r>
              <a:rPr sz="1000"/>
              <a:t>VARIABLE A</a:t>
            </a:r>
          </a:p>
          <a:p>
            <a:pPr defTabSz="1219169">
              <a:lnSpc>
                <a:spcPct val="140000"/>
              </a:lnSpc>
              <a:defRPr sz="2000">
                <a:solidFill>
                  <a:srgbClr val="A6AAA9"/>
                </a:solidFill>
                <a:latin typeface="Lora"/>
                <a:ea typeface="Lora"/>
                <a:cs typeface="Lora"/>
                <a:sym typeface="Lora"/>
              </a:defRPr>
            </a:pPr>
            <a:r>
              <a:rPr sz="1000"/>
              <a:t>Lorem ipsum dolor sit amet, consectetuer adipiscing elit, sed diam nonummy nibh euismod tincidunt.</a:t>
            </a:r>
          </a:p>
        </p:txBody>
      </p:sp>
      <p:sp>
        <p:nvSpPr>
          <p:cNvPr id="382" name="PA_形状 382"/>
          <p:cNvSpPr/>
          <p:nvPr>
            <p:custDataLst>
              <p:tags r:id="rId3"/>
            </p:custDataLst>
          </p:nvPr>
        </p:nvSpPr>
        <p:spPr>
          <a:xfrm>
            <a:off x="1073210" y="3796495"/>
            <a:ext cx="248140" cy="248139"/>
          </a:xfrm>
          <a:prstGeom prst="rect">
            <a:avLst/>
          </a:prstGeom>
          <a:solidFill>
            <a:srgbClr val="585B66"/>
          </a:solidFill>
          <a:ln w="12700">
            <a:miter lim="400000"/>
          </a:ln>
        </p:spPr>
        <p:txBody>
          <a:bodyPr lIns="22860" rIns="22860"/>
          <a:lstStyle/>
          <a:p>
            <a:pPr defTabSz="1219169">
              <a:defRPr sz="4800">
                <a:solidFill>
                  <a:srgbClr val="27282D"/>
                </a:solidFill>
                <a:latin typeface="Calibri"/>
                <a:ea typeface="Calibri"/>
                <a:cs typeface="Calibri"/>
                <a:sym typeface="Calibri"/>
              </a:defRPr>
            </a:pPr>
            <a:endParaRPr sz="2400"/>
          </a:p>
        </p:txBody>
      </p:sp>
      <p:sp>
        <p:nvSpPr>
          <p:cNvPr id="383" name="PA_形状 383"/>
          <p:cNvSpPr/>
          <p:nvPr>
            <p:custDataLst>
              <p:tags r:id="rId4"/>
            </p:custDataLst>
          </p:nvPr>
        </p:nvSpPr>
        <p:spPr>
          <a:xfrm>
            <a:off x="1602997" y="4645441"/>
            <a:ext cx="4116289" cy="738664"/>
          </a:xfrm>
          <a:prstGeom prst="rect">
            <a:avLst/>
          </a:prstGeom>
          <a:ln w="12700">
            <a:miter lim="400000"/>
          </a:ln>
          <a:extLst>
            <a:ext uri="{C572A759-6A51-4108-AA02-DFA0A04FC94B}">
              <ma14:wrappingTextBoxFlag xmlns:ma14="http://schemas.microsoft.com/office/mac/drawingml/2011/main" xmlns="" val="1"/>
            </a:ext>
          </a:extLst>
        </p:spPr>
        <p:txBody>
          <a:bodyPr lIns="22860" rIns="22860">
            <a:spAutoFit/>
          </a:bodyPr>
          <a:lstStyle/>
          <a:p>
            <a:pPr defTabSz="1219169">
              <a:lnSpc>
                <a:spcPct val="140000"/>
              </a:lnSpc>
              <a:defRPr sz="2000" b="1">
                <a:solidFill>
                  <a:srgbClr val="27282D"/>
                </a:solidFill>
                <a:latin typeface="Lora"/>
                <a:ea typeface="Lora"/>
                <a:cs typeface="Lora"/>
                <a:sym typeface="Lora"/>
              </a:defRPr>
            </a:pPr>
            <a:r>
              <a:rPr sz="1000"/>
              <a:t>VARIABLE A</a:t>
            </a:r>
          </a:p>
          <a:p>
            <a:pPr defTabSz="1219169">
              <a:lnSpc>
                <a:spcPct val="140000"/>
              </a:lnSpc>
              <a:defRPr sz="2000">
                <a:solidFill>
                  <a:srgbClr val="A6AAA9"/>
                </a:solidFill>
                <a:latin typeface="Lora"/>
                <a:ea typeface="Lora"/>
                <a:cs typeface="Lora"/>
                <a:sym typeface="Lora"/>
              </a:defRPr>
            </a:pPr>
            <a:r>
              <a:rPr sz="1000"/>
              <a:t>Lorem ipsum dolor sit amet, consectetuer adipiscing elit, sed diam nonummy nibh euismod tincidunt.</a:t>
            </a:r>
          </a:p>
        </p:txBody>
      </p:sp>
      <p:sp>
        <p:nvSpPr>
          <p:cNvPr id="384" name="PA_形状 384"/>
          <p:cNvSpPr/>
          <p:nvPr>
            <p:custDataLst>
              <p:tags r:id="rId5"/>
            </p:custDataLst>
          </p:nvPr>
        </p:nvSpPr>
        <p:spPr>
          <a:xfrm>
            <a:off x="1073210" y="4692333"/>
            <a:ext cx="248140" cy="248140"/>
          </a:xfrm>
          <a:prstGeom prst="rect">
            <a:avLst/>
          </a:prstGeom>
          <a:solidFill>
            <a:schemeClr val="accent3">
              <a:satOff val="18648"/>
              <a:lumOff val="5971"/>
            </a:schemeClr>
          </a:solidFill>
          <a:ln w="12700">
            <a:miter lim="400000"/>
          </a:ln>
        </p:spPr>
        <p:txBody>
          <a:bodyPr lIns="22860" rIns="22860"/>
          <a:lstStyle/>
          <a:p>
            <a:pPr>
              <a:defRPr sz="3200">
                <a:solidFill>
                  <a:srgbClr val="FFFFFF"/>
                </a:solidFill>
              </a:defRPr>
            </a:pPr>
            <a:endParaRPr sz="1600"/>
          </a:p>
        </p:txBody>
      </p:sp>
      <p:grpSp>
        <p:nvGrpSpPr>
          <p:cNvPr id="2" name="PA_组合 1">
            <a:extLst>
              <a:ext uri="{FF2B5EF4-FFF2-40B4-BE49-F238E27FC236}">
                <a16:creationId xmlns:a16="http://schemas.microsoft.com/office/drawing/2014/main" id="{28BB4B47-4823-4EBA-9327-4432049E77D3}"/>
              </a:ext>
            </a:extLst>
          </p:cNvPr>
          <p:cNvGrpSpPr/>
          <p:nvPr>
            <p:custDataLst>
              <p:tags r:id="rId6"/>
            </p:custDataLst>
          </p:nvPr>
        </p:nvGrpSpPr>
        <p:grpSpPr>
          <a:xfrm>
            <a:off x="5886457" y="1850793"/>
            <a:ext cx="5623245" cy="3477169"/>
            <a:chOff x="5886457" y="1850793"/>
            <a:chExt cx="5623245" cy="3477169"/>
          </a:xfrm>
        </p:grpSpPr>
        <p:sp>
          <p:nvSpPr>
            <p:cNvPr id="385" name="PA_形状 385"/>
            <p:cNvSpPr/>
            <p:nvPr>
              <p:custDataLst>
                <p:tags r:id="rId8"/>
              </p:custDataLst>
            </p:nvPr>
          </p:nvSpPr>
          <p:spPr>
            <a:xfrm rot="239813">
              <a:off x="8726157" y="2950167"/>
              <a:ext cx="664920" cy="448878"/>
            </a:xfrm>
            <a:custGeom>
              <a:avLst/>
              <a:gdLst/>
              <a:ahLst/>
              <a:cxnLst>
                <a:cxn ang="0">
                  <a:pos x="wd2" y="hd2"/>
                </a:cxn>
                <a:cxn ang="5400000">
                  <a:pos x="wd2" y="hd2"/>
                </a:cxn>
                <a:cxn ang="10800000">
                  <a:pos x="wd2" y="hd2"/>
                </a:cxn>
                <a:cxn ang="16200000">
                  <a:pos x="wd2" y="hd2"/>
                </a:cxn>
              </a:cxnLst>
              <a:rect l="0" t="0" r="r" b="b"/>
              <a:pathLst>
                <a:path w="21600" h="21566" extrusionOk="0">
                  <a:moveTo>
                    <a:pt x="17064" y="0"/>
                  </a:moveTo>
                  <a:cubicBezTo>
                    <a:pt x="17026" y="343"/>
                    <a:pt x="17420" y="364"/>
                    <a:pt x="17382" y="708"/>
                  </a:cubicBezTo>
                  <a:cubicBezTo>
                    <a:pt x="17490" y="1055"/>
                    <a:pt x="17600" y="1401"/>
                    <a:pt x="17708" y="1750"/>
                  </a:cubicBezTo>
                  <a:cubicBezTo>
                    <a:pt x="17690" y="1959"/>
                    <a:pt x="17673" y="2174"/>
                    <a:pt x="17655" y="2385"/>
                  </a:cubicBezTo>
                  <a:cubicBezTo>
                    <a:pt x="17555" y="2883"/>
                    <a:pt x="17453" y="3382"/>
                    <a:pt x="17352" y="3877"/>
                  </a:cubicBezTo>
                  <a:lnTo>
                    <a:pt x="17629" y="4369"/>
                  </a:lnTo>
                  <a:cubicBezTo>
                    <a:pt x="17672" y="4578"/>
                    <a:pt x="17713" y="4788"/>
                    <a:pt x="17757" y="5001"/>
                  </a:cubicBezTo>
                  <a:lnTo>
                    <a:pt x="18686" y="5907"/>
                  </a:lnTo>
                  <a:lnTo>
                    <a:pt x="19742" y="6385"/>
                  </a:lnTo>
                  <a:cubicBezTo>
                    <a:pt x="19849" y="6789"/>
                    <a:pt x="19958" y="7196"/>
                    <a:pt x="20064" y="7601"/>
                  </a:cubicBezTo>
                  <a:cubicBezTo>
                    <a:pt x="20212" y="7824"/>
                    <a:pt x="20358" y="8051"/>
                    <a:pt x="20505" y="8274"/>
                  </a:cubicBezTo>
                  <a:lnTo>
                    <a:pt x="20857" y="8754"/>
                  </a:lnTo>
                  <a:cubicBezTo>
                    <a:pt x="20979" y="9271"/>
                    <a:pt x="21477" y="9791"/>
                    <a:pt x="21600" y="10312"/>
                  </a:cubicBezTo>
                  <a:lnTo>
                    <a:pt x="21173" y="11591"/>
                  </a:lnTo>
                  <a:lnTo>
                    <a:pt x="20751" y="12893"/>
                  </a:lnTo>
                  <a:cubicBezTo>
                    <a:pt x="20751" y="12893"/>
                    <a:pt x="20432" y="13377"/>
                    <a:pt x="20159" y="13751"/>
                  </a:cubicBezTo>
                  <a:cubicBezTo>
                    <a:pt x="19880" y="14128"/>
                    <a:pt x="19437" y="13613"/>
                    <a:pt x="19196" y="13620"/>
                  </a:cubicBezTo>
                  <a:cubicBezTo>
                    <a:pt x="18956" y="13626"/>
                    <a:pt x="18716" y="13428"/>
                    <a:pt x="18715" y="13786"/>
                  </a:cubicBezTo>
                  <a:cubicBezTo>
                    <a:pt x="18715" y="14144"/>
                    <a:pt x="19289" y="15042"/>
                    <a:pt x="19194" y="15767"/>
                  </a:cubicBezTo>
                  <a:cubicBezTo>
                    <a:pt x="19098" y="16492"/>
                    <a:pt x="18394" y="17585"/>
                    <a:pt x="18145" y="18141"/>
                  </a:cubicBezTo>
                  <a:cubicBezTo>
                    <a:pt x="17896" y="18697"/>
                    <a:pt x="18413" y="20152"/>
                    <a:pt x="18180" y="20377"/>
                  </a:cubicBezTo>
                  <a:cubicBezTo>
                    <a:pt x="17947" y="20601"/>
                    <a:pt x="18529" y="20002"/>
                    <a:pt x="16741" y="19492"/>
                  </a:cubicBezTo>
                  <a:cubicBezTo>
                    <a:pt x="14262" y="19885"/>
                    <a:pt x="10660" y="20515"/>
                    <a:pt x="7619" y="21029"/>
                  </a:cubicBezTo>
                  <a:cubicBezTo>
                    <a:pt x="5448" y="21376"/>
                    <a:pt x="4406" y="21600"/>
                    <a:pt x="3707" y="21562"/>
                  </a:cubicBezTo>
                  <a:cubicBezTo>
                    <a:pt x="3614" y="21310"/>
                    <a:pt x="3518" y="21058"/>
                    <a:pt x="3425" y="20809"/>
                  </a:cubicBezTo>
                  <a:cubicBezTo>
                    <a:pt x="3434" y="20588"/>
                    <a:pt x="3385" y="20049"/>
                    <a:pt x="3393" y="19828"/>
                  </a:cubicBezTo>
                  <a:cubicBezTo>
                    <a:pt x="3314" y="19519"/>
                    <a:pt x="3453" y="19372"/>
                    <a:pt x="3373" y="19060"/>
                  </a:cubicBezTo>
                  <a:cubicBezTo>
                    <a:pt x="3238" y="18686"/>
                    <a:pt x="3593" y="18479"/>
                    <a:pt x="3457" y="18102"/>
                  </a:cubicBezTo>
                  <a:cubicBezTo>
                    <a:pt x="3383" y="17831"/>
                    <a:pt x="3307" y="17554"/>
                    <a:pt x="3233" y="17282"/>
                  </a:cubicBezTo>
                  <a:cubicBezTo>
                    <a:pt x="3233" y="17282"/>
                    <a:pt x="3237" y="16747"/>
                    <a:pt x="2907" y="16484"/>
                  </a:cubicBezTo>
                  <a:cubicBezTo>
                    <a:pt x="2579" y="16222"/>
                    <a:pt x="2864" y="15723"/>
                    <a:pt x="2864" y="15723"/>
                  </a:cubicBezTo>
                  <a:lnTo>
                    <a:pt x="2846" y="15513"/>
                  </a:lnTo>
                  <a:cubicBezTo>
                    <a:pt x="2778" y="15164"/>
                    <a:pt x="2418" y="14529"/>
                    <a:pt x="2239" y="13946"/>
                  </a:cubicBezTo>
                  <a:cubicBezTo>
                    <a:pt x="1870" y="13258"/>
                    <a:pt x="1976" y="12528"/>
                    <a:pt x="1774" y="12023"/>
                  </a:cubicBezTo>
                  <a:cubicBezTo>
                    <a:pt x="1577" y="11520"/>
                    <a:pt x="1350" y="10849"/>
                    <a:pt x="1350" y="10849"/>
                  </a:cubicBezTo>
                  <a:cubicBezTo>
                    <a:pt x="1309" y="10539"/>
                    <a:pt x="1265" y="10226"/>
                    <a:pt x="1223" y="9914"/>
                  </a:cubicBezTo>
                  <a:lnTo>
                    <a:pt x="0" y="8456"/>
                  </a:lnTo>
                  <a:lnTo>
                    <a:pt x="887" y="7091"/>
                  </a:lnTo>
                  <a:lnTo>
                    <a:pt x="841" y="6560"/>
                  </a:lnTo>
                  <a:lnTo>
                    <a:pt x="703" y="4956"/>
                  </a:lnTo>
                  <a:cubicBezTo>
                    <a:pt x="714" y="4644"/>
                    <a:pt x="1048" y="3591"/>
                    <a:pt x="1059" y="3278"/>
                  </a:cubicBezTo>
                  <a:cubicBezTo>
                    <a:pt x="1108" y="2944"/>
                    <a:pt x="9435" y="2095"/>
                    <a:pt x="9484" y="1759"/>
                  </a:cubicBezTo>
                  <a:cubicBezTo>
                    <a:pt x="9484" y="1759"/>
                    <a:pt x="17064" y="0"/>
                    <a:pt x="17064"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86" name="PA_形状 386"/>
            <p:cNvSpPr/>
            <p:nvPr>
              <p:custDataLst>
                <p:tags r:id="rId9"/>
              </p:custDataLst>
            </p:nvPr>
          </p:nvSpPr>
          <p:spPr>
            <a:xfrm rot="239813">
              <a:off x="8726157" y="2950167"/>
              <a:ext cx="664920" cy="448878"/>
            </a:xfrm>
            <a:custGeom>
              <a:avLst/>
              <a:gdLst/>
              <a:ahLst/>
              <a:cxnLst>
                <a:cxn ang="0">
                  <a:pos x="wd2" y="hd2"/>
                </a:cxn>
                <a:cxn ang="5400000">
                  <a:pos x="wd2" y="hd2"/>
                </a:cxn>
                <a:cxn ang="10800000">
                  <a:pos x="wd2" y="hd2"/>
                </a:cxn>
                <a:cxn ang="16200000">
                  <a:pos x="wd2" y="hd2"/>
                </a:cxn>
              </a:cxnLst>
              <a:rect l="0" t="0" r="r" b="b"/>
              <a:pathLst>
                <a:path w="21600" h="21566" extrusionOk="0">
                  <a:moveTo>
                    <a:pt x="17064" y="0"/>
                  </a:moveTo>
                  <a:cubicBezTo>
                    <a:pt x="17026" y="343"/>
                    <a:pt x="17420" y="364"/>
                    <a:pt x="17382" y="708"/>
                  </a:cubicBezTo>
                  <a:cubicBezTo>
                    <a:pt x="17490" y="1055"/>
                    <a:pt x="17600" y="1401"/>
                    <a:pt x="17708" y="1750"/>
                  </a:cubicBezTo>
                  <a:cubicBezTo>
                    <a:pt x="17690" y="1959"/>
                    <a:pt x="17673" y="2174"/>
                    <a:pt x="17656" y="2385"/>
                  </a:cubicBezTo>
                  <a:cubicBezTo>
                    <a:pt x="17555" y="2882"/>
                    <a:pt x="17453" y="3382"/>
                    <a:pt x="17352" y="3877"/>
                  </a:cubicBezTo>
                  <a:lnTo>
                    <a:pt x="17629" y="4369"/>
                  </a:lnTo>
                  <a:cubicBezTo>
                    <a:pt x="17672" y="4578"/>
                    <a:pt x="17713" y="4788"/>
                    <a:pt x="17757" y="5001"/>
                  </a:cubicBezTo>
                  <a:lnTo>
                    <a:pt x="18686" y="5907"/>
                  </a:lnTo>
                  <a:lnTo>
                    <a:pt x="19742" y="6385"/>
                  </a:lnTo>
                  <a:cubicBezTo>
                    <a:pt x="19849" y="6789"/>
                    <a:pt x="19958" y="7196"/>
                    <a:pt x="20064" y="7601"/>
                  </a:cubicBezTo>
                  <a:cubicBezTo>
                    <a:pt x="20212" y="7824"/>
                    <a:pt x="20358" y="8051"/>
                    <a:pt x="20505" y="8274"/>
                  </a:cubicBezTo>
                  <a:lnTo>
                    <a:pt x="20857" y="8754"/>
                  </a:lnTo>
                  <a:cubicBezTo>
                    <a:pt x="20979" y="9271"/>
                    <a:pt x="21477" y="9791"/>
                    <a:pt x="21600" y="10312"/>
                  </a:cubicBezTo>
                  <a:lnTo>
                    <a:pt x="21173" y="11591"/>
                  </a:lnTo>
                  <a:lnTo>
                    <a:pt x="20751" y="12893"/>
                  </a:lnTo>
                  <a:cubicBezTo>
                    <a:pt x="20751" y="12893"/>
                    <a:pt x="20432" y="13377"/>
                    <a:pt x="20159" y="13751"/>
                  </a:cubicBezTo>
                  <a:cubicBezTo>
                    <a:pt x="19880" y="14128"/>
                    <a:pt x="19437" y="13613"/>
                    <a:pt x="19196" y="13620"/>
                  </a:cubicBezTo>
                  <a:cubicBezTo>
                    <a:pt x="18956" y="13626"/>
                    <a:pt x="18716" y="13428"/>
                    <a:pt x="18715" y="13786"/>
                  </a:cubicBezTo>
                  <a:cubicBezTo>
                    <a:pt x="18715" y="14144"/>
                    <a:pt x="19289" y="15042"/>
                    <a:pt x="19194" y="15767"/>
                  </a:cubicBezTo>
                  <a:cubicBezTo>
                    <a:pt x="19098" y="16492"/>
                    <a:pt x="18394" y="17585"/>
                    <a:pt x="18145" y="18141"/>
                  </a:cubicBezTo>
                  <a:cubicBezTo>
                    <a:pt x="17896" y="18697"/>
                    <a:pt x="18413" y="20152"/>
                    <a:pt x="18180" y="20377"/>
                  </a:cubicBezTo>
                  <a:cubicBezTo>
                    <a:pt x="17947" y="20601"/>
                    <a:pt x="18529" y="20002"/>
                    <a:pt x="16741" y="19492"/>
                  </a:cubicBezTo>
                  <a:cubicBezTo>
                    <a:pt x="14262" y="19885"/>
                    <a:pt x="10660" y="20515"/>
                    <a:pt x="7619" y="21029"/>
                  </a:cubicBezTo>
                  <a:cubicBezTo>
                    <a:pt x="5448" y="21376"/>
                    <a:pt x="4406" y="21600"/>
                    <a:pt x="3707" y="21562"/>
                  </a:cubicBezTo>
                  <a:cubicBezTo>
                    <a:pt x="3614" y="21310"/>
                    <a:pt x="3518" y="21058"/>
                    <a:pt x="3425" y="20809"/>
                  </a:cubicBezTo>
                  <a:cubicBezTo>
                    <a:pt x="3434" y="20588"/>
                    <a:pt x="3385" y="20049"/>
                    <a:pt x="3393" y="19828"/>
                  </a:cubicBezTo>
                  <a:cubicBezTo>
                    <a:pt x="3314" y="19519"/>
                    <a:pt x="3453" y="19372"/>
                    <a:pt x="3373" y="19060"/>
                  </a:cubicBezTo>
                  <a:cubicBezTo>
                    <a:pt x="3238" y="18686"/>
                    <a:pt x="3593" y="18479"/>
                    <a:pt x="3457" y="18102"/>
                  </a:cubicBezTo>
                  <a:cubicBezTo>
                    <a:pt x="3383" y="17831"/>
                    <a:pt x="3307" y="17554"/>
                    <a:pt x="3233" y="17282"/>
                  </a:cubicBezTo>
                  <a:cubicBezTo>
                    <a:pt x="3233" y="17282"/>
                    <a:pt x="3237" y="16747"/>
                    <a:pt x="2907" y="16484"/>
                  </a:cubicBezTo>
                  <a:cubicBezTo>
                    <a:pt x="2579" y="16222"/>
                    <a:pt x="2864" y="15723"/>
                    <a:pt x="2864" y="15723"/>
                  </a:cubicBezTo>
                  <a:lnTo>
                    <a:pt x="2846" y="15513"/>
                  </a:lnTo>
                  <a:cubicBezTo>
                    <a:pt x="2778" y="15164"/>
                    <a:pt x="2418" y="14529"/>
                    <a:pt x="2239" y="13946"/>
                  </a:cubicBezTo>
                  <a:cubicBezTo>
                    <a:pt x="1870" y="13258"/>
                    <a:pt x="1976" y="12528"/>
                    <a:pt x="1774" y="12023"/>
                  </a:cubicBezTo>
                  <a:cubicBezTo>
                    <a:pt x="1577" y="11520"/>
                    <a:pt x="1350" y="10849"/>
                    <a:pt x="1350" y="10849"/>
                  </a:cubicBezTo>
                  <a:cubicBezTo>
                    <a:pt x="1309" y="10539"/>
                    <a:pt x="1265" y="10226"/>
                    <a:pt x="1223" y="9914"/>
                  </a:cubicBezTo>
                  <a:lnTo>
                    <a:pt x="0" y="8456"/>
                  </a:lnTo>
                  <a:lnTo>
                    <a:pt x="887" y="7091"/>
                  </a:lnTo>
                  <a:lnTo>
                    <a:pt x="841" y="6560"/>
                  </a:lnTo>
                  <a:lnTo>
                    <a:pt x="703" y="4956"/>
                  </a:lnTo>
                  <a:cubicBezTo>
                    <a:pt x="714" y="4644"/>
                    <a:pt x="1048" y="3591"/>
                    <a:pt x="1059" y="3278"/>
                  </a:cubicBezTo>
                  <a:cubicBezTo>
                    <a:pt x="1108" y="2944"/>
                    <a:pt x="9435" y="2095"/>
                    <a:pt x="9484" y="1759"/>
                  </a:cubicBezTo>
                  <a:cubicBezTo>
                    <a:pt x="9484" y="1759"/>
                    <a:pt x="17064" y="0"/>
                    <a:pt x="17064"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87" name="PA_形状 387"/>
            <p:cNvSpPr/>
            <p:nvPr>
              <p:custDataLst>
                <p:tags r:id="rId10"/>
              </p:custDataLst>
            </p:nvPr>
          </p:nvSpPr>
          <p:spPr>
            <a:xfrm rot="239813">
              <a:off x="6729285" y="2012210"/>
              <a:ext cx="637013" cy="1013774"/>
            </a:xfrm>
            <a:custGeom>
              <a:avLst/>
              <a:gdLst/>
              <a:ahLst/>
              <a:cxnLst>
                <a:cxn ang="0">
                  <a:pos x="wd2" y="hd2"/>
                </a:cxn>
                <a:cxn ang="5400000">
                  <a:pos x="wd2" y="hd2"/>
                </a:cxn>
                <a:cxn ang="10800000">
                  <a:pos x="wd2" y="hd2"/>
                </a:cxn>
                <a:cxn ang="16200000">
                  <a:pos x="wd2" y="hd2"/>
                </a:cxn>
              </a:cxnLst>
              <a:rect l="0" t="0" r="r" b="b"/>
              <a:pathLst>
                <a:path w="21600" h="21600" extrusionOk="0">
                  <a:moveTo>
                    <a:pt x="5621" y="0"/>
                  </a:moveTo>
                  <a:lnTo>
                    <a:pt x="3327" y="8137"/>
                  </a:lnTo>
                  <a:lnTo>
                    <a:pt x="3786" y="8425"/>
                  </a:lnTo>
                  <a:lnTo>
                    <a:pt x="4130" y="8785"/>
                  </a:lnTo>
                  <a:lnTo>
                    <a:pt x="4130" y="9937"/>
                  </a:lnTo>
                  <a:lnTo>
                    <a:pt x="2983" y="10369"/>
                  </a:lnTo>
                  <a:lnTo>
                    <a:pt x="2524" y="11737"/>
                  </a:lnTo>
                  <a:lnTo>
                    <a:pt x="1377" y="12098"/>
                  </a:lnTo>
                  <a:lnTo>
                    <a:pt x="1262" y="13034"/>
                  </a:lnTo>
                  <a:lnTo>
                    <a:pt x="1377" y="13322"/>
                  </a:lnTo>
                  <a:lnTo>
                    <a:pt x="1721" y="13250"/>
                  </a:lnTo>
                  <a:lnTo>
                    <a:pt x="1950" y="13610"/>
                  </a:lnTo>
                  <a:lnTo>
                    <a:pt x="1032" y="14762"/>
                  </a:lnTo>
                  <a:lnTo>
                    <a:pt x="0" y="19154"/>
                  </a:lnTo>
                  <a:lnTo>
                    <a:pt x="20119" y="21600"/>
                  </a:lnTo>
                  <a:lnTo>
                    <a:pt x="21600" y="14365"/>
                  </a:lnTo>
                  <a:cubicBezTo>
                    <a:pt x="21174" y="14199"/>
                    <a:pt x="21084" y="13857"/>
                    <a:pt x="20658" y="13691"/>
                  </a:cubicBezTo>
                  <a:lnTo>
                    <a:pt x="20077" y="13826"/>
                  </a:lnTo>
                  <a:lnTo>
                    <a:pt x="19388" y="14258"/>
                  </a:lnTo>
                  <a:lnTo>
                    <a:pt x="18470" y="14402"/>
                  </a:lnTo>
                  <a:lnTo>
                    <a:pt x="17667" y="14114"/>
                  </a:lnTo>
                  <a:lnTo>
                    <a:pt x="15717" y="14330"/>
                  </a:lnTo>
                  <a:lnTo>
                    <a:pt x="14341" y="13538"/>
                  </a:lnTo>
                  <a:lnTo>
                    <a:pt x="13767" y="13178"/>
                  </a:lnTo>
                  <a:lnTo>
                    <a:pt x="13882" y="12457"/>
                  </a:lnTo>
                  <a:lnTo>
                    <a:pt x="13308" y="11737"/>
                  </a:lnTo>
                  <a:lnTo>
                    <a:pt x="13308" y="11305"/>
                  </a:lnTo>
                  <a:lnTo>
                    <a:pt x="12849" y="10369"/>
                  </a:lnTo>
                  <a:lnTo>
                    <a:pt x="11013" y="10441"/>
                  </a:lnTo>
                  <a:lnTo>
                    <a:pt x="10899" y="9793"/>
                  </a:lnTo>
                  <a:lnTo>
                    <a:pt x="11587" y="9577"/>
                  </a:lnTo>
                  <a:lnTo>
                    <a:pt x="11358" y="8713"/>
                  </a:lnTo>
                  <a:lnTo>
                    <a:pt x="11931" y="7561"/>
                  </a:lnTo>
                  <a:lnTo>
                    <a:pt x="10096" y="6409"/>
                  </a:lnTo>
                  <a:lnTo>
                    <a:pt x="9063" y="5401"/>
                  </a:lnTo>
                  <a:lnTo>
                    <a:pt x="8375" y="4825"/>
                  </a:lnTo>
                  <a:lnTo>
                    <a:pt x="8375" y="3240"/>
                  </a:lnTo>
                  <a:lnTo>
                    <a:pt x="8260" y="2664"/>
                  </a:lnTo>
                  <a:lnTo>
                    <a:pt x="8719" y="1512"/>
                  </a:lnTo>
                  <a:lnTo>
                    <a:pt x="9161" y="434"/>
                  </a:lnTo>
                  <a:cubicBezTo>
                    <a:pt x="9161" y="434"/>
                    <a:pt x="5621" y="0"/>
                    <a:pt x="5621"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88" name="PA_形状 388"/>
            <p:cNvSpPr/>
            <p:nvPr>
              <p:custDataLst>
                <p:tags r:id="rId11"/>
              </p:custDataLst>
            </p:nvPr>
          </p:nvSpPr>
          <p:spPr>
            <a:xfrm rot="239813">
              <a:off x="6729285" y="2012210"/>
              <a:ext cx="637013" cy="1013774"/>
            </a:xfrm>
            <a:custGeom>
              <a:avLst/>
              <a:gdLst/>
              <a:ahLst/>
              <a:cxnLst>
                <a:cxn ang="0">
                  <a:pos x="wd2" y="hd2"/>
                </a:cxn>
                <a:cxn ang="5400000">
                  <a:pos x="wd2" y="hd2"/>
                </a:cxn>
                <a:cxn ang="10800000">
                  <a:pos x="wd2" y="hd2"/>
                </a:cxn>
                <a:cxn ang="16200000">
                  <a:pos x="wd2" y="hd2"/>
                </a:cxn>
              </a:cxnLst>
              <a:rect l="0" t="0" r="r" b="b"/>
              <a:pathLst>
                <a:path w="21600" h="21600" extrusionOk="0">
                  <a:moveTo>
                    <a:pt x="5621" y="0"/>
                  </a:moveTo>
                  <a:lnTo>
                    <a:pt x="3327" y="8137"/>
                  </a:lnTo>
                  <a:lnTo>
                    <a:pt x="3786" y="8425"/>
                  </a:lnTo>
                  <a:lnTo>
                    <a:pt x="4130" y="8785"/>
                  </a:lnTo>
                  <a:lnTo>
                    <a:pt x="4130" y="9937"/>
                  </a:lnTo>
                  <a:lnTo>
                    <a:pt x="2983" y="10369"/>
                  </a:lnTo>
                  <a:lnTo>
                    <a:pt x="2524" y="11737"/>
                  </a:lnTo>
                  <a:lnTo>
                    <a:pt x="1377" y="12098"/>
                  </a:lnTo>
                  <a:lnTo>
                    <a:pt x="1262" y="13034"/>
                  </a:lnTo>
                  <a:lnTo>
                    <a:pt x="1377" y="13322"/>
                  </a:lnTo>
                  <a:lnTo>
                    <a:pt x="1721" y="13250"/>
                  </a:lnTo>
                  <a:lnTo>
                    <a:pt x="1950" y="13610"/>
                  </a:lnTo>
                  <a:lnTo>
                    <a:pt x="1032" y="14762"/>
                  </a:lnTo>
                  <a:lnTo>
                    <a:pt x="0" y="19154"/>
                  </a:lnTo>
                  <a:lnTo>
                    <a:pt x="20119" y="21600"/>
                  </a:lnTo>
                  <a:lnTo>
                    <a:pt x="21600" y="14365"/>
                  </a:lnTo>
                  <a:cubicBezTo>
                    <a:pt x="21174" y="14199"/>
                    <a:pt x="21084" y="13857"/>
                    <a:pt x="20658" y="13691"/>
                  </a:cubicBezTo>
                  <a:lnTo>
                    <a:pt x="20077" y="13826"/>
                  </a:lnTo>
                  <a:lnTo>
                    <a:pt x="19388" y="14258"/>
                  </a:lnTo>
                  <a:lnTo>
                    <a:pt x="18470" y="14402"/>
                  </a:lnTo>
                  <a:lnTo>
                    <a:pt x="17667" y="14114"/>
                  </a:lnTo>
                  <a:lnTo>
                    <a:pt x="15717" y="14330"/>
                  </a:lnTo>
                  <a:lnTo>
                    <a:pt x="14341" y="13538"/>
                  </a:lnTo>
                  <a:lnTo>
                    <a:pt x="13767" y="13178"/>
                  </a:lnTo>
                  <a:lnTo>
                    <a:pt x="13881" y="12457"/>
                  </a:lnTo>
                  <a:lnTo>
                    <a:pt x="13308" y="11737"/>
                  </a:lnTo>
                  <a:lnTo>
                    <a:pt x="13308" y="11305"/>
                  </a:lnTo>
                  <a:lnTo>
                    <a:pt x="12849" y="10369"/>
                  </a:lnTo>
                  <a:lnTo>
                    <a:pt x="11013" y="10441"/>
                  </a:lnTo>
                  <a:lnTo>
                    <a:pt x="10899" y="9793"/>
                  </a:lnTo>
                  <a:lnTo>
                    <a:pt x="11587" y="9577"/>
                  </a:lnTo>
                  <a:lnTo>
                    <a:pt x="11358" y="8713"/>
                  </a:lnTo>
                  <a:lnTo>
                    <a:pt x="11931" y="7561"/>
                  </a:lnTo>
                  <a:lnTo>
                    <a:pt x="10096" y="6409"/>
                  </a:lnTo>
                  <a:lnTo>
                    <a:pt x="9063" y="5401"/>
                  </a:lnTo>
                  <a:lnTo>
                    <a:pt x="8375" y="4825"/>
                  </a:lnTo>
                  <a:lnTo>
                    <a:pt x="8375" y="3240"/>
                  </a:lnTo>
                  <a:lnTo>
                    <a:pt x="8260" y="2664"/>
                  </a:lnTo>
                  <a:lnTo>
                    <a:pt x="8719" y="1512"/>
                  </a:lnTo>
                  <a:lnTo>
                    <a:pt x="9161" y="434"/>
                  </a:lnTo>
                  <a:cubicBezTo>
                    <a:pt x="9161" y="434"/>
                    <a:pt x="5621" y="0"/>
                    <a:pt x="5621"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89" name="PA_形状 389"/>
            <p:cNvSpPr/>
            <p:nvPr>
              <p:custDataLst>
                <p:tags r:id="rId12"/>
              </p:custDataLst>
            </p:nvPr>
          </p:nvSpPr>
          <p:spPr>
            <a:xfrm rot="239813">
              <a:off x="6227418" y="1850793"/>
              <a:ext cx="699943" cy="520673"/>
            </a:xfrm>
            <a:custGeom>
              <a:avLst/>
              <a:gdLst/>
              <a:ahLst/>
              <a:cxnLst>
                <a:cxn ang="0">
                  <a:pos x="wd2" y="hd2"/>
                </a:cxn>
                <a:cxn ang="5400000">
                  <a:pos x="wd2" y="hd2"/>
                </a:cxn>
                <a:cxn ang="10800000">
                  <a:pos x="wd2" y="hd2"/>
                </a:cxn>
                <a:cxn ang="16200000">
                  <a:pos x="wd2" y="hd2"/>
                </a:cxn>
              </a:cxnLst>
              <a:rect l="0" t="0" r="r" b="b"/>
              <a:pathLst>
                <a:path w="21600" h="21600" extrusionOk="0">
                  <a:moveTo>
                    <a:pt x="21600" y="5259"/>
                  </a:moveTo>
                  <a:lnTo>
                    <a:pt x="5636" y="0"/>
                  </a:lnTo>
                  <a:lnTo>
                    <a:pt x="6263" y="701"/>
                  </a:lnTo>
                  <a:lnTo>
                    <a:pt x="6993" y="1823"/>
                  </a:lnTo>
                  <a:lnTo>
                    <a:pt x="6367" y="2946"/>
                  </a:lnTo>
                  <a:lnTo>
                    <a:pt x="6784" y="3927"/>
                  </a:lnTo>
                  <a:lnTo>
                    <a:pt x="6367" y="4629"/>
                  </a:lnTo>
                  <a:lnTo>
                    <a:pt x="6889" y="5470"/>
                  </a:lnTo>
                  <a:lnTo>
                    <a:pt x="6889" y="6733"/>
                  </a:lnTo>
                  <a:lnTo>
                    <a:pt x="6054" y="7013"/>
                  </a:lnTo>
                  <a:lnTo>
                    <a:pt x="5950" y="8416"/>
                  </a:lnTo>
                  <a:lnTo>
                    <a:pt x="4697" y="10099"/>
                  </a:lnTo>
                  <a:lnTo>
                    <a:pt x="4071" y="9678"/>
                  </a:lnTo>
                  <a:lnTo>
                    <a:pt x="5114" y="8416"/>
                  </a:lnTo>
                  <a:lnTo>
                    <a:pt x="5323" y="7574"/>
                  </a:lnTo>
                  <a:lnTo>
                    <a:pt x="4697" y="6733"/>
                  </a:lnTo>
                  <a:lnTo>
                    <a:pt x="5428" y="5891"/>
                  </a:lnTo>
                  <a:lnTo>
                    <a:pt x="5114" y="5049"/>
                  </a:lnTo>
                  <a:lnTo>
                    <a:pt x="4280" y="4208"/>
                  </a:lnTo>
                  <a:lnTo>
                    <a:pt x="731" y="1823"/>
                  </a:lnTo>
                  <a:lnTo>
                    <a:pt x="0" y="2665"/>
                  </a:lnTo>
                  <a:lnTo>
                    <a:pt x="626" y="5470"/>
                  </a:lnTo>
                  <a:lnTo>
                    <a:pt x="522" y="6452"/>
                  </a:lnTo>
                  <a:lnTo>
                    <a:pt x="209" y="8275"/>
                  </a:lnTo>
                  <a:lnTo>
                    <a:pt x="313" y="8836"/>
                  </a:lnTo>
                  <a:lnTo>
                    <a:pt x="731" y="8836"/>
                  </a:lnTo>
                  <a:lnTo>
                    <a:pt x="1044" y="9398"/>
                  </a:lnTo>
                  <a:lnTo>
                    <a:pt x="939" y="9959"/>
                  </a:lnTo>
                  <a:lnTo>
                    <a:pt x="313" y="9959"/>
                  </a:lnTo>
                  <a:lnTo>
                    <a:pt x="626" y="10940"/>
                  </a:lnTo>
                  <a:lnTo>
                    <a:pt x="0" y="11922"/>
                  </a:lnTo>
                  <a:lnTo>
                    <a:pt x="104" y="13044"/>
                  </a:lnTo>
                  <a:lnTo>
                    <a:pt x="939" y="13184"/>
                  </a:lnTo>
                  <a:lnTo>
                    <a:pt x="1252" y="13745"/>
                  </a:lnTo>
                  <a:lnTo>
                    <a:pt x="2923" y="14868"/>
                  </a:lnTo>
                  <a:lnTo>
                    <a:pt x="3131" y="18094"/>
                  </a:lnTo>
                  <a:lnTo>
                    <a:pt x="4280" y="17953"/>
                  </a:lnTo>
                  <a:lnTo>
                    <a:pt x="4801" y="17813"/>
                  </a:lnTo>
                  <a:lnTo>
                    <a:pt x="5323" y="17813"/>
                  </a:lnTo>
                  <a:lnTo>
                    <a:pt x="5845" y="17392"/>
                  </a:lnTo>
                  <a:lnTo>
                    <a:pt x="7098" y="19075"/>
                  </a:lnTo>
                  <a:lnTo>
                    <a:pt x="8350" y="18374"/>
                  </a:lnTo>
                  <a:lnTo>
                    <a:pt x="9707" y="19637"/>
                  </a:lnTo>
                  <a:lnTo>
                    <a:pt x="11064" y="19496"/>
                  </a:lnTo>
                  <a:lnTo>
                    <a:pt x="12212" y="19637"/>
                  </a:lnTo>
                  <a:lnTo>
                    <a:pt x="12838" y="19917"/>
                  </a:lnTo>
                  <a:lnTo>
                    <a:pt x="13778" y="19496"/>
                  </a:lnTo>
                  <a:lnTo>
                    <a:pt x="15239" y="20198"/>
                  </a:lnTo>
                  <a:lnTo>
                    <a:pt x="16074" y="20057"/>
                  </a:lnTo>
                  <a:lnTo>
                    <a:pt x="17118" y="20759"/>
                  </a:lnTo>
                  <a:lnTo>
                    <a:pt x="18161" y="21039"/>
                  </a:lnTo>
                  <a:lnTo>
                    <a:pt x="18683" y="20899"/>
                  </a:lnTo>
                  <a:lnTo>
                    <a:pt x="19205" y="21320"/>
                  </a:lnTo>
                  <a:lnTo>
                    <a:pt x="19727" y="21600"/>
                  </a:lnTo>
                  <a:cubicBezTo>
                    <a:pt x="19727" y="21600"/>
                    <a:pt x="21600" y="5259"/>
                    <a:pt x="21600" y="5259"/>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90" name="PA_形状 390"/>
            <p:cNvSpPr/>
            <p:nvPr>
              <p:custDataLst>
                <p:tags r:id="rId13"/>
              </p:custDataLst>
            </p:nvPr>
          </p:nvSpPr>
          <p:spPr>
            <a:xfrm rot="239813">
              <a:off x="6227418" y="1850793"/>
              <a:ext cx="699943" cy="520673"/>
            </a:xfrm>
            <a:custGeom>
              <a:avLst/>
              <a:gdLst/>
              <a:ahLst/>
              <a:cxnLst>
                <a:cxn ang="0">
                  <a:pos x="wd2" y="hd2"/>
                </a:cxn>
                <a:cxn ang="5400000">
                  <a:pos x="wd2" y="hd2"/>
                </a:cxn>
                <a:cxn ang="10800000">
                  <a:pos x="wd2" y="hd2"/>
                </a:cxn>
                <a:cxn ang="16200000">
                  <a:pos x="wd2" y="hd2"/>
                </a:cxn>
              </a:cxnLst>
              <a:rect l="0" t="0" r="r" b="b"/>
              <a:pathLst>
                <a:path w="21600" h="21600" extrusionOk="0">
                  <a:moveTo>
                    <a:pt x="21600" y="5260"/>
                  </a:moveTo>
                  <a:lnTo>
                    <a:pt x="5636" y="0"/>
                  </a:lnTo>
                  <a:lnTo>
                    <a:pt x="6263" y="701"/>
                  </a:lnTo>
                  <a:lnTo>
                    <a:pt x="6993" y="1823"/>
                  </a:lnTo>
                  <a:lnTo>
                    <a:pt x="6367" y="2946"/>
                  </a:lnTo>
                  <a:lnTo>
                    <a:pt x="6784" y="3927"/>
                  </a:lnTo>
                  <a:lnTo>
                    <a:pt x="6367" y="4629"/>
                  </a:lnTo>
                  <a:lnTo>
                    <a:pt x="6889" y="5470"/>
                  </a:lnTo>
                  <a:lnTo>
                    <a:pt x="6889" y="6733"/>
                  </a:lnTo>
                  <a:lnTo>
                    <a:pt x="6054" y="7013"/>
                  </a:lnTo>
                  <a:lnTo>
                    <a:pt x="5950" y="8416"/>
                  </a:lnTo>
                  <a:lnTo>
                    <a:pt x="4697" y="10099"/>
                  </a:lnTo>
                  <a:lnTo>
                    <a:pt x="4071" y="9678"/>
                  </a:lnTo>
                  <a:lnTo>
                    <a:pt x="5114" y="8416"/>
                  </a:lnTo>
                  <a:lnTo>
                    <a:pt x="5323" y="7574"/>
                  </a:lnTo>
                  <a:lnTo>
                    <a:pt x="4697" y="6733"/>
                  </a:lnTo>
                  <a:lnTo>
                    <a:pt x="5428" y="5891"/>
                  </a:lnTo>
                  <a:lnTo>
                    <a:pt x="5114" y="5049"/>
                  </a:lnTo>
                  <a:lnTo>
                    <a:pt x="4280" y="4208"/>
                  </a:lnTo>
                  <a:lnTo>
                    <a:pt x="731" y="1823"/>
                  </a:lnTo>
                  <a:lnTo>
                    <a:pt x="0" y="2665"/>
                  </a:lnTo>
                  <a:lnTo>
                    <a:pt x="626" y="5470"/>
                  </a:lnTo>
                  <a:lnTo>
                    <a:pt x="522" y="6452"/>
                  </a:lnTo>
                  <a:lnTo>
                    <a:pt x="209" y="8275"/>
                  </a:lnTo>
                  <a:lnTo>
                    <a:pt x="313" y="8836"/>
                  </a:lnTo>
                  <a:lnTo>
                    <a:pt x="731" y="8836"/>
                  </a:lnTo>
                  <a:lnTo>
                    <a:pt x="1044" y="9398"/>
                  </a:lnTo>
                  <a:lnTo>
                    <a:pt x="939" y="9959"/>
                  </a:lnTo>
                  <a:lnTo>
                    <a:pt x="313" y="9959"/>
                  </a:lnTo>
                  <a:lnTo>
                    <a:pt x="626" y="10940"/>
                  </a:lnTo>
                  <a:lnTo>
                    <a:pt x="0" y="11922"/>
                  </a:lnTo>
                  <a:lnTo>
                    <a:pt x="104" y="13044"/>
                  </a:lnTo>
                  <a:lnTo>
                    <a:pt x="939" y="13184"/>
                  </a:lnTo>
                  <a:lnTo>
                    <a:pt x="1252" y="13745"/>
                  </a:lnTo>
                  <a:lnTo>
                    <a:pt x="2923" y="14868"/>
                  </a:lnTo>
                  <a:lnTo>
                    <a:pt x="3131" y="18094"/>
                  </a:lnTo>
                  <a:lnTo>
                    <a:pt x="4280" y="17953"/>
                  </a:lnTo>
                  <a:lnTo>
                    <a:pt x="4801" y="17813"/>
                  </a:lnTo>
                  <a:lnTo>
                    <a:pt x="5323" y="17813"/>
                  </a:lnTo>
                  <a:lnTo>
                    <a:pt x="5845" y="17392"/>
                  </a:lnTo>
                  <a:lnTo>
                    <a:pt x="7098" y="19075"/>
                  </a:lnTo>
                  <a:lnTo>
                    <a:pt x="8350" y="18374"/>
                  </a:lnTo>
                  <a:lnTo>
                    <a:pt x="9707" y="19637"/>
                  </a:lnTo>
                  <a:lnTo>
                    <a:pt x="11064" y="19496"/>
                  </a:lnTo>
                  <a:lnTo>
                    <a:pt x="12212" y="19637"/>
                  </a:lnTo>
                  <a:lnTo>
                    <a:pt x="12838" y="19917"/>
                  </a:lnTo>
                  <a:lnTo>
                    <a:pt x="13778" y="19496"/>
                  </a:lnTo>
                  <a:lnTo>
                    <a:pt x="15239" y="20198"/>
                  </a:lnTo>
                  <a:lnTo>
                    <a:pt x="16074" y="20057"/>
                  </a:lnTo>
                  <a:lnTo>
                    <a:pt x="17118" y="20759"/>
                  </a:lnTo>
                  <a:lnTo>
                    <a:pt x="18161" y="21039"/>
                  </a:lnTo>
                  <a:lnTo>
                    <a:pt x="18683" y="20899"/>
                  </a:lnTo>
                  <a:lnTo>
                    <a:pt x="19205" y="21320"/>
                  </a:lnTo>
                  <a:lnTo>
                    <a:pt x="19727" y="21600"/>
                  </a:lnTo>
                  <a:cubicBezTo>
                    <a:pt x="19727" y="21600"/>
                    <a:pt x="21600" y="5260"/>
                    <a:pt x="21600" y="526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91" name="PA_形状 391"/>
            <p:cNvSpPr/>
            <p:nvPr>
              <p:custDataLst>
                <p:tags r:id="rId14"/>
              </p:custDataLst>
            </p:nvPr>
          </p:nvSpPr>
          <p:spPr>
            <a:xfrm rot="239813">
              <a:off x="6023170" y="2146258"/>
              <a:ext cx="839048" cy="718142"/>
            </a:xfrm>
            <a:custGeom>
              <a:avLst/>
              <a:gdLst/>
              <a:ahLst/>
              <a:cxnLst>
                <a:cxn ang="0">
                  <a:pos x="wd2" y="hd2"/>
                </a:cxn>
                <a:cxn ang="5400000">
                  <a:pos x="wd2" y="hd2"/>
                </a:cxn>
                <a:cxn ang="10800000">
                  <a:pos x="wd2" y="hd2"/>
                </a:cxn>
                <a:cxn ang="16200000">
                  <a:pos x="wd2" y="hd2"/>
                </a:cxn>
              </a:cxnLst>
              <a:rect l="0" t="0" r="r" b="b"/>
              <a:pathLst>
                <a:path w="21600" h="21600" extrusionOk="0">
                  <a:moveTo>
                    <a:pt x="4923" y="0"/>
                  </a:moveTo>
                  <a:lnTo>
                    <a:pt x="4483" y="1912"/>
                  </a:lnTo>
                  <a:lnTo>
                    <a:pt x="4483" y="2796"/>
                  </a:lnTo>
                  <a:lnTo>
                    <a:pt x="4159" y="3175"/>
                  </a:lnTo>
                  <a:lnTo>
                    <a:pt x="3888" y="4437"/>
                  </a:lnTo>
                  <a:lnTo>
                    <a:pt x="3078" y="5383"/>
                  </a:lnTo>
                  <a:lnTo>
                    <a:pt x="2916" y="7213"/>
                  </a:lnTo>
                  <a:lnTo>
                    <a:pt x="972" y="10368"/>
                  </a:lnTo>
                  <a:lnTo>
                    <a:pt x="972" y="11251"/>
                  </a:lnTo>
                  <a:lnTo>
                    <a:pt x="378" y="12072"/>
                  </a:lnTo>
                  <a:lnTo>
                    <a:pt x="270" y="13271"/>
                  </a:lnTo>
                  <a:lnTo>
                    <a:pt x="0" y="14785"/>
                  </a:lnTo>
                  <a:lnTo>
                    <a:pt x="108" y="16047"/>
                  </a:lnTo>
                  <a:lnTo>
                    <a:pt x="10585" y="19581"/>
                  </a:lnTo>
                  <a:lnTo>
                    <a:pt x="18416" y="21600"/>
                  </a:lnTo>
                  <a:lnTo>
                    <a:pt x="19173" y="15290"/>
                  </a:lnTo>
                  <a:lnTo>
                    <a:pt x="19821" y="13838"/>
                  </a:lnTo>
                  <a:lnTo>
                    <a:pt x="19550" y="13207"/>
                  </a:lnTo>
                  <a:lnTo>
                    <a:pt x="19388" y="13271"/>
                  </a:lnTo>
                  <a:lnTo>
                    <a:pt x="19388" y="11756"/>
                  </a:lnTo>
                  <a:lnTo>
                    <a:pt x="20307" y="11251"/>
                  </a:lnTo>
                  <a:lnTo>
                    <a:pt x="20577" y="9169"/>
                  </a:lnTo>
                  <a:lnTo>
                    <a:pt x="21600" y="8601"/>
                  </a:lnTo>
                  <a:cubicBezTo>
                    <a:pt x="21586" y="8117"/>
                    <a:pt x="21572" y="7634"/>
                    <a:pt x="21557" y="7150"/>
                  </a:cubicBezTo>
                  <a:lnTo>
                    <a:pt x="21171" y="6519"/>
                  </a:lnTo>
                  <a:lnTo>
                    <a:pt x="20889" y="6021"/>
                  </a:lnTo>
                  <a:lnTo>
                    <a:pt x="20253" y="6077"/>
                  </a:lnTo>
                  <a:lnTo>
                    <a:pt x="19496" y="6077"/>
                  </a:lnTo>
                  <a:lnTo>
                    <a:pt x="18999" y="5765"/>
                  </a:lnTo>
                  <a:lnTo>
                    <a:pt x="18004" y="5171"/>
                  </a:lnTo>
                  <a:lnTo>
                    <a:pt x="17336" y="5572"/>
                  </a:lnTo>
                  <a:cubicBezTo>
                    <a:pt x="17279" y="5567"/>
                    <a:pt x="17349" y="5463"/>
                    <a:pt x="17291" y="5458"/>
                  </a:cubicBezTo>
                  <a:lnTo>
                    <a:pt x="16256" y="5004"/>
                  </a:lnTo>
                  <a:lnTo>
                    <a:pt x="15284" y="5320"/>
                  </a:lnTo>
                  <a:lnTo>
                    <a:pt x="14735" y="4981"/>
                  </a:lnTo>
                  <a:lnTo>
                    <a:pt x="12842" y="4882"/>
                  </a:lnTo>
                  <a:lnTo>
                    <a:pt x="11611" y="4184"/>
                  </a:lnTo>
                  <a:lnTo>
                    <a:pt x="10617" y="4503"/>
                  </a:lnTo>
                  <a:lnTo>
                    <a:pt x="9505" y="3427"/>
                  </a:lnTo>
                  <a:lnTo>
                    <a:pt x="7291" y="3995"/>
                  </a:lnTo>
                  <a:lnTo>
                    <a:pt x="7021" y="1660"/>
                  </a:lnTo>
                  <a:cubicBezTo>
                    <a:pt x="7021" y="1660"/>
                    <a:pt x="4923" y="0"/>
                    <a:pt x="4923"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92" name="PA_形状 392"/>
            <p:cNvSpPr/>
            <p:nvPr>
              <p:custDataLst>
                <p:tags r:id="rId15"/>
              </p:custDataLst>
            </p:nvPr>
          </p:nvSpPr>
          <p:spPr>
            <a:xfrm rot="239813">
              <a:off x="6023170" y="2146258"/>
              <a:ext cx="839048" cy="718142"/>
            </a:xfrm>
            <a:custGeom>
              <a:avLst/>
              <a:gdLst/>
              <a:ahLst/>
              <a:cxnLst>
                <a:cxn ang="0">
                  <a:pos x="wd2" y="hd2"/>
                </a:cxn>
                <a:cxn ang="5400000">
                  <a:pos x="wd2" y="hd2"/>
                </a:cxn>
                <a:cxn ang="10800000">
                  <a:pos x="wd2" y="hd2"/>
                </a:cxn>
                <a:cxn ang="16200000">
                  <a:pos x="wd2" y="hd2"/>
                </a:cxn>
              </a:cxnLst>
              <a:rect l="0" t="0" r="r" b="b"/>
              <a:pathLst>
                <a:path w="21600" h="21600" extrusionOk="0">
                  <a:moveTo>
                    <a:pt x="4923" y="0"/>
                  </a:moveTo>
                  <a:lnTo>
                    <a:pt x="4483" y="1912"/>
                  </a:lnTo>
                  <a:lnTo>
                    <a:pt x="4483" y="2796"/>
                  </a:lnTo>
                  <a:lnTo>
                    <a:pt x="4159" y="3175"/>
                  </a:lnTo>
                  <a:lnTo>
                    <a:pt x="3888" y="4437"/>
                  </a:lnTo>
                  <a:lnTo>
                    <a:pt x="3078" y="5383"/>
                  </a:lnTo>
                  <a:lnTo>
                    <a:pt x="2916" y="7213"/>
                  </a:lnTo>
                  <a:lnTo>
                    <a:pt x="972" y="10368"/>
                  </a:lnTo>
                  <a:lnTo>
                    <a:pt x="972" y="11251"/>
                  </a:lnTo>
                  <a:lnTo>
                    <a:pt x="378" y="12072"/>
                  </a:lnTo>
                  <a:lnTo>
                    <a:pt x="270" y="13270"/>
                  </a:lnTo>
                  <a:lnTo>
                    <a:pt x="0" y="14785"/>
                  </a:lnTo>
                  <a:lnTo>
                    <a:pt x="108" y="16047"/>
                  </a:lnTo>
                  <a:lnTo>
                    <a:pt x="10585" y="19581"/>
                  </a:lnTo>
                  <a:lnTo>
                    <a:pt x="18416" y="21600"/>
                  </a:lnTo>
                  <a:lnTo>
                    <a:pt x="19173" y="15290"/>
                  </a:lnTo>
                  <a:lnTo>
                    <a:pt x="19821" y="13838"/>
                  </a:lnTo>
                  <a:lnTo>
                    <a:pt x="19550" y="13207"/>
                  </a:lnTo>
                  <a:lnTo>
                    <a:pt x="19388" y="13270"/>
                  </a:lnTo>
                  <a:lnTo>
                    <a:pt x="19388" y="11756"/>
                  </a:lnTo>
                  <a:lnTo>
                    <a:pt x="20307" y="11251"/>
                  </a:lnTo>
                  <a:lnTo>
                    <a:pt x="20577" y="9169"/>
                  </a:lnTo>
                  <a:lnTo>
                    <a:pt x="21600" y="8601"/>
                  </a:lnTo>
                  <a:cubicBezTo>
                    <a:pt x="21586" y="8117"/>
                    <a:pt x="21572" y="7634"/>
                    <a:pt x="21557" y="7150"/>
                  </a:cubicBezTo>
                  <a:lnTo>
                    <a:pt x="21171" y="6519"/>
                  </a:lnTo>
                  <a:lnTo>
                    <a:pt x="20889" y="6021"/>
                  </a:lnTo>
                  <a:lnTo>
                    <a:pt x="20253" y="6077"/>
                  </a:lnTo>
                  <a:lnTo>
                    <a:pt x="19496" y="6077"/>
                  </a:lnTo>
                  <a:lnTo>
                    <a:pt x="18999" y="5765"/>
                  </a:lnTo>
                  <a:lnTo>
                    <a:pt x="18004" y="5171"/>
                  </a:lnTo>
                  <a:lnTo>
                    <a:pt x="17336" y="5572"/>
                  </a:lnTo>
                  <a:cubicBezTo>
                    <a:pt x="17279" y="5567"/>
                    <a:pt x="17349" y="5463"/>
                    <a:pt x="17291" y="5458"/>
                  </a:cubicBezTo>
                  <a:lnTo>
                    <a:pt x="16256" y="5004"/>
                  </a:lnTo>
                  <a:lnTo>
                    <a:pt x="15284" y="5320"/>
                  </a:lnTo>
                  <a:lnTo>
                    <a:pt x="14735" y="4981"/>
                  </a:lnTo>
                  <a:lnTo>
                    <a:pt x="12842" y="4882"/>
                  </a:lnTo>
                  <a:lnTo>
                    <a:pt x="11611" y="4184"/>
                  </a:lnTo>
                  <a:lnTo>
                    <a:pt x="10617" y="4503"/>
                  </a:lnTo>
                  <a:lnTo>
                    <a:pt x="9505" y="3427"/>
                  </a:lnTo>
                  <a:lnTo>
                    <a:pt x="7291" y="3995"/>
                  </a:lnTo>
                  <a:lnTo>
                    <a:pt x="7021" y="1660"/>
                  </a:lnTo>
                  <a:cubicBezTo>
                    <a:pt x="7021" y="1660"/>
                    <a:pt x="4923" y="0"/>
                    <a:pt x="4923"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93" name="PA_形状 393"/>
            <p:cNvSpPr/>
            <p:nvPr>
              <p:custDataLst>
                <p:tags r:id="rId16"/>
              </p:custDataLst>
            </p:nvPr>
          </p:nvSpPr>
          <p:spPr>
            <a:xfrm rot="239813">
              <a:off x="6287897" y="2817645"/>
              <a:ext cx="681176" cy="1040246"/>
            </a:xfrm>
            <a:custGeom>
              <a:avLst/>
              <a:gdLst/>
              <a:ahLst/>
              <a:cxnLst>
                <a:cxn ang="0">
                  <a:pos x="wd2" y="hd2"/>
                </a:cxn>
                <a:cxn ang="5400000">
                  <a:pos x="wd2" y="hd2"/>
                </a:cxn>
                <a:cxn ang="10800000">
                  <a:pos x="wd2" y="hd2"/>
                </a:cxn>
                <a:cxn ang="16200000">
                  <a:pos x="wd2" y="hd2"/>
                </a:cxn>
              </a:cxnLst>
              <a:rect l="0" t="0" r="r" b="b"/>
              <a:pathLst>
                <a:path w="21600" h="21600" extrusionOk="0">
                  <a:moveTo>
                    <a:pt x="2776" y="0"/>
                  </a:moveTo>
                  <a:lnTo>
                    <a:pt x="0" y="7974"/>
                  </a:lnTo>
                  <a:lnTo>
                    <a:pt x="15089" y="21600"/>
                  </a:lnTo>
                  <a:lnTo>
                    <a:pt x="15747" y="20514"/>
                  </a:lnTo>
                  <a:lnTo>
                    <a:pt x="15699" y="19623"/>
                  </a:lnTo>
                  <a:lnTo>
                    <a:pt x="16389" y="18603"/>
                  </a:lnTo>
                  <a:lnTo>
                    <a:pt x="18141" y="18902"/>
                  </a:lnTo>
                  <a:lnTo>
                    <a:pt x="21600" y="2570"/>
                  </a:lnTo>
                  <a:cubicBezTo>
                    <a:pt x="21600" y="2570"/>
                    <a:pt x="2776" y="0"/>
                    <a:pt x="2776"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94" name="PA_形状 394"/>
            <p:cNvSpPr/>
            <p:nvPr>
              <p:custDataLst>
                <p:tags r:id="rId17"/>
              </p:custDataLst>
            </p:nvPr>
          </p:nvSpPr>
          <p:spPr>
            <a:xfrm rot="239813">
              <a:off x="6287897" y="2817645"/>
              <a:ext cx="681176" cy="1040246"/>
            </a:xfrm>
            <a:custGeom>
              <a:avLst/>
              <a:gdLst/>
              <a:ahLst/>
              <a:cxnLst>
                <a:cxn ang="0">
                  <a:pos x="wd2" y="hd2"/>
                </a:cxn>
                <a:cxn ang="5400000">
                  <a:pos x="wd2" y="hd2"/>
                </a:cxn>
                <a:cxn ang="10800000">
                  <a:pos x="wd2" y="hd2"/>
                </a:cxn>
                <a:cxn ang="16200000">
                  <a:pos x="wd2" y="hd2"/>
                </a:cxn>
              </a:cxnLst>
              <a:rect l="0" t="0" r="r" b="b"/>
              <a:pathLst>
                <a:path w="21600" h="21600" extrusionOk="0">
                  <a:moveTo>
                    <a:pt x="2776" y="0"/>
                  </a:moveTo>
                  <a:lnTo>
                    <a:pt x="0" y="7974"/>
                  </a:lnTo>
                  <a:lnTo>
                    <a:pt x="15089" y="21600"/>
                  </a:lnTo>
                  <a:lnTo>
                    <a:pt x="15747" y="20514"/>
                  </a:lnTo>
                  <a:lnTo>
                    <a:pt x="15699" y="19623"/>
                  </a:lnTo>
                  <a:lnTo>
                    <a:pt x="16389" y="18603"/>
                  </a:lnTo>
                  <a:lnTo>
                    <a:pt x="18141" y="18902"/>
                  </a:lnTo>
                  <a:lnTo>
                    <a:pt x="21600" y="2570"/>
                  </a:lnTo>
                  <a:cubicBezTo>
                    <a:pt x="21600" y="2570"/>
                    <a:pt x="2776" y="0"/>
                    <a:pt x="2776"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95" name="PA_形状 395"/>
            <p:cNvSpPr/>
            <p:nvPr>
              <p:custDataLst>
                <p:tags r:id="rId18"/>
              </p:custDataLst>
            </p:nvPr>
          </p:nvSpPr>
          <p:spPr>
            <a:xfrm rot="239813">
              <a:off x="6878328" y="2976926"/>
              <a:ext cx="581811" cy="747920"/>
            </a:xfrm>
            <a:custGeom>
              <a:avLst/>
              <a:gdLst/>
              <a:ahLst/>
              <a:cxnLst>
                <a:cxn ang="0">
                  <a:pos x="wd2" y="hd2"/>
                </a:cxn>
                <a:cxn ang="5400000">
                  <a:pos x="wd2" y="hd2"/>
                </a:cxn>
                <a:cxn ang="10800000">
                  <a:pos x="wd2" y="hd2"/>
                </a:cxn>
                <a:cxn ang="16200000">
                  <a:pos x="wd2" y="hd2"/>
                </a:cxn>
              </a:cxnLst>
              <a:rect l="0" t="0" r="r" b="b"/>
              <a:pathLst>
                <a:path w="21600" h="21600" extrusionOk="0">
                  <a:moveTo>
                    <a:pt x="3431" y="0"/>
                  </a:moveTo>
                  <a:lnTo>
                    <a:pt x="0" y="19205"/>
                  </a:lnTo>
                  <a:lnTo>
                    <a:pt x="19733" y="21600"/>
                  </a:lnTo>
                  <a:lnTo>
                    <a:pt x="21600" y="5756"/>
                  </a:lnTo>
                  <a:lnTo>
                    <a:pt x="13958" y="5029"/>
                  </a:lnTo>
                  <a:lnTo>
                    <a:pt x="14348" y="1394"/>
                  </a:lnTo>
                  <a:cubicBezTo>
                    <a:pt x="14348" y="1394"/>
                    <a:pt x="3431" y="0"/>
                    <a:pt x="3431"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96" name="PA_形状 396"/>
            <p:cNvSpPr/>
            <p:nvPr>
              <p:custDataLst>
                <p:tags r:id="rId19"/>
              </p:custDataLst>
            </p:nvPr>
          </p:nvSpPr>
          <p:spPr>
            <a:xfrm rot="239813">
              <a:off x="6878328" y="2976926"/>
              <a:ext cx="581811" cy="747920"/>
            </a:xfrm>
            <a:custGeom>
              <a:avLst/>
              <a:gdLst/>
              <a:ahLst/>
              <a:cxnLst>
                <a:cxn ang="0">
                  <a:pos x="wd2" y="hd2"/>
                </a:cxn>
                <a:cxn ang="5400000">
                  <a:pos x="wd2" y="hd2"/>
                </a:cxn>
                <a:cxn ang="10800000">
                  <a:pos x="wd2" y="hd2"/>
                </a:cxn>
                <a:cxn ang="16200000">
                  <a:pos x="wd2" y="hd2"/>
                </a:cxn>
              </a:cxnLst>
              <a:rect l="0" t="0" r="r" b="b"/>
              <a:pathLst>
                <a:path w="21600" h="21600" extrusionOk="0">
                  <a:moveTo>
                    <a:pt x="3431" y="0"/>
                  </a:moveTo>
                  <a:lnTo>
                    <a:pt x="0" y="19205"/>
                  </a:lnTo>
                  <a:lnTo>
                    <a:pt x="19733" y="21600"/>
                  </a:lnTo>
                  <a:lnTo>
                    <a:pt x="21600" y="5756"/>
                  </a:lnTo>
                  <a:lnTo>
                    <a:pt x="13958" y="5029"/>
                  </a:lnTo>
                  <a:lnTo>
                    <a:pt x="14348" y="1394"/>
                  </a:lnTo>
                  <a:cubicBezTo>
                    <a:pt x="14348" y="1394"/>
                    <a:pt x="3431" y="0"/>
                    <a:pt x="3431"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97" name="PA_形状 397"/>
            <p:cNvSpPr/>
            <p:nvPr>
              <p:custDataLst>
                <p:tags r:id="rId20"/>
              </p:custDataLst>
            </p:nvPr>
          </p:nvSpPr>
          <p:spPr>
            <a:xfrm rot="239813">
              <a:off x="6676783" y="3636926"/>
              <a:ext cx="690008" cy="835064"/>
            </a:xfrm>
            <a:custGeom>
              <a:avLst/>
              <a:gdLst/>
              <a:ahLst/>
              <a:cxnLst>
                <a:cxn ang="0">
                  <a:pos x="wd2" y="hd2"/>
                </a:cxn>
                <a:cxn ang="5400000">
                  <a:pos x="wd2" y="hd2"/>
                </a:cxn>
                <a:cxn ang="10800000">
                  <a:pos x="wd2" y="hd2"/>
                </a:cxn>
                <a:cxn ang="16200000">
                  <a:pos x="wd2" y="hd2"/>
                </a:cxn>
              </a:cxnLst>
              <a:rect l="0" t="0" r="r" b="b"/>
              <a:pathLst>
                <a:path w="21600" h="21600" extrusionOk="0">
                  <a:moveTo>
                    <a:pt x="4864" y="0"/>
                  </a:moveTo>
                  <a:lnTo>
                    <a:pt x="4339" y="3093"/>
                  </a:lnTo>
                  <a:lnTo>
                    <a:pt x="2366" y="2659"/>
                  </a:lnTo>
                  <a:lnTo>
                    <a:pt x="1643" y="4016"/>
                  </a:lnTo>
                  <a:lnTo>
                    <a:pt x="1841" y="5156"/>
                  </a:lnTo>
                  <a:lnTo>
                    <a:pt x="1446" y="6187"/>
                  </a:lnTo>
                  <a:lnTo>
                    <a:pt x="1709" y="6892"/>
                  </a:lnTo>
                  <a:lnTo>
                    <a:pt x="2892" y="9172"/>
                  </a:lnTo>
                  <a:lnTo>
                    <a:pt x="2892" y="9497"/>
                  </a:lnTo>
                  <a:lnTo>
                    <a:pt x="1709" y="9932"/>
                  </a:lnTo>
                  <a:lnTo>
                    <a:pt x="1446" y="11397"/>
                  </a:lnTo>
                  <a:lnTo>
                    <a:pt x="329" y="12862"/>
                  </a:lnTo>
                  <a:lnTo>
                    <a:pt x="460" y="14165"/>
                  </a:lnTo>
                  <a:lnTo>
                    <a:pt x="0" y="14599"/>
                  </a:lnTo>
                  <a:lnTo>
                    <a:pt x="0" y="15087"/>
                  </a:lnTo>
                  <a:lnTo>
                    <a:pt x="12555" y="21057"/>
                  </a:lnTo>
                  <a:lnTo>
                    <a:pt x="19786" y="21600"/>
                  </a:lnTo>
                  <a:lnTo>
                    <a:pt x="21600" y="2015"/>
                  </a:lnTo>
                  <a:cubicBezTo>
                    <a:pt x="21600" y="2015"/>
                    <a:pt x="4864" y="0"/>
                    <a:pt x="4864"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98" name="PA_形状 398"/>
            <p:cNvSpPr/>
            <p:nvPr>
              <p:custDataLst>
                <p:tags r:id="rId21"/>
              </p:custDataLst>
            </p:nvPr>
          </p:nvSpPr>
          <p:spPr>
            <a:xfrm rot="239813">
              <a:off x="6676783" y="3636926"/>
              <a:ext cx="690008" cy="835064"/>
            </a:xfrm>
            <a:custGeom>
              <a:avLst/>
              <a:gdLst/>
              <a:ahLst/>
              <a:cxnLst>
                <a:cxn ang="0">
                  <a:pos x="wd2" y="hd2"/>
                </a:cxn>
                <a:cxn ang="5400000">
                  <a:pos x="wd2" y="hd2"/>
                </a:cxn>
                <a:cxn ang="10800000">
                  <a:pos x="wd2" y="hd2"/>
                </a:cxn>
                <a:cxn ang="16200000">
                  <a:pos x="wd2" y="hd2"/>
                </a:cxn>
              </a:cxnLst>
              <a:rect l="0" t="0" r="r" b="b"/>
              <a:pathLst>
                <a:path w="21600" h="21600" extrusionOk="0">
                  <a:moveTo>
                    <a:pt x="4864" y="0"/>
                  </a:moveTo>
                  <a:lnTo>
                    <a:pt x="4339" y="3093"/>
                  </a:lnTo>
                  <a:lnTo>
                    <a:pt x="2366" y="2659"/>
                  </a:lnTo>
                  <a:lnTo>
                    <a:pt x="1643" y="4016"/>
                  </a:lnTo>
                  <a:lnTo>
                    <a:pt x="1841" y="5156"/>
                  </a:lnTo>
                  <a:lnTo>
                    <a:pt x="1446" y="6187"/>
                  </a:lnTo>
                  <a:lnTo>
                    <a:pt x="1709" y="6892"/>
                  </a:lnTo>
                  <a:lnTo>
                    <a:pt x="2892" y="9172"/>
                  </a:lnTo>
                  <a:lnTo>
                    <a:pt x="2892" y="9497"/>
                  </a:lnTo>
                  <a:lnTo>
                    <a:pt x="1709" y="9932"/>
                  </a:lnTo>
                  <a:lnTo>
                    <a:pt x="1446" y="11397"/>
                  </a:lnTo>
                  <a:lnTo>
                    <a:pt x="329" y="12862"/>
                  </a:lnTo>
                  <a:lnTo>
                    <a:pt x="460" y="14165"/>
                  </a:lnTo>
                  <a:lnTo>
                    <a:pt x="0" y="14599"/>
                  </a:lnTo>
                  <a:lnTo>
                    <a:pt x="0" y="15087"/>
                  </a:lnTo>
                  <a:lnTo>
                    <a:pt x="12555" y="21057"/>
                  </a:lnTo>
                  <a:lnTo>
                    <a:pt x="19786" y="21600"/>
                  </a:lnTo>
                  <a:lnTo>
                    <a:pt x="21600" y="2015"/>
                  </a:lnTo>
                  <a:cubicBezTo>
                    <a:pt x="21600" y="2015"/>
                    <a:pt x="4864" y="0"/>
                    <a:pt x="4864" y="0"/>
                  </a:cubicBezTo>
                  <a:close/>
                </a:path>
              </a:pathLst>
            </a:custGeom>
            <a:solidFill>
              <a:srgbClr val="585B66"/>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399" name="PA_形状 399"/>
            <p:cNvSpPr/>
            <p:nvPr>
              <p:custDataLst>
                <p:tags r:id="rId22"/>
              </p:custDataLst>
            </p:nvPr>
          </p:nvSpPr>
          <p:spPr>
            <a:xfrm rot="239813">
              <a:off x="7298550" y="3760307"/>
              <a:ext cx="713196" cy="768872"/>
            </a:xfrm>
            <a:custGeom>
              <a:avLst/>
              <a:gdLst/>
              <a:ahLst/>
              <a:cxnLst>
                <a:cxn ang="0">
                  <a:pos x="wd2" y="hd2"/>
                </a:cxn>
                <a:cxn ang="5400000">
                  <a:pos x="wd2" y="hd2"/>
                </a:cxn>
                <a:cxn ang="10800000">
                  <a:pos x="wd2" y="hd2"/>
                </a:cxn>
                <a:cxn ang="16200000">
                  <a:pos x="wd2" y="hd2"/>
                </a:cxn>
              </a:cxnLst>
              <a:rect l="0" t="0" r="r" b="b"/>
              <a:pathLst>
                <a:path w="21600" h="21600" extrusionOk="0">
                  <a:moveTo>
                    <a:pt x="1843" y="0"/>
                  </a:moveTo>
                  <a:lnTo>
                    <a:pt x="0" y="21424"/>
                  </a:lnTo>
                  <a:lnTo>
                    <a:pt x="3494" y="21600"/>
                  </a:lnTo>
                  <a:lnTo>
                    <a:pt x="3621" y="20070"/>
                  </a:lnTo>
                  <a:lnTo>
                    <a:pt x="8767" y="20129"/>
                  </a:lnTo>
                  <a:lnTo>
                    <a:pt x="8958" y="19364"/>
                  </a:lnTo>
                  <a:lnTo>
                    <a:pt x="21282" y="19893"/>
                  </a:lnTo>
                  <a:lnTo>
                    <a:pt x="21600" y="1059"/>
                  </a:lnTo>
                  <a:lnTo>
                    <a:pt x="7941" y="471"/>
                  </a:lnTo>
                  <a:lnTo>
                    <a:pt x="5019" y="176"/>
                  </a:lnTo>
                  <a:cubicBezTo>
                    <a:pt x="5019" y="176"/>
                    <a:pt x="1843" y="0"/>
                    <a:pt x="1843"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00" name="PA_形状 400"/>
            <p:cNvSpPr/>
            <p:nvPr>
              <p:custDataLst>
                <p:tags r:id="rId23"/>
              </p:custDataLst>
            </p:nvPr>
          </p:nvSpPr>
          <p:spPr>
            <a:xfrm rot="239813">
              <a:off x="7298550" y="3760307"/>
              <a:ext cx="713196" cy="768872"/>
            </a:xfrm>
            <a:custGeom>
              <a:avLst/>
              <a:gdLst/>
              <a:ahLst/>
              <a:cxnLst>
                <a:cxn ang="0">
                  <a:pos x="wd2" y="hd2"/>
                </a:cxn>
                <a:cxn ang="5400000">
                  <a:pos x="wd2" y="hd2"/>
                </a:cxn>
                <a:cxn ang="10800000">
                  <a:pos x="wd2" y="hd2"/>
                </a:cxn>
                <a:cxn ang="16200000">
                  <a:pos x="wd2" y="hd2"/>
                </a:cxn>
              </a:cxnLst>
              <a:rect l="0" t="0" r="r" b="b"/>
              <a:pathLst>
                <a:path w="21600" h="21600" extrusionOk="0">
                  <a:moveTo>
                    <a:pt x="1843" y="0"/>
                  </a:moveTo>
                  <a:lnTo>
                    <a:pt x="0" y="21424"/>
                  </a:lnTo>
                  <a:lnTo>
                    <a:pt x="3494" y="21600"/>
                  </a:lnTo>
                  <a:lnTo>
                    <a:pt x="3621" y="20070"/>
                  </a:lnTo>
                  <a:lnTo>
                    <a:pt x="8767" y="20129"/>
                  </a:lnTo>
                  <a:lnTo>
                    <a:pt x="8958" y="19364"/>
                  </a:lnTo>
                  <a:lnTo>
                    <a:pt x="21282" y="19893"/>
                  </a:lnTo>
                  <a:lnTo>
                    <a:pt x="21600" y="1059"/>
                  </a:lnTo>
                  <a:lnTo>
                    <a:pt x="7941" y="471"/>
                  </a:lnTo>
                  <a:lnTo>
                    <a:pt x="5019" y="176"/>
                  </a:lnTo>
                  <a:cubicBezTo>
                    <a:pt x="5019" y="176"/>
                    <a:pt x="1843" y="0"/>
                    <a:pt x="1843"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01" name="PA_形状 401"/>
            <p:cNvSpPr/>
            <p:nvPr>
              <p:custDataLst>
                <p:tags r:id="rId24"/>
              </p:custDataLst>
            </p:nvPr>
          </p:nvSpPr>
          <p:spPr>
            <a:xfrm rot="239813">
              <a:off x="7403825" y="3220828"/>
              <a:ext cx="762874" cy="583555"/>
            </a:xfrm>
            <a:custGeom>
              <a:avLst/>
              <a:gdLst/>
              <a:ahLst/>
              <a:cxnLst>
                <a:cxn ang="0">
                  <a:pos x="wd2" y="hd2"/>
                </a:cxn>
                <a:cxn ang="5400000">
                  <a:pos x="wd2" y="hd2"/>
                </a:cxn>
                <a:cxn ang="10800000">
                  <a:pos x="wd2" y="hd2"/>
                </a:cxn>
                <a:cxn ang="16200000">
                  <a:pos x="wd2" y="hd2"/>
                </a:cxn>
              </a:cxnLst>
              <a:rect l="0" t="0" r="r" b="b"/>
              <a:pathLst>
                <a:path w="21600" h="21600" extrusionOk="0">
                  <a:moveTo>
                    <a:pt x="1350" y="0"/>
                  </a:moveTo>
                  <a:lnTo>
                    <a:pt x="0" y="20107"/>
                  </a:lnTo>
                  <a:lnTo>
                    <a:pt x="7348" y="20901"/>
                  </a:lnTo>
                  <a:lnTo>
                    <a:pt x="18512" y="21600"/>
                  </a:lnTo>
                  <a:lnTo>
                    <a:pt x="21363" y="21445"/>
                  </a:lnTo>
                  <a:lnTo>
                    <a:pt x="21600" y="1787"/>
                  </a:lnTo>
                  <a:lnTo>
                    <a:pt x="12871" y="1166"/>
                  </a:lnTo>
                  <a:lnTo>
                    <a:pt x="8476" y="699"/>
                  </a:lnTo>
                  <a:cubicBezTo>
                    <a:pt x="8476" y="699"/>
                    <a:pt x="1350" y="0"/>
                    <a:pt x="1350"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02" name="PA_形状 402"/>
            <p:cNvSpPr/>
            <p:nvPr>
              <p:custDataLst>
                <p:tags r:id="rId25"/>
              </p:custDataLst>
            </p:nvPr>
          </p:nvSpPr>
          <p:spPr>
            <a:xfrm rot="239813">
              <a:off x="7403825" y="3220828"/>
              <a:ext cx="762874" cy="583555"/>
            </a:xfrm>
            <a:custGeom>
              <a:avLst/>
              <a:gdLst/>
              <a:ahLst/>
              <a:cxnLst>
                <a:cxn ang="0">
                  <a:pos x="wd2" y="hd2"/>
                </a:cxn>
                <a:cxn ang="5400000">
                  <a:pos x="wd2" y="hd2"/>
                </a:cxn>
                <a:cxn ang="10800000">
                  <a:pos x="wd2" y="hd2"/>
                </a:cxn>
                <a:cxn ang="16200000">
                  <a:pos x="wd2" y="hd2"/>
                </a:cxn>
              </a:cxnLst>
              <a:rect l="0" t="0" r="r" b="b"/>
              <a:pathLst>
                <a:path w="21600" h="21600" extrusionOk="0">
                  <a:moveTo>
                    <a:pt x="1350" y="0"/>
                  </a:moveTo>
                  <a:lnTo>
                    <a:pt x="0" y="20107"/>
                  </a:lnTo>
                  <a:lnTo>
                    <a:pt x="7348" y="20901"/>
                  </a:lnTo>
                  <a:lnTo>
                    <a:pt x="18512" y="21600"/>
                  </a:lnTo>
                  <a:lnTo>
                    <a:pt x="21363" y="21445"/>
                  </a:lnTo>
                  <a:lnTo>
                    <a:pt x="21600" y="1787"/>
                  </a:lnTo>
                  <a:lnTo>
                    <a:pt x="12871" y="1166"/>
                  </a:lnTo>
                  <a:lnTo>
                    <a:pt x="8476" y="699"/>
                  </a:lnTo>
                  <a:cubicBezTo>
                    <a:pt x="8476" y="699"/>
                    <a:pt x="1350" y="0"/>
                    <a:pt x="1350" y="0"/>
                  </a:cubicBezTo>
                  <a:close/>
                </a:path>
              </a:pathLst>
            </a:custGeom>
            <a:solidFill>
              <a:srgbClr val="585B66"/>
            </a:solidFill>
            <a:ln w="12700">
              <a:solidFill>
                <a:srgbClr val="FFFFFF"/>
              </a:solidFill>
              <a:miter lim="400000"/>
            </a:ln>
          </p:spPr>
          <p:txBody>
            <a:bodyPr lIns="22860" rIns="22860" anchor="ctr"/>
            <a:lstStyle/>
            <a:p>
              <a:pPr defTabSz="1219169">
                <a:defRPr sz="4800">
                  <a:solidFill>
                    <a:srgbClr val="27282D"/>
                  </a:solidFill>
                  <a:latin typeface="Calibri"/>
                  <a:ea typeface="Calibri"/>
                  <a:cs typeface="Calibri"/>
                  <a:sym typeface="Calibri"/>
                </a:defRPr>
              </a:pPr>
              <a:endParaRPr sz="2400"/>
            </a:p>
          </p:txBody>
        </p:sp>
        <p:sp>
          <p:nvSpPr>
            <p:cNvPr id="403" name="PA_形状 403"/>
            <p:cNvSpPr/>
            <p:nvPr>
              <p:custDataLst>
                <p:tags r:id="rId26"/>
              </p:custDataLst>
            </p:nvPr>
          </p:nvSpPr>
          <p:spPr>
            <a:xfrm rot="239813">
              <a:off x="7290085" y="2663352"/>
              <a:ext cx="728647" cy="591283"/>
            </a:xfrm>
            <a:custGeom>
              <a:avLst/>
              <a:gdLst/>
              <a:ahLst/>
              <a:cxnLst>
                <a:cxn ang="0">
                  <a:pos x="wd2" y="hd2"/>
                </a:cxn>
                <a:cxn ang="5400000">
                  <a:pos x="wd2" y="hd2"/>
                </a:cxn>
                <a:cxn ang="10800000">
                  <a:pos x="wd2" y="hd2"/>
                </a:cxn>
                <a:cxn ang="16200000">
                  <a:pos x="wd2" y="hd2"/>
                </a:cxn>
              </a:cxnLst>
              <a:rect l="0" t="0" r="r" b="b"/>
              <a:pathLst>
                <a:path w="21600" h="21600" extrusionOk="0">
                  <a:moveTo>
                    <a:pt x="1681" y="0"/>
                  </a:moveTo>
                  <a:lnTo>
                    <a:pt x="249" y="14630"/>
                  </a:lnTo>
                  <a:lnTo>
                    <a:pt x="0" y="19072"/>
                  </a:lnTo>
                  <a:lnTo>
                    <a:pt x="5976" y="20221"/>
                  </a:lnTo>
                  <a:lnTo>
                    <a:pt x="20978" y="21600"/>
                  </a:lnTo>
                  <a:lnTo>
                    <a:pt x="21600" y="1992"/>
                  </a:lnTo>
                  <a:cubicBezTo>
                    <a:pt x="21600" y="1992"/>
                    <a:pt x="1681" y="0"/>
                    <a:pt x="1681"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04" name="PA_形状 404"/>
            <p:cNvSpPr/>
            <p:nvPr>
              <p:custDataLst>
                <p:tags r:id="rId27"/>
              </p:custDataLst>
            </p:nvPr>
          </p:nvSpPr>
          <p:spPr>
            <a:xfrm rot="239813">
              <a:off x="7290085" y="2663352"/>
              <a:ext cx="728647" cy="591283"/>
            </a:xfrm>
            <a:custGeom>
              <a:avLst/>
              <a:gdLst/>
              <a:ahLst/>
              <a:cxnLst>
                <a:cxn ang="0">
                  <a:pos x="wd2" y="hd2"/>
                </a:cxn>
                <a:cxn ang="5400000">
                  <a:pos x="wd2" y="hd2"/>
                </a:cxn>
                <a:cxn ang="10800000">
                  <a:pos x="wd2" y="hd2"/>
                </a:cxn>
                <a:cxn ang="16200000">
                  <a:pos x="wd2" y="hd2"/>
                </a:cxn>
              </a:cxnLst>
              <a:rect l="0" t="0" r="r" b="b"/>
              <a:pathLst>
                <a:path w="21600" h="21600" extrusionOk="0">
                  <a:moveTo>
                    <a:pt x="1681" y="0"/>
                  </a:moveTo>
                  <a:lnTo>
                    <a:pt x="249" y="14630"/>
                  </a:lnTo>
                  <a:lnTo>
                    <a:pt x="0" y="19072"/>
                  </a:lnTo>
                  <a:lnTo>
                    <a:pt x="5976" y="20221"/>
                  </a:lnTo>
                  <a:lnTo>
                    <a:pt x="20978" y="21600"/>
                  </a:lnTo>
                  <a:lnTo>
                    <a:pt x="21600" y="1992"/>
                  </a:lnTo>
                  <a:cubicBezTo>
                    <a:pt x="21600" y="1992"/>
                    <a:pt x="1681" y="0"/>
                    <a:pt x="1681" y="0"/>
                  </a:cubicBezTo>
                  <a:close/>
                </a:path>
              </a:pathLst>
            </a:custGeom>
            <a:solidFill>
              <a:schemeClr val="accent3">
                <a:satOff val="18648"/>
                <a:lumOff val="5971"/>
              </a:schemeClr>
            </a:solidFill>
            <a:ln w="12700">
              <a:miter lim="400000"/>
            </a:ln>
          </p:spPr>
          <p:txBody>
            <a:bodyPr lIns="22860" rIns="22860"/>
            <a:lstStyle/>
            <a:p>
              <a:pPr>
                <a:defRPr sz="3200">
                  <a:solidFill>
                    <a:srgbClr val="FFFFFF"/>
                  </a:solidFill>
                </a:defRPr>
              </a:pPr>
              <a:endParaRPr sz="1600"/>
            </a:p>
          </p:txBody>
        </p:sp>
        <p:sp>
          <p:nvSpPr>
            <p:cNvPr id="405" name="PA_形状 405"/>
            <p:cNvSpPr/>
            <p:nvPr>
              <p:custDataLst>
                <p:tags r:id="rId28"/>
              </p:custDataLst>
            </p:nvPr>
          </p:nvSpPr>
          <p:spPr>
            <a:xfrm rot="239813">
              <a:off x="6988949" y="2058116"/>
              <a:ext cx="1095180" cy="661876"/>
            </a:xfrm>
            <a:custGeom>
              <a:avLst/>
              <a:gdLst/>
              <a:ahLst/>
              <a:cxnLst>
                <a:cxn ang="0">
                  <a:pos x="wd2" y="hd2"/>
                </a:cxn>
                <a:cxn ang="5400000">
                  <a:pos x="wd2" y="hd2"/>
                </a:cxn>
                <a:cxn ang="10800000">
                  <a:pos x="wd2" y="hd2"/>
                </a:cxn>
                <a:cxn ang="16200000">
                  <a:pos x="wd2" y="hd2"/>
                </a:cxn>
              </a:cxnLst>
              <a:rect l="0" t="0" r="r" b="b"/>
              <a:pathLst>
                <a:path w="21600" h="21600" extrusionOk="0">
                  <a:moveTo>
                    <a:pt x="403" y="0"/>
                  </a:moveTo>
                  <a:lnTo>
                    <a:pt x="362" y="1437"/>
                  </a:lnTo>
                  <a:lnTo>
                    <a:pt x="30" y="2942"/>
                  </a:lnTo>
                  <a:cubicBezTo>
                    <a:pt x="20" y="4296"/>
                    <a:pt x="10" y="5649"/>
                    <a:pt x="0" y="7003"/>
                  </a:cubicBezTo>
                  <a:lnTo>
                    <a:pt x="1182" y="9740"/>
                  </a:lnTo>
                  <a:lnTo>
                    <a:pt x="2036" y="11014"/>
                  </a:lnTo>
                  <a:lnTo>
                    <a:pt x="1696" y="12862"/>
                  </a:lnTo>
                  <a:lnTo>
                    <a:pt x="1821" y="14024"/>
                  </a:lnTo>
                  <a:lnTo>
                    <a:pt x="1562" y="14640"/>
                  </a:lnTo>
                  <a:lnTo>
                    <a:pt x="1645" y="15393"/>
                  </a:lnTo>
                  <a:lnTo>
                    <a:pt x="2639" y="15324"/>
                  </a:lnTo>
                  <a:lnTo>
                    <a:pt x="2887" y="16760"/>
                  </a:lnTo>
                  <a:lnTo>
                    <a:pt x="2970" y="17582"/>
                  </a:lnTo>
                  <a:lnTo>
                    <a:pt x="3260" y="18539"/>
                  </a:lnTo>
                  <a:lnTo>
                    <a:pt x="3127" y="19817"/>
                  </a:lnTo>
                  <a:lnTo>
                    <a:pt x="4283" y="21586"/>
                  </a:lnTo>
                  <a:lnTo>
                    <a:pt x="5444" y="21283"/>
                  </a:lnTo>
                  <a:lnTo>
                    <a:pt x="6247" y="21600"/>
                  </a:lnTo>
                  <a:lnTo>
                    <a:pt x="7047" y="20495"/>
                  </a:lnTo>
                  <a:lnTo>
                    <a:pt x="7683" y="21413"/>
                  </a:lnTo>
                  <a:lnTo>
                    <a:pt x="7772" y="19155"/>
                  </a:lnTo>
                  <a:lnTo>
                    <a:pt x="21020" y="21207"/>
                  </a:lnTo>
                  <a:lnTo>
                    <a:pt x="21600" y="4310"/>
                  </a:lnTo>
                  <a:lnTo>
                    <a:pt x="16342" y="3557"/>
                  </a:lnTo>
                  <a:lnTo>
                    <a:pt x="13858" y="3215"/>
                  </a:lnTo>
                  <a:lnTo>
                    <a:pt x="12492" y="3147"/>
                  </a:lnTo>
                  <a:lnTo>
                    <a:pt x="10215" y="2531"/>
                  </a:lnTo>
                  <a:lnTo>
                    <a:pt x="8228" y="2121"/>
                  </a:lnTo>
                  <a:cubicBezTo>
                    <a:pt x="8228" y="2121"/>
                    <a:pt x="403" y="0"/>
                    <a:pt x="403"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06" name="PA_形状 406"/>
            <p:cNvSpPr/>
            <p:nvPr>
              <p:custDataLst>
                <p:tags r:id="rId29"/>
              </p:custDataLst>
            </p:nvPr>
          </p:nvSpPr>
          <p:spPr>
            <a:xfrm rot="239813">
              <a:off x="6988949" y="2058116"/>
              <a:ext cx="1095180" cy="661876"/>
            </a:xfrm>
            <a:custGeom>
              <a:avLst/>
              <a:gdLst/>
              <a:ahLst/>
              <a:cxnLst>
                <a:cxn ang="0">
                  <a:pos x="wd2" y="hd2"/>
                </a:cxn>
                <a:cxn ang="5400000">
                  <a:pos x="wd2" y="hd2"/>
                </a:cxn>
                <a:cxn ang="10800000">
                  <a:pos x="wd2" y="hd2"/>
                </a:cxn>
                <a:cxn ang="16200000">
                  <a:pos x="wd2" y="hd2"/>
                </a:cxn>
              </a:cxnLst>
              <a:rect l="0" t="0" r="r" b="b"/>
              <a:pathLst>
                <a:path w="21600" h="21600" extrusionOk="0">
                  <a:moveTo>
                    <a:pt x="403" y="0"/>
                  </a:moveTo>
                  <a:lnTo>
                    <a:pt x="362" y="1437"/>
                  </a:lnTo>
                  <a:lnTo>
                    <a:pt x="30" y="2942"/>
                  </a:lnTo>
                  <a:cubicBezTo>
                    <a:pt x="20" y="4296"/>
                    <a:pt x="10" y="5649"/>
                    <a:pt x="0" y="7003"/>
                  </a:cubicBezTo>
                  <a:lnTo>
                    <a:pt x="1182" y="9740"/>
                  </a:lnTo>
                  <a:lnTo>
                    <a:pt x="2036" y="11014"/>
                  </a:lnTo>
                  <a:lnTo>
                    <a:pt x="1696" y="12862"/>
                  </a:lnTo>
                  <a:lnTo>
                    <a:pt x="1821" y="14024"/>
                  </a:lnTo>
                  <a:lnTo>
                    <a:pt x="1562" y="14640"/>
                  </a:lnTo>
                  <a:lnTo>
                    <a:pt x="1645" y="15393"/>
                  </a:lnTo>
                  <a:lnTo>
                    <a:pt x="2639" y="15324"/>
                  </a:lnTo>
                  <a:lnTo>
                    <a:pt x="2887" y="16760"/>
                  </a:lnTo>
                  <a:lnTo>
                    <a:pt x="2970" y="17582"/>
                  </a:lnTo>
                  <a:lnTo>
                    <a:pt x="3260" y="18539"/>
                  </a:lnTo>
                  <a:lnTo>
                    <a:pt x="3127" y="19817"/>
                  </a:lnTo>
                  <a:lnTo>
                    <a:pt x="4283" y="21586"/>
                  </a:lnTo>
                  <a:lnTo>
                    <a:pt x="5444" y="21283"/>
                  </a:lnTo>
                  <a:lnTo>
                    <a:pt x="6247" y="21600"/>
                  </a:lnTo>
                  <a:lnTo>
                    <a:pt x="7047" y="20495"/>
                  </a:lnTo>
                  <a:lnTo>
                    <a:pt x="7683" y="21413"/>
                  </a:lnTo>
                  <a:lnTo>
                    <a:pt x="7772" y="19155"/>
                  </a:lnTo>
                  <a:lnTo>
                    <a:pt x="21020" y="21207"/>
                  </a:lnTo>
                  <a:lnTo>
                    <a:pt x="21600" y="4310"/>
                  </a:lnTo>
                  <a:lnTo>
                    <a:pt x="16342" y="3557"/>
                  </a:lnTo>
                  <a:lnTo>
                    <a:pt x="13858" y="3215"/>
                  </a:lnTo>
                  <a:lnTo>
                    <a:pt x="12492" y="3147"/>
                  </a:lnTo>
                  <a:lnTo>
                    <a:pt x="10215" y="2531"/>
                  </a:lnTo>
                  <a:lnTo>
                    <a:pt x="8228" y="2121"/>
                  </a:lnTo>
                  <a:cubicBezTo>
                    <a:pt x="8228" y="2121"/>
                    <a:pt x="403" y="0"/>
                    <a:pt x="403" y="0"/>
                  </a:cubicBezTo>
                  <a:close/>
                </a:path>
              </a:pathLst>
            </a:custGeom>
            <a:solidFill>
              <a:schemeClr val="accent3">
                <a:satOff val="18648"/>
                <a:lumOff val="5971"/>
              </a:schemeClr>
            </a:solidFill>
            <a:ln w="12700">
              <a:miter lim="400000"/>
            </a:ln>
          </p:spPr>
          <p:txBody>
            <a:bodyPr lIns="22860" rIns="22860"/>
            <a:lstStyle/>
            <a:p>
              <a:pPr>
                <a:defRPr sz="3200">
                  <a:solidFill>
                    <a:srgbClr val="FFFFFF"/>
                  </a:solidFill>
                </a:defRPr>
              </a:pPr>
              <a:endParaRPr sz="1600"/>
            </a:p>
          </p:txBody>
        </p:sp>
        <p:sp>
          <p:nvSpPr>
            <p:cNvPr id="407" name="PA_形状 407"/>
            <p:cNvSpPr/>
            <p:nvPr>
              <p:custDataLst>
                <p:tags r:id="rId30"/>
              </p:custDataLst>
            </p:nvPr>
          </p:nvSpPr>
          <p:spPr>
            <a:xfrm rot="239813">
              <a:off x="8063603" y="2240835"/>
              <a:ext cx="696632" cy="414779"/>
            </a:xfrm>
            <a:custGeom>
              <a:avLst/>
              <a:gdLst/>
              <a:ahLst/>
              <a:cxnLst>
                <a:cxn ang="0">
                  <a:pos x="wd2" y="hd2"/>
                </a:cxn>
                <a:cxn ang="5400000">
                  <a:pos x="wd2" y="hd2"/>
                </a:cxn>
                <a:cxn ang="10800000">
                  <a:pos x="wd2" y="hd2"/>
                </a:cxn>
                <a:cxn ang="16200000">
                  <a:pos x="wd2" y="hd2"/>
                </a:cxn>
              </a:cxnLst>
              <a:rect l="0" t="0" r="r" b="b"/>
              <a:pathLst>
                <a:path w="21600" h="21600" extrusionOk="0">
                  <a:moveTo>
                    <a:pt x="586" y="655"/>
                  </a:moveTo>
                  <a:lnTo>
                    <a:pt x="0" y="21600"/>
                  </a:lnTo>
                  <a:lnTo>
                    <a:pt x="21535" y="21273"/>
                  </a:lnTo>
                  <a:lnTo>
                    <a:pt x="21600" y="19418"/>
                  </a:lnTo>
                  <a:lnTo>
                    <a:pt x="21014" y="15055"/>
                  </a:lnTo>
                  <a:lnTo>
                    <a:pt x="20950" y="11454"/>
                  </a:lnTo>
                  <a:lnTo>
                    <a:pt x="20103" y="8073"/>
                  </a:lnTo>
                  <a:lnTo>
                    <a:pt x="19518" y="7091"/>
                  </a:lnTo>
                  <a:lnTo>
                    <a:pt x="19648" y="2837"/>
                  </a:lnTo>
                  <a:lnTo>
                    <a:pt x="18933" y="0"/>
                  </a:lnTo>
                  <a:lnTo>
                    <a:pt x="10475" y="982"/>
                  </a:lnTo>
                  <a:lnTo>
                    <a:pt x="7547" y="1091"/>
                  </a:lnTo>
                  <a:cubicBezTo>
                    <a:pt x="7547" y="1091"/>
                    <a:pt x="586" y="655"/>
                    <a:pt x="586" y="655"/>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08" name="PA_形状 408"/>
            <p:cNvSpPr/>
            <p:nvPr>
              <p:custDataLst>
                <p:tags r:id="rId31"/>
              </p:custDataLst>
            </p:nvPr>
          </p:nvSpPr>
          <p:spPr>
            <a:xfrm rot="239813">
              <a:off x="8063603" y="2240835"/>
              <a:ext cx="696632" cy="414779"/>
            </a:xfrm>
            <a:custGeom>
              <a:avLst/>
              <a:gdLst/>
              <a:ahLst/>
              <a:cxnLst>
                <a:cxn ang="0">
                  <a:pos x="wd2" y="hd2"/>
                </a:cxn>
                <a:cxn ang="5400000">
                  <a:pos x="wd2" y="hd2"/>
                </a:cxn>
                <a:cxn ang="10800000">
                  <a:pos x="wd2" y="hd2"/>
                </a:cxn>
                <a:cxn ang="16200000">
                  <a:pos x="wd2" y="hd2"/>
                </a:cxn>
              </a:cxnLst>
              <a:rect l="0" t="0" r="r" b="b"/>
              <a:pathLst>
                <a:path w="21600" h="21600" extrusionOk="0">
                  <a:moveTo>
                    <a:pt x="586" y="655"/>
                  </a:moveTo>
                  <a:lnTo>
                    <a:pt x="0" y="21600"/>
                  </a:lnTo>
                  <a:lnTo>
                    <a:pt x="21535" y="21273"/>
                  </a:lnTo>
                  <a:lnTo>
                    <a:pt x="21600" y="19418"/>
                  </a:lnTo>
                  <a:lnTo>
                    <a:pt x="21014" y="15055"/>
                  </a:lnTo>
                  <a:lnTo>
                    <a:pt x="20949" y="11454"/>
                  </a:lnTo>
                  <a:lnTo>
                    <a:pt x="20103" y="8073"/>
                  </a:lnTo>
                  <a:lnTo>
                    <a:pt x="19518" y="7091"/>
                  </a:lnTo>
                  <a:lnTo>
                    <a:pt x="19648" y="2837"/>
                  </a:lnTo>
                  <a:lnTo>
                    <a:pt x="18933" y="0"/>
                  </a:lnTo>
                  <a:lnTo>
                    <a:pt x="10475" y="982"/>
                  </a:lnTo>
                  <a:lnTo>
                    <a:pt x="7547" y="1091"/>
                  </a:lnTo>
                  <a:cubicBezTo>
                    <a:pt x="7547" y="1091"/>
                    <a:pt x="586" y="655"/>
                    <a:pt x="586" y="655"/>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09" name="PA_形状 409"/>
            <p:cNvSpPr/>
            <p:nvPr>
              <p:custDataLst>
                <p:tags r:id="rId32"/>
              </p:custDataLst>
            </p:nvPr>
          </p:nvSpPr>
          <p:spPr>
            <a:xfrm rot="239813">
              <a:off x="8009935" y="2641602"/>
              <a:ext cx="763976" cy="452285"/>
            </a:xfrm>
            <a:custGeom>
              <a:avLst/>
              <a:gdLst/>
              <a:ahLst/>
              <a:cxnLst>
                <a:cxn ang="0">
                  <a:pos x="wd2" y="hd2"/>
                </a:cxn>
                <a:cxn ang="5400000">
                  <a:pos x="wd2" y="hd2"/>
                </a:cxn>
                <a:cxn ang="10800000">
                  <a:pos x="wd2" y="hd2"/>
                </a:cxn>
                <a:cxn ang="16200000">
                  <a:pos x="wd2" y="hd2"/>
                </a:cxn>
              </a:cxnLst>
              <a:rect l="0" t="0" r="r" b="b"/>
              <a:pathLst>
                <a:path w="21600" h="21600" extrusionOk="0">
                  <a:moveTo>
                    <a:pt x="525" y="638"/>
                  </a:moveTo>
                  <a:lnTo>
                    <a:pt x="0" y="18896"/>
                  </a:lnTo>
                  <a:lnTo>
                    <a:pt x="8601" y="19397"/>
                  </a:lnTo>
                  <a:lnTo>
                    <a:pt x="12635" y="19297"/>
                  </a:lnTo>
                  <a:lnTo>
                    <a:pt x="15185" y="19197"/>
                  </a:lnTo>
                  <a:lnTo>
                    <a:pt x="15957" y="19397"/>
                  </a:lnTo>
                  <a:lnTo>
                    <a:pt x="16965" y="19998"/>
                  </a:lnTo>
                  <a:lnTo>
                    <a:pt x="18152" y="19297"/>
                  </a:lnTo>
                  <a:lnTo>
                    <a:pt x="19160" y="19998"/>
                  </a:lnTo>
                  <a:lnTo>
                    <a:pt x="19456" y="20699"/>
                  </a:lnTo>
                  <a:lnTo>
                    <a:pt x="20347" y="20498"/>
                  </a:lnTo>
                  <a:lnTo>
                    <a:pt x="21533" y="21600"/>
                  </a:lnTo>
                  <a:lnTo>
                    <a:pt x="21355" y="19898"/>
                  </a:lnTo>
                  <a:lnTo>
                    <a:pt x="21533" y="17996"/>
                  </a:lnTo>
                  <a:lnTo>
                    <a:pt x="21600" y="15797"/>
                  </a:lnTo>
                  <a:lnTo>
                    <a:pt x="21175" y="4180"/>
                  </a:lnTo>
                  <a:lnTo>
                    <a:pt x="20050" y="3177"/>
                  </a:lnTo>
                  <a:lnTo>
                    <a:pt x="20345" y="1976"/>
                  </a:lnTo>
                  <a:lnTo>
                    <a:pt x="20525" y="0"/>
                  </a:lnTo>
                  <a:cubicBezTo>
                    <a:pt x="20525" y="0"/>
                    <a:pt x="525" y="638"/>
                    <a:pt x="525" y="638"/>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10" name="PA_形状 410"/>
            <p:cNvSpPr/>
            <p:nvPr>
              <p:custDataLst>
                <p:tags r:id="rId33"/>
              </p:custDataLst>
            </p:nvPr>
          </p:nvSpPr>
          <p:spPr>
            <a:xfrm rot="239813">
              <a:off x="8009935" y="2641602"/>
              <a:ext cx="763976" cy="452285"/>
            </a:xfrm>
            <a:custGeom>
              <a:avLst/>
              <a:gdLst/>
              <a:ahLst/>
              <a:cxnLst>
                <a:cxn ang="0">
                  <a:pos x="wd2" y="hd2"/>
                </a:cxn>
                <a:cxn ang="5400000">
                  <a:pos x="wd2" y="hd2"/>
                </a:cxn>
                <a:cxn ang="10800000">
                  <a:pos x="wd2" y="hd2"/>
                </a:cxn>
                <a:cxn ang="16200000">
                  <a:pos x="wd2" y="hd2"/>
                </a:cxn>
              </a:cxnLst>
              <a:rect l="0" t="0" r="r" b="b"/>
              <a:pathLst>
                <a:path w="21600" h="21600" extrusionOk="0">
                  <a:moveTo>
                    <a:pt x="525" y="638"/>
                  </a:moveTo>
                  <a:lnTo>
                    <a:pt x="0" y="18896"/>
                  </a:lnTo>
                  <a:lnTo>
                    <a:pt x="8601" y="19397"/>
                  </a:lnTo>
                  <a:lnTo>
                    <a:pt x="12635" y="19297"/>
                  </a:lnTo>
                  <a:lnTo>
                    <a:pt x="15185" y="19197"/>
                  </a:lnTo>
                  <a:lnTo>
                    <a:pt x="15957" y="19397"/>
                  </a:lnTo>
                  <a:lnTo>
                    <a:pt x="16965" y="19998"/>
                  </a:lnTo>
                  <a:lnTo>
                    <a:pt x="18152" y="19297"/>
                  </a:lnTo>
                  <a:lnTo>
                    <a:pt x="19160" y="19998"/>
                  </a:lnTo>
                  <a:lnTo>
                    <a:pt x="19456" y="20699"/>
                  </a:lnTo>
                  <a:lnTo>
                    <a:pt x="20347" y="20498"/>
                  </a:lnTo>
                  <a:lnTo>
                    <a:pt x="21533" y="21600"/>
                  </a:lnTo>
                  <a:lnTo>
                    <a:pt x="21355" y="19898"/>
                  </a:lnTo>
                  <a:lnTo>
                    <a:pt x="21533" y="17996"/>
                  </a:lnTo>
                  <a:lnTo>
                    <a:pt x="21600" y="15797"/>
                  </a:lnTo>
                  <a:lnTo>
                    <a:pt x="21175" y="4180"/>
                  </a:lnTo>
                  <a:lnTo>
                    <a:pt x="20050" y="3177"/>
                  </a:lnTo>
                  <a:lnTo>
                    <a:pt x="20345" y="1976"/>
                  </a:lnTo>
                  <a:lnTo>
                    <a:pt x="20525" y="0"/>
                  </a:lnTo>
                  <a:cubicBezTo>
                    <a:pt x="20525" y="0"/>
                    <a:pt x="525" y="638"/>
                    <a:pt x="525" y="638"/>
                  </a:cubicBezTo>
                  <a:close/>
                </a:path>
              </a:pathLst>
            </a:custGeom>
            <a:solidFill>
              <a:srgbClr val="585B66"/>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11" name="PA_形状 411"/>
            <p:cNvSpPr/>
            <p:nvPr>
              <p:custDataLst>
                <p:tags r:id="rId34"/>
              </p:custDataLst>
            </p:nvPr>
          </p:nvSpPr>
          <p:spPr>
            <a:xfrm rot="239813">
              <a:off x="7977930" y="3040187"/>
              <a:ext cx="903077" cy="400430"/>
            </a:xfrm>
            <a:custGeom>
              <a:avLst/>
              <a:gdLst/>
              <a:ahLst/>
              <a:cxnLst>
                <a:cxn ang="0">
                  <a:pos x="wd2" y="hd2"/>
                </a:cxn>
                <a:cxn ang="5400000">
                  <a:pos x="wd2" y="hd2"/>
                </a:cxn>
                <a:cxn ang="10800000">
                  <a:pos x="wd2" y="hd2"/>
                </a:cxn>
                <a:cxn ang="16200000">
                  <a:pos x="wd2" y="hd2"/>
                </a:cxn>
              </a:cxnLst>
              <a:rect l="0" t="0" r="r" b="b"/>
              <a:pathLst>
                <a:path w="21600" h="21600" extrusionOk="0">
                  <a:moveTo>
                    <a:pt x="230" y="0"/>
                  </a:moveTo>
                  <a:lnTo>
                    <a:pt x="0" y="14482"/>
                  </a:lnTo>
                  <a:lnTo>
                    <a:pt x="4973" y="15499"/>
                  </a:lnTo>
                  <a:lnTo>
                    <a:pt x="5023" y="21600"/>
                  </a:lnTo>
                  <a:lnTo>
                    <a:pt x="12558" y="21148"/>
                  </a:lnTo>
                  <a:lnTo>
                    <a:pt x="13965" y="21148"/>
                  </a:lnTo>
                  <a:lnTo>
                    <a:pt x="20294" y="20357"/>
                  </a:lnTo>
                  <a:lnTo>
                    <a:pt x="21600" y="20357"/>
                  </a:lnTo>
                  <a:lnTo>
                    <a:pt x="20796" y="17871"/>
                  </a:lnTo>
                  <a:lnTo>
                    <a:pt x="20344" y="15838"/>
                  </a:lnTo>
                  <a:lnTo>
                    <a:pt x="20344" y="12899"/>
                  </a:lnTo>
                  <a:lnTo>
                    <a:pt x="19993" y="10979"/>
                  </a:lnTo>
                  <a:lnTo>
                    <a:pt x="19993" y="9961"/>
                  </a:lnTo>
                  <a:lnTo>
                    <a:pt x="19540" y="8945"/>
                  </a:lnTo>
                  <a:lnTo>
                    <a:pt x="19490" y="7928"/>
                  </a:lnTo>
                  <a:lnTo>
                    <a:pt x="18887" y="5894"/>
                  </a:lnTo>
                  <a:lnTo>
                    <a:pt x="18536" y="3182"/>
                  </a:lnTo>
                  <a:lnTo>
                    <a:pt x="17581" y="2052"/>
                  </a:lnTo>
                  <a:lnTo>
                    <a:pt x="16677" y="2165"/>
                  </a:lnTo>
                  <a:lnTo>
                    <a:pt x="16376" y="1374"/>
                  </a:lnTo>
                  <a:lnTo>
                    <a:pt x="15572" y="696"/>
                  </a:lnTo>
                  <a:lnTo>
                    <a:pt x="14557" y="1154"/>
                  </a:lnTo>
                  <a:lnTo>
                    <a:pt x="13362" y="357"/>
                  </a:lnTo>
                  <a:cubicBezTo>
                    <a:pt x="13362" y="357"/>
                    <a:pt x="230" y="0"/>
                    <a:pt x="230"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12" name="PA_形状 412"/>
            <p:cNvSpPr/>
            <p:nvPr>
              <p:custDataLst>
                <p:tags r:id="rId35"/>
              </p:custDataLst>
            </p:nvPr>
          </p:nvSpPr>
          <p:spPr>
            <a:xfrm rot="239813">
              <a:off x="7977930" y="3040187"/>
              <a:ext cx="903077" cy="400430"/>
            </a:xfrm>
            <a:custGeom>
              <a:avLst/>
              <a:gdLst/>
              <a:ahLst/>
              <a:cxnLst>
                <a:cxn ang="0">
                  <a:pos x="wd2" y="hd2"/>
                </a:cxn>
                <a:cxn ang="5400000">
                  <a:pos x="wd2" y="hd2"/>
                </a:cxn>
                <a:cxn ang="10800000">
                  <a:pos x="wd2" y="hd2"/>
                </a:cxn>
                <a:cxn ang="16200000">
                  <a:pos x="wd2" y="hd2"/>
                </a:cxn>
              </a:cxnLst>
              <a:rect l="0" t="0" r="r" b="b"/>
              <a:pathLst>
                <a:path w="21600" h="21600" extrusionOk="0">
                  <a:moveTo>
                    <a:pt x="230" y="0"/>
                  </a:moveTo>
                  <a:lnTo>
                    <a:pt x="0" y="14482"/>
                  </a:lnTo>
                  <a:lnTo>
                    <a:pt x="4973" y="15499"/>
                  </a:lnTo>
                  <a:lnTo>
                    <a:pt x="5023" y="21600"/>
                  </a:lnTo>
                  <a:lnTo>
                    <a:pt x="12558" y="21148"/>
                  </a:lnTo>
                  <a:lnTo>
                    <a:pt x="13965" y="21148"/>
                  </a:lnTo>
                  <a:lnTo>
                    <a:pt x="20294" y="20357"/>
                  </a:lnTo>
                  <a:lnTo>
                    <a:pt x="21600" y="20357"/>
                  </a:lnTo>
                  <a:lnTo>
                    <a:pt x="20796" y="17871"/>
                  </a:lnTo>
                  <a:lnTo>
                    <a:pt x="20344" y="15838"/>
                  </a:lnTo>
                  <a:lnTo>
                    <a:pt x="20344" y="12899"/>
                  </a:lnTo>
                  <a:lnTo>
                    <a:pt x="19993" y="10979"/>
                  </a:lnTo>
                  <a:lnTo>
                    <a:pt x="19993" y="9961"/>
                  </a:lnTo>
                  <a:lnTo>
                    <a:pt x="19540" y="8945"/>
                  </a:lnTo>
                  <a:lnTo>
                    <a:pt x="19490" y="7928"/>
                  </a:lnTo>
                  <a:lnTo>
                    <a:pt x="18887" y="5894"/>
                  </a:lnTo>
                  <a:lnTo>
                    <a:pt x="18536" y="3182"/>
                  </a:lnTo>
                  <a:lnTo>
                    <a:pt x="17581" y="2052"/>
                  </a:lnTo>
                  <a:lnTo>
                    <a:pt x="16677" y="2165"/>
                  </a:lnTo>
                  <a:lnTo>
                    <a:pt x="16376" y="1374"/>
                  </a:lnTo>
                  <a:lnTo>
                    <a:pt x="15572" y="696"/>
                  </a:lnTo>
                  <a:lnTo>
                    <a:pt x="14557" y="1154"/>
                  </a:lnTo>
                  <a:lnTo>
                    <a:pt x="13362" y="357"/>
                  </a:lnTo>
                  <a:cubicBezTo>
                    <a:pt x="13362" y="357"/>
                    <a:pt x="230" y="0"/>
                    <a:pt x="230"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13" name="PA_形状 413"/>
            <p:cNvSpPr/>
            <p:nvPr>
              <p:custDataLst>
                <p:tags r:id="rId36"/>
              </p:custDataLst>
            </p:nvPr>
          </p:nvSpPr>
          <p:spPr>
            <a:xfrm rot="239813">
              <a:off x="8145060" y="3420442"/>
              <a:ext cx="813660" cy="436837"/>
            </a:xfrm>
            <a:custGeom>
              <a:avLst/>
              <a:gdLst/>
              <a:ahLst/>
              <a:cxnLst>
                <a:cxn ang="0">
                  <a:pos x="wd2" y="hd2"/>
                </a:cxn>
                <a:cxn ang="5400000">
                  <a:pos x="wd2" y="hd2"/>
                </a:cxn>
                <a:cxn ang="10800000">
                  <a:pos x="wd2" y="hd2"/>
                </a:cxn>
                <a:cxn ang="16200000">
                  <a:pos x="wd2" y="hd2"/>
                </a:cxn>
              </a:cxnLst>
              <a:rect l="0" t="0" r="r" b="b"/>
              <a:pathLst>
                <a:path w="21600" h="21600" extrusionOk="0">
                  <a:moveTo>
                    <a:pt x="278" y="1054"/>
                  </a:moveTo>
                  <a:lnTo>
                    <a:pt x="0" y="21600"/>
                  </a:lnTo>
                  <a:lnTo>
                    <a:pt x="8629" y="21497"/>
                  </a:lnTo>
                  <a:lnTo>
                    <a:pt x="11747" y="21393"/>
                  </a:lnTo>
                  <a:lnTo>
                    <a:pt x="16367" y="20563"/>
                  </a:lnTo>
                  <a:lnTo>
                    <a:pt x="21600" y="19628"/>
                  </a:lnTo>
                  <a:lnTo>
                    <a:pt x="21275" y="6139"/>
                  </a:lnTo>
                  <a:cubicBezTo>
                    <a:pt x="20812" y="5329"/>
                    <a:pt x="20524" y="4519"/>
                    <a:pt x="20061" y="3709"/>
                  </a:cubicBezTo>
                  <a:lnTo>
                    <a:pt x="19930" y="1884"/>
                  </a:lnTo>
                  <a:lnTo>
                    <a:pt x="18849" y="0"/>
                  </a:lnTo>
                  <a:cubicBezTo>
                    <a:pt x="18849" y="0"/>
                    <a:pt x="278" y="1054"/>
                    <a:pt x="278" y="1054"/>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14" name="PA_形状 414"/>
            <p:cNvSpPr/>
            <p:nvPr>
              <p:custDataLst>
                <p:tags r:id="rId37"/>
              </p:custDataLst>
            </p:nvPr>
          </p:nvSpPr>
          <p:spPr>
            <a:xfrm rot="239813">
              <a:off x="8145060" y="3420442"/>
              <a:ext cx="813660" cy="436837"/>
            </a:xfrm>
            <a:custGeom>
              <a:avLst/>
              <a:gdLst/>
              <a:ahLst/>
              <a:cxnLst>
                <a:cxn ang="0">
                  <a:pos x="wd2" y="hd2"/>
                </a:cxn>
                <a:cxn ang="5400000">
                  <a:pos x="wd2" y="hd2"/>
                </a:cxn>
                <a:cxn ang="10800000">
                  <a:pos x="wd2" y="hd2"/>
                </a:cxn>
                <a:cxn ang="16200000">
                  <a:pos x="wd2" y="hd2"/>
                </a:cxn>
              </a:cxnLst>
              <a:rect l="0" t="0" r="r" b="b"/>
              <a:pathLst>
                <a:path w="21600" h="21600" extrusionOk="0">
                  <a:moveTo>
                    <a:pt x="278" y="1054"/>
                  </a:moveTo>
                  <a:lnTo>
                    <a:pt x="0" y="21600"/>
                  </a:lnTo>
                  <a:lnTo>
                    <a:pt x="8629" y="21497"/>
                  </a:lnTo>
                  <a:lnTo>
                    <a:pt x="11747" y="21393"/>
                  </a:lnTo>
                  <a:lnTo>
                    <a:pt x="16367" y="20563"/>
                  </a:lnTo>
                  <a:lnTo>
                    <a:pt x="21600" y="19628"/>
                  </a:lnTo>
                  <a:lnTo>
                    <a:pt x="21275" y="6139"/>
                  </a:lnTo>
                  <a:cubicBezTo>
                    <a:pt x="20812" y="5329"/>
                    <a:pt x="20524" y="4519"/>
                    <a:pt x="20061" y="3709"/>
                  </a:cubicBezTo>
                  <a:lnTo>
                    <a:pt x="19930" y="1884"/>
                  </a:lnTo>
                  <a:lnTo>
                    <a:pt x="18849" y="0"/>
                  </a:lnTo>
                  <a:cubicBezTo>
                    <a:pt x="18849" y="0"/>
                    <a:pt x="278" y="1054"/>
                    <a:pt x="278" y="1054"/>
                  </a:cubicBezTo>
                  <a:close/>
                </a:path>
              </a:pathLst>
            </a:custGeom>
            <a:solidFill>
              <a:srgbClr val="E8E9EB"/>
            </a:solidFill>
            <a:ln w="12700">
              <a:solidFill>
                <a:srgbClr val="FFFFFF"/>
              </a:solidFill>
              <a:miter lim="400000"/>
            </a:ln>
          </p:spPr>
          <p:txBody>
            <a:bodyPr lIns="22860" rIns="22860" anchor="ctr"/>
            <a:lstStyle/>
            <a:p>
              <a:pPr defTabSz="1219169">
                <a:defRPr sz="4800">
                  <a:solidFill>
                    <a:srgbClr val="27282D"/>
                  </a:solidFill>
                  <a:latin typeface="Calibri"/>
                  <a:ea typeface="Calibri"/>
                  <a:cs typeface="Calibri"/>
                  <a:sym typeface="Calibri"/>
                </a:defRPr>
              </a:pPr>
              <a:endParaRPr sz="2400"/>
            </a:p>
          </p:txBody>
        </p:sp>
        <p:sp>
          <p:nvSpPr>
            <p:cNvPr id="415" name="PA_形状 415"/>
            <p:cNvSpPr/>
            <p:nvPr>
              <p:custDataLst>
                <p:tags r:id="rId38"/>
              </p:custDataLst>
            </p:nvPr>
          </p:nvSpPr>
          <p:spPr>
            <a:xfrm rot="239813">
              <a:off x="8018590" y="3819125"/>
              <a:ext cx="967113" cy="471038"/>
            </a:xfrm>
            <a:custGeom>
              <a:avLst/>
              <a:gdLst/>
              <a:ahLst/>
              <a:cxnLst>
                <a:cxn ang="0">
                  <a:pos x="wd2" y="hd2"/>
                </a:cxn>
                <a:cxn ang="5400000">
                  <a:pos x="wd2" y="hd2"/>
                </a:cxn>
                <a:cxn ang="10800000">
                  <a:pos x="wd2" y="hd2"/>
                </a:cxn>
                <a:cxn ang="16200000">
                  <a:pos x="wd2" y="hd2"/>
                </a:cxn>
              </a:cxnLst>
              <a:rect l="0" t="0" r="r" b="b"/>
              <a:pathLst>
                <a:path w="21600" h="21600" extrusionOk="0">
                  <a:moveTo>
                    <a:pt x="0" y="1635"/>
                  </a:moveTo>
                  <a:cubicBezTo>
                    <a:pt x="16" y="2660"/>
                    <a:pt x="31" y="3686"/>
                    <a:pt x="47" y="4712"/>
                  </a:cubicBezTo>
                  <a:lnTo>
                    <a:pt x="7221" y="5000"/>
                  </a:lnTo>
                  <a:lnTo>
                    <a:pt x="7174" y="16346"/>
                  </a:lnTo>
                  <a:lnTo>
                    <a:pt x="7502" y="16731"/>
                  </a:lnTo>
                  <a:lnTo>
                    <a:pt x="8159" y="16827"/>
                  </a:lnTo>
                  <a:lnTo>
                    <a:pt x="8534" y="17019"/>
                  </a:lnTo>
                  <a:lnTo>
                    <a:pt x="8768" y="17404"/>
                  </a:lnTo>
                  <a:lnTo>
                    <a:pt x="9433" y="17524"/>
                  </a:lnTo>
                  <a:lnTo>
                    <a:pt x="9847" y="18654"/>
                  </a:lnTo>
                  <a:lnTo>
                    <a:pt x="10351" y="18775"/>
                  </a:lnTo>
                  <a:lnTo>
                    <a:pt x="10738" y="19038"/>
                  </a:lnTo>
                  <a:lnTo>
                    <a:pt x="11769" y="18654"/>
                  </a:lnTo>
                  <a:lnTo>
                    <a:pt x="13082" y="20096"/>
                  </a:lnTo>
                  <a:lnTo>
                    <a:pt x="13739" y="19615"/>
                  </a:lnTo>
                  <a:lnTo>
                    <a:pt x="14301" y="20481"/>
                  </a:lnTo>
                  <a:lnTo>
                    <a:pt x="14958" y="20288"/>
                  </a:lnTo>
                  <a:lnTo>
                    <a:pt x="15567" y="20673"/>
                  </a:lnTo>
                  <a:lnTo>
                    <a:pt x="16130" y="20577"/>
                  </a:lnTo>
                  <a:lnTo>
                    <a:pt x="16693" y="21154"/>
                  </a:lnTo>
                  <a:lnTo>
                    <a:pt x="17092" y="21600"/>
                  </a:lnTo>
                  <a:lnTo>
                    <a:pt x="17818" y="19904"/>
                  </a:lnTo>
                  <a:lnTo>
                    <a:pt x="18428" y="19615"/>
                  </a:lnTo>
                  <a:lnTo>
                    <a:pt x="19225" y="19808"/>
                  </a:lnTo>
                  <a:lnTo>
                    <a:pt x="19741" y="19423"/>
                  </a:lnTo>
                  <a:lnTo>
                    <a:pt x="21600" y="21580"/>
                  </a:lnTo>
                  <a:lnTo>
                    <a:pt x="21469" y="11256"/>
                  </a:lnTo>
                  <a:lnTo>
                    <a:pt x="21168" y="6253"/>
                  </a:lnTo>
                  <a:lnTo>
                    <a:pt x="20725" y="2884"/>
                  </a:lnTo>
                  <a:lnTo>
                    <a:pt x="20397" y="0"/>
                  </a:lnTo>
                  <a:lnTo>
                    <a:pt x="11535" y="1443"/>
                  </a:lnTo>
                  <a:cubicBezTo>
                    <a:pt x="11535" y="1443"/>
                    <a:pt x="0" y="1635"/>
                    <a:pt x="0" y="1635"/>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16" name="PA_形状 416"/>
            <p:cNvSpPr/>
            <p:nvPr>
              <p:custDataLst>
                <p:tags r:id="rId39"/>
              </p:custDataLst>
            </p:nvPr>
          </p:nvSpPr>
          <p:spPr>
            <a:xfrm rot="239813">
              <a:off x="8018590" y="3819125"/>
              <a:ext cx="967113" cy="471038"/>
            </a:xfrm>
            <a:custGeom>
              <a:avLst/>
              <a:gdLst/>
              <a:ahLst/>
              <a:cxnLst>
                <a:cxn ang="0">
                  <a:pos x="wd2" y="hd2"/>
                </a:cxn>
                <a:cxn ang="5400000">
                  <a:pos x="wd2" y="hd2"/>
                </a:cxn>
                <a:cxn ang="10800000">
                  <a:pos x="wd2" y="hd2"/>
                </a:cxn>
                <a:cxn ang="16200000">
                  <a:pos x="wd2" y="hd2"/>
                </a:cxn>
              </a:cxnLst>
              <a:rect l="0" t="0" r="r" b="b"/>
              <a:pathLst>
                <a:path w="21600" h="21600" extrusionOk="0">
                  <a:moveTo>
                    <a:pt x="0" y="1635"/>
                  </a:moveTo>
                  <a:cubicBezTo>
                    <a:pt x="16" y="2660"/>
                    <a:pt x="31" y="3686"/>
                    <a:pt x="47" y="4712"/>
                  </a:cubicBezTo>
                  <a:lnTo>
                    <a:pt x="7221" y="5000"/>
                  </a:lnTo>
                  <a:lnTo>
                    <a:pt x="7174" y="16346"/>
                  </a:lnTo>
                  <a:lnTo>
                    <a:pt x="7502" y="16731"/>
                  </a:lnTo>
                  <a:lnTo>
                    <a:pt x="8159" y="16827"/>
                  </a:lnTo>
                  <a:lnTo>
                    <a:pt x="8534" y="17019"/>
                  </a:lnTo>
                  <a:lnTo>
                    <a:pt x="8768" y="17404"/>
                  </a:lnTo>
                  <a:lnTo>
                    <a:pt x="9433" y="17524"/>
                  </a:lnTo>
                  <a:lnTo>
                    <a:pt x="9847" y="18654"/>
                  </a:lnTo>
                  <a:lnTo>
                    <a:pt x="10351" y="18775"/>
                  </a:lnTo>
                  <a:lnTo>
                    <a:pt x="10738" y="19038"/>
                  </a:lnTo>
                  <a:lnTo>
                    <a:pt x="11769" y="18654"/>
                  </a:lnTo>
                  <a:lnTo>
                    <a:pt x="13082" y="20096"/>
                  </a:lnTo>
                  <a:lnTo>
                    <a:pt x="13739" y="19615"/>
                  </a:lnTo>
                  <a:lnTo>
                    <a:pt x="14301" y="20481"/>
                  </a:lnTo>
                  <a:lnTo>
                    <a:pt x="14958" y="20288"/>
                  </a:lnTo>
                  <a:lnTo>
                    <a:pt x="15567" y="20673"/>
                  </a:lnTo>
                  <a:lnTo>
                    <a:pt x="16130" y="20577"/>
                  </a:lnTo>
                  <a:lnTo>
                    <a:pt x="16693" y="21154"/>
                  </a:lnTo>
                  <a:lnTo>
                    <a:pt x="17092" y="21600"/>
                  </a:lnTo>
                  <a:lnTo>
                    <a:pt x="17818" y="19904"/>
                  </a:lnTo>
                  <a:lnTo>
                    <a:pt x="18428" y="19615"/>
                  </a:lnTo>
                  <a:lnTo>
                    <a:pt x="19225" y="19808"/>
                  </a:lnTo>
                  <a:lnTo>
                    <a:pt x="19741" y="19423"/>
                  </a:lnTo>
                  <a:lnTo>
                    <a:pt x="21600" y="21580"/>
                  </a:lnTo>
                  <a:lnTo>
                    <a:pt x="21469" y="11256"/>
                  </a:lnTo>
                  <a:lnTo>
                    <a:pt x="21168" y="6253"/>
                  </a:lnTo>
                  <a:lnTo>
                    <a:pt x="20725" y="2884"/>
                  </a:lnTo>
                  <a:lnTo>
                    <a:pt x="20397" y="0"/>
                  </a:lnTo>
                  <a:lnTo>
                    <a:pt x="11535" y="1443"/>
                  </a:lnTo>
                  <a:cubicBezTo>
                    <a:pt x="11535" y="1443"/>
                    <a:pt x="0" y="1635"/>
                    <a:pt x="0" y="1635"/>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17" name="PA_形状 417"/>
            <p:cNvSpPr/>
            <p:nvPr>
              <p:custDataLst>
                <p:tags r:id="rId40"/>
              </p:custDataLst>
            </p:nvPr>
          </p:nvSpPr>
          <p:spPr>
            <a:xfrm rot="239813">
              <a:off x="8944716" y="3886625"/>
              <a:ext cx="522198" cy="515156"/>
            </a:xfrm>
            <a:custGeom>
              <a:avLst/>
              <a:gdLst/>
              <a:ahLst/>
              <a:cxnLst>
                <a:cxn ang="0">
                  <a:pos x="wd2" y="hd2"/>
                </a:cxn>
                <a:cxn ang="5400000">
                  <a:pos x="wd2" y="hd2"/>
                </a:cxn>
                <a:cxn ang="10800000">
                  <a:pos x="wd2" y="hd2"/>
                </a:cxn>
                <a:cxn ang="16200000">
                  <a:pos x="wd2" y="hd2"/>
                </a:cxn>
              </a:cxnLst>
              <a:rect l="0" t="0" r="r" b="b"/>
              <a:pathLst>
                <a:path w="21600" h="21600" extrusionOk="0">
                  <a:moveTo>
                    <a:pt x="0" y="2195"/>
                  </a:moveTo>
                  <a:lnTo>
                    <a:pt x="1041" y="10098"/>
                  </a:lnTo>
                  <a:lnTo>
                    <a:pt x="1214" y="18439"/>
                  </a:lnTo>
                  <a:cubicBezTo>
                    <a:pt x="1289" y="18406"/>
                    <a:pt x="1501" y="18789"/>
                    <a:pt x="1576" y="18755"/>
                  </a:cubicBezTo>
                  <a:lnTo>
                    <a:pt x="2639" y="18277"/>
                  </a:lnTo>
                  <a:lnTo>
                    <a:pt x="3297" y="18527"/>
                  </a:lnTo>
                  <a:lnTo>
                    <a:pt x="3557" y="21600"/>
                  </a:lnTo>
                  <a:lnTo>
                    <a:pt x="11711" y="20722"/>
                  </a:lnTo>
                  <a:lnTo>
                    <a:pt x="16655" y="19932"/>
                  </a:lnTo>
                  <a:lnTo>
                    <a:pt x="16916" y="20371"/>
                  </a:lnTo>
                  <a:lnTo>
                    <a:pt x="17176" y="17385"/>
                  </a:lnTo>
                  <a:lnTo>
                    <a:pt x="16482" y="15630"/>
                  </a:lnTo>
                  <a:lnTo>
                    <a:pt x="17089" y="13786"/>
                  </a:lnTo>
                  <a:lnTo>
                    <a:pt x="18477" y="11502"/>
                  </a:lnTo>
                  <a:lnTo>
                    <a:pt x="18738" y="10624"/>
                  </a:lnTo>
                  <a:lnTo>
                    <a:pt x="18651" y="9922"/>
                  </a:lnTo>
                  <a:lnTo>
                    <a:pt x="19865" y="7990"/>
                  </a:lnTo>
                  <a:lnTo>
                    <a:pt x="20125" y="6497"/>
                  </a:lnTo>
                  <a:lnTo>
                    <a:pt x="19952" y="5970"/>
                  </a:lnTo>
                  <a:lnTo>
                    <a:pt x="20906" y="5005"/>
                  </a:lnTo>
                  <a:lnTo>
                    <a:pt x="20646" y="4127"/>
                  </a:lnTo>
                  <a:lnTo>
                    <a:pt x="21600" y="2107"/>
                  </a:lnTo>
                  <a:lnTo>
                    <a:pt x="19692" y="2107"/>
                  </a:lnTo>
                  <a:lnTo>
                    <a:pt x="18998" y="1668"/>
                  </a:lnTo>
                  <a:lnTo>
                    <a:pt x="19258" y="0"/>
                  </a:lnTo>
                  <a:lnTo>
                    <a:pt x="9282" y="878"/>
                  </a:lnTo>
                  <a:lnTo>
                    <a:pt x="4684" y="1405"/>
                  </a:lnTo>
                  <a:cubicBezTo>
                    <a:pt x="4684" y="1405"/>
                    <a:pt x="0" y="2195"/>
                    <a:pt x="0" y="2195"/>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18" name="PA_形状 418"/>
            <p:cNvSpPr/>
            <p:nvPr>
              <p:custDataLst>
                <p:tags r:id="rId41"/>
              </p:custDataLst>
            </p:nvPr>
          </p:nvSpPr>
          <p:spPr>
            <a:xfrm rot="239813">
              <a:off x="8944716" y="3886625"/>
              <a:ext cx="522198" cy="515156"/>
            </a:xfrm>
            <a:custGeom>
              <a:avLst/>
              <a:gdLst/>
              <a:ahLst/>
              <a:cxnLst>
                <a:cxn ang="0">
                  <a:pos x="wd2" y="hd2"/>
                </a:cxn>
                <a:cxn ang="5400000">
                  <a:pos x="wd2" y="hd2"/>
                </a:cxn>
                <a:cxn ang="10800000">
                  <a:pos x="wd2" y="hd2"/>
                </a:cxn>
                <a:cxn ang="16200000">
                  <a:pos x="wd2" y="hd2"/>
                </a:cxn>
              </a:cxnLst>
              <a:rect l="0" t="0" r="r" b="b"/>
              <a:pathLst>
                <a:path w="21600" h="21600" extrusionOk="0">
                  <a:moveTo>
                    <a:pt x="0" y="2195"/>
                  </a:moveTo>
                  <a:lnTo>
                    <a:pt x="1041" y="10098"/>
                  </a:lnTo>
                  <a:lnTo>
                    <a:pt x="1214" y="18439"/>
                  </a:lnTo>
                  <a:cubicBezTo>
                    <a:pt x="1289" y="18406"/>
                    <a:pt x="1501" y="18789"/>
                    <a:pt x="1576" y="18755"/>
                  </a:cubicBezTo>
                  <a:lnTo>
                    <a:pt x="2639" y="18277"/>
                  </a:lnTo>
                  <a:lnTo>
                    <a:pt x="3297" y="18527"/>
                  </a:lnTo>
                  <a:lnTo>
                    <a:pt x="3557" y="21600"/>
                  </a:lnTo>
                  <a:lnTo>
                    <a:pt x="11711" y="20722"/>
                  </a:lnTo>
                  <a:lnTo>
                    <a:pt x="16655" y="19932"/>
                  </a:lnTo>
                  <a:lnTo>
                    <a:pt x="16916" y="20371"/>
                  </a:lnTo>
                  <a:lnTo>
                    <a:pt x="17176" y="17385"/>
                  </a:lnTo>
                  <a:lnTo>
                    <a:pt x="16482" y="15630"/>
                  </a:lnTo>
                  <a:lnTo>
                    <a:pt x="17089" y="13786"/>
                  </a:lnTo>
                  <a:lnTo>
                    <a:pt x="18477" y="11502"/>
                  </a:lnTo>
                  <a:lnTo>
                    <a:pt x="18738" y="10624"/>
                  </a:lnTo>
                  <a:lnTo>
                    <a:pt x="18651" y="9922"/>
                  </a:lnTo>
                  <a:lnTo>
                    <a:pt x="19865" y="7990"/>
                  </a:lnTo>
                  <a:lnTo>
                    <a:pt x="20125" y="6497"/>
                  </a:lnTo>
                  <a:lnTo>
                    <a:pt x="19952" y="5970"/>
                  </a:lnTo>
                  <a:lnTo>
                    <a:pt x="20906" y="5005"/>
                  </a:lnTo>
                  <a:lnTo>
                    <a:pt x="20646" y="4127"/>
                  </a:lnTo>
                  <a:lnTo>
                    <a:pt x="21600" y="2107"/>
                  </a:lnTo>
                  <a:lnTo>
                    <a:pt x="19692" y="2107"/>
                  </a:lnTo>
                  <a:lnTo>
                    <a:pt x="18998" y="1668"/>
                  </a:lnTo>
                  <a:lnTo>
                    <a:pt x="19258" y="0"/>
                  </a:lnTo>
                  <a:lnTo>
                    <a:pt x="9282" y="878"/>
                  </a:lnTo>
                  <a:lnTo>
                    <a:pt x="4684" y="1405"/>
                  </a:lnTo>
                  <a:cubicBezTo>
                    <a:pt x="4684" y="1405"/>
                    <a:pt x="0" y="2195"/>
                    <a:pt x="0" y="2195"/>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19" name="PA_形状 419"/>
            <p:cNvSpPr/>
            <p:nvPr>
              <p:custDataLst>
                <p:tags r:id="rId42"/>
              </p:custDataLst>
            </p:nvPr>
          </p:nvSpPr>
          <p:spPr>
            <a:xfrm rot="239813">
              <a:off x="9317100" y="4059756"/>
              <a:ext cx="367637" cy="674012"/>
            </a:xfrm>
            <a:custGeom>
              <a:avLst/>
              <a:gdLst/>
              <a:ahLst/>
              <a:cxnLst>
                <a:cxn ang="0">
                  <a:pos x="wd2" y="hd2"/>
                </a:cxn>
                <a:cxn ang="5400000">
                  <a:pos x="wd2" y="hd2"/>
                </a:cxn>
                <a:cxn ang="10800000">
                  <a:pos x="wd2" y="hd2"/>
                </a:cxn>
                <a:cxn ang="16200000">
                  <a:pos x="wd2" y="hd2"/>
                </a:cxn>
              </a:cxnLst>
              <a:rect l="0" t="0" r="r" b="b"/>
              <a:pathLst>
                <a:path w="21600" h="21600" extrusionOk="0">
                  <a:moveTo>
                    <a:pt x="5431" y="1211"/>
                  </a:moveTo>
                  <a:lnTo>
                    <a:pt x="3580" y="2826"/>
                  </a:lnTo>
                  <a:lnTo>
                    <a:pt x="3826" y="3633"/>
                  </a:lnTo>
                  <a:lnTo>
                    <a:pt x="1235" y="5921"/>
                  </a:lnTo>
                  <a:lnTo>
                    <a:pt x="370" y="7200"/>
                  </a:lnTo>
                  <a:lnTo>
                    <a:pt x="1481" y="8748"/>
                  </a:lnTo>
                  <a:lnTo>
                    <a:pt x="1728" y="11035"/>
                  </a:lnTo>
                  <a:lnTo>
                    <a:pt x="2008" y="13232"/>
                  </a:lnTo>
                  <a:lnTo>
                    <a:pt x="1604" y="13862"/>
                  </a:lnTo>
                  <a:lnTo>
                    <a:pt x="2222" y="14938"/>
                  </a:lnTo>
                  <a:lnTo>
                    <a:pt x="1111" y="15678"/>
                  </a:lnTo>
                  <a:lnTo>
                    <a:pt x="864" y="16015"/>
                  </a:lnTo>
                  <a:lnTo>
                    <a:pt x="124" y="16553"/>
                  </a:lnTo>
                  <a:cubicBezTo>
                    <a:pt x="82" y="17271"/>
                    <a:pt x="41" y="17989"/>
                    <a:pt x="0" y="18706"/>
                  </a:cubicBezTo>
                  <a:lnTo>
                    <a:pt x="124" y="18975"/>
                  </a:lnTo>
                  <a:lnTo>
                    <a:pt x="9751" y="18437"/>
                  </a:lnTo>
                  <a:lnTo>
                    <a:pt x="11479" y="18235"/>
                  </a:lnTo>
                  <a:lnTo>
                    <a:pt x="12219" y="18706"/>
                  </a:lnTo>
                  <a:lnTo>
                    <a:pt x="12342" y="19312"/>
                  </a:lnTo>
                  <a:lnTo>
                    <a:pt x="12219" y="20120"/>
                  </a:lnTo>
                  <a:lnTo>
                    <a:pt x="13330" y="20590"/>
                  </a:lnTo>
                  <a:lnTo>
                    <a:pt x="13701" y="21466"/>
                  </a:lnTo>
                  <a:lnTo>
                    <a:pt x="14194" y="21600"/>
                  </a:lnTo>
                  <a:lnTo>
                    <a:pt x="17403" y="20456"/>
                  </a:lnTo>
                  <a:lnTo>
                    <a:pt x="18267" y="20321"/>
                  </a:lnTo>
                  <a:lnTo>
                    <a:pt x="19502" y="20187"/>
                  </a:lnTo>
                  <a:lnTo>
                    <a:pt x="20736" y="20389"/>
                  </a:lnTo>
                  <a:lnTo>
                    <a:pt x="21600" y="19783"/>
                  </a:lnTo>
                  <a:lnTo>
                    <a:pt x="20242" y="10901"/>
                  </a:lnTo>
                  <a:lnTo>
                    <a:pt x="19872" y="6190"/>
                  </a:lnTo>
                  <a:lnTo>
                    <a:pt x="18637" y="0"/>
                  </a:lnTo>
                  <a:lnTo>
                    <a:pt x="18267" y="336"/>
                  </a:lnTo>
                  <a:lnTo>
                    <a:pt x="16540" y="269"/>
                  </a:lnTo>
                  <a:cubicBezTo>
                    <a:pt x="16540" y="269"/>
                    <a:pt x="5431" y="1211"/>
                    <a:pt x="5431" y="121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20" name="PA_形状 420"/>
            <p:cNvSpPr/>
            <p:nvPr>
              <p:custDataLst>
                <p:tags r:id="rId43"/>
              </p:custDataLst>
            </p:nvPr>
          </p:nvSpPr>
          <p:spPr>
            <a:xfrm rot="239813">
              <a:off x="9317100" y="4059756"/>
              <a:ext cx="367637" cy="674012"/>
            </a:xfrm>
            <a:custGeom>
              <a:avLst/>
              <a:gdLst/>
              <a:ahLst/>
              <a:cxnLst>
                <a:cxn ang="0">
                  <a:pos x="wd2" y="hd2"/>
                </a:cxn>
                <a:cxn ang="5400000">
                  <a:pos x="wd2" y="hd2"/>
                </a:cxn>
                <a:cxn ang="10800000">
                  <a:pos x="wd2" y="hd2"/>
                </a:cxn>
                <a:cxn ang="16200000">
                  <a:pos x="wd2" y="hd2"/>
                </a:cxn>
              </a:cxnLst>
              <a:rect l="0" t="0" r="r" b="b"/>
              <a:pathLst>
                <a:path w="21600" h="21600" extrusionOk="0">
                  <a:moveTo>
                    <a:pt x="5431" y="1211"/>
                  </a:moveTo>
                  <a:lnTo>
                    <a:pt x="3580" y="2826"/>
                  </a:lnTo>
                  <a:lnTo>
                    <a:pt x="3826" y="3633"/>
                  </a:lnTo>
                  <a:lnTo>
                    <a:pt x="1235" y="5921"/>
                  </a:lnTo>
                  <a:lnTo>
                    <a:pt x="370" y="7200"/>
                  </a:lnTo>
                  <a:lnTo>
                    <a:pt x="1481" y="8748"/>
                  </a:lnTo>
                  <a:lnTo>
                    <a:pt x="1728" y="11035"/>
                  </a:lnTo>
                  <a:lnTo>
                    <a:pt x="2008" y="13232"/>
                  </a:lnTo>
                  <a:lnTo>
                    <a:pt x="1604" y="13862"/>
                  </a:lnTo>
                  <a:lnTo>
                    <a:pt x="2222" y="14938"/>
                  </a:lnTo>
                  <a:lnTo>
                    <a:pt x="1111" y="15678"/>
                  </a:lnTo>
                  <a:lnTo>
                    <a:pt x="864" y="16015"/>
                  </a:lnTo>
                  <a:lnTo>
                    <a:pt x="124" y="16553"/>
                  </a:lnTo>
                  <a:cubicBezTo>
                    <a:pt x="82" y="17271"/>
                    <a:pt x="41" y="17989"/>
                    <a:pt x="0" y="18706"/>
                  </a:cubicBezTo>
                  <a:lnTo>
                    <a:pt x="124" y="18975"/>
                  </a:lnTo>
                  <a:lnTo>
                    <a:pt x="9751" y="18437"/>
                  </a:lnTo>
                  <a:lnTo>
                    <a:pt x="11479" y="18235"/>
                  </a:lnTo>
                  <a:lnTo>
                    <a:pt x="12219" y="18706"/>
                  </a:lnTo>
                  <a:lnTo>
                    <a:pt x="12342" y="19312"/>
                  </a:lnTo>
                  <a:lnTo>
                    <a:pt x="12219" y="20120"/>
                  </a:lnTo>
                  <a:lnTo>
                    <a:pt x="13330" y="20590"/>
                  </a:lnTo>
                  <a:lnTo>
                    <a:pt x="13701" y="21466"/>
                  </a:lnTo>
                  <a:lnTo>
                    <a:pt x="14194" y="21600"/>
                  </a:lnTo>
                  <a:lnTo>
                    <a:pt x="17403" y="20456"/>
                  </a:lnTo>
                  <a:lnTo>
                    <a:pt x="18267" y="20321"/>
                  </a:lnTo>
                  <a:lnTo>
                    <a:pt x="19502" y="20187"/>
                  </a:lnTo>
                  <a:lnTo>
                    <a:pt x="20736" y="20389"/>
                  </a:lnTo>
                  <a:lnTo>
                    <a:pt x="21600" y="19783"/>
                  </a:lnTo>
                  <a:lnTo>
                    <a:pt x="20242" y="10901"/>
                  </a:lnTo>
                  <a:lnTo>
                    <a:pt x="19872" y="6190"/>
                  </a:lnTo>
                  <a:lnTo>
                    <a:pt x="18637" y="0"/>
                  </a:lnTo>
                  <a:lnTo>
                    <a:pt x="18267" y="336"/>
                  </a:lnTo>
                  <a:lnTo>
                    <a:pt x="16540" y="269"/>
                  </a:lnTo>
                  <a:cubicBezTo>
                    <a:pt x="16540" y="269"/>
                    <a:pt x="5431" y="1211"/>
                    <a:pt x="5431" y="121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21" name="PA_形状 421"/>
            <p:cNvSpPr/>
            <p:nvPr>
              <p:custDataLst>
                <p:tags r:id="rId44"/>
              </p:custDataLst>
            </p:nvPr>
          </p:nvSpPr>
          <p:spPr>
            <a:xfrm rot="239813">
              <a:off x="8808434" y="3367551"/>
              <a:ext cx="758457" cy="576944"/>
            </a:xfrm>
            <a:custGeom>
              <a:avLst/>
              <a:gdLst/>
              <a:ahLst/>
              <a:cxnLst>
                <a:cxn ang="0">
                  <a:pos x="wd2" y="hd2"/>
                </a:cxn>
                <a:cxn ang="5400000">
                  <a:pos x="wd2" y="hd2"/>
                </a:cxn>
                <a:cxn ang="10800000">
                  <a:pos x="wd2" y="hd2"/>
                </a:cxn>
                <a:cxn ang="16200000">
                  <a:pos x="wd2" y="hd2"/>
                </a:cxn>
              </a:cxnLst>
              <a:rect l="0" t="0" r="r" b="b"/>
              <a:pathLst>
                <a:path w="21600" h="21600" extrusionOk="0">
                  <a:moveTo>
                    <a:pt x="0" y="1651"/>
                  </a:moveTo>
                  <a:lnTo>
                    <a:pt x="1137" y="4166"/>
                  </a:lnTo>
                  <a:lnTo>
                    <a:pt x="2334" y="5267"/>
                  </a:lnTo>
                  <a:lnTo>
                    <a:pt x="2394" y="6839"/>
                  </a:lnTo>
                  <a:lnTo>
                    <a:pt x="3829" y="8647"/>
                  </a:lnTo>
                  <a:lnTo>
                    <a:pt x="4248" y="18787"/>
                  </a:lnTo>
                  <a:lnTo>
                    <a:pt x="4670" y="21600"/>
                  </a:lnTo>
                  <a:lnTo>
                    <a:pt x="17950" y="19652"/>
                  </a:lnTo>
                  <a:lnTo>
                    <a:pt x="18010" y="20988"/>
                  </a:lnTo>
                  <a:lnTo>
                    <a:pt x="18489" y="21459"/>
                  </a:lnTo>
                  <a:lnTo>
                    <a:pt x="19626" y="21459"/>
                  </a:lnTo>
                  <a:lnTo>
                    <a:pt x="19805" y="20830"/>
                  </a:lnTo>
                  <a:lnTo>
                    <a:pt x="19745" y="20123"/>
                  </a:lnTo>
                  <a:lnTo>
                    <a:pt x="20403" y="18237"/>
                  </a:lnTo>
                  <a:lnTo>
                    <a:pt x="21036" y="17918"/>
                  </a:lnTo>
                  <a:lnTo>
                    <a:pt x="21600" y="17765"/>
                  </a:lnTo>
                  <a:lnTo>
                    <a:pt x="21181" y="16900"/>
                  </a:lnTo>
                  <a:lnTo>
                    <a:pt x="21122" y="15564"/>
                  </a:lnTo>
                  <a:lnTo>
                    <a:pt x="20523" y="15328"/>
                  </a:lnTo>
                  <a:lnTo>
                    <a:pt x="19865" y="15014"/>
                  </a:lnTo>
                  <a:lnTo>
                    <a:pt x="19386" y="13756"/>
                  </a:lnTo>
                  <a:lnTo>
                    <a:pt x="19147" y="12499"/>
                  </a:lnTo>
                  <a:lnTo>
                    <a:pt x="18549" y="12027"/>
                  </a:lnTo>
                  <a:lnTo>
                    <a:pt x="17292" y="11005"/>
                  </a:lnTo>
                  <a:lnTo>
                    <a:pt x="16454" y="9275"/>
                  </a:lnTo>
                  <a:lnTo>
                    <a:pt x="16634" y="8568"/>
                  </a:lnTo>
                  <a:lnTo>
                    <a:pt x="17172" y="7861"/>
                  </a:lnTo>
                  <a:lnTo>
                    <a:pt x="16215" y="6682"/>
                  </a:lnTo>
                  <a:lnTo>
                    <a:pt x="15975" y="7075"/>
                  </a:lnTo>
                  <a:lnTo>
                    <a:pt x="15617" y="7232"/>
                  </a:lnTo>
                  <a:lnTo>
                    <a:pt x="15198" y="6289"/>
                  </a:lnTo>
                  <a:lnTo>
                    <a:pt x="14779" y="4717"/>
                  </a:lnTo>
                  <a:lnTo>
                    <a:pt x="14121" y="4402"/>
                  </a:lnTo>
                  <a:lnTo>
                    <a:pt x="13403" y="4088"/>
                  </a:lnTo>
                  <a:lnTo>
                    <a:pt x="13044" y="3695"/>
                  </a:lnTo>
                  <a:lnTo>
                    <a:pt x="12864" y="2359"/>
                  </a:lnTo>
                  <a:lnTo>
                    <a:pt x="12685" y="1494"/>
                  </a:lnTo>
                  <a:lnTo>
                    <a:pt x="12565" y="629"/>
                  </a:lnTo>
                  <a:lnTo>
                    <a:pt x="11428" y="0"/>
                  </a:lnTo>
                  <a:cubicBezTo>
                    <a:pt x="11428" y="0"/>
                    <a:pt x="0" y="1651"/>
                    <a:pt x="0" y="165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22" name="PA_形状 422"/>
            <p:cNvSpPr/>
            <p:nvPr>
              <p:custDataLst>
                <p:tags r:id="rId45"/>
              </p:custDataLst>
            </p:nvPr>
          </p:nvSpPr>
          <p:spPr>
            <a:xfrm rot="239813">
              <a:off x="8808434" y="3367551"/>
              <a:ext cx="758457" cy="576944"/>
            </a:xfrm>
            <a:custGeom>
              <a:avLst/>
              <a:gdLst/>
              <a:ahLst/>
              <a:cxnLst>
                <a:cxn ang="0">
                  <a:pos x="wd2" y="hd2"/>
                </a:cxn>
                <a:cxn ang="5400000">
                  <a:pos x="wd2" y="hd2"/>
                </a:cxn>
                <a:cxn ang="10800000">
                  <a:pos x="wd2" y="hd2"/>
                </a:cxn>
                <a:cxn ang="16200000">
                  <a:pos x="wd2" y="hd2"/>
                </a:cxn>
              </a:cxnLst>
              <a:rect l="0" t="0" r="r" b="b"/>
              <a:pathLst>
                <a:path w="21600" h="21600" extrusionOk="0">
                  <a:moveTo>
                    <a:pt x="0" y="1651"/>
                  </a:moveTo>
                  <a:lnTo>
                    <a:pt x="1137" y="4166"/>
                  </a:lnTo>
                  <a:lnTo>
                    <a:pt x="2334" y="5267"/>
                  </a:lnTo>
                  <a:lnTo>
                    <a:pt x="2394" y="6839"/>
                  </a:lnTo>
                  <a:lnTo>
                    <a:pt x="3829" y="8647"/>
                  </a:lnTo>
                  <a:lnTo>
                    <a:pt x="4248" y="18787"/>
                  </a:lnTo>
                  <a:lnTo>
                    <a:pt x="4670" y="21600"/>
                  </a:lnTo>
                  <a:lnTo>
                    <a:pt x="17950" y="19652"/>
                  </a:lnTo>
                  <a:lnTo>
                    <a:pt x="18010" y="20988"/>
                  </a:lnTo>
                  <a:lnTo>
                    <a:pt x="18489" y="21459"/>
                  </a:lnTo>
                  <a:lnTo>
                    <a:pt x="19626" y="21459"/>
                  </a:lnTo>
                  <a:lnTo>
                    <a:pt x="19805" y="20830"/>
                  </a:lnTo>
                  <a:lnTo>
                    <a:pt x="19745" y="20123"/>
                  </a:lnTo>
                  <a:lnTo>
                    <a:pt x="20403" y="18237"/>
                  </a:lnTo>
                  <a:lnTo>
                    <a:pt x="21036" y="17918"/>
                  </a:lnTo>
                  <a:lnTo>
                    <a:pt x="21600" y="17765"/>
                  </a:lnTo>
                  <a:lnTo>
                    <a:pt x="21181" y="16900"/>
                  </a:lnTo>
                  <a:lnTo>
                    <a:pt x="21122" y="15564"/>
                  </a:lnTo>
                  <a:lnTo>
                    <a:pt x="20523" y="15328"/>
                  </a:lnTo>
                  <a:lnTo>
                    <a:pt x="19865" y="15014"/>
                  </a:lnTo>
                  <a:lnTo>
                    <a:pt x="19386" y="13756"/>
                  </a:lnTo>
                  <a:lnTo>
                    <a:pt x="19147" y="12499"/>
                  </a:lnTo>
                  <a:lnTo>
                    <a:pt x="18549" y="12027"/>
                  </a:lnTo>
                  <a:lnTo>
                    <a:pt x="17292" y="11005"/>
                  </a:lnTo>
                  <a:lnTo>
                    <a:pt x="16454" y="9275"/>
                  </a:lnTo>
                  <a:lnTo>
                    <a:pt x="16634" y="8568"/>
                  </a:lnTo>
                  <a:lnTo>
                    <a:pt x="17172" y="7861"/>
                  </a:lnTo>
                  <a:lnTo>
                    <a:pt x="16215" y="6682"/>
                  </a:lnTo>
                  <a:lnTo>
                    <a:pt x="15975" y="7075"/>
                  </a:lnTo>
                  <a:lnTo>
                    <a:pt x="15617" y="7232"/>
                  </a:lnTo>
                  <a:lnTo>
                    <a:pt x="15198" y="6289"/>
                  </a:lnTo>
                  <a:lnTo>
                    <a:pt x="14779" y="4717"/>
                  </a:lnTo>
                  <a:lnTo>
                    <a:pt x="14121" y="4402"/>
                  </a:lnTo>
                  <a:lnTo>
                    <a:pt x="13403" y="4088"/>
                  </a:lnTo>
                  <a:lnTo>
                    <a:pt x="13044" y="3695"/>
                  </a:lnTo>
                  <a:lnTo>
                    <a:pt x="12864" y="2359"/>
                  </a:lnTo>
                  <a:lnTo>
                    <a:pt x="12685" y="1494"/>
                  </a:lnTo>
                  <a:lnTo>
                    <a:pt x="12565" y="629"/>
                  </a:lnTo>
                  <a:lnTo>
                    <a:pt x="11428" y="0"/>
                  </a:lnTo>
                  <a:cubicBezTo>
                    <a:pt x="11428" y="0"/>
                    <a:pt x="0" y="1651"/>
                    <a:pt x="0" y="1651"/>
                  </a:cubicBezTo>
                  <a:close/>
                </a:path>
              </a:pathLst>
            </a:custGeom>
            <a:solidFill>
              <a:srgbClr val="585B66"/>
            </a:solidFill>
            <a:ln w="12700">
              <a:solidFill>
                <a:srgbClr val="FFFFFF"/>
              </a:solidFill>
              <a:miter lim="400000"/>
            </a:ln>
          </p:spPr>
          <p:txBody>
            <a:bodyPr lIns="22860" rIns="22860" anchor="ctr"/>
            <a:lstStyle/>
            <a:p>
              <a:pPr defTabSz="1219169">
                <a:defRPr sz="4800">
                  <a:solidFill>
                    <a:srgbClr val="27282D"/>
                  </a:solidFill>
                  <a:latin typeface="Calibri"/>
                  <a:ea typeface="Calibri"/>
                  <a:cs typeface="Calibri"/>
                  <a:sym typeface="Calibri"/>
                </a:defRPr>
              </a:pPr>
              <a:endParaRPr sz="2400"/>
            </a:p>
          </p:txBody>
        </p:sp>
        <p:sp>
          <p:nvSpPr>
            <p:cNvPr id="423" name="PA_形状 423"/>
            <p:cNvSpPr/>
            <p:nvPr>
              <p:custDataLst>
                <p:tags r:id="rId46"/>
              </p:custDataLst>
            </p:nvPr>
          </p:nvSpPr>
          <p:spPr>
            <a:xfrm rot="239813">
              <a:off x="9080167" y="2533283"/>
              <a:ext cx="576296" cy="572525"/>
            </a:xfrm>
            <a:custGeom>
              <a:avLst/>
              <a:gdLst/>
              <a:ahLst/>
              <a:cxnLst>
                <a:cxn ang="0">
                  <a:pos x="wd2" y="hd2"/>
                </a:cxn>
                <a:cxn ang="5400000">
                  <a:pos x="wd2" y="hd2"/>
                </a:cxn>
                <a:cxn ang="10800000">
                  <a:pos x="wd2" y="hd2"/>
                </a:cxn>
                <a:cxn ang="16200000">
                  <a:pos x="wd2" y="hd2"/>
                </a:cxn>
              </a:cxnLst>
              <a:rect l="0" t="0" r="r" b="b"/>
              <a:pathLst>
                <a:path w="21600" h="21600" extrusionOk="0">
                  <a:moveTo>
                    <a:pt x="2199" y="870"/>
                  </a:moveTo>
                  <a:lnTo>
                    <a:pt x="1492" y="2532"/>
                  </a:lnTo>
                  <a:lnTo>
                    <a:pt x="1728" y="4589"/>
                  </a:lnTo>
                  <a:lnTo>
                    <a:pt x="0" y="6804"/>
                  </a:lnTo>
                  <a:lnTo>
                    <a:pt x="864" y="7912"/>
                  </a:lnTo>
                  <a:lnTo>
                    <a:pt x="1178" y="8703"/>
                  </a:lnTo>
                  <a:lnTo>
                    <a:pt x="707" y="9969"/>
                  </a:lnTo>
                  <a:lnTo>
                    <a:pt x="943" y="11710"/>
                  </a:lnTo>
                  <a:lnTo>
                    <a:pt x="1964" y="11789"/>
                  </a:lnTo>
                  <a:lnTo>
                    <a:pt x="2608" y="12293"/>
                  </a:lnTo>
                  <a:lnTo>
                    <a:pt x="3617" y="12751"/>
                  </a:lnTo>
                  <a:lnTo>
                    <a:pt x="4576" y="14113"/>
                  </a:lnTo>
                  <a:lnTo>
                    <a:pt x="5734" y="14084"/>
                  </a:lnTo>
                  <a:lnTo>
                    <a:pt x="6490" y="15341"/>
                  </a:lnTo>
                  <a:lnTo>
                    <a:pt x="7226" y="14796"/>
                  </a:lnTo>
                  <a:lnTo>
                    <a:pt x="7619" y="16220"/>
                  </a:lnTo>
                  <a:lnTo>
                    <a:pt x="7619" y="16695"/>
                  </a:lnTo>
                  <a:lnTo>
                    <a:pt x="7855" y="17486"/>
                  </a:lnTo>
                  <a:lnTo>
                    <a:pt x="7776" y="17881"/>
                  </a:lnTo>
                  <a:lnTo>
                    <a:pt x="7933" y="18277"/>
                  </a:lnTo>
                  <a:lnTo>
                    <a:pt x="7855" y="20017"/>
                  </a:lnTo>
                  <a:lnTo>
                    <a:pt x="8797" y="20809"/>
                  </a:lnTo>
                  <a:lnTo>
                    <a:pt x="9897" y="21204"/>
                  </a:lnTo>
                  <a:lnTo>
                    <a:pt x="10525" y="21600"/>
                  </a:lnTo>
                  <a:lnTo>
                    <a:pt x="12332" y="21204"/>
                  </a:lnTo>
                  <a:lnTo>
                    <a:pt x="20579" y="19701"/>
                  </a:lnTo>
                  <a:lnTo>
                    <a:pt x="20893" y="19701"/>
                  </a:lnTo>
                  <a:lnTo>
                    <a:pt x="20893" y="18040"/>
                  </a:lnTo>
                  <a:lnTo>
                    <a:pt x="19951" y="15191"/>
                  </a:lnTo>
                  <a:lnTo>
                    <a:pt x="20108" y="13688"/>
                  </a:lnTo>
                  <a:lnTo>
                    <a:pt x="19715" y="12422"/>
                  </a:lnTo>
                  <a:lnTo>
                    <a:pt x="20265" y="11631"/>
                  </a:lnTo>
                  <a:lnTo>
                    <a:pt x="20343" y="10681"/>
                  </a:lnTo>
                  <a:lnTo>
                    <a:pt x="20108" y="9257"/>
                  </a:lnTo>
                  <a:lnTo>
                    <a:pt x="21129" y="7675"/>
                  </a:lnTo>
                  <a:lnTo>
                    <a:pt x="21600" y="5934"/>
                  </a:lnTo>
                  <a:lnTo>
                    <a:pt x="21443" y="5776"/>
                  </a:lnTo>
                  <a:lnTo>
                    <a:pt x="20971" y="6172"/>
                  </a:lnTo>
                  <a:lnTo>
                    <a:pt x="20029" y="8070"/>
                  </a:lnTo>
                  <a:lnTo>
                    <a:pt x="19558" y="8308"/>
                  </a:lnTo>
                  <a:lnTo>
                    <a:pt x="19401" y="8941"/>
                  </a:lnTo>
                  <a:lnTo>
                    <a:pt x="18929" y="9494"/>
                  </a:lnTo>
                  <a:lnTo>
                    <a:pt x="18615" y="9732"/>
                  </a:lnTo>
                  <a:lnTo>
                    <a:pt x="18772" y="8308"/>
                  </a:lnTo>
                  <a:lnTo>
                    <a:pt x="18694" y="7912"/>
                  </a:lnTo>
                  <a:lnTo>
                    <a:pt x="19008" y="6963"/>
                  </a:lnTo>
                  <a:lnTo>
                    <a:pt x="18929" y="5934"/>
                  </a:lnTo>
                  <a:lnTo>
                    <a:pt x="18301" y="5064"/>
                  </a:lnTo>
                  <a:lnTo>
                    <a:pt x="18144" y="4668"/>
                  </a:lnTo>
                  <a:lnTo>
                    <a:pt x="18379" y="4272"/>
                  </a:lnTo>
                  <a:lnTo>
                    <a:pt x="18458" y="3877"/>
                  </a:lnTo>
                  <a:lnTo>
                    <a:pt x="17516" y="3877"/>
                  </a:lnTo>
                  <a:lnTo>
                    <a:pt x="17044" y="3086"/>
                  </a:lnTo>
                  <a:lnTo>
                    <a:pt x="16023" y="3086"/>
                  </a:lnTo>
                  <a:lnTo>
                    <a:pt x="14688" y="2928"/>
                  </a:lnTo>
                  <a:lnTo>
                    <a:pt x="12960" y="2611"/>
                  </a:lnTo>
                  <a:lnTo>
                    <a:pt x="11546" y="2611"/>
                  </a:lnTo>
                  <a:lnTo>
                    <a:pt x="10446" y="2453"/>
                  </a:lnTo>
                  <a:lnTo>
                    <a:pt x="9033" y="1899"/>
                  </a:lnTo>
                  <a:lnTo>
                    <a:pt x="8562" y="1266"/>
                  </a:lnTo>
                  <a:lnTo>
                    <a:pt x="6519" y="1345"/>
                  </a:lnTo>
                  <a:lnTo>
                    <a:pt x="6127" y="0"/>
                  </a:lnTo>
                  <a:lnTo>
                    <a:pt x="4399" y="791"/>
                  </a:lnTo>
                  <a:cubicBezTo>
                    <a:pt x="4399" y="791"/>
                    <a:pt x="2199" y="870"/>
                    <a:pt x="2199" y="87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24" name="PA_形状 424"/>
            <p:cNvSpPr/>
            <p:nvPr>
              <p:custDataLst>
                <p:tags r:id="rId47"/>
              </p:custDataLst>
            </p:nvPr>
          </p:nvSpPr>
          <p:spPr>
            <a:xfrm rot="239813">
              <a:off x="9080167" y="2533283"/>
              <a:ext cx="576296" cy="572525"/>
            </a:xfrm>
            <a:custGeom>
              <a:avLst/>
              <a:gdLst/>
              <a:ahLst/>
              <a:cxnLst>
                <a:cxn ang="0">
                  <a:pos x="wd2" y="hd2"/>
                </a:cxn>
                <a:cxn ang="5400000">
                  <a:pos x="wd2" y="hd2"/>
                </a:cxn>
                <a:cxn ang="10800000">
                  <a:pos x="wd2" y="hd2"/>
                </a:cxn>
                <a:cxn ang="16200000">
                  <a:pos x="wd2" y="hd2"/>
                </a:cxn>
              </a:cxnLst>
              <a:rect l="0" t="0" r="r" b="b"/>
              <a:pathLst>
                <a:path w="21600" h="21600" extrusionOk="0">
                  <a:moveTo>
                    <a:pt x="2199" y="870"/>
                  </a:moveTo>
                  <a:lnTo>
                    <a:pt x="1492" y="2532"/>
                  </a:lnTo>
                  <a:lnTo>
                    <a:pt x="1728" y="4589"/>
                  </a:lnTo>
                  <a:lnTo>
                    <a:pt x="0" y="6804"/>
                  </a:lnTo>
                  <a:lnTo>
                    <a:pt x="864" y="7912"/>
                  </a:lnTo>
                  <a:lnTo>
                    <a:pt x="1178" y="8703"/>
                  </a:lnTo>
                  <a:lnTo>
                    <a:pt x="707" y="9969"/>
                  </a:lnTo>
                  <a:lnTo>
                    <a:pt x="943" y="11710"/>
                  </a:lnTo>
                  <a:lnTo>
                    <a:pt x="1964" y="11789"/>
                  </a:lnTo>
                  <a:lnTo>
                    <a:pt x="2608" y="12293"/>
                  </a:lnTo>
                  <a:lnTo>
                    <a:pt x="3617" y="12751"/>
                  </a:lnTo>
                  <a:lnTo>
                    <a:pt x="4576" y="14113"/>
                  </a:lnTo>
                  <a:lnTo>
                    <a:pt x="5734" y="14084"/>
                  </a:lnTo>
                  <a:lnTo>
                    <a:pt x="6490" y="15341"/>
                  </a:lnTo>
                  <a:lnTo>
                    <a:pt x="7226" y="14796"/>
                  </a:lnTo>
                  <a:lnTo>
                    <a:pt x="7619" y="16220"/>
                  </a:lnTo>
                  <a:lnTo>
                    <a:pt x="7619" y="16695"/>
                  </a:lnTo>
                  <a:lnTo>
                    <a:pt x="7854" y="17486"/>
                  </a:lnTo>
                  <a:lnTo>
                    <a:pt x="7776" y="17881"/>
                  </a:lnTo>
                  <a:lnTo>
                    <a:pt x="7933" y="18277"/>
                  </a:lnTo>
                  <a:lnTo>
                    <a:pt x="7854" y="20017"/>
                  </a:lnTo>
                  <a:lnTo>
                    <a:pt x="8797" y="20809"/>
                  </a:lnTo>
                  <a:lnTo>
                    <a:pt x="9897" y="21204"/>
                  </a:lnTo>
                  <a:lnTo>
                    <a:pt x="10525" y="21600"/>
                  </a:lnTo>
                  <a:lnTo>
                    <a:pt x="12332" y="21204"/>
                  </a:lnTo>
                  <a:lnTo>
                    <a:pt x="20579" y="19701"/>
                  </a:lnTo>
                  <a:lnTo>
                    <a:pt x="20893" y="19701"/>
                  </a:lnTo>
                  <a:lnTo>
                    <a:pt x="20893" y="18040"/>
                  </a:lnTo>
                  <a:lnTo>
                    <a:pt x="19951" y="15191"/>
                  </a:lnTo>
                  <a:lnTo>
                    <a:pt x="20108" y="13688"/>
                  </a:lnTo>
                  <a:lnTo>
                    <a:pt x="19715" y="12422"/>
                  </a:lnTo>
                  <a:lnTo>
                    <a:pt x="20265" y="11631"/>
                  </a:lnTo>
                  <a:lnTo>
                    <a:pt x="20343" y="10681"/>
                  </a:lnTo>
                  <a:lnTo>
                    <a:pt x="20108" y="9257"/>
                  </a:lnTo>
                  <a:lnTo>
                    <a:pt x="21129" y="7675"/>
                  </a:lnTo>
                  <a:lnTo>
                    <a:pt x="21600" y="5934"/>
                  </a:lnTo>
                  <a:lnTo>
                    <a:pt x="21443" y="5776"/>
                  </a:lnTo>
                  <a:lnTo>
                    <a:pt x="20971" y="6172"/>
                  </a:lnTo>
                  <a:lnTo>
                    <a:pt x="20029" y="8070"/>
                  </a:lnTo>
                  <a:lnTo>
                    <a:pt x="19558" y="8308"/>
                  </a:lnTo>
                  <a:lnTo>
                    <a:pt x="19401" y="8941"/>
                  </a:lnTo>
                  <a:lnTo>
                    <a:pt x="18929" y="9494"/>
                  </a:lnTo>
                  <a:lnTo>
                    <a:pt x="18615" y="9732"/>
                  </a:lnTo>
                  <a:lnTo>
                    <a:pt x="18772" y="8308"/>
                  </a:lnTo>
                  <a:lnTo>
                    <a:pt x="18694" y="7912"/>
                  </a:lnTo>
                  <a:lnTo>
                    <a:pt x="19008" y="6963"/>
                  </a:lnTo>
                  <a:lnTo>
                    <a:pt x="18929" y="5934"/>
                  </a:lnTo>
                  <a:lnTo>
                    <a:pt x="18301" y="5064"/>
                  </a:lnTo>
                  <a:lnTo>
                    <a:pt x="18144" y="4668"/>
                  </a:lnTo>
                  <a:lnTo>
                    <a:pt x="18379" y="4273"/>
                  </a:lnTo>
                  <a:lnTo>
                    <a:pt x="18458" y="3877"/>
                  </a:lnTo>
                  <a:lnTo>
                    <a:pt x="17516" y="3877"/>
                  </a:lnTo>
                  <a:lnTo>
                    <a:pt x="17044" y="3086"/>
                  </a:lnTo>
                  <a:lnTo>
                    <a:pt x="16023" y="3086"/>
                  </a:lnTo>
                  <a:lnTo>
                    <a:pt x="14688" y="2928"/>
                  </a:lnTo>
                  <a:lnTo>
                    <a:pt x="12960" y="2611"/>
                  </a:lnTo>
                  <a:lnTo>
                    <a:pt x="11546" y="2611"/>
                  </a:lnTo>
                  <a:lnTo>
                    <a:pt x="10446" y="2453"/>
                  </a:lnTo>
                  <a:lnTo>
                    <a:pt x="9033" y="1899"/>
                  </a:lnTo>
                  <a:lnTo>
                    <a:pt x="8562" y="1266"/>
                  </a:lnTo>
                  <a:lnTo>
                    <a:pt x="6519" y="1345"/>
                  </a:lnTo>
                  <a:lnTo>
                    <a:pt x="6127" y="0"/>
                  </a:lnTo>
                  <a:lnTo>
                    <a:pt x="4399" y="791"/>
                  </a:lnTo>
                  <a:cubicBezTo>
                    <a:pt x="4399" y="791"/>
                    <a:pt x="2199" y="870"/>
                    <a:pt x="2199" y="87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25" name="PA_形状 425"/>
            <p:cNvSpPr/>
            <p:nvPr>
              <p:custDataLst>
                <p:tags r:id="rId48"/>
              </p:custDataLst>
            </p:nvPr>
          </p:nvSpPr>
          <p:spPr>
            <a:xfrm rot="239813">
              <a:off x="9262711" y="3065039"/>
              <a:ext cx="428355" cy="734690"/>
            </a:xfrm>
            <a:custGeom>
              <a:avLst/>
              <a:gdLst/>
              <a:ahLst/>
              <a:cxnLst>
                <a:cxn ang="0">
                  <a:pos x="wd2" y="hd2"/>
                </a:cxn>
                <a:cxn ang="5400000">
                  <a:pos x="wd2" y="hd2"/>
                </a:cxn>
                <a:cxn ang="10800000">
                  <a:pos x="wd2" y="hd2"/>
                </a:cxn>
                <a:cxn ang="16200000">
                  <a:pos x="wd2" y="hd2"/>
                </a:cxn>
              </a:cxnLst>
              <a:rect l="0" t="0" r="r" b="b"/>
              <a:pathLst>
                <a:path w="21600" h="21600" extrusionOk="0">
                  <a:moveTo>
                    <a:pt x="2753" y="1605"/>
                  </a:moveTo>
                  <a:lnTo>
                    <a:pt x="5188" y="3271"/>
                  </a:lnTo>
                  <a:lnTo>
                    <a:pt x="5294" y="4135"/>
                  </a:lnTo>
                  <a:lnTo>
                    <a:pt x="3282" y="5740"/>
                  </a:lnTo>
                  <a:lnTo>
                    <a:pt x="953" y="5681"/>
                  </a:lnTo>
                  <a:lnTo>
                    <a:pt x="1906" y="7283"/>
                  </a:lnTo>
                  <a:lnTo>
                    <a:pt x="0" y="8825"/>
                  </a:lnTo>
                  <a:lnTo>
                    <a:pt x="1059" y="12696"/>
                  </a:lnTo>
                  <a:lnTo>
                    <a:pt x="3856" y="13265"/>
                  </a:lnTo>
                  <a:lnTo>
                    <a:pt x="5506" y="15120"/>
                  </a:lnTo>
                  <a:lnTo>
                    <a:pt x="6882" y="14873"/>
                  </a:lnTo>
                  <a:lnTo>
                    <a:pt x="7835" y="15552"/>
                  </a:lnTo>
                  <a:lnTo>
                    <a:pt x="7200" y="16231"/>
                  </a:lnTo>
                  <a:lnTo>
                    <a:pt x="6888" y="16650"/>
                  </a:lnTo>
                  <a:lnTo>
                    <a:pt x="8682" y="18452"/>
                  </a:lnTo>
                  <a:lnTo>
                    <a:pt x="11859" y="19316"/>
                  </a:lnTo>
                  <a:lnTo>
                    <a:pt x="12606" y="21336"/>
                  </a:lnTo>
                  <a:lnTo>
                    <a:pt x="15141" y="21600"/>
                  </a:lnTo>
                  <a:lnTo>
                    <a:pt x="15353" y="20859"/>
                  </a:lnTo>
                  <a:lnTo>
                    <a:pt x="16791" y="21187"/>
                  </a:lnTo>
                  <a:lnTo>
                    <a:pt x="18423" y="21106"/>
                  </a:lnTo>
                  <a:lnTo>
                    <a:pt x="18741" y="20798"/>
                  </a:lnTo>
                  <a:lnTo>
                    <a:pt x="18423" y="20119"/>
                  </a:lnTo>
                  <a:lnTo>
                    <a:pt x="20619" y="19780"/>
                  </a:lnTo>
                  <a:lnTo>
                    <a:pt x="20329" y="18823"/>
                  </a:lnTo>
                  <a:lnTo>
                    <a:pt x="20329" y="18267"/>
                  </a:lnTo>
                  <a:lnTo>
                    <a:pt x="20118" y="17712"/>
                  </a:lnTo>
                  <a:lnTo>
                    <a:pt x="20223" y="16910"/>
                  </a:lnTo>
                  <a:lnTo>
                    <a:pt x="20329" y="16416"/>
                  </a:lnTo>
                  <a:lnTo>
                    <a:pt x="20574" y="16094"/>
                  </a:lnTo>
                  <a:lnTo>
                    <a:pt x="21176" y="15305"/>
                  </a:lnTo>
                  <a:lnTo>
                    <a:pt x="21282" y="14626"/>
                  </a:lnTo>
                  <a:lnTo>
                    <a:pt x="21600" y="14379"/>
                  </a:lnTo>
                  <a:lnTo>
                    <a:pt x="21388" y="13762"/>
                  </a:lnTo>
                  <a:lnTo>
                    <a:pt x="20965" y="12775"/>
                  </a:lnTo>
                  <a:lnTo>
                    <a:pt x="20965" y="11911"/>
                  </a:lnTo>
                  <a:lnTo>
                    <a:pt x="21600" y="10615"/>
                  </a:lnTo>
                  <a:lnTo>
                    <a:pt x="20329" y="6850"/>
                  </a:lnTo>
                  <a:lnTo>
                    <a:pt x="20012" y="6295"/>
                  </a:lnTo>
                  <a:lnTo>
                    <a:pt x="19694" y="5122"/>
                  </a:lnTo>
                  <a:lnTo>
                    <a:pt x="19377" y="4135"/>
                  </a:lnTo>
                  <a:lnTo>
                    <a:pt x="18953" y="2901"/>
                  </a:lnTo>
                  <a:lnTo>
                    <a:pt x="18636" y="2592"/>
                  </a:lnTo>
                  <a:lnTo>
                    <a:pt x="17153" y="1296"/>
                  </a:lnTo>
                  <a:lnTo>
                    <a:pt x="16836" y="432"/>
                  </a:lnTo>
                  <a:lnTo>
                    <a:pt x="16624" y="0"/>
                  </a:lnTo>
                  <a:cubicBezTo>
                    <a:pt x="16624" y="0"/>
                    <a:pt x="2753" y="1605"/>
                    <a:pt x="2753" y="1605"/>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26" name="PA_形状 426"/>
            <p:cNvSpPr/>
            <p:nvPr>
              <p:custDataLst>
                <p:tags r:id="rId49"/>
              </p:custDataLst>
            </p:nvPr>
          </p:nvSpPr>
          <p:spPr>
            <a:xfrm rot="239813">
              <a:off x="9262711" y="3065039"/>
              <a:ext cx="428355" cy="734690"/>
            </a:xfrm>
            <a:custGeom>
              <a:avLst/>
              <a:gdLst/>
              <a:ahLst/>
              <a:cxnLst>
                <a:cxn ang="0">
                  <a:pos x="wd2" y="hd2"/>
                </a:cxn>
                <a:cxn ang="5400000">
                  <a:pos x="wd2" y="hd2"/>
                </a:cxn>
                <a:cxn ang="10800000">
                  <a:pos x="wd2" y="hd2"/>
                </a:cxn>
                <a:cxn ang="16200000">
                  <a:pos x="wd2" y="hd2"/>
                </a:cxn>
              </a:cxnLst>
              <a:rect l="0" t="0" r="r" b="b"/>
              <a:pathLst>
                <a:path w="21600" h="21600" extrusionOk="0">
                  <a:moveTo>
                    <a:pt x="2753" y="1605"/>
                  </a:moveTo>
                  <a:lnTo>
                    <a:pt x="5188" y="3271"/>
                  </a:lnTo>
                  <a:lnTo>
                    <a:pt x="5294" y="4135"/>
                  </a:lnTo>
                  <a:lnTo>
                    <a:pt x="3282" y="5740"/>
                  </a:lnTo>
                  <a:lnTo>
                    <a:pt x="953" y="5681"/>
                  </a:lnTo>
                  <a:lnTo>
                    <a:pt x="1906" y="7283"/>
                  </a:lnTo>
                  <a:lnTo>
                    <a:pt x="0" y="8825"/>
                  </a:lnTo>
                  <a:lnTo>
                    <a:pt x="1059" y="12696"/>
                  </a:lnTo>
                  <a:lnTo>
                    <a:pt x="3856" y="13265"/>
                  </a:lnTo>
                  <a:lnTo>
                    <a:pt x="5506" y="15120"/>
                  </a:lnTo>
                  <a:lnTo>
                    <a:pt x="6882" y="14873"/>
                  </a:lnTo>
                  <a:lnTo>
                    <a:pt x="7835" y="15552"/>
                  </a:lnTo>
                  <a:lnTo>
                    <a:pt x="7200" y="16231"/>
                  </a:lnTo>
                  <a:lnTo>
                    <a:pt x="6888" y="16650"/>
                  </a:lnTo>
                  <a:lnTo>
                    <a:pt x="8682" y="18452"/>
                  </a:lnTo>
                  <a:lnTo>
                    <a:pt x="11859" y="19316"/>
                  </a:lnTo>
                  <a:lnTo>
                    <a:pt x="12606" y="21336"/>
                  </a:lnTo>
                  <a:lnTo>
                    <a:pt x="15141" y="21600"/>
                  </a:lnTo>
                  <a:lnTo>
                    <a:pt x="15353" y="20859"/>
                  </a:lnTo>
                  <a:lnTo>
                    <a:pt x="16791" y="21187"/>
                  </a:lnTo>
                  <a:lnTo>
                    <a:pt x="18423" y="21106"/>
                  </a:lnTo>
                  <a:lnTo>
                    <a:pt x="18741" y="20798"/>
                  </a:lnTo>
                  <a:lnTo>
                    <a:pt x="18423" y="20119"/>
                  </a:lnTo>
                  <a:lnTo>
                    <a:pt x="20619" y="19780"/>
                  </a:lnTo>
                  <a:lnTo>
                    <a:pt x="20329" y="18823"/>
                  </a:lnTo>
                  <a:lnTo>
                    <a:pt x="20329" y="18267"/>
                  </a:lnTo>
                  <a:lnTo>
                    <a:pt x="20118" y="17712"/>
                  </a:lnTo>
                  <a:lnTo>
                    <a:pt x="20223" y="16910"/>
                  </a:lnTo>
                  <a:lnTo>
                    <a:pt x="20329" y="16416"/>
                  </a:lnTo>
                  <a:lnTo>
                    <a:pt x="20574" y="16094"/>
                  </a:lnTo>
                  <a:lnTo>
                    <a:pt x="21176" y="15305"/>
                  </a:lnTo>
                  <a:lnTo>
                    <a:pt x="21282" y="14626"/>
                  </a:lnTo>
                  <a:lnTo>
                    <a:pt x="21600" y="14379"/>
                  </a:lnTo>
                  <a:lnTo>
                    <a:pt x="21388" y="13762"/>
                  </a:lnTo>
                  <a:lnTo>
                    <a:pt x="20965" y="12775"/>
                  </a:lnTo>
                  <a:lnTo>
                    <a:pt x="20965" y="11911"/>
                  </a:lnTo>
                  <a:lnTo>
                    <a:pt x="21600" y="10615"/>
                  </a:lnTo>
                  <a:lnTo>
                    <a:pt x="20329" y="6850"/>
                  </a:lnTo>
                  <a:lnTo>
                    <a:pt x="20012" y="6295"/>
                  </a:lnTo>
                  <a:lnTo>
                    <a:pt x="19694" y="5122"/>
                  </a:lnTo>
                  <a:lnTo>
                    <a:pt x="19377" y="4135"/>
                  </a:lnTo>
                  <a:lnTo>
                    <a:pt x="18953" y="2901"/>
                  </a:lnTo>
                  <a:lnTo>
                    <a:pt x="18636" y="2592"/>
                  </a:lnTo>
                  <a:lnTo>
                    <a:pt x="17153" y="1296"/>
                  </a:lnTo>
                  <a:lnTo>
                    <a:pt x="16835" y="432"/>
                  </a:lnTo>
                  <a:lnTo>
                    <a:pt x="16624" y="0"/>
                  </a:lnTo>
                  <a:cubicBezTo>
                    <a:pt x="16624" y="0"/>
                    <a:pt x="2753" y="1605"/>
                    <a:pt x="2753" y="1605"/>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27" name="PA_形状 427"/>
            <p:cNvSpPr/>
            <p:nvPr>
              <p:custDataLst>
                <p:tags r:id="rId50"/>
              </p:custDataLst>
            </p:nvPr>
          </p:nvSpPr>
          <p:spPr>
            <a:xfrm rot="239813">
              <a:off x="9635858" y="4034910"/>
              <a:ext cx="414000" cy="677324"/>
            </a:xfrm>
            <a:custGeom>
              <a:avLst/>
              <a:gdLst/>
              <a:ahLst/>
              <a:cxnLst>
                <a:cxn ang="0">
                  <a:pos x="wd2" y="hd2"/>
                </a:cxn>
                <a:cxn ang="5400000">
                  <a:pos x="wd2" y="hd2"/>
                </a:cxn>
                <a:cxn ang="10800000">
                  <a:pos x="wd2" y="hd2"/>
                </a:cxn>
                <a:cxn ang="16200000">
                  <a:pos x="wd2" y="hd2"/>
                </a:cxn>
              </a:cxnLst>
              <a:rect l="0" t="0" r="r" b="b"/>
              <a:pathLst>
                <a:path w="21600" h="21600" extrusionOk="0">
                  <a:moveTo>
                    <a:pt x="0" y="1873"/>
                  </a:moveTo>
                  <a:lnTo>
                    <a:pt x="2522" y="21333"/>
                  </a:lnTo>
                  <a:lnTo>
                    <a:pt x="4057" y="21333"/>
                  </a:lnTo>
                  <a:lnTo>
                    <a:pt x="4824" y="20864"/>
                  </a:lnTo>
                  <a:lnTo>
                    <a:pt x="4715" y="19995"/>
                  </a:lnTo>
                  <a:lnTo>
                    <a:pt x="6688" y="21600"/>
                  </a:lnTo>
                  <a:lnTo>
                    <a:pt x="8004" y="21265"/>
                  </a:lnTo>
                  <a:lnTo>
                    <a:pt x="7894" y="20129"/>
                  </a:lnTo>
                  <a:lnTo>
                    <a:pt x="7785" y="19460"/>
                  </a:lnTo>
                  <a:lnTo>
                    <a:pt x="7017" y="18858"/>
                  </a:lnTo>
                  <a:lnTo>
                    <a:pt x="21381" y="16651"/>
                  </a:lnTo>
                  <a:lnTo>
                    <a:pt x="21490" y="15180"/>
                  </a:lnTo>
                  <a:lnTo>
                    <a:pt x="21162" y="14043"/>
                  </a:lnTo>
                  <a:lnTo>
                    <a:pt x="21381" y="12973"/>
                  </a:lnTo>
                  <a:lnTo>
                    <a:pt x="20723" y="11703"/>
                  </a:lnTo>
                  <a:lnTo>
                    <a:pt x="20942" y="11302"/>
                  </a:lnTo>
                  <a:lnTo>
                    <a:pt x="21600" y="10833"/>
                  </a:lnTo>
                  <a:lnTo>
                    <a:pt x="21381" y="10365"/>
                  </a:lnTo>
                  <a:lnTo>
                    <a:pt x="19736" y="9429"/>
                  </a:lnTo>
                  <a:lnTo>
                    <a:pt x="17105" y="3611"/>
                  </a:lnTo>
                  <a:lnTo>
                    <a:pt x="16337" y="2474"/>
                  </a:lnTo>
                  <a:lnTo>
                    <a:pt x="14912" y="0"/>
                  </a:lnTo>
                  <a:lnTo>
                    <a:pt x="7346" y="1137"/>
                  </a:lnTo>
                  <a:lnTo>
                    <a:pt x="4167" y="1471"/>
                  </a:lnTo>
                  <a:lnTo>
                    <a:pt x="3509" y="1137"/>
                  </a:lnTo>
                  <a:cubicBezTo>
                    <a:pt x="3509" y="1137"/>
                    <a:pt x="0" y="1873"/>
                    <a:pt x="0" y="1873"/>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28" name="PA_形状 428"/>
            <p:cNvSpPr/>
            <p:nvPr>
              <p:custDataLst>
                <p:tags r:id="rId51"/>
              </p:custDataLst>
            </p:nvPr>
          </p:nvSpPr>
          <p:spPr>
            <a:xfrm rot="239813">
              <a:off x="9635858" y="4034910"/>
              <a:ext cx="414000" cy="677324"/>
            </a:xfrm>
            <a:custGeom>
              <a:avLst/>
              <a:gdLst/>
              <a:ahLst/>
              <a:cxnLst>
                <a:cxn ang="0">
                  <a:pos x="wd2" y="hd2"/>
                </a:cxn>
                <a:cxn ang="5400000">
                  <a:pos x="wd2" y="hd2"/>
                </a:cxn>
                <a:cxn ang="10800000">
                  <a:pos x="wd2" y="hd2"/>
                </a:cxn>
                <a:cxn ang="16200000">
                  <a:pos x="wd2" y="hd2"/>
                </a:cxn>
              </a:cxnLst>
              <a:rect l="0" t="0" r="r" b="b"/>
              <a:pathLst>
                <a:path w="21600" h="21600" extrusionOk="0">
                  <a:moveTo>
                    <a:pt x="0" y="1873"/>
                  </a:moveTo>
                  <a:lnTo>
                    <a:pt x="2522" y="21333"/>
                  </a:lnTo>
                  <a:lnTo>
                    <a:pt x="4057" y="21333"/>
                  </a:lnTo>
                  <a:lnTo>
                    <a:pt x="4824" y="20864"/>
                  </a:lnTo>
                  <a:lnTo>
                    <a:pt x="4715" y="19995"/>
                  </a:lnTo>
                  <a:lnTo>
                    <a:pt x="6688" y="21600"/>
                  </a:lnTo>
                  <a:lnTo>
                    <a:pt x="8004" y="21265"/>
                  </a:lnTo>
                  <a:lnTo>
                    <a:pt x="7894" y="20129"/>
                  </a:lnTo>
                  <a:lnTo>
                    <a:pt x="7785" y="19460"/>
                  </a:lnTo>
                  <a:lnTo>
                    <a:pt x="7017" y="18858"/>
                  </a:lnTo>
                  <a:lnTo>
                    <a:pt x="21381" y="16651"/>
                  </a:lnTo>
                  <a:lnTo>
                    <a:pt x="21490" y="15180"/>
                  </a:lnTo>
                  <a:lnTo>
                    <a:pt x="21162" y="14043"/>
                  </a:lnTo>
                  <a:lnTo>
                    <a:pt x="21381" y="12973"/>
                  </a:lnTo>
                  <a:lnTo>
                    <a:pt x="20723" y="11703"/>
                  </a:lnTo>
                  <a:lnTo>
                    <a:pt x="20942" y="11302"/>
                  </a:lnTo>
                  <a:lnTo>
                    <a:pt x="21600" y="10833"/>
                  </a:lnTo>
                  <a:lnTo>
                    <a:pt x="21381" y="10365"/>
                  </a:lnTo>
                  <a:lnTo>
                    <a:pt x="19736" y="9429"/>
                  </a:lnTo>
                  <a:lnTo>
                    <a:pt x="17105" y="3611"/>
                  </a:lnTo>
                  <a:lnTo>
                    <a:pt x="16337" y="2474"/>
                  </a:lnTo>
                  <a:lnTo>
                    <a:pt x="14912" y="0"/>
                  </a:lnTo>
                  <a:lnTo>
                    <a:pt x="7346" y="1137"/>
                  </a:lnTo>
                  <a:lnTo>
                    <a:pt x="4167" y="1471"/>
                  </a:lnTo>
                  <a:lnTo>
                    <a:pt x="3509" y="1137"/>
                  </a:lnTo>
                  <a:cubicBezTo>
                    <a:pt x="3509" y="1137"/>
                    <a:pt x="0" y="1873"/>
                    <a:pt x="0" y="1873"/>
                  </a:cubicBezTo>
                  <a:close/>
                </a:path>
              </a:pathLst>
            </a:custGeom>
            <a:solidFill>
              <a:srgbClr val="E8E9EB"/>
            </a:solidFill>
            <a:ln w="12700">
              <a:solidFill>
                <a:srgbClr val="FFFFFF"/>
              </a:solidFill>
              <a:miter lim="400000"/>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29" name="PA_形状 429"/>
            <p:cNvSpPr/>
            <p:nvPr>
              <p:custDataLst>
                <p:tags r:id="rId52"/>
              </p:custDataLst>
            </p:nvPr>
          </p:nvSpPr>
          <p:spPr>
            <a:xfrm rot="239813">
              <a:off x="9921533" y="3999488"/>
              <a:ext cx="575188" cy="605624"/>
            </a:xfrm>
            <a:custGeom>
              <a:avLst/>
              <a:gdLst/>
              <a:ahLst/>
              <a:cxnLst>
                <a:cxn ang="0">
                  <a:pos x="wd2" y="hd2"/>
                </a:cxn>
                <a:cxn ang="5400000">
                  <a:pos x="wd2" y="hd2"/>
                </a:cxn>
                <a:cxn ang="10800000">
                  <a:pos x="wd2" y="hd2"/>
                </a:cxn>
                <a:cxn ang="16200000">
                  <a:pos x="wd2" y="hd2"/>
                </a:cxn>
              </a:cxnLst>
              <a:rect l="0" t="0" r="r" b="b"/>
              <a:pathLst>
                <a:path w="21600" h="21600" extrusionOk="0">
                  <a:moveTo>
                    <a:pt x="0" y="2167"/>
                  </a:moveTo>
                  <a:lnTo>
                    <a:pt x="1816" y="6503"/>
                  </a:lnTo>
                  <a:lnTo>
                    <a:pt x="3710" y="12631"/>
                  </a:lnTo>
                  <a:lnTo>
                    <a:pt x="4894" y="14275"/>
                  </a:lnTo>
                  <a:lnTo>
                    <a:pt x="4342" y="15322"/>
                  </a:lnTo>
                  <a:lnTo>
                    <a:pt x="4579" y="16667"/>
                  </a:lnTo>
                  <a:lnTo>
                    <a:pt x="4815" y="17041"/>
                  </a:lnTo>
                  <a:lnTo>
                    <a:pt x="4657" y="18162"/>
                  </a:lnTo>
                  <a:lnTo>
                    <a:pt x="4894" y="19358"/>
                  </a:lnTo>
                  <a:lnTo>
                    <a:pt x="4517" y="21026"/>
                  </a:lnTo>
                  <a:lnTo>
                    <a:pt x="6789" y="21600"/>
                  </a:lnTo>
                  <a:lnTo>
                    <a:pt x="10025" y="21376"/>
                  </a:lnTo>
                  <a:lnTo>
                    <a:pt x="17079" y="20833"/>
                  </a:lnTo>
                  <a:lnTo>
                    <a:pt x="18314" y="21077"/>
                  </a:lnTo>
                  <a:lnTo>
                    <a:pt x="18471" y="19133"/>
                  </a:lnTo>
                  <a:lnTo>
                    <a:pt x="18945" y="18610"/>
                  </a:lnTo>
                  <a:lnTo>
                    <a:pt x="20009" y="19220"/>
                  </a:lnTo>
                  <a:lnTo>
                    <a:pt x="21076" y="18760"/>
                  </a:lnTo>
                  <a:lnTo>
                    <a:pt x="20524" y="16144"/>
                  </a:lnTo>
                  <a:lnTo>
                    <a:pt x="20840" y="15920"/>
                  </a:lnTo>
                  <a:lnTo>
                    <a:pt x="20840" y="14499"/>
                  </a:lnTo>
                  <a:lnTo>
                    <a:pt x="21392" y="12855"/>
                  </a:lnTo>
                  <a:lnTo>
                    <a:pt x="21600" y="11628"/>
                  </a:lnTo>
                  <a:lnTo>
                    <a:pt x="21076" y="11435"/>
                  </a:lnTo>
                  <a:lnTo>
                    <a:pt x="20761" y="10688"/>
                  </a:lnTo>
                  <a:lnTo>
                    <a:pt x="18945" y="8894"/>
                  </a:lnTo>
                  <a:lnTo>
                    <a:pt x="18629" y="7623"/>
                  </a:lnTo>
                  <a:lnTo>
                    <a:pt x="16656" y="6727"/>
                  </a:lnTo>
                  <a:lnTo>
                    <a:pt x="14761" y="4858"/>
                  </a:lnTo>
                  <a:lnTo>
                    <a:pt x="13893" y="4335"/>
                  </a:lnTo>
                  <a:lnTo>
                    <a:pt x="12788" y="3886"/>
                  </a:lnTo>
                  <a:lnTo>
                    <a:pt x="12314" y="3737"/>
                  </a:lnTo>
                  <a:lnTo>
                    <a:pt x="11367" y="2466"/>
                  </a:lnTo>
                  <a:lnTo>
                    <a:pt x="9867" y="1569"/>
                  </a:lnTo>
                  <a:lnTo>
                    <a:pt x="9709" y="897"/>
                  </a:lnTo>
                  <a:lnTo>
                    <a:pt x="9709" y="0"/>
                  </a:lnTo>
                  <a:lnTo>
                    <a:pt x="5368" y="1121"/>
                  </a:lnTo>
                  <a:cubicBezTo>
                    <a:pt x="5368" y="1121"/>
                    <a:pt x="0" y="2167"/>
                    <a:pt x="0" y="2167"/>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30" name="PA_形状 430"/>
            <p:cNvSpPr/>
            <p:nvPr>
              <p:custDataLst>
                <p:tags r:id="rId53"/>
              </p:custDataLst>
            </p:nvPr>
          </p:nvSpPr>
          <p:spPr>
            <a:xfrm rot="239813">
              <a:off x="9921533" y="3999488"/>
              <a:ext cx="575188" cy="605624"/>
            </a:xfrm>
            <a:custGeom>
              <a:avLst/>
              <a:gdLst/>
              <a:ahLst/>
              <a:cxnLst>
                <a:cxn ang="0">
                  <a:pos x="wd2" y="hd2"/>
                </a:cxn>
                <a:cxn ang="5400000">
                  <a:pos x="wd2" y="hd2"/>
                </a:cxn>
                <a:cxn ang="10800000">
                  <a:pos x="wd2" y="hd2"/>
                </a:cxn>
                <a:cxn ang="16200000">
                  <a:pos x="wd2" y="hd2"/>
                </a:cxn>
              </a:cxnLst>
              <a:rect l="0" t="0" r="r" b="b"/>
              <a:pathLst>
                <a:path w="21600" h="21600" extrusionOk="0">
                  <a:moveTo>
                    <a:pt x="0" y="2167"/>
                  </a:moveTo>
                  <a:lnTo>
                    <a:pt x="1816" y="6502"/>
                  </a:lnTo>
                  <a:lnTo>
                    <a:pt x="3710" y="12631"/>
                  </a:lnTo>
                  <a:lnTo>
                    <a:pt x="4894" y="14275"/>
                  </a:lnTo>
                  <a:lnTo>
                    <a:pt x="4342" y="15322"/>
                  </a:lnTo>
                  <a:lnTo>
                    <a:pt x="4579" y="16667"/>
                  </a:lnTo>
                  <a:lnTo>
                    <a:pt x="4815" y="17041"/>
                  </a:lnTo>
                  <a:lnTo>
                    <a:pt x="4657" y="18162"/>
                  </a:lnTo>
                  <a:lnTo>
                    <a:pt x="4894" y="19358"/>
                  </a:lnTo>
                  <a:lnTo>
                    <a:pt x="4516" y="21026"/>
                  </a:lnTo>
                  <a:lnTo>
                    <a:pt x="6788" y="21600"/>
                  </a:lnTo>
                  <a:lnTo>
                    <a:pt x="10025" y="21376"/>
                  </a:lnTo>
                  <a:lnTo>
                    <a:pt x="17079" y="20833"/>
                  </a:lnTo>
                  <a:lnTo>
                    <a:pt x="18314" y="21077"/>
                  </a:lnTo>
                  <a:lnTo>
                    <a:pt x="18471" y="19133"/>
                  </a:lnTo>
                  <a:lnTo>
                    <a:pt x="18945" y="18610"/>
                  </a:lnTo>
                  <a:lnTo>
                    <a:pt x="20009" y="19220"/>
                  </a:lnTo>
                  <a:lnTo>
                    <a:pt x="21076" y="18760"/>
                  </a:lnTo>
                  <a:lnTo>
                    <a:pt x="20524" y="16144"/>
                  </a:lnTo>
                  <a:lnTo>
                    <a:pt x="20840" y="15920"/>
                  </a:lnTo>
                  <a:lnTo>
                    <a:pt x="20840" y="14499"/>
                  </a:lnTo>
                  <a:lnTo>
                    <a:pt x="21392" y="12855"/>
                  </a:lnTo>
                  <a:lnTo>
                    <a:pt x="21600" y="11628"/>
                  </a:lnTo>
                  <a:lnTo>
                    <a:pt x="21076" y="11435"/>
                  </a:lnTo>
                  <a:lnTo>
                    <a:pt x="20761" y="10688"/>
                  </a:lnTo>
                  <a:lnTo>
                    <a:pt x="18945" y="8894"/>
                  </a:lnTo>
                  <a:lnTo>
                    <a:pt x="18629" y="7623"/>
                  </a:lnTo>
                  <a:lnTo>
                    <a:pt x="16656" y="6727"/>
                  </a:lnTo>
                  <a:lnTo>
                    <a:pt x="14761" y="4858"/>
                  </a:lnTo>
                  <a:lnTo>
                    <a:pt x="13893" y="4335"/>
                  </a:lnTo>
                  <a:lnTo>
                    <a:pt x="12788" y="3886"/>
                  </a:lnTo>
                  <a:lnTo>
                    <a:pt x="12314" y="3737"/>
                  </a:lnTo>
                  <a:lnTo>
                    <a:pt x="11367" y="2466"/>
                  </a:lnTo>
                  <a:lnTo>
                    <a:pt x="9867" y="1569"/>
                  </a:lnTo>
                  <a:lnTo>
                    <a:pt x="9709" y="897"/>
                  </a:lnTo>
                  <a:lnTo>
                    <a:pt x="9709" y="0"/>
                  </a:lnTo>
                  <a:lnTo>
                    <a:pt x="5368" y="1121"/>
                  </a:lnTo>
                  <a:cubicBezTo>
                    <a:pt x="5368" y="1121"/>
                    <a:pt x="0" y="2167"/>
                    <a:pt x="0" y="2167"/>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31" name="PA_形状 431"/>
            <p:cNvSpPr/>
            <p:nvPr>
              <p:custDataLst>
                <p:tags r:id="rId54"/>
              </p:custDataLst>
            </p:nvPr>
          </p:nvSpPr>
          <p:spPr>
            <a:xfrm rot="239813">
              <a:off x="10189356" y="3931041"/>
              <a:ext cx="528827" cy="405949"/>
            </a:xfrm>
            <a:custGeom>
              <a:avLst/>
              <a:gdLst/>
              <a:ahLst/>
              <a:cxnLst>
                <a:cxn ang="0">
                  <a:pos x="wd2" y="hd2"/>
                </a:cxn>
                <a:cxn ang="5400000">
                  <a:pos x="wd2" y="hd2"/>
                </a:cxn>
                <a:cxn ang="10800000">
                  <a:pos x="wd2" y="hd2"/>
                </a:cxn>
                <a:cxn ang="16200000">
                  <a:pos x="wd2" y="hd2"/>
                </a:cxn>
              </a:cxnLst>
              <a:rect l="0" t="0" r="r" b="b"/>
              <a:pathLst>
                <a:path w="21600" h="21600" extrusionOk="0">
                  <a:moveTo>
                    <a:pt x="0" y="4120"/>
                  </a:moveTo>
                  <a:cubicBezTo>
                    <a:pt x="18" y="5010"/>
                    <a:pt x="36" y="5901"/>
                    <a:pt x="54" y="6792"/>
                  </a:cubicBezTo>
                  <a:lnTo>
                    <a:pt x="1629" y="8017"/>
                  </a:lnTo>
                  <a:lnTo>
                    <a:pt x="2829" y="10243"/>
                  </a:lnTo>
                  <a:lnTo>
                    <a:pt x="5400" y="11357"/>
                  </a:lnTo>
                  <a:lnTo>
                    <a:pt x="7457" y="14585"/>
                  </a:lnTo>
                  <a:lnTo>
                    <a:pt x="9771" y="15588"/>
                  </a:lnTo>
                  <a:lnTo>
                    <a:pt x="10200" y="18148"/>
                  </a:lnTo>
                  <a:lnTo>
                    <a:pt x="12343" y="21266"/>
                  </a:lnTo>
                  <a:lnTo>
                    <a:pt x="12943" y="21600"/>
                  </a:lnTo>
                  <a:lnTo>
                    <a:pt x="13457" y="19930"/>
                  </a:lnTo>
                  <a:lnTo>
                    <a:pt x="13371" y="18483"/>
                  </a:lnTo>
                  <a:lnTo>
                    <a:pt x="14228" y="18928"/>
                  </a:lnTo>
                  <a:lnTo>
                    <a:pt x="14486" y="17480"/>
                  </a:lnTo>
                  <a:lnTo>
                    <a:pt x="15515" y="17369"/>
                  </a:lnTo>
                  <a:lnTo>
                    <a:pt x="16885" y="15699"/>
                  </a:lnTo>
                  <a:lnTo>
                    <a:pt x="17314" y="13807"/>
                  </a:lnTo>
                  <a:lnTo>
                    <a:pt x="18171" y="13361"/>
                  </a:lnTo>
                  <a:lnTo>
                    <a:pt x="18514" y="12247"/>
                  </a:lnTo>
                  <a:lnTo>
                    <a:pt x="19114" y="10020"/>
                  </a:lnTo>
                  <a:lnTo>
                    <a:pt x="20143" y="9464"/>
                  </a:lnTo>
                  <a:lnTo>
                    <a:pt x="20828" y="7125"/>
                  </a:lnTo>
                  <a:lnTo>
                    <a:pt x="21600" y="5010"/>
                  </a:lnTo>
                  <a:lnTo>
                    <a:pt x="16029" y="0"/>
                  </a:lnTo>
                  <a:lnTo>
                    <a:pt x="11829" y="1670"/>
                  </a:lnTo>
                  <a:lnTo>
                    <a:pt x="10971" y="1893"/>
                  </a:lnTo>
                  <a:lnTo>
                    <a:pt x="10714" y="1782"/>
                  </a:lnTo>
                  <a:lnTo>
                    <a:pt x="9857" y="890"/>
                  </a:lnTo>
                  <a:lnTo>
                    <a:pt x="9172" y="445"/>
                  </a:lnTo>
                  <a:lnTo>
                    <a:pt x="7971" y="668"/>
                  </a:lnTo>
                  <a:lnTo>
                    <a:pt x="6515" y="1002"/>
                  </a:lnTo>
                  <a:lnTo>
                    <a:pt x="5314" y="1002"/>
                  </a:lnTo>
                  <a:lnTo>
                    <a:pt x="4200" y="1670"/>
                  </a:lnTo>
                  <a:cubicBezTo>
                    <a:pt x="4200" y="1670"/>
                    <a:pt x="0" y="4120"/>
                    <a:pt x="0" y="412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32" name="PA_形状 432"/>
            <p:cNvSpPr/>
            <p:nvPr>
              <p:custDataLst>
                <p:tags r:id="rId55"/>
              </p:custDataLst>
            </p:nvPr>
          </p:nvSpPr>
          <p:spPr>
            <a:xfrm rot="239813">
              <a:off x="10189356" y="3931041"/>
              <a:ext cx="528827" cy="405949"/>
            </a:xfrm>
            <a:custGeom>
              <a:avLst/>
              <a:gdLst/>
              <a:ahLst/>
              <a:cxnLst>
                <a:cxn ang="0">
                  <a:pos x="wd2" y="hd2"/>
                </a:cxn>
                <a:cxn ang="5400000">
                  <a:pos x="wd2" y="hd2"/>
                </a:cxn>
                <a:cxn ang="10800000">
                  <a:pos x="wd2" y="hd2"/>
                </a:cxn>
                <a:cxn ang="16200000">
                  <a:pos x="wd2" y="hd2"/>
                </a:cxn>
              </a:cxnLst>
              <a:rect l="0" t="0" r="r" b="b"/>
              <a:pathLst>
                <a:path w="21600" h="21600" extrusionOk="0">
                  <a:moveTo>
                    <a:pt x="0" y="4120"/>
                  </a:moveTo>
                  <a:cubicBezTo>
                    <a:pt x="18" y="5010"/>
                    <a:pt x="36" y="5901"/>
                    <a:pt x="54" y="6792"/>
                  </a:cubicBezTo>
                  <a:lnTo>
                    <a:pt x="1629" y="8017"/>
                  </a:lnTo>
                  <a:lnTo>
                    <a:pt x="2829" y="10243"/>
                  </a:lnTo>
                  <a:lnTo>
                    <a:pt x="5400" y="11357"/>
                  </a:lnTo>
                  <a:lnTo>
                    <a:pt x="7457" y="14585"/>
                  </a:lnTo>
                  <a:lnTo>
                    <a:pt x="9771" y="15588"/>
                  </a:lnTo>
                  <a:lnTo>
                    <a:pt x="10200" y="18148"/>
                  </a:lnTo>
                  <a:lnTo>
                    <a:pt x="12343" y="21266"/>
                  </a:lnTo>
                  <a:lnTo>
                    <a:pt x="12943" y="21600"/>
                  </a:lnTo>
                  <a:lnTo>
                    <a:pt x="13457" y="19930"/>
                  </a:lnTo>
                  <a:lnTo>
                    <a:pt x="13371" y="18483"/>
                  </a:lnTo>
                  <a:lnTo>
                    <a:pt x="14228" y="18928"/>
                  </a:lnTo>
                  <a:lnTo>
                    <a:pt x="14486" y="17480"/>
                  </a:lnTo>
                  <a:lnTo>
                    <a:pt x="15515" y="17369"/>
                  </a:lnTo>
                  <a:lnTo>
                    <a:pt x="16885" y="15699"/>
                  </a:lnTo>
                  <a:lnTo>
                    <a:pt x="17314" y="13807"/>
                  </a:lnTo>
                  <a:lnTo>
                    <a:pt x="18171" y="13361"/>
                  </a:lnTo>
                  <a:lnTo>
                    <a:pt x="18514" y="12247"/>
                  </a:lnTo>
                  <a:lnTo>
                    <a:pt x="19114" y="10020"/>
                  </a:lnTo>
                  <a:lnTo>
                    <a:pt x="20143" y="9464"/>
                  </a:lnTo>
                  <a:lnTo>
                    <a:pt x="20828" y="7125"/>
                  </a:lnTo>
                  <a:lnTo>
                    <a:pt x="21600" y="5010"/>
                  </a:lnTo>
                  <a:lnTo>
                    <a:pt x="16029" y="0"/>
                  </a:lnTo>
                  <a:lnTo>
                    <a:pt x="11829" y="1670"/>
                  </a:lnTo>
                  <a:lnTo>
                    <a:pt x="10971" y="1893"/>
                  </a:lnTo>
                  <a:lnTo>
                    <a:pt x="10714" y="1782"/>
                  </a:lnTo>
                  <a:lnTo>
                    <a:pt x="9857" y="890"/>
                  </a:lnTo>
                  <a:lnTo>
                    <a:pt x="9172" y="445"/>
                  </a:lnTo>
                  <a:lnTo>
                    <a:pt x="7971" y="668"/>
                  </a:lnTo>
                  <a:lnTo>
                    <a:pt x="6515" y="1002"/>
                  </a:lnTo>
                  <a:lnTo>
                    <a:pt x="5314" y="1002"/>
                  </a:lnTo>
                  <a:lnTo>
                    <a:pt x="4200" y="1670"/>
                  </a:lnTo>
                  <a:cubicBezTo>
                    <a:pt x="4200" y="1670"/>
                    <a:pt x="0" y="4120"/>
                    <a:pt x="0" y="412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33" name="PA_形状 433"/>
            <p:cNvSpPr/>
            <p:nvPr>
              <p:custDataLst>
                <p:tags r:id="rId56"/>
              </p:custDataLst>
            </p:nvPr>
          </p:nvSpPr>
          <p:spPr>
            <a:xfrm rot="239813">
              <a:off x="9550655" y="3466543"/>
              <a:ext cx="717612" cy="425816"/>
            </a:xfrm>
            <a:custGeom>
              <a:avLst/>
              <a:gdLst/>
              <a:ahLst/>
              <a:cxnLst>
                <a:cxn ang="0">
                  <a:pos x="wd2" y="hd2"/>
                </a:cxn>
                <a:cxn ang="5400000">
                  <a:pos x="wd2" y="hd2"/>
                </a:cxn>
                <a:cxn ang="10800000">
                  <a:pos x="wd2" y="hd2"/>
                </a:cxn>
                <a:cxn ang="16200000">
                  <a:pos x="wd2" y="hd2"/>
                </a:cxn>
              </a:cxnLst>
              <a:rect l="0" t="0" r="r" b="b"/>
              <a:pathLst>
                <a:path w="21600" h="21600" extrusionOk="0">
                  <a:moveTo>
                    <a:pt x="2778" y="12343"/>
                  </a:moveTo>
                  <a:lnTo>
                    <a:pt x="2967" y="15003"/>
                  </a:lnTo>
                  <a:lnTo>
                    <a:pt x="1957" y="15960"/>
                  </a:lnTo>
                  <a:lnTo>
                    <a:pt x="1894" y="17237"/>
                  </a:lnTo>
                  <a:lnTo>
                    <a:pt x="1894" y="17769"/>
                  </a:lnTo>
                  <a:lnTo>
                    <a:pt x="0" y="17024"/>
                  </a:lnTo>
                  <a:lnTo>
                    <a:pt x="0" y="20111"/>
                  </a:lnTo>
                  <a:lnTo>
                    <a:pt x="316" y="21600"/>
                  </a:lnTo>
                  <a:lnTo>
                    <a:pt x="1578" y="21493"/>
                  </a:lnTo>
                  <a:lnTo>
                    <a:pt x="2841" y="21068"/>
                  </a:lnTo>
                  <a:lnTo>
                    <a:pt x="4356" y="19898"/>
                  </a:lnTo>
                  <a:lnTo>
                    <a:pt x="6502" y="19365"/>
                  </a:lnTo>
                  <a:lnTo>
                    <a:pt x="9406" y="18408"/>
                  </a:lnTo>
                  <a:lnTo>
                    <a:pt x="13067" y="17237"/>
                  </a:lnTo>
                  <a:lnTo>
                    <a:pt x="16350" y="16386"/>
                  </a:lnTo>
                  <a:lnTo>
                    <a:pt x="17613" y="15748"/>
                  </a:lnTo>
                  <a:lnTo>
                    <a:pt x="19231" y="14342"/>
                  </a:lnTo>
                  <a:lnTo>
                    <a:pt x="19896" y="12556"/>
                  </a:lnTo>
                  <a:lnTo>
                    <a:pt x="20288" y="10893"/>
                  </a:lnTo>
                  <a:lnTo>
                    <a:pt x="20906" y="9935"/>
                  </a:lnTo>
                  <a:lnTo>
                    <a:pt x="21600" y="9016"/>
                  </a:lnTo>
                  <a:lnTo>
                    <a:pt x="21298" y="6368"/>
                  </a:lnTo>
                  <a:lnTo>
                    <a:pt x="20075" y="5533"/>
                  </a:lnTo>
                  <a:lnTo>
                    <a:pt x="19507" y="2021"/>
                  </a:lnTo>
                  <a:lnTo>
                    <a:pt x="19191" y="1915"/>
                  </a:lnTo>
                  <a:lnTo>
                    <a:pt x="18812" y="1170"/>
                  </a:lnTo>
                  <a:lnTo>
                    <a:pt x="18370" y="958"/>
                  </a:lnTo>
                  <a:lnTo>
                    <a:pt x="17992" y="0"/>
                  </a:lnTo>
                  <a:lnTo>
                    <a:pt x="17108" y="745"/>
                  </a:lnTo>
                  <a:lnTo>
                    <a:pt x="15782" y="1064"/>
                  </a:lnTo>
                  <a:lnTo>
                    <a:pt x="14962" y="1064"/>
                  </a:lnTo>
                  <a:lnTo>
                    <a:pt x="13699" y="1277"/>
                  </a:lnTo>
                  <a:lnTo>
                    <a:pt x="12941" y="639"/>
                  </a:lnTo>
                  <a:lnTo>
                    <a:pt x="12184" y="213"/>
                  </a:lnTo>
                  <a:lnTo>
                    <a:pt x="11742" y="958"/>
                  </a:lnTo>
                  <a:lnTo>
                    <a:pt x="12061" y="2128"/>
                  </a:lnTo>
                  <a:lnTo>
                    <a:pt x="12124" y="2812"/>
                  </a:lnTo>
                  <a:lnTo>
                    <a:pt x="11426" y="3406"/>
                  </a:lnTo>
                  <a:lnTo>
                    <a:pt x="10732" y="3831"/>
                  </a:lnTo>
                  <a:lnTo>
                    <a:pt x="9612" y="3982"/>
                  </a:lnTo>
                  <a:lnTo>
                    <a:pt x="9712" y="6384"/>
                  </a:lnTo>
                  <a:lnTo>
                    <a:pt x="9154" y="7555"/>
                  </a:lnTo>
                  <a:lnTo>
                    <a:pt x="8712" y="8725"/>
                  </a:lnTo>
                  <a:lnTo>
                    <a:pt x="8207" y="9151"/>
                  </a:lnTo>
                  <a:lnTo>
                    <a:pt x="7389" y="7879"/>
                  </a:lnTo>
                  <a:lnTo>
                    <a:pt x="7449" y="10534"/>
                  </a:lnTo>
                  <a:lnTo>
                    <a:pt x="7007" y="10109"/>
                  </a:lnTo>
                  <a:lnTo>
                    <a:pt x="6628" y="10002"/>
                  </a:lnTo>
                  <a:lnTo>
                    <a:pt x="5808" y="10669"/>
                  </a:lnTo>
                  <a:lnTo>
                    <a:pt x="5492" y="11179"/>
                  </a:lnTo>
                  <a:lnTo>
                    <a:pt x="4798" y="11811"/>
                  </a:lnTo>
                  <a:lnTo>
                    <a:pt x="4419" y="11173"/>
                  </a:lnTo>
                  <a:lnTo>
                    <a:pt x="4103" y="10959"/>
                  </a:lnTo>
                  <a:cubicBezTo>
                    <a:pt x="4103" y="10959"/>
                    <a:pt x="2778" y="12343"/>
                    <a:pt x="2778" y="12343"/>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34" name="PA_形状 434"/>
            <p:cNvSpPr/>
            <p:nvPr>
              <p:custDataLst>
                <p:tags r:id="rId57"/>
              </p:custDataLst>
            </p:nvPr>
          </p:nvSpPr>
          <p:spPr>
            <a:xfrm rot="239813">
              <a:off x="9550655" y="3466543"/>
              <a:ext cx="717612" cy="425816"/>
            </a:xfrm>
            <a:custGeom>
              <a:avLst/>
              <a:gdLst/>
              <a:ahLst/>
              <a:cxnLst>
                <a:cxn ang="0">
                  <a:pos x="wd2" y="hd2"/>
                </a:cxn>
                <a:cxn ang="5400000">
                  <a:pos x="wd2" y="hd2"/>
                </a:cxn>
                <a:cxn ang="10800000">
                  <a:pos x="wd2" y="hd2"/>
                </a:cxn>
                <a:cxn ang="16200000">
                  <a:pos x="wd2" y="hd2"/>
                </a:cxn>
              </a:cxnLst>
              <a:rect l="0" t="0" r="r" b="b"/>
              <a:pathLst>
                <a:path w="21600" h="21600" extrusionOk="0">
                  <a:moveTo>
                    <a:pt x="2778" y="12343"/>
                  </a:moveTo>
                  <a:lnTo>
                    <a:pt x="2967" y="15003"/>
                  </a:lnTo>
                  <a:lnTo>
                    <a:pt x="1957" y="15960"/>
                  </a:lnTo>
                  <a:lnTo>
                    <a:pt x="1894" y="17237"/>
                  </a:lnTo>
                  <a:lnTo>
                    <a:pt x="1894" y="17769"/>
                  </a:lnTo>
                  <a:lnTo>
                    <a:pt x="0" y="17024"/>
                  </a:lnTo>
                  <a:lnTo>
                    <a:pt x="0" y="20111"/>
                  </a:lnTo>
                  <a:lnTo>
                    <a:pt x="316" y="21600"/>
                  </a:lnTo>
                  <a:lnTo>
                    <a:pt x="1578" y="21493"/>
                  </a:lnTo>
                  <a:lnTo>
                    <a:pt x="2841" y="21068"/>
                  </a:lnTo>
                  <a:lnTo>
                    <a:pt x="4356" y="19898"/>
                  </a:lnTo>
                  <a:lnTo>
                    <a:pt x="6502" y="19365"/>
                  </a:lnTo>
                  <a:lnTo>
                    <a:pt x="9406" y="18408"/>
                  </a:lnTo>
                  <a:lnTo>
                    <a:pt x="13067" y="17237"/>
                  </a:lnTo>
                  <a:lnTo>
                    <a:pt x="16350" y="16386"/>
                  </a:lnTo>
                  <a:lnTo>
                    <a:pt x="17613" y="15748"/>
                  </a:lnTo>
                  <a:lnTo>
                    <a:pt x="19231" y="14342"/>
                  </a:lnTo>
                  <a:lnTo>
                    <a:pt x="19895" y="12556"/>
                  </a:lnTo>
                  <a:lnTo>
                    <a:pt x="20288" y="10893"/>
                  </a:lnTo>
                  <a:lnTo>
                    <a:pt x="20906" y="9935"/>
                  </a:lnTo>
                  <a:lnTo>
                    <a:pt x="21600" y="9016"/>
                  </a:lnTo>
                  <a:lnTo>
                    <a:pt x="21298" y="6368"/>
                  </a:lnTo>
                  <a:lnTo>
                    <a:pt x="20075" y="5533"/>
                  </a:lnTo>
                  <a:lnTo>
                    <a:pt x="19507" y="2021"/>
                  </a:lnTo>
                  <a:lnTo>
                    <a:pt x="19191" y="1915"/>
                  </a:lnTo>
                  <a:lnTo>
                    <a:pt x="18812" y="1170"/>
                  </a:lnTo>
                  <a:lnTo>
                    <a:pt x="18370" y="958"/>
                  </a:lnTo>
                  <a:lnTo>
                    <a:pt x="17992" y="0"/>
                  </a:lnTo>
                  <a:lnTo>
                    <a:pt x="17108" y="745"/>
                  </a:lnTo>
                  <a:lnTo>
                    <a:pt x="15782" y="1064"/>
                  </a:lnTo>
                  <a:lnTo>
                    <a:pt x="14962" y="1064"/>
                  </a:lnTo>
                  <a:lnTo>
                    <a:pt x="13699" y="1277"/>
                  </a:lnTo>
                  <a:lnTo>
                    <a:pt x="12941" y="639"/>
                  </a:lnTo>
                  <a:lnTo>
                    <a:pt x="12184" y="213"/>
                  </a:lnTo>
                  <a:lnTo>
                    <a:pt x="11742" y="958"/>
                  </a:lnTo>
                  <a:lnTo>
                    <a:pt x="12061" y="2128"/>
                  </a:lnTo>
                  <a:lnTo>
                    <a:pt x="12124" y="2812"/>
                  </a:lnTo>
                  <a:lnTo>
                    <a:pt x="11426" y="3406"/>
                  </a:lnTo>
                  <a:lnTo>
                    <a:pt x="10732" y="3831"/>
                  </a:lnTo>
                  <a:lnTo>
                    <a:pt x="9612" y="3982"/>
                  </a:lnTo>
                  <a:lnTo>
                    <a:pt x="9712" y="6384"/>
                  </a:lnTo>
                  <a:lnTo>
                    <a:pt x="9154" y="7555"/>
                  </a:lnTo>
                  <a:lnTo>
                    <a:pt x="8712" y="8725"/>
                  </a:lnTo>
                  <a:lnTo>
                    <a:pt x="8207" y="9151"/>
                  </a:lnTo>
                  <a:lnTo>
                    <a:pt x="7389" y="7879"/>
                  </a:lnTo>
                  <a:lnTo>
                    <a:pt x="7449" y="10534"/>
                  </a:lnTo>
                  <a:lnTo>
                    <a:pt x="7007" y="10109"/>
                  </a:lnTo>
                  <a:lnTo>
                    <a:pt x="6628" y="10002"/>
                  </a:lnTo>
                  <a:lnTo>
                    <a:pt x="5808" y="10669"/>
                  </a:lnTo>
                  <a:lnTo>
                    <a:pt x="5492" y="11179"/>
                  </a:lnTo>
                  <a:lnTo>
                    <a:pt x="4798" y="11811"/>
                  </a:lnTo>
                  <a:lnTo>
                    <a:pt x="4419" y="11173"/>
                  </a:lnTo>
                  <a:lnTo>
                    <a:pt x="4103" y="10959"/>
                  </a:lnTo>
                  <a:cubicBezTo>
                    <a:pt x="4103" y="10959"/>
                    <a:pt x="2778" y="12343"/>
                    <a:pt x="2778" y="12343"/>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35" name="PA_形状 435"/>
            <p:cNvSpPr/>
            <p:nvPr>
              <p:custDataLst>
                <p:tags r:id="rId58"/>
              </p:custDataLst>
            </p:nvPr>
          </p:nvSpPr>
          <p:spPr>
            <a:xfrm rot="239813">
              <a:off x="9442855" y="3703338"/>
              <a:ext cx="909707" cy="425804"/>
            </a:xfrm>
            <a:custGeom>
              <a:avLst/>
              <a:gdLst/>
              <a:ahLst/>
              <a:cxnLst>
                <a:cxn ang="0">
                  <a:pos x="wd2" y="hd2"/>
                </a:cxn>
                <a:cxn ang="5400000">
                  <a:pos x="wd2" y="hd2"/>
                </a:cxn>
                <a:cxn ang="10800000">
                  <a:pos x="wd2" y="hd2"/>
                </a:cxn>
                <a:cxn ang="16200000">
                  <a:pos x="wd2" y="hd2"/>
                </a:cxn>
              </a:cxnLst>
              <a:rect l="0" t="0" r="r" b="b"/>
              <a:pathLst>
                <a:path w="21600" h="21600" extrusionOk="0">
                  <a:moveTo>
                    <a:pt x="1670" y="9438"/>
                  </a:moveTo>
                  <a:lnTo>
                    <a:pt x="1071" y="12470"/>
                  </a:lnTo>
                  <a:lnTo>
                    <a:pt x="1071" y="13774"/>
                  </a:lnTo>
                  <a:lnTo>
                    <a:pt x="561" y="16817"/>
                  </a:lnTo>
                  <a:lnTo>
                    <a:pt x="561" y="18121"/>
                  </a:lnTo>
                  <a:lnTo>
                    <a:pt x="102" y="19426"/>
                  </a:lnTo>
                  <a:lnTo>
                    <a:pt x="102" y="20513"/>
                  </a:lnTo>
                  <a:lnTo>
                    <a:pt x="0" y="21600"/>
                  </a:lnTo>
                  <a:lnTo>
                    <a:pt x="4792" y="19970"/>
                  </a:lnTo>
                  <a:lnTo>
                    <a:pt x="5557" y="20296"/>
                  </a:lnTo>
                  <a:lnTo>
                    <a:pt x="5659" y="19644"/>
                  </a:lnTo>
                  <a:lnTo>
                    <a:pt x="6169" y="19426"/>
                  </a:lnTo>
                  <a:lnTo>
                    <a:pt x="7010" y="18770"/>
                  </a:lnTo>
                  <a:lnTo>
                    <a:pt x="7488" y="19432"/>
                  </a:lnTo>
                  <a:lnTo>
                    <a:pt x="15753" y="15405"/>
                  </a:lnTo>
                  <a:lnTo>
                    <a:pt x="15294" y="13883"/>
                  </a:lnTo>
                  <a:lnTo>
                    <a:pt x="15906" y="12905"/>
                  </a:lnTo>
                  <a:lnTo>
                    <a:pt x="16161" y="11600"/>
                  </a:lnTo>
                  <a:lnTo>
                    <a:pt x="17180" y="9536"/>
                  </a:lnTo>
                  <a:lnTo>
                    <a:pt x="18047" y="8448"/>
                  </a:lnTo>
                  <a:lnTo>
                    <a:pt x="18568" y="6247"/>
                  </a:lnTo>
                  <a:lnTo>
                    <a:pt x="19279" y="6150"/>
                  </a:lnTo>
                  <a:lnTo>
                    <a:pt x="19887" y="4869"/>
                  </a:lnTo>
                  <a:lnTo>
                    <a:pt x="20137" y="4427"/>
                  </a:lnTo>
                  <a:lnTo>
                    <a:pt x="20471" y="4445"/>
                  </a:lnTo>
                  <a:lnTo>
                    <a:pt x="20953" y="3992"/>
                  </a:lnTo>
                  <a:lnTo>
                    <a:pt x="21463" y="2579"/>
                  </a:lnTo>
                  <a:lnTo>
                    <a:pt x="21600" y="0"/>
                  </a:lnTo>
                  <a:lnTo>
                    <a:pt x="16568" y="3340"/>
                  </a:lnTo>
                  <a:lnTo>
                    <a:pt x="5659" y="7688"/>
                  </a:lnTo>
                  <a:lnTo>
                    <a:pt x="4639" y="8992"/>
                  </a:lnTo>
                  <a:lnTo>
                    <a:pt x="3977" y="9101"/>
                  </a:lnTo>
                  <a:cubicBezTo>
                    <a:pt x="3977" y="9101"/>
                    <a:pt x="1670" y="9438"/>
                    <a:pt x="1670" y="9438"/>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36" name="PA_形状 436"/>
            <p:cNvSpPr/>
            <p:nvPr>
              <p:custDataLst>
                <p:tags r:id="rId59"/>
              </p:custDataLst>
            </p:nvPr>
          </p:nvSpPr>
          <p:spPr>
            <a:xfrm rot="239813">
              <a:off x="9442855" y="3703338"/>
              <a:ext cx="909707" cy="425804"/>
            </a:xfrm>
            <a:custGeom>
              <a:avLst/>
              <a:gdLst/>
              <a:ahLst/>
              <a:cxnLst>
                <a:cxn ang="0">
                  <a:pos x="wd2" y="hd2"/>
                </a:cxn>
                <a:cxn ang="5400000">
                  <a:pos x="wd2" y="hd2"/>
                </a:cxn>
                <a:cxn ang="10800000">
                  <a:pos x="wd2" y="hd2"/>
                </a:cxn>
                <a:cxn ang="16200000">
                  <a:pos x="wd2" y="hd2"/>
                </a:cxn>
              </a:cxnLst>
              <a:rect l="0" t="0" r="r" b="b"/>
              <a:pathLst>
                <a:path w="21600" h="21600" extrusionOk="0">
                  <a:moveTo>
                    <a:pt x="1670" y="9438"/>
                  </a:moveTo>
                  <a:lnTo>
                    <a:pt x="1071" y="12470"/>
                  </a:lnTo>
                  <a:lnTo>
                    <a:pt x="1071" y="13774"/>
                  </a:lnTo>
                  <a:lnTo>
                    <a:pt x="561" y="16817"/>
                  </a:lnTo>
                  <a:lnTo>
                    <a:pt x="561" y="18121"/>
                  </a:lnTo>
                  <a:lnTo>
                    <a:pt x="102" y="19426"/>
                  </a:lnTo>
                  <a:lnTo>
                    <a:pt x="102" y="20513"/>
                  </a:lnTo>
                  <a:lnTo>
                    <a:pt x="0" y="21600"/>
                  </a:lnTo>
                  <a:lnTo>
                    <a:pt x="4792" y="19970"/>
                  </a:lnTo>
                  <a:lnTo>
                    <a:pt x="5557" y="20296"/>
                  </a:lnTo>
                  <a:lnTo>
                    <a:pt x="5659" y="19644"/>
                  </a:lnTo>
                  <a:lnTo>
                    <a:pt x="6169" y="19426"/>
                  </a:lnTo>
                  <a:lnTo>
                    <a:pt x="7010" y="18770"/>
                  </a:lnTo>
                  <a:lnTo>
                    <a:pt x="7488" y="19432"/>
                  </a:lnTo>
                  <a:lnTo>
                    <a:pt x="15753" y="15405"/>
                  </a:lnTo>
                  <a:lnTo>
                    <a:pt x="15294" y="13883"/>
                  </a:lnTo>
                  <a:lnTo>
                    <a:pt x="15906" y="12905"/>
                  </a:lnTo>
                  <a:lnTo>
                    <a:pt x="16161" y="11600"/>
                  </a:lnTo>
                  <a:lnTo>
                    <a:pt x="17180" y="9536"/>
                  </a:lnTo>
                  <a:lnTo>
                    <a:pt x="18047" y="8448"/>
                  </a:lnTo>
                  <a:lnTo>
                    <a:pt x="18568" y="6247"/>
                  </a:lnTo>
                  <a:lnTo>
                    <a:pt x="19279" y="6150"/>
                  </a:lnTo>
                  <a:lnTo>
                    <a:pt x="19887" y="4869"/>
                  </a:lnTo>
                  <a:lnTo>
                    <a:pt x="20137" y="4427"/>
                  </a:lnTo>
                  <a:lnTo>
                    <a:pt x="20471" y="4445"/>
                  </a:lnTo>
                  <a:lnTo>
                    <a:pt x="20953" y="3992"/>
                  </a:lnTo>
                  <a:lnTo>
                    <a:pt x="21463" y="2579"/>
                  </a:lnTo>
                  <a:lnTo>
                    <a:pt x="21600" y="0"/>
                  </a:lnTo>
                  <a:lnTo>
                    <a:pt x="16568" y="3340"/>
                  </a:lnTo>
                  <a:lnTo>
                    <a:pt x="5659" y="7688"/>
                  </a:lnTo>
                  <a:lnTo>
                    <a:pt x="4639" y="8992"/>
                  </a:lnTo>
                  <a:lnTo>
                    <a:pt x="3977" y="9101"/>
                  </a:lnTo>
                  <a:cubicBezTo>
                    <a:pt x="3977" y="9101"/>
                    <a:pt x="1670" y="9438"/>
                    <a:pt x="1670" y="9438"/>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37" name="PA_形状 437"/>
            <p:cNvSpPr/>
            <p:nvPr>
              <p:custDataLst>
                <p:tags r:id="rId60"/>
              </p:custDataLst>
            </p:nvPr>
          </p:nvSpPr>
          <p:spPr>
            <a:xfrm rot="239813">
              <a:off x="9636690" y="3112459"/>
              <a:ext cx="345557" cy="579145"/>
            </a:xfrm>
            <a:custGeom>
              <a:avLst/>
              <a:gdLst/>
              <a:ahLst/>
              <a:cxnLst>
                <a:cxn ang="0">
                  <a:pos x="wd2" y="hd2"/>
                </a:cxn>
                <a:cxn ang="5400000">
                  <a:pos x="wd2" y="hd2"/>
                </a:cxn>
                <a:cxn ang="10800000">
                  <a:pos x="wd2" y="hd2"/>
                </a:cxn>
                <a:cxn ang="16200000">
                  <a:pos x="wd2" y="hd2"/>
                </a:cxn>
              </a:cxnLst>
              <a:rect l="0" t="0" r="r" b="b"/>
              <a:pathLst>
                <a:path w="21600" h="21600" extrusionOk="0">
                  <a:moveTo>
                    <a:pt x="0" y="2661"/>
                  </a:moveTo>
                  <a:lnTo>
                    <a:pt x="3666" y="12522"/>
                  </a:lnTo>
                  <a:lnTo>
                    <a:pt x="3403" y="13539"/>
                  </a:lnTo>
                  <a:lnTo>
                    <a:pt x="2880" y="14713"/>
                  </a:lnTo>
                  <a:lnTo>
                    <a:pt x="3355" y="16435"/>
                  </a:lnTo>
                  <a:lnTo>
                    <a:pt x="3797" y="17452"/>
                  </a:lnTo>
                  <a:lnTo>
                    <a:pt x="3486" y="17452"/>
                  </a:lnTo>
                  <a:lnTo>
                    <a:pt x="2755" y="18486"/>
                  </a:lnTo>
                  <a:lnTo>
                    <a:pt x="1833" y="19487"/>
                  </a:lnTo>
                  <a:lnTo>
                    <a:pt x="1997" y="20047"/>
                  </a:lnTo>
                  <a:cubicBezTo>
                    <a:pt x="2029" y="20564"/>
                    <a:pt x="2062" y="21082"/>
                    <a:pt x="2095" y="21600"/>
                  </a:cubicBezTo>
                  <a:lnTo>
                    <a:pt x="4712" y="20974"/>
                  </a:lnTo>
                  <a:lnTo>
                    <a:pt x="5891" y="21443"/>
                  </a:lnTo>
                  <a:lnTo>
                    <a:pt x="9295" y="20504"/>
                  </a:lnTo>
                  <a:lnTo>
                    <a:pt x="9949" y="20034"/>
                  </a:lnTo>
                  <a:lnTo>
                    <a:pt x="11389" y="20504"/>
                  </a:lnTo>
                  <a:lnTo>
                    <a:pt x="11389" y="19096"/>
                  </a:lnTo>
                  <a:lnTo>
                    <a:pt x="11520" y="18861"/>
                  </a:lnTo>
                  <a:lnTo>
                    <a:pt x="12960" y="19409"/>
                  </a:lnTo>
                  <a:lnTo>
                    <a:pt x="13484" y="19409"/>
                  </a:lnTo>
                  <a:lnTo>
                    <a:pt x="14007" y="19096"/>
                  </a:lnTo>
                  <a:lnTo>
                    <a:pt x="15971" y="17609"/>
                  </a:lnTo>
                  <a:lnTo>
                    <a:pt x="16364" y="15652"/>
                  </a:lnTo>
                  <a:cubicBezTo>
                    <a:pt x="16499" y="15646"/>
                    <a:pt x="16945" y="16072"/>
                    <a:pt x="17080" y="16066"/>
                  </a:cubicBezTo>
                  <a:lnTo>
                    <a:pt x="21600" y="14869"/>
                  </a:lnTo>
                  <a:lnTo>
                    <a:pt x="20683" y="13617"/>
                  </a:lnTo>
                  <a:lnTo>
                    <a:pt x="21469" y="12835"/>
                  </a:lnTo>
                  <a:lnTo>
                    <a:pt x="16494" y="313"/>
                  </a:lnTo>
                  <a:lnTo>
                    <a:pt x="15971" y="0"/>
                  </a:lnTo>
                  <a:lnTo>
                    <a:pt x="7986" y="1174"/>
                  </a:lnTo>
                  <a:lnTo>
                    <a:pt x="5498" y="1409"/>
                  </a:lnTo>
                  <a:lnTo>
                    <a:pt x="4582" y="1330"/>
                  </a:lnTo>
                  <a:lnTo>
                    <a:pt x="2488" y="2270"/>
                  </a:lnTo>
                  <a:cubicBezTo>
                    <a:pt x="2488" y="2270"/>
                    <a:pt x="0" y="2661"/>
                    <a:pt x="0" y="266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38" name="PA_形状 438"/>
            <p:cNvSpPr/>
            <p:nvPr>
              <p:custDataLst>
                <p:tags r:id="rId61"/>
              </p:custDataLst>
            </p:nvPr>
          </p:nvSpPr>
          <p:spPr>
            <a:xfrm rot="239813">
              <a:off x="9636690" y="3112459"/>
              <a:ext cx="345557" cy="579145"/>
            </a:xfrm>
            <a:custGeom>
              <a:avLst/>
              <a:gdLst/>
              <a:ahLst/>
              <a:cxnLst>
                <a:cxn ang="0">
                  <a:pos x="wd2" y="hd2"/>
                </a:cxn>
                <a:cxn ang="5400000">
                  <a:pos x="wd2" y="hd2"/>
                </a:cxn>
                <a:cxn ang="10800000">
                  <a:pos x="wd2" y="hd2"/>
                </a:cxn>
                <a:cxn ang="16200000">
                  <a:pos x="wd2" y="hd2"/>
                </a:cxn>
              </a:cxnLst>
              <a:rect l="0" t="0" r="r" b="b"/>
              <a:pathLst>
                <a:path w="21600" h="21600" extrusionOk="0">
                  <a:moveTo>
                    <a:pt x="0" y="2661"/>
                  </a:moveTo>
                  <a:lnTo>
                    <a:pt x="3666" y="12522"/>
                  </a:lnTo>
                  <a:lnTo>
                    <a:pt x="3403" y="13539"/>
                  </a:lnTo>
                  <a:lnTo>
                    <a:pt x="2880" y="14713"/>
                  </a:lnTo>
                  <a:lnTo>
                    <a:pt x="3355" y="16435"/>
                  </a:lnTo>
                  <a:lnTo>
                    <a:pt x="3797" y="17452"/>
                  </a:lnTo>
                  <a:lnTo>
                    <a:pt x="3486" y="17452"/>
                  </a:lnTo>
                  <a:lnTo>
                    <a:pt x="2755" y="18486"/>
                  </a:lnTo>
                  <a:lnTo>
                    <a:pt x="1833" y="19487"/>
                  </a:lnTo>
                  <a:lnTo>
                    <a:pt x="1997" y="20047"/>
                  </a:lnTo>
                  <a:cubicBezTo>
                    <a:pt x="2029" y="20564"/>
                    <a:pt x="2062" y="21082"/>
                    <a:pt x="2095" y="21600"/>
                  </a:cubicBezTo>
                  <a:lnTo>
                    <a:pt x="4712" y="20974"/>
                  </a:lnTo>
                  <a:lnTo>
                    <a:pt x="5891" y="21443"/>
                  </a:lnTo>
                  <a:lnTo>
                    <a:pt x="9295" y="20504"/>
                  </a:lnTo>
                  <a:lnTo>
                    <a:pt x="9949" y="20034"/>
                  </a:lnTo>
                  <a:lnTo>
                    <a:pt x="11389" y="20504"/>
                  </a:lnTo>
                  <a:lnTo>
                    <a:pt x="11389" y="19096"/>
                  </a:lnTo>
                  <a:lnTo>
                    <a:pt x="11520" y="18861"/>
                  </a:lnTo>
                  <a:lnTo>
                    <a:pt x="12960" y="19409"/>
                  </a:lnTo>
                  <a:lnTo>
                    <a:pt x="13484" y="19409"/>
                  </a:lnTo>
                  <a:lnTo>
                    <a:pt x="14007" y="19096"/>
                  </a:lnTo>
                  <a:lnTo>
                    <a:pt x="15971" y="17609"/>
                  </a:lnTo>
                  <a:lnTo>
                    <a:pt x="16364" y="15652"/>
                  </a:lnTo>
                  <a:cubicBezTo>
                    <a:pt x="16499" y="15646"/>
                    <a:pt x="16945" y="16072"/>
                    <a:pt x="17080" y="16066"/>
                  </a:cubicBezTo>
                  <a:lnTo>
                    <a:pt x="21600" y="14869"/>
                  </a:lnTo>
                  <a:lnTo>
                    <a:pt x="20683" y="13617"/>
                  </a:lnTo>
                  <a:lnTo>
                    <a:pt x="21469" y="12835"/>
                  </a:lnTo>
                  <a:lnTo>
                    <a:pt x="16494" y="313"/>
                  </a:lnTo>
                  <a:lnTo>
                    <a:pt x="15971" y="0"/>
                  </a:lnTo>
                  <a:lnTo>
                    <a:pt x="7986" y="1174"/>
                  </a:lnTo>
                  <a:lnTo>
                    <a:pt x="5498" y="1409"/>
                  </a:lnTo>
                  <a:lnTo>
                    <a:pt x="4582" y="1330"/>
                  </a:lnTo>
                  <a:lnTo>
                    <a:pt x="2488" y="2270"/>
                  </a:lnTo>
                  <a:cubicBezTo>
                    <a:pt x="2488" y="2270"/>
                    <a:pt x="0" y="2661"/>
                    <a:pt x="0" y="266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39" name="PA_形状 439"/>
            <p:cNvSpPr/>
            <p:nvPr>
              <p:custDataLst>
                <p:tags r:id="rId62"/>
              </p:custDataLst>
            </p:nvPr>
          </p:nvSpPr>
          <p:spPr>
            <a:xfrm rot="239813">
              <a:off x="7552914" y="3910447"/>
              <a:ext cx="1514701" cy="1417515"/>
            </a:xfrm>
            <a:custGeom>
              <a:avLst/>
              <a:gdLst/>
              <a:ahLst/>
              <a:cxnLst>
                <a:cxn ang="0">
                  <a:pos x="wd2" y="hd2"/>
                </a:cxn>
                <a:cxn ang="5400000">
                  <a:pos x="wd2" y="hd2"/>
                </a:cxn>
                <a:cxn ang="10800000">
                  <a:pos x="wd2" y="hd2"/>
                </a:cxn>
                <a:cxn ang="16200000">
                  <a:pos x="wd2" y="hd2"/>
                </a:cxn>
              </a:cxnLst>
              <a:rect l="0" t="0" r="r" b="b"/>
              <a:pathLst>
                <a:path w="21600" h="21600" extrusionOk="0">
                  <a:moveTo>
                    <a:pt x="6034" y="0"/>
                  </a:moveTo>
                  <a:cubicBezTo>
                    <a:pt x="6013" y="3053"/>
                    <a:pt x="5874" y="6182"/>
                    <a:pt x="5854" y="9235"/>
                  </a:cubicBezTo>
                  <a:lnTo>
                    <a:pt x="61" y="8909"/>
                  </a:lnTo>
                  <a:lnTo>
                    <a:pt x="0" y="9326"/>
                  </a:lnTo>
                  <a:lnTo>
                    <a:pt x="585" y="9758"/>
                  </a:lnTo>
                  <a:lnTo>
                    <a:pt x="1136" y="10478"/>
                  </a:lnTo>
                  <a:lnTo>
                    <a:pt x="1626" y="11263"/>
                  </a:lnTo>
                  <a:lnTo>
                    <a:pt x="2116" y="11394"/>
                  </a:lnTo>
                  <a:lnTo>
                    <a:pt x="2484" y="11917"/>
                  </a:lnTo>
                  <a:lnTo>
                    <a:pt x="2790" y="12441"/>
                  </a:lnTo>
                  <a:lnTo>
                    <a:pt x="3035" y="13029"/>
                  </a:lnTo>
                  <a:lnTo>
                    <a:pt x="3158" y="13815"/>
                  </a:lnTo>
                  <a:lnTo>
                    <a:pt x="3342" y="14076"/>
                  </a:lnTo>
                  <a:lnTo>
                    <a:pt x="4383" y="14927"/>
                  </a:lnTo>
                  <a:lnTo>
                    <a:pt x="4445" y="14665"/>
                  </a:lnTo>
                  <a:lnTo>
                    <a:pt x="5793" y="15385"/>
                  </a:lnTo>
                  <a:lnTo>
                    <a:pt x="6099" y="14796"/>
                  </a:lnTo>
                  <a:lnTo>
                    <a:pt x="6650" y="14076"/>
                  </a:lnTo>
                  <a:lnTo>
                    <a:pt x="7324" y="13880"/>
                  </a:lnTo>
                  <a:lnTo>
                    <a:pt x="8243" y="14011"/>
                  </a:lnTo>
                  <a:lnTo>
                    <a:pt x="9040" y="14665"/>
                  </a:lnTo>
                  <a:lnTo>
                    <a:pt x="9591" y="15516"/>
                  </a:lnTo>
                  <a:lnTo>
                    <a:pt x="10143" y="16366"/>
                  </a:lnTo>
                  <a:lnTo>
                    <a:pt x="10633" y="17282"/>
                  </a:lnTo>
                  <a:lnTo>
                    <a:pt x="11184" y="18002"/>
                  </a:lnTo>
                  <a:lnTo>
                    <a:pt x="11674" y="18394"/>
                  </a:lnTo>
                  <a:lnTo>
                    <a:pt x="11981" y="19245"/>
                  </a:lnTo>
                  <a:lnTo>
                    <a:pt x="12471" y="20553"/>
                  </a:lnTo>
                  <a:lnTo>
                    <a:pt x="12777" y="21011"/>
                  </a:lnTo>
                  <a:lnTo>
                    <a:pt x="13390" y="21273"/>
                  </a:lnTo>
                  <a:lnTo>
                    <a:pt x="14370" y="21469"/>
                  </a:lnTo>
                  <a:lnTo>
                    <a:pt x="15105" y="21600"/>
                  </a:lnTo>
                  <a:lnTo>
                    <a:pt x="16024" y="21600"/>
                  </a:lnTo>
                  <a:lnTo>
                    <a:pt x="15841" y="21469"/>
                  </a:lnTo>
                  <a:lnTo>
                    <a:pt x="15718" y="20749"/>
                  </a:lnTo>
                  <a:lnTo>
                    <a:pt x="15473" y="20422"/>
                  </a:lnTo>
                  <a:lnTo>
                    <a:pt x="15412" y="20030"/>
                  </a:lnTo>
                  <a:lnTo>
                    <a:pt x="15228" y="19572"/>
                  </a:lnTo>
                  <a:lnTo>
                    <a:pt x="15351" y="19245"/>
                  </a:lnTo>
                  <a:lnTo>
                    <a:pt x="15289" y="19049"/>
                  </a:lnTo>
                  <a:lnTo>
                    <a:pt x="14860" y="18787"/>
                  </a:lnTo>
                  <a:lnTo>
                    <a:pt x="15351" y="18460"/>
                  </a:lnTo>
                  <a:lnTo>
                    <a:pt x="15412" y="18329"/>
                  </a:lnTo>
                  <a:lnTo>
                    <a:pt x="15473" y="18002"/>
                  </a:lnTo>
                  <a:lnTo>
                    <a:pt x="15228" y="17675"/>
                  </a:lnTo>
                  <a:lnTo>
                    <a:pt x="15473" y="17675"/>
                  </a:lnTo>
                  <a:lnTo>
                    <a:pt x="15718" y="17478"/>
                  </a:lnTo>
                  <a:lnTo>
                    <a:pt x="15473" y="16889"/>
                  </a:lnTo>
                  <a:lnTo>
                    <a:pt x="16147" y="16889"/>
                  </a:lnTo>
                  <a:lnTo>
                    <a:pt x="16270" y="16759"/>
                  </a:lnTo>
                  <a:lnTo>
                    <a:pt x="16453" y="16235"/>
                  </a:lnTo>
                  <a:lnTo>
                    <a:pt x="17005" y="16235"/>
                  </a:lnTo>
                  <a:lnTo>
                    <a:pt x="17005" y="15908"/>
                  </a:lnTo>
                  <a:lnTo>
                    <a:pt x="16944" y="15712"/>
                  </a:lnTo>
                  <a:lnTo>
                    <a:pt x="17679" y="15777"/>
                  </a:lnTo>
                  <a:lnTo>
                    <a:pt x="18291" y="15646"/>
                  </a:lnTo>
                  <a:lnTo>
                    <a:pt x="18904" y="15058"/>
                  </a:lnTo>
                  <a:lnTo>
                    <a:pt x="18904" y="14600"/>
                  </a:lnTo>
                  <a:lnTo>
                    <a:pt x="19394" y="14273"/>
                  </a:lnTo>
                  <a:lnTo>
                    <a:pt x="19333" y="13618"/>
                  </a:lnTo>
                  <a:lnTo>
                    <a:pt x="19762" y="13422"/>
                  </a:lnTo>
                  <a:lnTo>
                    <a:pt x="20007" y="14076"/>
                  </a:lnTo>
                  <a:lnTo>
                    <a:pt x="21355" y="13291"/>
                  </a:lnTo>
                  <a:lnTo>
                    <a:pt x="21478" y="12375"/>
                  </a:lnTo>
                  <a:lnTo>
                    <a:pt x="21355" y="11983"/>
                  </a:lnTo>
                  <a:lnTo>
                    <a:pt x="21294" y="11590"/>
                  </a:lnTo>
                  <a:lnTo>
                    <a:pt x="21416" y="11132"/>
                  </a:lnTo>
                  <a:lnTo>
                    <a:pt x="21600" y="10740"/>
                  </a:lnTo>
                  <a:lnTo>
                    <a:pt x="21232" y="9562"/>
                  </a:lnTo>
                  <a:lnTo>
                    <a:pt x="20926" y="9235"/>
                  </a:lnTo>
                  <a:lnTo>
                    <a:pt x="20681" y="8384"/>
                  </a:lnTo>
                  <a:lnTo>
                    <a:pt x="20558" y="6553"/>
                  </a:lnTo>
                  <a:lnTo>
                    <a:pt x="20436" y="5506"/>
                  </a:lnTo>
                  <a:lnTo>
                    <a:pt x="20252" y="5309"/>
                  </a:lnTo>
                  <a:lnTo>
                    <a:pt x="19762" y="5571"/>
                  </a:lnTo>
                  <a:lnTo>
                    <a:pt x="18683" y="4804"/>
                  </a:lnTo>
                  <a:lnTo>
                    <a:pt x="18291" y="4982"/>
                  </a:lnTo>
                  <a:lnTo>
                    <a:pt x="17618" y="4917"/>
                  </a:lnTo>
                  <a:lnTo>
                    <a:pt x="16882" y="5506"/>
                  </a:lnTo>
                  <a:lnTo>
                    <a:pt x="16270" y="5179"/>
                  </a:lnTo>
                  <a:lnTo>
                    <a:pt x="15902" y="5309"/>
                  </a:lnTo>
                  <a:cubicBezTo>
                    <a:pt x="15902" y="5267"/>
                    <a:pt x="15902" y="5224"/>
                    <a:pt x="15903" y="5181"/>
                  </a:cubicBezTo>
                  <a:lnTo>
                    <a:pt x="15167" y="5244"/>
                  </a:lnTo>
                  <a:lnTo>
                    <a:pt x="14860" y="4982"/>
                  </a:lnTo>
                  <a:lnTo>
                    <a:pt x="14394" y="5101"/>
                  </a:lnTo>
                  <a:lnTo>
                    <a:pt x="13607" y="4593"/>
                  </a:lnTo>
                  <a:lnTo>
                    <a:pt x="12900" y="4786"/>
                  </a:lnTo>
                  <a:lnTo>
                    <a:pt x="12593" y="4655"/>
                  </a:lnTo>
                  <a:lnTo>
                    <a:pt x="12396" y="4578"/>
                  </a:lnTo>
                  <a:lnTo>
                    <a:pt x="12103" y="4197"/>
                  </a:lnTo>
                  <a:lnTo>
                    <a:pt x="11439" y="4135"/>
                  </a:lnTo>
                  <a:lnTo>
                    <a:pt x="11062" y="3936"/>
                  </a:lnTo>
                  <a:lnTo>
                    <a:pt x="10878" y="3936"/>
                  </a:lnTo>
                  <a:lnTo>
                    <a:pt x="10755" y="3805"/>
                  </a:lnTo>
                  <a:lnTo>
                    <a:pt x="10633" y="3739"/>
                  </a:lnTo>
                  <a:lnTo>
                    <a:pt x="10690" y="116"/>
                  </a:lnTo>
                  <a:cubicBezTo>
                    <a:pt x="10690" y="116"/>
                    <a:pt x="6034" y="0"/>
                    <a:pt x="6034"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40" name="PA_形状 440"/>
            <p:cNvSpPr/>
            <p:nvPr>
              <p:custDataLst>
                <p:tags r:id="rId63"/>
              </p:custDataLst>
            </p:nvPr>
          </p:nvSpPr>
          <p:spPr>
            <a:xfrm rot="239813">
              <a:off x="7552914" y="3910447"/>
              <a:ext cx="1514701" cy="1417515"/>
            </a:xfrm>
            <a:custGeom>
              <a:avLst/>
              <a:gdLst/>
              <a:ahLst/>
              <a:cxnLst>
                <a:cxn ang="0">
                  <a:pos x="wd2" y="hd2"/>
                </a:cxn>
                <a:cxn ang="5400000">
                  <a:pos x="wd2" y="hd2"/>
                </a:cxn>
                <a:cxn ang="10800000">
                  <a:pos x="wd2" y="hd2"/>
                </a:cxn>
                <a:cxn ang="16200000">
                  <a:pos x="wd2" y="hd2"/>
                </a:cxn>
              </a:cxnLst>
              <a:rect l="0" t="0" r="r" b="b"/>
              <a:pathLst>
                <a:path w="21600" h="21600" extrusionOk="0">
                  <a:moveTo>
                    <a:pt x="6034" y="0"/>
                  </a:moveTo>
                  <a:cubicBezTo>
                    <a:pt x="6013" y="3053"/>
                    <a:pt x="5874" y="6182"/>
                    <a:pt x="5854" y="9235"/>
                  </a:cubicBezTo>
                  <a:lnTo>
                    <a:pt x="61" y="8909"/>
                  </a:lnTo>
                  <a:lnTo>
                    <a:pt x="0" y="9326"/>
                  </a:lnTo>
                  <a:lnTo>
                    <a:pt x="585" y="9758"/>
                  </a:lnTo>
                  <a:lnTo>
                    <a:pt x="1136" y="10478"/>
                  </a:lnTo>
                  <a:lnTo>
                    <a:pt x="1626" y="11263"/>
                  </a:lnTo>
                  <a:lnTo>
                    <a:pt x="2116" y="11394"/>
                  </a:lnTo>
                  <a:lnTo>
                    <a:pt x="2484" y="11917"/>
                  </a:lnTo>
                  <a:lnTo>
                    <a:pt x="2790" y="12441"/>
                  </a:lnTo>
                  <a:lnTo>
                    <a:pt x="3035" y="13029"/>
                  </a:lnTo>
                  <a:lnTo>
                    <a:pt x="3158" y="13814"/>
                  </a:lnTo>
                  <a:lnTo>
                    <a:pt x="3342" y="14076"/>
                  </a:lnTo>
                  <a:lnTo>
                    <a:pt x="4383" y="14927"/>
                  </a:lnTo>
                  <a:lnTo>
                    <a:pt x="4445" y="14665"/>
                  </a:lnTo>
                  <a:lnTo>
                    <a:pt x="5792" y="15385"/>
                  </a:lnTo>
                  <a:lnTo>
                    <a:pt x="6099" y="14796"/>
                  </a:lnTo>
                  <a:lnTo>
                    <a:pt x="6650" y="14076"/>
                  </a:lnTo>
                  <a:lnTo>
                    <a:pt x="7324" y="13880"/>
                  </a:lnTo>
                  <a:lnTo>
                    <a:pt x="8243" y="14011"/>
                  </a:lnTo>
                  <a:lnTo>
                    <a:pt x="9040" y="14665"/>
                  </a:lnTo>
                  <a:lnTo>
                    <a:pt x="9591" y="15516"/>
                  </a:lnTo>
                  <a:lnTo>
                    <a:pt x="10143" y="16366"/>
                  </a:lnTo>
                  <a:lnTo>
                    <a:pt x="10633" y="17282"/>
                  </a:lnTo>
                  <a:lnTo>
                    <a:pt x="11184" y="18002"/>
                  </a:lnTo>
                  <a:lnTo>
                    <a:pt x="11674" y="18394"/>
                  </a:lnTo>
                  <a:lnTo>
                    <a:pt x="11981" y="19245"/>
                  </a:lnTo>
                  <a:lnTo>
                    <a:pt x="12471" y="20553"/>
                  </a:lnTo>
                  <a:lnTo>
                    <a:pt x="12777" y="21011"/>
                  </a:lnTo>
                  <a:lnTo>
                    <a:pt x="13390" y="21273"/>
                  </a:lnTo>
                  <a:lnTo>
                    <a:pt x="14370" y="21469"/>
                  </a:lnTo>
                  <a:lnTo>
                    <a:pt x="15105" y="21600"/>
                  </a:lnTo>
                  <a:lnTo>
                    <a:pt x="16024" y="21600"/>
                  </a:lnTo>
                  <a:lnTo>
                    <a:pt x="15841" y="21469"/>
                  </a:lnTo>
                  <a:lnTo>
                    <a:pt x="15718" y="20749"/>
                  </a:lnTo>
                  <a:lnTo>
                    <a:pt x="15473" y="20422"/>
                  </a:lnTo>
                  <a:lnTo>
                    <a:pt x="15412" y="20030"/>
                  </a:lnTo>
                  <a:lnTo>
                    <a:pt x="15228" y="19572"/>
                  </a:lnTo>
                  <a:lnTo>
                    <a:pt x="15351" y="19245"/>
                  </a:lnTo>
                  <a:lnTo>
                    <a:pt x="15289" y="19049"/>
                  </a:lnTo>
                  <a:lnTo>
                    <a:pt x="14860" y="18787"/>
                  </a:lnTo>
                  <a:lnTo>
                    <a:pt x="15351" y="18460"/>
                  </a:lnTo>
                  <a:lnTo>
                    <a:pt x="15412" y="18329"/>
                  </a:lnTo>
                  <a:lnTo>
                    <a:pt x="15473" y="18002"/>
                  </a:lnTo>
                  <a:lnTo>
                    <a:pt x="15228" y="17675"/>
                  </a:lnTo>
                  <a:lnTo>
                    <a:pt x="15473" y="17675"/>
                  </a:lnTo>
                  <a:lnTo>
                    <a:pt x="15718" y="17478"/>
                  </a:lnTo>
                  <a:lnTo>
                    <a:pt x="15473" y="16889"/>
                  </a:lnTo>
                  <a:lnTo>
                    <a:pt x="16147" y="16889"/>
                  </a:lnTo>
                  <a:lnTo>
                    <a:pt x="16270" y="16759"/>
                  </a:lnTo>
                  <a:lnTo>
                    <a:pt x="16453" y="16235"/>
                  </a:lnTo>
                  <a:lnTo>
                    <a:pt x="17005" y="16235"/>
                  </a:lnTo>
                  <a:lnTo>
                    <a:pt x="17005" y="15908"/>
                  </a:lnTo>
                  <a:lnTo>
                    <a:pt x="16944" y="15712"/>
                  </a:lnTo>
                  <a:lnTo>
                    <a:pt x="17679" y="15777"/>
                  </a:lnTo>
                  <a:lnTo>
                    <a:pt x="18291" y="15646"/>
                  </a:lnTo>
                  <a:lnTo>
                    <a:pt x="18904" y="15058"/>
                  </a:lnTo>
                  <a:lnTo>
                    <a:pt x="18904" y="14600"/>
                  </a:lnTo>
                  <a:lnTo>
                    <a:pt x="19394" y="14273"/>
                  </a:lnTo>
                  <a:lnTo>
                    <a:pt x="19333" y="13618"/>
                  </a:lnTo>
                  <a:lnTo>
                    <a:pt x="19762" y="13422"/>
                  </a:lnTo>
                  <a:lnTo>
                    <a:pt x="20007" y="14076"/>
                  </a:lnTo>
                  <a:lnTo>
                    <a:pt x="21355" y="13291"/>
                  </a:lnTo>
                  <a:lnTo>
                    <a:pt x="21478" y="12375"/>
                  </a:lnTo>
                  <a:lnTo>
                    <a:pt x="21355" y="11983"/>
                  </a:lnTo>
                  <a:lnTo>
                    <a:pt x="21294" y="11590"/>
                  </a:lnTo>
                  <a:lnTo>
                    <a:pt x="21416" y="11132"/>
                  </a:lnTo>
                  <a:lnTo>
                    <a:pt x="21600" y="10740"/>
                  </a:lnTo>
                  <a:lnTo>
                    <a:pt x="21232" y="9562"/>
                  </a:lnTo>
                  <a:lnTo>
                    <a:pt x="20926" y="9235"/>
                  </a:lnTo>
                  <a:lnTo>
                    <a:pt x="20681" y="8384"/>
                  </a:lnTo>
                  <a:lnTo>
                    <a:pt x="20558" y="6552"/>
                  </a:lnTo>
                  <a:lnTo>
                    <a:pt x="20436" y="5506"/>
                  </a:lnTo>
                  <a:lnTo>
                    <a:pt x="20252" y="5309"/>
                  </a:lnTo>
                  <a:lnTo>
                    <a:pt x="19762" y="5571"/>
                  </a:lnTo>
                  <a:lnTo>
                    <a:pt x="18683" y="4804"/>
                  </a:lnTo>
                  <a:lnTo>
                    <a:pt x="18291" y="4982"/>
                  </a:lnTo>
                  <a:lnTo>
                    <a:pt x="17618" y="4917"/>
                  </a:lnTo>
                  <a:lnTo>
                    <a:pt x="16882" y="5506"/>
                  </a:lnTo>
                  <a:lnTo>
                    <a:pt x="16270" y="5179"/>
                  </a:lnTo>
                  <a:lnTo>
                    <a:pt x="15902" y="5309"/>
                  </a:lnTo>
                  <a:cubicBezTo>
                    <a:pt x="15902" y="5267"/>
                    <a:pt x="15902" y="5224"/>
                    <a:pt x="15903" y="5181"/>
                  </a:cubicBezTo>
                  <a:lnTo>
                    <a:pt x="15167" y="5244"/>
                  </a:lnTo>
                  <a:lnTo>
                    <a:pt x="14860" y="4982"/>
                  </a:lnTo>
                  <a:lnTo>
                    <a:pt x="14394" y="5101"/>
                  </a:lnTo>
                  <a:lnTo>
                    <a:pt x="13607" y="4593"/>
                  </a:lnTo>
                  <a:lnTo>
                    <a:pt x="12900" y="4786"/>
                  </a:lnTo>
                  <a:lnTo>
                    <a:pt x="12593" y="4655"/>
                  </a:lnTo>
                  <a:lnTo>
                    <a:pt x="12396" y="4578"/>
                  </a:lnTo>
                  <a:lnTo>
                    <a:pt x="12103" y="4197"/>
                  </a:lnTo>
                  <a:lnTo>
                    <a:pt x="11439" y="4135"/>
                  </a:lnTo>
                  <a:lnTo>
                    <a:pt x="11062" y="3936"/>
                  </a:lnTo>
                  <a:lnTo>
                    <a:pt x="10878" y="3936"/>
                  </a:lnTo>
                  <a:lnTo>
                    <a:pt x="10755" y="3805"/>
                  </a:lnTo>
                  <a:lnTo>
                    <a:pt x="10633" y="3739"/>
                  </a:lnTo>
                  <a:lnTo>
                    <a:pt x="10690" y="116"/>
                  </a:lnTo>
                  <a:cubicBezTo>
                    <a:pt x="10690" y="116"/>
                    <a:pt x="6034" y="0"/>
                    <a:pt x="6034" y="0"/>
                  </a:cubicBezTo>
                  <a:close/>
                </a:path>
              </a:pathLst>
            </a:custGeom>
            <a:solidFill>
              <a:schemeClr val="accent3">
                <a:satOff val="18648"/>
                <a:lumOff val="5971"/>
              </a:schemeClr>
            </a:solidFill>
            <a:ln w="12700">
              <a:miter lim="400000"/>
            </a:ln>
          </p:spPr>
          <p:txBody>
            <a:bodyPr lIns="22860" rIns="22860"/>
            <a:lstStyle/>
            <a:p>
              <a:pPr>
                <a:defRPr sz="3200">
                  <a:solidFill>
                    <a:srgbClr val="FFFFFF"/>
                  </a:solidFill>
                </a:defRPr>
              </a:pPr>
              <a:endParaRPr sz="1600"/>
            </a:p>
          </p:txBody>
        </p:sp>
        <p:sp>
          <p:nvSpPr>
            <p:cNvPr id="441" name="PA_形状 441"/>
            <p:cNvSpPr/>
            <p:nvPr>
              <p:custDataLst>
                <p:tags r:id="rId64"/>
              </p:custDataLst>
            </p:nvPr>
          </p:nvSpPr>
          <p:spPr>
            <a:xfrm rot="239813">
              <a:off x="5886457" y="2676873"/>
              <a:ext cx="927367" cy="1475984"/>
            </a:xfrm>
            <a:custGeom>
              <a:avLst/>
              <a:gdLst/>
              <a:ahLst/>
              <a:cxnLst>
                <a:cxn ang="0">
                  <a:pos x="wd2" y="hd2"/>
                </a:cxn>
                <a:cxn ang="5400000">
                  <a:pos x="wd2" y="hd2"/>
                </a:cxn>
                <a:cxn ang="10800000">
                  <a:pos x="wd2" y="hd2"/>
                </a:cxn>
                <a:cxn ang="16200000">
                  <a:pos x="wd2" y="hd2"/>
                </a:cxn>
              </a:cxnLst>
              <a:rect l="0" t="0" r="r" b="b"/>
              <a:pathLst>
                <a:path w="21600" h="21600" extrusionOk="0">
                  <a:moveTo>
                    <a:pt x="1732" y="0"/>
                  </a:moveTo>
                  <a:lnTo>
                    <a:pt x="1346" y="223"/>
                  </a:lnTo>
                  <a:lnTo>
                    <a:pt x="1616" y="692"/>
                  </a:lnTo>
                  <a:lnTo>
                    <a:pt x="1527" y="1087"/>
                  </a:lnTo>
                  <a:lnTo>
                    <a:pt x="1167" y="1482"/>
                  </a:lnTo>
                  <a:lnTo>
                    <a:pt x="1347" y="2045"/>
                  </a:lnTo>
                  <a:lnTo>
                    <a:pt x="0" y="2665"/>
                  </a:lnTo>
                  <a:lnTo>
                    <a:pt x="0" y="3116"/>
                  </a:lnTo>
                  <a:lnTo>
                    <a:pt x="629" y="4017"/>
                  </a:lnTo>
                  <a:lnTo>
                    <a:pt x="629" y="4412"/>
                  </a:lnTo>
                  <a:lnTo>
                    <a:pt x="359" y="5933"/>
                  </a:lnTo>
                  <a:lnTo>
                    <a:pt x="808" y="6892"/>
                  </a:lnTo>
                  <a:lnTo>
                    <a:pt x="1257" y="7230"/>
                  </a:lnTo>
                  <a:lnTo>
                    <a:pt x="1347" y="7624"/>
                  </a:lnTo>
                  <a:lnTo>
                    <a:pt x="1167" y="8357"/>
                  </a:lnTo>
                  <a:lnTo>
                    <a:pt x="1976" y="8469"/>
                  </a:lnTo>
                  <a:lnTo>
                    <a:pt x="2335" y="8469"/>
                  </a:lnTo>
                  <a:lnTo>
                    <a:pt x="2694" y="8131"/>
                  </a:lnTo>
                  <a:lnTo>
                    <a:pt x="2963" y="8019"/>
                  </a:lnTo>
                  <a:lnTo>
                    <a:pt x="3143" y="8469"/>
                  </a:lnTo>
                  <a:lnTo>
                    <a:pt x="3053" y="8977"/>
                  </a:lnTo>
                  <a:lnTo>
                    <a:pt x="2963" y="9146"/>
                  </a:lnTo>
                  <a:lnTo>
                    <a:pt x="2425" y="9089"/>
                  </a:lnTo>
                  <a:lnTo>
                    <a:pt x="2155" y="9653"/>
                  </a:lnTo>
                  <a:lnTo>
                    <a:pt x="2335" y="10216"/>
                  </a:lnTo>
                  <a:lnTo>
                    <a:pt x="2784" y="10498"/>
                  </a:lnTo>
                  <a:lnTo>
                    <a:pt x="3323" y="10893"/>
                  </a:lnTo>
                  <a:lnTo>
                    <a:pt x="3323" y="11287"/>
                  </a:lnTo>
                  <a:lnTo>
                    <a:pt x="2963" y="11456"/>
                  </a:lnTo>
                  <a:lnTo>
                    <a:pt x="3861" y="12583"/>
                  </a:lnTo>
                  <a:lnTo>
                    <a:pt x="4041" y="13485"/>
                  </a:lnTo>
                  <a:lnTo>
                    <a:pt x="4580" y="13710"/>
                  </a:lnTo>
                  <a:lnTo>
                    <a:pt x="4939" y="14218"/>
                  </a:lnTo>
                  <a:lnTo>
                    <a:pt x="5208" y="14499"/>
                  </a:lnTo>
                  <a:lnTo>
                    <a:pt x="5298" y="14950"/>
                  </a:lnTo>
                  <a:lnTo>
                    <a:pt x="4849" y="15401"/>
                  </a:lnTo>
                  <a:lnTo>
                    <a:pt x="5119" y="15796"/>
                  </a:lnTo>
                  <a:lnTo>
                    <a:pt x="6645" y="16472"/>
                  </a:lnTo>
                  <a:lnTo>
                    <a:pt x="7453" y="16584"/>
                  </a:lnTo>
                  <a:lnTo>
                    <a:pt x="7543" y="16415"/>
                  </a:lnTo>
                  <a:lnTo>
                    <a:pt x="8800" y="17486"/>
                  </a:lnTo>
                  <a:lnTo>
                    <a:pt x="9788" y="17711"/>
                  </a:lnTo>
                  <a:lnTo>
                    <a:pt x="10417" y="18331"/>
                  </a:lnTo>
                  <a:lnTo>
                    <a:pt x="11405" y="18726"/>
                  </a:lnTo>
                  <a:lnTo>
                    <a:pt x="12572" y="19628"/>
                  </a:lnTo>
                  <a:lnTo>
                    <a:pt x="12751" y="20586"/>
                  </a:lnTo>
                  <a:lnTo>
                    <a:pt x="13021" y="20924"/>
                  </a:lnTo>
                  <a:lnTo>
                    <a:pt x="13111" y="21262"/>
                  </a:lnTo>
                  <a:lnTo>
                    <a:pt x="19397" y="21600"/>
                  </a:lnTo>
                  <a:lnTo>
                    <a:pt x="19935" y="21318"/>
                  </a:lnTo>
                  <a:lnTo>
                    <a:pt x="19666" y="20529"/>
                  </a:lnTo>
                  <a:lnTo>
                    <a:pt x="20483" y="19798"/>
                  </a:lnTo>
                  <a:lnTo>
                    <a:pt x="20833" y="19064"/>
                  </a:lnTo>
                  <a:lnTo>
                    <a:pt x="21600" y="18663"/>
                  </a:lnTo>
                  <a:lnTo>
                    <a:pt x="20458" y="16899"/>
                  </a:lnTo>
                  <a:lnTo>
                    <a:pt x="9339" y="7342"/>
                  </a:lnTo>
                  <a:lnTo>
                    <a:pt x="11289" y="1707"/>
                  </a:lnTo>
                  <a:lnTo>
                    <a:pt x="4162" y="441"/>
                  </a:lnTo>
                  <a:cubicBezTo>
                    <a:pt x="4162" y="441"/>
                    <a:pt x="1732" y="0"/>
                    <a:pt x="1732"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42" name="PA_形状 442"/>
            <p:cNvSpPr/>
            <p:nvPr>
              <p:custDataLst>
                <p:tags r:id="rId65"/>
              </p:custDataLst>
            </p:nvPr>
          </p:nvSpPr>
          <p:spPr>
            <a:xfrm rot="239813">
              <a:off x="5886457" y="2676873"/>
              <a:ext cx="927367" cy="1475984"/>
            </a:xfrm>
            <a:custGeom>
              <a:avLst/>
              <a:gdLst/>
              <a:ahLst/>
              <a:cxnLst>
                <a:cxn ang="0">
                  <a:pos x="wd2" y="hd2"/>
                </a:cxn>
                <a:cxn ang="5400000">
                  <a:pos x="wd2" y="hd2"/>
                </a:cxn>
                <a:cxn ang="10800000">
                  <a:pos x="wd2" y="hd2"/>
                </a:cxn>
                <a:cxn ang="16200000">
                  <a:pos x="wd2" y="hd2"/>
                </a:cxn>
              </a:cxnLst>
              <a:rect l="0" t="0" r="r" b="b"/>
              <a:pathLst>
                <a:path w="21600" h="21600" extrusionOk="0">
                  <a:moveTo>
                    <a:pt x="1732" y="0"/>
                  </a:moveTo>
                  <a:lnTo>
                    <a:pt x="1346" y="223"/>
                  </a:lnTo>
                  <a:lnTo>
                    <a:pt x="1616" y="692"/>
                  </a:lnTo>
                  <a:lnTo>
                    <a:pt x="1527" y="1087"/>
                  </a:lnTo>
                  <a:lnTo>
                    <a:pt x="1167" y="1482"/>
                  </a:lnTo>
                  <a:lnTo>
                    <a:pt x="1347" y="2045"/>
                  </a:lnTo>
                  <a:lnTo>
                    <a:pt x="0" y="2665"/>
                  </a:lnTo>
                  <a:lnTo>
                    <a:pt x="0" y="3116"/>
                  </a:lnTo>
                  <a:lnTo>
                    <a:pt x="629" y="4017"/>
                  </a:lnTo>
                  <a:lnTo>
                    <a:pt x="629" y="4412"/>
                  </a:lnTo>
                  <a:lnTo>
                    <a:pt x="359" y="5933"/>
                  </a:lnTo>
                  <a:lnTo>
                    <a:pt x="808" y="6892"/>
                  </a:lnTo>
                  <a:lnTo>
                    <a:pt x="1257" y="7230"/>
                  </a:lnTo>
                  <a:lnTo>
                    <a:pt x="1347" y="7624"/>
                  </a:lnTo>
                  <a:lnTo>
                    <a:pt x="1167" y="8357"/>
                  </a:lnTo>
                  <a:lnTo>
                    <a:pt x="1976" y="8469"/>
                  </a:lnTo>
                  <a:lnTo>
                    <a:pt x="2335" y="8469"/>
                  </a:lnTo>
                  <a:lnTo>
                    <a:pt x="2694" y="8131"/>
                  </a:lnTo>
                  <a:lnTo>
                    <a:pt x="2963" y="8019"/>
                  </a:lnTo>
                  <a:lnTo>
                    <a:pt x="3143" y="8469"/>
                  </a:lnTo>
                  <a:lnTo>
                    <a:pt x="3053" y="8977"/>
                  </a:lnTo>
                  <a:lnTo>
                    <a:pt x="2963" y="9146"/>
                  </a:lnTo>
                  <a:lnTo>
                    <a:pt x="2425" y="9089"/>
                  </a:lnTo>
                  <a:lnTo>
                    <a:pt x="2155" y="9653"/>
                  </a:lnTo>
                  <a:lnTo>
                    <a:pt x="2335" y="10216"/>
                  </a:lnTo>
                  <a:lnTo>
                    <a:pt x="2784" y="10498"/>
                  </a:lnTo>
                  <a:lnTo>
                    <a:pt x="3323" y="10893"/>
                  </a:lnTo>
                  <a:lnTo>
                    <a:pt x="3323" y="11287"/>
                  </a:lnTo>
                  <a:lnTo>
                    <a:pt x="2963" y="11456"/>
                  </a:lnTo>
                  <a:lnTo>
                    <a:pt x="3861" y="12583"/>
                  </a:lnTo>
                  <a:lnTo>
                    <a:pt x="4041" y="13485"/>
                  </a:lnTo>
                  <a:lnTo>
                    <a:pt x="4580" y="13710"/>
                  </a:lnTo>
                  <a:lnTo>
                    <a:pt x="4939" y="14218"/>
                  </a:lnTo>
                  <a:lnTo>
                    <a:pt x="5208" y="14499"/>
                  </a:lnTo>
                  <a:lnTo>
                    <a:pt x="5298" y="14950"/>
                  </a:lnTo>
                  <a:lnTo>
                    <a:pt x="4849" y="15401"/>
                  </a:lnTo>
                  <a:lnTo>
                    <a:pt x="5119" y="15796"/>
                  </a:lnTo>
                  <a:lnTo>
                    <a:pt x="6645" y="16472"/>
                  </a:lnTo>
                  <a:lnTo>
                    <a:pt x="7453" y="16584"/>
                  </a:lnTo>
                  <a:lnTo>
                    <a:pt x="7543" y="16415"/>
                  </a:lnTo>
                  <a:lnTo>
                    <a:pt x="8800" y="17486"/>
                  </a:lnTo>
                  <a:lnTo>
                    <a:pt x="9788" y="17711"/>
                  </a:lnTo>
                  <a:lnTo>
                    <a:pt x="10417" y="18331"/>
                  </a:lnTo>
                  <a:lnTo>
                    <a:pt x="11405" y="18726"/>
                  </a:lnTo>
                  <a:lnTo>
                    <a:pt x="12572" y="19628"/>
                  </a:lnTo>
                  <a:lnTo>
                    <a:pt x="12751" y="20586"/>
                  </a:lnTo>
                  <a:lnTo>
                    <a:pt x="13021" y="20924"/>
                  </a:lnTo>
                  <a:lnTo>
                    <a:pt x="13111" y="21262"/>
                  </a:lnTo>
                  <a:lnTo>
                    <a:pt x="19397" y="21600"/>
                  </a:lnTo>
                  <a:lnTo>
                    <a:pt x="19935" y="21318"/>
                  </a:lnTo>
                  <a:lnTo>
                    <a:pt x="19666" y="20529"/>
                  </a:lnTo>
                  <a:lnTo>
                    <a:pt x="20483" y="19798"/>
                  </a:lnTo>
                  <a:lnTo>
                    <a:pt x="20833" y="19064"/>
                  </a:lnTo>
                  <a:lnTo>
                    <a:pt x="21600" y="18663"/>
                  </a:lnTo>
                  <a:lnTo>
                    <a:pt x="20458" y="16899"/>
                  </a:lnTo>
                  <a:lnTo>
                    <a:pt x="9339" y="7342"/>
                  </a:lnTo>
                  <a:lnTo>
                    <a:pt x="11289" y="1707"/>
                  </a:lnTo>
                  <a:lnTo>
                    <a:pt x="4162" y="441"/>
                  </a:lnTo>
                  <a:cubicBezTo>
                    <a:pt x="4162" y="441"/>
                    <a:pt x="1732" y="0"/>
                    <a:pt x="1732"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43" name="PA_形状 443"/>
            <p:cNvSpPr/>
            <p:nvPr>
              <p:custDataLst>
                <p:tags r:id="rId66"/>
              </p:custDataLst>
            </p:nvPr>
          </p:nvSpPr>
          <p:spPr>
            <a:xfrm rot="239813">
              <a:off x="8995614" y="4368643"/>
              <a:ext cx="613829" cy="539420"/>
            </a:xfrm>
            <a:custGeom>
              <a:avLst/>
              <a:gdLst/>
              <a:ahLst/>
              <a:cxnLst>
                <a:cxn ang="0">
                  <a:pos x="wd2" y="hd2"/>
                </a:cxn>
                <a:cxn ang="5400000">
                  <a:pos x="wd2" y="hd2"/>
                </a:cxn>
                <a:cxn ang="10800000">
                  <a:pos x="wd2" y="hd2"/>
                </a:cxn>
                <a:cxn ang="16200000">
                  <a:pos x="wd2" y="hd2"/>
                </a:cxn>
              </a:cxnLst>
              <a:rect l="0" t="0" r="r" b="b"/>
              <a:pathLst>
                <a:path w="21600" h="21600" extrusionOk="0">
                  <a:moveTo>
                    <a:pt x="0" y="1747"/>
                  </a:moveTo>
                  <a:lnTo>
                    <a:pt x="348" y="5241"/>
                  </a:lnTo>
                  <a:lnTo>
                    <a:pt x="418" y="7068"/>
                  </a:lnTo>
                  <a:lnTo>
                    <a:pt x="975" y="8735"/>
                  </a:lnTo>
                  <a:lnTo>
                    <a:pt x="1881" y="10085"/>
                  </a:lnTo>
                  <a:lnTo>
                    <a:pt x="2648" y="12547"/>
                  </a:lnTo>
                  <a:lnTo>
                    <a:pt x="1951" y="14691"/>
                  </a:lnTo>
                  <a:lnTo>
                    <a:pt x="2021" y="15644"/>
                  </a:lnTo>
                  <a:cubicBezTo>
                    <a:pt x="2028" y="16147"/>
                    <a:pt x="2035" y="16650"/>
                    <a:pt x="2042" y="17153"/>
                  </a:cubicBezTo>
                  <a:lnTo>
                    <a:pt x="2059" y="19436"/>
                  </a:lnTo>
                  <a:lnTo>
                    <a:pt x="3345" y="19138"/>
                  </a:lnTo>
                  <a:lnTo>
                    <a:pt x="4459" y="18662"/>
                  </a:lnTo>
                  <a:lnTo>
                    <a:pt x="5783" y="18900"/>
                  </a:lnTo>
                  <a:lnTo>
                    <a:pt x="7247" y="19615"/>
                  </a:lnTo>
                  <a:lnTo>
                    <a:pt x="8779" y="19615"/>
                  </a:lnTo>
                  <a:lnTo>
                    <a:pt x="8849" y="18424"/>
                  </a:lnTo>
                  <a:lnTo>
                    <a:pt x="9476" y="18027"/>
                  </a:lnTo>
                  <a:lnTo>
                    <a:pt x="10382" y="18106"/>
                  </a:lnTo>
                  <a:lnTo>
                    <a:pt x="10939" y="18344"/>
                  </a:lnTo>
                  <a:lnTo>
                    <a:pt x="12054" y="19297"/>
                  </a:lnTo>
                  <a:lnTo>
                    <a:pt x="12263" y="18106"/>
                  </a:lnTo>
                  <a:lnTo>
                    <a:pt x="11427" y="17073"/>
                  </a:lnTo>
                  <a:lnTo>
                    <a:pt x="11218" y="16597"/>
                  </a:lnTo>
                  <a:lnTo>
                    <a:pt x="11567" y="16438"/>
                  </a:lnTo>
                  <a:lnTo>
                    <a:pt x="12054" y="16518"/>
                  </a:lnTo>
                  <a:lnTo>
                    <a:pt x="13099" y="17947"/>
                  </a:lnTo>
                  <a:lnTo>
                    <a:pt x="12821" y="18821"/>
                  </a:lnTo>
                  <a:lnTo>
                    <a:pt x="12960" y="20806"/>
                  </a:lnTo>
                  <a:lnTo>
                    <a:pt x="14423" y="21600"/>
                  </a:lnTo>
                  <a:lnTo>
                    <a:pt x="15190" y="20409"/>
                  </a:lnTo>
                  <a:lnTo>
                    <a:pt x="16723" y="20806"/>
                  </a:lnTo>
                  <a:lnTo>
                    <a:pt x="17350" y="20012"/>
                  </a:lnTo>
                  <a:lnTo>
                    <a:pt x="17141" y="18503"/>
                  </a:lnTo>
                  <a:lnTo>
                    <a:pt x="16653" y="17868"/>
                  </a:lnTo>
                  <a:lnTo>
                    <a:pt x="16723" y="17233"/>
                  </a:lnTo>
                  <a:lnTo>
                    <a:pt x="17977" y="18027"/>
                  </a:lnTo>
                  <a:lnTo>
                    <a:pt x="18534" y="19059"/>
                  </a:lnTo>
                  <a:lnTo>
                    <a:pt x="19649" y="19377"/>
                  </a:lnTo>
                  <a:lnTo>
                    <a:pt x="20764" y="20488"/>
                  </a:lnTo>
                  <a:lnTo>
                    <a:pt x="21600" y="19933"/>
                  </a:lnTo>
                  <a:lnTo>
                    <a:pt x="21600" y="19218"/>
                  </a:lnTo>
                  <a:lnTo>
                    <a:pt x="20694" y="18027"/>
                  </a:lnTo>
                  <a:lnTo>
                    <a:pt x="19997" y="17629"/>
                  </a:lnTo>
                  <a:lnTo>
                    <a:pt x="19370" y="16994"/>
                  </a:lnTo>
                  <a:lnTo>
                    <a:pt x="19649" y="16359"/>
                  </a:lnTo>
                  <a:lnTo>
                    <a:pt x="19997" y="16279"/>
                  </a:lnTo>
                  <a:lnTo>
                    <a:pt x="20485" y="16279"/>
                  </a:lnTo>
                  <a:lnTo>
                    <a:pt x="20764" y="15485"/>
                  </a:lnTo>
                  <a:lnTo>
                    <a:pt x="20694" y="15088"/>
                  </a:lnTo>
                  <a:lnTo>
                    <a:pt x="19719" y="14771"/>
                  </a:lnTo>
                  <a:lnTo>
                    <a:pt x="18882" y="15485"/>
                  </a:lnTo>
                  <a:lnTo>
                    <a:pt x="18395" y="15168"/>
                  </a:lnTo>
                  <a:lnTo>
                    <a:pt x="18116" y="14373"/>
                  </a:lnTo>
                  <a:lnTo>
                    <a:pt x="17350" y="14453"/>
                  </a:lnTo>
                  <a:lnTo>
                    <a:pt x="17420" y="15247"/>
                  </a:lnTo>
                  <a:lnTo>
                    <a:pt x="16514" y="15803"/>
                  </a:lnTo>
                  <a:lnTo>
                    <a:pt x="16026" y="15803"/>
                  </a:lnTo>
                  <a:lnTo>
                    <a:pt x="15469" y="15565"/>
                  </a:lnTo>
                  <a:lnTo>
                    <a:pt x="15538" y="14771"/>
                  </a:lnTo>
                  <a:lnTo>
                    <a:pt x="14772" y="13897"/>
                  </a:lnTo>
                  <a:lnTo>
                    <a:pt x="15190" y="13580"/>
                  </a:lnTo>
                  <a:lnTo>
                    <a:pt x="16165" y="13738"/>
                  </a:lnTo>
                  <a:lnTo>
                    <a:pt x="16723" y="13183"/>
                  </a:lnTo>
                  <a:lnTo>
                    <a:pt x="17837" y="13580"/>
                  </a:lnTo>
                  <a:lnTo>
                    <a:pt x="18743" y="13818"/>
                  </a:lnTo>
                  <a:lnTo>
                    <a:pt x="18743" y="12706"/>
                  </a:lnTo>
                  <a:lnTo>
                    <a:pt x="17977" y="12388"/>
                  </a:lnTo>
                  <a:lnTo>
                    <a:pt x="17977" y="10562"/>
                  </a:lnTo>
                  <a:lnTo>
                    <a:pt x="17698" y="9926"/>
                  </a:lnTo>
                  <a:lnTo>
                    <a:pt x="10730" y="10641"/>
                  </a:lnTo>
                  <a:lnTo>
                    <a:pt x="10870" y="7623"/>
                  </a:lnTo>
                  <a:lnTo>
                    <a:pt x="12054" y="5638"/>
                  </a:lnTo>
                  <a:lnTo>
                    <a:pt x="11775" y="4209"/>
                  </a:lnTo>
                  <a:lnTo>
                    <a:pt x="12124" y="3335"/>
                  </a:lnTo>
                  <a:lnTo>
                    <a:pt x="11636" y="0"/>
                  </a:lnTo>
                  <a:cubicBezTo>
                    <a:pt x="11636" y="0"/>
                    <a:pt x="0" y="1747"/>
                    <a:pt x="0" y="1747"/>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44" name="PA_形状 444"/>
            <p:cNvSpPr/>
            <p:nvPr>
              <p:custDataLst>
                <p:tags r:id="rId67"/>
              </p:custDataLst>
            </p:nvPr>
          </p:nvSpPr>
          <p:spPr>
            <a:xfrm rot="239813">
              <a:off x="8995614" y="4368643"/>
              <a:ext cx="613829" cy="539420"/>
            </a:xfrm>
            <a:custGeom>
              <a:avLst/>
              <a:gdLst/>
              <a:ahLst/>
              <a:cxnLst>
                <a:cxn ang="0">
                  <a:pos x="wd2" y="hd2"/>
                </a:cxn>
                <a:cxn ang="5400000">
                  <a:pos x="wd2" y="hd2"/>
                </a:cxn>
                <a:cxn ang="10800000">
                  <a:pos x="wd2" y="hd2"/>
                </a:cxn>
                <a:cxn ang="16200000">
                  <a:pos x="wd2" y="hd2"/>
                </a:cxn>
              </a:cxnLst>
              <a:rect l="0" t="0" r="r" b="b"/>
              <a:pathLst>
                <a:path w="21600" h="21600" extrusionOk="0">
                  <a:moveTo>
                    <a:pt x="0" y="1747"/>
                  </a:moveTo>
                  <a:lnTo>
                    <a:pt x="348" y="5241"/>
                  </a:lnTo>
                  <a:lnTo>
                    <a:pt x="418" y="7068"/>
                  </a:lnTo>
                  <a:lnTo>
                    <a:pt x="975" y="8735"/>
                  </a:lnTo>
                  <a:lnTo>
                    <a:pt x="1881" y="10085"/>
                  </a:lnTo>
                  <a:lnTo>
                    <a:pt x="2648" y="12547"/>
                  </a:lnTo>
                  <a:lnTo>
                    <a:pt x="1951" y="14691"/>
                  </a:lnTo>
                  <a:lnTo>
                    <a:pt x="2021" y="15644"/>
                  </a:lnTo>
                  <a:cubicBezTo>
                    <a:pt x="2028" y="16147"/>
                    <a:pt x="2035" y="16650"/>
                    <a:pt x="2042" y="17153"/>
                  </a:cubicBezTo>
                  <a:lnTo>
                    <a:pt x="2059" y="19436"/>
                  </a:lnTo>
                  <a:lnTo>
                    <a:pt x="3345" y="19138"/>
                  </a:lnTo>
                  <a:lnTo>
                    <a:pt x="4459" y="18662"/>
                  </a:lnTo>
                  <a:lnTo>
                    <a:pt x="5783" y="18900"/>
                  </a:lnTo>
                  <a:lnTo>
                    <a:pt x="7247" y="19615"/>
                  </a:lnTo>
                  <a:lnTo>
                    <a:pt x="8779" y="19615"/>
                  </a:lnTo>
                  <a:lnTo>
                    <a:pt x="8849" y="18424"/>
                  </a:lnTo>
                  <a:lnTo>
                    <a:pt x="9476" y="18027"/>
                  </a:lnTo>
                  <a:lnTo>
                    <a:pt x="10382" y="18106"/>
                  </a:lnTo>
                  <a:lnTo>
                    <a:pt x="10939" y="18344"/>
                  </a:lnTo>
                  <a:lnTo>
                    <a:pt x="12054" y="19297"/>
                  </a:lnTo>
                  <a:lnTo>
                    <a:pt x="12263" y="18106"/>
                  </a:lnTo>
                  <a:lnTo>
                    <a:pt x="11427" y="17073"/>
                  </a:lnTo>
                  <a:lnTo>
                    <a:pt x="11218" y="16597"/>
                  </a:lnTo>
                  <a:lnTo>
                    <a:pt x="11567" y="16438"/>
                  </a:lnTo>
                  <a:lnTo>
                    <a:pt x="12054" y="16518"/>
                  </a:lnTo>
                  <a:lnTo>
                    <a:pt x="13099" y="17947"/>
                  </a:lnTo>
                  <a:lnTo>
                    <a:pt x="12821" y="18821"/>
                  </a:lnTo>
                  <a:lnTo>
                    <a:pt x="12960" y="20806"/>
                  </a:lnTo>
                  <a:lnTo>
                    <a:pt x="14423" y="21600"/>
                  </a:lnTo>
                  <a:lnTo>
                    <a:pt x="15190" y="20409"/>
                  </a:lnTo>
                  <a:lnTo>
                    <a:pt x="16723" y="20806"/>
                  </a:lnTo>
                  <a:lnTo>
                    <a:pt x="17350" y="20012"/>
                  </a:lnTo>
                  <a:lnTo>
                    <a:pt x="17141" y="18503"/>
                  </a:lnTo>
                  <a:lnTo>
                    <a:pt x="16653" y="17868"/>
                  </a:lnTo>
                  <a:lnTo>
                    <a:pt x="16723" y="17232"/>
                  </a:lnTo>
                  <a:lnTo>
                    <a:pt x="17977" y="18027"/>
                  </a:lnTo>
                  <a:lnTo>
                    <a:pt x="18534" y="19059"/>
                  </a:lnTo>
                  <a:lnTo>
                    <a:pt x="19649" y="19377"/>
                  </a:lnTo>
                  <a:lnTo>
                    <a:pt x="20764" y="20488"/>
                  </a:lnTo>
                  <a:lnTo>
                    <a:pt x="21600" y="19933"/>
                  </a:lnTo>
                  <a:lnTo>
                    <a:pt x="21600" y="19218"/>
                  </a:lnTo>
                  <a:lnTo>
                    <a:pt x="20694" y="18027"/>
                  </a:lnTo>
                  <a:lnTo>
                    <a:pt x="19997" y="17629"/>
                  </a:lnTo>
                  <a:lnTo>
                    <a:pt x="19370" y="16994"/>
                  </a:lnTo>
                  <a:lnTo>
                    <a:pt x="19649" y="16359"/>
                  </a:lnTo>
                  <a:lnTo>
                    <a:pt x="19997" y="16279"/>
                  </a:lnTo>
                  <a:lnTo>
                    <a:pt x="20485" y="16279"/>
                  </a:lnTo>
                  <a:lnTo>
                    <a:pt x="20764" y="15485"/>
                  </a:lnTo>
                  <a:lnTo>
                    <a:pt x="20694" y="15088"/>
                  </a:lnTo>
                  <a:lnTo>
                    <a:pt x="19719" y="14771"/>
                  </a:lnTo>
                  <a:lnTo>
                    <a:pt x="18882" y="15485"/>
                  </a:lnTo>
                  <a:lnTo>
                    <a:pt x="18395" y="15168"/>
                  </a:lnTo>
                  <a:lnTo>
                    <a:pt x="18116" y="14373"/>
                  </a:lnTo>
                  <a:lnTo>
                    <a:pt x="17350" y="14453"/>
                  </a:lnTo>
                  <a:lnTo>
                    <a:pt x="17420" y="15247"/>
                  </a:lnTo>
                  <a:lnTo>
                    <a:pt x="16514" y="15803"/>
                  </a:lnTo>
                  <a:lnTo>
                    <a:pt x="16026" y="15803"/>
                  </a:lnTo>
                  <a:lnTo>
                    <a:pt x="15469" y="15565"/>
                  </a:lnTo>
                  <a:lnTo>
                    <a:pt x="15538" y="14771"/>
                  </a:lnTo>
                  <a:lnTo>
                    <a:pt x="14772" y="13897"/>
                  </a:lnTo>
                  <a:lnTo>
                    <a:pt x="15190" y="13580"/>
                  </a:lnTo>
                  <a:lnTo>
                    <a:pt x="16165" y="13738"/>
                  </a:lnTo>
                  <a:lnTo>
                    <a:pt x="16723" y="13183"/>
                  </a:lnTo>
                  <a:lnTo>
                    <a:pt x="17837" y="13580"/>
                  </a:lnTo>
                  <a:lnTo>
                    <a:pt x="18743" y="13817"/>
                  </a:lnTo>
                  <a:lnTo>
                    <a:pt x="18743" y="12706"/>
                  </a:lnTo>
                  <a:lnTo>
                    <a:pt x="17977" y="12388"/>
                  </a:lnTo>
                  <a:lnTo>
                    <a:pt x="17977" y="10562"/>
                  </a:lnTo>
                  <a:lnTo>
                    <a:pt x="17698" y="9926"/>
                  </a:lnTo>
                  <a:lnTo>
                    <a:pt x="10730" y="10641"/>
                  </a:lnTo>
                  <a:lnTo>
                    <a:pt x="10870" y="7623"/>
                  </a:lnTo>
                  <a:lnTo>
                    <a:pt x="12054" y="5638"/>
                  </a:lnTo>
                  <a:lnTo>
                    <a:pt x="11775" y="4209"/>
                  </a:lnTo>
                  <a:lnTo>
                    <a:pt x="12124" y="3335"/>
                  </a:lnTo>
                  <a:lnTo>
                    <a:pt x="11636" y="0"/>
                  </a:lnTo>
                  <a:cubicBezTo>
                    <a:pt x="11636" y="0"/>
                    <a:pt x="0" y="1747"/>
                    <a:pt x="0" y="1747"/>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45" name="PA_形状 445"/>
            <p:cNvSpPr/>
            <p:nvPr>
              <p:custDataLst>
                <p:tags r:id="rId68"/>
              </p:custDataLst>
            </p:nvPr>
          </p:nvSpPr>
          <p:spPr>
            <a:xfrm rot="239813">
              <a:off x="9734481" y="4517892"/>
              <a:ext cx="959384" cy="745712"/>
            </a:xfrm>
            <a:custGeom>
              <a:avLst/>
              <a:gdLst/>
              <a:ahLst/>
              <a:cxnLst>
                <a:cxn ang="0">
                  <a:pos x="wd2" y="hd2"/>
                </a:cxn>
                <a:cxn ang="5400000">
                  <a:pos x="wd2" y="hd2"/>
                </a:cxn>
                <a:cxn ang="10800000">
                  <a:pos x="wd2" y="hd2"/>
                </a:cxn>
                <a:cxn ang="16200000">
                  <a:pos x="wd2" y="hd2"/>
                </a:cxn>
              </a:cxnLst>
              <a:rect l="0" t="0" r="r" b="b"/>
              <a:pathLst>
                <a:path w="21600" h="21600" extrusionOk="0">
                  <a:moveTo>
                    <a:pt x="0" y="3713"/>
                  </a:moveTo>
                  <a:lnTo>
                    <a:pt x="424" y="6105"/>
                  </a:lnTo>
                  <a:lnTo>
                    <a:pt x="762" y="5942"/>
                  </a:lnTo>
                  <a:lnTo>
                    <a:pt x="1016" y="5616"/>
                  </a:lnTo>
                  <a:lnTo>
                    <a:pt x="1101" y="4963"/>
                  </a:lnTo>
                  <a:lnTo>
                    <a:pt x="1652" y="4963"/>
                  </a:lnTo>
                  <a:lnTo>
                    <a:pt x="2118" y="5344"/>
                  </a:lnTo>
                  <a:lnTo>
                    <a:pt x="3261" y="4800"/>
                  </a:lnTo>
                  <a:lnTo>
                    <a:pt x="4024" y="5181"/>
                  </a:lnTo>
                  <a:lnTo>
                    <a:pt x="4405" y="5181"/>
                  </a:lnTo>
                  <a:lnTo>
                    <a:pt x="5125" y="4909"/>
                  </a:lnTo>
                  <a:lnTo>
                    <a:pt x="5463" y="5398"/>
                  </a:lnTo>
                  <a:lnTo>
                    <a:pt x="5506" y="5887"/>
                  </a:lnTo>
                  <a:lnTo>
                    <a:pt x="5845" y="5996"/>
                  </a:lnTo>
                  <a:lnTo>
                    <a:pt x="6522" y="6812"/>
                  </a:lnTo>
                  <a:lnTo>
                    <a:pt x="6819" y="6431"/>
                  </a:lnTo>
                  <a:lnTo>
                    <a:pt x="7497" y="6485"/>
                  </a:lnTo>
                  <a:lnTo>
                    <a:pt x="8471" y="5616"/>
                  </a:lnTo>
                  <a:lnTo>
                    <a:pt x="8682" y="4963"/>
                  </a:lnTo>
                  <a:lnTo>
                    <a:pt x="9064" y="4583"/>
                  </a:lnTo>
                  <a:lnTo>
                    <a:pt x="10122" y="4800"/>
                  </a:lnTo>
                  <a:lnTo>
                    <a:pt x="10842" y="5344"/>
                  </a:lnTo>
                  <a:lnTo>
                    <a:pt x="11139" y="6540"/>
                  </a:lnTo>
                  <a:lnTo>
                    <a:pt x="12918" y="7573"/>
                  </a:lnTo>
                  <a:lnTo>
                    <a:pt x="13383" y="8769"/>
                  </a:lnTo>
                  <a:lnTo>
                    <a:pt x="13511" y="11433"/>
                  </a:lnTo>
                  <a:lnTo>
                    <a:pt x="13892" y="12303"/>
                  </a:lnTo>
                  <a:lnTo>
                    <a:pt x="14188" y="11922"/>
                  </a:lnTo>
                  <a:lnTo>
                    <a:pt x="14612" y="12575"/>
                  </a:lnTo>
                  <a:lnTo>
                    <a:pt x="14400" y="13336"/>
                  </a:lnTo>
                  <a:lnTo>
                    <a:pt x="14400" y="13771"/>
                  </a:lnTo>
                  <a:lnTo>
                    <a:pt x="15798" y="15565"/>
                  </a:lnTo>
                  <a:lnTo>
                    <a:pt x="16009" y="15185"/>
                  </a:lnTo>
                  <a:lnTo>
                    <a:pt x="16137" y="15185"/>
                  </a:lnTo>
                  <a:lnTo>
                    <a:pt x="16264" y="15837"/>
                  </a:lnTo>
                  <a:lnTo>
                    <a:pt x="16729" y="16489"/>
                  </a:lnTo>
                  <a:lnTo>
                    <a:pt x="16729" y="16979"/>
                  </a:lnTo>
                  <a:lnTo>
                    <a:pt x="17322" y="17740"/>
                  </a:lnTo>
                  <a:lnTo>
                    <a:pt x="17534" y="18555"/>
                  </a:lnTo>
                  <a:lnTo>
                    <a:pt x="18043" y="18990"/>
                  </a:lnTo>
                  <a:lnTo>
                    <a:pt x="18423" y="18936"/>
                  </a:lnTo>
                  <a:lnTo>
                    <a:pt x="18974" y="20078"/>
                  </a:lnTo>
                  <a:lnTo>
                    <a:pt x="19440" y="20404"/>
                  </a:lnTo>
                  <a:lnTo>
                    <a:pt x="19737" y="20730"/>
                  </a:lnTo>
                  <a:lnTo>
                    <a:pt x="19821" y="20893"/>
                  </a:lnTo>
                  <a:lnTo>
                    <a:pt x="19609" y="21056"/>
                  </a:lnTo>
                  <a:lnTo>
                    <a:pt x="19525" y="21220"/>
                  </a:lnTo>
                  <a:lnTo>
                    <a:pt x="19864" y="21600"/>
                  </a:lnTo>
                  <a:lnTo>
                    <a:pt x="20075" y="21491"/>
                  </a:lnTo>
                  <a:lnTo>
                    <a:pt x="20330" y="21165"/>
                  </a:lnTo>
                  <a:lnTo>
                    <a:pt x="20584" y="20785"/>
                  </a:lnTo>
                  <a:lnTo>
                    <a:pt x="21007" y="20893"/>
                  </a:lnTo>
                  <a:lnTo>
                    <a:pt x="21134" y="20404"/>
                  </a:lnTo>
                  <a:lnTo>
                    <a:pt x="21346" y="19697"/>
                  </a:lnTo>
                  <a:lnTo>
                    <a:pt x="21219" y="19099"/>
                  </a:lnTo>
                  <a:lnTo>
                    <a:pt x="21304" y="18610"/>
                  </a:lnTo>
                  <a:lnTo>
                    <a:pt x="21431" y="17903"/>
                  </a:lnTo>
                  <a:lnTo>
                    <a:pt x="21600" y="16707"/>
                  </a:lnTo>
                  <a:cubicBezTo>
                    <a:pt x="21586" y="16181"/>
                    <a:pt x="21572" y="15656"/>
                    <a:pt x="21558" y="15130"/>
                  </a:cubicBezTo>
                  <a:lnTo>
                    <a:pt x="21177" y="13553"/>
                  </a:lnTo>
                  <a:lnTo>
                    <a:pt x="20753" y="12357"/>
                  </a:lnTo>
                  <a:lnTo>
                    <a:pt x="20795" y="12140"/>
                  </a:lnTo>
                  <a:lnTo>
                    <a:pt x="20457" y="11270"/>
                  </a:lnTo>
                  <a:lnTo>
                    <a:pt x="19821" y="10237"/>
                  </a:lnTo>
                  <a:lnTo>
                    <a:pt x="18720" y="8117"/>
                  </a:lnTo>
                  <a:lnTo>
                    <a:pt x="18551" y="7627"/>
                  </a:lnTo>
                  <a:lnTo>
                    <a:pt x="18847" y="7518"/>
                  </a:lnTo>
                  <a:lnTo>
                    <a:pt x="19271" y="7899"/>
                  </a:lnTo>
                  <a:lnTo>
                    <a:pt x="19694" y="9476"/>
                  </a:lnTo>
                  <a:lnTo>
                    <a:pt x="19059" y="7301"/>
                  </a:lnTo>
                  <a:lnTo>
                    <a:pt x="17831" y="5779"/>
                  </a:lnTo>
                  <a:lnTo>
                    <a:pt x="17492" y="4528"/>
                  </a:lnTo>
                  <a:lnTo>
                    <a:pt x="16856" y="3550"/>
                  </a:lnTo>
                  <a:lnTo>
                    <a:pt x="16560" y="2625"/>
                  </a:lnTo>
                  <a:lnTo>
                    <a:pt x="16094" y="1375"/>
                  </a:lnTo>
                  <a:lnTo>
                    <a:pt x="15840" y="1647"/>
                  </a:lnTo>
                  <a:lnTo>
                    <a:pt x="15925" y="2408"/>
                  </a:lnTo>
                  <a:lnTo>
                    <a:pt x="16052" y="3006"/>
                  </a:lnTo>
                  <a:lnTo>
                    <a:pt x="16052" y="3332"/>
                  </a:lnTo>
                  <a:lnTo>
                    <a:pt x="15586" y="2897"/>
                  </a:lnTo>
                  <a:lnTo>
                    <a:pt x="15501" y="2245"/>
                  </a:lnTo>
                  <a:lnTo>
                    <a:pt x="15459" y="1701"/>
                  </a:lnTo>
                  <a:lnTo>
                    <a:pt x="15755" y="1103"/>
                  </a:lnTo>
                  <a:lnTo>
                    <a:pt x="16015" y="0"/>
                  </a:lnTo>
                  <a:lnTo>
                    <a:pt x="15162" y="287"/>
                  </a:lnTo>
                  <a:lnTo>
                    <a:pt x="14739" y="16"/>
                  </a:lnTo>
                  <a:lnTo>
                    <a:pt x="14358" y="396"/>
                  </a:lnTo>
                  <a:lnTo>
                    <a:pt x="14273" y="1973"/>
                  </a:lnTo>
                  <a:lnTo>
                    <a:pt x="13511" y="1647"/>
                  </a:lnTo>
                  <a:lnTo>
                    <a:pt x="7285" y="2408"/>
                  </a:lnTo>
                  <a:lnTo>
                    <a:pt x="6141" y="1864"/>
                  </a:lnTo>
                  <a:cubicBezTo>
                    <a:pt x="6141" y="1864"/>
                    <a:pt x="0" y="3713"/>
                    <a:pt x="0" y="3713"/>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46" name="PA_形状 446"/>
            <p:cNvSpPr/>
            <p:nvPr>
              <p:custDataLst>
                <p:tags r:id="rId69"/>
              </p:custDataLst>
            </p:nvPr>
          </p:nvSpPr>
          <p:spPr>
            <a:xfrm rot="239813">
              <a:off x="9734481" y="4517892"/>
              <a:ext cx="959384" cy="745712"/>
            </a:xfrm>
            <a:custGeom>
              <a:avLst/>
              <a:gdLst/>
              <a:ahLst/>
              <a:cxnLst>
                <a:cxn ang="0">
                  <a:pos x="wd2" y="hd2"/>
                </a:cxn>
                <a:cxn ang="5400000">
                  <a:pos x="wd2" y="hd2"/>
                </a:cxn>
                <a:cxn ang="10800000">
                  <a:pos x="wd2" y="hd2"/>
                </a:cxn>
                <a:cxn ang="16200000">
                  <a:pos x="wd2" y="hd2"/>
                </a:cxn>
              </a:cxnLst>
              <a:rect l="0" t="0" r="r" b="b"/>
              <a:pathLst>
                <a:path w="21600" h="21600" extrusionOk="0">
                  <a:moveTo>
                    <a:pt x="0" y="3713"/>
                  </a:moveTo>
                  <a:lnTo>
                    <a:pt x="424" y="6105"/>
                  </a:lnTo>
                  <a:lnTo>
                    <a:pt x="762" y="5942"/>
                  </a:lnTo>
                  <a:lnTo>
                    <a:pt x="1016" y="5616"/>
                  </a:lnTo>
                  <a:lnTo>
                    <a:pt x="1101" y="4963"/>
                  </a:lnTo>
                  <a:lnTo>
                    <a:pt x="1652" y="4963"/>
                  </a:lnTo>
                  <a:lnTo>
                    <a:pt x="2118" y="5344"/>
                  </a:lnTo>
                  <a:lnTo>
                    <a:pt x="3261" y="4800"/>
                  </a:lnTo>
                  <a:lnTo>
                    <a:pt x="4024" y="5181"/>
                  </a:lnTo>
                  <a:lnTo>
                    <a:pt x="4405" y="5181"/>
                  </a:lnTo>
                  <a:lnTo>
                    <a:pt x="5125" y="4909"/>
                  </a:lnTo>
                  <a:lnTo>
                    <a:pt x="5463" y="5398"/>
                  </a:lnTo>
                  <a:lnTo>
                    <a:pt x="5506" y="5887"/>
                  </a:lnTo>
                  <a:lnTo>
                    <a:pt x="5845" y="5996"/>
                  </a:lnTo>
                  <a:lnTo>
                    <a:pt x="6522" y="6812"/>
                  </a:lnTo>
                  <a:lnTo>
                    <a:pt x="6819" y="6431"/>
                  </a:lnTo>
                  <a:lnTo>
                    <a:pt x="7497" y="6485"/>
                  </a:lnTo>
                  <a:lnTo>
                    <a:pt x="8471" y="5616"/>
                  </a:lnTo>
                  <a:lnTo>
                    <a:pt x="8682" y="4963"/>
                  </a:lnTo>
                  <a:lnTo>
                    <a:pt x="9064" y="4583"/>
                  </a:lnTo>
                  <a:lnTo>
                    <a:pt x="10122" y="4800"/>
                  </a:lnTo>
                  <a:lnTo>
                    <a:pt x="10842" y="5344"/>
                  </a:lnTo>
                  <a:lnTo>
                    <a:pt x="11139" y="6540"/>
                  </a:lnTo>
                  <a:lnTo>
                    <a:pt x="12918" y="7573"/>
                  </a:lnTo>
                  <a:lnTo>
                    <a:pt x="13383" y="8769"/>
                  </a:lnTo>
                  <a:lnTo>
                    <a:pt x="13511" y="11433"/>
                  </a:lnTo>
                  <a:lnTo>
                    <a:pt x="13892" y="12303"/>
                  </a:lnTo>
                  <a:lnTo>
                    <a:pt x="14188" y="11922"/>
                  </a:lnTo>
                  <a:lnTo>
                    <a:pt x="14612" y="12575"/>
                  </a:lnTo>
                  <a:lnTo>
                    <a:pt x="14400" y="13336"/>
                  </a:lnTo>
                  <a:lnTo>
                    <a:pt x="14400" y="13771"/>
                  </a:lnTo>
                  <a:lnTo>
                    <a:pt x="15798" y="15565"/>
                  </a:lnTo>
                  <a:lnTo>
                    <a:pt x="16009" y="15185"/>
                  </a:lnTo>
                  <a:lnTo>
                    <a:pt x="16137" y="15185"/>
                  </a:lnTo>
                  <a:lnTo>
                    <a:pt x="16264" y="15837"/>
                  </a:lnTo>
                  <a:lnTo>
                    <a:pt x="16729" y="16489"/>
                  </a:lnTo>
                  <a:lnTo>
                    <a:pt x="16729" y="16979"/>
                  </a:lnTo>
                  <a:lnTo>
                    <a:pt x="17322" y="17740"/>
                  </a:lnTo>
                  <a:lnTo>
                    <a:pt x="17534" y="18555"/>
                  </a:lnTo>
                  <a:lnTo>
                    <a:pt x="18043" y="18990"/>
                  </a:lnTo>
                  <a:lnTo>
                    <a:pt x="18423" y="18936"/>
                  </a:lnTo>
                  <a:lnTo>
                    <a:pt x="18974" y="20078"/>
                  </a:lnTo>
                  <a:lnTo>
                    <a:pt x="19440" y="20404"/>
                  </a:lnTo>
                  <a:lnTo>
                    <a:pt x="19737" y="20730"/>
                  </a:lnTo>
                  <a:lnTo>
                    <a:pt x="19821" y="20893"/>
                  </a:lnTo>
                  <a:lnTo>
                    <a:pt x="19609" y="21056"/>
                  </a:lnTo>
                  <a:lnTo>
                    <a:pt x="19525" y="21220"/>
                  </a:lnTo>
                  <a:lnTo>
                    <a:pt x="19864" y="21600"/>
                  </a:lnTo>
                  <a:lnTo>
                    <a:pt x="20075" y="21491"/>
                  </a:lnTo>
                  <a:lnTo>
                    <a:pt x="20330" y="21165"/>
                  </a:lnTo>
                  <a:lnTo>
                    <a:pt x="20584" y="20785"/>
                  </a:lnTo>
                  <a:lnTo>
                    <a:pt x="21007" y="20893"/>
                  </a:lnTo>
                  <a:lnTo>
                    <a:pt x="21134" y="20404"/>
                  </a:lnTo>
                  <a:lnTo>
                    <a:pt x="21346" y="19697"/>
                  </a:lnTo>
                  <a:lnTo>
                    <a:pt x="21219" y="19099"/>
                  </a:lnTo>
                  <a:lnTo>
                    <a:pt x="21304" y="18610"/>
                  </a:lnTo>
                  <a:lnTo>
                    <a:pt x="21431" y="17903"/>
                  </a:lnTo>
                  <a:lnTo>
                    <a:pt x="21600" y="16707"/>
                  </a:lnTo>
                  <a:cubicBezTo>
                    <a:pt x="21586" y="16181"/>
                    <a:pt x="21572" y="15656"/>
                    <a:pt x="21558" y="15130"/>
                  </a:cubicBezTo>
                  <a:lnTo>
                    <a:pt x="21177" y="13553"/>
                  </a:lnTo>
                  <a:lnTo>
                    <a:pt x="20753" y="12357"/>
                  </a:lnTo>
                  <a:lnTo>
                    <a:pt x="20795" y="12140"/>
                  </a:lnTo>
                  <a:lnTo>
                    <a:pt x="20457" y="11270"/>
                  </a:lnTo>
                  <a:lnTo>
                    <a:pt x="19821" y="10237"/>
                  </a:lnTo>
                  <a:lnTo>
                    <a:pt x="18720" y="8117"/>
                  </a:lnTo>
                  <a:lnTo>
                    <a:pt x="18551" y="7627"/>
                  </a:lnTo>
                  <a:lnTo>
                    <a:pt x="18847" y="7518"/>
                  </a:lnTo>
                  <a:lnTo>
                    <a:pt x="19271" y="7899"/>
                  </a:lnTo>
                  <a:lnTo>
                    <a:pt x="19694" y="9476"/>
                  </a:lnTo>
                  <a:lnTo>
                    <a:pt x="19059" y="7301"/>
                  </a:lnTo>
                  <a:lnTo>
                    <a:pt x="17831" y="5779"/>
                  </a:lnTo>
                  <a:lnTo>
                    <a:pt x="17492" y="4528"/>
                  </a:lnTo>
                  <a:lnTo>
                    <a:pt x="16856" y="3550"/>
                  </a:lnTo>
                  <a:lnTo>
                    <a:pt x="16560" y="2625"/>
                  </a:lnTo>
                  <a:lnTo>
                    <a:pt x="16094" y="1375"/>
                  </a:lnTo>
                  <a:lnTo>
                    <a:pt x="15840" y="1647"/>
                  </a:lnTo>
                  <a:lnTo>
                    <a:pt x="15925" y="2408"/>
                  </a:lnTo>
                  <a:lnTo>
                    <a:pt x="16052" y="3006"/>
                  </a:lnTo>
                  <a:lnTo>
                    <a:pt x="16052" y="3332"/>
                  </a:lnTo>
                  <a:lnTo>
                    <a:pt x="15586" y="2897"/>
                  </a:lnTo>
                  <a:lnTo>
                    <a:pt x="15501" y="2245"/>
                  </a:lnTo>
                  <a:lnTo>
                    <a:pt x="15459" y="1701"/>
                  </a:lnTo>
                  <a:lnTo>
                    <a:pt x="15755" y="1103"/>
                  </a:lnTo>
                  <a:lnTo>
                    <a:pt x="16014" y="0"/>
                  </a:lnTo>
                  <a:lnTo>
                    <a:pt x="15162" y="287"/>
                  </a:lnTo>
                  <a:lnTo>
                    <a:pt x="14739" y="16"/>
                  </a:lnTo>
                  <a:lnTo>
                    <a:pt x="14358" y="396"/>
                  </a:lnTo>
                  <a:lnTo>
                    <a:pt x="14273" y="1973"/>
                  </a:lnTo>
                  <a:lnTo>
                    <a:pt x="13511" y="1647"/>
                  </a:lnTo>
                  <a:lnTo>
                    <a:pt x="7285" y="2408"/>
                  </a:lnTo>
                  <a:lnTo>
                    <a:pt x="6141" y="1864"/>
                  </a:lnTo>
                  <a:cubicBezTo>
                    <a:pt x="6141" y="1864"/>
                    <a:pt x="0" y="3713"/>
                    <a:pt x="0" y="3713"/>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47" name="PA_形状 447"/>
            <p:cNvSpPr/>
            <p:nvPr>
              <p:custDataLst>
                <p:tags r:id="rId70"/>
              </p:custDataLst>
            </p:nvPr>
          </p:nvSpPr>
          <p:spPr>
            <a:xfrm rot="239813">
              <a:off x="10078918" y="3559327"/>
              <a:ext cx="919645" cy="485378"/>
            </a:xfrm>
            <a:custGeom>
              <a:avLst/>
              <a:gdLst/>
              <a:ahLst/>
              <a:cxnLst>
                <a:cxn ang="0">
                  <a:pos x="wd2" y="hd2"/>
                </a:cxn>
                <a:cxn ang="5400000">
                  <a:pos x="wd2" y="hd2"/>
                </a:cxn>
                <a:cxn ang="10800000">
                  <a:pos x="wd2" y="hd2"/>
                </a:cxn>
                <a:cxn ang="16200000">
                  <a:pos x="wd2" y="hd2"/>
                </a:cxn>
              </a:cxnLst>
              <a:rect l="0" t="0" r="r" b="b"/>
              <a:pathLst>
                <a:path w="21600" h="21600" extrusionOk="0">
                  <a:moveTo>
                    <a:pt x="6082" y="8645"/>
                  </a:moveTo>
                  <a:lnTo>
                    <a:pt x="6082" y="10999"/>
                  </a:lnTo>
                  <a:lnTo>
                    <a:pt x="5493" y="11797"/>
                  </a:lnTo>
                  <a:lnTo>
                    <a:pt x="4862" y="11797"/>
                  </a:lnTo>
                  <a:lnTo>
                    <a:pt x="4400" y="13470"/>
                  </a:lnTo>
                  <a:lnTo>
                    <a:pt x="3433" y="13470"/>
                  </a:lnTo>
                  <a:lnTo>
                    <a:pt x="3180" y="15144"/>
                  </a:lnTo>
                  <a:lnTo>
                    <a:pt x="2718" y="15941"/>
                  </a:lnTo>
                  <a:lnTo>
                    <a:pt x="1876" y="16818"/>
                  </a:lnTo>
                  <a:lnTo>
                    <a:pt x="909" y="18332"/>
                  </a:lnTo>
                  <a:lnTo>
                    <a:pt x="699" y="19767"/>
                  </a:lnTo>
                  <a:lnTo>
                    <a:pt x="0" y="20564"/>
                  </a:lnTo>
                  <a:lnTo>
                    <a:pt x="447" y="21600"/>
                  </a:lnTo>
                  <a:lnTo>
                    <a:pt x="3222" y="20564"/>
                  </a:lnTo>
                  <a:lnTo>
                    <a:pt x="6250" y="17615"/>
                  </a:lnTo>
                  <a:lnTo>
                    <a:pt x="8437" y="17296"/>
                  </a:lnTo>
                  <a:lnTo>
                    <a:pt x="9825" y="18572"/>
                  </a:lnTo>
                  <a:lnTo>
                    <a:pt x="12432" y="16898"/>
                  </a:lnTo>
                  <a:lnTo>
                    <a:pt x="15628" y="20963"/>
                  </a:lnTo>
                  <a:lnTo>
                    <a:pt x="16133" y="20165"/>
                  </a:lnTo>
                  <a:lnTo>
                    <a:pt x="16679" y="19528"/>
                  </a:lnTo>
                  <a:lnTo>
                    <a:pt x="17352" y="18014"/>
                  </a:lnTo>
                  <a:lnTo>
                    <a:pt x="17689" y="16420"/>
                  </a:lnTo>
                  <a:lnTo>
                    <a:pt x="18404" y="14347"/>
                  </a:lnTo>
                  <a:lnTo>
                    <a:pt x="18993" y="13072"/>
                  </a:lnTo>
                  <a:lnTo>
                    <a:pt x="19623" y="12753"/>
                  </a:lnTo>
                  <a:lnTo>
                    <a:pt x="20296" y="11797"/>
                  </a:lnTo>
                  <a:lnTo>
                    <a:pt x="20422" y="10521"/>
                  </a:lnTo>
                  <a:lnTo>
                    <a:pt x="20170" y="10442"/>
                  </a:lnTo>
                  <a:lnTo>
                    <a:pt x="19749" y="10920"/>
                  </a:lnTo>
                  <a:lnTo>
                    <a:pt x="19539" y="11478"/>
                  </a:lnTo>
                  <a:lnTo>
                    <a:pt x="19119" y="11717"/>
                  </a:lnTo>
                  <a:lnTo>
                    <a:pt x="18783" y="11478"/>
                  </a:lnTo>
                  <a:lnTo>
                    <a:pt x="18698" y="11079"/>
                  </a:lnTo>
                  <a:lnTo>
                    <a:pt x="18908" y="10840"/>
                  </a:lnTo>
                  <a:lnTo>
                    <a:pt x="19203" y="10920"/>
                  </a:lnTo>
                  <a:lnTo>
                    <a:pt x="19413" y="10920"/>
                  </a:lnTo>
                  <a:lnTo>
                    <a:pt x="19539" y="10282"/>
                  </a:lnTo>
                  <a:lnTo>
                    <a:pt x="19581" y="9485"/>
                  </a:lnTo>
                  <a:lnTo>
                    <a:pt x="19287" y="9405"/>
                  </a:lnTo>
                  <a:lnTo>
                    <a:pt x="18783" y="9326"/>
                  </a:lnTo>
                  <a:lnTo>
                    <a:pt x="18530" y="9086"/>
                  </a:lnTo>
                  <a:lnTo>
                    <a:pt x="18740" y="8449"/>
                  </a:lnTo>
                  <a:lnTo>
                    <a:pt x="19077" y="8449"/>
                  </a:lnTo>
                  <a:lnTo>
                    <a:pt x="19329" y="8050"/>
                  </a:lnTo>
                  <a:lnTo>
                    <a:pt x="19707" y="7572"/>
                  </a:lnTo>
                  <a:lnTo>
                    <a:pt x="20128" y="8130"/>
                  </a:lnTo>
                  <a:lnTo>
                    <a:pt x="20633" y="7812"/>
                  </a:lnTo>
                  <a:lnTo>
                    <a:pt x="20927" y="7014"/>
                  </a:lnTo>
                  <a:lnTo>
                    <a:pt x="21306" y="5898"/>
                  </a:lnTo>
                  <a:lnTo>
                    <a:pt x="21095" y="4225"/>
                  </a:lnTo>
                  <a:lnTo>
                    <a:pt x="20717" y="3826"/>
                  </a:lnTo>
                  <a:lnTo>
                    <a:pt x="20549" y="4623"/>
                  </a:lnTo>
                  <a:lnTo>
                    <a:pt x="20464" y="5181"/>
                  </a:lnTo>
                  <a:lnTo>
                    <a:pt x="19792" y="4782"/>
                  </a:lnTo>
                  <a:lnTo>
                    <a:pt x="19161" y="5022"/>
                  </a:lnTo>
                  <a:lnTo>
                    <a:pt x="18783" y="5500"/>
                  </a:lnTo>
                  <a:lnTo>
                    <a:pt x="18614" y="4703"/>
                  </a:lnTo>
                  <a:lnTo>
                    <a:pt x="18320" y="3826"/>
                  </a:lnTo>
                  <a:lnTo>
                    <a:pt x="18656" y="3427"/>
                  </a:lnTo>
                  <a:lnTo>
                    <a:pt x="19119" y="4065"/>
                  </a:lnTo>
                  <a:lnTo>
                    <a:pt x="19455" y="3747"/>
                  </a:lnTo>
                  <a:lnTo>
                    <a:pt x="19707" y="3667"/>
                  </a:lnTo>
                  <a:lnTo>
                    <a:pt x="20128" y="2950"/>
                  </a:lnTo>
                  <a:lnTo>
                    <a:pt x="20338" y="2950"/>
                  </a:lnTo>
                  <a:lnTo>
                    <a:pt x="20296" y="2312"/>
                  </a:lnTo>
                  <a:lnTo>
                    <a:pt x="20044" y="877"/>
                  </a:lnTo>
                  <a:lnTo>
                    <a:pt x="20170" y="797"/>
                  </a:lnTo>
                  <a:lnTo>
                    <a:pt x="21474" y="3747"/>
                  </a:lnTo>
                  <a:lnTo>
                    <a:pt x="21600" y="3587"/>
                  </a:lnTo>
                  <a:lnTo>
                    <a:pt x="19960" y="0"/>
                  </a:lnTo>
                  <a:lnTo>
                    <a:pt x="15461" y="2730"/>
                  </a:lnTo>
                  <a:cubicBezTo>
                    <a:pt x="15461" y="2730"/>
                    <a:pt x="6082" y="8645"/>
                    <a:pt x="6082" y="8645"/>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48" name="PA_形状 448"/>
            <p:cNvSpPr/>
            <p:nvPr>
              <p:custDataLst>
                <p:tags r:id="rId71"/>
              </p:custDataLst>
            </p:nvPr>
          </p:nvSpPr>
          <p:spPr>
            <a:xfrm rot="239813">
              <a:off x="10078918" y="3559327"/>
              <a:ext cx="919645" cy="485378"/>
            </a:xfrm>
            <a:custGeom>
              <a:avLst/>
              <a:gdLst/>
              <a:ahLst/>
              <a:cxnLst>
                <a:cxn ang="0">
                  <a:pos x="wd2" y="hd2"/>
                </a:cxn>
                <a:cxn ang="5400000">
                  <a:pos x="wd2" y="hd2"/>
                </a:cxn>
                <a:cxn ang="10800000">
                  <a:pos x="wd2" y="hd2"/>
                </a:cxn>
                <a:cxn ang="16200000">
                  <a:pos x="wd2" y="hd2"/>
                </a:cxn>
              </a:cxnLst>
              <a:rect l="0" t="0" r="r" b="b"/>
              <a:pathLst>
                <a:path w="21600" h="21600" extrusionOk="0">
                  <a:moveTo>
                    <a:pt x="6082" y="8645"/>
                  </a:moveTo>
                  <a:lnTo>
                    <a:pt x="6082" y="10999"/>
                  </a:lnTo>
                  <a:lnTo>
                    <a:pt x="5493" y="11797"/>
                  </a:lnTo>
                  <a:lnTo>
                    <a:pt x="4862" y="11797"/>
                  </a:lnTo>
                  <a:lnTo>
                    <a:pt x="4400" y="13470"/>
                  </a:lnTo>
                  <a:lnTo>
                    <a:pt x="3433" y="13470"/>
                  </a:lnTo>
                  <a:lnTo>
                    <a:pt x="3180" y="15144"/>
                  </a:lnTo>
                  <a:lnTo>
                    <a:pt x="2718" y="15941"/>
                  </a:lnTo>
                  <a:lnTo>
                    <a:pt x="1876" y="16818"/>
                  </a:lnTo>
                  <a:lnTo>
                    <a:pt x="909" y="18332"/>
                  </a:lnTo>
                  <a:lnTo>
                    <a:pt x="699" y="19767"/>
                  </a:lnTo>
                  <a:lnTo>
                    <a:pt x="0" y="20564"/>
                  </a:lnTo>
                  <a:lnTo>
                    <a:pt x="447" y="21600"/>
                  </a:lnTo>
                  <a:lnTo>
                    <a:pt x="3222" y="20564"/>
                  </a:lnTo>
                  <a:lnTo>
                    <a:pt x="6250" y="17615"/>
                  </a:lnTo>
                  <a:lnTo>
                    <a:pt x="8437" y="17296"/>
                  </a:lnTo>
                  <a:lnTo>
                    <a:pt x="9825" y="18572"/>
                  </a:lnTo>
                  <a:lnTo>
                    <a:pt x="12432" y="16898"/>
                  </a:lnTo>
                  <a:lnTo>
                    <a:pt x="15628" y="20963"/>
                  </a:lnTo>
                  <a:lnTo>
                    <a:pt x="16133" y="20165"/>
                  </a:lnTo>
                  <a:lnTo>
                    <a:pt x="16679" y="19528"/>
                  </a:lnTo>
                  <a:lnTo>
                    <a:pt x="17352" y="18014"/>
                  </a:lnTo>
                  <a:lnTo>
                    <a:pt x="17689" y="16420"/>
                  </a:lnTo>
                  <a:lnTo>
                    <a:pt x="18404" y="14347"/>
                  </a:lnTo>
                  <a:lnTo>
                    <a:pt x="18993" y="13072"/>
                  </a:lnTo>
                  <a:lnTo>
                    <a:pt x="19623" y="12753"/>
                  </a:lnTo>
                  <a:lnTo>
                    <a:pt x="20296" y="11797"/>
                  </a:lnTo>
                  <a:lnTo>
                    <a:pt x="20422" y="10521"/>
                  </a:lnTo>
                  <a:lnTo>
                    <a:pt x="20170" y="10442"/>
                  </a:lnTo>
                  <a:lnTo>
                    <a:pt x="19749" y="10920"/>
                  </a:lnTo>
                  <a:lnTo>
                    <a:pt x="19539" y="11478"/>
                  </a:lnTo>
                  <a:lnTo>
                    <a:pt x="19119" y="11717"/>
                  </a:lnTo>
                  <a:lnTo>
                    <a:pt x="18783" y="11478"/>
                  </a:lnTo>
                  <a:lnTo>
                    <a:pt x="18698" y="11079"/>
                  </a:lnTo>
                  <a:lnTo>
                    <a:pt x="18908" y="10840"/>
                  </a:lnTo>
                  <a:lnTo>
                    <a:pt x="19203" y="10920"/>
                  </a:lnTo>
                  <a:lnTo>
                    <a:pt x="19413" y="10920"/>
                  </a:lnTo>
                  <a:lnTo>
                    <a:pt x="19539" y="10282"/>
                  </a:lnTo>
                  <a:lnTo>
                    <a:pt x="19581" y="9485"/>
                  </a:lnTo>
                  <a:lnTo>
                    <a:pt x="19287" y="9405"/>
                  </a:lnTo>
                  <a:lnTo>
                    <a:pt x="18783" y="9326"/>
                  </a:lnTo>
                  <a:lnTo>
                    <a:pt x="18530" y="9086"/>
                  </a:lnTo>
                  <a:lnTo>
                    <a:pt x="18740" y="8449"/>
                  </a:lnTo>
                  <a:lnTo>
                    <a:pt x="19077" y="8449"/>
                  </a:lnTo>
                  <a:lnTo>
                    <a:pt x="19329" y="8050"/>
                  </a:lnTo>
                  <a:lnTo>
                    <a:pt x="19707" y="7572"/>
                  </a:lnTo>
                  <a:lnTo>
                    <a:pt x="20128" y="8130"/>
                  </a:lnTo>
                  <a:lnTo>
                    <a:pt x="20633" y="7812"/>
                  </a:lnTo>
                  <a:lnTo>
                    <a:pt x="20927" y="7014"/>
                  </a:lnTo>
                  <a:lnTo>
                    <a:pt x="21306" y="5898"/>
                  </a:lnTo>
                  <a:lnTo>
                    <a:pt x="21095" y="4225"/>
                  </a:lnTo>
                  <a:lnTo>
                    <a:pt x="20717" y="3826"/>
                  </a:lnTo>
                  <a:lnTo>
                    <a:pt x="20549" y="4623"/>
                  </a:lnTo>
                  <a:lnTo>
                    <a:pt x="20464" y="5181"/>
                  </a:lnTo>
                  <a:lnTo>
                    <a:pt x="19792" y="4782"/>
                  </a:lnTo>
                  <a:lnTo>
                    <a:pt x="19161" y="5022"/>
                  </a:lnTo>
                  <a:lnTo>
                    <a:pt x="18783" y="5500"/>
                  </a:lnTo>
                  <a:lnTo>
                    <a:pt x="18614" y="4703"/>
                  </a:lnTo>
                  <a:lnTo>
                    <a:pt x="18320" y="3826"/>
                  </a:lnTo>
                  <a:lnTo>
                    <a:pt x="18656" y="3427"/>
                  </a:lnTo>
                  <a:lnTo>
                    <a:pt x="19119" y="4065"/>
                  </a:lnTo>
                  <a:lnTo>
                    <a:pt x="19455" y="3747"/>
                  </a:lnTo>
                  <a:lnTo>
                    <a:pt x="19707" y="3667"/>
                  </a:lnTo>
                  <a:lnTo>
                    <a:pt x="20128" y="2950"/>
                  </a:lnTo>
                  <a:lnTo>
                    <a:pt x="20338" y="2950"/>
                  </a:lnTo>
                  <a:lnTo>
                    <a:pt x="20296" y="2312"/>
                  </a:lnTo>
                  <a:lnTo>
                    <a:pt x="20044" y="877"/>
                  </a:lnTo>
                  <a:lnTo>
                    <a:pt x="20170" y="797"/>
                  </a:lnTo>
                  <a:lnTo>
                    <a:pt x="21474" y="3747"/>
                  </a:lnTo>
                  <a:lnTo>
                    <a:pt x="21600" y="3587"/>
                  </a:lnTo>
                  <a:lnTo>
                    <a:pt x="19960" y="0"/>
                  </a:lnTo>
                  <a:lnTo>
                    <a:pt x="15461" y="2730"/>
                  </a:lnTo>
                  <a:cubicBezTo>
                    <a:pt x="15461" y="2730"/>
                    <a:pt x="6082" y="8645"/>
                    <a:pt x="6082" y="8645"/>
                  </a:cubicBezTo>
                  <a:close/>
                </a:path>
              </a:pathLst>
            </a:custGeom>
            <a:solidFill>
              <a:srgbClr val="E8E9EB"/>
            </a:solidFill>
            <a:ln w="12700">
              <a:solidFill>
                <a:srgbClr val="FFFFFF"/>
              </a:solidFill>
              <a:miter lim="400000"/>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49" name="PA_形状 449"/>
            <p:cNvSpPr/>
            <p:nvPr>
              <p:custDataLst>
                <p:tags r:id="rId72"/>
              </p:custDataLst>
            </p:nvPr>
          </p:nvSpPr>
          <p:spPr>
            <a:xfrm rot="239813">
              <a:off x="11126612" y="2029816"/>
              <a:ext cx="383090" cy="594587"/>
            </a:xfrm>
            <a:custGeom>
              <a:avLst/>
              <a:gdLst/>
              <a:ahLst/>
              <a:cxnLst>
                <a:cxn ang="0">
                  <a:pos x="wd2" y="hd2"/>
                </a:cxn>
                <a:cxn ang="5400000">
                  <a:pos x="wd2" y="hd2"/>
                </a:cxn>
                <a:cxn ang="10800000">
                  <a:pos x="wd2" y="hd2"/>
                </a:cxn>
                <a:cxn ang="16200000">
                  <a:pos x="wd2" y="hd2"/>
                </a:cxn>
              </a:cxnLst>
              <a:rect l="0" t="0" r="r" b="b"/>
              <a:pathLst>
                <a:path w="21600" h="21600" extrusionOk="0">
                  <a:moveTo>
                    <a:pt x="2634" y="1011"/>
                  </a:moveTo>
                  <a:lnTo>
                    <a:pt x="2143" y="3158"/>
                  </a:lnTo>
                  <a:lnTo>
                    <a:pt x="1356" y="4926"/>
                  </a:lnTo>
                  <a:lnTo>
                    <a:pt x="1651" y="6442"/>
                  </a:lnTo>
                  <a:lnTo>
                    <a:pt x="1749" y="8400"/>
                  </a:lnTo>
                  <a:lnTo>
                    <a:pt x="1847" y="9916"/>
                  </a:lnTo>
                  <a:lnTo>
                    <a:pt x="963" y="10800"/>
                  </a:lnTo>
                  <a:lnTo>
                    <a:pt x="1455" y="11621"/>
                  </a:lnTo>
                  <a:lnTo>
                    <a:pt x="0" y="12878"/>
                  </a:lnTo>
                  <a:lnTo>
                    <a:pt x="5680" y="20400"/>
                  </a:lnTo>
                  <a:lnTo>
                    <a:pt x="6663" y="21284"/>
                  </a:lnTo>
                  <a:lnTo>
                    <a:pt x="7547" y="21600"/>
                  </a:lnTo>
                  <a:lnTo>
                    <a:pt x="8334" y="20021"/>
                  </a:lnTo>
                  <a:lnTo>
                    <a:pt x="8530" y="19200"/>
                  </a:lnTo>
                  <a:lnTo>
                    <a:pt x="9709" y="18189"/>
                  </a:lnTo>
                  <a:lnTo>
                    <a:pt x="9217" y="17684"/>
                  </a:lnTo>
                  <a:lnTo>
                    <a:pt x="10496" y="16990"/>
                  </a:lnTo>
                  <a:lnTo>
                    <a:pt x="11674" y="16800"/>
                  </a:lnTo>
                  <a:lnTo>
                    <a:pt x="11871" y="15852"/>
                  </a:lnTo>
                  <a:lnTo>
                    <a:pt x="13051" y="15284"/>
                  </a:lnTo>
                  <a:lnTo>
                    <a:pt x="13640" y="14211"/>
                  </a:lnTo>
                  <a:lnTo>
                    <a:pt x="13248" y="12947"/>
                  </a:lnTo>
                  <a:lnTo>
                    <a:pt x="13837" y="12568"/>
                  </a:lnTo>
                  <a:lnTo>
                    <a:pt x="14721" y="13326"/>
                  </a:lnTo>
                  <a:lnTo>
                    <a:pt x="15508" y="13705"/>
                  </a:lnTo>
                  <a:lnTo>
                    <a:pt x="15606" y="12442"/>
                  </a:lnTo>
                  <a:lnTo>
                    <a:pt x="16883" y="11811"/>
                  </a:lnTo>
                  <a:lnTo>
                    <a:pt x="17276" y="11747"/>
                  </a:lnTo>
                  <a:lnTo>
                    <a:pt x="20913" y="9284"/>
                  </a:lnTo>
                  <a:lnTo>
                    <a:pt x="21011" y="8779"/>
                  </a:lnTo>
                  <a:lnTo>
                    <a:pt x="21600" y="8337"/>
                  </a:lnTo>
                  <a:lnTo>
                    <a:pt x="19733" y="7200"/>
                  </a:lnTo>
                  <a:lnTo>
                    <a:pt x="18456" y="7010"/>
                  </a:lnTo>
                  <a:lnTo>
                    <a:pt x="17768" y="6947"/>
                  </a:lnTo>
                  <a:lnTo>
                    <a:pt x="16883" y="6695"/>
                  </a:lnTo>
                  <a:lnTo>
                    <a:pt x="16294" y="6000"/>
                  </a:lnTo>
                  <a:lnTo>
                    <a:pt x="15802" y="5810"/>
                  </a:lnTo>
                  <a:lnTo>
                    <a:pt x="14721" y="6000"/>
                  </a:lnTo>
                  <a:lnTo>
                    <a:pt x="14229" y="5621"/>
                  </a:lnTo>
                  <a:lnTo>
                    <a:pt x="12756" y="2968"/>
                  </a:lnTo>
                  <a:lnTo>
                    <a:pt x="11871" y="2211"/>
                  </a:lnTo>
                  <a:lnTo>
                    <a:pt x="10889" y="884"/>
                  </a:lnTo>
                  <a:lnTo>
                    <a:pt x="10103" y="63"/>
                  </a:lnTo>
                  <a:lnTo>
                    <a:pt x="8039" y="0"/>
                  </a:lnTo>
                  <a:lnTo>
                    <a:pt x="6859" y="505"/>
                  </a:lnTo>
                  <a:lnTo>
                    <a:pt x="6171" y="1073"/>
                  </a:lnTo>
                  <a:lnTo>
                    <a:pt x="5091" y="1579"/>
                  </a:lnTo>
                  <a:lnTo>
                    <a:pt x="4599" y="1768"/>
                  </a:lnTo>
                  <a:cubicBezTo>
                    <a:pt x="4599" y="1768"/>
                    <a:pt x="2634" y="1011"/>
                    <a:pt x="2634" y="101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50" name="PA_形状 450"/>
            <p:cNvSpPr/>
            <p:nvPr>
              <p:custDataLst>
                <p:tags r:id="rId73"/>
              </p:custDataLst>
            </p:nvPr>
          </p:nvSpPr>
          <p:spPr>
            <a:xfrm rot="239813">
              <a:off x="11126612" y="2029816"/>
              <a:ext cx="383090" cy="594587"/>
            </a:xfrm>
            <a:custGeom>
              <a:avLst/>
              <a:gdLst/>
              <a:ahLst/>
              <a:cxnLst>
                <a:cxn ang="0">
                  <a:pos x="wd2" y="hd2"/>
                </a:cxn>
                <a:cxn ang="5400000">
                  <a:pos x="wd2" y="hd2"/>
                </a:cxn>
                <a:cxn ang="10800000">
                  <a:pos x="wd2" y="hd2"/>
                </a:cxn>
                <a:cxn ang="16200000">
                  <a:pos x="wd2" y="hd2"/>
                </a:cxn>
              </a:cxnLst>
              <a:rect l="0" t="0" r="r" b="b"/>
              <a:pathLst>
                <a:path w="21600" h="21600" extrusionOk="0">
                  <a:moveTo>
                    <a:pt x="2634" y="1011"/>
                  </a:moveTo>
                  <a:lnTo>
                    <a:pt x="2143" y="3158"/>
                  </a:lnTo>
                  <a:lnTo>
                    <a:pt x="1356" y="4926"/>
                  </a:lnTo>
                  <a:lnTo>
                    <a:pt x="1651" y="6442"/>
                  </a:lnTo>
                  <a:lnTo>
                    <a:pt x="1749" y="8400"/>
                  </a:lnTo>
                  <a:lnTo>
                    <a:pt x="1847" y="9916"/>
                  </a:lnTo>
                  <a:lnTo>
                    <a:pt x="963" y="10800"/>
                  </a:lnTo>
                  <a:lnTo>
                    <a:pt x="1455" y="11621"/>
                  </a:lnTo>
                  <a:lnTo>
                    <a:pt x="0" y="12878"/>
                  </a:lnTo>
                  <a:lnTo>
                    <a:pt x="5680" y="20400"/>
                  </a:lnTo>
                  <a:lnTo>
                    <a:pt x="6663" y="21284"/>
                  </a:lnTo>
                  <a:lnTo>
                    <a:pt x="7547" y="21600"/>
                  </a:lnTo>
                  <a:lnTo>
                    <a:pt x="8334" y="20021"/>
                  </a:lnTo>
                  <a:lnTo>
                    <a:pt x="8530" y="19200"/>
                  </a:lnTo>
                  <a:lnTo>
                    <a:pt x="9709" y="18189"/>
                  </a:lnTo>
                  <a:lnTo>
                    <a:pt x="9217" y="17684"/>
                  </a:lnTo>
                  <a:lnTo>
                    <a:pt x="10496" y="16990"/>
                  </a:lnTo>
                  <a:lnTo>
                    <a:pt x="11674" y="16800"/>
                  </a:lnTo>
                  <a:lnTo>
                    <a:pt x="11871" y="15852"/>
                  </a:lnTo>
                  <a:lnTo>
                    <a:pt x="13051" y="15284"/>
                  </a:lnTo>
                  <a:lnTo>
                    <a:pt x="13640" y="14210"/>
                  </a:lnTo>
                  <a:lnTo>
                    <a:pt x="13248" y="12947"/>
                  </a:lnTo>
                  <a:lnTo>
                    <a:pt x="13837" y="12568"/>
                  </a:lnTo>
                  <a:lnTo>
                    <a:pt x="14721" y="13326"/>
                  </a:lnTo>
                  <a:lnTo>
                    <a:pt x="15508" y="13705"/>
                  </a:lnTo>
                  <a:lnTo>
                    <a:pt x="15606" y="12442"/>
                  </a:lnTo>
                  <a:lnTo>
                    <a:pt x="16883" y="11811"/>
                  </a:lnTo>
                  <a:lnTo>
                    <a:pt x="17276" y="11747"/>
                  </a:lnTo>
                  <a:lnTo>
                    <a:pt x="20913" y="9284"/>
                  </a:lnTo>
                  <a:lnTo>
                    <a:pt x="21011" y="8779"/>
                  </a:lnTo>
                  <a:lnTo>
                    <a:pt x="21600" y="8337"/>
                  </a:lnTo>
                  <a:lnTo>
                    <a:pt x="19733" y="7200"/>
                  </a:lnTo>
                  <a:lnTo>
                    <a:pt x="18456" y="7010"/>
                  </a:lnTo>
                  <a:lnTo>
                    <a:pt x="17768" y="6947"/>
                  </a:lnTo>
                  <a:lnTo>
                    <a:pt x="16883" y="6695"/>
                  </a:lnTo>
                  <a:lnTo>
                    <a:pt x="16294" y="6000"/>
                  </a:lnTo>
                  <a:lnTo>
                    <a:pt x="15802" y="5810"/>
                  </a:lnTo>
                  <a:lnTo>
                    <a:pt x="14721" y="6000"/>
                  </a:lnTo>
                  <a:lnTo>
                    <a:pt x="14229" y="5621"/>
                  </a:lnTo>
                  <a:lnTo>
                    <a:pt x="12756" y="2968"/>
                  </a:lnTo>
                  <a:lnTo>
                    <a:pt x="11871" y="2211"/>
                  </a:lnTo>
                  <a:lnTo>
                    <a:pt x="10889" y="884"/>
                  </a:lnTo>
                  <a:lnTo>
                    <a:pt x="10103" y="63"/>
                  </a:lnTo>
                  <a:lnTo>
                    <a:pt x="8039" y="0"/>
                  </a:lnTo>
                  <a:lnTo>
                    <a:pt x="6859" y="505"/>
                  </a:lnTo>
                  <a:lnTo>
                    <a:pt x="6171" y="1073"/>
                  </a:lnTo>
                  <a:lnTo>
                    <a:pt x="5091" y="1579"/>
                  </a:lnTo>
                  <a:lnTo>
                    <a:pt x="4599" y="1768"/>
                  </a:lnTo>
                  <a:cubicBezTo>
                    <a:pt x="4599" y="1768"/>
                    <a:pt x="2634" y="1011"/>
                    <a:pt x="2634" y="101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51" name="PA_形状 451"/>
            <p:cNvSpPr/>
            <p:nvPr>
              <p:custDataLst>
                <p:tags r:id="rId74"/>
              </p:custDataLst>
            </p:nvPr>
          </p:nvSpPr>
          <p:spPr>
            <a:xfrm rot="239813">
              <a:off x="11068101" y="2371448"/>
              <a:ext cx="172232" cy="356312"/>
            </a:xfrm>
            <a:custGeom>
              <a:avLst/>
              <a:gdLst/>
              <a:ahLst/>
              <a:cxnLst>
                <a:cxn ang="0">
                  <a:pos x="wd2" y="hd2"/>
                </a:cxn>
                <a:cxn ang="5400000">
                  <a:pos x="wd2" y="hd2"/>
                </a:cxn>
                <a:cxn ang="10800000">
                  <a:pos x="wd2" y="hd2"/>
                </a:cxn>
                <a:cxn ang="16200000">
                  <a:pos x="wd2" y="hd2"/>
                </a:cxn>
              </a:cxnLst>
              <a:rect l="0" t="0" r="r" b="b"/>
              <a:pathLst>
                <a:path w="21600" h="21600" extrusionOk="0">
                  <a:moveTo>
                    <a:pt x="4555" y="0"/>
                  </a:moveTo>
                  <a:lnTo>
                    <a:pt x="2152" y="1055"/>
                  </a:lnTo>
                  <a:lnTo>
                    <a:pt x="3025" y="4010"/>
                  </a:lnTo>
                  <a:lnTo>
                    <a:pt x="4555" y="5065"/>
                  </a:lnTo>
                  <a:lnTo>
                    <a:pt x="4773" y="5487"/>
                  </a:lnTo>
                  <a:lnTo>
                    <a:pt x="4773" y="6014"/>
                  </a:lnTo>
                  <a:lnTo>
                    <a:pt x="2152" y="7914"/>
                  </a:lnTo>
                  <a:lnTo>
                    <a:pt x="2152" y="8441"/>
                  </a:lnTo>
                  <a:lnTo>
                    <a:pt x="2370" y="9180"/>
                  </a:lnTo>
                  <a:lnTo>
                    <a:pt x="1058" y="10763"/>
                  </a:lnTo>
                  <a:lnTo>
                    <a:pt x="2370" y="11818"/>
                  </a:lnTo>
                  <a:lnTo>
                    <a:pt x="1058" y="12978"/>
                  </a:lnTo>
                  <a:lnTo>
                    <a:pt x="0" y="14345"/>
                  </a:lnTo>
                  <a:lnTo>
                    <a:pt x="2186" y="17411"/>
                  </a:lnTo>
                  <a:lnTo>
                    <a:pt x="3244" y="19837"/>
                  </a:lnTo>
                  <a:lnTo>
                    <a:pt x="4773" y="21600"/>
                  </a:lnTo>
                  <a:lnTo>
                    <a:pt x="15920" y="19098"/>
                  </a:lnTo>
                  <a:lnTo>
                    <a:pt x="18978" y="18255"/>
                  </a:lnTo>
                  <a:lnTo>
                    <a:pt x="21600" y="16355"/>
                  </a:lnTo>
                  <a:lnTo>
                    <a:pt x="20944" y="14667"/>
                  </a:lnTo>
                  <a:lnTo>
                    <a:pt x="17885" y="13084"/>
                  </a:lnTo>
                  <a:lnTo>
                    <a:pt x="17011" y="11818"/>
                  </a:lnTo>
                  <a:cubicBezTo>
                    <a:pt x="17011" y="11818"/>
                    <a:pt x="4555" y="0"/>
                    <a:pt x="4555"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52" name="PA_形状 452"/>
            <p:cNvSpPr/>
            <p:nvPr>
              <p:custDataLst>
                <p:tags r:id="rId75"/>
              </p:custDataLst>
            </p:nvPr>
          </p:nvSpPr>
          <p:spPr>
            <a:xfrm rot="239813">
              <a:off x="11068101" y="2371448"/>
              <a:ext cx="172232" cy="356312"/>
            </a:xfrm>
            <a:custGeom>
              <a:avLst/>
              <a:gdLst/>
              <a:ahLst/>
              <a:cxnLst>
                <a:cxn ang="0">
                  <a:pos x="wd2" y="hd2"/>
                </a:cxn>
                <a:cxn ang="5400000">
                  <a:pos x="wd2" y="hd2"/>
                </a:cxn>
                <a:cxn ang="10800000">
                  <a:pos x="wd2" y="hd2"/>
                </a:cxn>
                <a:cxn ang="16200000">
                  <a:pos x="wd2" y="hd2"/>
                </a:cxn>
              </a:cxnLst>
              <a:rect l="0" t="0" r="r" b="b"/>
              <a:pathLst>
                <a:path w="21600" h="21600" extrusionOk="0">
                  <a:moveTo>
                    <a:pt x="4555" y="0"/>
                  </a:moveTo>
                  <a:lnTo>
                    <a:pt x="2152" y="1055"/>
                  </a:lnTo>
                  <a:lnTo>
                    <a:pt x="3025" y="4010"/>
                  </a:lnTo>
                  <a:lnTo>
                    <a:pt x="4555" y="5065"/>
                  </a:lnTo>
                  <a:lnTo>
                    <a:pt x="4773" y="5487"/>
                  </a:lnTo>
                  <a:lnTo>
                    <a:pt x="4773" y="6014"/>
                  </a:lnTo>
                  <a:lnTo>
                    <a:pt x="2152" y="7914"/>
                  </a:lnTo>
                  <a:lnTo>
                    <a:pt x="2152" y="8441"/>
                  </a:lnTo>
                  <a:lnTo>
                    <a:pt x="2370" y="9180"/>
                  </a:lnTo>
                  <a:lnTo>
                    <a:pt x="1058" y="10763"/>
                  </a:lnTo>
                  <a:lnTo>
                    <a:pt x="2370" y="11818"/>
                  </a:lnTo>
                  <a:lnTo>
                    <a:pt x="1058" y="12978"/>
                  </a:lnTo>
                  <a:lnTo>
                    <a:pt x="0" y="14345"/>
                  </a:lnTo>
                  <a:lnTo>
                    <a:pt x="2186" y="17411"/>
                  </a:lnTo>
                  <a:lnTo>
                    <a:pt x="3244" y="19837"/>
                  </a:lnTo>
                  <a:lnTo>
                    <a:pt x="4773" y="21600"/>
                  </a:lnTo>
                  <a:lnTo>
                    <a:pt x="15920" y="19098"/>
                  </a:lnTo>
                  <a:lnTo>
                    <a:pt x="18978" y="18255"/>
                  </a:lnTo>
                  <a:lnTo>
                    <a:pt x="21600" y="16355"/>
                  </a:lnTo>
                  <a:lnTo>
                    <a:pt x="20944" y="14667"/>
                  </a:lnTo>
                  <a:lnTo>
                    <a:pt x="17885" y="13084"/>
                  </a:lnTo>
                  <a:lnTo>
                    <a:pt x="17011" y="11818"/>
                  </a:lnTo>
                  <a:cubicBezTo>
                    <a:pt x="17011" y="11818"/>
                    <a:pt x="4555" y="0"/>
                    <a:pt x="4555"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53" name="PA_形状 453"/>
            <p:cNvSpPr/>
            <p:nvPr>
              <p:custDataLst>
                <p:tags r:id="rId76"/>
              </p:custDataLst>
            </p:nvPr>
          </p:nvSpPr>
          <p:spPr>
            <a:xfrm rot="239813">
              <a:off x="10920864" y="2392222"/>
              <a:ext cx="189885" cy="340864"/>
            </a:xfrm>
            <a:custGeom>
              <a:avLst/>
              <a:gdLst/>
              <a:ahLst/>
              <a:cxnLst>
                <a:cxn ang="0">
                  <a:pos x="wd2" y="hd2"/>
                </a:cxn>
                <a:cxn ang="5400000">
                  <a:pos x="wd2" y="hd2"/>
                </a:cxn>
                <a:cxn ang="10800000">
                  <a:pos x="wd2" y="hd2"/>
                </a:cxn>
                <a:cxn ang="16200000">
                  <a:pos x="wd2" y="hd2"/>
                </a:cxn>
              </a:cxnLst>
              <a:rect l="0" t="0" r="r" b="b"/>
              <a:pathLst>
                <a:path w="21600" h="21600" extrusionOk="0">
                  <a:moveTo>
                    <a:pt x="0" y="4077"/>
                  </a:moveTo>
                  <a:lnTo>
                    <a:pt x="3964" y="9477"/>
                  </a:lnTo>
                  <a:lnTo>
                    <a:pt x="5193" y="11797"/>
                  </a:lnTo>
                  <a:lnTo>
                    <a:pt x="8126" y="13335"/>
                  </a:lnTo>
                  <a:lnTo>
                    <a:pt x="10106" y="16421"/>
                  </a:lnTo>
                  <a:lnTo>
                    <a:pt x="12485" y="21600"/>
                  </a:lnTo>
                  <a:lnTo>
                    <a:pt x="21403" y="20498"/>
                  </a:lnTo>
                  <a:lnTo>
                    <a:pt x="20213" y="18845"/>
                  </a:lnTo>
                  <a:lnTo>
                    <a:pt x="19619" y="17192"/>
                  </a:lnTo>
                  <a:lnTo>
                    <a:pt x="17240" y="12894"/>
                  </a:lnTo>
                  <a:lnTo>
                    <a:pt x="19420" y="10249"/>
                  </a:lnTo>
                  <a:lnTo>
                    <a:pt x="18232" y="9477"/>
                  </a:lnTo>
                  <a:lnTo>
                    <a:pt x="19420" y="8045"/>
                  </a:lnTo>
                  <a:lnTo>
                    <a:pt x="19420" y="6061"/>
                  </a:lnTo>
                  <a:lnTo>
                    <a:pt x="21600" y="4298"/>
                  </a:lnTo>
                  <a:lnTo>
                    <a:pt x="20213" y="2645"/>
                  </a:lnTo>
                  <a:lnTo>
                    <a:pt x="19420" y="0"/>
                  </a:lnTo>
                  <a:lnTo>
                    <a:pt x="16250" y="771"/>
                  </a:lnTo>
                  <a:cubicBezTo>
                    <a:pt x="16250" y="771"/>
                    <a:pt x="0" y="4077"/>
                    <a:pt x="0" y="4077"/>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54" name="PA_形状 454"/>
            <p:cNvSpPr/>
            <p:nvPr>
              <p:custDataLst>
                <p:tags r:id="rId77"/>
              </p:custDataLst>
            </p:nvPr>
          </p:nvSpPr>
          <p:spPr>
            <a:xfrm rot="239813">
              <a:off x="10920864" y="2392222"/>
              <a:ext cx="189885" cy="340864"/>
            </a:xfrm>
            <a:custGeom>
              <a:avLst/>
              <a:gdLst/>
              <a:ahLst/>
              <a:cxnLst>
                <a:cxn ang="0">
                  <a:pos x="wd2" y="hd2"/>
                </a:cxn>
                <a:cxn ang="5400000">
                  <a:pos x="wd2" y="hd2"/>
                </a:cxn>
                <a:cxn ang="10800000">
                  <a:pos x="wd2" y="hd2"/>
                </a:cxn>
                <a:cxn ang="16200000">
                  <a:pos x="wd2" y="hd2"/>
                </a:cxn>
              </a:cxnLst>
              <a:rect l="0" t="0" r="r" b="b"/>
              <a:pathLst>
                <a:path w="21600" h="21600" extrusionOk="0">
                  <a:moveTo>
                    <a:pt x="0" y="4077"/>
                  </a:moveTo>
                  <a:lnTo>
                    <a:pt x="3964" y="9477"/>
                  </a:lnTo>
                  <a:lnTo>
                    <a:pt x="5193" y="11797"/>
                  </a:lnTo>
                  <a:lnTo>
                    <a:pt x="8125" y="13335"/>
                  </a:lnTo>
                  <a:lnTo>
                    <a:pt x="10106" y="16421"/>
                  </a:lnTo>
                  <a:lnTo>
                    <a:pt x="12485" y="21600"/>
                  </a:lnTo>
                  <a:lnTo>
                    <a:pt x="21403" y="20498"/>
                  </a:lnTo>
                  <a:lnTo>
                    <a:pt x="20213" y="18845"/>
                  </a:lnTo>
                  <a:lnTo>
                    <a:pt x="19619" y="17192"/>
                  </a:lnTo>
                  <a:lnTo>
                    <a:pt x="17240" y="12894"/>
                  </a:lnTo>
                  <a:lnTo>
                    <a:pt x="19420" y="10249"/>
                  </a:lnTo>
                  <a:lnTo>
                    <a:pt x="18232" y="9477"/>
                  </a:lnTo>
                  <a:lnTo>
                    <a:pt x="19420" y="8045"/>
                  </a:lnTo>
                  <a:lnTo>
                    <a:pt x="19420" y="6061"/>
                  </a:lnTo>
                  <a:lnTo>
                    <a:pt x="21600" y="4298"/>
                  </a:lnTo>
                  <a:lnTo>
                    <a:pt x="20213" y="2645"/>
                  </a:lnTo>
                  <a:lnTo>
                    <a:pt x="19420" y="0"/>
                  </a:lnTo>
                  <a:lnTo>
                    <a:pt x="16250" y="772"/>
                  </a:lnTo>
                  <a:cubicBezTo>
                    <a:pt x="16250" y="772"/>
                    <a:pt x="0" y="4077"/>
                    <a:pt x="0" y="4077"/>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55" name="PA_形状 455"/>
            <p:cNvSpPr/>
            <p:nvPr>
              <p:custDataLst>
                <p:tags r:id="rId78"/>
              </p:custDataLst>
            </p:nvPr>
          </p:nvSpPr>
          <p:spPr>
            <a:xfrm rot="239813">
              <a:off x="11017756" y="2648587"/>
              <a:ext cx="363227" cy="201875"/>
            </a:xfrm>
            <a:custGeom>
              <a:avLst/>
              <a:gdLst/>
              <a:ahLst/>
              <a:cxnLst>
                <a:cxn ang="0">
                  <a:pos x="wd2" y="hd2"/>
                </a:cxn>
                <a:cxn ang="5400000">
                  <a:pos x="wd2" y="hd2"/>
                </a:cxn>
                <a:cxn ang="10800000">
                  <a:pos x="wd2" y="hd2"/>
                </a:cxn>
                <a:cxn ang="16200000">
                  <a:pos x="wd2" y="hd2"/>
                </a:cxn>
              </a:cxnLst>
              <a:rect l="0" t="0" r="r" b="b"/>
              <a:pathLst>
                <a:path w="21600" h="21600" extrusionOk="0">
                  <a:moveTo>
                    <a:pt x="0" y="10241"/>
                  </a:moveTo>
                  <a:lnTo>
                    <a:pt x="207" y="16200"/>
                  </a:lnTo>
                  <a:lnTo>
                    <a:pt x="723" y="18621"/>
                  </a:lnTo>
                  <a:lnTo>
                    <a:pt x="827" y="21600"/>
                  </a:lnTo>
                  <a:lnTo>
                    <a:pt x="12505" y="12662"/>
                  </a:lnTo>
                  <a:lnTo>
                    <a:pt x="14882" y="17690"/>
                  </a:lnTo>
                  <a:lnTo>
                    <a:pt x="15812" y="18807"/>
                  </a:lnTo>
                  <a:lnTo>
                    <a:pt x="16639" y="15641"/>
                  </a:lnTo>
                  <a:lnTo>
                    <a:pt x="16846" y="14152"/>
                  </a:lnTo>
                  <a:lnTo>
                    <a:pt x="17673" y="14525"/>
                  </a:lnTo>
                  <a:lnTo>
                    <a:pt x="18810" y="15082"/>
                  </a:lnTo>
                  <a:lnTo>
                    <a:pt x="19429" y="14152"/>
                  </a:lnTo>
                  <a:lnTo>
                    <a:pt x="19740" y="13221"/>
                  </a:lnTo>
                  <a:lnTo>
                    <a:pt x="21600" y="10428"/>
                  </a:lnTo>
                  <a:lnTo>
                    <a:pt x="21600" y="8566"/>
                  </a:lnTo>
                  <a:lnTo>
                    <a:pt x="20773" y="7262"/>
                  </a:lnTo>
                  <a:lnTo>
                    <a:pt x="19740" y="6518"/>
                  </a:lnTo>
                  <a:lnTo>
                    <a:pt x="18810" y="6518"/>
                  </a:lnTo>
                  <a:lnTo>
                    <a:pt x="19223" y="7635"/>
                  </a:lnTo>
                  <a:lnTo>
                    <a:pt x="19843" y="8939"/>
                  </a:lnTo>
                  <a:lnTo>
                    <a:pt x="20153" y="9683"/>
                  </a:lnTo>
                  <a:lnTo>
                    <a:pt x="19740" y="12104"/>
                  </a:lnTo>
                  <a:lnTo>
                    <a:pt x="18396" y="12662"/>
                  </a:lnTo>
                  <a:lnTo>
                    <a:pt x="17569" y="11918"/>
                  </a:lnTo>
                  <a:lnTo>
                    <a:pt x="16846" y="10241"/>
                  </a:lnTo>
                  <a:lnTo>
                    <a:pt x="16329" y="8752"/>
                  </a:lnTo>
                  <a:lnTo>
                    <a:pt x="14055" y="5586"/>
                  </a:lnTo>
                  <a:lnTo>
                    <a:pt x="14158" y="3352"/>
                  </a:lnTo>
                  <a:lnTo>
                    <a:pt x="13849" y="1676"/>
                  </a:lnTo>
                  <a:lnTo>
                    <a:pt x="12505" y="0"/>
                  </a:lnTo>
                  <a:lnTo>
                    <a:pt x="11162" y="2793"/>
                  </a:lnTo>
                  <a:lnTo>
                    <a:pt x="4754" y="8193"/>
                  </a:lnTo>
                  <a:lnTo>
                    <a:pt x="4065" y="8770"/>
                  </a:lnTo>
                  <a:cubicBezTo>
                    <a:pt x="4065" y="8770"/>
                    <a:pt x="0" y="10241"/>
                    <a:pt x="0" y="1024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56" name="PA_形状 456"/>
            <p:cNvSpPr/>
            <p:nvPr>
              <p:custDataLst>
                <p:tags r:id="rId79"/>
              </p:custDataLst>
            </p:nvPr>
          </p:nvSpPr>
          <p:spPr>
            <a:xfrm rot="239813">
              <a:off x="11017756" y="2648587"/>
              <a:ext cx="363227" cy="201875"/>
            </a:xfrm>
            <a:custGeom>
              <a:avLst/>
              <a:gdLst/>
              <a:ahLst/>
              <a:cxnLst>
                <a:cxn ang="0">
                  <a:pos x="wd2" y="hd2"/>
                </a:cxn>
                <a:cxn ang="5400000">
                  <a:pos x="wd2" y="hd2"/>
                </a:cxn>
                <a:cxn ang="10800000">
                  <a:pos x="wd2" y="hd2"/>
                </a:cxn>
                <a:cxn ang="16200000">
                  <a:pos x="wd2" y="hd2"/>
                </a:cxn>
              </a:cxnLst>
              <a:rect l="0" t="0" r="r" b="b"/>
              <a:pathLst>
                <a:path w="21600" h="21600" extrusionOk="0">
                  <a:moveTo>
                    <a:pt x="0" y="10241"/>
                  </a:moveTo>
                  <a:lnTo>
                    <a:pt x="207" y="16200"/>
                  </a:lnTo>
                  <a:lnTo>
                    <a:pt x="723" y="18621"/>
                  </a:lnTo>
                  <a:lnTo>
                    <a:pt x="827" y="21600"/>
                  </a:lnTo>
                  <a:lnTo>
                    <a:pt x="12505" y="12662"/>
                  </a:lnTo>
                  <a:lnTo>
                    <a:pt x="14882" y="17690"/>
                  </a:lnTo>
                  <a:lnTo>
                    <a:pt x="15812" y="18807"/>
                  </a:lnTo>
                  <a:lnTo>
                    <a:pt x="16639" y="15641"/>
                  </a:lnTo>
                  <a:lnTo>
                    <a:pt x="16846" y="14152"/>
                  </a:lnTo>
                  <a:lnTo>
                    <a:pt x="17673" y="14525"/>
                  </a:lnTo>
                  <a:lnTo>
                    <a:pt x="18810" y="15082"/>
                  </a:lnTo>
                  <a:lnTo>
                    <a:pt x="19429" y="14152"/>
                  </a:lnTo>
                  <a:lnTo>
                    <a:pt x="19740" y="13221"/>
                  </a:lnTo>
                  <a:lnTo>
                    <a:pt x="21600" y="10428"/>
                  </a:lnTo>
                  <a:lnTo>
                    <a:pt x="21600" y="8566"/>
                  </a:lnTo>
                  <a:lnTo>
                    <a:pt x="20773" y="7262"/>
                  </a:lnTo>
                  <a:lnTo>
                    <a:pt x="19740" y="6518"/>
                  </a:lnTo>
                  <a:lnTo>
                    <a:pt x="18810" y="6518"/>
                  </a:lnTo>
                  <a:lnTo>
                    <a:pt x="19223" y="7635"/>
                  </a:lnTo>
                  <a:lnTo>
                    <a:pt x="19843" y="8939"/>
                  </a:lnTo>
                  <a:lnTo>
                    <a:pt x="20153" y="9683"/>
                  </a:lnTo>
                  <a:lnTo>
                    <a:pt x="19740" y="12104"/>
                  </a:lnTo>
                  <a:lnTo>
                    <a:pt x="18396" y="12662"/>
                  </a:lnTo>
                  <a:lnTo>
                    <a:pt x="17569" y="11918"/>
                  </a:lnTo>
                  <a:lnTo>
                    <a:pt x="16846" y="10241"/>
                  </a:lnTo>
                  <a:lnTo>
                    <a:pt x="16329" y="8752"/>
                  </a:lnTo>
                  <a:lnTo>
                    <a:pt x="14055" y="5586"/>
                  </a:lnTo>
                  <a:lnTo>
                    <a:pt x="14158" y="3352"/>
                  </a:lnTo>
                  <a:lnTo>
                    <a:pt x="13849" y="1676"/>
                  </a:lnTo>
                  <a:lnTo>
                    <a:pt x="12505" y="0"/>
                  </a:lnTo>
                  <a:lnTo>
                    <a:pt x="11162" y="2793"/>
                  </a:lnTo>
                  <a:lnTo>
                    <a:pt x="4754" y="8193"/>
                  </a:lnTo>
                  <a:lnTo>
                    <a:pt x="4065" y="8770"/>
                  </a:lnTo>
                  <a:cubicBezTo>
                    <a:pt x="4065" y="8770"/>
                    <a:pt x="0" y="10241"/>
                    <a:pt x="0" y="1024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57" name="PA_形状 457"/>
            <p:cNvSpPr/>
            <p:nvPr>
              <p:custDataLst>
                <p:tags r:id="rId80"/>
              </p:custDataLst>
            </p:nvPr>
          </p:nvSpPr>
          <p:spPr>
            <a:xfrm rot="239813">
              <a:off x="11189891" y="2765518"/>
              <a:ext cx="56314" cy="91562"/>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9533" y="12566"/>
                  </a:lnTo>
                  <a:lnTo>
                    <a:pt x="8893" y="16887"/>
                  </a:lnTo>
                  <a:lnTo>
                    <a:pt x="13976" y="21600"/>
                  </a:lnTo>
                  <a:lnTo>
                    <a:pt x="20331" y="17671"/>
                  </a:lnTo>
                  <a:lnTo>
                    <a:pt x="21600" y="13745"/>
                  </a:lnTo>
                  <a:lnTo>
                    <a:pt x="20331" y="10603"/>
                  </a:lnTo>
                  <a:lnTo>
                    <a:pt x="21600" y="7461"/>
                  </a:lnTo>
                  <a:lnTo>
                    <a:pt x="13976" y="0"/>
                  </a:lnTo>
                  <a:cubicBezTo>
                    <a:pt x="13976" y="0"/>
                    <a:pt x="0" y="4320"/>
                    <a:pt x="0" y="432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58" name="PA_形状 458"/>
            <p:cNvSpPr/>
            <p:nvPr>
              <p:custDataLst>
                <p:tags r:id="rId81"/>
              </p:custDataLst>
            </p:nvPr>
          </p:nvSpPr>
          <p:spPr>
            <a:xfrm rot="239813">
              <a:off x="11189891" y="2765518"/>
              <a:ext cx="56314" cy="91562"/>
            </a:xfrm>
            <a:custGeom>
              <a:avLst/>
              <a:gdLst/>
              <a:ahLst/>
              <a:cxnLst>
                <a:cxn ang="0">
                  <a:pos x="wd2" y="hd2"/>
                </a:cxn>
                <a:cxn ang="5400000">
                  <a:pos x="wd2" y="hd2"/>
                </a:cxn>
                <a:cxn ang="10800000">
                  <a:pos x="wd2" y="hd2"/>
                </a:cxn>
                <a:cxn ang="16200000">
                  <a:pos x="wd2" y="hd2"/>
                </a:cxn>
              </a:cxnLst>
              <a:rect l="0" t="0" r="r" b="b"/>
              <a:pathLst>
                <a:path w="21600" h="21600" extrusionOk="0">
                  <a:moveTo>
                    <a:pt x="0" y="4320"/>
                  </a:moveTo>
                  <a:lnTo>
                    <a:pt x="9533" y="12566"/>
                  </a:lnTo>
                  <a:lnTo>
                    <a:pt x="8893" y="16887"/>
                  </a:lnTo>
                  <a:lnTo>
                    <a:pt x="13976" y="21600"/>
                  </a:lnTo>
                  <a:lnTo>
                    <a:pt x="20331" y="17671"/>
                  </a:lnTo>
                  <a:lnTo>
                    <a:pt x="21600" y="13745"/>
                  </a:lnTo>
                  <a:lnTo>
                    <a:pt x="20331" y="10603"/>
                  </a:lnTo>
                  <a:lnTo>
                    <a:pt x="21600" y="7461"/>
                  </a:lnTo>
                  <a:lnTo>
                    <a:pt x="13976" y="0"/>
                  </a:lnTo>
                  <a:cubicBezTo>
                    <a:pt x="13976" y="0"/>
                    <a:pt x="0" y="4320"/>
                    <a:pt x="0" y="432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59" name="PA_形状 459"/>
            <p:cNvSpPr/>
            <p:nvPr>
              <p:custDataLst>
                <p:tags r:id="rId82"/>
              </p:custDataLst>
            </p:nvPr>
          </p:nvSpPr>
          <p:spPr>
            <a:xfrm rot="239813">
              <a:off x="11028029" y="2777286"/>
              <a:ext cx="190990" cy="167674"/>
            </a:xfrm>
            <a:custGeom>
              <a:avLst/>
              <a:gdLst/>
              <a:ahLst/>
              <a:cxnLst>
                <a:cxn ang="0">
                  <a:pos x="wd2" y="hd2"/>
                </a:cxn>
                <a:cxn ang="5400000">
                  <a:pos x="wd2" y="hd2"/>
                </a:cxn>
                <a:cxn ang="10800000">
                  <a:pos x="wd2" y="hd2"/>
                </a:cxn>
                <a:cxn ang="16200000">
                  <a:pos x="wd2" y="hd2"/>
                </a:cxn>
              </a:cxnLst>
              <a:rect l="0" t="0" r="r" b="b"/>
              <a:pathLst>
                <a:path w="21600" h="21600" extrusionOk="0">
                  <a:moveTo>
                    <a:pt x="0" y="8260"/>
                  </a:moveTo>
                  <a:lnTo>
                    <a:pt x="190" y="13342"/>
                  </a:lnTo>
                  <a:lnTo>
                    <a:pt x="5071" y="21600"/>
                  </a:lnTo>
                  <a:lnTo>
                    <a:pt x="8641" y="19695"/>
                  </a:lnTo>
                  <a:lnTo>
                    <a:pt x="9579" y="17789"/>
                  </a:lnTo>
                  <a:lnTo>
                    <a:pt x="11458" y="15248"/>
                  </a:lnTo>
                  <a:lnTo>
                    <a:pt x="14840" y="15037"/>
                  </a:lnTo>
                  <a:lnTo>
                    <a:pt x="16341" y="14189"/>
                  </a:lnTo>
                  <a:lnTo>
                    <a:pt x="17092" y="11860"/>
                  </a:lnTo>
                  <a:lnTo>
                    <a:pt x="21224" y="10589"/>
                  </a:lnTo>
                  <a:lnTo>
                    <a:pt x="21600" y="9742"/>
                  </a:lnTo>
                  <a:lnTo>
                    <a:pt x="20474" y="6778"/>
                  </a:lnTo>
                  <a:lnTo>
                    <a:pt x="20474" y="3391"/>
                  </a:lnTo>
                  <a:lnTo>
                    <a:pt x="17281" y="0"/>
                  </a:lnTo>
                  <a:cubicBezTo>
                    <a:pt x="17281" y="0"/>
                    <a:pt x="0" y="8260"/>
                    <a:pt x="0" y="826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60" name="PA_形状 460"/>
            <p:cNvSpPr/>
            <p:nvPr>
              <p:custDataLst>
                <p:tags r:id="rId83"/>
              </p:custDataLst>
            </p:nvPr>
          </p:nvSpPr>
          <p:spPr>
            <a:xfrm rot="239813">
              <a:off x="11028029" y="2777286"/>
              <a:ext cx="190990" cy="167674"/>
            </a:xfrm>
            <a:custGeom>
              <a:avLst/>
              <a:gdLst/>
              <a:ahLst/>
              <a:cxnLst>
                <a:cxn ang="0">
                  <a:pos x="wd2" y="hd2"/>
                </a:cxn>
                <a:cxn ang="5400000">
                  <a:pos x="wd2" y="hd2"/>
                </a:cxn>
                <a:cxn ang="10800000">
                  <a:pos x="wd2" y="hd2"/>
                </a:cxn>
                <a:cxn ang="16200000">
                  <a:pos x="wd2" y="hd2"/>
                </a:cxn>
              </a:cxnLst>
              <a:rect l="0" t="0" r="r" b="b"/>
              <a:pathLst>
                <a:path w="21600" h="21600" extrusionOk="0">
                  <a:moveTo>
                    <a:pt x="0" y="8260"/>
                  </a:moveTo>
                  <a:lnTo>
                    <a:pt x="190" y="13342"/>
                  </a:lnTo>
                  <a:lnTo>
                    <a:pt x="5071" y="21600"/>
                  </a:lnTo>
                  <a:lnTo>
                    <a:pt x="8641" y="19695"/>
                  </a:lnTo>
                  <a:lnTo>
                    <a:pt x="9579" y="17789"/>
                  </a:lnTo>
                  <a:lnTo>
                    <a:pt x="11458" y="15248"/>
                  </a:lnTo>
                  <a:lnTo>
                    <a:pt x="14840" y="15037"/>
                  </a:lnTo>
                  <a:lnTo>
                    <a:pt x="16341" y="14189"/>
                  </a:lnTo>
                  <a:lnTo>
                    <a:pt x="17092" y="11860"/>
                  </a:lnTo>
                  <a:lnTo>
                    <a:pt x="21224" y="10589"/>
                  </a:lnTo>
                  <a:lnTo>
                    <a:pt x="21600" y="9742"/>
                  </a:lnTo>
                  <a:lnTo>
                    <a:pt x="20473" y="6778"/>
                  </a:lnTo>
                  <a:lnTo>
                    <a:pt x="20473" y="3391"/>
                  </a:lnTo>
                  <a:lnTo>
                    <a:pt x="17281" y="0"/>
                  </a:lnTo>
                  <a:cubicBezTo>
                    <a:pt x="17281" y="0"/>
                    <a:pt x="0" y="8260"/>
                    <a:pt x="0" y="826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61" name="PA_形状 461"/>
            <p:cNvSpPr/>
            <p:nvPr>
              <p:custDataLst>
                <p:tags r:id="rId84"/>
              </p:custDataLst>
            </p:nvPr>
          </p:nvSpPr>
          <p:spPr>
            <a:xfrm rot="239813">
              <a:off x="10888328" y="2955230"/>
              <a:ext cx="152356" cy="317699"/>
            </a:xfrm>
            <a:custGeom>
              <a:avLst/>
              <a:gdLst/>
              <a:ahLst/>
              <a:cxnLst>
                <a:cxn ang="0">
                  <a:pos x="wd2" y="hd2"/>
                </a:cxn>
                <a:cxn ang="5400000">
                  <a:pos x="wd2" y="hd2"/>
                </a:cxn>
                <a:cxn ang="10800000">
                  <a:pos x="wd2" y="hd2"/>
                </a:cxn>
                <a:cxn ang="16200000">
                  <a:pos x="wd2" y="hd2"/>
                </a:cxn>
              </a:cxnLst>
              <a:rect l="0" t="0" r="r" b="b"/>
              <a:pathLst>
                <a:path w="21600" h="21600" extrusionOk="0">
                  <a:moveTo>
                    <a:pt x="1175" y="0"/>
                  </a:moveTo>
                  <a:lnTo>
                    <a:pt x="704" y="3037"/>
                  </a:lnTo>
                  <a:lnTo>
                    <a:pt x="0" y="4612"/>
                  </a:lnTo>
                  <a:lnTo>
                    <a:pt x="1408" y="6525"/>
                  </a:lnTo>
                  <a:lnTo>
                    <a:pt x="1644" y="8325"/>
                  </a:lnTo>
                  <a:lnTo>
                    <a:pt x="4460" y="8775"/>
                  </a:lnTo>
                  <a:lnTo>
                    <a:pt x="8686" y="9450"/>
                  </a:lnTo>
                  <a:lnTo>
                    <a:pt x="8922" y="11475"/>
                  </a:lnTo>
                  <a:lnTo>
                    <a:pt x="5165" y="14287"/>
                  </a:lnTo>
                  <a:lnTo>
                    <a:pt x="3052" y="16538"/>
                  </a:lnTo>
                  <a:lnTo>
                    <a:pt x="4227" y="18113"/>
                  </a:lnTo>
                  <a:lnTo>
                    <a:pt x="8217" y="18900"/>
                  </a:lnTo>
                  <a:lnTo>
                    <a:pt x="12443" y="19237"/>
                  </a:lnTo>
                  <a:lnTo>
                    <a:pt x="12913" y="20588"/>
                  </a:lnTo>
                  <a:lnTo>
                    <a:pt x="14790" y="21600"/>
                  </a:lnTo>
                  <a:lnTo>
                    <a:pt x="15965" y="20700"/>
                  </a:lnTo>
                  <a:lnTo>
                    <a:pt x="16435" y="18787"/>
                  </a:lnTo>
                  <a:lnTo>
                    <a:pt x="16904" y="18113"/>
                  </a:lnTo>
                  <a:lnTo>
                    <a:pt x="18078" y="16763"/>
                  </a:lnTo>
                  <a:lnTo>
                    <a:pt x="18312" y="14737"/>
                  </a:lnTo>
                  <a:lnTo>
                    <a:pt x="19956" y="13387"/>
                  </a:lnTo>
                  <a:lnTo>
                    <a:pt x="19722" y="12488"/>
                  </a:lnTo>
                  <a:lnTo>
                    <a:pt x="21366" y="9787"/>
                  </a:lnTo>
                  <a:lnTo>
                    <a:pt x="21600" y="7987"/>
                  </a:lnTo>
                  <a:lnTo>
                    <a:pt x="19017" y="6862"/>
                  </a:lnTo>
                  <a:lnTo>
                    <a:pt x="16904" y="6975"/>
                  </a:lnTo>
                  <a:lnTo>
                    <a:pt x="16435" y="6525"/>
                  </a:lnTo>
                  <a:lnTo>
                    <a:pt x="15730" y="5625"/>
                  </a:lnTo>
                  <a:lnTo>
                    <a:pt x="16904" y="3487"/>
                  </a:lnTo>
                  <a:lnTo>
                    <a:pt x="19017" y="1800"/>
                  </a:lnTo>
                  <a:lnTo>
                    <a:pt x="16200" y="788"/>
                  </a:lnTo>
                  <a:lnTo>
                    <a:pt x="11035" y="1012"/>
                  </a:lnTo>
                  <a:cubicBezTo>
                    <a:pt x="11035" y="1012"/>
                    <a:pt x="1175" y="0"/>
                    <a:pt x="1175"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62" name="PA_形状 462"/>
            <p:cNvSpPr/>
            <p:nvPr>
              <p:custDataLst>
                <p:tags r:id="rId85"/>
              </p:custDataLst>
            </p:nvPr>
          </p:nvSpPr>
          <p:spPr>
            <a:xfrm rot="239813">
              <a:off x="10888328" y="2955230"/>
              <a:ext cx="152356" cy="317699"/>
            </a:xfrm>
            <a:custGeom>
              <a:avLst/>
              <a:gdLst/>
              <a:ahLst/>
              <a:cxnLst>
                <a:cxn ang="0">
                  <a:pos x="wd2" y="hd2"/>
                </a:cxn>
                <a:cxn ang="5400000">
                  <a:pos x="wd2" y="hd2"/>
                </a:cxn>
                <a:cxn ang="10800000">
                  <a:pos x="wd2" y="hd2"/>
                </a:cxn>
                <a:cxn ang="16200000">
                  <a:pos x="wd2" y="hd2"/>
                </a:cxn>
              </a:cxnLst>
              <a:rect l="0" t="0" r="r" b="b"/>
              <a:pathLst>
                <a:path w="21600" h="21600" extrusionOk="0">
                  <a:moveTo>
                    <a:pt x="1175" y="0"/>
                  </a:moveTo>
                  <a:lnTo>
                    <a:pt x="704" y="3037"/>
                  </a:lnTo>
                  <a:lnTo>
                    <a:pt x="0" y="4612"/>
                  </a:lnTo>
                  <a:lnTo>
                    <a:pt x="1408" y="6525"/>
                  </a:lnTo>
                  <a:lnTo>
                    <a:pt x="1644" y="8325"/>
                  </a:lnTo>
                  <a:lnTo>
                    <a:pt x="4460" y="8775"/>
                  </a:lnTo>
                  <a:lnTo>
                    <a:pt x="8686" y="9450"/>
                  </a:lnTo>
                  <a:lnTo>
                    <a:pt x="8922" y="11475"/>
                  </a:lnTo>
                  <a:lnTo>
                    <a:pt x="5165" y="14287"/>
                  </a:lnTo>
                  <a:lnTo>
                    <a:pt x="3052" y="16538"/>
                  </a:lnTo>
                  <a:lnTo>
                    <a:pt x="4227" y="18113"/>
                  </a:lnTo>
                  <a:lnTo>
                    <a:pt x="8217" y="18900"/>
                  </a:lnTo>
                  <a:lnTo>
                    <a:pt x="12443" y="19237"/>
                  </a:lnTo>
                  <a:lnTo>
                    <a:pt x="12913" y="20588"/>
                  </a:lnTo>
                  <a:lnTo>
                    <a:pt x="14790" y="21600"/>
                  </a:lnTo>
                  <a:lnTo>
                    <a:pt x="15965" y="20700"/>
                  </a:lnTo>
                  <a:lnTo>
                    <a:pt x="16435" y="18787"/>
                  </a:lnTo>
                  <a:lnTo>
                    <a:pt x="16904" y="18113"/>
                  </a:lnTo>
                  <a:lnTo>
                    <a:pt x="18078" y="16763"/>
                  </a:lnTo>
                  <a:lnTo>
                    <a:pt x="18312" y="14737"/>
                  </a:lnTo>
                  <a:lnTo>
                    <a:pt x="19956" y="13387"/>
                  </a:lnTo>
                  <a:lnTo>
                    <a:pt x="19722" y="12488"/>
                  </a:lnTo>
                  <a:lnTo>
                    <a:pt x="21366" y="9787"/>
                  </a:lnTo>
                  <a:lnTo>
                    <a:pt x="21600" y="7987"/>
                  </a:lnTo>
                  <a:lnTo>
                    <a:pt x="19017" y="6862"/>
                  </a:lnTo>
                  <a:lnTo>
                    <a:pt x="16904" y="6975"/>
                  </a:lnTo>
                  <a:lnTo>
                    <a:pt x="16435" y="6525"/>
                  </a:lnTo>
                  <a:lnTo>
                    <a:pt x="15730" y="5625"/>
                  </a:lnTo>
                  <a:lnTo>
                    <a:pt x="16904" y="3487"/>
                  </a:lnTo>
                  <a:lnTo>
                    <a:pt x="19017" y="1800"/>
                  </a:lnTo>
                  <a:lnTo>
                    <a:pt x="16200" y="788"/>
                  </a:lnTo>
                  <a:lnTo>
                    <a:pt x="11035" y="1012"/>
                  </a:lnTo>
                  <a:cubicBezTo>
                    <a:pt x="11035" y="1012"/>
                    <a:pt x="1175" y="0"/>
                    <a:pt x="1175"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63" name="PA_形状 463"/>
            <p:cNvSpPr/>
            <p:nvPr>
              <p:custDataLst>
                <p:tags r:id="rId86"/>
              </p:custDataLst>
            </p:nvPr>
          </p:nvSpPr>
          <p:spPr>
            <a:xfrm rot="239813">
              <a:off x="10870772" y="3189863"/>
              <a:ext cx="107091" cy="174296"/>
            </a:xfrm>
            <a:custGeom>
              <a:avLst/>
              <a:gdLst/>
              <a:ahLst/>
              <a:cxnLst>
                <a:cxn ang="0">
                  <a:pos x="wd2" y="hd2"/>
                </a:cxn>
                <a:cxn ang="5400000">
                  <a:pos x="wd2" y="hd2"/>
                </a:cxn>
                <a:cxn ang="10800000">
                  <a:pos x="wd2" y="hd2"/>
                </a:cxn>
                <a:cxn ang="16200000">
                  <a:pos x="wd2" y="hd2"/>
                </a:cxn>
              </a:cxnLst>
              <a:rect l="0" t="0" r="r" b="b"/>
              <a:pathLst>
                <a:path w="21600" h="21600" extrusionOk="0">
                  <a:moveTo>
                    <a:pt x="0" y="1234"/>
                  </a:moveTo>
                  <a:lnTo>
                    <a:pt x="4319" y="6995"/>
                  </a:lnTo>
                  <a:lnTo>
                    <a:pt x="3987" y="8640"/>
                  </a:lnTo>
                  <a:lnTo>
                    <a:pt x="7310" y="12137"/>
                  </a:lnTo>
                  <a:lnTo>
                    <a:pt x="6645" y="13577"/>
                  </a:lnTo>
                  <a:lnTo>
                    <a:pt x="9304" y="17075"/>
                  </a:lnTo>
                  <a:lnTo>
                    <a:pt x="9635" y="19132"/>
                  </a:lnTo>
                  <a:lnTo>
                    <a:pt x="10965" y="21600"/>
                  </a:lnTo>
                  <a:lnTo>
                    <a:pt x="12958" y="20366"/>
                  </a:lnTo>
                  <a:lnTo>
                    <a:pt x="15950" y="19749"/>
                  </a:lnTo>
                  <a:lnTo>
                    <a:pt x="16283" y="20980"/>
                  </a:lnTo>
                  <a:lnTo>
                    <a:pt x="21600" y="19948"/>
                  </a:lnTo>
                  <a:cubicBezTo>
                    <a:pt x="21600" y="18305"/>
                    <a:pt x="21600" y="16662"/>
                    <a:pt x="21599" y="15018"/>
                  </a:cubicBezTo>
                  <a:lnTo>
                    <a:pt x="20601" y="12959"/>
                  </a:lnTo>
                  <a:lnTo>
                    <a:pt x="17943" y="11520"/>
                  </a:lnTo>
                  <a:lnTo>
                    <a:pt x="16945" y="12137"/>
                  </a:lnTo>
                  <a:lnTo>
                    <a:pt x="14288" y="11315"/>
                  </a:lnTo>
                  <a:lnTo>
                    <a:pt x="11630" y="9463"/>
                  </a:lnTo>
                  <a:lnTo>
                    <a:pt x="9967" y="7817"/>
                  </a:lnTo>
                  <a:lnTo>
                    <a:pt x="4319" y="0"/>
                  </a:lnTo>
                  <a:cubicBezTo>
                    <a:pt x="4319" y="0"/>
                    <a:pt x="0" y="1234"/>
                    <a:pt x="0" y="1234"/>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64" name="PA_形状 464"/>
            <p:cNvSpPr/>
            <p:nvPr>
              <p:custDataLst>
                <p:tags r:id="rId87"/>
              </p:custDataLst>
            </p:nvPr>
          </p:nvSpPr>
          <p:spPr>
            <a:xfrm rot="239813">
              <a:off x="10870772" y="3189863"/>
              <a:ext cx="107091" cy="174296"/>
            </a:xfrm>
            <a:custGeom>
              <a:avLst/>
              <a:gdLst/>
              <a:ahLst/>
              <a:cxnLst>
                <a:cxn ang="0">
                  <a:pos x="wd2" y="hd2"/>
                </a:cxn>
                <a:cxn ang="5400000">
                  <a:pos x="wd2" y="hd2"/>
                </a:cxn>
                <a:cxn ang="10800000">
                  <a:pos x="wd2" y="hd2"/>
                </a:cxn>
                <a:cxn ang="16200000">
                  <a:pos x="wd2" y="hd2"/>
                </a:cxn>
              </a:cxnLst>
              <a:rect l="0" t="0" r="r" b="b"/>
              <a:pathLst>
                <a:path w="21600" h="21600" extrusionOk="0">
                  <a:moveTo>
                    <a:pt x="0" y="1234"/>
                  </a:moveTo>
                  <a:lnTo>
                    <a:pt x="4319" y="6995"/>
                  </a:lnTo>
                  <a:lnTo>
                    <a:pt x="3987" y="8640"/>
                  </a:lnTo>
                  <a:lnTo>
                    <a:pt x="7310" y="12137"/>
                  </a:lnTo>
                  <a:lnTo>
                    <a:pt x="6645" y="13577"/>
                  </a:lnTo>
                  <a:lnTo>
                    <a:pt x="9304" y="17075"/>
                  </a:lnTo>
                  <a:lnTo>
                    <a:pt x="9635" y="19132"/>
                  </a:lnTo>
                  <a:lnTo>
                    <a:pt x="10965" y="21600"/>
                  </a:lnTo>
                  <a:lnTo>
                    <a:pt x="12958" y="20366"/>
                  </a:lnTo>
                  <a:lnTo>
                    <a:pt x="15950" y="19749"/>
                  </a:lnTo>
                  <a:lnTo>
                    <a:pt x="16283" y="20980"/>
                  </a:lnTo>
                  <a:lnTo>
                    <a:pt x="21600" y="19948"/>
                  </a:lnTo>
                  <a:cubicBezTo>
                    <a:pt x="21600" y="18305"/>
                    <a:pt x="21600" y="16662"/>
                    <a:pt x="21599" y="15018"/>
                  </a:cubicBezTo>
                  <a:lnTo>
                    <a:pt x="20601" y="12959"/>
                  </a:lnTo>
                  <a:lnTo>
                    <a:pt x="17943" y="11520"/>
                  </a:lnTo>
                  <a:lnTo>
                    <a:pt x="16945" y="12137"/>
                  </a:lnTo>
                  <a:lnTo>
                    <a:pt x="14288" y="11315"/>
                  </a:lnTo>
                  <a:lnTo>
                    <a:pt x="11630" y="9463"/>
                  </a:lnTo>
                  <a:lnTo>
                    <a:pt x="9967" y="7817"/>
                  </a:lnTo>
                  <a:lnTo>
                    <a:pt x="4319" y="0"/>
                  </a:lnTo>
                  <a:cubicBezTo>
                    <a:pt x="4319" y="0"/>
                    <a:pt x="0" y="1234"/>
                    <a:pt x="0" y="1234"/>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65" name="PA_形状 465"/>
            <p:cNvSpPr/>
            <p:nvPr>
              <p:custDataLst>
                <p:tags r:id="rId88"/>
              </p:custDataLst>
            </p:nvPr>
          </p:nvSpPr>
          <p:spPr>
            <a:xfrm rot="239813">
              <a:off x="10219107" y="3193709"/>
              <a:ext cx="462585" cy="505238"/>
            </a:xfrm>
            <a:custGeom>
              <a:avLst/>
              <a:gdLst/>
              <a:ahLst/>
              <a:cxnLst>
                <a:cxn ang="0">
                  <a:pos x="wd2" y="hd2"/>
                </a:cxn>
                <a:cxn ang="5400000">
                  <a:pos x="wd2" y="hd2"/>
                </a:cxn>
                <a:cxn ang="10800000">
                  <a:pos x="wd2" y="hd2"/>
                </a:cxn>
                <a:cxn ang="16200000">
                  <a:pos x="wd2" y="hd2"/>
                </a:cxn>
              </a:cxnLst>
              <a:rect l="0" t="0" r="r" b="b"/>
              <a:pathLst>
                <a:path w="21600" h="21600" extrusionOk="0">
                  <a:moveTo>
                    <a:pt x="6194" y="141"/>
                  </a:moveTo>
                  <a:lnTo>
                    <a:pt x="6348" y="2329"/>
                  </a:lnTo>
                  <a:lnTo>
                    <a:pt x="6348" y="5435"/>
                  </a:lnTo>
                  <a:lnTo>
                    <a:pt x="4800" y="7976"/>
                  </a:lnTo>
                  <a:lnTo>
                    <a:pt x="3639" y="8611"/>
                  </a:lnTo>
                  <a:lnTo>
                    <a:pt x="3019" y="8964"/>
                  </a:lnTo>
                  <a:lnTo>
                    <a:pt x="2942" y="9811"/>
                  </a:lnTo>
                  <a:lnTo>
                    <a:pt x="3329" y="9952"/>
                  </a:lnTo>
                  <a:lnTo>
                    <a:pt x="3252" y="10658"/>
                  </a:lnTo>
                  <a:lnTo>
                    <a:pt x="3406" y="11082"/>
                  </a:lnTo>
                  <a:lnTo>
                    <a:pt x="2710" y="11646"/>
                  </a:lnTo>
                  <a:lnTo>
                    <a:pt x="2477" y="10870"/>
                  </a:lnTo>
                  <a:lnTo>
                    <a:pt x="1471" y="11434"/>
                  </a:lnTo>
                  <a:lnTo>
                    <a:pt x="1471" y="12634"/>
                  </a:lnTo>
                  <a:lnTo>
                    <a:pt x="1703" y="13128"/>
                  </a:lnTo>
                  <a:lnTo>
                    <a:pt x="0" y="15034"/>
                  </a:lnTo>
                  <a:lnTo>
                    <a:pt x="1084" y="18140"/>
                  </a:lnTo>
                  <a:lnTo>
                    <a:pt x="2864" y="19198"/>
                  </a:lnTo>
                  <a:lnTo>
                    <a:pt x="3406" y="19057"/>
                  </a:lnTo>
                  <a:lnTo>
                    <a:pt x="4955" y="20469"/>
                  </a:lnTo>
                  <a:lnTo>
                    <a:pt x="6967" y="21600"/>
                  </a:lnTo>
                  <a:lnTo>
                    <a:pt x="7510" y="19905"/>
                  </a:lnTo>
                  <a:lnTo>
                    <a:pt x="9290" y="19269"/>
                  </a:lnTo>
                  <a:lnTo>
                    <a:pt x="11535" y="18635"/>
                  </a:lnTo>
                  <a:lnTo>
                    <a:pt x="12000" y="17857"/>
                  </a:lnTo>
                  <a:lnTo>
                    <a:pt x="11923" y="16728"/>
                  </a:lnTo>
                  <a:lnTo>
                    <a:pt x="12000" y="15811"/>
                  </a:lnTo>
                  <a:lnTo>
                    <a:pt x="12155" y="14893"/>
                  </a:lnTo>
                  <a:lnTo>
                    <a:pt x="12387" y="14187"/>
                  </a:lnTo>
                  <a:lnTo>
                    <a:pt x="13238" y="13058"/>
                  </a:lnTo>
                  <a:lnTo>
                    <a:pt x="13935" y="11576"/>
                  </a:lnTo>
                  <a:lnTo>
                    <a:pt x="15484" y="10658"/>
                  </a:lnTo>
                  <a:lnTo>
                    <a:pt x="16335" y="9952"/>
                  </a:lnTo>
                  <a:lnTo>
                    <a:pt x="16491" y="8823"/>
                  </a:lnTo>
                  <a:lnTo>
                    <a:pt x="18658" y="5717"/>
                  </a:lnTo>
                  <a:lnTo>
                    <a:pt x="18581" y="5153"/>
                  </a:lnTo>
                  <a:lnTo>
                    <a:pt x="18658" y="4870"/>
                  </a:lnTo>
                  <a:lnTo>
                    <a:pt x="19975" y="4588"/>
                  </a:lnTo>
                  <a:lnTo>
                    <a:pt x="20438" y="4870"/>
                  </a:lnTo>
                  <a:lnTo>
                    <a:pt x="21058" y="4941"/>
                  </a:lnTo>
                  <a:lnTo>
                    <a:pt x="21445" y="4094"/>
                  </a:lnTo>
                  <a:lnTo>
                    <a:pt x="21600" y="3670"/>
                  </a:lnTo>
                  <a:lnTo>
                    <a:pt x="20981" y="3247"/>
                  </a:lnTo>
                  <a:lnTo>
                    <a:pt x="20903" y="2894"/>
                  </a:lnTo>
                  <a:lnTo>
                    <a:pt x="20206" y="2611"/>
                  </a:lnTo>
                  <a:lnTo>
                    <a:pt x="19200" y="2753"/>
                  </a:lnTo>
                  <a:lnTo>
                    <a:pt x="18658" y="3247"/>
                  </a:lnTo>
                  <a:lnTo>
                    <a:pt x="18348" y="3600"/>
                  </a:lnTo>
                  <a:lnTo>
                    <a:pt x="17806" y="3882"/>
                  </a:lnTo>
                  <a:lnTo>
                    <a:pt x="17187" y="4094"/>
                  </a:lnTo>
                  <a:lnTo>
                    <a:pt x="16800" y="3952"/>
                  </a:lnTo>
                  <a:lnTo>
                    <a:pt x="16335" y="3952"/>
                  </a:lnTo>
                  <a:lnTo>
                    <a:pt x="16103" y="3741"/>
                  </a:lnTo>
                  <a:lnTo>
                    <a:pt x="15561" y="5011"/>
                  </a:lnTo>
                  <a:lnTo>
                    <a:pt x="15251" y="5294"/>
                  </a:lnTo>
                  <a:lnTo>
                    <a:pt x="14942" y="5294"/>
                  </a:lnTo>
                  <a:lnTo>
                    <a:pt x="14477" y="5717"/>
                  </a:lnTo>
                  <a:lnTo>
                    <a:pt x="14013" y="6070"/>
                  </a:lnTo>
                  <a:lnTo>
                    <a:pt x="13703" y="6282"/>
                  </a:lnTo>
                  <a:lnTo>
                    <a:pt x="13394" y="5647"/>
                  </a:lnTo>
                  <a:lnTo>
                    <a:pt x="12929" y="5011"/>
                  </a:lnTo>
                  <a:lnTo>
                    <a:pt x="12542" y="4447"/>
                  </a:lnTo>
                  <a:lnTo>
                    <a:pt x="8052" y="5505"/>
                  </a:lnTo>
                  <a:lnTo>
                    <a:pt x="6581" y="0"/>
                  </a:lnTo>
                  <a:cubicBezTo>
                    <a:pt x="6581" y="0"/>
                    <a:pt x="6194" y="141"/>
                    <a:pt x="6194" y="14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66" name="PA_形状 466"/>
            <p:cNvSpPr/>
            <p:nvPr>
              <p:custDataLst>
                <p:tags r:id="rId89"/>
              </p:custDataLst>
            </p:nvPr>
          </p:nvSpPr>
          <p:spPr>
            <a:xfrm rot="239813">
              <a:off x="10219107" y="3193709"/>
              <a:ext cx="462585" cy="505238"/>
            </a:xfrm>
            <a:custGeom>
              <a:avLst/>
              <a:gdLst/>
              <a:ahLst/>
              <a:cxnLst>
                <a:cxn ang="0">
                  <a:pos x="wd2" y="hd2"/>
                </a:cxn>
                <a:cxn ang="5400000">
                  <a:pos x="wd2" y="hd2"/>
                </a:cxn>
                <a:cxn ang="10800000">
                  <a:pos x="wd2" y="hd2"/>
                </a:cxn>
                <a:cxn ang="16200000">
                  <a:pos x="wd2" y="hd2"/>
                </a:cxn>
              </a:cxnLst>
              <a:rect l="0" t="0" r="r" b="b"/>
              <a:pathLst>
                <a:path w="21600" h="21600" extrusionOk="0">
                  <a:moveTo>
                    <a:pt x="6194" y="141"/>
                  </a:moveTo>
                  <a:lnTo>
                    <a:pt x="6348" y="2329"/>
                  </a:lnTo>
                  <a:lnTo>
                    <a:pt x="6348" y="5435"/>
                  </a:lnTo>
                  <a:lnTo>
                    <a:pt x="4800" y="7976"/>
                  </a:lnTo>
                  <a:lnTo>
                    <a:pt x="3639" y="8611"/>
                  </a:lnTo>
                  <a:lnTo>
                    <a:pt x="3019" y="8964"/>
                  </a:lnTo>
                  <a:lnTo>
                    <a:pt x="2942" y="9811"/>
                  </a:lnTo>
                  <a:lnTo>
                    <a:pt x="3329" y="9953"/>
                  </a:lnTo>
                  <a:lnTo>
                    <a:pt x="3252" y="10658"/>
                  </a:lnTo>
                  <a:lnTo>
                    <a:pt x="3406" y="11082"/>
                  </a:lnTo>
                  <a:lnTo>
                    <a:pt x="2710" y="11646"/>
                  </a:lnTo>
                  <a:lnTo>
                    <a:pt x="2477" y="10870"/>
                  </a:lnTo>
                  <a:lnTo>
                    <a:pt x="1471" y="11434"/>
                  </a:lnTo>
                  <a:lnTo>
                    <a:pt x="1471" y="12634"/>
                  </a:lnTo>
                  <a:lnTo>
                    <a:pt x="1703" y="13128"/>
                  </a:lnTo>
                  <a:lnTo>
                    <a:pt x="0" y="15034"/>
                  </a:lnTo>
                  <a:lnTo>
                    <a:pt x="1084" y="18140"/>
                  </a:lnTo>
                  <a:lnTo>
                    <a:pt x="2864" y="19198"/>
                  </a:lnTo>
                  <a:lnTo>
                    <a:pt x="3406" y="19057"/>
                  </a:lnTo>
                  <a:lnTo>
                    <a:pt x="4955" y="20469"/>
                  </a:lnTo>
                  <a:lnTo>
                    <a:pt x="6967" y="21600"/>
                  </a:lnTo>
                  <a:lnTo>
                    <a:pt x="7510" y="19905"/>
                  </a:lnTo>
                  <a:lnTo>
                    <a:pt x="9290" y="19269"/>
                  </a:lnTo>
                  <a:lnTo>
                    <a:pt x="11535" y="18635"/>
                  </a:lnTo>
                  <a:lnTo>
                    <a:pt x="12000" y="17857"/>
                  </a:lnTo>
                  <a:lnTo>
                    <a:pt x="11923" y="16728"/>
                  </a:lnTo>
                  <a:lnTo>
                    <a:pt x="12000" y="15811"/>
                  </a:lnTo>
                  <a:lnTo>
                    <a:pt x="12155" y="14893"/>
                  </a:lnTo>
                  <a:lnTo>
                    <a:pt x="12387" y="14187"/>
                  </a:lnTo>
                  <a:lnTo>
                    <a:pt x="13238" y="13058"/>
                  </a:lnTo>
                  <a:lnTo>
                    <a:pt x="13936" y="11576"/>
                  </a:lnTo>
                  <a:lnTo>
                    <a:pt x="15484" y="10658"/>
                  </a:lnTo>
                  <a:lnTo>
                    <a:pt x="16335" y="9953"/>
                  </a:lnTo>
                  <a:lnTo>
                    <a:pt x="16491" y="8823"/>
                  </a:lnTo>
                  <a:lnTo>
                    <a:pt x="18658" y="5717"/>
                  </a:lnTo>
                  <a:lnTo>
                    <a:pt x="18581" y="5153"/>
                  </a:lnTo>
                  <a:lnTo>
                    <a:pt x="18658" y="4870"/>
                  </a:lnTo>
                  <a:lnTo>
                    <a:pt x="19974" y="4588"/>
                  </a:lnTo>
                  <a:lnTo>
                    <a:pt x="20438" y="4870"/>
                  </a:lnTo>
                  <a:lnTo>
                    <a:pt x="21058" y="4941"/>
                  </a:lnTo>
                  <a:lnTo>
                    <a:pt x="21445" y="4094"/>
                  </a:lnTo>
                  <a:lnTo>
                    <a:pt x="21600" y="3670"/>
                  </a:lnTo>
                  <a:lnTo>
                    <a:pt x="20981" y="3247"/>
                  </a:lnTo>
                  <a:lnTo>
                    <a:pt x="20903" y="2894"/>
                  </a:lnTo>
                  <a:lnTo>
                    <a:pt x="20206" y="2611"/>
                  </a:lnTo>
                  <a:lnTo>
                    <a:pt x="19200" y="2753"/>
                  </a:lnTo>
                  <a:lnTo>
                    <a:pt x="18658" y="3247"/>
                  </a:lnTo>
                  <a:lnTo>
                    <a:pt x="18348" y="3600"/>
                  </a:lnTo>
                  <a:lnTo>
                    <a:pt x="17806" y="3882"/>
                  </a:lnTo>
                  <a:lnTo>
                    <a:pt x="17187" y="4094"/>
                  </a:lnTo>
                  <a:lnTo>
                    <a:pt x="16800" y="3952"/>
                  </a:lnTo>
                  <a:lnTo>
                    <a:pt x="16335" y="3952"/>
                  </a:lnTo>
                  <a:lnTo>
                    <a:pt x="16103" y="3741"/>
                  </a:lnTo>
                  <a:lnTo>
                    <a:pt x="15561" y="5011"/>
                  </a:lnTo>
                  <a:lnTo>
                    <a:pt x="15251" y="5294"/>
                  </a:lnTo>
                  <a:lnTo>
                    <a:pt x="14942" y="5294"/>
                  </a:lnTo>
                  <a:lnTo>
                    <a:pt x="14477" y="5717"/>
                  </a:lnTo>
                  <a:lnTo>
                    <a:pt x="14013" y="6070"/>
                  </a:lnTo>
                  <a:lnTo>
                    <a:pt x="13703" y="6282"/>
                  </a:lnTo>
                  <a:lnTo>
                    <a:pt x="13394" y="5647"/>
                  </a:lnTo>
                  <a:lnTo>
                    <a:pt x="12929" y="5011"/>
                  </a:lnTo>
                  <a:lnTo>
                    <a:pt x="12542" y="4447"/>
                  </a:lnTo>
                  <a:lnTo>
                    <a:pt x="8052" y="5506"/>
                  </a:lnTo>
                  <a:lnTo>
                    <a:pt x="6581" y="0"/>
                  </a:lnTo>
                  <a:cubicBezTo>
                    <a:pt x="6581" y="0"/>
                    <a:pt x="6194" y="141"/>
                    <a:pt x="6194" y="14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67" name="PA_形状 467"/>
            <p:cNvSpPr/>
            <p:nvPr>
              <p:custDataLst>
                <p:tags r:id="rId90"/>
              </p:custDataLst>
            </p:nvPr>
          </p:nvSpPr>
          <p:spPr>
            <a:xfrm rot="239813">
              <a:off x="10497361" y="3189063"/>
              <a:ext cx="480248" cy="230551"/>
            </a:xfrm>
            <a:custGeom>
              <a:avLst/>
              <a:gdLst/>
              <a:ahLst/>
              <a:cxnLst>
                <a:cxn ang="0">
                  <a:pos x="wd2" y="hd2"/>
                </a:cxn>
                <a:cxn ang="5400000">
                  <a:pos x="wd2" y="hd2"/>
                </a:cxn>
                <a:cxn ang="10800000">
                  <a:pos x="wd2" y="hd2"/>
                </a:cxn>
                <a:cxn ang="16200000">
                  <a:pos x="wd2" y="hd2"/>
                </a:cxn>
              </a:cxnLst>
              <a:rect l="0" t="0" r="r" b="b"/>
              <a:pathLst>
                <a:path w="21600" h="21600" extrusionOk="0">
                  <a:moveTo>
                    <a:pt x="0" y="11721"/>
                  </a:moveTo>
                  <a:lnTo>
                    <a:pt x="1266" y="15423"/>
                  </a:lnTo>
                  <a:lnTo>
                    <a:pt x="2383" y="13418"/>
                  </a:lnTo>
                  <a:lnTo>
                    <a:pt x="2905" y="13573"/>
                  </a:lnTo>
                  <a:lnTo>
                    <a:pt x="3277" y="10487"/>
                  </a:lnTo>
                  <a:lnTo>
                    <a:pt x="4544" y="10950"/>
                  </a:lnTo>
                  <a:lnTo>
                    <a:pt x="5362" y="10487"/>
                  </a:lnTo>
                  <a:lnTo>
                    <a:pt x="6033" y="9099"/>
                  </a:lnTo>
                  <a:lnTo>
                    <a:pt x="6778" y="7712"/>
                  </a:lnTo>
                  <a:lnTo>
                    <a:pt x="7448" y="7712"/>
                  </a:lnTo>
                  <a:lnTo>
                    <a:pt x="8118" y="8482"/>
                  </a:lnTo>
                  <a:lnTo>
                    <a:pt x="8268" y="9408"/>
                  </a:lnTo>
                  <a:lnTo>
                    <a:pt x="8864" y="10179"/>
                  </a:lnTo>
                  <a:lnTo>
                    <a:pt x="9534" y="10027"/>
                  </a:lnTo>
                  <a:lnTo>
                    <a:pt x="11321" y="12648"/>
                  </a:lnTo>
                  <a:lnTo>
                    <a:pt x="12438" y="13881"/>
                  </a:lnTo>
                  <a:lnTo>
                    <a:pt x="12588" y="15269"/>
                  </a:lnTo>
                  <a:lnTo>
                    <a:pt x="12513" y="17120"/>
                  </a:lnTo>
                  <a:lnTo>
                    <a:pt x="12141" y="18816"/>
                  </a:lnTo>
                  <a:lnTo>
                    <a:pt x="12811" y="19587"/>
                  </a:lnTo>
                  <a:lnTo>
                    <a:pt x="13109" y="19587"/>
                  </a:lnTo>
                  <a:lnTo>
                    <a:pt x="13705" y="18816"/>
                  </a:lnTo>
                  <a:lnTo>
                    <a:pt x="14822" y="21600"/>
                  </a:lnTo>
                  <a:lnTo>
                    <a:pt x="16386" y="20667"/>
                  </a:lnTo>
                  <a:lnTo>
                    <a:pt x="16460" y="19587"/>
                  </a:lnTo>
                  <a:lnTo>
                    <a:pt x="16758" y="18816"/>
                  </a:lnTo>
                  <a:lnTo>
                    <a:pt x="16535" y="16966"/>
                  </a:lnTo>
                  <a:lnTo>
                    <a:pt x="15939" y="16657"/>
                  </a:lnTo>
                  <a:lnTo>
                    <a:pt x="15343" y="15269"/>
                  </a:lnTo>
                  <a:lnTo>
                    <a:pt x="15045" y="13110"/>
                  </a:lnTo>
                  <a:lnTo>
                    <a:pt x="14450" y="10025"/>
                  </a:lnTo>
                  <a:lnTo>
                    <a:pt x="14301" y="8174"/>
                  </a:lnTo>
                  <a:lnTo>
                    <a:pt x="14301" y="7249"/>
                  </a:lnTo>
                  <a:lnTo>
                    <a:pt x="14673" y="6478"/>
                  </a:lnTo>
                  <a:lnTo>
                    <a:pt x="14897" y="5090"/>
                  </a:lnTo>
                  <a:lnTo>
                    <a:pt x="15567" y="4781"/>
                  </a:lnTo>
                  <a:lnTo>
                    <a:pt x="15641" y="6015"/>
                  </a:lnTo>
                  <a:lnTo>
                    <a:pt x="15492" y="6940"/>
                  </a:lnTo>
                  <a:lnTo>
                    <a:pt x="15939" y="7557"/>
                  </a:lnTo>
                  <a:lnTo>
                    <a:pt x="15939" y="8174"/>
                  </a:lnTo>
                  <a:lnTo>
                    <a:pt x="15790" y="9562"/>
                  </a:lnTo>
                  <a:lnTo>
                    <a:pt x="15716" y="10025"/>
                  </a:lnTo>
                  <a:lnTo>
                    <a:pt x="16386" y="11105"/>
                  </a:lnTo>
                  <a:lnTo>
                    <a:pt x="16610" y="12030"/>
                  </a:lnTo>
                  <a:lnTo>
                    <a:pt x="17057" y="12338"/>
                  </a:lnTo>
                  <a:lnTo>
                    <a:pt x="16610" y="13265"/>
                  </a:lnTo>
                  <a:lnTo>
                    <a:pt x="16535" y="14035"/>
                  </a:lnTo>
                  <a:lnTo>
                    <a:pt x="17131" y="15269"/>
                  </a:lnTo>
                  <a:lnTo>
                    <a:pt x="18174" y="16040"/>
                  </a:lnTo>
                  <a:lnTo>
                    <a:pt x="18621" y="15732"/>
                  </a:lnTo>
                  <a:lnTo>
                    <a:pt x="18844" y="17120"/>
                  </a:lnTo>
                  <a:lnTo>
                    <a:pt x="18844" y="18970"/>
                  </a:lnTo>
                  <a:lnTo>
                    <a:pt x="19142" y="19279"/>
                  </a:lnTo>
                  <a:lnTo>
                    <a:pt x="19738" y="19279"/>
                  </a:lnTo>
                  <a:lnTo>
                    <a:pt x="20334" y="18507"/>
                  </a:lnTo>
                  <a:lnTo>
                    <a:pt x="20930" y="18045"/>
                  </a:lnTo>
                  <a:lnTo>
                    <a:pt x="21302" y="18045"/>
                  </a:lnTo>
                  <a:lnTo>
                    <a:pt x="21600" y="13265"/>
                  </a:lnTo>
                  <a:lnTo>
                    <a:pt x="19216" y="14806"/>
                  </a:lnTo>
                  <a:lnTo>
                    <a:pt x="18770" y="11258"/>
                  </a:lnTo>
                  <a:lnTo>
                    <a:pt x="18248" y="9408"/>
                  </a:lnTo>
                  <a:lnTo>
                    <a:pt x="18323" y="7866"/>
                  </a:lnTo>
                  <a:lnTo>
                    <a:pt x="17727" y="5398"/>
                  </a:lnTo>
                  <a:lnTo>
                    <a:pt x="17578" y="3239"/>
                  </a:lnTo>
                  <a:lnTo>
                    <a:pt x="16684" y="0"/>
                  </a:lnTo>
                  <a:lnTo>
                    <a:pt x="12885" y="2775"/>
                  </a:lnTo>
                  <a:lnTo>
                    <a:pt x="9981" y="4627"/>
                  </a:lnTo>
                  <a:lnTo>
                    <a:pt x="8044" y="6015"/>
                  </a:lnTo>
                  <a:lnTo>
                    <a:pt x="4618" y="8174"/>
                  </a:lnTo>
                  <a:lnTo>
                    <a:pt x="2011" y="10179"/>
                  </a:lnTo>
                  <a:cubicBezTo>
                    <a:pt x="2011" y="10179"/>
                    <a:pt x="0" y="11721"/>
                    <a:pt x="0" y="1172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68" name="PA_形状 468"/>
            <p:cNvSpPr/>
            <p:nvPr>
              <p:custDataLst>
                <p:tags r:id="rId91"/>
              </p:custDataLst>
            </p:nvPr>
          </p:nvSpPr>
          <p:spPr>
            <a:xfrm rot="239813">
              <a:off x="10497361" y="3189063"/>
              <a:ext cx="480248" cy="230551"/>
            </a:xfrm>
            <a:custGeom>
              <a:avLst/>
              <a:gdLst/>
              <a:ahLst/>
              <a:cxnLst>
                <a:cxn ang="0">
                  <a:pos x="wd2" y="hd2"/>
                </a:cxn>
                <a:cxn ang="5400000">
                  <a:pos x="wd2" y="hd2"/>
                </a:cxn>
                <a:cxn ang="10800000">
                  <a:pos x="wd2" y="hd2"/>
                </a:cxn>
                <a:cxn ang="16200000">
                  <a:pos x="wd2" y="hd2"/>
                </a:cxn>
              </a:cxnLst>
              <a:rect l="0" t="0" r="r" b="b"/>
              <a:pathLst>
                <a:path w="21600" h="21600" extrusionOk="0">
                  <a:moveTo>
                    <a:pt x="0" y="11721"/>
                  </a:moveTo>
                  <a:lnTo>
                    <a:pt x="1266" y="15423"/>
                  </a:lnTo>
                  <a:lnTo>
                    <a:pt x="2383" y="13418"/>
                  </a:lnTo>
                  <a:lnTo>
                    <a:pt x="2905" y="13573"/>
                  </a:lnTo>
                  <a:lnTo>
                    <a:pt x="3277" y="10487"/>
                  </a:lnTo>
                  <a:lnTo>
                    <a:pt x="4544" y="10950"/>
                  </a:lnTo>
                  <a:lnTo>
                    <a:pt x="5362" y="10487"/>
                  </a:lnTo>
                  <a:lnTo>
                    <a:pt x="6033" y="9099"/>
                  </a:lnTo>
                  <a:lnTo>
                    <a:pt x="6778" y="7712"/>
                  </a:lnTo>
                  <a:lnTo>
                    <a:pt x="7448" y="7712"/>
                  </a:lnTo>
                  <a:lnTo>
                    <a:pt x="8118" y="8482"/>
                  </a:lnTo>
                  <a:lnTo>
                    <a:pt x="8268" y="9408"/>
                  </a:lnTo>
                  <a:lnTo>
                    <a:pt x="8864" y="10179"/>
                  </a:lnTo>
                  <a:lnTo>
                    <a:pt x="9534" y="10027"/>
                  </a:lnTo>
                  <a:lnTo>
                    <a:pt x="11321" y="12648"/>
                  </a:lnTo>
                  <a:lnTo>
                    <a:pt x="12438" y="13881"/>
                  </a:lnTo>
                  <a:lnTo>
                    <a:pt x="12588" y="15269"/>
                  </a:lnTo>
                  <a:lnTo>
                    <a:pt x="12513" y="17120"/>
                  </a:lnTo>
                  <a:lnTo>
                    <a:pt x="12141" y="18816"/>
                  </a:lnTo>
                  <a:lnTo>
                    <a:pt x="12811" y="19587"/>
                  </a:lnTo>
                  <a:lnTo>
                    <a:pt x="13109" y="19587"/>
                  </a:lnTo>
                  <a:lnTo>
                    <a:pt x="13705" y="18816"/>
                  </a:lnTo>
                  <a:lnTo>
                    <a:pt x="14822" y="21600"/>
                  </a:lnTo>
                  <a:lnTo>
                    <a:pt x="16386" y="20667"/>
                  </a:lnTo>
                  <a:lnTo>
                    <a:pt x="16460" y="19587"/>
                  </a:lnTo>
                  <a:lnTo>
                    <a:pt x="16758" y="18816"/>
                  </a:lnTo>
                  <a:lnTo>
                    <a:pt x="16535" y="16966"/>
                  </a:lnTo>
                  <a:lnTo>
                    <a:pt x="15939" y="16657"/>
                  </a:lnTo>
                  <a:lnTo>
                    <a:pt x="15343" y="15269"/>
                  </a:lnTo>
                  <a:lnTo>
                    <a:pt x="15045" y="13110"/>
                  </a:lnTo>
                  <a:lnTo>
                    <a:pt x="14450" y="10025"/>
                  </a:lnTo>
                  <a:lnTo>
                    <a:pt x="14301" y="8174"/>
                  </a:lnTo>
                  <a:lnTo>
                    <a:pt x="14301" y="7249"/>
                  </a:lnTo>
                  <a:lnTo>
                    <a:pt x="14673" y="6478"/>
                  </a:lnTo>
                  <a:lnTo>
                    <a:pt x="14897" y="5090"/>
                  </a:lnTo>
                  <a:lnTo>
                    <a:pt x="15567" y="4781"/>
                  </a:lnTo>
                  <a:lnTo>
                    <a:pt x="15641" y="6015"/>
                  </a:lnTo>
                  <a:lnTo>
                    <a:pt x="15492" y="6940"/>
                  </a:lnTo>
                  <a:lnTo>
                    <a:pt x="15939" y="7557"/>
                  </a:lnTo>
                  <a:lnTo>
                    <a:pt x="15939" y="8174"/>
                  </a:lnTo>
                  <a:lnTo>
                    <a:pt x="15790" y="9562"/>
                  </a:lnTo>
                  <a:lnTo>
                    <a:pt x="15716" y="10025"/>
                  </a:lnTo>
                  <a:lnTo>
                    <a:pt x="16386" y="11105"/>
                  </a:lnTo>
                  <a:lnTo>
                    <a:pt x="16610" y="12030"/>
                  </a:lnTo>
                  <a:lnTo>
                    <a:pt x="17057" y="12339"/>
                  </a:lnTo>
                  <a:lnTo>
                    <a:pt x="16610" y="13265"/>
                  </a:lnTo>
                  <a:lnTo>
                    <a:pt x="16535" y="14035"/>
                  </a:lnTo>
                  <a:lnTo>
                    <a:pt x="17131" y="15269"/>
                  </a:lnTo>
                  <a:lnTo>
                    <a:pt x="18174" y="16040"/>
                  </a:lnTo>
                  <a:lnTo>
                    <a:pt x="18621" y="15732"/>
                  </a:lnTo>
                  <a:lnTo>
                    <a:pt x="18844" y="17120"/>
                  </a:lnTo>
                  <a:lnTo>
                    <a:pt x="18844" y="18970"/>
                  </a:lnTo>
                  <a:lnTo>
                    <a:pt x="19142" y="19279"/>
                  </a:lnTo>
                  <a:lnTo>
                    <a:pt x="19738" y="19279"/>
                  </a:lnTo>
                  <a:lnTo>
                    <a:pt x="20334" y="18507"/>
                  </a:lnTo>
                  <a:lnTo>
                    <a:pt x="20930" y="18045"/>
                  </a:lnTo>
                  <a:lnTo>
                    <a:pt x="21302" y="18045"/>
                  </a:lnTo>
                  <a:lnTo>
                    <a:pt x="21600" y="13265"/>
                  </a:lnTo>
                  <a:lnTo>
                    <a:pt x="19216" y="14806"/>
                  </a:lnTo>
                  <a:lnTo>
                    <a:pt x="18770" y="11258"/>
                  </a:lnTo>
                  <a:lnTo>
                    <a:pt x="18248" y="9408"/>
                  </a:lnTo>
                  <a:lnTo>
                    <a:pt x="18323" y="7866"/>
                  </a:lnTo>
                  <a:lnTo>
                    <a:pt x="17727" y="5398"/>
                  </a:lnTo>
                  <a:lnTo>
                    <a:pt x="17578" y="3239"/>
                  </a:lnTo>
                  <a:lnTo>
                    <a:pt x="16684" y="0"/>
                  </a:lnTo>
                  <a:lnTo>
                    <a:pt x="12885" y="2775"/>
                  </a:lnTo>
                  <a:lnTo>
                    <a:pt x="9981" y="4627"/>
                  </a:lnTo>
                  <a:lnTo>
                    <a:pt x="8044" y="6015"/>
                  </a:lnTo>
                  <a:lnTo>
                    <a:pt x="4618" y="8174"/>
                  </a:lnTo>
                  <a:lnTo>
                    <a:pt x="2011" y="10179"/>
                  </a:lnTo>
                  <a:cubicBezTo>
                    <a:pt x="2011" y="10179"/>
                    <a:pt x="0" y="11721"/>
                    <a:pt x="0" y="1172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69" name="PA_形状 469"/>
            <p:cNvSpPr/>
            <p:nvPr>
              <p:custDataLst>
                <p:tags r:id="rId92"/>
              </p:custDataLst>
            </p:nvPr>
          </p:nvSpPr>
          <p:spPr>
            <a:xfrm rot="239813">
              <a:off x="10328463" y="2878031"/>
              <a:ext cx="627072" cy="456695"/>
            </a:xfrm>
            <a:custGeom>
              <a:avLst/>
              <a:gdLst/>
              <a:ahLst/>
              <a:cxnLst>
                <a:cxn ang="0">
                  <a:pos x="wd2" y="hd2"/>
                </a:cxn>
                <a:cxn ang="5400000">
                  <a:pos x="wd2" y="hd2"/>
                </a:cxn>
                <a:cxn ang="10800000">
                  <a:pos x="wd2" y="hd2"/>
                </a:cxn>
                <a:cxn ang="16200000">
                  <a:pos x="wd2" y="hd2"/>
                </a:cxn>
              </a:cxnLst>
              <a:rect l="0" t="0" r="r" b="b"/>
              <a:pathLst>
                <a:path w="21600" h="21600" extrusionOk="0">
                  <a:moveTo>
                    <a:pt x="0" y="8061"/>
                  </a:moveTo>
                  <a:lnTo>
                    <a:pt x="3078" y="21600"/>
                  </a:lnTo>
                  <a:lnTo>
                    <a:pt x="11228" y="18235"/>
                  </a:lnTo>
                  <a:lnTo>
                    <a:pt x="20289" y="14008"/>
                  </a:lnTo>
                  <a:lnTo>
                    <a:pt x="20916" y="12052"/>
                  </a:lnTo>
                  <a:lnTo>
                    <a:pt x="21600" y="10565"/>
                  </a:lnTo>
                  <a:lnTo>
                    <a:pt x="21372" y="9000"/>
                  </a:lnTo>
                  <a:lnTo>
                    <a:pt x="19777" y="8452"/>
                  </a:lnTo>
                  <a:lnTo>
                    <a:pt x="19777" y="7356"/>
                  </a:lnTo>
                  <a:lnTo>
                    <a:pt x="19434" y="6182"/>
                  </a:lnTo>
                  <a:lnTo>
                    <a:pt x="19720" y="2661"/>
                  </a:lnTo>
                  <a:lnTo>
                    <a:pt x="18865" y="1330"/>
                  </a:lnTo>
                  <a:lnTo>
                    <a:pt x="17725" y="313"/>
                  </a:lnTo>
                  <a:lnTo>
                    <a:pt x="16984" y="0"/>
                  </a:lnTo>
                  <a:lnTo>
                    <a:pt x="9689" y="3130"/>
                  </a:lnTo>
                  <a:lnTo>
                    <a:pt x="1710" y="6182"/>
                  </a:lnTo>
                  <a:lnTo>
                    <a:pt x="1140" y="6417"/>
                  </a:lnTo>
                  <a:cubicBezTo>
                    <a:pt x="1140" y="6417"/>
                    <a:pt x="0" y="8061"/>
                    <a:pt x="0" y="806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70" name="PA_形状 470"/>
            <p:cNvSpPr/>
            <p:nvPr>
              <p:custDataLst>
                <p:tags r:id="rId93"/>
              </p:custDataLst>
            </p:nvPr>
          </p:nvSpPr>
          <p:spPr>
            <a:xfrm rot="239813">
              <a:off x="10328463" y="2878031"/>
              <a:ext cx="627072" cy="456695"/>
            </a:xfrm>
            <a:custGeom>
              <a:avLst/>
              <a:gdLst/>
              <a:ahLst/>
              <a:cxnLst>
                <a:cxn ang="0">
                  <a:pos x="wd2" y="hd2"/>
                </a:cxn>
                <a:cxn ang="5400000">
                  <a:pos x="wd2" y="hd2"/>
                </a:cxn>
                <a:cxn ang="10800000">
                  <a:pos x="wd2" y="hd2"/>
                </a:cxn>
                <a:cxn ang="16200000">
                  <a:pos x="wd2" y="hd2"/>
                </a:cxn>
              </a:cxnLst>
              <a:rect l="0" t="0" r="r" b="b"/>
              <a:pathLst>
                <a:path w="21600" h="21600" extrusionOk="0">
                  <a:moveTo>
                    <a:pt x="0" y="8061"/>
                  </a:moveTo>
                  <a:lnTo>
                    <a:pt x="3078" y="21600"/>
                  </a:lnTo>
                  <a:lnTo>
                    <a:pt x="11228" y="18235"/>
                  </a:lnTo>
                  <a:lnTo>
                    <a:pt x="20289" y="14008"/>
                  </a:lnTo>
                  <a:lnTo>
                    <a:pt x="20916" y="12052"/>
                  </a:lnTo>
                  <a:lnTo>
                    <a:pt x="21600" y="10565"/>
                  </a:lnTo>
                  <a:lnTo>
                    <a:pt x="21372" y="9000"/>
                  </a:lnTo>
                  <a:lnTo>
                    <a:pt x="19777" y="8452"/>
                  </a:lnTo>
                  <a:lnTo>
                    <a:pt x="19777" y="7356"/>
                  </a:lnTo>
                  <a:lnTo>
                    <a:pt x="19434" y="6182"/>
                  </a:lnTo>
                  <a:lnTo>
                    <a:pt x="19720" y="2661"/>
                  </a:lnTo>
                  <a:lnTo>
                    <a:pt x="18865" y="1330"/>
                  </a:lnTo>
                  <a:lnTo>
                    <a:pt x="17725" y="313"/>
                  </a:lnTo>
                  <a:lnTo>
                    <a:pt x="16984" y="0"/>
                  </a:lnTo>
                  <a:lnTo>
                    <a:pt x="9689" y="3130"/>
                  </a:lnTo>
                  <a:lnTo>
                    <a:pt x="1710" y="6182"/>
                  </a:lnTo>
                  <a:lnTo>
                    <a:pt x="1140" y="6417"/>
                  </a:lnTo>
                  <a:cubicBezTo>
                    <a:pt x="1140" y="6417"/>
                    <a:pt x="0" y="8061"/>
                    <a:pt x="0" y="8061"/>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71" name="PA_形状 471"/>
            <p:cNvSpPr/>
            <p:nvPr>
              <p:custDataLst>
                <p:tags r:id="rId94"/>
              </p:custDataLst>
            </p:nvPr>
          </p:nvSpPr>
          <p:spPr>
            <a:xfrm rot="239813">
              <a:off x="8659661" y="2276684"/>
              <a:ext cx="693873" cy="734683"/>
            </a:xfrm>
            <a:custGeom>
              <a:avLst/>
              <a:gdLst/>
              <a:ahLst/>
              <a:cxnLst>
                <a:cxn ang="0">
                  <a:pos x="wd2" y="hd2"/>
                </a:cxn>
                <a:cxn ang="5400000">
                  <a:pos x="wd2" y="hd2"/>
                </a:cxn>
                <a:cxn ang="10800000">
                  <a:pos x="wd2" y="hd2"/>
                </a:cxn>
                <a:cxn ang="16200000">
                  <a:pos x="wd2" y="hd2"/>
                </a:cxn>
              </a:cxnLst>
              <a:rect l="0" t="0" r="r" b="b"/>
              <a:pathLst>
                <a:path w="21600" h="21600" extrusionOk="0">
                  <a:moveTo>
                    <a:pt x="0" y="243"/>
                  </a:moveTo>
                  <a:lnTo>
                    <a:pt x="567" y="1703"/>
                  </a:lnTo>
                  <a:lnTo>
                    <a:pt x="567" y="4086"/>
                  </a:lnTo>
                  <a:lnTo>
                    <a:pt x="1186" y="4719"/>
                  </a:lnTo>
                  <a:lnTo>
                    <a:pt x="2011" y="6470"/>
                  </a:lnTo>
                  <a:lnTo>
                    <a:pt x="2011" y="8708"/>
                  </a:lnTo>
                  <a:lnTo>
                    <a:pt x="2732" y="10995"/>
                  </a:lnTo>
                  <a:lnTo>
                    <a:pt x="2526" y="12065"/>
                  </a:lnTo>
                  <a:lnTo>
                    <a:pt x="2732" y="12308"/>
                  </a:lnTo>
                  <a:lnTo>
                    <a:pt x="2474" y="13865"/>
                  </a:lnTo>
                  <a:lnTo>
                    <a:pt x="3506" y="14497"/>
                  </a:lnTo>
                  <a:lnTo>
                    <a:pt x="3866" y="21600"/>
                  </a:lnTo>
                  <a:lnTo>
                    <a:pt x="11857" y="20968"/>
                  </a:lnTo>
                  <a:lnTo>
                    <a:pt x="19847" y="19654"/>
                  </a:lnTo>
                  <a:lnTo>
                    <a:pt x="19280" y="18341"/>
                  </a:lnTo>
                  <a:lnTo>
                    <a:pt x="18816" y="18535"/>
                  </a:lnTo>
                  <a:lnTo>
                    <a:pt x="18146" y="17805"/>
                  </a:lnTo>
                  <a:lnTo>
                    <a:pt x="17424" y="17805"/>
                  </a:lnTo>
                  <a:lnTo>
                    <a:pt x="16599" y="16638"/>
                  </a:lnTo>
                  <a:lnTo>
                    <a:pt x="15362" y="16200"/>
                  </a:lnTo>
                  <a:lnTo>
                    <a:pt x="14589" y="16005"/>
                  </a:lnTo>
                  <a:lnTo>
                    <a:pt x="13970" y="14643"/>
                  </a:lnTo>
                  <a:lnTo>
                    <a:pt x="14434" y="13670"/>
                  </a:lnTo>
                  <a:lnTo>
                    <a:pt x="13506" y="12016"/>
                  </a:lnTo>
                  <a:lnTo>
                    <a:pt x="14795" y="10605"/>
                  </a:lnTo>
                  <a:cubicBezTo>
                    <a:pt x="14778" y="10038"/>
                    <a:pt x="14761" y="9470"/>
                    <a:pt x="14744" y="8903"/>
                  </a:cubicBezTo>
                  <a:lnTo>
                    <a:pt x="15259" y="7589"/>
                  </a:lnTo>
                  <a:lnTo>
                    <a:pt x="15826" y="7054"/>
                  </a:lnTo>
                  <a:lnTo>
                    <a:pt x="17063" y="5984"/>
                  </a:lnTo>
                  <a:lnTo>
                    <a:pt x="17734" y="4865"/>
                  </a:lnTo>
                  <a:lnTo>
                    <a:pt x="19744" y="3503"/>
                  </a:lnTo>
                  <a:lnTo>
                    <a:pt x="21600" y="2189"/>
                  </a:lnTo>
                  <a:lnTo>
                    <a:pt x="20466" y="1995"/>
                  </a:lnTo>
                  <a:lnTo>
                    <a:pt x="18816" y="2189"/>
                  </a:lnTo>
                  <a:lnTo>
                    <a:pt x="17837" y="2141"/>
                  </a:lnTo>
                  <a:lnTo>
                    <a:pt x="17476" y="1897"/>
                  </a:lnTo>
                  <a:lnTo>
                    <a:pt x="16599" y="2286"/>
                  </a:lnTo>
                  <a:lnTo>
                    <a:pt x="15981" y="2141"/>
                  </a:lnTo>
                  <a:lnTo>
                    <a:pt x="15156" y="1800"/>
                  </a:lnTo>
                  <a:lnTo>
                    <a:pt x="14641" y="1459"/>
                  </a:lnTo>
                  <a:lnTo>
                    <a:pt x="13816" y="1605"/>
                  </a:lnTo>
                  <a:lnTo>
                    <a:pt x="12733" y="1022"/>
                  </a:lnTo>
                  <a:lnTo>
                    <a:pt x="12166" y="1070"/>
                  </a:lnTo>
                  <a:lnTo>
                    <a:pt x="10929" y="1168"/>
                  </a:lnTo>
                  <a:lnTo>
                    <a:pt x="9950" y="1168"/>
                  </a:lnTo>
                  <a:lnTo>
                    <a:pt x="9485" y="876"/>
                  </a:lnTo>
                  <a:lnTo>
                    <a:pt x="8248" y="681"/>
                  </a:lnTo>
                  <a:lnTo>
                    <a:pt x="7114" y="341"/>
                  </a:lnTo>
                  <a:lnTo>
                    <a:pt x="5722" y="341"/>
                  </a:lnTo>
                  <a:lnTo>
                    <a:pt x="5155" y="195"/>
                  </a:lnTo>
                  <a:lnTo>
                    <a:pt x="5001" y="0"/>
                  </a:lnTo>
                  <a:lnTo>
                    <a:pt x="3196" y="195"/>
                  </a:lnTo>
                  <a:lnTo>
                    <a:pt x="1804" y="146"/>
                  </a:lnTo>
                  <a:cubicBezTo>
                    <a:pt x="1804" y="146"/>
                    <a:pt x="0" y="243"/>
                    <a:pt x="0" y="243"/>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72" name="PA_形状 472"/>
            <p:cNvSpPr/>
            <p:nvPr>
              <p:custDataLst>
                <p:tags r:id="rId95"/>
              </p:custDataLst>
            </p:nvPr>
          </p:nvSpPr>
          <p:spPr>
            <a:xfrm rot="239813">
              <a:off x="8659661" y="2276684"/>
              <a:ext cx="693873" cy="734683"/>
            </a:xfrm>
            <a:custGeom>
              <a:avLst/>
              <a:gdLst/>
              <a:ahLst/>
              <a:cxnLst>
                <a:cxn ang="0">
                  <a:pos x="wd2" y="hd2"/>
                </a:cxn>
                <a:cxn ang="5400000">
                  <a:pos x="wd2" y="hd2"/>
                </a:cxn>
                <a:cxn ang="10800000">
                  <a:pos x="wd2" y="hd2"/>
                </a:cxn>
                <a:cxn ang="16200000">
                  <a:pos x="wd2" y="hd2"/>
                </a:cxn>
              </a:cxnLst>
              <a:rect l="0" t="0" r="r" b="b"/>
              <a:pathLst>
                <a:path w="21600" h="21600" extrusionOk="0">
                  <a:moveTo>
                    <a:pt x="0" y="243"/>
                  </a:moveTo>
                  <a:lnTo>
                    <a:pt x="567" y="1703"/>
                  </a:lnTo>
                  <a:lnTo>
                    <a:pt x="567" y="4086"/>
                  </a:lnTo>
                  <a:lnTo>
                    <a:pt x="1186" y="4719"/>
                  </a:lnTo>
                  <a:lnTo>
                    <a:pt x="2011" y="6470"/>
                  </a:lnTo>
                  <a:lnTo>
                    <a:pt x="2011" y="8708"/>
                  </a:lnTo>
                  <a:lnTo>
                    <a:pt x="2732" y="10995"/>
                  </a:lnTo>
                  <a:lnTo>
                    <a:pt x="2526" y="12065"/>
                  </a:lnTo>
                  <a:lnTo>
                    <a:pt x="2732" y="12308"/>
                  </a:lnTo>
                  <a:lnTo>
                    <a:pt x="2474" y="13865"/>
                  </a:lnTo>
                  <a:lnTo>
                    <a:pt x="3506" y="14497"/>
                  </a:lnTo>
                  <a:lnTo>
                    <a:pt x="3866" y="21600"/>
                  </a:lnTo>
                  <a:lnTo>
                    <a:pt x="11857" y="20968"/>
                  </a:lnTo>
                  <a:lnTo>
                    <a:pt x="19847" y="19654"/>
                  </a:lnTo>
                  <a:lnTo>
                    <a:pt x="19280" y="18341"/>
                  </a:lnTo>
                  <a:lnTo>
                    <a:pt x="18816" y="18535"/>
                  </a:lnTo>
                  <a:lnTo>
                    <a:pt x="18146" y="17805"/>
                  </a:lnTo>
                  <a:lnTo>
                    <a:pt x="17424" y="17805"/>
                  </a:lnTo>
                  <a:lnTo>
                    <a:pt x="16599" y="16638"/>
                  </a:lnTo>
                  <a:lnTo>
                    <a:pt x="15362" y="16200"/>
                  </a:lnTo>
                  <a:lnTo>
                    <a:pt x="14589" y="16005"/>
                  </a:lnTo>
                  <a:lnTo>
                    <a:pt x="13970" y="14643"/>
                  </a:lnTo>
                  <a:lnTo>
                    <a:pt x="14434" y="13670"/>
                  </a:lnTo>
                  <a:lnTo>
                    <a:pt x="13506" y="12016"/>
                  </a:lnTo>
                  <a:lnTo>
                    <a:pt x="14795" y="10605"/>
                  </a:lnTo>
                  <a:cubicBezTo>
                    <a:pt x="14778" y="10038"/>
                    <a:pt x="14761" y="9470"/>
                    <a:pt x="14744" y="8903"/>
                  </a:cubicBezTo>
                  <a:lnTo>
                    <a:pt x="15259" y="7589"/>
                  </a:lnTo>
                  <a:lnTo>
                    <a:pt x="15826" y="7054"/>
                  </a:lnTo>
                  <a:lnTo>
                    <a:pt x="17063" y="5984"/>
                  </a:lnTo>
                  <a:lnTo>
                    <a:pt x="17734" y="4865"/>
                  </a:lnTo>
                  <a:lnTo>
                    <a:pt x="19744" y="3503"/>
                  </a:lnTo>
                  <a:lnTo>
                    <a:pt x="21600" y="2189"/>
                  </a:lnTo>
                  <a:lnTo>
                    <a:pt x="20466" y="1995"/>
                  </a:lnTo>
                  <a:lnTo>
                    <a:pt x="18816" y="2189"/>
                  </a:lnTo>
                  <a:lnTo>
                    <a:pt x="17837" y="2141"/>
                  </a:lnTo>
                  <a:lnTo>
                    <a:pt x="17476" y="1897"/>
                  </a:lnTo>
                  <a:lnTo>
                    <a:pt x="16599" y="2286"/>
                  </a:lnTo>
                  <a:lnTo>
                    <a:pt x="15981" y="2141"/>
                  </a:lnTo>
                  <a:lnTo>
                    <a:pt x="15156" y="1800"/>
                  </a:lnTo>
                  <a:lnTo>
                    <a:pt x="14641" y="1459"/>
                  </a:lnTo>
                  <a:lnTo>
                    <a:pt x="13816" y="1605"/>
                  </a:lnTo>
                  <a:lnTo>
                    <a:pt x="12733" y="1022"/>
                  </a:lnTo>
                  <a:lnTo>
                    <a:pt x="12166" y="1070"/>
                  </a:lnTo>
                  <a:lnTo>
                    <a:pt x="10929" y="1168"/>
                  </a:lnTo>
                  <a:lnTo>
                    <a:pt x="9950" y="1168"/>
                  </a:lnTo>
                  <a:lnTo>
                    <a:pt x="9485" y="876"/>
                  </a:lnTo>
                  <a:lnTo>
                    <a:pt x="8248" y="681"/>
                  </a:lnTo>
                  <a:lnTo>
                    <a:pt x="7114" y="341"/>
                  </a:lnTo>
                  <a:lnTo>
                    <a:pt x="5722" y="341"/>
                  </a:lnTo>
                  <a:lnTo>
                    <a:pt x="5155" y="195"/>
                  </a:lnTo>
                  <a:lnTo>
                    <a:pt x="5001" y="0"/>
                  </a:lnTo>
                  <a:lnTo>
                    <a:pt x="3196" y="195"/>
                  </a:lnTo>
                  <a:lnTo>
                    <a:pt x="1804" y="146"/>
                  </a:lnTo>
                  <a:cubicBezTo>
                    <a:pt x="1804" y="146"/>
                    <a:pt x="0" y="243"/>
                    <a:pt x="0" y="243"/>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73" name="PA_形状 473"/>
            <p:cNvSpPr/>
            <p:nvPr>
              <p:custDataLst>
                <p:tags r:id="rId96"/>
              </p:custDataLst>
            </p:nvPr>
          </p:nvSpPr>
          <p:spPr>
            <a:xfrm rot="239813">
              <a:off x="8658999" y="2185405"/>
              <a:ext cx="24983" cy="41515"/>
            </a:xfrm>
            <a:custGeom>
              <a:avLst/>
              <a:gdLst/>
              <a:ahLst/>
              <a:cxnLst>
                <a:cxn ang="0">
                  <a:pos x="wd2" y="hd2"/>
                </a:cxn>
                <a:cxn ang="5400000">
                  <a:pos x="wd2" y="hd2"/>
                </a:cxn>
                <a:cxn ang="10800000">
                  <a:pos x="wd2" y="hd2"/>
                </a:cxn>
                <a:cxn ang="16200000">
                  <a:pos x="wd2" y="hd2"/>
                </a:cxn>
              </a:cxnLst>
              <a:rect l="0" t="0" r="r" b="b"/>
              <a:pathLst>
                <a:path w="20580" h="20450" extrusionOk="0">
                  <a:moveTo>
                    <a:pt x="20556" y="5726"/>
                  </a:moveTo>
                  <a:cubicBezTo>
                    <a:pt x="21239" y="9120"/>
                    <a:pt x="7598" y="21348"/>
                    <a:pt x="4185" y="20398"/>
                  </a:cubicBezTo>
                  <a:cubicBezTo>
                    <a:pt x="779" y="19447"/>
                    <a:pt x="-361" y="1650"/>
                    <a:pt x="97" y="20"/>
                  </a:cubicBezTo>
                  <a:cubicBezTo>
                    <a:pt x="6916" y="-252"/>
                    <a:pt x="19876" y="2328"/>
                    <a:pt x="20556" y="5726"/>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74" name="PA_形状 474"/>
            <p:cNvSpPr/>
            <p:nvPr>
              <p:custDataLst>
                <p:tags r:id="rId97"/>
              </p:custDataLst>
            </p:nvPr>
          </p:nvSpPr>
          <p:spPr>
            <a:xfrm rot="239813">
              <a:off x="8658999" y="2185405"/>
              <a:ext cx="24983" cy="41515"/>
            </a:xfrm>
            <a:custGeom>
              <a:avLst/>
              <a:gdLst/>
              <a:ahLst/>
              <a:cxnLst>
                <a:cxn ang="0">
                  <a:pos x="wd2" y="hd2"/>
                </a:cxn>
                <a:cxn ang="5400000">
                  <a:pos x="wd2" y="hd2"/>
                </a:cxn>
                <a:cxn ang="10800000">
                  <a:pos x="wd2" y="hd2"/>
                </a:cxn>
                <a:cxn ang="16200000">
                  <a:pos x="wd2" y="hd2"/>
                </a:cxn>
              </a:cxnLst>
              <a:rect l="0" t="0" r="r" b="b"/>
              <a:pathLst>
                <a:path w="20580" h="20450" extrusionOk="0">
                  <a:moveTo>
                    <a:pt x="20556" y="5726"/>
                  </a:moveTo>
                  <a:cubicBezTo>
                    <a:pt x="21239" y="9120"/>
                    <a:pt x="7598" y="21348"/>
                    <a:pt x="4185" y="20398"/>
                  </a:cubicBezTo>
                  <a:cubicBezTo>
                    <a:pt x="779" y="19447"/>
                    <a:pt x="-361" y="1650"/>
                    <a:pt x="97" y="20"/>
                  </a:cubicBezTo>
                  <a:cubicBezTo>
                    <a:pt x="6916" y="-252"/>
                    <a:pt x="19876" y="2328"/>
                    <a:pt x="20556" y="5726"/>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75" name="PA_形状 475"/>
            <p:cNvSpPr/>
            <p:nvPr>
              <p:custDataLst>
                <p:tags r:id="rId98"/>
              </p:custDataLst>
            </p:nvPr>
          </p:nvSpPr>
          <p:spPr>
            <a:xfrm rot="239813">
              <a:off x="9335213" y="2435097"/>
              <a:ext cx="579604" cy="276334"/>
            </a:xfrm>
            <a:custGeom>
              <a:avLst/>
              <a:gdLst/>
              <a:ahLst/>
              <a:cxnLst>
                <a:cxn ang="0">
                  <a:pos x="wd2" y="hd2"/>
                </a:cxn>
                <a:cxn ang="5400000">
                  <a:pos x="wd2" y="hd2"/>
                </a:cxn>
                <a:cxn ang="10800000">
                  <a:pos x="wd2" y="hd2"/>
                </a:cxn>
                <a:cxn ang="16200000">
                  <a:pos x="wd2" y="hd2"/>
                </a:cxn>
              </a:cxnLst>
              <a:rect l="0" t="0" r="r" b="b"/>
              <a:pathLst>
                <a:path w="21600" h="21600" extrusionOk="0">
                  <a:moveTo>
                    <a:pt x="0" y="12158"/>
                  </a:moveTo>
                  <a:lnTo>
                    <a:pt x="2345" y="15004"/>
                  </a:lnTo>
                  <a:lnTo>
                    <a:pt x="4011" y="14745"/>
                  </a:lnTo>
                  <a:lnTo>
                    <a:pt x="7529" y="15909"/>
                  </a:lnTo>
                  <a:lnTo>
                    <a:pt x="8023" y="15650"/>
                  </a:lnTo>
                  <a:lnTo>
                    <a:pt x="8702" y="17849"/>
                  </a:lnTo>
                  <a:lnTo>
                    <a:pt x="9566" y="17461"/>
                  </a:lnTo>
                  <a:lnTo>
                    <a:pt x="9134" y="19272"/>
                  </a:lnTo>
                  <a:lnTo>
                    <a:pt x="9874" y="21600"/>
                  </a:lnTo>
                  <a:lnTo>
                    <a:pt x="10430" y="20436"/>
                  </a:lnTo>
                  <a:lnTo>
                    <a:pt x="10985" y="18625"/>
                  </a:lnTo>
                  <a:lnTo>
                    <a:pt x="11602" y="16556"/>
                  </a:lnTo>
                  <a:lnTo>
                    <a:pt x="11726" y="14874"/>
                  </a:lnTo>
                  <a:lnTo>
                    <a:pt x="12158" y="15133"/>
                  </a:lnTo>
                  <a:lnTo>
                    <a:pt x="12219" y="15779"/>
                  </a:lnTo>
                  <a:lnTo>
                    <a:pt x="12343" y="16168"/>
                  </a:lnTo>
                  <a:lnTo>
                    <a:pt x="12713" y="14615"/>
                  </a:lnTo>
                  <a:lnTo>
                    <a:pt x="13330" y="14357"/>
                  </a:lnTo>
                  <a:lnTo>
                    <a:pt x="13145" y="15262"/>
                  </a:lnTo>
                  <a:lnTo>
                    <a:pt x="13022" y="16168"/>
                  </a:lnTo>
                  <a:lnTo>
                    <a:pt x="13330" y="16685"/>
                  </a:lnTo>
                  <a:lnTo>
                    <a:pt x="14194" y="14357"/>
                  </a:lnTo>
                  <a:lnTo>
                    <a:pt x="14379" y="13322"/>
                  </a:lnTo>
                  <a:lnTo>
                    <a:pt x="14688" y="12934"/>
                  </a:lnTo>
                  <a:lnTo>
                    <a:pt x="15367" y="12546"/>
                  </a:lnTo>
                  <a:lnTo>
                    <a:pt x="16231" y="10477"/>
                  </a:lnTo>
                  <a:lnTo>
                    <a:pt x="17403" y="9959"/>
                  </a:lnTo>
                  <a:lnTo>
                    <a:pt x="18576" y="10089"/>
                  </a:lnTo>
                  <a:lnTo>
                    <a:pt x="19131" y="11123"/>
                  </a:lnTo>
                  <a:lnTo>
                    <a:pt x="19749" y="11123"/>
                  </a:lnTo>
                  <a:lnTo>
                    <a:pt x="19749" y="9571"/>
                  </a:lnTo>
                  <a:lnTo>
                    <a:pt x="20242" y="9183"/>
                  </a:lnTo>
                  <a:lnTo>
                    <a:pt x="21353" y="9959"/>
                  </a:lnTo>
                  <a:lnTo>
                    <a:pt x="21600" y="8795"/>
                  </a:lnTo>
                  <a:lnTo>
                    <a:pt x="21477" y="7502"/>
                  </a:lnTo>
                  <a:lnTo>
                    <a:pt x="20921" y="7502"/>
                  </a:lnTo>
                  <a:lnTo>
                    <a:pt x="20798" y="7114"/>
                  </a:lnTo>
                  <a:lnTo>
                    <a:pt x="20613" y="5950"/>
                  </a:lnTo>
                  <a:lnTo>
                    <a:pt x="19810" y="5562"/>
                  </a:lnTo>
                  <a:lnTo>
                    <a:pt x="19317" y="6467"/>
                  </a:lnTo>
                  <a:lnTo>
                    <a:pt x="18761" y="6855"/>
                  </a:lnTo>
                  <a:lnTo>
                    <a:pt x="18021" y="6984"/>
                  </a:lnTo>
                  <a:lnTo>
                    <a:pt x="17280" y="6338"/>
                  </a:lnTo>
                  <a:lnTo>
                    <a:pt x="17650" y="4398"/>
                  </a:lnTo>
                  <a:lnTo>
                    <a:pt x="17712" y="3234"/>
                  </a:lnTo>
                  <a:lnTo>
                    <a:pt x="17403" y="3104"/>
                  </a:lnTo>
                  <a:lnTo>
                    <a:pt x="16786" y="3751"/>
                  </a:lnTo>
                  <a:lnTo>
                    <a:pt x="16293" y="5174"/>
                  </a:lnTo>
                  <a:lnTo>
                    <a:pt x="15058" y="5562"/>
                  </a:lnTo>
                  <a:lnTo>
                    <a:pt x="13824" y="6467"/>
                  </a:lnTo>
                  <a:lnTo>
                    <a:pt x="13022" y="7631"/>
                  </a:lnTo>
                  <a:lnTo>
                    <a:pt x="12775" y="8925"/>
                  </a:lnTo>
                  <a:lnTo>
                    <a:pt x="12405" y="9054"/>
                  </a:lnTo>
                  <a:lnTo>
                    <a:pt x="11479" y="8666"/>
                  </a:lnTo>
                  <a:lnTo>
                    <a:pt x="10059" y="8666"/>
                  </a:lnTo>
                  <a:lnTo>
                    <a:pt x="9072" y="6467"/>
                  </a:lnTo>
                  <a:lnTo>
                    <a:pt x="8455" y="6079"/>
                  </a:lnTo>
                  <a:lnTo>
                    <a:pt x="7467" y="6208"/>
                  </a:lnTo>
                  <a:lnTo>
                    <a:pt x="6727" y="6338"/>
                  </a:lnTo>
                  <a:lnTo>
                    <a:pt x="6480" y="6984"/>
                  </a:lnTo>
                  <a:lnTo>
                    <a:pt x="6171" y="6596"/>
                  </a:lnTo>
                  <a:lnTo>
                    <a:pt x="6110" y="4139"/>
                  </a:lnTo>
                  <a:lnTo>
                    <a:pt x="6542" y="2587"/>
                  </a:lnTo>
                  <a:lnTo>
                    <a:pt x="7406" y="2199"/>
                  </a:lnTo>
                  <a:lnTo>
                    <a:pt x="7282" y="1164"/>
                  </a:lnTo>
                  <a:lnTo>
                    <a:pt x="7899" y="129"/>
                  </a:lnTo>
                  <a:lnTo>
                    <a:pt x="7097" y="0"/>
                  </a:lnTo>
                  <a:lnTo>
                    <a:pt x="6603" y="1164"/>
                  </a:lnTo>
                  <a:lnTo>
                    <a:pt x="5369" y="1423"/>
                  </a:lnTo>
                  <a:lnTo>
                    <a:pt x="4567" y="2975"/>
                  </a:lnTo>
                  <a:lnTo>
                    <a:pt x="4320" y="4786"/>
                  </a:lnTo>
                  <a:lnTo>
                    <a:pt x="3826" y="5950"/>
                  </a:lnTo>
                  <a:lnTo>
                    <a:pt x="3147" y="6338"/>
                  </a:lnTo>
                  <a:lnTo>
                    <a:pt x="1851" y="8666"/>
                  </a:lnTo>
                  <a:lnTo>
                    <a:pt x="1234" y="8795"/>
                  </a:lnTo>
                  <a:cubicBezTo>
                    <a:pt x="1234" y="8795"/>
                    <a:pt x="0" y="12158"/>
                    <a:pt x="0" y="12158"/>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76" name="PA_形状 476"/>
            <p:cNvSpPr/>
            <p:nvPr>
              <p:custDataLst>
                <p:tags r:id="rId99"/>
              </p:custDataLst>
            </p:nvPr>
          </p:nvSpPr>
          <p:spPr>
            <a:xfrm rot="239813">
              <a:off x="9335213" y="2435097"/>
              <a:ext cx="579604" cy="276334"/>
            </a:xfrm>
            <a:custGeom>
              <a:avLst/>
              <a:gdLst/>
              <a:ahLst/>
              <a:cxnLst>
                <a:cxn ang="0">
                  <a:pos x="wd2" y="hd2"/>
                </a:cxn>
                <a:cxn ang="5400000">
                  <a:pos x="wd2" y="hd2"/>
                </a:cxn>
                <a:cxn ang="10800000">
                  <a:pos x="wd2" y="hd2"/>
                </a:cxn>
                <a:cxn ang="16200000">
                  <a:pos x="wd2" y="hd2"/>
                </a:cxn>
              </a:cxnLst>
              <a:rect l="0" t="0" r="r" b="b"/>
              <a:pathLst>
                <a:path w="21600" h="21600" extrusionOk="0">
                  <a:moveTo>
                    <a:pt x="0" y="12158"/>
                  </a:moveTo>
                  <a:lnTo>
                    <a:pt x="2345" y="15004"/>
                  </a:lnTo>
                  <a:lnTo>
                    <a:pt x="4011" y="14745"/>
                  </a:lnTo>
                  <a:lnTo>
                    <a:pt x="7529" y="15909"/>
                  </a:lnTo>
                  <a:lnTo>
                    <a:pt x="8023" y="15650"/>
                  </a:lnTo>
                  <a:lnTo>
                    <a:pt x="8702" y="17849"/>
                  </a:lnTo>
                  <a:lnTo>
                    <a:pt x="9566" y="17461"/>
                  </a:lnTo>
                  <a:lnTo>
                    <a:pt x="9134" y="19272"/>
                  </a:lnTo>
                  <a:lnTo>
                    <a:pt x="9874" y="21600"/>
                  </a:lnTo>
                  <a:lnTo>
                    <a:pt x="10430" y="20436"/>
                  </a:lnTo>
                  <a:lnTo>
                    <a:pt x="10985" y="18625"/>
                  </a:lnTo>
                  <a:lnTo>
                    <a:pt x="11602" y="16556"/>
                  </a:lnTo>
                  <a:lnTo>
                    <a:pt x="11726" y="14874"/>
                  </a:lnTo>
                  <a:lnTo>
                    <a:pt x="12158" y="15133"/>
                  </a:lnTo>
                  <a:lnTo>
                    <a:pt x="12219" y="15779"/>
                  </a:lnTo>
                  <a:lnTo>
                    <a:pt x="12343" y="16168"/>
                  </a:lnTo>
                  <a:lnTo>
                    <a:pt x="12713" y="14615"/>
                  </a:lnTo>
                  <a:lnTo>
                    <a:pt x="13330" y="14357"/>
                  </a:lnTo>
                  <a:lnTo>
                    <a:pt x="13145" y="15262"/>
                  </a:lnTo>
                  <a:lnTo>
                    <a:pt x="13022" y="16168"/>
                  </a:lnTo>
                  <a:lnTo>
                    <a:pt x="13330" y="16685"/>
                  </a:lnTo>
                  <a:lnTo>
                    <a:pt x="14194" y="14357"/>
                  </a:lnTo>
                  <a:lnTo>
                    <a:pt x="14379" y="13322"/>
                  </a:lnTo>
                  <a:lnTo>
                    <a:pt x="14688" y="12934"/>
                  </a:lnTo>
                  <a:lnTo>
                    <a:pt x="15367" y="12546"/>
                  </a:lnTo>
                  <a:lnTo>
                    <a:pt x="16231" y="10477"/>
                  </a:lnTo>
                  <a:lnTo>
                    <a:pt x="17403" y="9959"/>
                  </a:lnTo>
                  <a:lnTo>
                    <a:pt x="18576" y="10089"/>
                  </a:lnTo>
                  <a:lnTo>
                    <a:pt x="19131" y="11123"/>
                  </a:lnTo>
                  <a:lnTo>
                    <a:pt x="19749" y="11123"/>
                  </a:lnTo>
                  <a:lnTo>
                    <a:pt x="19749" y="9571"/>
                  </a:lnTo>
                  <a:lnTo>
                    <a:pt x="20242" y="9183"/>
                  </a:lnTo>
                  <a:lnTo>
                    <a:pt x="21353" y="9959"/>
                  </a:lnTo>
                  <a:lnTo>
                    <a:pt x="21600" y="8795"/>
                  </a:lnTo>
                  <a:lnTo>
                    <a:pt x="21477" y="7502"/>
                  </a:lnTo>
                  <a:lnTo>
                    <a:pt x="20921" y="7502"/>
                  </a:lnTo>
                  <a:lnTo>
                    <a:pt x="20798" y="7114"/>
                  </a:lnTo>
                  <a:lnTo>
                    <a:pt x="20613" y="5950"/>
                  </a:lnTo>
                  <a:lnTo>
                    <a:pt x="19810" y="5562"/>
                  </a:lnTo>
                  <a:lnTo>
                    <a:pt x="19317" y="6467"/>
                  </a:lnTo>
                  <a:lnTo>
                    <a:pt x="18761" y="6855"/>
                  </a:lnTo>
                  <a:lnTo>
                    <a:pt x="18021" y="6984"/>
                  </a:lnTo>
                  <a:lnTo>
                    <a:pt x="17280" y="6338"/>
                  </a:lnTo>
                  <a:lnTo>
                    <a:pt x="17650" y="4398"/>
                  </a:lnTo>
                  <a:lnTo>
                    <a:pt x="17712" y="3234"/>
                  </a:lnTo>
                  <a:lnTo>
                    <a:pt x="17403" y="3104"/>
                  </a:lnTo>
                  <a:lnTo>
                    <a:pt x="16786" y="3751"/>
                  </a:lnTo>
                  <a:lnTo>
                    <a:pt x="16293" y="5174"/>
                  </a:lnTo>
                  <a:lnTo>
                    <a:pt x="15058" y="5562"/>
                  </a:lnTo>
                  <a:lnTo>
                    <a:pt x="13824" y="6467"/>
                  </a:lnTo>
                  <a:lnTo>
                    <a:pt x="13022" y="7631"/>
                  </a:lnTo>
                  <a:lnTo>
                    <a:pt x="12775" y="8925"/>
                  </a:lnTo>
                  <a:lnTo>
                    <a:pt x="12405" y="9054"/>
                  </a:lnTo>
                  <a:lnTo>
                    <a:pt x="11479" y="8666"/>
                  </a:lnTo>
                  <a:lnTo>
                    <a:pt x="10059" y="8666"/>
                  </a:lnTo>
                  <a:lnTo>
                    <a:pt x="9072" y="6467"/>
                  </a:lnTo>
                  <a:lnTo>
                    <a:pt x="8455" y="6079"/>
                  </a:lnTo>
                  <a:lnTo>
                    <a:pt x="7467" y="6208"/>
                  </a:lnTo>
                  <a:lnTo>
                    <a:pt x="6727" y="6338"/>
                  </a:lnTo>
                  <a:lnTo>
                    <a:pt x="6480" y="6984"/>
                  </a:lnTo>
                  <a:lnTo>
                    <a:pt x="6171" y="6596"/>
                  </a:lnTo>
                  <a:lnTo>
                    <a:pt x="6110" y="4139"/>
                  </a:lnTo>
                  <a:lnTo>
                    <a:pt x="6542" y="2587"/>
                  </a:lnTo>
                  <a:lnTo>
                    <a:pt x="7406" y="2199"/>
                  </a:lnTo>
                  <a:lnTo>
                    <a:pt x="7282" y="1164"/>
                  </a:lnTo>
                  <a:lnTo>
                    <a:pt x="7899" y="129"/>
                  </a:lnTo>
                  <a:lnTo>
                    <a:pt x="7097" y="0"/>
                  </a:lnTo>
                  <a:lnTo>
                    <a:pt x="6603" y="1164"/>
                  </a:lnTo>
                  <a:lnTo>
                    <a:pt x="5369" y="1423"/>
                  </a:lnTo>
                  <a:lnTo>
                    <a:pt x="4567" y="2975"/>
                  </a:lnTo>
                  <a:lnTo>
                    <a:pt x="4320" y="4786"/>
                  </a:lnTo>
                  <a:lnTo>
                    <a:pt x="3826" y="5950"/>
                  </a:lnTo>
                  <a:lnTo>
                    <a:pt x="3147" y="6338"/>
                  </a:lnTo>
                  <a:lnTo>
                    <a:pt x="1851" y="8666"/>
                  </a:lnTo>
                  <a:lnTo>
                    <a:pt x="1234" y="8795"/>
                  </a:lnTo>
                  <a:cubicBezTo>
                    <a:pt x="1234" y="8795"/>
                    <a:pt x="0" y="12158"/>
                    <a:pt x="0" y="12158"/>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77" name="PA_形状 477"/>
            <p:cNvSpPr/>
            <p:nvPr>
              <p:custDataLst>
                <p:tags r:id="rId100"/>
              </p:custDataLst>
            </p:nvPr>
          </p:nvSpPr>
          <p:spPr>
            <a:xfrm rot="239813">
              <a:off x="9721524" y="2614986"/>
              <a:ext cx="412352" cy="546046"/>
            </a:xfrm>
            <a:custGeom>
              <a:avLst/>
              <a:gdLst/>
              <a:ahLst/>
              <a:cxnLst>
                <a:cxn ang="0">
                  <a:pos x="wd2" y="hd2"/>
                </a:cxn>
                <a:cxn ang="5400000">
                  <a:pos x="wd2" y="hd2"/>
                </a:cxn>
                <a:cxn ang="10800000">
                  <a:pos x="wd2" y="hd2"/>
                </a:cxn>
                <a:cxn ang="16200000">
                  <a:pos x="wd2" y="hd2"/>
                </a:cxn>
              </a:cxnLst>
              <a:rect l="0" t="0" r="r" b="b"/>
              <a:pathLst>
                <a:path w="21600" h="21600" extrusionOk="0">
                  <a:moveTo>
                    <a:pt x="2863" y="3600"/>
                  </a:moveTo>
                  <a:lnTo>
                    <a:pt x="1128" y="5236"/>
                  </a:lnTo>
                  <a:lnTo>
                    <a:pt x="781" y="6022"/>
                  </a:lnTo>
                  <a:lnTo>
                    <a:pt x="347" y="7200"/>
                  </a:lnTo>
                  <a:lnTo>
                    <a:pt x="607" y="8051"/>
                  </a:lnTo>
                  <a:lnTo>
                    <a:pt x="0" y="9425"/>
                  </a:lnTo>
                  <a:lnTo>
                    <a:pt x="0" y="9884"/>
                  </a:lnTo>
                  <a:lnTo>
                    <a:pt x="607" y="10734"/>
                  </a:lnTo>
                  <a:lnTo>
                    <a:pt x="260" y="11847"/>
                  </a:lnTo>
                  <a:lnTo>
                    <a:pt x="1214" y="12633"/>
                  </a:lnTo>
                  <a:lnTo>
                    <a:pt x="1908" y="13418"/>
                  </a:lnTo>
                  <a:lnTo>
                    <a:pt x="2429" y="14334"/>
                  </a:lnTo>
                  <a:lnTo>
                    <a:pt x="2603" y="15447"/>
                  </a:lnTo>
                  <a:lnTo>
                    <a:pt x="2863" y="17280"/>
                  </a:lnTo>
                  <a:lnTo>
                    <a:pt x="1388" y="21600"/>
                  </a:lnTo>
                  <a:lnTo>
                    <a:pt x="2255" y="21600"/>
                  </a:lnTo>
                  <a:lnTo>
                    <a:pt x="11104" y="20095"/>
                  </a:lnTo>
                  <a:lnTo>
                    <a:pt x="11364" y="20684"/>
                  </a:lnTo>
                  <a:lnTo>
                    <a:pt x="18390" y="19178"/>
                  </a:lnTo>
                  <a:lnTo>
                    <a:pt x="19084" y="18523"/>
                  </a:lnTo>
                  <a:lnTo>
                    <a:pt x="19518" y="17476"/>
                  </a:lnTo>
                  <a:lnTo>
                    <a:pt x="18911" y="16822"/>
                  </a:lnTo>
                  <a:lnTo>
                    <a:pt x="19518" y="16036"/>
                  </a:lnTo>
                  <a:lnTo>
                    <a:pt x="21080" y="14858"/>
                  </a:lnTo>
                  <a:lnTo>
                    <a:pt x="21600" y="13615"/>
                  </a:lnTo>
                  <a:lnTo>
                    <a:pt x="21340" y="11651"/>
                  </a:lnTo>
                  <a:lnTo>
                    <a:pt x="20212" y="9818"/>
                  </a:lnTo>
                  <a:lnTo>
                    <a:pt x="19344" y="8051"/>
                  </a:lnTo>
                  <a:lnTo>
                    <a:pt x="18217" y="7462"/>
                  </a:lnTo>
                  <a:lnTo>
                    <a:pt x="16482" y="7462"/>
                  </a:lnTo>
                  <a:lnTo>
                    <a:pt x="15181" y="9098"/>
                  </a:lnTo>
                  <a:lnTo>
                    <a:pt x="14747" y="9622"/>
                  </a:lnTo>
                  <a:lnTo>
                    <a:pt x="13272" y="9425"/>
                  </a:lnTo>
                  <a:lnTo>
                    <a:pt x="13359" y="8574"/>
                  </a:lnTo>
                  <a:lnTo>
                    <a:pt x="13706" y="7985"/>
                  </a:lnTo>
                  <a:lnTo>
                    <a:pt x="14140" y="7396"/>
                  </a:lnTo>
                  <a:lnTo>
                    <a:pt x="14400" y="6938"/>
                  </a:lnTo>
                  <a:lnTo>
                    <a:pt x="15007" y="5564"/>
                  </a:lnTo>
                  <a:lnTo>
                    <a:pt x="14573" y="3404"/>
                  </a:lnTo>
                  <a:lnTo>
                    <a:pt x="13532" y="2749"/>
                  </a:lnTo>
                  <a:lnTo>
                    <a:pt x="13619" y="2422"/>
                  </a:lnTo>
                  <a:lnTo>
                    <a:pt x="13880" y="1964"/>
                  </a:lnTo>
                  <a:lnTo>
                    <a:pt x="13706" y="1636"/>
                  </a:lnTo>
                  <a:lnTo>
                    <a:pt x="12405" y="1440"/>
                  </a:lnTo>
                  <a:lnTo>
                    <a:pt x="11711" y="1178"/>
                  </a:lnTo>
                  <a:lnTo>
                    <a:pt x="11364" y="851"/>
                  </a:lnTo>
                  <a:lnTo>
                    <a:pt x="10323" y="982"/>
                  </a:lnTo>
                  <a:lnTo>
                    <a:pt x="9542" y="785"/>
                  </a:lnTo>
                  <a:lnTo>
                    <a:pt x="8675" y="393"/>
                  </a:lnTo>
                  <a:lnTo>
                    <a:pt x="7720" y="589"/>
                  </a:lnTo>
                  <a:lnTo>
                    <a:pt x="7200" y="524"/>
                  </a:lnTo>
                  <a:lnTo>
                    <a:pt x="6159" y="0"/>
                  </a:lnTo>
                  <a:lnTo>
                    <a:pt x="5205" y="851"/>
                  </a:lnTo>
                  <a:lnTo>
                    <a:pt x="4945" y="1833"/>
                  </a:lnTo>
                  <a:lnTo>
                    <a:pt x="4945" y="1964"/>
                  </a:lnTo>
                  <a:lnTo>
                    <a:pt x="5638" y="2095"/>
                  </a:lnTo>
                  <a:lnTo>
                    <a:pt x="4858" y="2487"/>
                  </a:lnTo>
                  <a:cubicBezTo>
                    <a:pt x="4858" y="2487"/>
                    <a:pt x="2863" y="3600"/>
                    <a:pt x="2863" y="360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78" name="PA_形状 478"/>
            <p:cNvSpPr/>
            <p:nvPr>
              <p:custDataLst>
                <p:tags r:id="rId101"/>
              </p:custDataLst>
            </p:nvPr>
          </p:nvSpPr>
          <p:spPr>
            <a:xfrm rot="239813">
              <a:off x="9721524" y="2614986"/>
              <a:ext cx="412352" cy="546046"/>
            </a:xfrm>
            <a:custGeom>
              <a:avLst/>
              <a:gdLst/>
              <a:ahLst/>
              <a:cxnLst>
                <a:cxn ang="0">
                  <a:pos x="wd2" y="hd2"/>
                </a:cxn>
                <a:cxn ang="5400000">
                  <a:pos x="wd2" y="hd2"/>
                </a:cxn>
                <a:cxn ang="10800000">
                  <a:pos x="wd2" y="hd2"/>
                </a:cxn>
                <a:cxn ang="16200000">
                  <a:pos x="wd2" y="hd2"/>
                </a:cxn>
              </a:cxnLst>
              <a:rect l="0" t="0" r="r" b="b"/>
              <a:pathLst>
                <a:path w="21600" h="21600" extrusionOk="0">
                  <a:moveTo>
                    <a:pt x="2863" y="3600"/>
                  </a:moveTo>
                  <a:lnTo>
                    <a:pt x="1128" y="5236"/>
                  </a:lnTo>
                  <a:lnTo>
                    <a:pt x="781" y="6022"/>
                  </a:lnTo>
                  <a:lnTo>
                    <a:pt x="347" y="7200"/>
                  </a:lnTo>
                  <a:lnTo>
                    <a:pt x="607" y="8051"/>
                  </a:lnTo>
                  <a:lnTo>
                    <a:pt x="0" y="9425"/>
                  </a:lnTo>
                  <a:lnTo>
                    <a:pt x="0" y="9884"/>
                  </a:lnTo>
                  <a:lnTo>
                    <a:pt x="607" y="10734"/>
                  </a:lnTo>
                  <a:lnTo>
                    <a:pt x="260" y="11847"/>
                  </a:lnTo>
                  <a:lnTo>
                    <a:pt x="1214" y="12633"/>
                  </a:lnTo>
                  <a:lnTo>
                    <a:pt x="1908" y="13418"/>
                  </a:lnTo>
                  <a:lnTo>
                    <a:pt x="2429" y="14334"/>
                  </a:lnTo>
                  <a:lnTo>
                    <a:pt x="2603" y="15447"/>
                  </a:lnTo>
                  <a:lnTo>
                    <a:pt x="2863" y="17280"/>
                  </a:lnTo>
                  <a:lnTo>
                    <a:pt x="1388" y="21600"/>
                  </a:lnTo>
                  <a:lnTo>
                    <a:pt x="2255" y="21600"/>
                  </a:lnTo>
                  <a:lnTo>
                    <a:pt x="11104" y="20095"/>
                  </a:lnTo>
                  <a:lnTo>
                    <a:pt x="11364" y="20684"/>
                  </a:lnTo>
                  <a:lnTo>
                    <a:pt x="18390" y="19178"/>
                  </a:lnTo>
                  <a:lnTo>
                    <a:pt x="19084" y="18523"/>
                  </a:lnTo>
                  <a:lnTo>
                    <a:pt x="19518" y="17476"/>
                  </a:lnTo>
                  <a:lnTo>
                    <a:pt x="18911" y="16822"/>
                  </a:lnTo>
                  <a:lnTo>
                    <a:pt x="19518" y="16036"/>
                  </a:lnTo>
                  <a:lnTo>
                    <a:pt x="21080" y="14858"/>
                  </a:lnTo>
                  <a:lnTo>
                    <a:pt x="21600" y="13615"/>
                  </a:lnTo>
                  <a:lnTo>
                    <a:pt x="21340" y="11651"/>
                  </a:lnTo>
                  <a:lnTo>
                    <a:pt x="20212" y="9818"/>
                  </a:lnTo>
                  <a:lnTo>
                    <a:pt x="19344" y="8051"/>
                  </a:lnTo>
                  <a:lnTo>
                    <a:pt x="18217" y="7462"/>
                  </a:lnTo>
                  <a:lnTo>
                    <a:pt x="16482" y="7462"/>
                  </a:lnTo>
                  <a:lnTo>
                    <a:pt x="15181" y="9098"/>
                  </a:lnTo>
                  <a:lnTo>
                    <a:pt x="14747" y="9622"/>
                  </a:lnTo>
                  <a:lnTo>
                    <a:pt x="13272" y="9425"/>
                  </a:lnTo>
                  <a:lnTo>
                    <a:pt x="13359" y="8574"/>
                  </a:lnTo>
                  <a:lnTo>
                    <a:pt x="13706" y="7985"/>
                  </a:lnTo>
                  <a:lnTo>
                    <a:pt x="14140" y="7396"/>
                  </a:lnTo>
                  <a:lnTo>
                    <a:pt x="14400" y="6938"/>
                  </a:lnTo>
                  <a:lnTo>
                    <a:pt x="15007" y="5564"/>
                  </a:lnTo>
                  <a:lnTo>
                    <a:pt x="14573" y="3404"/>
                  </a:lnTo>
                  <a:lnTo>
                    <a:pt x="13532" y="2749"/>
                  </a:lnTo>
                  <a:lnTo>
                    <a:pt x="13619" y="2422"/>
                  </a:lnTo>
                  <a:lnTo>
                    <a:pt x="13880" y="1964"/>
                  </a:lnTo>
                  <a:lnTo>
                    <a:pt x="13706" y="1636"/>
                  </a:lnTo>
                  <a:lnTo>
                    <a:pt x="12405" y="1440"/>
                  </a:lnTo>
                  <a:lnTo>
                    <a:pt x="11711" y="1178"/>
                  </a:lnTo>
                  <a:lnTo>
                    <a:pt x="11364" y="851"/>
                  </a:lnTo>
                  <a:lnTo>
                    <a:pt x="10323" y="982"/>
                  </a:lnTo>
                  <a:lnTo>
                    <a:pt x="9542" y="785"/>
                  </a:lnTo>
                  <a:lnTo>
                    <a:pt x="8675" y="393"/>
                  </a:lnTo>
                  <a:lnTo>
                    <a:pt x="7720" y="589"/>
                  </a:lnTo>
                  <a:lnTo>
                    <a:pt x="7200" y="524"/>
                  </a:lnTo>
                  <a:lnTo>
                    <a:pt x="6159" y="0"/>
                  </a:lnTo>
                  <a:lnTo>
                    <a:pt x="5205" y="851"/>
                  </a:lnTo>
                  <a:lnTo>
                    <a:pt x="4945" y="1833"/>
                  </a:lnTo>
                  <a:lnTo>
                    <a:pt x="4945" y="1964"/>
                  </a:lnTo>
                  <a:lnTo>
                    <a:pt x="5638" y="2095"/>
                  </a:lnTo>
                  <a:lnTo>
                    <a:pt x="4858" y="2487"/>
                  </a:lnTo>
                  <a:cubicBezTo>
                    <a:pt x="4858" y="2487"/>
                    <a:pt x="2863" y="3600"/>
                    <a:pt x="2863" y="360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79" name="PA_形状 479"/>
            <p:cNvSpPr/>
            <p:nvPr>
              <p:custDataLst>
                <p:tags r:id="rId102"/>
              </p:custDataLst>
            </p:nvPr>
          </p:nvSpPr>
          <p:spPr>
            <a:xfrm rot="239813">
              <a:off x="10397631" y="2440115"/>
              <a:ext cx="680626" cy="5774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505" y="16834"/>
                  </a:lnTo>
                  <a:lnTo>
                    <a:pt x="15661" y="17515"/>
                  </a:lnTo>
                  <a:lnTo>
                    <a:pt x="16975" y="19062"/>
                  </a:lnTo>
                  <a:lnTo>
                    <a:pt x="18132" y="19062"/>
                  </a:lnTo>
                  <a:lnTo>
                    <a:pt x="19130" y="19434"/>
                  </a:lnTo>
                  <a:lnTo>
                    <a:pt x="20076" y="19372"/>
                  </a:lnTo>
                  <a:lnTo>
                    <a:pt x="20812" y="19681"/>
                  </a:lnTo>
                  <a:lnTo>
                    <a:pt x="21232" y="19434"/>
                  </a:lnTo>
                  <a:lnTo>
                    <a:pt x="21600" y="17948"/>
                  </a:lnTo>
                  <a:lnTo>
                    <a:pt x="20286" y="15101"/>
                  </a:lnTo>
                  <a:lnTo>
                    <a:pt x="20129" y="13183"/>
                  </a:lnTo>
                  <a:lnTo>
                    <a:pt x="19760" y="12254"/>
                  </a:lnTo>
                  <a:lnTo>
                    <a:pt x="19655" y="9964"/>
                  </a:lnTo>
                  <a:lnTo>
                    <a:pt x="18394" y="5323"/>
                  </a:lnTo>
                  <a:lnTo>
                    <a:pt x="17658" y="4580"/>
                  </a:lnTo>
                  <a:lnTo>
                    <a:pt x="16975" y="2228"/>
                  </a:lnTo>
                  <a:lnTo>
                    <a:pt x="16712" y="1300"/>
                  </a:lnTo>
                  <a:lnTo>
                    <a:pt x="16345" y="0"/>
                  </a:lnTo>
                  <a:lnTo>
                    <a:pt x="11667" y="2166"/>
                  </a:lnTo>
                  <a:lnTo>
                    <a:pt x="10721" y="3218"/>
                  </a:lnTo>
                  <a:lnTo>
                    <a:pt x="10406" y="4642"/>
                  </a:lnTo>
                  <a:lnTo>
                    <a:pt x="10406" y="5756"/>
                  </a:lnTo>
                  <a:lnTo>
                    <a:pt x="10196" y="6313"/>
                  </a:lnTo>
                  <a:lnTo>
                    <a:pt x="9302" y="7241"/>
                  </a:lnTo>
                  <a:lnTo>
                    <a:pt x="9092" y="7860"/>
                  </a:lnTo>
                  <a:lnTo>
                    <a:pt x="9617" y="7984"/>
                  </a:lnTo>
                  <a:lnTo>
                    <a:pt x="10091" y="8479"/>
                  </a:lnTo>
                  <a:lnTo>
                    <a:pt x="9617" y="9593"/>
                  </a:lnTo>
                  <a:lnTo>
                    <a:pt x="10301" y="10398"/>
                  </a:lnTo>
                  <a:lnTo>
                    <a:pt x="10196" y="11202"/>
                  </a:lnTo>
                  <a:lnTo>
                    <a:pt x="9407" y="11264"/>
                  </a:lnTo>
                  <a:lnTo>
                    <a:pt x="8251" y="12564"/>
                  </a:lnTo>
                  <a:lnTo>
                    <a:pt x="7305" y="13183"/>
                  </a:lnTo>
                  <a:lnTo>
                    <a:pt x="6832" y="13678"/>
                  </a:lnTo>
                  <a:lnTo>
                    <a:pt x="6254" y="13678"/>
                  </a:lnTo>
                  <a:lnTo>
                    <a:pt x="5203" y="13616"/>
                  </a:lnTo>
                  <a:lnTo>
                    <a:pt x="3942" y="14235"/>
                  </a:lnTo>
                  <a:lnTo>
                    <a:pt x="2733" y="14792"/>
                  </a:lnTo>
                  <a:lnTo>
                    <a:pt x="2418" y="16463"/>
                  </a:lnTo>
                  <a:lnTo>
                    <a:pt x="3101" y="16649"/>
                  </a:lnTo>
                  <a:lnTo>
                    <a:pt x="3258" y="17453"/>
                  </a:lnTo>
                  <a:lnTo>
                    <a:pt x="3048" y="18258"/>
                  </a:lnTo>
                  <a:cubicBezTo>
                    <a:pt x="3048" y="18258"/>
                    <a:pt x="0" y="21600"/>
                    <a:pt x="0" y="2160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80" name="PA_形状 480"/>
            <p:cNvSpPr/>
            <p:nvPr>
              <p:custDataLst>
                <p:tags r:id="rId103"/>
              </p:custDataLst>
            </p:nvPr>
          </p:nvSpPr>
          <p:spPr>
            <a:xfrm rot="239813">
              <a:off x="10397631" y="2440115"/>
              <a:ext cx="680626" cy="57748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4505" y="16834"/>
                  </a:lnTo>
                  <a:lnTo>
                    <a:pt x="15661" y="17515"/>
                  </a:lnTo>
                  <a:lnTo>
                    <a:pt x="16975" y="19062"/>
                  </a:lnTo>
                  <a:lnTo>
                    <a:pt x="18132" y="19062"/>
                  </a:lnTo>
                  <a:lnTo>
                    <a:pt x="19130" y="19434"/>
                  </a:lnTo>
                  <a:lnTo>
                    <a:pt x="20076" y="19372"/>
                  </a:lnTo>
                  <a:lnTo>
                    <a:pt x="20812" y="19681"/>
                  </a:lnTo>
                  <a:lnTo>
                    <a:pt x="21232" y="19434"/>
                  </a:lnTo>
                  <a:lnTo>
                    <a:pt x="21600" y="17948"/>
                  </a:lnTo>
                  <a:lnTo>
                    <a:pt x="20286" y="15101"/>
                  </a:lnTo>
                  <a:lnTo>
                    <a:pt x="20129" y="13183"/>
                  </a:lnTo>
                  <a:lnTo>
                    <a:pt x="19760" y="12254"/>
                  </a:lnTo>
                  <a:lnTo>
                    <a:pt x="19655" y="9964"/>
                  </a:lnTo>
                  <a:lnTo>
                    <a:pt x="18394" y="5323"/>
                  </a:lnTo>
                  <a:lnTo>
                    <a:pt x="17658" y="4580"/>
                  </a:lnTo>
                  <a:lnTo>
                    <a:pt x="16975" y="2228"/>
                  </a:lnTo>
                  <a:lnTo>
                    <a:pt x="16712" y="1300"/>
                  </a:lnTo>
                  <a:lnTo>
                    <a:pt x="16345" y="0"/>
                  </a:lnTo>
                  <a:lnTo>
                    <a:pt x="11667" y="2166"/>
                  </a:lnTo>
                  <a:lnTo>
                    <a:pt x="10721" y="3218"/>
                  </a:lnTo>
                  <a:lnTo>
                    <a:pt x="10406" y="4642"/>
                  </a:lnTo>
                  <a:lnTo>
                    <a:pt x="10406" y="5756"/>
                  </a:lnTo>
                  <a:lnTo>
                    <a:pt x="10196" y="6313"/>
                  </a:lnTo>
                  <a:lnTo>
                    <a:pt x="9302" y="7241"/>
                  </a:lnTo>
                  <a:lnTo>
                    <a:pt x="9092" y="7860"/>
                  </a:lnTo>
                  <a:lnTo>
                    <a:pt x="9617" y="7984"/>
                  </a:lnTo>
                  <a:lnTo>
                    <a:pt x="10091" y="8479"/>
                  </a:lnTo>
                  <a:lnTo>
                    <a:pt x="9617" y="9593"/>
                  </a:lnTo>
                  <a:lnTo>
                    <a:pt x="10301" y="10398"/>
                  </a:lnTo>
                  <a:lnTo>
                    <a:pt x="10196" y="11202"/>
                  </a:lnTo>
                  <a:lnTo>
                    <a:pt x="9407" y="11264"/>
                  </a:lnTo>
                  <a:lnTo>
                    <a:pt x="8251" y="12564"/>
                  </a:lnTo>
                  <a:lnTo>
                    <a:pt x="7305" y="13183"/>
                  </a:lnTo>
                  <a:lnTo>
                    <a:pt x="6832" y="13678"/>
                  </a:lnTo>
                  <a:lnTo>
                    <a:pt x="6254" y="13678"/>
                  </a:lnTo>
                  <a:lnTo>
                    <a:pt x="5203" y="13616"/>
                  </a:lnTo>
                  <a:lnTo>
                    <a:pt x="3942" y="14235"/>
                  </a:lnTo>
                  <a:lnTo>
                    <a:pt x="2733" y="14792"/>
                  </a:lnTo>
                  <a:lnTo>
                    <a:pt x="2418" y="16463"/>
                  </a:lnTo>
                  <a:lnTo>
                    <a:pt x="3101" y="16649"/>
                  </a:lnTo>
                  <a:lnTo>
                    <a:pt x="3258" y="17453"/>
                  </a:lnTo>
                  <a:lnTo>
                    <a:pt x="3048" y="18258"/>
                  </a:lnTo>
                  <a:cubicBezTo>
                    <a:pt x="3048" y="18258"/>
                    <a:pt x="0" y="21600"/>
                    <a:pt x="0" y="2160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81" name="PA_形状 481"/>
            <p:cNvSpPr/>
            <p:nvPr>
              <p:custDataLst>
                <p:tags r:id="rId104"/>
              </p:custDataLst>
            </p:nvPr>
          </p:nvSpPr>
          <p:spPr>
            <a:xfrm rot="239813">
              <a:off x="11032445" y="2905018"/>
              <a:ext cx="177197" cy="134027"/>
            </a:xfrm>
            <a:custGeom>
              <a:avLst/>
              <a:gdLst/>
              <a:ahLst/>
              <a:cxnLst>
                <a:cxn ang="0">
                  <a:pos x="wd2" y="hd2"/>
                </a:cxn>
                <a:cxn ang="5400000">
                  <a:pos x="wd2" y="hd2"/>
                </a:cxn>
                <a:cxn ang="10800000">
                  <a:pos x="wd2" y="hd2"/>
                </a:cxn>
                <a:cxn ang="16200000">
                  <a:pos x="wd2" y="hd2"/>
                </a:cxn>
              </a:cxnLst>
              <a:rect l="0" t="0" r="r" b="b"/>
              <a:pathLst>
                <a:path w="21600" h="21600" extrusionOk="0">
                  <a:moveTo>
                    <a:pt x="807" y="21600"/>
                  </a:moveTo>
                  <a:lnTo>
                    <a:pt x="9084" y="14667"/>
                  </a:lnTo>
                  <a:lnTo>
                    <a:pt x="12919" y="10400"/>
                  </a:lnTo>
                  <a:lnTo>
                    <a:pt x="21600" y="0"/>
                  </a:lnTo>
                  <a:lnTo>
                    <a:pt x="19985" y="267"/>
                  </a:lnTo>
                  <a:lnTo>
                    <a:pt x="17562" y="3200"/>
                  </a:lnTo>
                  <a:lnTo>
                    <a:pt x="14938" y="3200"/>
                  </a:lnTo>
                  <a:lnTo>
                    <a:pt x="13526" y="5333"/>
                  </a:lnTo>
                  <a:lnTo>
                    <a:pt x="11507" y="5600"/>
                  </a:lnTo>
                  <a:lnTo>
                    <a:pt x="7872" y="8800"/>
                  </a:lnTo>
                  <a:lnTo>
                    <a:pt x="5450" y="10400"/>
                  </a:lnTo>
                  <a:lnTo>
                    <a:pt x="3432" y="13334"/>
                  </a:lnTo>
                  <a:lnTo>
                    <a:pt x="0" y="17867"/>
                  </a:lnTo>
                  <a:cubicBezTo>
                    <a:pt x="0" y="17867"/>
                    <a:pt x="807" y="21600"/>
                    <a:pt x="807" y="2160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82" name="PA_形状 482"/>
            <p:cNvSpPr/>
            <p:nvPr>
              <p:custDataLst>
                <p:tags r:id="rId105"/>
              </p:custDataLst>
            </p:nvPr>
          </p:nvSpPr>
          <p:spPr>
            <a:xfrm rot="239813">
              <a:off x="11032445" y="2905018"/>
              <a:ext cx="177197" cy="134027"/>
            </a:xfrm>
            <a:custGeom>
              <a:avLst/>
              <a:gdLst/>
              <a:ahLst/>
              <a:cxnLst>
                <a:cxn ang="0">
                  <a:pos x="wd2" y="hd2"/>
                </a:cxn>
                <a:cxn ang="5400000">
                  <a:pos x="wd2" y="hd2"/>
                </a:cxn>
                <a:cxn ang="10800000">
                  <a:pos x="wd2" y="hd2"/>
                </a:cxn>
                <a:cxn ang="16200000">
                  <a:pos x="wd2" y="hd2"/>
                </a:cxn>
              </a:cxnLst>
              <a:rect l="0" t="0" r="r" b="b"/>
              <a:pathLst>
                <a:path w="21600" h="21600" extrusionOk="0">
                  <a:moveTo>
                    <a:pt x="807" y="21600"/>
                  </a:moveTo>
                  <a:lnTo>
                    <a:pt x="9084" y="14667"/>
                  </a:lnTo>
                  <a:lnTo>
                    <a:pt x="12919" y="10400"/>
                  </a:lnTo>
                  <a:lnTo>
                    <a:pt x="21600" y="0"/>
                  </a:lnTo>
                  <a:lnTo>
                    <a:pt x="19985" y="267"/>
                  </a:lnTo>
                  <a:lnTo>
                    <a:pt x="17562" y="3200"/>
                  </a:lnTo>
                  <a:lnTo>
                    <a:pt x="14938" y="3200"/>
                  </a:lnTo>
                  <a:lnTo>
                    <a:pt x="13526" y="5333"/>
                  </a:lnTo>
                  <a:lnTo>
                    <a:pt x="11507" y="5600"/>
                  </a:lnTo>
                  <a:lnTo>
                    <a:pt x="7872" y="8800"/>
                  </a:lnTo>
                  <a:lnTo>
                    <a:pt x="5450" y="10400"/>
                  </a:lnTo>
                  <a:lnTo>
                    <a:pt x="3432" y="13334"/>
                  </a:lnTo>
                  <a:lnTo>
                    <a:pt x="0" y="17867"/>
                  </a:lnTo>
                  <a:cubicBezTo>
                    <a:pt x="0" y="17867"/>
                    <a:pt x="807" y="21600"/>
                    <a:pt x="807" y="2160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83" name="PA_形状 483"/>
            <p:cNvSpPr/>
            <p:nvPr>
              <p:custDataLst>
                <p:tags r:id="rId106"/>
              </p:custDataLst>
            </p:nvPr>
          </p:nvSpPr>
          <p:spPr>
            <a:xfrm rot="239813">
              <a:off x="10157681" y="3279973"/>
              <a:ext cx="786605" cy="53115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91" y="21331"/>
                  </a:lnTo>
                  <a:lnTo>
                    <a:pt x="21600" y="11439"/>
                  </a:lnTo>
                  <a:lnTo>
                    <a:pt x="21009" y="10564"/>
                  </a:lnTo>
                  <a:lnTo>
                    <a:pt x="20600" y="10968"/>
                  </a:lnTo>
                  <a:lnTo>
                    <a:pt x="20054" y="10968"/>
                  </a:lnTo>
                  <a:lnTo>
                    <a:pt x="19554" y="10430"/>
                  </a:lnTo>
                  <a:lnTo>
                    <a:pt x="18826" y="10497"/>
                  </a:lnTo>
                  <a:lnTo>
                    <a:pt x="19326" y="9757"/>
                  </a:lnTo>
                  <a:lnTo>
                    <a:pt x="19827" y="10026"/>
                  </a:lnTo>
                  <a:lnTo>
                    <a:pt x="20281" y="10363"/>
                  </a:lnTo>
                  <a:lnTo>
                    <a:pt x="20191" y="9757"/>
                  </a:lnTo>
                  <a:lnTo>
                    <a:pt x="19872" y="9353"/>
                  </a:lnTo>
                  <a:lnTo>
                    <a:pt x="19417" y="9353"/>
                  </a:lnTo>
                  <a:lnTo>
                    <a:pt x="19054" y="8478"/>
                  </a:lnTo>
                  <a:lnTo>
                    <a:pt x="19599" y="8478"/>
                  </a:lnTo>
                  <a:lnTo>
                    <a:pt x="19645" y="7940"/>
                  </a:lnTo>
                  <a:lnTo>
                    <a:pt x="18281" y="6594"/>
                  </a:lnTo>
                  <a:lnTo>
                    <a:pt x="18644" y="6123"/>
                  </a:lnTo>
                  <a:lnTo>
                    <a:pt x="19417" y="6729"/>
                  </a:lnTo>
                  <a:lnTo>
                    <a:pt x="19463" y="5854"/>
                  </a:lnTo>
                  <a:lnTo>
                    <a:pt x="18781" y="4778"/>
                  </a:lnTo>
                  <a:lnTo>
                    <a:pt x="17689" y="4845"/>
                  </a:lnTo>
                  <a:lnTo>
                    <a:pt x="17144" y="4172"/>
                  </a:lnTo>
                  <a:lnTo>
                    <a:pt x="16689" y="4239"/>
                  </a:lnTo>
                  <a:lnTo>
                    <a:pt x="16234" y="3903"/>
                  </a:lnTo>
                  <a:lnTo>
                    <a:pt x="16416" y="2086"/>
                  </a:lnTo>
                  <a:lnTo>
                    <a:pt x="15779" y="1211"/>
                  </a:lnTo>
                  <a:lnTo>
                    <a:pt x="14415" y="0"/>
                  </a:lnTo>
                  <a:lnTo>
                    <a:pt x="13915" y="404"/>
                  </a:lnTo>
                  <a:lnTo>
                    <a:pt x="13779" y="1211"/>
                  </a:lnTo>
                  <a:lnTo>
                    <a:pt x="13642" y="1413"/>
                  </a:lnTo>
                  <a:lnTo>
                    <a:pt x="12733" y="1009"/>
                  </a:lnTo>
                  <a:lnTo>
                    <a:pt x="12323" y="1211"/>
                  </a:lnTo>
                  <a:lnTo>
                    <a:pt x="12369" y="2086"/>
                  </a:lnTo>
                  <a:lnTo>
                    <a:pt x="10823" y="5114"/>
                  </a:lnTo>
                  <a:lnTo>
                    <a:pt x="10686" y="6392"/>
                  </a:lnTo>
                  <a:lnTo>
                    <a:pt x="9550" y="7402"/>
                  </a:lnTo>
                  <a:lnTo>
                    <a:pt x="8913" y="9286"/>
                  </a:lnTo>
                  <a:lnTo>
                    <a:pt x="8595" y="10295"/>
                  </a:lnTo>
                  <a:lnTo>
                    <a:pt x="8322" y="13458"/>
                  </a:lnTo>
                  <a:lnTo>
                    <a:pt x="8276" y="13862"/>
                  </a:lnTo>
                  <a:lnTo>
                    <a:pt x="7276" y="14602"/>
                  </a:lnTo>
                  <a:lnTo>
                    <a:pt x="6230" y="15275"/>
                  </a:lnTo>
                  <a:lnTo>
                    <a:pt x="5684" y="15678"/>
                  </a:lnTo>
                  <a:lnTo>
                    <a:pt x="5457" y="16890"/>
                  </a:lnTo>
                  <a:lnTo>
                    <a:pt x="4638" y="16284"/>
                  </a:lnTo>
                  <a:lnTo>
                    <a:pt x="4320" y="16217"/>
                  </a:lnTo>
                  <a:lnTo>
                    <a:pt x="3365" y="14737"/>
                  </a:lnTo>
                  <a:lnTo>
                    <a:pt x="3047" y="15006"/>
                  </a:lnTo>
                  <a:lnTo>
                    <a:pt x="3001" y="16419"/>
                  </a:lnTo>
                  <a:lnTo>
                    <a:pt x="1910" y="17697"/>
                  </a:lnTo>
                  <a:lnTo>
                    <a:pt x="1637" y="19312"/>
                  </a:lnTo>
                  <a:cubicBezTo>
                    <a:pt x="1637" y="19312"/>
                    <a:pt x="0" y="21600"/>
                    <a:pt x="0" y="2160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84" name="PA_形状 484"/>
            <p:cNvSpPr/>
            <p:nvPr>
              <p:custDataLst>
                <p:tags r:id="rId107"/>
              </p:custDataLst>
            </p:nvPr>
          </p:nvSpPr>
          <p:spPr>
            <a:xfrm rot="239813">
              <a:off x="10157681" y="3279973"/>
              <a:ext cx="786605" cy="53115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1091" y="21331"/>
                  </a:lnTo>
                  <a:lnTo>
                    <a:pt x="21600" y="11439"/>
                  </a:lnTo>
                  <a:lnTo>
                    <a:pt x="21009" y="10564"/>
                  </a:lnTo>
                  <a:lnTo>
                    <a:pt x="20600" y="10968"/>
                  </a:lnTo>
                  <a:lnTo>
                    <a:pt x="20054" y="10968"/>
                  </a:lnTo>
                  <a:lnTo>
                    <a:pt x="19554" y="10430"/>
                  </a:lnTo>
                  <a:lnTo>
                    <a:pt x="18826" y="10497"/>
                  </a:lnTo>
                  <a:lnTo>
                    <a:pt x="19326" y="9757"/>
                  </a:lnTo>
                  <a:lnTo>
                    <a:pt x="19827" y="10026"/>
                  </a:lnTo>
                  <a:lnTo>
                    <a:pt x="20281" y="10363"/>
                  </a:lnTo>
                  <a:lnTo>
                    <a:pt x="20191" y="9757"/>
                  </a:lnTo>
                  <a:lnTo>
                    <a:pt x="19872" y="9353"/>
                  </a:lnTo>
                  <a:lnTo>
                    <a:pt x="19417" y="9353"/>
                  </a:lnTo>
                  <a:lnTo>
                    <a:pt x="19054" y="8478"/>
                  </a:lnTo>
                  <a:lnTo>
                    <a:pt x="19599" y="8478"/>
                  </a:lnTo>
                  <a:lnTo>
                    <a:pt x="19645" y="7940"/>
                  </a:lnTo>
                  <a:lnTo>
                    <a:pt x="18281" y="6594"/>
                  </a:lnTo>
                  <a:lnTo>
                    <a:pt x="18644" y="6123"/>
                  </a:lnTo>
                  <a:lnTo>
                    <a:pt x="19417" y="6729"/>
                  </a:lnTo>
                  <a:lnTo>
                    <a:pt x="19463" y="5854"/>
                  </a:lnTo>
                  <a:lnTo>
                    <a:pt x="18781" y="4778"/>
                  </a:lnTo>
                  <a:lnTo>
                    <a:pt x="17689" y="4845"/>
                  </a:lnTo>
                  <a:lnTo>
                    <a:pt x="17144" y="4172"/>
                  </a:lnTo>
                  <a:lnTo>
                    <a:pt x="16689" y="4239"/>
                  </a:lnTo>
                  <a:lnTo>
                    <a:pt x="16234" y="3903"/>
                  </a:lnTo>
                  <a:lnTo>
                    <a:pt x="16416" y="2086"/>
                  </a:lnTo>
                  <a:lnTo>
                    <a:pt x="15779" y="1211"/>
                  </a:lnTo>
                  <a:lnTo>
                    <a:pt x="14415" y="0"/>
                  </a:lnTo>
                  <a:lnTo>
                    <a:pt x="13915" y="404"/>
                  </a:lnTo>
                  <a:lnTo>
                    <a:pt x="13779" y="1211"/>
                  </a:lnTo>
                  <a:lnTo>
                    <a:pt x="13642" y="1413"/>
                  </a:lnTo>
                  <a:lnTo>
                    <a:pt x="12733" y="1009"/>
                  </a:lnTo>
                  <a:lnTo>
                    <a:pt x="12323" y="1211"/>
                  </a:lnTo>
                  <a:lnTo>
                    <a:pt x="12369" y="2086"/>
                  </a:lnTo>
                  <a:lnTo>
                    <a:pt x="10823" y="5114"/>
                  </a:lnTo>
                  <a:lnTo>
                    <a:pt x="10686" y="6392"/>
                  </a:lnTo>
                  <a:lnTo>
                    <a:pt x="9550" y="7402"/>
                  </a:lnTo>
                  <a:lnTo>
                    <a:pt x="8913" y="9286"/>
                  </a:lnTo>
                  <a:lnTo>
                    <a:pt x="8595" y="10295"/>
                  </a:lnTo>
                  <a:lnTo>
                    <a:pt x="8322" y="13458"/>
                  </a:lnTo>
                  <a:lnTo>
                    <a:pt x="8276" y="13862"/>
                  </a:lnTo>
                  <a:lnTo>
                    <a:pt x="7276" y="14602"/>
                  </a:lnTo>
                  <a:lnTo>
                    <a:pt x="6230" y="15275"/>
                  </a:lnTo>
                  <a:lnTo>
                    <a:pt x="5684" y="15678"/>
                  </a:lnTo>
                  <a:lnTo>
                    <a:pt x="5457" y="16890"/>
                  </a:lnTo>
                  <a:lnTo>
                    <a:pt x="4638" y="16284"/>
                  </a:lnTo>
                  <a:lnTo>
                    <a:pt x="4320" y="16217"/>
                  </a:lnTo>
                  <a:lnTo>
                    <a:pt x="3365" y="14737"/>
                  </a:lnTo>
                  <a:lnTo>
                    <a:pt x="3047" y="15006"/>
                  </a:lnTo>
                  <a:lnTo>
                    <a:pt x="3001" y="16419"/>
                  </a:lnTo>
                  <a:lnTo>
                    <a:pt x="1910" y="17697"/>
                  </a:lnTo>
                  <a:lnTo>
                    <a:pt x="1637" y="19312"/>
                  </a:lnTo>
                  <a:cubicBezTo>
                    <a:pt x="1637" y="19312"/>
                    <a:pt x="0" y="21600"/>
                    <a:pt x="0" y="2160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85" name="PA_形状 485"/>
            <p:cNvSpPr/>
            <p:nvPr>
              <p:custDataLst>
                <p:tags r:id="rId108"/>
              </p:custDataLst>
            </p:nvPr>
          </p:nvSpPr>
          <p:spPr>
            <a:xfrm rot="239813">
              <a:off x="10925335" y="3416460"/>
              <a:ext cx="34787" cy="76114"/>
            </a:xfrm>
            <a:custGeom>
              <a:avLst/>
              <a:gdLst/>
              <a:ahLst/>
              <a:cxnLst>
                <a:cxn ang="0">
                  <a:pos x="wd2" y="hd2"/>
                </a:cxn>
                <a:cxn ang="5400000">
                  <a:pos x="wd2" y="hd2"/>
                </a:cxn>
                <a:cxn ang="10800000">
                  <a:pos x="wd2" y="hd2"/>
                </a:cxn>
                <a:cxn ang="16200000">
                  <a:pos x="wd2" y="hd2"/>
                </a:cxn>
              </a:cxnLst>
              <a:rect l="0" t="0" r="r" b="b"/>
              <a:pathLst>
                <a:path w="21600" h="21600" extrusionOk="0">
                  <a:moveTo>
                    <a:pt x="6171" y="0"/>
                  </a:moveTo>
                  <a:lnTo>
                    <a:pt x="2055" y="11270"/>
                  </a:lnTo>
                  <a:lnTo>
                    <a:pt x="0" y="18784"/>
                  </a:lnTo>
                  <a:lnTo>
                    <a:pt x="4116" y="21600"/>
                  </a:lnTo>
                  <a:lnTo>
                    <a:pt x="13367" y="17845"/>
                  </a:lnTo>
                  <a:lnTo>
                    <a:pt x="21600" y="6575"/>
                  </a:lnTo>
                  <a:lnTo>
                    <a:pt x="11313" y="2350"/>
                  </a:lnTo>
                  <a:cubicBezTo>
                    <a:pt x="11313" y="2350"/>
                    <a:pt x="6171" y="0"/>
                    <a:pt x="6171"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86" name="PA_形状 486"/>
            <p:cNvSpPr/>
            <p:nvPr>
              <p:custDataLst>
                <p:tags r:id="rId109"/>
              </p:custDataLst>
            </p:nvPr>
          </p:nvSpPr>
          <p:spPr>
            <a:xfrm rot="239813">
              <a:off x="10925335" y="3416460"/>
              <a:ext cx="34787" cy="76114"/>
            </a:xfrm>
            <a:custGeom>
              <a:avLst/>
              <a:gdLst/>
              <a:ahLst/>
              <a:cxnLst>
                <a:cxn ang="0">
                  <a:pos x="wd2" y="hd2"/>
                </a:cxn>
                <a:cxn ang="5400000">
                  <a:pos x="wd2" y="hd2"/>
                </a:cxn>
                <a:cxn ang="10800000">
                  <a:pos x="wd2" y="hd2"/>
                </a:cxn>
                <a:cxn ang="16200000">
                  <a:pos x="wd2" y="hd2"/>
                </a:cxn>
              </a:cxnLst>
              <a:rect l="0" t="0" r="r" b="b"/>
              <a:pathLst>
                <a:path w="21600" h="21600" extrusionOk="0">
                  <a:moveTo>
                    <a:pt x="6171" y="0"/>
                  </a:moveTo>
                  <a:lnTo>
                    <a:pt x="2055" y="11270"/>
                  </a:lnTo>
                  <a:lnTo>
                    <a:pt x="0" y="18784"/>
                  </a:lnTo>
                  <a:lnTo>
                    <a:pt x="4116" y="21600"/>
                  </a:lnTo>
                  <a:lnTo>
                    <a:pt x="13367" y="17845"/>
                  </a:lnTo>
                  <a:lnTo>
                    <a:pt x="21600" y="6575"/>
                  </a:lnTo>
                  <a:lnTo>
                    <a:pt x="11313" y="2350"/>
                  </a:lnTo>
                  <a:cubicBezTo>
                    <a:pt x="11313" y="2350"/>
                    <a:pt x="6171" y="0"/>
                    <a:pt x="6171" y="0"/>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87" name="PA_形状 487"/>
            <p:cNvSpPr/>
            <p:nvPr>
              <p:custDataLst>
                <p:tags r:id="rId110"/>
              </p:custDataLst>
            </p:nvPr>
          </p:nvSpPr>
          <p:spPr>
            <a:xfrm rot="239813">
              <a:off x="9908777" y="3007259"/>
              <a:ext cx="454851" cy="510746"/>
            </a:xfrm>
            <a:custGeom>
              <a:avLst/>
              <a:gdLst/>
              <a:ahLst/>
              <a:cxnLst>
                <a:cxn ang="0">
                  <a:pos x="wd2" y="hd2"/>
                </a:cxn>
                <a:cxn ang="5400000">
                  <a:pos x="wd2" y="hd2"/>
                </a:cxn>
                <a:cxn ang="10800000">
                  <a:pos x="wd2" y="hd2"/>
                </a:cxn>
                <a:cxn ang="16200000">
                  <a:pos x="wd2" y="hd2"/>
                </a:cxn>
              </a:cxnLst>
              <a:rect l="0" t="0" r="r" b="b"/>
              <a:pathLst>
                <a:path w="21600" h="21600" extrusionOk="0">
                  <a:moveTo>
                    <a:pt x="0" y="5942"/>
                  </a:moveTo>
                  <a:lnTo>
                    <a:pt x="3784" y="20062"/>
                  </a:lnTo>
                  <a:lnTo>
                    <a:pt x="5833" y="20901"/>
                  </a:lnTo>
                  <a:lnTo>
                    <a:pt x="7568" y="20901"/>
                  </a:lnTo>
                  <a:lnTo>
                    <a:pt x="11273" y="20552"/>
                  </a:lnTo>
                  <a:lnTo>
                    <a:pt x="12692" y="19992"/>
                  </a:lnTo>
                  <a:lnTo>
                    <a:pt x="13165" y="20622"/>
                  </a:lnTo>
                  <a:lnTo>
                    <a:pt x="13874" y="20691"/>
                  </a:lnTo>
                  <a:lnTo>
                    <a:pt x="14427" y="21460"/>
                  </a:lnTo>
                  <a:lnTo>
                    <a:pt x="15057" y="21600"/>
                  </a:lnTo>
                  <a:lnTo>
                    <a:pt x="16870" y="19643"/>
                  </a:lnTo>
                  <a:lnTo>
                    <a:pt x="16397" y="19083"/>
                  </a:lnTo>
                  <a:lnTo>
                    <a:pt x="16634" y="17965"/>
                  </a:lnTo>
                  <a:lnTo>
                    <a:pt x="17737" y="17616"/>
                  </a:lnTo>
                  <a:lnTo>
                    <a:pt x="17973" y="18315"/>
                  </a:lnTo>
                  <a:lnTo>
                    <a:pt x="18683" y="17546"/>
                  </a:lnTo>
                  <a:lnTo>
                    <a:pt x="18289" y="16637"/>
                  </a:lnTo>
                  <a:lnTo>
                    <a:pt x="17816" y="16008"/>
                  </a:lnTo>
                  <a:lnTo>
                    <a:pt x="18683" y="15448"/>
                  </a:lnTo>
                  <a:lnTo>
                    <a:pt x="20811" y="14471"/>
                  </a:lnTo>
                  <a:cubicBezTo>
                    <a:pt x="21153" y="13888"/>
                    <a:pt x="21259" y="12466"/>
                    <a:pt x="21600" y="11884"/>
                  </a:cubicBezTo>
                  <a:cubicBezTo>
                    <a:pt x="21574" y="10159"/>
                    <a:pt x="21548" y="8435"/>
                    <a:pt x="21521" y="6711"/>
                  </a:cubicBezTo>
                  <a:lnTo>
                    <a:pt x="19235" y="0"/>
                  </a:lnTo>
                  <a:lnTo>
                    <a:pt x="12771" y="4683"/>
                  </a:lnTo>
                  <a:lnTo>
                    <a:pt x="10958" y="5243"/>
                  </a:lnTo>
                  <a:lnTo>
                    <a:pt x="10091" y="5802"/>
                  </a:lnTo>
                  <a:lnTo>
                    <a:pt x="9224" y="4963"/>
                  </a:lnTo>
                  <a:lnTo>
                    <a:pt x="8120" y="5173"/>
                  </a:lnTo>
                  <a:lnTo>
                    <a:pt x="6386" y="4474"/>
                  </a:lnTo>
                  <a:cubicBezTo>
                    <a:pt x="6386" y="4474"/>
                    <a:pt x="0" y="5942"/>
                    <a:pt x="0" y="5942"/>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sp>
          <p:nvSpPr>
            <p:cNvPr id="488" name="PA_形状 488"/>
            <p:cNvSpPr/>
            <p:nvPr>
              <p:custDataLst>
                <p:tags r:id="rId111"/>
              </p:custDataLst>
            </p:nvPr>
          </p:nvSpPr>
          <p:spPr>
            <a:xfrm rot="239813">
              <a:off x="9908777" y="3007259"/>
              <a:ext cx="454851" cy="510746"/>
            </a:xfrm>
            <a:custGeom>
              <a:avLst/>
              <a:gdLst/>
              <a:ahLst/>
              <a:cxnLst>
                <a:cxn ang="0">
                  <a:pos x="wd2" y="hd2"/>
                </a:cxn>
                <a:cxn ang="5400000">
                  <a:pos x="wd2" y="hd2"/>
                </a:cxn>
                <a:cxn ang="10800000">
                  <a:pos x="wd2" y="hd2"/>
                </a:cxn>
                <a:cxn ang="16200000">
                  <a:pos x="wd2" y="hd2"/>
                </a:cxn>
              </a:cxnLst>
              <a:rect l="0" t="0" r="r" b="b"/>
              <a:pathLst>
                <a:path w="21600" h="21600" extrusionOk="0">
                  <a:moveTo>
                    <a:pt x="0" y="5942"/>
                  </a:moveTo>
                  <a:lnTo>
                    <a:pt x="3784" y="20062"/>
                  </a:lnTo>
                  <a:lnTo>
                    <a:pt x="5833" y="20901"/>
                  </a:lnTo>
                  <a:lnTo>
                    <a:pt x="7568" y="20901"/>
                  </a:lnTo>
                  <a:lnTo>
                    <a:pt x="11273" y="20552"/>
                  </a:lnTo>
                  <a:lnTo>
                    <a:pt x="12692" y="19992"/>
                  </a:lnTo>
                  <a:lnTo>
                    <a:pt x="13165" y="20622"/>
                  </a:lnTo>
                  <a:lnTo>
                    <a:pt x="13874" y="20691"/>
                  </a:lnTo>
                  <a:lnTo>
                    <a:pt x="14427" y="21460"/>
                  </a:lnTo>
                  <a:lnTo>
                    <a:pt x="15057" y="21600"/>
                  </a:lnTo>
                  <a:lnTo>
                    <a:pt x="16870" y="19643"/>
                  </a:lnTo>
                  <a:lnTo>
                    <a:pt x="16397" y="19084"/>
                  </a:lnTo>
                  <a:lnTo>
                    <a:pt x="16634" y="17965"/>
                  </a:lnTo>
                  <a:lnTo>
                    <a:pt x="17737" y="17616"/>
                  </a:lnTo>
                  <a:lnTo>
                    <a:pt x="17973" y="18315"/>
                  </a:lnTo>
                  <a:lnTo>
                    <a:pt x="18683" y="17546"/>
                  </a:lnTo>
                  <a:lnTo>
                    <a:pt x="18289" y="16637"/>
                  </a:lnTo>
                  <a:lnTo>
                    <a:pt x="17816" y="16008"/>
                  </a:lnTo>
                  <a:lnTo>
                    <a:pt x="18683" y="15448"/>
                  </a:lnTo>
                  <a:lnTo>
                    <a:pt x="20811" y="14471"/>
                  </a:lnTo>
                  <a:cubicBezTo>
                    <a:pt x="21153" y="13888"/>
                    <a:pt x="21259" y="12466"/>
                    <a:pt x="21600" y="11884"/>
                  </a:cubicBezTo>
                  <a:cubicBezTo>
                    <a:pt x="21574" y="10159"/>
                    <a:pt x="21548" y="8435"/>
                    <a:pt x="21521" y="6711"/>
                  </a:cubicBezTo>
                  <a:lnTo>
                    <a:pt x="19235" y="0"/>
                  </a:lnTo>
                  <a:lnTo>
                    <a:pt x="12771" y="4683"/>
                  </a:lnTo>
                  <a:lnTo>
                    <a:pt x="10958" y="5243"/>
                  </a:lnTo>
                  <a:lnTo>
                    <a:pt x="10091" y="5802"/>
                  </a:lnTo>
                  <a:lnTo>
                    <a:pt x="9223" y="4963"/>
                  </a:lnTo>
                  <a:lnTo>
                    <a:pt x="8120" y="5173"/>
                  </a:lnTo>
                  <a:lnTo>
                    <a:pt x="6386" y="4474"/>
                  </a:lnTo>
                  <a:cubicBezTo>
                    <a:pt x="6386" y="4474"/>
                    <a:pt x="0" y="5942"/>
                    <a:pt x="0" y="5942"/>
                  </a:cubicBezTo>
                  <a:close/>
                </a:path>
              </a:pathLst>
            </a:custGeom>
            <a:solidFill>
              <a:srgbClr val="E8E9EB"/>
            </a:solidFill>
            <a:ln w="25400">
              <a:solidFill>
                <a:srgbClr val="FFFFFF"/>
              </a:solidFill>
            </a:ln>
          </p:spPr>
          <p:txBody>
            <a:bodyPr lIns="22860" rIns="22860" anchor="ctr"/>
            <a:lstStyle/>
            <a:p>
              <a:pPr defTabSz="1219169">
                <a:defRPr sz="4800">
                  <a:solidFill>
                    <a:srgbClr val="FFFFFF"/>
                  </a:solidFill>
                  <a:latin typeface="Calibri"/>
                  <a:ea typeface="Calibri"/>
                  <a:cs typeface="Calibri"/>
                  <a:sym typeface="Calibri"/>
                </a:defRPr>
              </a:pPr>
              <a:endParaRPr sz="2400"/>
            </a:p>
          </p:txBody>
        </p:sp>
      </p:grpSp>
      <p:sp>
        <p:nvSpPr>
          <p:cNvPr id="490" name="PA_形状 490"/>
          <p:cNvSpPr/>
          <p:nvPr>
            <p:custDataLst>
              <p:tags r:id="rId7"/>
            </p:custDataLst>
          </p:nvPr>
        </p:nvSpPr>
        <p:spPr>
          <a:xfrm>
            <a:off x="4259024" y="319678"/>
            <a:ext cx="3673952" cy="508409"/>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p>
            <a:pPr>
              <a:lnSpc>
                <a:spcPct val="70000"/>
              </a:lnSpc>
              <a:defRPr sz="8100">
                <a:latin typeface="Poppins Light"/>
                <a:ea typeface="Poppins Light"/>
                <a:cs typeface="Poppins Light"/>
                <a:sym typeface="Poppins Light"/>
              </a:defRPr>
            </a:pPr>
            <a:r>
              <a:rPr sz="4050"/>
              <a:t>Our </a:t>
            </a:r>
            <a:r>
              <a:rPr sz="4050" b="1">
                <a:latin typeface="Poppins"/>
                <a:ea typeface="Poppins"/>
                <a:cs typeface="Poppins"/>
                <a:sym typeface="Poppins"/>
              </a:rPr>
              <a:t>Data</a:t>
            </a:r>
          </a:p>
        </p:txBody>
      </p:sp>
    </p:spTree>
    <p:extLst>
      <p:ext uri="{BB962C8B-B14F-4D97-AF65-F5344CB8AC3E}">
        <p14:creationId xmlns:p14="http://schemas.microsoft.com/office/powerpoint/2010/main" val="907400304"/>
      </p:ext>
    </p:extLst>
  </p:cSld>
  <p:clrMapOvr>
    <a:masterClrMapping/>
  </p:clrMapOvr>
  <mc:AlternateContent xmlns:mc="http://schemas.openxmlformats.org/markup-compatibility/2006" xmlns:p14="http://schemas.microsoft.com/office/powerpoint/2010/main">
    <mc:Choice Requires="p14">
      <p:transition spd="slow" p14:dur="1500" advTm="5000">
        <p:random/>
      </p:transition>
    </mc:Choice>
    <mc:Fallback xmlns="">
      <p:transition spd="slow"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entr" presetSubtype="0" fill="hold" grpId="0" nodeType="withEffect">
                                  <p:stCondLst>
                                    <p:cond delay="0"/>
                                  </p:stCondLst>
                                  <p:iterate type="lt">
                                    <p:tmPct val="10000"/>
                                  </p:iterate>
                                  <p:childTnLst>
                                    <p:set>
                                      <p:cBhvr>
                                        <p:cTn id="6" dur="1" fill="hold">
                                          <p:stCondLst>
                                            <p:cond delay="0"/>
                                          </p:stCondLst>
                                        </p:cTn>
                                        <p:tgtEl>
                                          <p:spTgt spid="380"/>
                                        </p:tgtEl>
                                        <p:attrNameLst>
                                          <p:attrName>style.visibility</p:attrName>
                                        </p:attrNameLst>
                                      </p:cBhvr>
                                      <p:to>
                                        <p:strVal val="visible"/>
                                      </p:to>
                                    </p:set>
                                    <p:anim to="" calcmode="lin" valueType="num">
                                      <p:cBhvr>
                                        <p:cTn id="7" dur="700" fill="hold">
                                          <p:stCondLst>
                                            <p:cond delay="0"/>
                                          </p:stCondLst>
                                        </p:cTn>
                                        <p:tgtEl>
                                          <p:spTgt spid="380"/>
                                        </p:tgtEl>
                                        <p:attrNameLst>
                                          <p:attrName>ppt_x</p:attrName>
                                        </p:attrNameLst>
                                      </p:cBhvr>
                                      <p:tavLst>
                                        <p:tav tm="0" fmla="#ppt_x-#ppt_h*((1.5-1.5*$)^3-(1.5-1.5*$)^2)">
                                          <p:val>
                                            <p:strVal val="0"/>
                                          </p:val>
                                        </p:tav>
                                        <p:tav tm="100000">
                                          <p:val>
                                            <p:strVal val="1"/>
                                          </p:val>
                                        </p:tav>
                                      </p:tavLst>
                                    </p:anim>
                                    <p:anim to="" calcmode="lin" valueType="num">
                                      <p:cBhvr>
                                        <p:cTn id="8" dur="700" fill="hold">
                                          <p:stCondLst>
                                            <p:cond delay="0"/>
                                          </p:stCondLst>
                                        </p:cTn>
                                        <p:tgtEl>
                                          <p:spTgt spid="380"/>
                                        </p:tgtEl>
                                        <p:attrNameLst>
                                          <p:attrName>transform.rotation_z</p:attrName>
                                        </p:attrNameLst>
                                      </p:cBhvr>
                                      <p:tavLst>
                                        <p:tav tm="0" fmla="#ppt_r+180*((1.5-1.5*$)^3-(1.5-1.5*$)^2)">
                                          <p:val>
                                            <p:strVal val="0"/>
                                          </p:val>
                                        </p:tav>
                                        <p:tav tm="100000">
                                          <p:val>
                                            <p:strVal val="1"/>
                                          </p:val>
                                        </p:tav>
                                      </p:tavLst>
                                    </p:anim>
                                    <p:animEffect filter="fade">
                                      <p:cBhvr>
                                        <p:cTn id="9" dur="300">
                                          <p:stCondLst>
                                            <p:cond delay="0"/>
                                          </p:stCondLst>
                                        </p:cTn>
                                        <p:tgtEl>
                                          <p:spTgt spid="380"/>
                                        </p:tgtEl>
                                      </p:cBhvr>
                                    </p:animEffect>
                                  </p:childTnLst>
                                </p:cTn>
                              </p:par>
                              <p:par>
                                <p:cTn id="10" presetID="0" presetClass="entr" presetSubtype="0" fill="hold" grpId="0" nodeType="withEffect">
                                  <p:stCondLst>
                                    <p:cond delay="0"/>
                                  </p:stCondLst>
                                  <p:childTnLst>
                                    <p:set>
                                      <p:cBhvr>
                                        <p:cTn id="11" dur="1" fill="hold">
                                          <p:stCondLst>
                                            <p:cond delay="0"/>
                                          </p:stCondLst>
                                        </p:cTn>
                                        <p:tgtEl>
                                          <p:spTgt spid="381"/>
                                        </p:tgtEl>
                                        <p:attrNameLst>
                                          <p:attrName>style.visibility</p:attrName>
                                        </p:attrNameLst>
                                      </p:cBhvr>
                                      <p:to>
                                        <p:strVal val="visible"/>
                                      </p:to>
                                    </p:set>
                                    <p:anim to="" calcmode="lin" valueType="num">
                                      <p:cBhvr>
                                        <p:cTn id="12" dur="700" fill="hold">
                                          <p:stCondLst>
                                            <p:cond delay="0"/>
                                          </p:stCondLst>
                                        </p:cTn>
                                        <p:tgtEl>
                                          <p:spTgt spid="381"/>
                                        </p:tgtEl>
                                        <p:attrNameLst>
                                          <p:attrName>ppt_x</p:attrName>
                                        </p:attrNameLst>
                                      </p:cBhvr>
                                      <p:tavLst>
                                        <p:tav tm="0" fmla="#ppt_x-#ppt_h*((1.5-1.5*$)^3-(1.5-1.5*$)^2)">
                                          <p:val>
                                            <p:strVal val="0"/>
                                          </p:val>
                                        </p:tav>
                                        <p:tav tm="100000">
                                          <p:val>
                                            <p:strVal val="1"/>
                                          </p:val>
                                        </p:tav>
                                      </p:tavLst>
                                    </p:anim>
                                    <p:anim to="" calcmode="lin" valueType="num">
                                      <p:cBhvr>
                                        <p:cTn id="13" dur="700" fill="hold">
                                          <p:stCondLst>
                                            <p:cond delay="0"/>
                                          </p:stCondLst>
                                        </p:cTn>
                                        <p:tgtEl>
                                          <p:spTgt spid="381"/>
                                        </p:tgtEl>
                                        <p:attrNameLst>
                                          <p:attrName>transform.rotation_z</p:attrName>
                                        </p:attrNameLst>
                                      </p:cBhvr>
                                      <p:tavLst>
                                        <p:tav tm="0" fmla="#ppt_r+180*((1.5-1.5*$)^3-(1.5-1.5*$)^2)">
                                          <p:val>
                                            <p:strVal val="0"/>
                                          </p:val>
                                        </p:tav>
                                        <p:tav tm="100000">
                                          <p:val>
                                            <p:strVal val="1"/>
                                          </p:val>
                                        </p:tav>
                                      </p:tavLst>
                                    </p:anim>
                                    <p:animEffect filter="fade">
                                      <p:cBhvr>
                                        <p:cTn id="14" dur="300">
                                          <p:stCondLst>
                                            <p:cond delay="0"/>
                                          </p:stCondLst>
                                        </p:cTn>
                                        <p:tgtEl>
                                          <p:spTgt spid="381"/>
                                        </p:tgtEl>
                                      </p:cBhvr>
                                    </p:animEffect>
                                  </p:childTnLst>
                                </p:cTn>
                              </p:par>
                              <p:par>
                                <p:cTn id="15" presetID="0" presetClass="entr" presetSubtype="0" fill="hold" grpId="0" nodeType="withEffect">
                                  <p:stCondLst>
                                    <p:cond delay="0"/>
                                  </p:stCondLst>
                                  <p:iterate type="lt">
                                    <p:tmPct val="10000"/>
                                  </p:iterate>
                                  <p:childTnLst>
                                    <p:set>
                                      <p:cBhvr>
                                        <p:cTn id="16" dur="1" fill="hold">
                                          <p:stCondLst>
                                            <p:cond delay="0"/>
                                          </p:stCondLst>
                                        </p:cTn>
                                        <p:tgtEl>
                                          <p:spTgt spid="382"/>
                                        </p:tgtEl>
                                        <p:attrNameLst>
                                          <p:attrName>style.visibility</p:attrName>
                                        </p:attrNameLst>
                                      </p:cBhvr>
                                      <p:to>
                                        <p:strVal val="visible"/>
                                      </p:to>
                                    </p:set>
                                    <p:anim to="" calcmode="lin" valueType="num">
                                      <p:cBhvr>
                                        <p:cTn id="17" dur="700" fill="hold">
                                          <p:stCondLst>
                                            <p:cond delay="0"/>
                                          </p:stCondLst>
                                        </p:cTn>
                                        <p:tgtEl>
                                          <p:spTgt spid="382"/>
                                        </p:tgtEl>
                                        <p:attrNameLst>
                                          <p:attrName>ppt_x</p:attrName>
                                        </p:attrNameLst>
                                      </p:cBhvr>
                                      <p:tavLst>
                                        <p:tav tm="0" fmla="#ppt_x-#ppt_h*((1.5-1.5*$)^3-(1.5-1.5*$)^2)">
                                          <p:val>
                                            <p:strVal val="0"/>
                                          </p:val>
                                        </p:tav>
                                        <p:tav tm="100000">
                                          <p:val>
                                            <p:strVal val="1"/>
                                          </p:val>
                                        </p:tav>
                                      </p:tavLst>
                                    </p:anim>
                                    <p:anim to="" calcmode="lin" valueType="num">
                                      <p:cBhvr>
                                        <p:cTn id="18" dur="700" fill="hold">
                                          <p:stCondLst>
                                            <p:cond delay="0"/>
                                          </p:stCondLst>
                                        </p:cTn>
                                        <p:tgtEl>
                                          <p:spTgt spid="382"/>
                                        </p:tgtEl>
                                        <p:attrNameLst>
                                          <p:attrName>transform.rotation_z</p:attrName>
                                        </p:attrNameLst>
                                      </p:cBhvr>
                                      <p:tavLst>
                                        <p:tav tm="0" fmla="#ppt_r+180*((1.5-1.5*$)^3-(1.5-1.5*$)^2)">
                                          <p:val>
                                            <p:strVal val="0"/>
                                          </p:val>
                                        </p:tav>
                                        <p:tav tm="100000">
                                          <p:val>
                                            <p:strVal val="1"/>
                                          </p:val>
                                        </p:tav>
                                      </p:tavLst>
                                    </p:anim>
                                    <p:animEffect filter="fade">
                                      <p:cBhvr>
                                        <p:cTn id="19" dur="300">
                                          <p:stCondLst>
                                            <p:cond delay="0"/>
                                          </p:stCondLst>
                                        </p:cTn>
                                        <p:tgtEl>
                                          <p:spTgt spid="382"/>
                                        </p:tgtEl>
                                      </p:cBhvr>
                                    </p:animEffect>
                                  </p:childTnLst>
                                </p:cTn>
                              </p:par>
                              <p:par>
                                <p:cTn id="20" presetID="0" presetClass="entr" presetSubtype="0" fill="hold" grpId="0" nodeType="withEffect">
                                  <p:stCondLst>
                                    <p:cond delay="0"/>
                                  </p:stCondLst>
                                  <p:iterate type="lt">
                                    <p:tmPct val="10000"/>
                                  </p:iterate>
                                  <p:childTnLst>
                                    <p:set>
                                      <p:cBhvr>
                                        <p:cTn id="21" dur="1" fill="hold">
                                          <p:stCondLst>
                                            <p:cond delay="0"/>
                                          </p:stCondLst>
                                        </p:cTn>
                                        <p:tgtEl>
                                          <p:spTgt spid="383"/>
                                        </p:tgtEl>
                                        <p:attrNameLst>
                                          <p:attrName>style.visibility</p:attrName>
                                        </p:attrNameLst>
                                      </p:cBhvr>
                                      <p:to>
                                        <p:strVal val="visible"/>
                                      </p:to>
                                    </p:set>
                                    <p:anim to="" calcmode="lin" valueType="num">
                                      <p:cBhvr>
                                        <p:cTn id="22" dur="700" fill="hold">
                                          <p:stCondLst>
                                            <p:cond delay="0"/>
                                          </p:stCondLst>
                                        </p:cTn>
                                        <p:tgtEl>
                                          <p:spTgt spid="383"/>
                                        </p:tgtEl>
                                        <p:attrNameLst>
                                          <p:attrName>ppt_x</p:attrName>
                                        </p:attrNameLst>
                                      </p:cBhvr>
                                      <p:tavLst>
                                        <p:tav tm="0" fmla="#ppt_x-#ppt_h*((1.5-1.5*$)^3-(1.5-1.5*$)^2)">
                                          <p:val>
                                            <p:strVal val="0"/>
                                          </p:val>
                                        </p:tav>
                                        <p:tav tm="100000">
                                          <p:val>
                                            <p:strVal val="1"/>
                                          </p:val>
                                        </p:tav>
                                      </p:tavLst>
                                    </p:anim>
                                    <p:anim to="" calcmode="lin" valueType="num">
                                      <p:cBhvr>
                                        <p:cTn id="23" dur="700" fill="hold">
                                          <p:stCondLst>
                                            <p:cond delay="0"/>
                                          </p:stCondLst>
                                        </p:cTn>
                                        <p:tgtEl>
                                          <p:spTgt spid="383"/>
                                        </p:tgtEl>
                                        <p:attrNameLst>
                                          <p:attrName>transform.rotation_z</p:attrName>
                                        </p:attrNameLst>
                                      </p:cBhvr>
                                      <p:tavLst>
                                        <p:tav tm="0" fmla="#ppt_r+180*((1.5-1.5*$)^3-(1.5-1.5*$)^2)">
                                          <p:val>
                                            <p:strVal val="0"/>
                                          </p:val>
                                        </p:tav>
                                        <p:tav tm="100000">
                                          <p:val>
                                            <p:strVal val="1"/>
                                          </p:val>
                                        </p:tav>
                                      </p:tavLst>
                                    </p:anim>
                                    <p:animEffect filter="fade">
                                      <p:cBhvr>
                                        <p:cTn id="24" dur="300">
                                          <p:stCondLst>
                                            <p:cond delay="0"/>
                                          </p:stCondLst>
                                        </p:cTn>
                                        <p:tgtEl>
                                          <p:spTgt spid="383"/>
                                        </p:tgtEl>
                                      </p:cBhvr>
                                    </p:animEffect>
                                  </p:childTnLst>
                                </p:cTn>
                              </p:par>
                              <p:par>
                                <p:cTn id="25" presetID="0" presetClass="entr" presetSubtype="0" fill="hold" grpId="0" nodeType="withEffect">
                                  <p:stCondLst>
                                    <p:cond delay="0"/>
                                  </p:stCondLst>
                                  <p:iterate type="lt">
                                    <p:tmPct val="10000"/>
                                  </p:iterate>
                                  <p:childTnLst>
                                    <p:set>
                                      <p:cBhvr>
                                        <p:cTn id="26" dur="1" fill="hold">
                                          <p:stCondLst>
                                            <p:cond delay="0"/>
                                          </p:stCondLst>
                                        </p:cTn>
                                        <p:tgtEl>
                                          <p:spTgt spid="384"/>
                                        </p:tgtEl>
                                        <p:attrNameLst>
                                          <p:attrName>style.visibility</p:attrName>
                                        </p:attrNameLst>
                                      </p:cBhvr>
                                      <p:to>
                                        <p:strVal val="visible"/>
                                      </p:to>
                                    </p:set>
                                    <p:anim to="" calcmode="lin" valueType="num">
                                      <p:cBhvr>
                                        <p:cTn id="27" dur="700" fill="hold">
                                          <p:stCondLst>
                                            <p:cond delay="0"/>
                                          </p:stCondLst>
                                        </p:cTn>
                                        <p:tgtEl>
                                          <p:spTgt spid="384"/>
                                        </p:tgtEl>
                                        <p:attrNameLst>
                                          <p:attrName>ppt_x</p:attrName>
                                        </p:attrNameLst>
                                      </p:cBhvr>
                                      <p:tavLst>
                                        <p:tav tm="0" fmla="#ppt_x-#ppt_h*((1.5-1.5*$)^3-(1.5-1.5*$)^2)">
                                          <p:val>
                                            <p:strVal val="0"/>
                                          </p:val>
                                        </p:tav>
                                        <p:tav tm="100000">
                                          <p:val>
                                            <p:strVal val="1"/>
                                          </p:val>
                                        </p:tav>
                                      </p:tavLst>
                                    </p:anim>
                                    <p:anim to="" calcmode="lin" valueType="num">
                                      <p:cBhvr>
                                        <p:cTn id="28" dur="700" fill="hold">
                                          <p:stCondLst>
                                            <p:cond delay="0"/>
                                          </p:stCondLst>
                                        </p:cTn>
                                        <p:tgtEl>
                                          <p:spTgt spid="384"/>
                                        </p:tgtEl>
                                        <p:attrNameLst>
                                          <p:attrName>transform.rotation_z</p:attrName>
                                        </p:attrNameLst>
                                      </p:cBhvr>
                                      <p:tavLst>
                                        <p:tav tm="0" fmla="#ppt_r+180*((1.5-1.5*$)^3-(1.5-1.5*$)^2)">
                                          <p:val>
                                            <p:strVal val="0"/>
                                          </p:val>
                                        </p:tav>
                                        <p:tav tm="100000">
                                          <p:val>
                                            <p:strVal val="1"/>
                                          </p:val>
                                        </p:tav>
                                      </p:tavLst>
                                    </p:anim>
                                    <p:animEffect filter="fade">
                                      <p:cBhvr>
                                        <p:cTn id="29" dur="300">
                                          <p:stCondLst>
                                            <p:cond delay="0"/>
                                          </p:stCondLst>
                                        </p:cTn>
                                        <p:tgtEl>
                                          <p:spTgt spid="384"/>
                                        </p:tgtEl>
                                      </p:cBhvr>
                                    </p:animEffect>
                                  </p:childTnLst>
                                </p:cTn>
                              </p:par>
                              <p:par>
                                <p:cTn id="30" presetID="0" presetClass="entr" presetSubtype="0" fill="hold" grpId="0" nodeType="withEffect">
                                  <p:stCondLst>
                                    <p:cond delay="0"/>
                                  </p:stCondLst>
                                  <p:iterate type="lt">
                                    <p:tmPct val="10000"/>
                                  </p:iterate>
                                  <p:childTnLst>
                                    <p:set>
                                      <p:cBhvr>
                                        <p:cTn id="31" dur="1" fill="hold">
                                          <p:stCondLst>
                                            <p:cond delay="0"/>
                                          </p:stCondLst>
                                        </p:cTn>
                                        <p:tgtEl>
                                          <p:spTgt spid="490"/>
                                        </p:tgtEl>
                                        <p:attrNameLst>
                                          <p:attrName>style.visibility</p:attrName>
                                        </p:attrNameLst>
                                      </p:cBhvr>
                                      <p:to>
                                        <p:strVal val="visible"/>
                                      </p:to>
                                    </p:set>
                                    <p:anim to="" calcmode="lin" valueType="num">
                                      <p:cBhvr>
                                        <p:cTn id="32" dur="700" fill="hold">
                                          <p:stCondLst>
                                            <p:cond delay="0"/>
                                          </p:stCondLst>
                                        </p:cTn>
                                        <p:tgtEl>
                                          <p:spTgt spid="490"/>
                                        </p:tgtEl>
                                        <p:attrNameLst>
                                          <p:attrName>ppt_x</p:attrName>
                                        </p:attrNameLst>
                                      </p:cBhvr>
                                      <p:tavLst>
                                        <p:tav tm="0" fmla="#ppt_x-#ppt_h*((1.5-1.5*$)^3-(1.5-1.5*$)^2)">
                                          <p:val>
                                            <p:strVal val="0"/>
                                          </p:val>
                                        </p:tav>
                                        <p:tav tm="100000">
                                          <p:val>
                                            <p:strVal val="1"/>
                                          </p:val>
                                        </p:tav>
                                      </p:tavLst>
                                    </p:anim>
                                    <p:anim to="" calcmode="lin" valueType="num">
                                      <p:cBhvr>
                                        <p:cTn id="33" dur="700" fill="hold">
                                          <p:stCondLst>
                                            <p:cond delay="0"/>
                                          </p:stCondLst>
                                        </p:cTn>
                                        <p:tgtEl>
                                          <p:spTgt spid="490"/>
                                        </p:tgtEl>
                                        <p:attrNameLst>
                                          <p:attrName>transform.rotation_z</p:attrName>
                                        </p:attrNameLst>
                                      </p:cBhvr>
                                      <p:tavLst>
                                        <p:tav tm="0" fmla="#ppt_r+180*((1.5-1.5*$)^3-(1.5-1.5*$)^2)">
                                          <p:val>
                                            <p:strVal val="0"/>
                                          </p:val>
                                        </p:tav>
                                        <p:tav tm="100000">
                                          <p:val>
                                            <p:strVal val="1"/>
                                          </p:val>
                                        </p:tav>
                                      </p:tavLst>
                                    </p:anim>
                                    <p:animEffect filter="fade">
                                      <p:cBhvr>
                                        <p:cTn id="34" dur="300">
                                          <p:stCondLst>
                                            <p:cond delay="0"/>
                                          </p:stCondLst>
                                        </p:cTn>
                                        <p:tgtEl>
                                          <p:spTgt spid="490"/>
                                        </p:tgtEl>
                                      </p:cBhvr>
                                    </p:animEffect>
                                  </p:childTnLst>
                                </p:cTn>
                              </p:par>
                              <p:par>
                                <p:cTn id="35" presetID="0" presetClass="entr" presetSubtype="0" fill="hold" grpId="1" nodeType="withEffect">
                                  <p:stCondLst>
                                    <p:cond delay="0"/>
                                  </p:stCondLst>
                                  <p:iterate type="lt">
                                    <p:tmPct val="10000"/>
                                  </p:iterate>
                                  <p:childTnLst>
                                    <p:set>
                                      <p:cBhvr>
                                        <p:cTn id="36" dur="1" fill="hold">
                                          <p:stCondLst>
                                            <p:cond delay="0"/>
                                          </p:stCondLst>
                                        </p:cTn>
                                        <p:tgtEl>
                                          <p:spTgt spid="380"/>
                                        </p:tgtEl>
                                        <p:attrNameLst>
                                          <p:attrName>style.visibility</p:attrName>
                                        </p:attrNameLst>
                                      </p:cBhvr>
                                      <p:to>
                                        <p:strVal val="visible"/>
                                      </p:to>
                                    </p:set>
                                    <p:anim to="" calcmode="lin" valueType="num">
                                      <p:cBhvr>
                                        <p:cTn id="37" dur="700" fill="hold">
                                          <p:stCondLst>
                                            <p:cond delay="0"/>
                                          </p:stCondLst>
                                        </p:cTn>
                                        <p:tgtEl>
                                          <p:spTgt spid="380"/>
                                        </p:tgtEl>
                                        <p:attrNameLst>
                                          <p:attrName>ppt_x</p:attrName>
                                        </p:attrNameLst>
                                      </p:cBhvr>
                                      <p:tavLst>
                                        <p:tav tm="0" fmla="#ppt_x-#ppt_h*((1.5-1.5*$)^3-(1.5-1.5*$)^2)">
                                          <p:val>
                                            <p:strVal val="0"/>
                                          </p:val>
                                        </p:tav>
                                        <p:tav tm="100000">
                                          <p:val>
                                            <p:strVal val="1"/>
                                          </p:val>
                                        </p:tav>
                                      </p:tavLst>
                                    </p:anim>
                                    <p:anim to="" calcmode="lin" valueType="num">
                                      <p:cBhvr>
                                        <p:cTn id="38" dur="700" fill="hold">
                                          <p:stCondLst>
                                            <p:cond delay="0"/>
                                          </p:stCondLst>
                                        </p:cTn>
                                        <p:tgtEl>
                                          <p:spTgt spid="380"/>
                                        </p:tgtEl>
                                        <p:attrNameLst>
                                          <p:attrName>transform.rotation_z</p:attrName>
                                        </p:attrNameLst>
                                      </p:cBhvr>
                                      <p:tavLst>
                                        <p:tav tm="0" fmla="#ppt_r+180*((1.5-1.5*$)^3-(1.5-1.5*$)^2)">
                                          <p:val>
                                            <p:strVal val="0"/>
                                          </p:val>
                                        </p:tav>
                                        <p:tav tm="100000">
                                          <p:val>
                                            <p:strVal val="1"/>
                                          </p:val>
                                        </p:tav>
                                      </p:tavLst>
                                    </p:anim>
                                    <p:animEffect filter="fade">
                                      <p:cBhvr>
                                        <p:cTn id="39" dur="300">
                                          <p:stCondLst>
                                            <p:cond delay="0"/>
                                          </p:stCondLst>
                                        </p:cTn>
                                        <p:tgtEl>
                                          <p:spTgt spid="380"/>
                                        </p:tgtEl>
                                      </p:cBhvr>
                                    </p:animEffect>
                                  </p:childTnLst>
                                </p:cTn>
                              </p:par>
                              <p:par>
                                <p:cTn id="40" presetID="0" presetClass="entr" presetSubtype="0" fill="hold" grpId="1" nodeType="withEffect">
                                  <p:stCondLst>
                                    <p:cond delay="0"/>
                                  </p:stCondLst>
                                  <p:childTnLst>
                                    <p:set>
                                      <p:cBhvr>
                                        <p:cTn id="41" dur="1" fill="hold">
                                          <p:stCondLst>
                                            <p:cond delay="0"/>
                                          </p:stCondLst>
                                        </p:cTn>
                                        <p:tgtEl>
                                          <p:spTgt spid="381"/>
                                        </p:tgtEl>
                                        <p:attrNameLst>
                                          <p:attrName>style.visibility</p:attrName>
                                        </p:attrNameLst>
                                      </p:cBhvr>
                                      <p:to>
                                        <p:strVal val="visible"/>
                                      </p:to>
                                    </p:set>
                                    <p:anim to="" calcmode="lin" valueType="num">
                                      <p:cBhvr>
                                        <p:cTn id="42" dur="700" fill="hold">
                                          <p:stCondLst>
                                            <p:cond delay="0"/>
                                          </p:stCondLst>
                                        </p:cTn>
                                        <p:tgtEl>
                                          <p:spTgt spid="381"/>
                                        </p:tgtEl>
                                        <p:attrNameLst>
                                          <p:attrName>ppt_x</p:attrName>
                                        </p:attrNameLst>
                                      </p:cBhvr>
                                      <p:tavLst>
                                        <p:tav tm="0" fmla="#ppt_x-#ppt_h*((1.5-1.5*$)^3-(1.5-1.5*$)^2)">
                                          <p:val>
                                            <p:strVal val="0"/>
                                          </p:val>
                                        </p:tav>
                                        <p:tav tm="100000">
                                          <p:val>
                                            <p:strVal val="1"/>
                                          </p:val>
                                        </p:tav>
                                      </p:tavLst>
                                    </p:anim>
                                    <p:anim to="" calcmode="lin" valueType="num">
                                      <p:cBhvr>
                                        <p:cTn id="43" dur="700" fill="hold">
                                          <p:stCondLst>
                                            <p:cond delay="0"/>
                                          </p:stCondLst>
                                        </p:cTn>
                                        <p:tgtEl>
                                          <p:spTgt spid="381"/>
                                        </p:tgtEl>
                                        <p:attrNameLst>
                                          <p:attrName>transform.rotation_z</p:attrName>
                                        </p:attrNameLst>
                                      </p:cBhvr>
                                      <p:tavLst>
                                        <p:tav tm="0" fmla="#ppt_r+180*((1.5-1.5*$)^3-(1.5-1.5*$)^2)">
                                          <p:val>
                                            <p:strVal val="0"/>
                                          </p:val>
                                        </p:tav>
                                        <p:tav tm="100000">
                                          <p:val>
                                            <p:strVal val="1"/>
                                          </p:val>
                                        </p:tav>
                                      </p:tavLst>
                                    </p:anim>
                                    <p:animEffect filter="fade">
                                      <p:cBhvr>
                                        <p:cTn id="44" dur="300">
                                          <p:stCondLst>
                                            <p:cond delay="0"/>
                                          </p:stCondLst>
                                        </p:cTn>
                                        <p:tgtEl>
                                          <p:spTgt spid="381"/>
                                        </p:tgtEl>
                                      </p:cBhvr>
                                    </p:animEffect>
                                  </p:childTnLst>
                                </p:cTn>
                              </p:par>
                              <p:par>
                                <p:cTn id="45" presetID="0" presetClass="entr" presetSubtype="0" fill="hold" grpId="1" nodeType="withEffect">
                                  <p:stCondLst>
                                    <p:cond delay="0"/>
                                  </p:stCondLst>
                                  <p:iterate type="lt">
                                    <p:tmPct val="10000"/>
                                  </p:iterate>
                                  <p:childTnLst>
                                    <p:set>
                                      <p:cBhvr>
                                        <p:cTn id="46" dur="1" fill="hold">
                                          <p:stCondLst>
                                            <p:cond delay="0"/>
                                          </p:stCondLst>
                                        </p:cTn>
                                        <p:tgtEl>
                                          <p:spTgt spid="382"/>
                                        </p:tgtEl>
                                        <p:attrNameLst>
                                          <p:attrName>style.visibility</p:attrName>
                                        </p:attrNameLst>
                                      </p:cBhvr>
                                      <p:to>
                                        <p:strVal val="visible"/>
                                      </p:to>
                                    </p:set>
                                    <p:anim to="" calcmode="lin" valueType="num">
                                      <p:cBhvr>
                                        <p:cTn id="47" dur="700" fill="hold">
                                          <p:stCondLst>
                                            <p:cond delay="0"/>
                                          </p:stCondLst>
                                        </p:cTn>
                                        <p:tgtEl>
                                          <p:spTgt spid="382"/>
                                        </p:tgtEl>
                                        <p:attrNameLst>
                                          <p:attrName>ppt_x</p:attrName>
                                        </p:attrNameLst>
                                      </p:cBhvr>
                                      <p:tavLst>
                                        <p:tav tm="0" fmla="#ppt_x-#ppt_h*((1.5-1.5*$)^3-(1.5-1.5*$)^2)">
                                          <p:val>
                                            <p:strVal val="0"/>
                                          </p:val>
                                        </p:tav>
                                        <p:tav tm="100000">
                                          <p:val>
                                            <p:strVal val="1"/>
                                          </p:val>
                                        </p:tav>
                                      </p:tavLst>
                                    </p:anim>
                                    <p:anim to="" calcmode="lin" valueType="num">
                                      <p:cBhvr>
                                        <p:cTn id="48" dur="700" fill="hold">
                                          <p:stCondLst>
                                            <p:cond delay="0"/>
                                          </p:stCondLst>
                                        </p:cTn>
                                        <p:tgtEl>
                                          <p:spTgt spid="382"/>
                                        </p:tgtEl>
                                        <p:attrNameLst>
                                          <p:attrName>transform.rotation_z</p:attrName>
                                        </p:attrNameLst>
                                      </p:cBhvr>
                                      <p:tavLst>
                                        <p:tav tm="0" fmla="#ppt_r+180*((1.5-1.5*$)^3-(1.5-1.5*$)^2)">
                                          <p:val>
                                            <p:strVal val="0"/>
                                          </p:val>
                                        </p:tav>
                                        <p:tav tm="100000">
                                          <p:val>
                                            <p:strVal val="1"/>
                                          </p:val>
                                        </p:tav>
                                      </p:tavLst>
                                    </p:anim>
                                    <p:animEffect filter="fade">
                                      <p:cBhvr>
                                        <p:cTn id="49" dur="300">
                                          <p:stCondLst>
                                            <p:cond delay="0"/>
                                          </p:stCondLst>
                                        </p:cTn>
                                        <p:tgtEl>
                                          <p:spTgt spid="382"/>
                                        </p:tgtEl>
                                      </p:cBhvr>
                                    </p:animEffect>
                                  </p:childTnLst>
                                </p:cTn>
                              </p:par>
                              <p:par>
                                <p:cTn id="50" presetID="0" presetClass="entr" presetSubtype="0" fill="hold" grpId="1" nodeType="withEffect">
                                  <p:stCondLst>
                                    <p:cond delay="0"/>
                                  </p:stCondLst>
                                  <p:iterate type="lt">
                                    <p:tmPct val="10000"/>
                                  </p:iterate>
                                  <p:childTnLst>
                                    <p:set>
                                      <p:cBhvr>
                                        <p:cTn id="51" dur="1" fill="hold">
                                          <p:stCondLst>
                                            <p:cond delay="0"/>
                                          </p:stCondLst>
                                        </p:cTn>
                                        <p:tgtEl>
                                          <p:spTgt spid="383"/>
                                        </p:tgtEl>
                                        <p:attrNameLst>
                                          <p:attrName>style.visibility</p:attrName>
                                        </p:attrNameLst>
                                      </p:cBhvr>
                                      <p:to>
                                        <p:strVal val="visible"/>
                                      </p:to>
                                    </p:set>
                                    <p:anim to="" calcmode="lin" valueType="num">
                                      <p:cBhvr>
                                        <p:cTn id="52" dur="700" fill="hold">
                                          <p:stCondLst>
                                            <p:cond delay="0"/>
                                          </p:stCondLst>
                                        </p:cTn>
                                        <p:tgtEl>
                                          <p:spTgt spid="383"/>
                                        </p:tgtEl>
                                        <p:attrNameLst>
                                          <p:attrName>ppt_x</p:attrName>
                                        </p:attrNameLst>
                                      </p:cBhvr>
                                      <p:tavLst>
                                        <p:tav tm="0" fmla="#ppt_x-#ppt_h*((1.5-1.5*$)^3-(1.5-1.5*$)^2)">
                                          <p:val>
                                            <p:strVal val="0"/>
                                          </p:val>
                                        </p:tav>
                                        <p:tav tm="100000">
                                          <p:val>
                                            <p:strVal val="1"/>
                                          </p:val>
                                        </p:tav>
                                      </p:tavLst>
                                    </p:anim>
                                    <p:anim to="" calcmode="lin" valueType="num">
                                      <p:cBhvr>
                                        <p:cTn id="53" dur="700" fill="hold">
                                          <p:stCondLst>
                                            <p:cond delay="0"/>
                                          </p:stCondLst>
                                        </p:cTn>
                                        <p:tgtEl>
                                          <p:spTgt spid="383"/>
                                        </p:tgtEl>
                                        <p:attrNameLst>
                                          <p:attrName>transform.rotation_z</p:attrName>
                                        </p:attrNameLst>
                                      </p:cBhvr>
                                      <p:tavLst>
                                        <p:tav tm="0" fmla="#ppt_r+180*((1.5-1.5*$)^3-(1.5-1.5*$)^2)">
                                          <p:val>
                                            <p:strVal val="0"/>
                                          </p:val>
                                        </p:tav>
                                        <p:tav tm="100000">
                                          <p:val>
                                            <p:strVal val="1"/>
                                          </p:val>
                                        </p:tav>
                                      </p:tavLst>
                                    </p:anim>
                                    <p:animEffect filter="fade">
                                      <p:cBhvr>
                                        <p:cTn id="54" dur="300">
                                          <p:stCondLst>
                                            <p:cond delay="0"/>
                                          </p:stCondLst>
                                        </p:cTn>
                                        <p:tgtEl>
                                          <p:spTgt spid="383"/>
                                        </p:tgtEl>
                                      </p:cBhvr>
                                    </p:animEffect>
                                  </p:childTnLst>
                                </p:cTn>
                              </p:par>
                              <p:par>
                                <p:cTn id="55" presetID="0" presetClass="entr" presetSubtype="0" fill="hold" grpId="1" nodeType="withEffect">
                                  <p:stCondLst>
                                    <p:cond delay="0"/>
                                  </p:stCondLst>
                                  <p:iterate type="lt">
                                    <p:tmPct val="10000"/>
                                  </p:iterate>
                                  <p:childTnLst>
                                    <p:set>
                                      <p:cBhvr>
                                        <p:cTn id="56" dur="1" fill="hold">
                                          <p:stCondLst>
                                            <p:cond delay="0"/>
                                          </p:stCondLst>
                                        </p:cTn>
                                        <p:tgtEl>
                                          <p:spTgt spid="384"/>
                                        </p:tgtEl>
                                        <p:attrNameLst>
                                          <p:attrName>style.visibility</p:attrName>
                                        </p:attrNameLst>
                                      </p:cBhvr>
                                      <p:to>
                                        <p:strVal val="visible"/>
                                      </p:to>
                                    </p:set>
                                    <p:anim to="" calcmode="lin" valueType="num">
                                      <p:cBhvr>
                                        <p:cTn id="57" dur="700" fill="hold">
                                          <p:stCondLst>
                                            <p:cond delay="0"/>
                                          </p:stCondLst>
                                        </p:cTn>
                                        <p:tgtEl>
                                          <p:spTgt spid="384"/>
                                        </p:tgtEl>
                                        <p:attrNameLst>
                                          <p:attrName>ppt_x</p:attrName>
                                        </p:attrNameLst>
                                      </p:cBhvr>
                                      <p:tavLst>
                                        <p:tav tm="0" fmla="#ppt_x-#ppt_h*((1.5-1.5*$)^3-(1.5-1.5*$)^2)">
                                          <p:val>
                                            <p:strVal val="0"/>
                                          </p:val>
                                        </p:tav>
                                        <p:tav tm="100000">
                                          <p:val>
                                            <p:strVal val="1"/>
                                          </p:val>
                                        </p:tav>
                                      </p:tavLst>
                                    </p:anim>
                                    <p:anim to="" calcmode="lin" valueType="num">
                                      <p:cBhvr>
                                        <p:cTn id="58" dur="700" fill="hold">
                                          <p:stCondLst>
                                            <p:cond delay="0"/>
                                          </p:stCondLst>
                                        </p:cTn>
                                        <p:tgtEl>
                                          <p:spTgt spid="384"/>
                                        </p:tgtEl>
                                        <p:attrNameLst>
                                          <p:attrName>transform.rotation_z</p:attrName>
                                        </p:attrNameLst>
                                      </p:cBhvr>
                                      <p:tavLst>
                                        <p:tav tm="0" fmla="#ppt_r+180*((1.5-1.5*$)^3-(1.5-1.5*$)^2)">
                                          <p:val>
                                            <p:strVal val="0"/>
                                          </p:val>
                                        </p:tav>
                                        <p:tav tm="100000">
                                          <p:val>
                                            <p:strVal val="1"/>
                                          </p:val>
                                        </p:tav>
                                      </p:tavLst>
                                    </p:anim>
                                    <p:animEffect filter="fade">
                                      <p:cBhvr>
                                        <p:cTn id="59" dur="300">
                                          <p:stCondLst>
                                            <p:cond delay="0"/>
                                          </p:stCondLst>
                                        </p:cTn>
                                        <p:tgtEl>
                                          <p:spTgt spid="384"/>
                                        </p:tgtEl>
                                      </p:cBhvr>
                                    </p:animEffect>
                                  </p:childTnLst>
                                </p:cTn>
                              </p:par>
                              <p:par>
                                <p:cTn id="60" presetID="0" presetClass="entr" presetSubtype="0" fill="hold" nodeType="withEffect">
                                  <p:stCondLst>
                                    <p:cond delay="0"/>
                                  </p:stCondLst>
                                  <p:iterate type="lt">
                                    <p:tmPct val="10000"/>
                                  </p:iterate>
                                  <p:childTnLst>
                                    <p:set>
                                      <p:cBhvr>
                                        <p:cTn id="61" dur="1" fill="hold">
                                          <p:stCondLst>
                                            <p:cond delay="0"/>
                                          </p:stCondLst>
                                        </p:cTn>
                                        <p:tgtEl>
                                          <p:spTgt spid="2"/>
                                        </p:tgtEl>
                                        <p:attrNameLst>
                                          <p:attrName>style.visibility</p:attrName>
                                        </p:attrNameLst>
                                      </p:cBhvr>
                                      <p:to>
                                        <p:strVal val="visible"/>
                                      </p:to>
                                    </p:set>
                                    <p:anim to="" calcmode="lin" valueType="num">
                                      <p:cBhvr>
                                        <p:cTn id="62" dur="700" fill="hold">
                                          <p:stCondLst>
                                            <p:cond delay="0"/>
                                          </p:stCondLst>
                                        </p:cTn>
                                        <p:tgtEl>
                                          <p:spTgt spid="2"/>
                                        </p:tgtEl>
                                        <p:attrNameLst>
                                          <p:attrName>ppt_x</p:attrName>
                                        </p:attrNameLst>
                                      </p:cBhvr>
                                      <p:tavLst>
                                        <p:tav tm="0" fmla="#ppt_x-#ppt_h*((1.5-1.5*$)^3-(1.5-1.5*$)^2)">
                                          <p:val>
                                            <p:strVal val="0"/>
                                          </p:val>
                                        </p:tav>
                                        <p:tav tm="100000">
                                          <p:val>
                                            <p:strVal val="1"/>
                                          </p:val>
                                        </p:tav>
                                      </p:tavLst>
                                    </p:anim>
                                    <p:anim to="" calcmode="lin" valueType="num">
                                      <p:cBhvr>
                                        <p:cTn id="63" dur="700" fill="hold">
                                          <p:stCondLst>
                                            <p:cond delay="0"/>
                                          </p:stCondLst>
                                        </p:cTn>
                                        <p:tgtEl>
                                          <p:spTgt spid="2"/>
                                        </p:tgtEl>
                                        <p:attrNameLst>
                                          <p:attrName>transform.rotation_z</p:attrName>
                                        </p:attrNameLst>
                                      </p:cBhvr>
                                      <p:tavLst>
                                        <p:tav tm="0" fmla="#ppt_r+180*((1.5-1.5*$)^3-(1.5-1.5*$)^2)">
                                          <p:val>
                                            <p:strVal val="0"/>
                                          </p:val>
                                        </p:tav>
                                        <p:tav tm="100000">
                                          <p:val>
                                            <p:strVal val="1"/>
                                          </p:val>
                                        </p:tav>
                                      </p:tavLst>
                                    </p:anim>
                                    <p:animEffect filter="fade">
                                      <p:cBhvr>
                                        <p:cTn id="64" dur="300">
                                          <p:stCondLst>
                                            <p:cond delay="0"/>
                                          </p:stCondLst>
                                        </p:cTn>
                                        <p:tgtEl>
                                          <p:spTgt spid="2"/>
                                        </p:tgtEl>
                                      </p:cBhvr>
                                    </p:animEffect>
                                  </p:childTnLst>
                                </p:cTn>
                              </p:par>
                              <p:par>
                                <p:cTn id="65" presetID="0" presetClass="entr" presetSubtype="0" fill="hold" grpId="1" nodeType="withEffect">
                                  <p:stCondLst>
                                    <p:cond delay="0"/>
                                  </p:stCondLst>
                                  <p:childTnLst>
                                    <p:set>
                                      <p:cBhvr>
                                        <p:cTn id="66" dur="1" fill="hold">
                                          <p:stCondLst>
                                            <p:cond delay="0"/>
                                          </p:stCondLst>
                                        </p:cTn>
                                        <p:tgtEl>
                                          <p:spTgt spid="490"/>
                                        </p:tgtEl>
                                        <p:attrNameLst>
                                          <p:attrName>style.visibility</p:attrName>
                                        </p:attrNameLst>
                                      </p:cBhvr>
                                      <p:to>
                                        <p:strVal val="visible"/>
                                      </p:to>
                                    </p:set>
                                    <p:anim to="" calcmode="lin" valueType="num">
                                      <p:cBhvr>
                                        <p:cTn id="67" dur="700" fill="hold">
                                          <p:stCondLst>
                                            <p:cond delay="0"/>
                                          </p:stCondLst>
                                        </p:cTn>
                                        <p:tgtEl>
                                          <p:spTgt spid="490"/>
                                        </p:tgtEl>
                                        <p:attrNameLst>
                                          <p:attrName>ppt_x</p:attrName>
                                        </p:attrNameLst>
                                      </p:cBhvr>
                                      <p:tavLst>
                                        <p:tav tm="0" fmla="#ppt_x-#ppt_h*((1.5-1.5*$)^3-(1.5-1.5*$)^2)">
                                          <p:val>
                                            <p:strVal val="0"/>
                                          </p:val>
                                        </p:tav>
                                        <p:tav tm="100000">
                                          <p:val>
                                            <p:strVal val="1"/>
                                          </p:val>
                                        </p:tav>
                                      </p:tavLst>
                                    </p:anim>
                                    <p:anim to="" calcmode="lin" valueType="num">
                                      <p:cBhvr>
                                        <p:cTn id="68" dur="700" fill="hold">
                                          <p:stCondLst>
                                            <p:cond delay="0"/>
                                          </p:stCondLst>
                                        </p:cTn>
                                        <p:tgtEl>
                                          <p:spTgt spid="490"/>
                                        </p:tgtEl>
                                        <p:attrNameLst>
                                          <p:attrName>transform.rotation_z</p:attrName>
                                        </p:attrNameLst>
                                      </p:cBhvr>
                                      <p:tavLst>
                                        <p:tav tm="0" fmla="#ppt_r+180*((1.5-1.5*$)^3-(1.5-1.5*$)^2)">
                                          <p:val>
                                            <p:strVal val="0"/>
                                          </p:val>
                                        </p:tav>
                                        <p:tav tm="100000">
                                          <p:val>
                                            <p:strVal val="1"/>
                                          </p:val>
                                        </p:tav>
                                      </p:tavLst>
                                    </p:anim>
                                    <p:animEffect filter="fade">
                                      <p:cBhvr>
                                        <p:cTn id="69" dur="300">
                                          <p:stCondLst>
                                            <p:cond delay="0"/>
                                          </p:stCondLst>
                                        </p:cTn>
                                        <p:tgtEl>
                                          <p:spTgt spid="4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0" grpId="0" animBg="1" autoUpdateAnimBg="0"/>
      <p:bldP spid="380" grpId="1" animBg="1" autoUpdateAnimBg="0"/>
      <p:bldP spid="381" grpId="0" animBg="1"/>
      <p:bldP spid="381" grpId="1" animBg="1"/>
      <p:bldP spid="382" grpId="0" animBg="1" autoUpdateAnimBg="0"/>
      <p:bldP spid="382" grpId="1" animBg="1" autoUpdateAnimBg="0"/>
      <p:bldP spid="383" grpId="0" animBg="1" autoUpdateAnimBg="0"/>
      <p:bldP spid="383" grpId="1" animBg="1" autoUpdateAnimBg="0"/>
      <p:bldP spid="384" grpId="0" animBg="1" autoUpdateAnimBg="0"/>
      <p:bldP spid="384" grpId="1" animBg="1" autoUpdateAnimBg="0"/>
      <p:bldP spid="490" grpId="0" animBg="1" autoUpdateAnimBg="0"/>
      <p:bldP spid="490"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
</p:tagLst>
</file>

<file path=ppt/tags/tag10.xml><?xml version="1.0" encoding="utf-8"?>
<p:tagLst xmlns:a="http://schemas.openxmlformats.org/drawingml/2006/main" xmlns:r="http://schemas.openxmlformats.org/officeDocument/2006/relationships" xmlns:p="http://schemas.openxmlformats.org/presentationml/2006/main">
  <p:tag name="PA" val="v4.1.3"/>
</p:tagLst>
</file>

<file path=ppt/tags/tag100.xml><?xml version="1.0" encoding="utf-8"?>
<p:tagLst xmlns:a="http://schemas.openxmlformats.org/drawingml/2006/main" xmlns:r="http://schemas.openxmlformats.org/officeDocument/2006/relationships" xmlns:p="http://schemas.openxmlformats.org/presentationml/2006/main">
  <p:tag name="PA" val="v4.1.3"/>
</p:tagLst>
</file>

<file path=ppt/tags/tag101.xml><?xml version="1.0" encoding="utf-8"?>
<p:tagLst xmlns:a="http://schemas.openxmlformats.org/drawingml/2006/main" xmlns:r="http://schemas.openxmlformats.org/officeDocument/2006/relationships" xmlns:p="http://schemas.openxmlformats.org/presentationml/2006/main">
  <p:tag name="PA" val="v4.1.3"/>
</p:tagLst>
</file>

<file path=ppt/tags/tag102.xml><?xml version="1.0" encoding="utf-8"?>
<p:tagLst xmlns:a="http://schemas.openxmlformats.org/drawingml/2006/main" xmlns:r="http://schemas.openxmlformats.org/officeDocument/2006/relationships" xmlns:p="http://schemas.openxmlformats.org/presentationml/2006/main">
  <p:tag name="PA" val="v4.1.3"/>
</p:tagLst>
</file>

<file path=ppt/tags/tag103.xml><?xml version="1.0" encoding="utf-8"?>
<p:tagLst xmlns:a="http://schemas.openxmlformats.org/drawingml/2006/main" xmlns:r="http://schemas.openxmlformats.org/officeDocument/2006/relationships" xmlns:p="http://schemas.openxmlformats.org/presentationml/2006/main">
  <p:tag name="PA" val="v4.1.3"/>
</p:tagLst>
</file>

<file path=ppt/tags/tag104.xml><?xml version="1.0" encoding="utf-8"?>
<p:tagLst xmlns:a="http://schemas.openxmlformats.org/drawingml/2006/main" xmlns:r="http://schemas.openxmlformats.org/officeDocument/2006/relationships" xmlns:p="http://schemas.openxmlformats.org/presentationml/2006/main">
  <p:tag name="PA" val="v4.1.3"/>
</p:tagLst>
</file>

<file path=ppt/tags/tag105.xml><?xml version="1.0" encoding="utf-8"?>
<p:tagLst xmlns:a="http://schemas.openxmlformats.org/drawingml/2006/main" xmlns:r="http://schemas.openxmlformats.org/officeDocument/2006/relationships" xmlns:p="http://schemas.openxmlformats.org/presentationml/2006/main">
  <p:tag name="PA" val="v4.1.3"/>
</p:tagLst>
</file>

<file path=ppt/tags/tag106.xml><?xml version="1.0" encoding="utf-8"?>
<p:tagLst xmlns:a="http://schemas.openxmlformats.org/drawingml/2006/main" xmlns:r="http://schemas.openxmlformats.org/officeDocument/2006/relationships" xmlns:p="http://schemas.openxmlformats.org/presentationml/2006/main">
  <p:tag name="PA" val="v4.1.3"/>
</p:tagLst>
</file>

<file path=ppt/tags/tag107.xml><?xml version="1.0" encoding="utf-8"?>
<p:tagLst xmlns:a="http://schemas.openxmlformats.org/drawingml/2006/main" xmlns:r="http://schemas.openxmlformats.org/officeDocument/2006/relationships" xmlns:p="http://schemas.openxmlformats.org/presentationml/2006/main">
  <p:tag name="PA" val="v4.1.3"/>
</p:tagLst>
</file>

<file path=ppt/tags/tag108.xml><?xml version="1.0" encoding="utf-8"?>
<p:tagLst xmlns:a="http://schemas.openxmlformats.org/drawingml/2006/main" xmlns:r="http://schemas.openxmlformats.org/officeDocument/2006/relationships" xmlns:p="http://schemas.openxmlformats.org/presentationml/2006/main">
  <p:tag name="PA" val="v4.1.3"/>
</p:tagLst>
</file>

<file path=ppt/tags/tag109.xml><?xml version="1.0" encoding="utf-8"?>
<p:tagLst xmlns:a="http://schemas.openxmlformats.org/drawingml/2006/main" xmlns:r="http://schemas.openxmlformats.org/officeDocument/2006/relationships" xmlns:p="http://schemas.openxmlformats.org/presentationml/2006/main">
  <p:tag name="PA" val="v4.1.3"/>
</p:tagLst>
</file>

<file path=ppt/tags/tag11.xml><?xml version="1.0" encoding="utf-8"?>
<p:tagLst xmlns:a="http://schemas.openxmlformats.org/drawingml/2006/main" xmlns:r="http://schemas.openxmlformats.org/officeDocument/2006/relationships" xmlns:p="http://schemas.openxmlformats.org/presentationml/2006/main">
  <p:tag name="PA" val="v4.1.3"/>
</p:tagLst>
</file>

<file path=ppt/tags/tag110.xml><?xml version="1.0" encoding="utf-8"?>
<p:tagLst xmlns:a="http://schemas.openxmlformats.org/drawingml/2006/main" xmlns:r="http://schemas.openxmlformats.org/officeDocument/2006/relationships" xmlns:p="http://schemas.openxmlformats.org/presentationml/2006/main">
  <p:tag name="PA" val="v4.1.3"/>
</p:tagLst>
</file>

<file path=ppt/tags/tag111.xml><?xml version="1.0" encoding="utf-8"?>
<p:tagLst xmlns:a="http://schemas.openxmlformats.org/drawingml/2006/main" xmlns:r="http://schemas.openxmlformats.org/officeDocument/2006/relationships" xmlns:p="http://schemas.openxmlformats.org/presentationml/2006/main">
  <p:tag name="PA" val="v4.1.3"/>
</p:tagLst>
</file>

<file path=ppt/tags/tag112.xml><?xml version="1.0" encoding="utf-8"?>
<p:tagLst xmlns:a="http://schemas.openxmlformats.org/drawingml/2006/main" xmlns:r="http://schemas.openxmlformats.org/officeDocument/2006/relationships" xmlns:p="http://schemas.openxmlformats.org/presentationml/2006/main">
  <p:tag name="PA" val="v4.1.3"/>
</p:tagLst>
</file>

<file path=ppt/tags/tag113.xml><?xml version="1.0" encoding="utf-8"?>
<p:tagLst xmlns:a="http://schemas.openxmlformats.org/drawingml/2006/main" xmlns:r="http://schemas.openxmlformats.org/officeDocument/2006/relationships" xmlns:p="http://schemas.openxmlformats.org/presentationml/2006/main">
  <p:tag name="PA" val="v4.1.3"/>
</p:tagLst>
</file>

<file path=ppt/tags/tag114.xml><?xml version="1.0" encoding="utf-8"?>
<p:tagLst xmlns:a="http://schemas.openxmlformats.org/drawingml/2006/main" xmlns:r="http://schemas.openxmlformats.org/officeDocument/2006/relationships" xmlns:p="http://schemas.openxmlformats.org/presentationml/2006/main">
  <p:tag name="PA" val="v4.1.3"/>
</p:tagLst>
</file>

<file path=ppt/tags/tag115.xml><?xml version="1.0" encoding="utf-8"?>
<p:tagLst xmlns:a="http://schemas.openxmlformats.org/drawingml/2006/main" xmlns:r="http://schemas.openxmlformats.org/officeDocument/2006/relationships" xmlns:p="http://schemas.openxmlformats.org/presentationml/2006/main">
  <p:tag name="PA" val="v4.1.3"/>
</p:tagLst>
</file>

<file path=ppt/tags/tag116.xml><?xml version="1.0" encoding="utf-8"?>
<p:tagLst xmlns:a="http://schemas.openxmlformats.org/drawingml/2006/main" xmlns:r="http://schemas.openxmlformats.org/officeDocument/2006/relationships" xmlns:p="http://schemas.openxmlformats.org/presentationml/2006/main">
  <p:tag name="PA" val="v4.1.3"/>
</p:tagLst>
</file>

<file path=ppt/tags/tag117.xml><?xml version="1.0" encoding="utf-8"?>
<p:tagLst xmlns:a="http://schemas.openxmlformats.org/drawingml/2006/main" xmlns:r="http://schemas.openxmlformats.org/officeDocument/2006/relationships" xmlns:p="http://schemas.openxmlformats.org/presentationml/2006/main">
  <p:tag name="PA" val="v4.1.3"/>
</p:tagLst>
</file>

<file path=ppt/tags/tag118.xml><?xml version="1.0" encoding="utf-8"?>
<p:tagLst xmlns:a="http://schemas.openxmlformats.org/drawingml/2006/main" xmlns:r="http://schemas.openxmlformats.org/officeDocument/2006/relationships" xmlns:p="http://schemas.openxmlformats.org/presentationml/2006/main">
  <p:tag name="PA" val="v4.1.3"/>
</p:tagLst>
</file>

<file path=ppt/tags/tag119.xml><?xml version="1.0" encoding="utf-8"?>
<p:tagLst xmlns:a="http://schemas.openxmlformats.org/drawingml/2006/main" xmlns:r="http://schemas.openxmlformats.org/officeDocument/2006/relationships" xmlns:p="http://schemas.openxmlformats.org/presentationml/2006/main">
  <p:tag name="PA" val="v4.1.3"/>
</p:tagLst>
</file>

<file path=ppt/tags/tag12.xml><?xml version="1.0" encoding="utf-8"?>
<p:tagLst xmlns:a="http://schemas.openxmlformats.org/drawingml/2006/main" xmlns:r="http://schemas.openxmlformats.org/officeDocument/2006/relationships" xmlns:p="http://schemas.openxmlformats.org/presentationml/2006/main">
  <p:tag name="PA" val="v4.1.3"/>
</p:tagLst>
</file>

<file path=ppt/tags/tag120.xml><?xml version="1.0" encoding="utf-8"?>
<p:tagLst xmlns:a="http://schemas.openxmlformats.org/drawingml/2006/main" xmlns:r="http://schemas.openxmlformats.org/officeDocument/2006/relationships" xmlns:p="http://schemas.openxmlformats.org/presentationml/2006/main">
  <p:tag name="PA" val="v4.1.3"/>
</p:tagLst>
</file>

<file path=ppt/tags/tag121.xml><?xml version="1.0" encoding="utf-8"?>
<p:tagLst xmlns:a="http://schemas.openxmlformats.org/drawingml/2006/main" xmlns:r="http://schemas.openxmlformats.org/officeDocument/2006/relationships" xmlns:p="http://schemas.openxmlformats.org/presentationml/2006/main">
  <p:tag name="PA" val="v4.1.3"/>
</p:tagLst>
</file>

<file path=ppt/tags/tag122.xml><?xml version="1.0" encoding="utf-8"?>
<p:tagLst xmlns:a="http://schemas.openxmlformats.org/drawingml/2006/main" xmlns:r="http://schemas.openxmlformats.org/officeDocument/2006/relationships" xmlns:p="http://schemas.openxmlformats.org/presentationml/2006/main">
  <p:tag name="PA" val="v4.1.3"/>
</p:tagLst>
</file>

<file path=ppt/tags/tag123.xml><?xml version="1.0" encoding="utf-8"?>
<p:tagLst xmlns:a="http://schemas.openxmlformats.org/drawingml/2006/main" xmlns:r="http://schemas.openxmlformats.org/officeDocument/2006/relationships" xmlns:p="http://schemas.openxmlformats.org/presentationml/2006/main">
  <p:tag name="PA" val="v4.1.3"/>
</p:tagLst>
</file>

<file path=ppt/tags/tag124.xml><?xml version="1.0" encoding="utf-8"?>
<p:tagLst xmlns:a="http://schemas.openxmlformats.org/drawingml/2006/main" xmlns:r="http://schemas.openxmlformats.org/officeDocument/2006/relationships" xmlns:p="http://schemas.openxmlformats.org/presentationml/2006/main">
  <p:tag name="PA" val="v4.1.3"/>
</p:tagLst>
</file>

<file path=ppt/tags/tag125.xml><?xml version="1.0" encoding="utf-8"?>
<p:tagLst xmlns:a="http://schemas.openxmlformats.org/drawingml/2006/main" xmlns:r="http://schemas.openxmlformats.org/officeDocument/2006/relationships" xmlns:p="http://schemas.openxmlformats.org/presentationml/2006/main">
  <p:tag name="PA" val="v4.1.3"/>
</p:tagLst>
</file>

<file path=ppt/tags/tag126.xml><?xml version="1.0" encoding="utf-8"?>
<p:tagLst xmlns:a="http://schemas.openxmlformats.org/drawingml/2006/main" xmlns:r="http://schemas.openxmlformats.org/officeDocument/2006/relationships" xmlns:p="http://schemas.openxmlformats.org/presentationml/2006/main">
  <p:tag name="PA" val="v4.1.3"/>
</p:tagLst>
</file>

<file path=ppt/tags/tag127.xml><?xml version="1.0" encoding="utf-8"?>
<p:tagLst xmlns:a="http://schemas.openxmlformats.org/drawingml/2006/main" xmlns:r="http://schemas.openxmlformats.org/officeDocument/2006/relationships" xmlns:p="http://schemas.openxmlformats.org/presentationml/2006/main">
  <p:tag name="PA" val="v4.1.3"/>
</p:tagLst>
</file>

<file path=ppt/tags/tag128.xml><?xml version="1.0" encoding="utf-8"?>
<p:tagLst xmlns:a="http://schemas.openxmlformats.org/drawingml/2006/main" xmlns:r="http://schemas.openxmlformats.org/officeDocument/2006/relationships" xmlns:p="http://schemas.openxmlformats.org/presentationml/2006/main">
  <p:tag name="PA" val="v4.1.3"/>
</p:tagLst>
</file>

<file path=ppt/tags/tag129.xml><?xml version="1.0" encoding="utf-8"?>
<p:tagLst xmlns:a="http://schemas.openxmlformats.org/drawingml/2006/main" xmlns:r="http://schemas.openxmlformats.org/officeDocument/2006/relationships" xmlns:p="http://schemas.openxmlformats.org/presentationml/2006/main">
  <p:tag name="PA" val="v4.1.3"/>
</p:tagLst>
</file>

<file path=ppt/tags/tag13.xml><?xml version="1.0" encoding="utf-8"?>
<p:tagLst xmlns:a="http://schemas.openxmlformats.org/drawingml/2006/main" xmlns:r="http://schemas.openxmlformats.org/officeDocument/2006/relationships" xmlns:p="http://schemas.openxmlformats.org/presentationml/2006/main">
  <p:tag name="PA" val="v4.1.3"/>
</p:tagLst>
</file>

<file path=ppt/tags/tag130.xml><?xml version="1.0" encoding="utf-8"?>
<p:tagLst xmlns:a="http://schemas.openxmlformats.org/drawingml/2006/main" xmlns:r="http://schemas.openxmlformats.org/officeDocument/2006/relationships" xmlns:p="http://schemas.openxmlformats.org/presentationml/2006/main">
  <p:tag name="PA" val="v4.1.3"/>
</p:tagLst>
</file>

<file path=ppt/tags/tag131.xml><?xml version="1.0" encoding="utf-8"?>
<p:tagLst xmlns:a="http://schemas.openxmlformats.org/drawingml/2006/main" xmlns:r="http://schemas.openxmlformats.org/officeDocument/2006/relationships" xmlns:p="http://schemas.openxmlformats.org/presentationml/2006/main">
  <p:tag name="PA" val="v4.1.3"/>
</p:tagLst>
</file>

<file path=ppt/tags/tag132.xml><?xml version="1.0" encoding="utf-8"?>
<p:tagLst xmlns:a="http://schemas.openxmlformats.org/drawingml/2006/main" xmlns:r="http://schemas.openxmlformats.org/officeDocument/2006/relationships" xmlns:p="http://schemas.openxmlformats.org/presentationml/2006/main">
  <p:tag name="PA" val="v4.1.3"/>
</p:tagLst>
</file>

<file path=ppt/tags/tag133.xml><?xml version="1.0" encoding="utf-8"?>
<p:tagLst xmlns:a="http://schemas.openxmlformats.org/drawingml/2006/main" xmlns:r="http://schemas.openxmlformats.org/officeDocument/2006/relationships" xmlns:p="http://schemas.openxmlformats.org/presentationml/2006/main">
  <p:tag name="PA" val="v4.1.3"/>
</p:tagLst>
</file>

<file path=ppt/tags/tag134.xml><?xml version="1.0" encoding="utf-8"?>
<p:tagLst xmlns:a="http://schemas.openxmlformats.org/drawingml/2006/main" xmlns:r="http://schemas.openxmlformats.org/officeDocument/2006/relationships" xmlns:p="http://schemas.openxmlformats.org/presentationml/2006/main">
  <p:tag name="PA" val="v4.1.3"/>
</p:tagLst>
</file>

<file path=ppt/tags/tag135.xml><?xml version="1.0" encoding="utf-8"?>
<p:tagLst xmlns:a="http://schemas.openxmlformats.org/drawingml/2006/main" xmlns:r="http://schemas.openxmlformats.org/officeDocument/2006/relationships" xmlns:p="http://schemas.openxmlformats.org/presentationml/2006/main">
  <p:tag name="PA" val="v4.1.3"/>
</p:tagLst>
</file>

<file path=ppt/tags/tag136.xml><?xml version="1.0" encoding="utf-8"?>
<p:tagLst xmlns:a="http://schemas.openxmlformats.org/drawingml/2006/main" xmlns:r="http://schemas.openxmlformats.org/officeDocument/2006/relationships" xmlns:p="http://schemas.openxmlformats.org/presentationml/2006/main">
  <p:tag name="PA" val="v4.1.3"/>
</p:tagLst>
</file>

<file path=ppt/tags/tag137.xml><?xml version="1.0" encoding="utf-8"?>
<p:tagLst xmlns:a="http://schemas.openxmlformats.org/drawingml/2006/main" xmlns:r="http://schemas.openxmlformats.org/officeDocument/2006/relationships" xmlns:p="http://schemas.openxmlformats.org/presentationml/2006/main">
  <p:tag name="PA" val="v4.1.3"/>
</p:tagLst>
</file>

<file path=ppt/tags/tag138.xml><?xml version="1.0" encoding="utf-8"?>
<p:tagLst xmlns:a="http://schemas.openxmlformats.org/drawingml/2006/main" xmlns:r="http://schemas.openxmlformats.org/officeDocument/2006/relationships" xmlns:p="http://schemas.openxmlformats.org/presentationml/2006/main">
  <p:tag name="PA" val="v4.1.3"/>
</p:tagLst>
</file>

<file path=ppt/tags/tag139.xml><?xml version="1.0" encoding="utf-8"?>
<p:tagLst xmlns:a="http://schemas.openxmlformats.org/drawingml/2006/main" xmlns:r="http://schemas.openxmlformats.org/officeDocument/2006/relationships" xmlns:p="http://schemas.openxmlformats.org/presentationml/2006/main">
  <p:tag name="PA" val="v4.1.3"/>
</p:tagLst>
</file>

<file path=ppt/tags/tag14.xml><?xml version="1.0" encoding="utf-8"?>
<p:tagLst xmlns:a="http://schemas.openxmlformats.org/drawingml/2006/main" xmlns:r="http://schemas.openxmlformats.org/officeDocument/2006/relationships" xmlns:p="http://schemas.openxmlformats.org/presentationml/2006/main">
  <p:tag name="PA" val="v4.1.3"/>
</p:tagLst>
</file>

<file path=ppt/tags/tag140.xml><?xml version="1.0" encoding="utf-8"?>
<p:tagLst xmlns:a="http://schemas.openxmlformats.org/drawingml/2006/main" xmlns:r="http://schemas.openxmlformats.org/officeDocument/2006/relationships" xmlns:p="http://schemas.openxmlformats.org/presentationml/2006/main">
  <p:tag name="PA" val="v4.1.3"/>
</p:tagLst>
</file>

<file path=ppt/tags/tag141.xml><?xml version="1.0" encoding="utf-8"?>
<p:tagLst xmlns:a="http://schemas.openxmlformats.org/drawingml/2006/main" xmlns:r="http://schemas.openxmlformats.org/officeDocument/2006/relationships" xmlns:p="http://schemas.openxmlformats.org/presentationml/2006/main">
  <p:tag name="PA" val="v4.1.3"/>
</p:tagLst>
</file>

<file path=ppt/tags/tag142.xml><?xml version="1.0" encoding="utf-8"?>
<p:tagLst xmlns:a="http://schemas.openxmlformats.org/drawingml/2006/main" xmlns:r="http://schemas.openxmlformats.org/officeDocument/2006/relationships" xmlns:p="http://schemas.openxmlformats.org/presentationml/2006/main">
  <p:tag name="PA" val="v4.1.3"/>
</p:tagLst>
</file>

<file path=ppt/tags/tag143.xml><?xml version="1.0" encoding="utf-8"?>
<p:tagLst xmlns:a="http://schemas.openxmlformats.org/drawingml/2006/main" xmlns:r="http://schemas.openxmlformats.org/officeDocument/2006/relationships" xmlns:p="http://schemas.openxmlformats.org/presentationml/2006/main">
  <p:tag name="PA" val="v4.1.3"/>
</p:tagLst>
</file>

<file path=ppt/tags/tag144.xml><?xml version="1.0" encoding="utf-8"?>
<p:tagLst xmlns:a="http://schemas.openxmlformats.org/drawingml/2006/main" xmlns:r="http://schemas.openxmlformats.org/officeDocument/2006/relationships" xmlns:p="http://schemas.openxmlformats.org/presentationml/2006/main">
  <p:tag name="PA" val="v4.1.3"/>
</p:tagLst>
</file>

<file path=ppt/tags/tag145.xml><?xml version="1.0" encoding="utf-8"?>
<p:tagLst xmlns:a="http://schemas.openxmlformats.org/drawingml/2006/main" xmlns:r="http://schemas.openxmlformats.org/officeDocument/2006/relationships" xmlns:p="http://schemas.openxmlformats.org/presentationml/2006/main">
  <p:tag name="PA" val="v4.1.3"/>
</p:tagLst>
</file>

<file path=ppt/tags/tag146.xml><?xml version="1.0" encoding="utf-8"?>
<p:tagLst xmlns:a="http://schemas.openxmlformats.org/drawingml/2006/main" xmlns:r="http://schemas.openxmlformats.org/officeDocument/2006/relationships" xmlns:p="http://schemas.openxmlformats.org/presentationml/2006/main">
  <p:tag name="PA" val="v4.1.3"/>
</p:tagLst>
</file>

<file path=ppt/tags/tag147.xml><?xml version="1.0" encoding="utf-8"?>
<p:tagLst xmlns:a="http://schemas.openxmlformats.org/drawingml/2006/main" xmlns:r="http://schemas.openxmlformats.org/officeDocument/2006/relationships" xmlns:p="http://schemas.openxmlformats.org/presentationml/2006/main">
  <p:tag name="PA" val="v4.1.3"/>
</p:tagLst>
</file>

<file path=ppt/tags/tag148.xml><?xml version="1.0" encoding="utf-8"?>
<p:tagLst xmlns:a="http://schemas.openxmlformats.org/drawingml/2006/main" xmlns:r="http://schemas.openxmlformats.org/officeDocument/2006/relationships" xmlns:p="http://schemas.openxmlformats.org/presentationml/2006/main">
  <p:tag name="PA" val="v4.1.3"/>
</p:tagLst>
</file>

<file path=ppt/tags/tag149.xml><?xml version="1.0" encoding="utf-8"?>
<p:tagLst xmlns:a="http://schemas.openxmlformats.org/drawingml/2006/main" xmlns:r="http://schemas.openxmlformats.org/officeDocument/2006/relationships" xmlns:p="http://schemas.openxmlformats.org/presentationml/2006/main">
  <p:tag name="PA" val="v4.1.3"/>
</p:tagLst>
</file>

<file path=ppt/tags/tag15.xml><?xml version="1.0" encoding="utf-8"?>
<p:tagLst xmlns:a="http://schemas.openxmlformats.org/drawingml/2006/main" xmlns:r="http://schemas.openxmlformats.org/officeDocument/2006/relationships" xmlns:p="http://schemas.openxmlformats.org/presentationml/2006/main">
  <p:tag name="PA" val="v4.1.3"/>
</p:tagLst>
</file>

<file path=ppt/tags/tag150.xml><?xml version="1.0" encoding="utf-8"?>
<p:tagLst xmlns:a="http://schemas.openxmlformats.org/drawingml/2006/main" xmlns:r="http://schemas.openxmlformats.org/officeDocument/2006/relationships" xmlns:p="http://schemas.openxmlformats.org/presentationml/2006/main">
  <p:tag name="PA" val="v4.1.3"/>
</p:tagLst>
</file>

<file path=ppt/tags/tag151.xml><?xml version="1.0" encoding="utf-8"?>
<p:tagLst xmlns:a="http://schemas.openxmlformats.org/drawingml/2006/main" xmlns:r="http://schemas.openxmlformats.org/officeDocument/2006/relationships" xmlns:p="http://schemas.openxmlformats.org/presentationml/2006/main">
  <p:tag name="PA" val="v4.1.3"/>
</p:tagLst>
</file>

<file path=ppt/tags/tag152.xml><?xml version="1.0" encoding="utf-8"?>
<p:tagLst xmlns:a="http://schemas.openxmlformats.org/drawingml/2006/main" xmlns:r="http://schemas.openxmlformats.org/officeDocument/2006/relationships" xmlns:p="http://schemas.openxmlformats.org/presentationml/2006/main">
  <p:tag name="PA" val="v4.1.3"/>
</p:tagLst>
</file>

<file path=ppt/tags/tag153.xml><?xml version="1.0" encoding="utf-8"?>
<p:tagLst xmlns:a="http://schemas.openxmlformats.org/drawingml/2006/main" xmlns:r="http://schemas.openxmlformats.org/officeDocument/2006/relationships" xmlns:p="http://schemas.openxmlformats.org/presentationml/2006/main">
  <p:tag name="PA" val="v4.1.3"/>
</p:tagLst>
</file>

<file path=ppt/tags/tag154.xml><?xml version="1.0" encoding="utf-8"?>
<p:tagLst xmlns:a="http://schemas.openxmlformats.org/drawingml/2006/main" xmlns:r="http://schemas.openxmlformats.org/officeDocument/2006/relationships" xmlns:p="http://schemas.openxmlformats.org/presentationml/2006/main">
  <p:tag name="PA" val="v4.1.3"/>
</p:tagLst>
</file>

<file path=ppt/tags/tag155.xml><?xml version="1.0" encoding="utf-8"?>
<p:tagLst xmlns:a="http://schemas.openxmlformats.org/drawingml/2006/main" xmlns:r="http://schemas.openxmlformats.org/officeDocument/2006/relationships" xmlns:p="http://schemas.openxmlformats.org/presentationml/2006/main">
  <p:tag name="PA" val="v4.1.3"/>
</p:tagLst>
</file>

<file path=ppt/tags/tag156.xml><?xml version="1.0" encoding="utf-8"?>
<p:tagLst xmlns:a="http://schemas.openxmlformats.org/drawingml/2006/main" xmlns:r="http://schemas.openxmlformats.org/officeDocument/2006/relationships" xmlns:p="http://schemas.openxmlformats.org/presentationml/2006/main">
  <p:tag name="PA" val="v4.1.3"/>
</p:tagLst>
</file>

<file path=ppt/tags/tag157.xml><?xml version="1.0" encoding="utf-8"?>
<p:tagLst xmlns:a="http://schemas.openxmlformats.org/drawingml/2006/main" xmlns:r="http://schemas.openxmlformats.org/officeDocument/2006/relationships" xmlns:p="http://schemas.openxmlformats.org/presentationml/2006/main">
  <p:tag name="PA" val="v4.1.3"/>
</p:tagLst>
</file>

<file path=ppt/tags/tag158.xml><?xml version="1.0" encoding="utf-8"?>
<p:tagLst xmlns:a="http://schemas.openxmlformats.org/drawingml/2006/main" xmlns:r="http://schemas.openxmlformats.org/officeDocument/2006/relationships" xmlns:p="http://schemas.openxmlformats.org/presentationml/2006/main">
  <p:tag name="PA" val="v4.1.3"/>
</p:tagLst>
</file>

<file path=ppt/tags/tag159.xml><?xml version="1.0" encoding="utf-8"?>
<p:tagLst xmlns:a="http://schemas.openxmlformats.org/drawingml/2006/main" xmlns:r="http://schemas.openxmlformats.org/officeDocument/2006/relationships" xmlns:p="http://schemas.openxmlformats.org/presentationml/2006/main">
  <p:tag name="PA" val="v4.1.3"/>
</p:tagLst>
</file>

<file path=ppt/tags/tag16.xml><?xml version="1.0" encoding="utf-8"?>
<p:tagLst xmlns:a="http://schemas.openxmlformats.org/drawingml/2006/main" xmlns:r="http://schemas.openxmlformats.org/officeDocument/2006/relationships" xmlns:p="http://schemas.openxmlformats.org/presentationml/2006/main">
  <p:tag name="PA" val="v4.1.3"/>
</p:tagLst>
</file>

<file path=ppt/tags/tag160.xml><?xml version="1.0" encoding="utf-8"?>
<p:tagLst xmlns:a="http://schemas.openxmlformats.org/drawingml/2006/main" xmlns:r="http://schemas.openxmlformats.org/officeDocument/2006/relationships" xmlns:p="http://schemas.openxmlformats.org/presentationml/2006/main">
  <p:tag name="PA" val="v4.1.3"/>
</p:tagLst>
</file>

<file path=ppt/tags/tag161.xml><?xml version="1.0" encoding="utf-8"?>
<p:tagLst xmlns:a="http://schemas.openxmlformats.org/drawingml/2006/main" xmlns:r="http://schemas.openxmlformats.org/officeDocument/2006/relationships" xmlns:p="http://schemas.openxmlformats.org/presentationml/2006/main">
  <p:tag name="PA" val="v4.1.3"/>
</p:tagLst>
</file>

<file path=ppt/tags/tag162.xml><?xml version="1.0" encoding="utf-8"?>
<p:tagLst xmlns:a="http://schemas.openxmlformats.org/drawingml/2006/main" xmlns:r="http://schemas.openxmlformats.org/officeDocument/2006/relationships" xmlns:p="http://schemas.openxmlformats.org/presentationml/2006/main">
  <p:tag name="PA" val="v4.1.3"/>
</p:tagLst>
</file>

<file path=ppt/tags/tag163.xml><?xml version="1.0" encoding="utf-8"?>
<p:tagLst xmlns:a="http://schemas.openxmlformats.org/drawingml/2006/main" xmlns:r="http://schemas.openxmlformats.org/officeDocument/2006/relationships" xmlns:p="http://schemas.openxmlformats.org/presentationml/2006/main">
  <p:tag name="PA" val="v4.1.3"/>
</p:tagLst>
</file>

<file path=ppt/tags/tag164.xml><?xml version="1.0" encoding="utf-8"?>
<p:tagLst xmlns:a="http://schemas.openxmlformats.org/drawingml/2006/main" xmlns:r="http://schemas.openxmlformats.org/officeDocument/2006/relationships" xmlns:p="http://schemas.openxmlformats.org/presentationml/2006/main">
  <p:tag name="PA" val="v4.1.3"/>
</p:tagLst>
</file>

<file path=ppt/tags/tag165.xml><?xml version="1.0" encoding="utf-8"?>
<p:tagLst xmlns:a="http://schemas.openxmlformats.org/drawingml/2006/main" xmlns:r="http://schemas.openxmlformats.org/officeDocument/2006/relationships" xmlns:p="http://schemas.openxmlformats.org/presentationml/2006/main">
  <p:tag name="PA" val="v4.1.3"/>
</p:tagLst>
</file>

<file path=ppt/tags/tag166.xml><?xml version="1.0" encoding="utf-8"?>
<p:tagLst xmlns:a="http://schemas.openxmlformats.org/drawingml/2006/main" xmlns:r="http://schemas.openxmlformats.org/officeDocument/2006/relationships" xmlns:p="http://schemas.openxmlformats.org/presentationml/2006/main">
  <p:tag name="PA" val="v4.1.3"/>
</p:tagLst>
</file>

<file path=ppt/tags/tag167.xml><?xml version="1.0" encoding="utf-8"?>
<p:tagLst xmlns:a="http://schemas.openxmlformats.org/drawingml/2006/main" xmlns:r="http://schemas.openxmlformats.org/officeDocument/2006/relationships" xmlns:p="http://schemas.openxmlformats.org/presentationml/2006/main">
  <p:tag name="PA" val="v4.1.3"/>
</p:tagLst>
</file>

<file path=ppt/tags/tag168.xml><?xml version="1.0" encoding="utf-8"?>
<p:tagLst xmlns:a="http://schemas.openxmlformats.org/drawingml/2006/main" xmlns:r="http://schemas.openxmlformats.org/officeDocument/2006/relationships" xmlns:p="http://schemas.openxmlformats.org/presentationml/2006/main">
  <p:tag name="PA" val="v4.1.3"/>
</p:tagLst>
</file>

<file path=ppt/tags/tag169.xml><?xml version="1.0" encoding="utf-8"?>
<p:tagLst xmlns:a="http://schemas.openxmlformats.org/drawingml/2006/main" xmlns:r="http://schemas.openxmlformats.org/officeDocument/2006/relationships" xmlns:p="http://schemas.openxmlformats.org/presentationml/2006/main">
  <p:tag name="PA" val="v4.1.3"/>
</p:tagLst>
</file>

<file path=ppt/tags/tag17.xml><?xml version="1.0" encoding="utf-8"?>
<p:tagLst xmlns:a="http://schemas.openxmlformats.org/drawingml/2006/main" xmlns:r="http://schemas.openxmlformats.org/officeDocument/2006/relationships" xmlns:p="http://schemas.openxmlformats.org/presentationml/2006/main">
  <p:tag name="PA" val="v4.1.3"/>
</p:tagLst>
</file>

<file path=ppt/tags/tag170.xml><?xml version="1.0" encoding="utf-8"?>
<p:tagLst xmlns:a="http://schemas.openxmlformats.org/drawingml/2006/main" xmlns:r="http://schemas.openxmlformats.org/officeDocument/2006/relationships" xmlns:p="http://schemas.openxmlformats.org/presentationml/2006/main">
  <p:tag name="PA" val="v4.1.3"/>
</p:tagLst>
</file>

<file path=ppt/tags/tag171.xml><?xml version="1.0" encoding="utf-8"?>
<p:tagLst xmlns:a="http://schemas.openxmlformats.org/drawingml/2006/main" xmlns:r="http://schemas.openxmlformats.org/officeDocument/2006/relationships" xmlns:p="http://schemas.openxmlformats.org/presentationml/2006/main">
  <p:tag name="PA" val="v4.1.3"/>
</p:tagLst>
</file>

<file path=ppt/tags/tag172.xml><?xml version="1.0" encoding="utf-8"?>
<p:tagLst xmlns:a="http://schemas.openxmlformats.org/drawingml/2006/main" xmlns:r="http://schemas.openxmlformats.org/officeDocument/2006/relationships" xmlns:p="http://schemas.openxmlformats.org/presentationml/2006/main">
  <p:tag name="PA" val="v4.1.3"/>
</p:tagLst>
</file>

<file path=ppt/tags/tag173.xml><?xml version="1.0" encoding="utf-8"?>
<p:tagLst xmlns:a="http://schemas.openxmlformats.org/drawingml/2006/main" xmlns:r="http://schemas.openxmlformats.org/officeDocument/2006/relationships" xmlns:p="http://schemas.openxmlformats.org/presentationml/2006/main">
  <p:tag name="PA" val="v4.1.3"/>
</p:tagLst>
</file>

<file path=ppt/tags/tag174.xml><?xml version="1.0" encoding="utf-8"?>
<p:tagLst xmlns:a="http://schemas.openxmlformats.org/drawingml/2006/main" xmlns:r="http://schemas.openxmlformats.org/officeDocument/2006/relationships" xmlns:p="http://schemas.openxmlformats.org/presentationml/2006/main">
  <p:tag name="PA" val="v4.1.3"/>
</p:tagLst>
</file>

<file path=ppt/tags/tag175.xml><?xml version="1.0" encoding="utf-8"?>
<p:tagLst xmlns:a="http://schemas.openxmlformats.org/drawingml/2006/main" xmlns:r="http://schemas.openxmlformats.org/officeDocument/2006/relationships" xmlns:p="http://schemas.openxmlformats.org/presentationml/2006/main">
  <p:tag name="PA" val="v4.1.3"/>
</p:tagLst>
</file>

<file path=ppt/tags/tag176.xml><?xml version="1.0" encoding="utf-8"?>
<p:tagLst xmlns:a="http://schemas.openxmlformats.org/drawingml/2006/main" xmlns:r="http://schemas.openxmlformats.org/officeDocument/2006/relationships" xmlns:p="http://schemas.openxmlformats.org/presentationml/2006/main">
  <p:tag name="PA" val="v4.1.3"/>
</p:tagLst>
</file>

<file path=ppt/tags/tag177.xml><?xml version="1.0" encoding="utf-8"?>
<p:tagLst xmlns:a="http://schemas.openxmlformats.org/drawingml/2006/main" xmlns:r="http://schemas.openxmlformats.org/officeDocument/2006/relationships" xmlns:p="http://schemas.openxmlformats.org/presentationml/2006/main">
  <p:tag name="PA" val="v4.1.3"/>
</p:tagLst>
</file>

<file path=ppt/tags/tag178.xml><?xml version="1.0" encoding="utf-8"?>
<p:tagLst xmlns:a="http://schemas.openxmlformats.org/drawingml/2006/main" xmlns:r="http://schemas.openxmlformats.org/officeDocument/2006/relationships" xmlns:p="http://schemas.openxmlformats.org/presentationml/2006/main">
  <p:tag name="PA" val="v4.1.3"/>
</p:tagLst>
</file>

<file path=ppt/tags/tag179.xml><?xml version="1.0" encoding="utf-8"?>
<p:tagLst xmlns:a="http://schemas.openxmlformats.org/drawingml/2006/main" xmlns:r="http://schemas.openxmlformats.org/officeDocument/2006/relationships" xmlns:p="http://schemas.openxmlformats.org/presentationml/2006/main">
  <p:tag name="PA" val="v4.1.3"/>
</p:tagLst>
</file>

<file path=ppt/tags/tag18.xml><?xml version="1.0" encoding="utf-8"?>
<p:tagLst xmlns:a="http://schemas.openxmlformats.org/drawingml/2006/main" xmlns:r="http://schemas.openxmlformats.org/officeDocument/2006/relationships" xmlns:p="http://schemas.openxmlformats.org/presentationml/2006/main">
  <p:tag name="PA" val="v4.1.3"/>
</p:tagLst>
</file>

<file path=ppt/tags/tag180.xml><?xml version="1.0" encoding="utf-8"?>
<p:tagLst xmlns:a="http://schemas.openxmlformats.org/drawingml/2006/main" xmlns:r="http://schemas.openxmlformats.org/officeDocument/2006/relationships" xmlns:p="http://schemas.openxmlformats.org/presentationml/2006/main">
  <p:tag name="PA" val="v4.1.3"/>
</p:tagLst>
</file>

<file path=ppt/tags/tag181.xml><?xml version="1.0" encoding="utf-8"?>
<p:tagLst xmlns:a="http://schemas.openxmlformats.org/drawingml/2006/main" xmlns:r="http://schemas.openxmlformats.org/officeDocument/2006/relationships" xmlns:p="http://schemas.openxmlformats.org/presentationml/2006/main">
  <p:tag name="PA" val="v4.1.3"/>
</p:tagLst>
</file>

<file path=ppt/tags/tag182.xml><?xml version="1.0" encoding="utf-8"?>
<p:tagLst xmlns:a="http://schemas.openxmlformats.org/drawingml/2006/main" xmlns:r="http://schemas.openxmlformats.org/officeDocument/2006/relationships" xmlns:p="http://schemas.openxmlformats.org/presentationml/2006/main">
  <p:tag name="PA" val="v4.1.3"/>
</p:tagLst>
</file>

<file path=ppt/tags/tag183.xml><?xml version="1.0" encoding="utf-8"?>
<p:tagLst xmlns:a="http://schemas.openxmlformats.org/drawingml/2006/main" xmlns:r="http://schemas.openxmlformats.org/officeDocument/2006/relationships" xmlns:p="http://schemas.openxmlformats.org/presentationml/2006/main">
  <p:tag name="PA" val="v4.1.3"/>
</p:tagLst>
</file>

<file path=ppt/tags/tag184.xml><?xml version="1.0" encoding="utf-8"?>
<p:tagLst xmlns:a="http://schemas.openxmlformats.org/drawingml/2006/main" xmlns:r="http://schemas.openxmlformats.org/officeDocument/2006/relationships" xmlns:p="http://schemas.openxmlformats.org/presentationml/2006/main">
  <p:tag name="PA" val="v4.1.3"/>
</p:tagLst>
</file>

<file path=ppt/tags/tag185.xml><?xml version="1.0" encoding="utf-8"?>
<p:tagLst xmlns:a="http://schemas.openxmlformats.org/drawingml/2006/main" xmlns:r="http://schemas.openxmlformats.org/officeDocument/2006/relationships" xmlns:p="http://schemas.openxmlformats.org/presentationml/2006/main">
  <p:tag name="PA" val="v4.1.3"/>
</p:tagLst>
</file>

<file path=ppt/tags/tag186.xml><?xml version="1.0" encoding="utf-8"?>
<p:tagLst xmlns:a="http://schemas.openxmlformats.org/drawingml/2006/main" xmlns:r="http://schemas.openxmlformats.org/officeDocument/2006/relationships" xmlns:p="http://schemas.openxmlformats.org/presentationml/2006/main">
  <p:tag name="PA" val="v4.1.3"/>
</p:tagLst>
</file>

<file path=ppt/tags/tag187.xml><?xml version="1.0" encoding="utf-8"?>
<p:tagLst xmlns:a="http://schemas.openxmlformats.org/drawingml/2006/main" xmlns:r="http://schemas.openxmlformats.org/officeDocument/2006/relationships" xmlns:p="http://schemas.openxmlformats.org/presentationml/2006/main">
  <p:tag name="PA" val="v4.1.3"/>
</p:tagLst>
</file>

<file path=ppt/tags/tag188.xml><?xml version="1.0" encoding="utf-8"?>
<p:tagLst xmlns:a="http://schemas.openxmlformats.org/drawingml/2006/main" xmlns:r="http://schemas.openxmlformats.org/officeDocument/2006/relationships" xmlns:p="http://schemas.openxmlformats.org/presentationml/2006/main">
  <p:tag name="PA" val="v4.1.3"/>
</p:tagLst>
</file>

<file path=ppt/tags/tag189.xml><?xml version="1.0" encoding="utf-8"?>
<p:tagLst xmlns:a="http://schemas.openxmlformats.org/drawingml/2006/main" xmlns:r="http://schemas.openxmlformats.org/officeDocument/2006/relationships" xmlns:p="http://schemas.openxmlformats.org/presentationml/2006/main">
  <p:tag name="PA" val="v4.1.3"/>
</p:tagLst>
</file>

<file path=ppt/tags/tag19.xml><?xml version="1.0" encoding="utf-8"?>
<p:tagLst xmlns:a="http://schemas.openxmlformats.org/drawingml/2006/main" xmlns:r="http://schemas.openxmlformats.org/officeDocument/2006/relationships" xmlns:p="http://schemas.openxmlformats.org/presentationml/2006/main">
  <p:tag name="PA" val="v4.1.3"/>
</p:tagLst>
</file>

<file path=ppt/tags/tag190.xml><?xml version="1.0" encoding="utf-8"?>
<p:tagLst xmlns:a="http://schemas.openxmlformats.org/drawingml/2006/main" xmlns:r="http://schemas.openxmlformats.org/officeDocument/2006/relationships" xmlns:p="http://schemas.openxmlformats.org/presentationml/2006/main">
  <p:tag name="PA" val="v4.1.3"/>
</p:tagLst>
</file>

<file path=ppt/tags/tag191.xml><?xml version="1.0" encoding="utf-8"?>
<p:tagLst xmlns:a="http://schemas.openxmlformats.org/drawingml/2006/main" xmlns:r="http://schemas.openxmlformats.org/officeDocument/2006/relationships" xmlns:p="http://schemas.openxmlformats.org/presentationml/2006/main">
  <p:tag name="PA" val="v4.1.3"/>
</p:tagLst>
</file>

<file path=ppt/tags/tag192.xml><?xml version="1.0" encoding="utf-8"?>
<p:tagLst xmlns:a="http://schemas.openxmlformats.org/drawingml/2006/main" xmlns:r="http://schemas.openxmlformats.org/officeDocument/2006/relationships" xmlns:p="http://schemas.openxmlformats.org/presentationml/2006/main">
  <p:tag name="PA" val="v4.1.3"/>
</p:tagLst>
</file>

<file path=ppt/tags/tag193.xml><?xml version="1.0" encoding="utf-8"?>
<p:tagLst xmlns:a="http://schemas.openxmlformats.org/drawingml/2006/main" xmlns:r="http://schemas.openxmlformats.org/officeDocument/2006/relationships" xmlns:p="http://schemas.openxmlformats.org/presentationml/2006/main">
  <p:tag name="PA" val="v4.1.3"/>
</p:tagLst>
</file>

<file path=ppt/tags/tag194.xml><?xml version="1.0" encoding="utf-8"?>
<p:tagLst xmlns:a="http://schemas.openxmlformats.org/drawingml/2006/main" xmlns:r="http://schemas.openxmlformats.org/officeDocument/2006/relationships" xmlns:p="http://schemas.openxmlformats.org/presentationml/2006/main">
  <p:tag name="PA" val="v4.1.3"/>
</p:tagLst>
</file>

<file path=ppt/tags/tag195.xml><?xml version="1.0" encoding="utf-8"?>
<p:tagLst xmlns:a="http://schemas.openxmlformats.org/drawingml/2006/main" xmlns:r="http://schemas.openxmlformats.org/officeDocument/2006/relationships" xmlns:p="http://schemas.openxmlformats.org/presentationml/2006/main">
  <p:tag name="PA" val="v4.1.3"/>
</p:tagLst>
</file>

<file path=ppt/tags/tag196.xml><?xml version="1.0" encoding="utf-8"?>
<p:tagLst xmlns:a="http://schemas.openxmlformats.org/drawingml/2006/main" xmlns:r="http://schemas.openxmlformats.org/officeDocument/2006/relationships" xmlns:p="http://schemas.openxmlformats.org/presentationml/2006/main">
  <p:tag name="PA" val="v4.1.3"/>
</p:tagLst>
</file>

<file path=ppt/tags/tag197.xml><?xml version="1.0" encoding="utf-8"?>
<p:tagLst xmlns:a="http://schemas.openxmlformats.org/drawingml/2006/main" xmlns:r="http://schemas.openxmlformats.org/officeDocument/2006/relationships" xmlns:p="http://schemas.openxmlformats.org/presentationml/2006/main">
  <p:tag name="PA" val="v4.1.3"/>
</p:tagLst>
</file>

<file path=ppt/tags/tag198.xml><?xml version="1.0" encoding="utf-8"?>
<p:tagLst xmlns:a="http://schemas.openxmlformats.org/drawingml/2006/main" xmlns:r="http://schemas.openxmlformats.org/officeDocument/2006/relationships" xmlns:p="http://schemas.openxmlformats.org/presentationml/2006/main">
  <p:tag name="PA" val="v4.1.3"/>
</p:tagLst>
</file>

<file path=ppt/tags/tag199.xml><?xml version="1.0" encoding="utf-8"?>
<p:tagLst xmlns:a="http://schemas.openxmlformats.org/drawingml/2006/main" xmlns:r="http://schemas.openxmlformats.org/officeDocument/2006/relationships" xmlns:p="http://schemas.openxmlformats.org/presentationml/2006/main">
  <p:tag name="PA" val="v4.1.3"/>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20.xml><?xml version="1.0" encoding="utf-8"?>
<p:tagLst xmlns:a="http://schemas.openxmlformats.org/drawingml/2006/main" xmlns:r="http://schemas.openxmlformats.org/officeDocument/2006/relationships" xmlns:p="http://schemas.openxmlformats.org/presentationml/2006/main">
  <p:tag name="PA" val="v4.1.3"/>
</p:tagLst>
</file>

<file path=ppt/tags/tag200.xml><?xml version="1.0" encoding="utf-8"?>
<p:tagLst xmlns:a="http://schemas.openxmlformats.org/drawingml/2006/main" xmlns:r="http://schemas.openxmlformats.org/officeDocument/2006/relationships" xmlns:p="http://schemas.openxmlformats.org/presentationml/2006/main">
  <p:tag name="PA" val="v4.1.3"/>
</p:tagLst>
</file>

<file path=ppt/tags/tag201.xml><?xml version="1.0" encoding="utf-8"?>
<p:tagLst xmlns:a="http://schemas.openxmlformats.org/drawingml/2006/main" xmlns:r="http://schemas.openxmlformats.org/officeDocument/2006/relationships" xmlns:p="http://schemas.openxmlformats.org/presentationml/2006/main">
  <p:tag name="PA" val="v4.1.3"/>
</p:tagLst>
</file>

<file path=ppt/tags/tag202.xml><?xml version="1.0" encoding="utf-8"?>
<p:tagLst xmlns:a="http://schemas.openxmlformats.org/drawingml/2006/main" xmlns:r="http://schemas.openxmlformats.org/officeDocument/2006/relationships" xmlns:p="http://schemas.openxmlformats.org/presentationml/2006/main">
  <p:tag name="PA" val="v4.1.3"/>
</p:tagLst>
</file>

<file path=ppt/tags/tag203.xml><?xml version="1.0" encoding="utf-8"?>
<p:tagLst xmlns:a="http://schemas.openxmlformats.org/drawingml/2006/main" xmlns:r="http://schemas.openxmlformats.org/officeDocument/2006/relationships" xmlns:p="http://schemas.openxmlformats.org/presentationml/2006/main">
  <p:tag name="PA" val="v4.1.3"/>
</p:tagLst>
</file>

<file path=ppt/tags/tag204.xml><?xml version="1.0" encoding="utf-8"?>
<p:tagLst xmlns:a="http://schemas.openxmlformats.org/drawingml/2006/main" xmlns:r="http://schemas.openxmlformats.org/officeDocument/2006/relationships" xmlns:p="http://schemas.openxmlformats.org/presentationml/2006/main">
  <p:tag name="PA" val="v4.1.3"/>
</p:tagLst>
</file>

<file path=ppt/tags/tag205.xml><?xml version="1.0" encoding="utf-8"?>
<p:tagLst xmlns:a="http://schemas.openxmlformats.org/drawingml/2006/main" xmlns:r="http://schemas.openxmlformats.org/officeDocument/2006/relationships" xmlns:p="http://schemas.openxmlformats.org/presentationml/2006/main">
  <p:tag name="PA" val="v4.1.3"/>
</p:tagLst>
</file>

<file path=ppt/tags/tag206.xml><?xml version="1.0" encoding="utf-8"?>
<p:tagLst xmlns:a="http://schemas.openxmlformats.org/drawingml/2006/main" xmlns:r="http://schemas.openxmlformats.org/officeDocument/2006/relationships" xmlns:p="http://schemas.openxmlformats.org/presentationml/2006/main">
  <p:tag name="PA" val="v4.1.3"/>
</p:tagLst>
</file>

<file path=ppt/tags/tag207.xml><?xml version="1.0" encoding="utf-8"?>
<p:tagLst xmlns:a="http://schemas.openxmlformats.org/drawingml/2006/main" xmlns:r="http://schemas.openxmlformats.org/officeDocument/2006/relationships" xmlns:p="http://schemas.openxmlformats.org/presentationml/2006/main">
  <p:tag name="PA" val="v4.1.3"/>
</p:tagLst>
</file>

<file path=ppt/tags/tag208.xml><?xml version="1.0" encoding="utf-8"?>
<p:tagLst xmlns:a="http://schemas.openxmlformats.org/drawingml/2006/main" xmlns:r="http://schemas.openxmlformats.org/officeDocument/2006/relationships" xmlns:p="http://schemas.openxmlformats.org/presentationml/2006/main">
  <p:tag name="PA" val="v4.1.3"/>
</p:tagLst>
</file>

<file path=ppt/tags/tag209.xml><?xml version="1.0" encoding="utf-8"?>
<p:tagLst xmlns:a="http://schemas.openxmlformats.org/drawingml/2006/main" xmlns:r="http://schemas.openxmlformats.org/officeDocument/2006/relationships" xmlns:p="http://schemas.openxmlformats.org/presentationml/2006/main">
  <p:tag name="PA" val="v4.1.3"/>
</p:tagLst>
</file>

<file path=ppt/tags/tag21.xml><?xml version="1.0" encoding="utf-8"?>
<p:tagLst xmlns:a="http://schemas.openxmlformats.org/drawingml/2006/main" xmlns:r="http://schemas.openxmlformats.org/officeDocument/2006/relationships" xmlns:p="http://schemas.openxmlformats.org/presentationml/2006/main">
  <p:tag name="PA" val="v4.1.3"/>
</p:tagLst>
</file>

<file path=ppt/tags/tag210.xml><?xml version="1.0" encoding="utf-8"?>
<p:tagLst xmlns:a="http://schemas.openxmlformats.org/drawingml/2006/main" xmlns:r="http://schemas.openxmlformats.org/officeDocument/2006/relationships" xmlns:p="http://schemas.openxmlformats.org/presentationml/2006/main">
  <p:tag name="PA" val="v4.1.3"/>
</p:tagLst>
</file>

<file path=ppt/tags/tag211.xml><?xml version="1.0" encoding="utf-8"?>
<p:tagLst xmlns:a="http://schemas.openxmlformats.org/drawingml/2006/main" xmlns:r="http://schemas.openxmlformats.org/officeDocument/2006/relationships" xmlns:p="http://schemas.openxmlformats.org/presentationml/2006/main">
  <p:tag name="PA" val="v4.1.3"/>
</p:tagLst>
</file>

<file path=ppt/tags/tag212.xml><?xml version="1.0" encoding="utf-8"?>
<p:tagLst xmlns:a="http://schemas.openxmlformats.org/drawingml/2006/main" xmlns:r="http://schemas.openxmlformats.org/officeDocument/2006/relationships" xmlns:p="http://schemas.openxmlformats.org/presentationml/2006/main">
  <p:tag name="PA" val="v4.1.3"/>
</p:tagLst>
</file>

<file path=ppt/tags/tag213.xml><?xml version="1.0" encoding="utf-8"?>
<p:tagLst xmlns:a="http://schemas.openxmlformats.org/drawingml/2006/main" xmlns:r="http://schemas.openxmlformats.org/officeDocument/2006/relationships" xmlns:p="http://schemas.openxmlformats.org/presentationml/2006/main">
  <p:tag name="PA" val="v4.1.3"/>
</p:tagLst>
</file>

<file path=ppt/tags/tag214.xml><?xml version="1.0" encoding="utf-8"?>
<p:tagLst xmlns:a="http://schemas.openxmlformats.org/drawingml/2006/main" xmlns:r="http://schemas.openxmlformats.org/officeDocument/2006/relationships" xmlns:p="http://schemas.openxmlformats.org/presentationml/2006/main">
  <p:tag name="PA" val="v4.1.3"/>
</p:tagLst>
</file>

<file path=ppt/tags/tag215.xml><?xml version="1.0" encoding="utf-8"?>
<p:tagLst xmlns:a="http://schemas.openxmlformats.org/drawingml/2006/main" xmlns:r="http://schemas.openxmlformats.org/officeDocument/2006/relationships" xmlns:p="http://schemas.openxmlformats.org/presentationml/2006/main">
  <p:tag name="PA" val="v4.1.3"/>
</p:tagLst>
</file>

<file path=ppt/tags/tag216.xml><?xml version="1.0" encoding="utf-8"?>
<p:tagLst xmlns:a="http://schemas.openxmlformats.org/drawingml/2006/main" xmlns:r="http://schemas.openxmlformats.org/officeDocument/2006/relationships" xmlns:p="http://schemas.openxmlformats.org/presentationml/2006/main">
  <p:tag name="PA" val="v4.1.3"/>
</p:tagLst>
</file>

<file path=ppt/tags/tag217.xml><?xml version="1.0" encoding="utf-8"?>
<p:tagLst xmlns:a="http://schemas.openxmlformats.org/drawingml/2006/main" xmlns:r="http://schemas.openxmlformats.org/officeDocument/2006/relationships" xmlns:p="http://schemas.openxmlformats.org/presentationml/2006/main">
  <p:tag name="PA" val="v4.1.3"/>
</p:tagLst>
</file>

<file path=ppt/tags/tag218.xml><?xml version="1.0" encoding="utf-8"?>
<p:tagLst xmlns:a="http://schemas.openxmlformats.org/drawingml/2006/main" xmlns:r="http://schemas.openxmlformats.org/officeDocument/2006/relationships" xmlns:p="http://schemas.openxmlformats.org/presentationml/2006/main">
  <p:tag name="PA" val="v4.1.3"/>
</p:tagLst>
</file>

<file path=ppt/tags/tag219.xml><?xml version="1.0" encoding="utf-8"?>
<p:tagLst xmlns:a="http://schemas.openxmlformats.org/drawingml/2006/main" xmlns:r="http://schemas.openxmlformats.org/officeDocument/2006/relationships" xmlns:p="http://schemas.openxmlformats.org/presentationml/2006/main">
  <p:tag name="PA" val="v4.1.3"/>
</p:tagLst>
</file>

<file path=ppt/tags/tag22.xml><?xml version="1.0" encoding="utf-8"?>
<p:tagLst xmlns:a="http://schemas.openxmlformats.org/drawingml/2006/main" xmlns:r="http://schemas.openxmlformats.org/officeDocument/2006/relationships" xmlns:p="http://schemas.openxmlformats.org/presentationml/2006/main">
  <p:tag name="PA" val="v4.1.3"/>
</p:tagLst>
</file>

<file path=ppt/tags/tag220.xml><?xml version="1.0" encoding="utf-8"?>
<p:tagLst xmlns:a="http://schemas.openxmlformats.org/drawingml/2006/main" xmlns:r="http://schemas.openxmlformats.org/officeDocument/2006/relationships" xmlns:p="http://schemas.openxmlformats.org/presentationml/2006/main">
  <p:tag name="PA" val="v4.1.3"/>
</p:tagLst>
</file>

<file path=ppt/tags/tag221.xml><?xml version="1.0" encoding="utf-8"?>
<p:tagLst xmlns:a="http://schemas.openxmlformats.org/drawingml/2006/main" xmlns:r="http://schemas.openxmlformats.org/officeDocument/2006/relationships" xmlns:p="http://schemas.openxmlformats.org/presentationml/2006/main">
  <p:tag name="PA" val="v4.1.3"/>
</p:tagLst>
</file>

<file path=ppt/tags/tag222.xml><?xml version="1.0" encoding="utf-8"?>
<p:tagLst xmlns:a="http://schemas.openxmlformats.org/drawingml/2006/main" xmlns:r="http://schemas.openxmlformats.org/officeDocument/2006/relationships" xmlns:p="http://schemas.openxmlformats.org/presentationml/2006/main">
  <p:tag name="PA" val="v4.1.3"/>
</p:tagLst>
</file>

<file path=ppt/tags/tag223.xml><?xml version="1.0" encoding="utf-8"?>
<p:tagLst xmlns:a="http://schemas.openxmlformats.org/drawingml/2006/main" xmlns:r="http://schemas.openxmlformats.org/officeDocument/2006/relationships" xmlns:p="http://schemas.openxmlformats.org/presentationml/2006/main">
  <p:tag name="PA" val="v4.1.3"/>
</p:tagLst>
</file>

<file path=ppt/tags/tag224.xml><?xml version="1.0" encoding="utf-8"?>
<p:tagLst xmlns:a="http://schemas.openxmlformats.org/drawingml/2006/main" xmlns:r="http://schemas.openxmlformats.org/officeDocument/2006/relationships" xmlns:p="http://schemas.openxmlformats.org/presentationml/2006/main">
  <p:tag name="PA" val="v4.1.3"/>
</p:tagLst>
</file>

<file path=ppt/tags/tag225.xml><?xml version="1.0" encoding="utf-8"?>
<p:tagLst xmlns:a="http://schemas.openxmlformats.org/drawingml/2006/main" xmlns:r="http://schemas.openxmlformats.org/officeDocument/2006/relationships" xmlns:p="http://schemas.openxmlformats.org/presentationml/2006/main">
  <p:tag name="PA" val="v4.1.3"/>
</p:tagLst>
</file>

<file path=ppt/tags/tag226.xml><?xml version="1.0" encoding="utf-8"?>
<p:tagLst xmlns:a="http://schemas.openxmlformats.org/drawingml/2006/main" xmlns:r="http://schemas.openxmlformats.org/officeDocument/2006/relationships" xmlns:p="http://schemas.openxmlformats.org/presentationml/2006/main">
  <p:tag name="PA" val="v4.1.3"/>
</p:tagLst>
</file>

<file path=ppt/tags/tag227.xml><?xml version="1.0" encoding="utf-8"?>
<p:tagLst xmlns:a="http://schemas.openxmlformats.org/drawingml/2006/main" xmlns:r="http://schemas.openxmlformats.org/officeDocument/2006/relationships" xmlns:p="http://schemas.openxmlformats.org/presentationml/2006/main">
  <p:tag name="PA" val="v4.1.3"/>
</p:tagLst>
</file>

<file path=ppt/tags/tag228.xml><?xml version="1.0" encoding="utf-8"?>
<p:tagLst xmlns:a="http://schemas.openxmlformats.org/drawingml/2006/main" xmlns:r="http://schemas.openxmlformats.org/officeDocument/2006/relationships" xmlns:p="http://schemas.openxmlformats.org/presentationml/2006/main">
  <p:tag name="PA" val="v4.1.3"/>
</p:tagLst>
</file>

<file path=ppt/tags/tag229.xml><?xml version="1.0" encoding="utf-8"?>
<p:tagLst xmlns:a="http://schemas.openxmlformats.org/drawingml/2006/main" xmlns:r="http://schemas.openxmlformats.org/officeDocument/2006/relationships" xmlns:p="http://schemas.openxmlformats.org/presentationml/2006/main">
  <p:tag name="PA" val="v4.1.3"/>
</p:tagLst>
</file>

<file path=ppt/tags/tag23.xml><?xml version="1.0" encoding="utf-8"?>
<p:tagLst xmlns:a="http://schemas.openxmlformats.org/drawingml/2006/main" xmlns:r="http://schemas.openxmlformats.org/officeDocument/2006/relationships" xmlns:p="http://schemas.openxmlformats.org/presentationml/2006/main">
  <p:tag name="PA" val="v4.1.3"/>
</p:tagLst>
</file>

<file path=ppt/tags/tag230.xml><?xml version="1.0" encoding="utf-8"?>
<p:tagLst xmlns:a="http://schemas.openxmlformats.org/drawingml/2006/main" xmlns:r="http://schemas.openxmlformats.org/officeDocument/2006/relationships" xmlns:p="http://schemas.openxmlformats.org/presentationml/2006/main">
  <p:tag name="PA" val="v4.1.3"/>
</p:tagLst>
</file>

<file path=ppt/tags/tag231.xml><?xml version="1.0" encoding="utf-8"?>
<p:tagLst xmlns:a="http://schemas.openxmlformats.org/drawingml/2006/main" xmlns:r="http://schemas.openxmlformats.org/officeDocument/2006/relationships" xmlns:p="http://schemas.openxmlformats.org/presentationml/2006/main">
  <p:tag name="PA" val="v4.1.3"/>
</p:tagLst>
</file>

<file path=ppt/tags/tag232.xml><?xml version="1.0" encoding="utf-8"?>
<p:tagLst xmlns:a="http://schemas.openxmlformats.org/drawingml/2006/main" xmlns:r="http://schemas.openxmlformats.org/officeDocument/2006/relationships" xmlns:p="http://schemas.openxmlformats.org/presentationml/2006/main">
  <p:tag name="PA" val="v4.1.3"/>
</p:tagLst>
</file>

<file path=ppt/tags/tag233.xml><?xml version="1.0" encoding="utf-8"?>
<p:tagLst xmlns:a="http://schemas.openxmlformats.org/drawingml/2006/main" xmlns:r="http://schemas.openxmlformats.org/officeDocument/2006/relationships" xmlns:p="http://schemas.openxmlformats.org/presentationml/2006/main">
  <p:tag name="PA" val="v4.1.3"/>
</p:tagLst>
</file>

<file path=ppt/tags/tag234.xml><?xml version="1.0" encoding="utf-8"?>
<p:tagLst xmlns:a="http://schemas.openxmlformats.org/drawingml/2006/main" xmlns:r="http://schemas.openxmlformats.org/officeDocument/2006/relationships" xmlns:p="http://schemas.openxmlformats.org/presentationml/2006/main">
  <p:tag name="PA" val="v4.1.3"/>
</p:tagLst>
</file>

<file path=ppt/tags/tag235.xml><?xml version="1.0" encoding="utf-8"?>
<p:tagLst xmlns:a="http://schemas.openxmlformats.org/drawingml/2006/main" xmlns:r="http://schemas.openxmlformats.org/officeDocument/2006/relationships" xmlns:p="http://schemas.openxmlformats.org/presentationml/2006/main">
  <p:tag name="PA" val="v4.1.3"/>
</p:tagLst>
</file>

<file path=ppt/tags/tag236.xml><?xml version="1.0" encoding="utf-8"?>
<p:tagLst xmlns:a="http://schemas.openxmlformats.org/drawingml/2006/main" xmlns:r="http://schemas.openxmlformats.org/officeDocument/2006/relationships" xmlns:p="http://schemas.openxmlformats.org/presentationml/2006/main">
  <p:tag name="PA" val="v4.1.3"/>
</p:tagLst>
</file>

<file path=ppt/tags/tag237.xml><?xml version="1.0" encoding="utf-8"?>
<p:tagLst xmlns:a="http://schemas.openxmlformats.org/drawingml/2006/main" xmlns:r="http://schemas.openxmlformats.org/officeDocument/2006/relationships" xmlns:p="http://schemas.openxmlformats.org/presentationml/2006/main">
  <p:tag name="PA" val="v4.1.3"/>
</p:tagLst>
</file>

<file path=ppt/tags/tag238.xml><?xml version="1.0" encoding="utf-8"?>
<p:tagLst xmlns:a="http://schemas.openxmlformats.org/drawingml/2006/main" xmlns:r="http://schemas.openxmlformats.org/officeDocument/2006/relationships" xmlns:p="http://schemas.openxmlformats.org/presentationml/2006/main">
  <p:tag name="PA" val="v4.1.3"/>
</p:tagLst>
</file>

<file path=ppt/tags/tag239.xml><?xml version="1.0" encoding="utf-8"?>
<p:tagLst xmlns:a="http://schemas.openxmlformats.org/drawingml/2006/main" xmlns:r="http://schemas.openxmlformats.org/officeDocument/2006/relationships" xmlns:p="http://schemas.openxmlformats.org/presentationml/2006/main">
  <p:tag name="PA" val="v4.1.3"/>
</p:tagLst>
</file>

<file path=ppt/tags/tag24.xml><?xml version="1.0" encoding="utf-8"?>
<p:tagLst xmlns:a="http://schemas.openxmlformats.org/drawingml/2006/main" xmlns:r="http://schemas.openxmlformats.org/officeDocument/2006/relationships" xmlns:p="http://schemas.openxmlformats.org/presentationml/2006/main">
  <p:tag name="PA" val="v4.1.3"/>
</p:tagLst>
</file>

<file path=ppt/tags/tag240.xml><?xml version="1.0" encoding="utf-8"?>
<p:tagLst xmlns:a="http://schemas.openxmlformats.org/drawingml/2006/main" xmlns:r="http://schemas.openxmlformats.org/officeDocument/2006/relationships" xmlns:p="http://schemas.openxmlformats.org/presentationml/2006/main">
  <p:tag name="PA" val="v4.1.3"/>
</p:tagLst>
</file>

<file path=ppt/tags/tag241.xml><?xml version="1.0" encoding="utf-8"?>
<p:tagLst xmlns:a="http://schemas.openxmlformats.org/drawingml/2006/main" xmlns:r="http://schemas.openxmlformats.org/officeDocument/2006/relationships" xmlns:p="http://schemas.openxmlformats.org/presentationml/2006/main">
  <p:tag name="PA" val="v4.1.3"/>
</p:tagLst>
</file>

<file path=ppt/tags/tag242.xml><?xml version="1.0" encoding="utf-8"?>
<p:tagLst xmlns:a="http://schemas.openxmlformats.org/drawingml/2006/main" xmlns:r="http://schemas.openxmlformats.org/officeDocument/2006/relationships" xmlns:p="http://schemas.openxmlformats.org/presentationml/2006/main">
  <p:tag name="PA" val="v4.1.3"/>
</p:tagLst>
</file>

<file path=ppt/tags/tag243.xml><?xml version="1.0" encoding="utf-8"?>
<p:tagLst xmlns:a="http://schemas.openxmlformats.org/drawingml/2006/main" xmlns:r="http://schemas.openxmlformats.org/officeDocument/2006/relationships" xmlns:p="http://schemas.openxmlformats.org/presentationml/2006/main">
  <p:tag name="PA" val="v4.1.3"/>
</p:tagLst>
</file>

<file path=ppt/tags/tag244.xml><?xml version="1.0" encoding="utf-8"?>
<p:tagLst xmlns:a="http://schemas.openxmlformats.org/drawingml/2006/main" xmlns:r="http://schemas.openxmlformats.org/officeDocument/2006/relationships" xmlns:p="http://schemas.openxmlformats.org/presentationml/2006/main">
  <p:tag name="PA" val="v4.1.3"/>
</p:tagLst>
</file>

<file path=ppt/tags/tag245.xml><?xml version="1.0" encoding="utf-8"?>
<p:tagLst xmlns:a="http://schemas.openxmlformats.org/drawingml/2006/main" xmlns:r="http://schemas.openxmlformats.org/officeDocument/2006/relationships" xmlns:p="http://schemas.openxmlformats.org/presentationml/2006/main">
  <p:tag name="PA" val="v4.1.3"/>
</p:tagLst>
</file>

<file path=ppt/tags/tag246.xml><?xml version="1.0" encoding="utf-8"?>
<p:tagLst xmlns:a="http://schemas.openxmlformats.org/drawingml/2006/main" xmlns:r="http://schemas.openxmlformats.org/officeDocument/2006/relationships" xmlns:p="http://schemas.openxmlformats.org/presentationml/2006/main">
  <p:tag name="PA" val="v4.1.3"/>
</p:tagLst>
</file>

<file path=ppt/tags/tag247.xml><?xml version="1.0" encoding="utf-8"?>
<p:tagLst xmlns:a="http://schemas.openxmlformats.org/drawingml/2006/main" xmlns:r="http://schemas.openxmlformats.org/officeDocument/2006/relationships" xmlns:p="http://schemas.openxmlformats.org/presentationml/2006/main">
  <p:tag name="PA" val="v4.1.3"/>
</p:tagLst>
</file>

<file path=ppt/tags/tag248.xml><?xml version="1.0" encoding="utf-8"?>
<p:tagLst xmlns:a="http://schemas.openxmlformats.org/drawingml/2006/main" xmlns:r="http://schemas.openxmlformats.org/officeDocument/2006/relationships" xmlns:p="http://schemas.openxmlformats.org/presentationml/2006/main">
  <p:tag name="PA" val="v4.1.3"/>
</p:tagLst>
</file>

<file path=ppt/tags/tag249.xml><?xml version="1.0" encoding="utf-8"?>
<p:tagLst xmlns:a="http://schemas.openxmlformats.org/drawingml/2006/main" xmlns:r="http://schemas.openxmlformats.org/officeDocument/2006/relationships" xmlns:p="http://schemas.openxmlformats.org/presentationml/2006/main">
  <p:tag name="PA" val="v4.1.3"/>
</p:tagLst>
</file>

<file path=ppt/tags/tag25.xml><?xml version="1.0" encoding="utf-8"?>
<p:tagLst xmlns:a="http://schemas.openxmlformats.org/drawingml/2006/main" xmlns:r="http://schemas.openxmlformats.org/officeDocument/2006/relationships" xmlns:p="http://schemas.openxmlformats.org/presentationml/2006/main">
  <p:tag name="PA" val="v4.1.3"/>
</p:tagLst>
</file>

<file path=ppt/tags/tag250.xml><?xml version="1.0" encoding="utf-8"?>
<p:tagLst xmlns:a="http://schemas.openxmlformats.org/drawingml/2006/main" xmlns:r="http://schemas.openxmlformats.org/officeDocument/2006/relationships" xmlns:p="http://schemas.openxmlformats.org/presentationml/2006/main">
  <p:tag name="PA" val="v4.1.3"/>
</p:tagLst>
</file>

<file path=ppt/tags/tag251.xml><?xml version="1.0" encoding="utf-8"?>
<p:tagLst xmlns:a="http://schemas.openxmlformats.org/drawingml/2006/main" xmlns:r="http://schemas.openxmlformats.org/officeDocument/2006/relationships" xmlns:p="http://schemas.openxmlformats.org/presentationml/2006/main">
  <p:tag name="PA" val="v4.1.3"/>
</p:tagLst>
</file>

<file path=ppt/tags/tag252.xml><?xml version="1.0" encoding="utf-8"?>
<p:tagLst xmlns:a="http://schemas.openxmlformats.org/drawingml/2006/main" xmlns:r="http://schemas.openxmlformats.org/officeDocument/2006/relationships" xmlns:p="http://schemas.openxmlformats.org/presentationml/2006/main">
  <p:tag name="PA" val="v4.1.3"/>
</p:tagLst>
</file>

<file path=ppt/tags/tag253.xml><?xml version="1.0" encoding="utf-8"?>
<p:tagLst xmlns:a="http://schemas.openxmlformats.org/drawingml/2006/main" xmlns:r="http://schemas.openxmlformats.org/officeDocument/2006/relationships" xmlns:p="http://schemas.openxmlformats.org/presentationml/2006/main">
  <p:tag name="PA" val="v4.1.3"/>
</p:tagLst>
</file>

<file path=ppt/tags/tag254.xml><?xml version="1.0" encoding="utf-8"?>
<p:tagLst xmlns:a="http://schemas.openxmlformats.org/drawingml/2006/main" xmlns:r="http://schemas.openxmlformats.org/officeDocument/2006/relationships" xmlns:p="http://schemas.openxmlformats.org/presentationml/2006/main">
  <p:tag name="PA" val="v4.1.3"/>
</p:tagLst>
</file>

<file path=ppt/tags/tag255.xml><?xml version="1.0" encoding="utf-8"?>
<p:tagLst xmlns:a="http://schemas.openxmlformats.org/drawingml/2006/main" xmlns:r="http://schemas.openxmlformats.org/officeDocument/2006/relationships" xmlns:p="http://schemas.openxmlformats.org/presentationml/2006/main">
  <p:tag name="PA" val="v4.1.3"/>
</p:tagLst>
</file>

<file path=ppt/tags/tag256.xml><?xml version="1.0" encoding="utf-8"?>
<p:tagLst xmlns:a="http://schemas.openxmlformats.org/drawingml/2006/main" xmlns:r="http://schemas.openxmlformats.org/officeDocument/2006/relationships" xmlns:p="http://schemas.openxmlformats.org/presentationml/2006/main">
  <p:tag name="PA" val="v4.1.3"/>
</p:tagLst>
</file>

<file path=ppt/tags/tag257.xml><?xml version="1.0" encoding="utf-8"?>
<p:tagLst xmlns:a="http://schemas.openxmlformats.org/drawingml/2006/main" xmlns:r="http://schemas.openxmlformats.org/officeDocument/2006/relationships" xmlns:p="http://schemas.openxmlformats.org/presentationml/2006/main">
  <p:tag name="PA" val="v4.1.3"/>
</p:tagLst>
</file>

<file path=ppt/tags/tag258.xml><?xml version="1.0" encoding="utf-8"?>
<p:tagLst xmlns:a="http://schemas.openxmlformats.org/drawingml/2006/main" xmlns:r="http://schemas.openxmlformats.org/officeDocument/2006/relationships" xmlns:p="http://schemas.openxmlformats.org/presentationml/2006/main">
  <p:tag name="PA" val="v4.1.3"/>
</p:tagLst>
</file>

<file path=ppt/tags/tag259.xml><?xml version="1.0" encoding="utf-8"?>
<p:tagLst xmlns:a="http://schemas.openxmlformats.org/drawingml/2006/main" xmlns:r="http://schemas.openxmlformats.org/officeDocument/2006/relationships" xmlns:p="http://schemas.openxmlformats.org/presentationml/2006/main">
  <p:tag name="PA" val="v4.1.3"/>
</p:tagLst>
</file>

<file path=ppt/tags/tag26.xml><?xml version="1.0" encoding="utf-8"?>
<p:tagLst xmlns:a="http://schemas.openxmlformats.org/drawingml/2006/main" xmlns:r="http://schemas.openxmlformats.org/officeDocument/2006/relationships" xmlns:p="http://schemas.openxmlformats.org/presentationml/2006/main">
  <p:tag name="PA" val="v4.1.3"/>
</p:tagLst>
</file>

<file path=ppt/tags/tag260.xml><?xml version="1.0" encoding="utf-8"?>
<p:tagLst xmlns:a="http://schemas.openxmlformats.org/drawingml/2006/main" xmlns:r="http://schemas.openxmlformats.org/officeDocument/2006/relationships" xmlns:p="http://schemas.openxmlformats.org/presentationml/2006/main">
  <p:tag name="PA" val="v4.1.3"/>
</p:tagLst>
</file>

<file path=ppt/tags/tag261.xml><?xml version="1.0" encoding="utf-8"?>
<p:tagLst xmlns:a="http://schemas.openxmlformats.org/drawingml/2006/main" xmlns:r="http://schemas.openxmlformats.org/officeDocument/2006/relationships" xmlns:p="http://schemas.openxmlformats.org/presentationml/2006/main">
  <p:tag name="PA" val="v4.1.3"/>
</p:tagLst>
</file>

<file path=ppt/tags/tag262.xml><?xml version="1.0" encoding="utf-8"?>
<p:tagLst xmlns:a="http://schemas.openxmlformats.org/drawingml/2006/main" xmlns:r="http://schemas.openxmlformats.org/officeDocument/2006/relationships" xmlns:p="http://schemas.openxmlformats.org/presentationml/2006/main">
  <p:tag name="PA" val="v4.1.3"/>
</p:tagLst>
</file>

<file path=ppt/tags/tag263.xml><?xml version="1.0" encoding="utf-8"?>
<p:tagLst xmlns:a="http://schemas.openxmlformats.org/drawingml/2006/main" xmlns:r="http://schemas.openxmlformats.org/officeDocument/2006/relationships" xmlns:p="http://schemas.openxmlformats.org/presentationml/2006/main">
  <p:tag name="PA" val="v4.1.3"/>
</p:tagLst>
</file>

<file path=ppt/tags/tag264.xml><?xml version="1.0" encoding="utf-8"?>
<p:tagLst xmlns:a="http://schemas.openxmlformats.org/drawingml/2006/main" xmlns:r="http://schemas.openxmlformats.org/officeDocument/2006/relationships" xmlns:p="http://schemas.openxmlformats.org/presentationml/2006/main">
  <p:tag name="PA" val="v4.1.3"/>
</p:tagLst>
</file>

<file path=ppt/tags/tag265.xml><?xml version="1.0" encoding="utf-8"?>
<p:tagLst xmlns:a="http://schemas.openxmlformats.org/drawingml/2006/main" xmlns:r="http://schemas.openxmlformats.org/officeDocument/2006/relationships" xmlns:p="http://schemas.openxmlformats.org/presentationml/2006/main">
  <p:tag name="PA" val="v4.1.3"/>
</p:tagLst>
</file>

<file path=ppt/tags/tag266.xml><?xml version="1.0" encoding="utf-8"?>
<p:tagLst xmlns:a="http://schemas.openxmlformats.org/drawingml/2006/main" xmlns:r="http://schemas.openxmlformats.org/officeDocument/2006/relationships" xmlns:p="http://schemas.openxmlformats.org/presentationml/2006/main">
  <p:tag name="PA" val="v4.1.3"/>
</p:tagLst>
</file>

<file path=ppt/tags/tag267.xml><?xml version="1.0" encoding="utf-8"?>
<p:tagLst xmlns:a="http://schemas.openxmlformats.org/drawingml/2006/main" xmlns:r="http://schemas.openxmlformats.org/officeDocument/2006/relationships" xmlns:p="http://schemas.openxmlformats.org/presentationml/2006/main">
  <p:tag name="PA" val="v4.1.3"/>
</p:tagLst>
</file>

<file path=ppt/tags/tag268.xml><?xml version="1.0" encoding="utf-8"?>
<p:tagLst xmlns:a="http://schemas.openxmlformats.org/drawingml/2006/main" xmlns:r="http://schemas.openxmlformats.org/officeDocument/2006/relationships" xmlns:p="http://schemas.openxmlformats.org/presentationml/2006/main">
  <p:tag name="PA" val="v4.1.3"/>
</p:tagLst>
</file>

<file path=ppt/tags/tag269.xml><?xml version="1.0" encoding="utf-8"?>
<p:tagLst xmlns:a="http://schemas.openxmlformats.org/drawingml/2006/main" xmlns:r="http://schemas.openxmlformats.org/officeDocument/2006/relationships" xmlns:p="http://schemas.openxmlformats.org/presentationml/2006/main">
  <p:tag name="PA" val="v4.1.3"/>
</p:tagLst>
</file>

<file path=ppt/tags/tag27.xml><?xml version="1.0" encoding="utf-8"?>
<p:tagLst xmlns:a="http://schemas.openxmlformats.org/drawingml/2006/main" xmlns:r="http://schemas.openxmlformats.org/officeDocument/2006/relationships" xmlns:p="http://schemas.openxmlformats.org/presentationml/2006/main">
  <p:tag name="PA" val="v4.1.3"/>
</p:tagLst>
</file>

<file path=ppt/tags/tag270.xml><?xml version="1.0" encoding="utf-8"?>
<p:tagLst xmlns:a="http://schemas.openxmlformats.org/drawingml/2006/main" xmlns:r="http://schemas.openxmlformats.org/officeDocument/2006/relationships" xmlns:p="http://schemas.openxmlformats.org/presentationml/2006/main">
  <p:tag name="PA" val="v4.1.3"/>
</p:tagLst>
</file>

<file path=ppt/tags/tag271.xml><?xml version="1.0" encoding="utf-8"?>
<p:tagLst xmlns:a="http://schemas.openxmlformats.org/drawingml/2006/main" xmlns:r="http://schemas.openxmlformats.org/officeDocument/2006/relationships" xmlns:p="http://schemas.openxmlformats.org/presentationml/2006/main">
  <p:tag name="PA" val="v4.1.3"/>
</p:tagLst>
</file>

<file path=ppt/tags/tag272.xml><?xml version="1.0" encoding="utf-8"?>
<p:tagLst xmlns:a="http://schemas.openxmlformats.org/drawingml/2006/main" xmlns:r="http://schemas.openxmlformats.org/officeDocument/2006/relationships" xmlns:p="http://schemas.openxmlformats.org/presentationml/2006/main">
  <p:tag name="PA" val="v4.1.3"/>
</p:tagLst>
</file>

<file path=ppt/tags/tag273.xml><?xml version="1.0" encoding="utf-8"?>
<p:tagLst xmlns:a="http://schemas.openxmlformats.org/drawingml/2006/main" xmlns:r="http://schemas.openxmlformats.org/officeDocument/2006/relationships" xmlns:p="http://schemas.openxmlformats.org/presentationml/2006/main">
  <p:tag name="PA" val="v4.1.3"/>
</p:tagLst>
</file>

<file path=ppt/tags/tag274.xml><?xml version="1.0" encoding="utf-8"?>
<p:tagLst xmlns:a="http://schemas.openxmlformats.org/drawingml/2006/main" xmlns:r="http://schemas.openxmlformats.org/officeDocument/2006/relationships" xmlns:p="http://schemas.openxmlformats.org/presentationml/2006/main">
  <p:tag name="PA" val="v4.1.3"/>
</p:tagLst>
</file>

<file path=ppt/tags/tag275.xml><?xml version="1.0" encoding="utf-8"?>
<p:tagLst xmlns:a="http://schemas.openxmlformats.org/drawingml/2006/main" xmlns:r="http://schemas.openxmlformats.org/officeDocument/2006/relationships" xmlns:p="http://schemas.openxmlformats.org/presentationml/2006/main">
  <p:tag name="PA" val="v4.1.3"/>
</p:tagLst>
</file>

<file path=ppt/tags/tag276.xml><?xml version="1.0" encoding="utf-8"?>
<p:tagLst xmlns:a="http://schemas.openxmlformats.org/drawingml/2006/main" xmlns:r="http://schemas.openxmlformats.org/officeDocument/2006/relationships" xmlns:p="http://schemas.openxmlformats.org/presentationml/2006/main">
  <p:tag name="PA" val="v4.1.3"/>
</p:tagLst>
</file>

<file path=ppt/tags/tag277.xml><?xml version="1.0" encoding="utf-8"?>
<p:tagLst xmlns:a="http://schemas.openxmlformats.org/drawingml/2006/main" xmlns:r="http://schemas.openxmlformats.org/officeDocument/2006/relationships" xmlns:p="http://schemas.openxmlformats.org/presentationml/2006/main">
  <p:tag name="PA" val="v4.1.3"/>
</p:tagLst>
</file>

<file path=ppt/tags/tag278.xml><?xml version="1.0" encoding="utf-8"?>
<p:tagLst xmlns:a="http://schemas.openxmlformats.org/drawingml/2006/main" xmlns:r="http://schemas.openxmlformats.org/officeDocument/2006/relationships" xmlns:p="http://schemas.openxmlformats.org/presentationml/2006/main">
  <p:tag name="PA" val="v4.1.3"/>
</p:tagLst>
</file>

<file path=ppt/tags/tag279.xml><?xml version="1.0" encoding="utf-8"?>
<p:tagLst xmlns:a="http://schemas.openxmlformats.org/drawingml/2006/main" xmlns:r="http://schemas.openxmlformats.org/officeDocument/2006/relationships" xmlns:p="http://schemas.openxmlformats.org/presentationml/2006/main">
  <p:tag name="PA" val="v4.1.3"/>
</p:tagLst>
</file>

<file path=ppt/tags/tag28.xml><?xml version="1.0" encoding="utf-8"?>
<p:tagLst xmlns:a="http://schemas.openxmlformats.org/drawingml/2006/main" xmlns:r="http://schemas.openxmlformats.org/officeDocument/2006/relationships" xmlns:p="http://schemas.openxmlformats.org/presentationml/2006/main">
  <p:tag name="PA" val="v4.1.3"/>
</p:tagLst>
</file>

<file path=ppt/tags/tag280.xml><?xml version="1.0" encoding="utf-8"?>
<p:tagLst xmlns:a="http://schemas.openxmlformats.org/drawingml/2006/main" xmlns:r="http://schemas.openxmlformats.org/officeDocument/2006/relationships" xmlns:p="http://schemas.openxmlformats.org/presentationml/2006/main">
  <p:tag name="PA" val="v4.1.3"/>
</p:tagLst>
</file>

<file path=ppt/tags/tag281.xml><?xml version="1.0" encoding="utf-8"?>
<p:tagLst xmlns:a="http://schemas.openxmlformats.org/drawingml/2006/main" xmlns:r="http://schemas.openxmlformats.org/officeDocument/2006/relationships" xmlns:p="http://schemas.openxmlformats.org/presentationml/2006/main">
  <p:tag name="PA" val="v4.1.3"/>
</p:tagLst>
</file>

<file path=ppt/tags/tag282.xml><?xml version="1.0" encoding="utf-8"?>
<p:tagLst xmlns:a="http://schemas.openxmlformats.org/drawingml/2006/main" xmlns:r="http://schemas.openxmlformats.org/officeDocument/2006/relationships" xmlns:p="http://schemas.openxmlformats.org/presentationml/2006/main">
  <p:tag name="PA" val="v4.1.3"/>
</p:tagLst>
</file>

<file path=ppt/tags/tag283.xml><?xml version="1.0" encoding="utf-8"?>
<p:tagLst xmlns:a="http://schemas.openxmlformats.org/drawingml/2006/main" xmlns:r="http://schemas.openxmlformats.org/officeDocument/2006/relationships" xmlns:p="http://schemas.openxmlformats.org/presentationml/2006/main">
  <p:tag name="PA" val="v4.1.3"/>
</p:tagLst>
</file>

<file path=ppt/tags/tag284.xml><?xml version="1.0" encoding="utf-8"?>
<p:tagLst xmlns:a="http://schemas.openxmlformats.org/drawingml/2006/main" xmlns:r="http://schemas.openxmlformats.org/officeDocument/2006/relationships" xmlns:p="http://schemas.openxmlformats.org/presentationml/2006/main">
  <p:tag name="PA" val="v4.1.3"/>
</p:tagLst>
</file>

<file path=ppt/tags/tag285.xml><?xml version="1.0" encoding="utf-8"?>
<p:tagLst xmlns:a="http://schemas.openxmlformats.org/drawingml/2006/main" xmlns:r="http://schemas.openxmlformats.org/officeDocument/2006/relationships" xmlns:p="http://schemas.openxmlformats.org/presentationml/2006/main">
  <p:tag name="PA" val="v4.1.3"/>
</p:tagLst>
</file>

<file path=ppt/tags/tag286.xml><?xml version="1.0" encoding="utf-8"?>
<p:tagLst xmlns:a="http://schemas.openxmlformats.org/drawingml/2006/main" xmlns:r="http://schemas.openxmlformats.org/officeDocument/2006/relationships" xmlns:p="http://schemas.openxmlformats.org/presentationml/2006/main">
  <p:tag name="PA" val="v4.1.3"/>
</p:tagLst>
</file>

<file path=ppt/tags/tag287.xml><?xml version="1.0" encoding="utf-8"?>
<p:tagLst xmlns:a="http://schemas.openxmlformats.org/drawingml/2006/main" xmlns:r="http://schemas.openxmlformats.org/officeDocument/2006/relationships" xmlns:p="http://schemas.openxmlformats.org/presentationml/2006/main">
  <p:tag name="PA" val="v4.1.3"/>
</p:tagLst>
</file>

<file path=ppt/tags/tag288.xml><?xml version="1.0" encoding="utf-8"?>
<p:tagLst xmlns:a="http://schemas.openxmlformats.org/drawingml/2006/main" xmlns:r="http://schemas.openxmlformats.org/officeDocument/2006/relationships" xmlns:p="http://schemas.openxmlformats.org/presentationml/2006/main">
  <p:tag name="PA" val="v4.1.3"/>
</p:tagLst>
</file>

<file path=ppt/tags/tag289.xml><?xml version="1.0" encoding="utf-8"?>
<p:tagLst xmlns:a="http://schemas.openxmlformats.org/drawingml/2006/main" xmlns:r="http://schemas.openxmlformats.org/officeDocument/2006/relationships" xmlns:p="http://schemas.openxmlformats.org/presentationml/2006/main">
  <p:tag name="PA" val="v4.1.3"/>
</p:tagLst>
</file>

<file path=ppt/tags/tag29.xml><?xml version="1.0" encoding="utf-8"?>
<p:tagLst xmlns:a="http://schemas.openxmlformats.org/drawingml/2006/main" xmlns:r="http://schemas.openxmlformats.org/officeDocument/2006/relationships" xmlns:p="http://schemas.openxmlformats.org/presentationml/2006/main">
  <p:tag name="PA" val="v4.1.3"/>
</p:tagLst>
</file>

<file path=ppt/tags/tag290.xml><?xml version="1.0" encoding="utf-8"?>
<p:tagLst xmlns:a="http://schemas.openxmlformats.org/drawingml/2006/main" xmlns:r="http://schemas.openxmlformats.org/officeDocument/2006/relationships" xmlns:p="http://schemas.openxmlformats.org/presentationml/2006/main">
  <p:tag name="PA" val="v4.1.3"/>
</p:tagLst>
</file>

<file path=ppt/tags/tag291.xml><?xml version="1.0" encoding="utf-8"?>
<p:tagLst xmlns:a="http://schemas.openxmlformats.org/drawingml/2006/main" xmlns:r="http://schemas.openxmlformats.org/officeDocument/2006/relationships" xmlns:p="http://schemas.openxmlformats.org/presentationml/2006/main">
  <p:tag name="PA" val="v4.1.3"/>
</p:tagLst>
</file>

<file path=ppt/tags/tag292.xml><?xml version="1.0" encoding="utf-8"?>
<p:tagLst xmlns:a="http://schemas.openxmlformats.org/drawingml/2006/main" xmlns:r="http://schemas.openxmlformats.org/officeDocument/2006/relationships" xmlns:p="http://schemas.openxmlformats.org/presentationml/2006/main">
  <p:tag name="PA" val="v4.1.3"/>
</p:tagLst>
</file>

<file path=ppt/tags/tag293.xml><?xml version="1.0" encoding="utf-8"?>
<p:tagLst xmlns:a="http://schemas.openxmlformats.org/drawingml/2006/main" xmlns:r="http://schemas.openxmlformats.org/officeDocument/2006/relationships" xmlns:p="http://schemas.openxmlformats.org/presentationml/2006/main">
  <p:tag name="PA" val="v4.1.3"/>
</p:tagLst>
</file>

<file path=ppt/tags/tag294.xml><?xml version="1.0" encoding="utf-8"?>
<p:tagLst xmlns:a="http://schemas.openxmlformats.org/drawingml/2006/main" xmlns:r="http://schemas.openxmlformats.org/officeDocument/2006/relationships" xmlns:p="http://schemas.openxmlformats.org/presentationml/2006/main">
  <p:tag name="PA" val="v4.1.3"/>
</p:tagLst>
</file>

<file path=ppt/tags/tag295.xml><?xml version="1.0" encoding="utf-8"?>
<p:tagLst xmlns:a="http://schemas.openxmlformats.org/drawingml/2006/main" xmlns:r="http://schemas.openxmlformats.org/officeDocument/2006/relationships" xmlns:p="http://schemas.openxmlformats.org/presentationml/2006/main">
  <p:tag name="PA" val="v4.1.3"/>
</p:tagLst>
</file>

<file path=ppt/tags/tag296.xml><?xml version="1.0" encoding="utf-8"?>
<p:tagLst xmlns:a="http://schemas.openxmlformats.org/drawingml/2006/main" xmlns:r="http://schemas.openxmlformats.org/officeDocument/2006/relationships" xmlns:p="http://schemas.openxmlformats.org/presentationml/2006/main">
  <p:tag name="PA" val="v4.1.3"/>
</p:tagLst>
</file>

<file path=ppt/tags/tag297.xml><?xml version="1.0" encoding="utf-8"?>
<p:tagLst xmlns:a="http://schemas.openxmlformats.org/drawingml/2006/main" xmlns:r="http://schemas.openxmlformats.org/officeDocument/2006/relationships" xmlns:p="http://schemas.openxmlformats.org/presentationml/2006/main">
  <p:tag name="PA" val="v4.1.3"/>
</p:tagLst>
</file>

<file path=ppt/tags/tag298.xml><?xml version="1.0" encoding="utf-8"?>
<p:tagLst xmlns:a="http://schemas.openxmlformats.org/drawingml/2006/main" xmlns:r="http://schemas.openxmlformats.org/officeDocument/2006/relationships" xmlns:p="http://schemas.openxmlformats.org/presentationml/2006/main">
  <p:tag name="PA" val="v4.1.3"/>
</p:tagLst>
</file>

<file path=ppt/tags/tag299.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30.xml><?xml version="1.0" encoding="utf-8"?>
<p:tagLst xmlns:a="http://schemas.openxmlformats.org/drawingml/2006/main" xmlns:r="http://schemas.openxmlformats.org/officeDocument/2006/relationships" xmlns:p="http://schemas.openxmlformats.org/presentationml/2006/main">
  <p:tag name="PA" val="v4.1.3"/>
</p:tagLst>
</file>

<file path=ppt/tags/tag300.xml><?xml version="1.0" encoding="utf-8"?>
<p:tagLst xmlns:a="http://schemas.openxmlformats.org/drawingml/2006/main" xmlns:r="http://schemas.openxmlformats.org/officeDocument/2006/relationships" xmlns:p="http://schemas.openxmlformats.org/presentationml/2006/main">
  <p:tag name="PA" val="v4.1.3"/>
</p:tagLst>
</file>

<file path=ppt/tags/tag301.xml><?xml version="1.0" encoding="utf-8"?>
<p:tagLst xmlns:a="http://schemas.openxmlformats.org/drawingml/2006/main" xmlns:r="http://schemas.openxmlformats.org/officeDocument/2006/relationships" xmlns:p="http://schemas.openxmlformats.org/presentationml/2006/main">
  <p:tag name="PA" val="v4.1.3"/>
</p:tagLst>
</file>

<file path=ppt/tags/tag302.xml><?xml version="1.0" encoding="utf-8"?>
<p:tagLst xmlns:a="http://schemas.openxmlformats.org/drawingml/2006/main" xmlns:r="http://schemas.openxmlformats.org/officeDocument/2006/relationships" xmlns:p="http://schemas.openxmlformats.org/presentationml/2006/main">
  <p:tag name="PA" val="v4.1.3"/>
</p:tagLst>
</file>

<file path=ppt/tags/tag303.xml><?xml version="1.0" encoding="utf-8"?>
<p:tagLst xmlns:a="http://schemas.openxmlformats.org/drawingml/2006/main" xmlns:r="http://schemas.openxmlformats.org/officeDocument/2006/relationships" xmlns:p="http://schemas.openxmlformats.org/presentationml/2006/main">
  <p:tag name="PA" val="v4.1.3"/>
</p:tagLst>
</file>

<file path=ppt/tags/tag304.xml><?xml version="1.0" encoding="utf-8"?>
<p:tagLst xmlns:a="http://schemas.openxmlformats.org/drawingml/2006/main" xmlns:r="http://schemas.openxmlformats.org/officeDocument/2006/relationships" xmlns:p="http://schemas.openxmlformats.org/presentationml/2006/main">
  <p:tag name="PA" val="v4.1.3"/>
</p:tagLst>
</file>

<file path=ppt/tags/tag305.xml><?xml version="1.0" encoding="utf-8"?>
<p:tagLst xmlns:a="http://schemas.openxmlformats.org/drawingml/2006/main" xmlns:r="http://schemas.openxmlformats.org/officeDocument/2006/relationships" xmlns:p="http://schemas.openxmlformats.org/presentationml/2006/main">
  <p:tag name="PA" val="v4.1.3"/>
</p:tagLst>
</file>

<file path=ppt/tags/tag306.xml><?xml version="1.0" encoding="utf-8"?>
<p:tagLst xmlns:a="http://schemas.openxmlformats.org/drawingml/2006/main" xmlns:r="http://schemas.openxmlformats.org/officeDocument/2006/relationships" xmlns:p="http://schemas.openxmlformats.org/presentationml/2006/main">
  <p:tag name="PA" val="v4.1.3"/>
</p:tagLst>
</file>

<file path=ppt/tags/tag307.xml><?xml version="1.0" encoding="utf-8"?>
<p:tagLst xmlns:a="http://schemas.openxmlformats.org/drawingml/2006/main" xmlns:r="http://schemas.openxmlformats.org/officeDocument/2006/relationships" xmlns:p="http://schemas.openxmlformats.org/presentationml/2006/main">
  <p:tag name="PA" val="v4.1.3"/>
</p:tagLst>
</file>

<file path=ppt/tags/tag308.xml><?xml version="1.0" encoding="utf-8"?>
<p:tagLst xmlns:a="http://schemas.openxmlformats.org/drawingml/2006/main" xmlns:r="http://schemas.openxmlformats.org/officeDocument/2006/relationships" xmlns:p="http://schemas.openxmlformats.org/presentationml/2006/main">
  <p:tag name="PA" val="v4.1.3"/>
</p:tagLst>
</file>

<file path=ppt/tags/tag309.xml><?xml version="1.0" encoding="utf-8"?>
<p:tagLst xmlns:a="http://schemas.openxmlformats.org/drawingml/2006/main" xmlns:r="http://schemas.openxmlformats.org/officeDocument/2006/relationships" xmlns:p="http://schemas.openxmlformats.org/presentationml/2006/main">
  <p:tag name="PA" val="v4.1.3"/>
</p:tagLst>
</file>

<file path=ppt/tags/tag31.xml><?xml version="1.0" encoding="utf-8"?>
<p:tagLst xmlns:a="http://schemas.openxmlformats.org/drawingml/2006/main" xmlns:r="http://schemas.openxmlformats.org/officeDocument/2006/relationships" xmlns:p="http://schemas.openxmlformats.org/presentationml/2006/main">
  <p:tag name="PA" val="v4.1.3"/>
</p:tagLst>
</file>

<file path=ppt/tags/tag310.xml><?xml version="1.0" encoding="utf-8"?>
<p:tagLst xmlns:a="http://schemas.openxmlformats.org/drawingml/2006/main" xmlns:r="http://schemas.openxmlformats.org/officeDocument/2006/relationships" xmlns:p="http://schemas.openxmlformats.org/presentationml/2006/main">
  <p:tag name="PA" val="v4.1.3"/>
</p:tagLst>
</file>

<file path=ppt/tags/tag311.xml><?xml version="1.0" encoding="utf-8"?>
<p:tagLst xmlns:a="http://schemas.openxmlformats.org/drawingml/2006/main" xmlns:r="http://schemas.openxmlformats.org/officeDocument/2006/relationships" xmlns:p="http://schemas.openxmlformats.org/presentationml/2006/main">
  <p:tag name="PA" val="v4.1.3"/>
</p:tagLst>
</file>

<file path=ppt/tags/tag312.xml><?xml version="1.0" encoding="utf-8"?>
<p:tagLst xmlns:a="http://schemas.openxmlformats.org/drawingml/2006/main" xmlns:r="http://schemas.openxmlformats.org/officeDocument/2006/relationships" xmlns:p="http://schemas.openxmlformats.org/presentationml/2006/main">
  <p:tag name="PA" val="v4.1.3"/>
</p:tagLst>
</file>

<file path=ppt/tags/tag313.xml><?xml version="1.0" encoding="utf-8"?>
<p:tagLst xmlns:a="http://schemas.openxmlformats.org/drawingml/2006/main" xmlns:r="http://schemas.openxmlformats.org/officeDocument/2006/relationships" xmlns:p="http://schemas.openxmlformats.org/presentationml/2006/main">
  <p:tag name="PA" val="v4.1.3"/>
</p:tagLst>
</file>

<file path=ppt/tags/tag314.xml><?xml version="1.0" encoding="utf-8"?>
<p:tagLst xmlns:a="http://schemas.openxmlformats.org/drawingml/2006/main" xmlns:r="http://schemas.openxmlformats.org/officeDocument/2006/relationships" xmlns:p="http://schemas.openxmlformats.org/presentationml/2006/main">
  <p:tag name="PA" val="v4.1.3"/>
</p:tagLst>
</file>

<file path=ppt/tags/tag315.xml><?xml version="1.0" encoding="utf-8"?>
<p:tagLst xmlns:a="http://schemas.openxmlformats.org/drawingml/2006/main" xmlns:r="http://schemas.openxmlformats.org/officeDocument/2006/relationships" xmlns:p="http://schemas.openxmlformats.org/presentationml/2006/main">
  <p:tag name="PA" val="v4.1.3"/>
</p:tagLst>
</file>

<file path=ppt/tags/tag316.xml><?xml version="1.0" encoding="utf-8"?>
<p:tagLst xmlns:a="http://schemas.openxmlformats.org/drawingml/2006/main" xmlns:r="http://schemas.openxmlformats.org/officeDocument/2006/relationships" xmlns:p="http://schemas.openxmlformats.org/presentationml/2006/main">
  <p:tag name="PA" val="v4.1.3"/>
</p:tagLst>
</file>

<file path=ppt/tags/tag317.xml><?xml version="1.0" encoding="utf-8"?>
<p:tagLst xmlns:a="http://schemas.openxmlformats.org/drawingml/2006/main" xmlns:r="http://schemas.openxmlformats.org/officeDocument/2006/relationships" xmlns:p="http://schemas.openxmlformats.org/presentationml/2006/main">
  <p:tag name="PA" val="v4.1.3"/>
</p:tagLst>
</file>

<file path=ppt/tags/tag318.xml><?xml version="1.0" encoding="utf-8"?>
<p:tagLst xmlns:a="http://schemas.openxmlformats.org/drawingml/2006/main" xmlns:r="http://schemas.openxmlformats.org/officeDocument/2006/relationships" xmlns:p="http://schemas.openxmlformats.org/presentationml/2006/main">
  <p:tag name="PA" val="v4.1.3"/>
</p:tagLst>
</file>

<file path=ppt/tags/tag319.xml><?xml version="1.0" encoding="utf-8"?>
<p:tagLst xmlns:a="http://schemas.openxmlformats.org/drawingml/2006/main" xmlns:r="http://schemas.openxmlformats.org/officeDocument/2006/relationships" xmlns:p="http://schemas.openxmlformats.org/presentationml/2006/main">
  <p:tag name="PA" val="v4.1.3"/>
</p:tagLst>
</file>

<file path=ppt/tags/tag32.xml><?xml version="1.0" encoding="utf-8"?>
<p:tagLst xmlns:a="http://schemas.openxmlformats.org/drawingml/2006/main" xmlns:r="http://schemas.openxmlformats.org/officeDocument/2006/relationships" xmlns:p="http://schemas.openxmlformats.org/presentationml/2006/main">
  <p:tag name="PA" val="v4.1.3"/>
</p:tagLst>
</file>

<file path=ppt/tags/tag33.xml><?xml version="1.0" encoding="utf-8"?>
<p:tagLst xmlns:a="http://schemas.openxmlformats.org/drawingml/2006/main" xmlns:r="http://schemas.openxmlformats.org/officeDocument/2006/relationships" xmlns:p="http://schemas.openxmlformats.org/presentationml/2006/main">
  <p:tag name="PA" val="v4.1.3"/>
</p:tagLst>
</file>

<file path=ppt/tags/tag34.xml><?xml version="1.0" encoding="utf-8"?>
<p:tagLst xmlns:a="http://schemas.openxmlformats.org/drawingml/2006/main" xmlns:r="http://schemas.openxmlformats.org/officeDocument/2006/relationships" xmlns:p="http://schemas.openxmlformats.org/presentationml/2006/main">
  <p:tag name="PA" val="v4.1.3"/>
</p:tagLst>
</file>

<file path=ppt/tags/tag35.xml><?xml version="1.0" encoding="utf-8"?>
<p:tagLst xmlns:a="http://schemas.openxmlformats.org/drawingml/2006/main" xmlns:r="http://schemas.openxmlformats.org/officeDocument/2006/relationships" xmlns:p="http://schemas.openxmlformats.org/presentationml/2006/main">
  <p:tag name="PA" val="v4.1.3"/>
</p:tagLst>
</file>

<file path=ppt/tags/tag36.xml><?xml version="1.0" encoding="utf-8"?>
<p:tagLst xmlns:a="http://schemas.openxmlformats.org/drawingml/2006/main" xmlns:r="http://schemas.openxmlformats.org/officeDocument/2006/relationships" xmlns:p="http://schemas.openxmlformats.org/presentationml/2006/main">
  <p:tag name="PA" val="v4.1.3"/>
</p:tagLst>
</file>

<file path=ppt/tags/tag37.xml><?xml version="1.0" encoding="utf-8"?>
<p:tagLst xmlns:a="http://schemas.openxmlformats.org/drawingml/2006/main" xmlns:r="http://schemas.openxmlformats.org/officeDocument/2006/relationships" xmlns:p="http://schemas.openxmlformats.org/presentationml/2006/main">
  <p:tag name="PA" val="v4.1.3"/>
</p:tagLst>
</file>

<file path=ppt/tags/tag38.xml><?xml version="1.0" encoding="utf-8"?>
<p:tagLst xmlns:a="http://schemas.openxmlformats.org/drawingml/2006/main" xmlns:r="http://schemas.openxmlformats.org/officeDocument/2006/relationships" xmlns:p="http://schemas.openxmlformats.org/presentationml/2006/main">
  <p:tag name="PA" val="v4.1.3"/>
</p:tagLst>
</file>

<file path=ppt/tags/tag39.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40.xml><?xml version="1.0" encoding="utf-8"?>
<p:tagLst xmlns:a="http://schemas.openxmlformats.org/drawingml/2006/main" xmlns:r="http://schemas.openxmlformats.org/officeDocument/2006/relationships" xmlns:p="http://schemas.openxmlformats.org/presentationml/2006/main">
  <p:tag name="PA" val="v4.1.3"/>
</p:tagLst>
</file>

<file path=ppt/tags/tag41.xml><?xml version="1.0" encoding="utf-8"?>
<p:tagLst xmlns:a="http://schemas.openxmlformats.org/drawingml/2006/main" xmlns:r="http://schemas.openxmlformats.org/officeDocument/2006/relationships" xmlns:p="http://schemas.openxmlformats.org/presentationml/2006/main">
  <p:tag name="PA" val="v4.1.3"/>
</p:tagLst>
</file>

<file path=ppt/tags/tag42.xml><?xml version="1.0" encoding="utf-8"?>
<p:tagLst xmlns:a="http://schemas.openxmlformats.org/drawingml/2006/main" xmlns:r="http://schemas.openxmlformats.org/officeDocument/2006/relationships" xmlns:p="http://schemas.openxmlformats.org/presentationml/2006/main">
  <p:tag name="PA" val="v4.1.3"/>
</p:tagLst>
</file>

<file path=ppt/tags/tag43.xml><?xml version="1.0" encoding="utf-8"?>
<p:tagLst xmlns:a="http://schemas.openxmlformats.org/drawingml/2006/main" xmlns:r="http://schemas.openxmlformats.org/officeDocument/2006/relationships" xmlns:p="http://schemas.openxmlformats.org/presentationml/2006/main">
  <p:tag name="PA" val="v4.1.3"/>
</p:tagLst>
</file>

<file path=ppt/tags/tag44.xml><?xml version="1.0" encoding="utf-8"?>
<p:tagLst xmlns:a="http://schemas.openxmlformats.org/drawingml/2006/main" xmlns:r="http://schemas.openxmlformats.org/officeDocument/2006/relationships" xmlns:p="http://schemas.openxmlformats.org/presentationml/2006/main">
  <p:tag name="PA" val="v4.1.3"/>
</p:tagLst>
</file>

<file path=ppt/tags/tag45.xml><?xml version="1.0" encoding="utf-8"?>
<p:tagLst xmlns:a="http://schemas.openxmlformats.org/drawingml/2006/main" xmlns:r="http://schemas.openxmlformats.org/officeDocument/2006/relationships" xmlns:p="http://schemas.openxmlformats.org/presentationml/2006/main">
  <p:tag name="PA" val="v4.1.3"/>
</p:tagLst>
</file>

<file path=ppt/tags/tag46.xml><?xml version="1.0" encoding="utf-8"?>
<p:tagLst xmlns:a="http://schemas.openxmlformats.org/drawingml/2006/main" xmlns:r="http://schemas.openxmlformats.org/officeDocument/2006/relationships" xmlns:p="http://schemas.openxmlformats.org/presentationml/2006/main">
  <p:tag name="PA" val="v4.1.3"/>
</p:tagLst>
</file>

<file path=ppt/tags/tag47.xml><?xml version="1.0" encoding="utf-8"?>
<p:tagLst xmlns:a="http://schemas.openxmlformats.org/drawingml/2006/main" xmlns:r="http://schemas.openxmlformats.org/officeDocument/2006/relationships" xmlns:p="http://schemas.openxmlformats.org/presentationml/2006/main">
  <p:tag name="PA" val="v4.1.3"/>
</p:tagLst>
</file>

<file path=ppt/tags/tag48.xml><?xml version="1.0" encoding="utf-8"?>
<p:tagLst xmlns:a="http://schemas.openxmlformats.org/drawingml/2006/main" xmlns:r="http://schemas.openxmlformats.org/officeDocument/2006/relationships" xmlns:p="http://schemas.openxmlformats.org/presentationml/2006/main">
  <p:tag name="PA" val="v4.1.3"/>
</p:tagLst>
</file>

<file path=ppt/tags/tag49.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50.xml><?xml version="1.0" encoding="utf-8"?>
<p:tagLst xmlns:a="http://schemas.openxmlformats.org/drawingml/2006/main" xmlns:r="http://schemas.openxmlformats.org/officeDocument/2006/relationships" xmlns:p="http://schemas.openxmlformats.org/presentationml/2006/main">
  <p:tag name="PA" val="v4.1.3"/>
</p:tagLst>
</file>

<file path=ppt/tags/tag51.xml><?xml version="1.0" encoding="utf-8"?>
<p:tagLst xmlns:a="http://schemas.openxmlformats.org/drawingml/2006/main" xmlns:r="http://schemas.openxmlformats.org/officeDocument/2006/relationships" xmlns:p="http://schemas.openxmlformats.org/presentationml/2006/main">
  <p:tag name="PA" val="v4.1.3"/>
</p:tagLst>
</file>

<file path=ppt/tags/tag52.xml><?xml version="1.0" encoding="utf-8"?>
<p:tagLst xmlns:a="http://schemas.openxmlformats.org/drawingml/2006/main" xmlns:r="http://schemas.openxmlformats.org/officeDocument/2006/relationships" xmlns:p="http://schemas.openxmlformats.org/presentationml/2006/main">
  <p:tag name="PA" val="v4.1.3"/>
</p:tagLst>
</file>

<file path=ppt/tags/tag53.xml><?xml version="1.0" encoding="utf-8"?>
<p:tagLst xmlns:a="http://schemas.openxmlformats.org/drawingml/2006/main" xmlns:r="http://schemas.openxmlformats.org/officeDocument/2006/relationships" xmlns:p="http://schemas.openxmlformats.org/presentationml/2006/main">
  <p:tag name="PA" val="v4.1.3"/>
</p:tagLst>
</file>

<file path=ppt/tags/tag54.xml><?xml version="1.0" encoding="utf-8"?>
<p:tagLst xmlns:a="http://schemas.openxmlformats.org/drawingml/2006/main" xmlns:r="http://schemas.openxmlformats.org/officeDocument/2006/relationships" xmlns:p="http://schemas.openxmlformats.org/presentationml/2006/main">
  <p:tag name="PA" val="v4.1.3"/>
</p:tagLst>
</file>

<file path=ppt/tags/tag55.xml><?xml version="1.0" encoding="utf-8"?>
<p:tagLst xmlns:a="http://schemas.openxmlformats.org/drawingml/2006/main" xmlns:r="http://schemas.openxmlformats.org/officeDocument/2006/relationships" xmlns:p="http://schemas.openxmlformats.org/presentationml/2006/main">
  <p:tag name="PA" val="v4.1.3"/>
</p:tagLst>
</file>

<file path=ppt/tags/tag56.xml><?xml version="1.0" encoding="utf-8"?>
<p:tagLst xmlns:a="http://schemas.openxmlformats.org/drawingml/2006/main" xmlns:r="http://schemas.openxmlformats.org/officeDocument/2006/relationships" xmlns:p="http://schemas.openxmlformats.org/presentationml/2006/main">
  <p:tag name="PA" val="v4.1.3"/>
</p:tagLst>
</file>

<file path=ppt/tags/tag57.xml><?xml version="1.0" encoding="utf-8"?>
<p:tagLst xmlns:a="http://schemas.openxmlformats.org/drawingml/2006/main" xmlns:r="http://schemas.openxmlformats.org/officeDocument/2006/relationships" xmlns:p="http://schemas.openxmlformats.org/presentationml/2006/main">
  <p:tag name="PA" val="v4.1.3"/>
</p:tagLst>
</file>

<file path=ppt/tags/tag58.xml><?xml version="1.0" encoding="utf-8"?>
<p:tagLst xmlns:a="http://schemas.openxmlformats.org/drawingml/2006/main" xmlns:r="http://schemas.openxmlformats.org/officeDocument/2006/relationships" xmlns:p="http://schemas.openxmlformats.org/presentationml/2006/main">
  <p:tag name="PA" val="v4.1.3"/>
</p:tagLst>
</file>

<file path=ppt/tags/tag59.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60.xml><?xml version="1.0" encoding="utf-8"?>
<p:tagLst xmlns:a="http://schemas.openxmlformats.org/drawingml/2006/main" xmlns:r="http://schemas.openxmlformats.org/officeDocument/2006/relationships" xmlns:p="http://schemas.openxmlformats.org/presentationml/2006/main">
  <p:tag name="PA" val="v4.1.3"/>
</p:tagLst>
</file>

<file path=ppt/tags/tag61.xml><?xml version="1.0" encoding="utf-8"?>
<p:tagLst xmlns:a="http://schemas.openxmlformats.org/drawingml/2006/main" xmlns:r="http://schemas.openxmlformats.org/officeDocument/2006/relationships" xmlns:p="http://schemas.openxmlformats.org/presentationml/2006/main">
  <p:tag name="PA" val="v4.1.3"/>
</p:tagLst>
</file>

<file path=ppt/tags/tag62.xml><?xml version="1.0" encoding="utf-8"?>
<p:tagLst xmlns:a="http://schemas.openxmlformats.org/drawingml/2006/main" xmlns:r="http://schemas.openxmlformats.org/officeDocument/2006/relationships" xmlns:p="http://schemas.openxmlformats.org/presentationml/2006/main">
  <p:tag name="PA" val="v4.1.3"/>
</p:tagLst>
</file>

<file path=ppt/tags/tag63.xml><?xml version="1.0" encoding="utf-8"?>
<p:tagLst xmlns:a="http://schemas.openxmlformats.org/drawingml/2006/main" xmlns:r="http://schemas.openxmlformats.org/officeDocument/2006/relationships" xmlns:p="http://schemas.openxmlformats.org/presentationml/2006/main">
  <p:tag name="PA" val="v4.1.3"/>
</p:tagLst>
</file>

<file path=ppt/tags/tag64.xml><?xml version="1.0" encoding="utf-8"?>
<p:tagLst xmlns:a="http://schemas.openxmlformats.org/drawingml/2006/main" xmlns:r="http://schemas.openxmlformats.org/officeDocument/2006/relationships" xmlns:p="http://schemas.openxmlformats.org/presentationml/2006/main">
  <p:tag name="PA" val="v4.1.3"/>
</p:tagLst>
</file>

<file path=ppt/tags/tag65.xml><?xml version="1.0" encoding="utf-8"?>
<p:tagLst xmlns:a="http://schemas.openxmlformats.org/drawingml/2006/main" xmlns:r="http://schemas.openxmlformats.org/officeDocument/2006/relationships" xmlns:p="http://schemas.openxmlformats.org/presentationml/2006/main">
  <p:tag name="PA" val="v4.1.3"/>
</p:tagLst>
</file>

<file path=ppt/tags/tag66.xml><?xml version="1.0" encoding="utf-8"?>
<p:tagLst xmlns:a="http://schemas.openxmlformats.org/drawingml/2006/main" xmlns:r="http://schemas.openxmlformats.org/officeDocument/2006/relationships" xmlns:p="http://schemas.openxmlformats.org/presentationml/2006/main">
  <p:tag name="PA" val="v4.1.3"/>
</p:tagLst>
</file>

<file path=ppt/tags/tag67.xml><?xml version="1.0" encoding="utf-8"?>
<p:tagLst xmlns:a="http://schemas.openxmlformats.org/drawingml/2006/main" xmlns:r="http://schemas.openxmlformats.org/officeDocument/2006/relationships" xmlns:p="http://schemas.openxmlformats.org/presentationml/2006/main">
  <p:tag name="PA" val="v4.1.3"/>
</p:tagLst>
</file>

<file path=ppt/tags/tag68.xml><?xml version="1.0" encoding="utf-8"?>
<p:tagLst xmlns:a="http://schemas.openxmlformats.org/drawingml/2006/main" xmlns:r="http://schemas.openxmlformats.org/officeDocument/2006/relationships" xmlns:p="http://schemas.openxmlformats.org/presentationml/2006/main">
  <p:tag name="PA" val="v4.1.3"/>
</p:tagLst>
</file>

<file path=ppt/tags/tag69.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70.xml><?xml version="1.0" encoding="utf-8"?>
<p:tagLst xmlns:a="http://schemas.openxmlformats.org/drawingml/2006/main" xmlns:r="http://schemas.openxmlformats.org/officeDocument/2006/relationships" xmlns:p="http://schemas.openxmlformats.org/presentationml/2006/main">
  <p:tag name="PA" val="v4.1.3"/>
</p:tagLst>
</file>

<file path=ppt/tags/tag71.xml><?xml version="1.0" encoding="utf-8"?>
<p:tagLst xmlns:a="http://schemas.openxmlformats.org/drawingml/2006/main" xmlns:r="http://schemas.openxmlformats.org/officeDocument/2006/relationships" xmlns:p="http://schemas.openxmlformats.org/presentationml/2006/main">
  <p:tag name="PA" val="v4.1.3"/>
</p:tagLst>
</file>

<file path=ppt/tags/tag72.xml><?xml version="1.0" encoding="utf-8"?>
<p:tagLst xmlns:a="http://schemas.openxmlformats.org/drawingml/2006/main" xmlns:r="http://schemas.openxmlformats.org/officeDocument/2006/relationships" xmlns:p="http://schemas.openxmlformats.org/presentationml/2006/main">
  <p:tag name="PA" val="v4.1.3"/>
</p:tagLst>
</file>

<file path=ppt/tags/tag73.xml><?xml version="1.0" encoding="utf-8"?>
<p:tagLst xmlns:a="http://schemas.openxmlformats.org/drawingml/2006/main" xmlns:r="http://schemas.openxmlformats.org/officeDocument/2006/relationships" xmlns:p="http://schemas.openxmlformats.org/presentationml/2006/main">
  <p:tag name="PA" val="v4.1.3"/>
</p:tagLst>
</file>

<file path=ppt/tags/tag74.xml><?xml version="1.0" encoding="utf-8"?>
<p:tagLst xmlns:a="http://schemas.openxmlformats.org/drawingml/2006/main" xmlns:r="http://schemas.openxmlformats.org/officeDocument/2006/relationships" xmlns:p="http://schemas.openxmlformats.org/presentationml/2006/main">
  <p:tag name="PA" val="v4.1.3"/>
</p:tagLst>
</file>

<file path=ppt/tags/tag75.xml><?xml version="1.0" encoding="utf-8"?>
<p:tagLst xmlns:a="http://schemas.openxmlformats.org/drawingml/2006/main" xmlns:r="http://schemas.openxmlformats.org/officeDocument/2006/relationships" xmlns:p="http://schemas.openxmlformats.org/presentationml/2006/main">
  <p:tag name="PA" val="v4.1.3"/>
</p:tagLst>
</file>

<file path=ppt/tags/tag76.xml><?xml version="1.0" encoding="utf-8"?>
<p:tagLst xmlns:a="http://schemas.openxmlformats.org/drawingml/2006/main" xmlns:r="http://schemas.openxmlformats.org/officeDocument/2006/relationships" xmlns:p="http://schemas.openxmlformats.org/presentationml/2006/main">
  <p:tag name="PA" val="v4.1.3"/>
</p:tagLst>
</file>

<file path=ppt/tags/tag77.xml><?xml version="1.0" encoding="utf-8"?>
<p:tagLst xmlns:a="http://schemas.openxmlformats.org/drawingml/2006/main" xmlns:r="http://schemas.openxmlformats.org/officeDocument/2006/relationships" xmlns:p="http://schemas.openxmlformats.org/presentationml/2006/main">
  <p:tag name="PA" val="v4.1.3"/>
</p:tagLst>
</file>

<file path=ppt/tags/tag78.xml><?xml version="1.0" encoding="utf-8"?>
<p:tagLst xmlns:a="http://schemas.openxmlformats.org/drawingml/2006/main" xmlns:r="http://schemas.openxmlformats.org/officeDocument/2006/relationships" xmlns:p="http://schemas.openxmlformats.org/presentationml/2006/main">
  <p:tag name="PA" val="v4.1.3"/>
</p:tagLst>
</file>

<file path=ppt/tags/tag79.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4.1.3"/>
</p:tagLst>
</file>

<file path=ppt/tags/tag80.xml><?xml version="1.0" encoding="utf-8"?>
<p:tagLst xmlns:a="http://schemas.openxmlformats.org/drawingml/2006/main" xmlns:r="http://schemas.openxmlformats.org/officeDocument/2006/relationships" xmlns:p="http://schemas.openxmlformats.org/presentationml/2006/main">
  <p:tag name="PA" val="v4.1.3"/>
</p:tagLst>
</file>

<file path=ppt/tags/tag81.xml><?xml version="1.0" encoding="utf-8"?>
<p:tagLst xmlns:a="http://schemas.openxmlformats.org/drawingml/2006/main" xmlns:r="http://schemas.openxmlformats.org/officeDocument/2006/relationships" xmlns:p="http://schemas.openxmlformats.org/presentationml/2006/main">
  <p:tag name="PA" val="v4.1.3"/>
</p:tagLst>
</file>

<file path=ppt/tags/tag82.xml><?xml version="1.0" encoding="utf-8"?>
<p:tagLst xmlns:a="http://schemas.openxmlformats.org/drawingml/2006/main" xmlns:r="http://schemas.openxmlformats.org/officeDocument/2006/relationships" xmlns:p="http://schemas.openxmlformats.org/presentationml/2006/main">
  <p:tag name="PA" val="v4.1.3"/>
</p:tagLst>
</file>

<file path=ppt/tags/tag83.xml><?xml version="1.0" encoding="utf-8"?>
<p:tagLst xmlns:a="http://schemas.openxmlformats.org/drawingml/2006/main" xmlns:r="http://schemas.openxmlformats.org/officeDocument/2006/relationships" xmlns:p="http://schemas.openxmlformats.org/presentationml/2006/main">
  <p:tag name="PA" val="v4.1.3"/>
</p:tagLst>
</file>

<file path=ppt/tags/tag84.xml><?xml version="1.0" encoding="utf-8"?>
<p:tagLst xmlns:a="http://schemas.openxmlformats.org/drawingml/2006/main" xmlns:r="http://schemas.openxmlformats.org/officeDocument/2006/relationships" xmlns:p="http://schemas.openxmlformats.org/presentationml/2006/main">
  <p:tag name="PA" val="v4.1.3"/>
</p:tagLst>
</file>

<file path=ppt/tags/tag85.xml><?xml version="1.0" encoding="utf-8"?>
<p:tagLst xmlns:a="http://schemas.openxmlformats.org/drawingml/2006/main" xmlns:r="http://schemas.openxmlformats.org/officeDocument/2006/relationships" xmlns:p="http://schemas.openxmlformats.org/presentationml/2006/main">
  <p:tag name="PA" val="v4.1.3"/>
</p:tagLst>
</file>

<file path=ppt/tags/tag86.xml><?xml version="1.0" encoding="utf-8"?>
<p:tagLst xmlns:a="http://schemas.openxmlformats.org/drawingml/2006/main" xmlns:r="http://schemas.openxmlformats.org/officeDocument/2006/relationships" xmlns:p="http://schemas.openxmlformats.org/presentationml/2006/main">
  <p:tag name="PA" val="v4.1.3"/>
</p:tagLst>
</file>

<file path=ppt/tags/tag87.xml><?xml version="1.0" encoding="utf-8"?>
<p:tagLst xmlns:a="http://schemas.openxmlformats.org/drawingml/2006/main" xmlns:r="http://schemas.openxmlformats.org/officeDocument/2006/relationships" xmlns:p="http://schemas.openxmlformats.org/presentationml/2006/main">
  <p:tag name="PA" val="v4.1.3"/>
</p:tagLst>
</file>

<file path=ppt/tags/tag88.xml><?xml version="1.0" encoding="utf-8"?>
<p:tagLst xmlns:a="http://schemas.openxmlformats.org/drawingml/2006/main" xmlns:r="http://schemas.openxmlformats.org/officeDocument/2006/relationships" xmlns:p="http://schemas.openxmlformats.org/presentationml/2006/main">
  <p:tag name="PA" val="v4.1.3"/>
</p:tagLst>
</file>

<file path=ppt/tags/tag89.xml><?xml version="1.0" encoding="utf-8"?>
<p:tagLst xmlns:a="http://schemas.openxmlformats.org/drawingml/2006/main" xmlns:r="http://schemas.openxmlformats.org/officeDocument/2006/relationships" xmlns:p="http://schemas.openxmlformats.org/presentationml/2006/main">
  <p:tag name="PA" val="v4.1.3"/>
</p:tagLst>
</file>

<file path=ppt/tags/tag9.xml><?xml version="1.0" encoding="utf-8"?>
<p:tagLst xmlns:a="http://schemas.openxmlformats.org/drawingml/2006/main" xmlns:r="http://schemas.openxmlformats.org/officeDocument/2006/relationships" xmlns:p="http://schemas.openxmlformats.org/presentationml/2006/main">
  <p:tag name="PA" val="v4.1.3"/>
</p:tagLst>
</file>

<file path=ppt/tags/tag90.xml><?xml version="1.0" encoding="utf-8"?>
<p:tagLst xmlns:a="http://schemas.openxmlformats.org/drawingml/2006/main" xmlns:r="http://schemas.openxmlformats.org/officeDocument/2006/relationships" xmlns:p="http://schemas.openxmlformats.org/presentationml/2006/main">
  <p:tag name="PA" val="v4.1.3"/>
</p:tagLst>
</file>

<file path=ppt/tags/tag91.xml><?xml version="1.0" encoding="utf-8"?>
<p:tagLst xmlns:a="http://schemas.openxmlformats.org/drawingml/2006/main" xmlns:r="http://schemas.openxmlformats.org/officeDocument/2006/relationships" xmlns:p="http://schemas.openxmlformats.org/presentationml/2006/main">
  <p:tag name="PA" val="v4.1.3"/>
</p:tagLst>
</file>

<file path=ppt/tags/tag92.xml><?xml version="1.0" encoding="utf-8"?>
<p:tagLst xmlns:a="http://schemas.openxmlformats.org/drawingml/2006/main" xmlns:r="http://schemas.openxmlformats.org/officeDocument/2006/relationships" xmlns:p="http://schemas.openxmlformats.org/presentationml/2006/main">
  <p:tag name="PA" val="v4.1.3"/>
</p:tagLst>
</file>

<file path=ppt/tags/tag93.xml><?xml version="1.0" encoding="utf-8"?>
<p:tagLst xmlns:a="http://schemas.openxmlformats.org/drawingml/2006/main" xmlns:r="http://schemas.openxmlformats.org/officeDocument/2006/relationships" xmlns:p="http://schemas.openxmlformats.org/presentationml/2006/main">
  <p:tag name="PA" val="v4.1.3"/>
</p:tagLst>
</file>

<file path=ppt/tags/tag94.xml><?xml version="1.0" encoding="utf-8"?>
<p:tagLst xmlns:a="http://schemas.openxmlformats.org/drawingml/2006/main" xmlns:r="http://schemas.openxmlformats.org/officeDocument/2006/relationships" xmlns:p="http://schemas.openxmlformats.org/presentationml/2006/main">
  <p:tag name="PA" val="v4.1.3"/>
</p:tagLst>
</file>

<file path=ppt/tags/tag95.xml><?xml version="1.0" encoding="utf-8"?>
<p:tagLst xmlns:a="http://schemas.openxmlformats.org/drawingml/2006/main" xmlns:r="http://schemas.openxmlformats.org/officeDocument/2006/relationships" xmlns:p="http://schemas.openxmlformats.org/presentationml/2006/main">
  <p:tag name="PA" val="v4.1.3"/>
</p:tagLst>
</file>

<file path=ppt/tags/tag96.xml><?xml version="1.0" encoding="utf-8"?>
<p:tagLst xmlns:a="http://schemas.openxmlformats.org/drawingml/2006/main" xmlns:r="http://schemas.openxmlformats.org/officeDocument/2006/relationships" xmlns:p="http://schemas.openxmlformats.org/presentationml/2006/main">
  <p:tag name="PA" val="v4.1.3"/>
</p:tagLst>
</file>

<file path=ppt/tags/tag97.xml><?xml version="1.0" encoding="utf-8"?>
<p:tagLst xmlns:a="http://schemas.openxmlformats.org/drawingml/2006/main" xmlns:r="http://schemas.openxmlformats.org/officeDocument/2006/relationships" xmlns:p="http://schemas.openxmlformats.org/presentationml/2006/main">
  <p:tag name="PA" val="v4.1.3"/>
</p:tagLst>
</file>

<file path=ppt/tags/tag98.xml><?xml version="1.0" encoding="utf-8"?>
<p:tagLst xmlns:a="http://schemas.openxmlformats.org/drawingml/2006/main" xmlns:r="http://schemas.openxmlformats.org/officeDocument/2006/relationships" xmlns:p="http://schemas.openxmlformats.org/presentationml/2006/main">
  <p:tag name="PA" val="v4.1.3"/>
</p:tagLst>
</file>

<file path=ppt/tags/tag99.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自定义 51">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3F3F3F"/>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1766</Words>
  <Application>Microsoft Office PowerPoint</Application>
  <PresentationFormat>宽屏</PresentationFormat>
  <Paragraphs>158</Paragraphs>
  <Slides>30</Slides>
  <Notes>30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30</vt:i4>
      </vt:variant>
    </vt:vector>
  </HeadingPairs>
  <TitlesOfParts>
    <vt:vector size="45" baseType="lpstr">
      <vt:lpstr>Helvetica Light</vt:lpstr>
      <vt:lpstr>Lato Black</vt:lpstr>
      <vt:lpstr>Lora</vt:lpstr>
      <vt:lpstr>Montserrat</vt:lpstr>
      <vt:lpstr>Poppins</vt:lpstr>
      <vt:lpstr>Poppins Light</vt:lpstr>
      <vt:lpstr>Poppins SemiBold</vt:lpstr>
      <vt:lpstr>宋体</vt:lpstr>
      <vt:lpstr>Arial</vt:lpstr>
      <vt:lpstr>Calibri</vt:lpstr>
      <vt:lpstr>Calibri Light</vt:lpstr>
      <vt:lpstr>Calisto MT</vt:lpstr>
      <vt:lpstr>等线</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1</cp:revision>
  <dcterms:created xsi:type="dcterms:W3CDTF">2017-10-13T14:05:49Z</dcterms:created>
  <dcterms:modified xsi:type="dcterms:W3CDTF">2018-04-28T02:25:12Z</dcterms:modified>
</cp:coreProperties>
</file>