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317" r:id="rId3"/>
    <p:sldId id="316" r:id="rId5"/>
    <p:sldId id="315" r:id="rId6"/>
    <p:sldId id="259" r:id="rId7"/>
    <p:sldId id="292" r:id="rId8"/>
    <p:sldId id="264" r:id="rId9"/>
    <p:sldId id="287" r:id="rId10"/>
    <p:sldId id="318" r:id="rId11"/>
    <p:sldId id="291" r:id="rId12"/>
    <p:sldId id="293" r:id="rId13"/>
    <p:sldId id="267" r:id="rId14"/>
    <p:sldId id="268" r:id="rId15"/>
    <p:sldId id="271" r:id="rId16"/>
    <p:sldId id="319" r:id="rId17"/>
    <p:sldId id="274" r:id="rId18"/>
    <p:sldId id="275" r:id="rId19"/>
    <p:sldId id="272" r:id="rId20"/>
    <p:sldId id="321" r:id="rId21"/>
    <p:sldId id="266" r:id="rId22"/>
    <p:sldId id="320" r:id="rId23"/>
    <p:sldId id="276" r:id="rId24"/>
    <p:sldId id="270" r:id="rId25"/>
    <p:sldId id="260" r:id="rId26"/>
    <p:sldId id="261" r:id="rId27"/>
    <p:sldId id="32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285883"/>
    <a:srgbClr val="244C77"/>
    <a:srgbClr val="000000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0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5" y="3801451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5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11.jpeg"/><Relationship Id="rId7" Type="http://schemas.openxmlformats.org/officeDocument/2006/relationships/tags" Target="../tags/tag4.xml"/><Relationship Id="rId6" Type="http://schemas.openxmlformats.org/officeDocument/2006/relationships/image" Target="../media/image10.jpeg"/><Relationship Id="rId5" Type="http://schemas.openxmlformats.org/officeDocument/2006/relationships/tags" Target="../tags/tag3.xml"/><Relationship Id="rId4" Type="http://schemas.openxmlformats.org/officeDocument/2006/relationships/image" Target="../media/image9.jpeg"/><Relationship Id="rId3" Type="http://schemas.openxmlformats.org/officeDocument/2006/relationships/tags" Target="../tags/tag2.xml"/><Relationship Id="rId23" Type="http://schemas.openxmlformats.org/officeDocument/2006/relationships/notesSlide" Target="../notesSlides/notesSlide5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14.xml"/><Relationship Id="rId20" Type="http://schemas.openxmlformats.org/officeDocument/2006/relationships/tags" Target="../tags/tag13.xml"/><Relationship Id="rId2" Type="http://schemas.openxmlformats.org/officeDocument/2006/relationships/image" Target="../media/image8.jpeg"/><Relationship Id="rId19" Type="http://schemas.openxmlformats.org/officeDocument/2006/relationships/tags" Target="../tags/tag12.xml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tags" Target="../tags/tag8.xml"/><Relationship Id="rId14" Type="http://schemas.openxmlformats.org/officeDocument/2006/relationships/image" Target="../media/image14.jpeg"/><Relationship Id="rId13" Type="http://schemas.openxmlformats.org/officeDocument/2006/relationships/tags" Target="../tags/tag7.xml"/><Relationship Id="rId12" Type="http://schemas.openxmlformats.org/officeDocument/2006/relationships/image" Target="../media/image13.jpeg"/><Relationship Id="rId11" Type="http://schemas.openxmlformats.org/officeDocument/2006/relationships/tags" Target="../tags/tag6.xml"/><Relationship Id="rId10" Type="http://schemas.openxmlformats.org/officeDocument/2006/relationships/image" Target="../media/image12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/>
        </p:nvGrpSpPr>
        <p:grpSpPr bwMode="auto">
          <a:xfrm>
            <a:off x="-635" y="0"/>
            <a:ext cx="7828915" cy="3660140"/>
            <a:chOff x="2066" y="-10"/>
            <a:chExt cx="3564" cy="1484"/>
          </a:xfrm>
          <a:solidFill>
            <a:srgbClr val="285883"/>
          </a:solidFill>
        </p:grpSpPr>
        <p:sp>
          <p:nvSpPr>
            <p:cNvPr id="6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Group 667"/>
          <p:cNvGrpSpPr>
            <a:grpSpLocks noChangeAspect="1"/>
          </p:cNvGrpSpPr>
          <p:nvPr/>
        </p:nvGrpSpPr>
        <p:grpSpPr bwMode="auto">
          <a:xfrm rot="10800000">
            <a:off x="6373495" y="4571365"/>
            <a:ext cx="5856605" cy="2352675"/>
            <a:chOff x="2066" y="-10"/>
            <a:chExt cx="3564" cy="1484"/>
          </a:xfrm>
          <a:solidFill>
            <a:srgbClr val="285883"/>
          </a:solidFill>
        </p:grpSpPr>
        <p:sp>
          <p:nvSpPr>
            <p:cNvPr id="3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83306" y="646526"/>
            <a:ext cx="2724389" cy="4593582"/>
            <a:chOff x="6326822" y="873742"/>
            <a:chExt cx="2724389" cy="4090092"/>
          </a:xfrm>
        </p:grpSpPr>
        <p:sp>
          <p:nvSpPr>
            <p:cNvPr id="37" name="矩形 36"/>
            <p:cNvSpPr/>
            <p:nvPr/>
          </p:nvSpPr>
          <p:spPr>
            <a:xfrm>
              <a:off x="6958652" y="873742"/>
              <a:ext cx="1292662" cy="952867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>
                  <a:latin typeface="华文隶书" panose="02010800040101010101" pitchFamily="2" charset="-122"/>
                  <a:ea typeface="华文隶书" panose="02010800040101010101" pitchFamily="2" charset="-122"/>
                </a:rPr>
                <a:t>极</a:t>
              </a:r>
              <a:endParaRPr lang="zh-CN" altLang="en-US" sz="7200" dirty="0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26822" y="1609976"/>
              <a:ext cx="1107996" cy="10687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简</a:t>
              </a:r>
              <a:endPara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300411" y="2013003"/>
              <a:ext cx="1750800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>
                  <a:solidFill>
                    <a:srgbClr val="C00000"/>
                  </a:solidFill>
                </a:rPr>
                <a:t>[JI JIAN]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073877" y="2390978"/>
              <a:ext cx="800219" cy="257285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中国风商务</a:t>
              </a:r>
              <a:endPara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409472" y="2738874"/>
            <a:ext cx="1106170" cy="2486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意境，是指一种能令人感受领悟、意味无穷却又难以明确言传、具体把握的境界。它是形神情理的统一、虚实有无的协调，既生于意外，又蕴于象内。</a:t>
            </a:r>
            <a:endParaRPr lang="zh-CN" altLang="en-US" sz="1000" dirty="0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236" y="4245356"/>
            <a:ext cx="787790" cy="857114"/>
          </a:xfrm>
          <a:prstGeom prst="rect">
            <a:avLst/>
          </a:prstGeom>
        </p:spPr>
      </p:pic>
      <p:pic>
        <p:nvPicPr>
          <p:cNvPr id="5" name="Thomas Greenberg - The Right Pa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80153" y="686867"/>
            <a:ext cx="609600" cy="60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04386" y="5289034"/>
            <a:ext cx="1783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汇报人：小木头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2107150" y="2231219"/>
            <a:ext cx="2004427" cy="2004427"/>
          </a:xfrm>
          <a:prstGeom prst="diamond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64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4111577" y="2231219"/>
            <a:ext cx="2005854" cy="2004427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64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6103146" y="2231219"/>
            <a:ext cx="2005854" cy="2004427"/>
          </a:xfrm>
          <a:prstGeom prst="diamond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2275" tIns="41137" rIns="82275" bIns="41137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68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8109000" y="2218362"/>
            <a:ext cx="2004425" cy="2004425"/>
          </a:xfrm>
          <a:prstGeom prst="diamond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64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3101506" y="3397016"/>
            <a:ext cx="2004427" cy="2004427"/>
          </a:xfrm>
          <a:prstGeom prst="diamond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2275" tIns="41137" rIns="82275" bIns="41137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68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5105933" y="3397016"/>
            <a:ext cx="2005854" cy="2004427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64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7097501" y="3397016"/>
            <a:ext cx="2005854" cy="2004427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64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/>
          <p:nvPr/>
        </p:nvSpPr>
        <p:spPr bwMode="auto">
          <a:xfrm>
            <a:off x="3907277" y="3890833"/>
            <a:ext cx="420029" cy="35002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68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3675536" y="4342255"/>
            <a:ext cx="854936" cy="45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sz="2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/>
          <p:nvPr/>
        </p:nvSpPr>
        <p:spPr bwMode="auto">
          <a:xfrm>
            <a:off x="4890202" y="2839332"/>
            <a:ext cx="470033" cy="320022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68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4661320" y="3222176"/>
            <a:ext cx="854936" cy="45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sz="2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/>
          <p:nvPr/>
        </p:nvSpPr>
        <p:spPr bwMode="auto">
          <a:xfrm>
            <a:off x="6954631" y="2860763"/>
            <a:ext cx="394314" cy="328595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68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/>
          <p:nvPr/>
        </p:nvSpPr>
        <p:spPr bwMode="auto">
          <a:xfrm>
            <a:off x="7957561" y="4048723"/>
            <a:ext cx="362882" cy="351452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68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6728854" y="3222176"/>
            <a:ext cx="855870" cy="45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sz="2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7720104" y="4384420"/>
            <a:ext cx="854936" cy="45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sz="2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588675" y="5246126"/>
            <a:ext cx="2355860" cy="661670"/>
          </a:xfrm>
          <a:prstGeom prst="rect">
            <a:avLst/>
          </a:prstGeom>
          <a:noFill/>
        </p:spPr>
        <p:txBody>
          <a:bodyPr wrap="square" lIns="82296" tIns="41148" rIns="82296" bIns="411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84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588675" y="4975826"/>
            <a:ext cx="1337310" cy="283845"/>
          </a:xfrm>
          <a:prstGeom prst="rect">
            <a:avLst/>
          </a:prstGeom>
          <a:noFill/>
        </p:spPr>
        <p:txBody>
          <a:bodyPr wrap="none" lIns="82296" tIns="41148" rIns="82296" bIns="41148" rtlCol="0">
            <a:spAutoFit/>
          </a:bodyPr>
          <a:lstStyle/>
          <a:p>
            <a:r>
              <a:rPr lang="zh-CN" altLang="en-US" sz="1320" dirty="0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</a:rPr>
              <a:t>请替换文字内容</a:t>
            </a:r>
            <a:endParaRPr lang="zh-CN" altLang="en-US" sz="1320" dirty="0">
              <a:solidFill>
                <a:schemeClr val="bg1">
                  <a:lumMod val="5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3287207" y="1755608"/>
            <a:ext cx="2355860" cy="661670"/>
          </a:xfrm>
          <a:prstGeom prst="rect">
            <a:avLst/>
          </a:prstGeom>
          <a:noFill/>
        </p:spPr>
        <p:txBody>
          <a:bodyPr wrap="square" lIns="82296" tIns="41148" rIns="82296" bIns="411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84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3287206" y="1485310"/>
            <a:ext cx="1337310" cy="283845"/>
          </a:xfrm>
          <a:prstGeom prst="rect">
            <a:avLst/>
          </a:prstGeom>
          <a:noFill/>
        </p:spPr>
        <p:txBody>
          <a:bodyPr wrap="none" lIns="82296" tIns="41148" rIns="82296" bIns="41148" rtlCol="0">
            <a:spAutoFit/>
          </a:bodyPr>
          <a:lstStyle/>
          <a:p>
            <a:r>
              <a:rPr lang="zh-CN" altLang="en-US" sz="1320" dirty="0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</a:rPr>
              <a:t>请替换文字内容</a:t>
            </a:r>
            <a:endParaRPr lang="zh-CN" altLang="en-US" sz="1320" dirty="0">
              <a:solidFill>
                <a:schemeClr val="bg1">
                  <a:lumMod val="5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6219180" y="1723097"/>
            <a:ext cx="2355860" cy="661670"/>
          </a:xfrm>
          <a:prstGeom prst="rect">
            <a:avLst/>
          </a:prstGeom>
          <a:noFill/>
        </p:spPr>
        <p:txBody>
          <a:bodyPr wrap="square" lIns="82296" tIns="41148" rIns="82296" bIns="411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84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261054" y="1473156"/>
            <a:ext cx="1337310" cy="283845"/>
          </a:xfrm>
          <a:prstGeom prst="rect">
            <a:avLst/>
          </a:prstGeom>
          <a:noFill/>
        </p:spPr>
        <p:txBody>
          <a:bodyPr wrap="none" lIns="82296" tIns="41148" rIns="82296" bIns="41148" rtlCol="0">
            <a:spAutoFit/>
          </a:bodyPr>
          <a:lstStyle/>
          <a:p>
            <a:r>
              <a:rPr lang="zh-CN" altLang="en-US" sz="1320" dirty="0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</a:rPr>
              <a:t>请替换文字内容</a:t>
            </a:r>
            <a:endParaRPr lang="zh-CN" altLang="en-US" sz="1320" dirty="0">
              <a:solidFill>
                <a:schemeClr val="bg1">
                  <a:lumMod val="5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8448708" y="5294894"/>
            <a:ext cx="2355860" cy="661670"/>
          </a:xfrm>
          <a:prstGeom prst="rect">
            <a:avLst/>
          </a:prstGeom>
          <a:noFill/>
        </p:spPr>
        <p:txBody>
          <a:bodyPr wrap="square" lIns="82296" tIns="41148" rIns="82296" bIns="4114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84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8490581" y="5044954"/>
            <a:ext cx="1337310" cy="283845"/>
          </a:xfrm>
          <a:prstGeom prst="rect">
            <a:avLst/>
          </a:prstGeom>
          <a:noFill/>
        </p:spPr>
        <p:txBody>
          <a:bodyPr wrap="none" lIns="82296" tIns="41148" rIns="82296" bIns="41148" rtlCol="0">
            <a:spAutoFit/>
          </a:bodyPr>
          <a:lstStyle/>
          <a:p>
            <a:r>
              <a:rPr lang="zh-CN" altLang="en-US" sz="1320" dirty="0">
                <a:solidFill>
                  <a:schemeClr val="bg1">
                    <a:lumMod val="50000"/>
                  </a:schemeClr>
                </a:solidFill>
                <a:ea typeface="微软雅黑" panose="020B0503020204020204" charset="-122"/>
              </a:rPr>
              <a:t>请替换文字内容</a:t>
            </a:r>
            <a:endParaRPr lang="zh-CN" altLang="en-US" sz="1320" dirty="0">
              <a:solidFill>
                <a:schemeClr val="bg1">
                  <a:lumMod val="50000"/>
                </a:schemeClr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650"/>
                            </p:stCondLst>
                            <p:childTnLst>
                              <p:par>
                                <p:cTn id="12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300"/>
                            </p:stCondLst>
                            <p:childTnLst>
                              <p:par>
                                <p:cTn id="13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950"/>
                            </p:stCondLst>
                            <p:childTnLst>
                              <p:par>
                                <p:cTn id="14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bldLvl="0" animBg="1"/>
      <p:bldP spid="31751" grpId="0" bldLvl="0" animBg="1"/>
      <p:bldP spid="31752" grpId="0" bldLvl="0" animBg="1"/>
      <p:bldP spid="31753" grpId="0" bldLvl="0" animBg="1"/>
      <p:bldP spid="31754" grpId="0" bldLvl="0" animBg="1"/>
      <p:bldP spid="31755" grpId="0" bldLvl="0" animBg="1"/>
      <p:bldP spid="31756" grpId="0" bldLvl="0" animBg="1"/>
      <p:bldP spid="31760" grpId="0" bldLvl="0" animBg="1"/>
      <p:bldP spid="31761" grpId="0"/>
      <p:bldP spid="31762" grpId="0" bldLvl="0" animBg="1"/>
      <p:bldP spid="31763" grpId="0"/>
      <p:bldP spid="31766" grpId="0" bldLvl="0" animBg="1"/>
      <p:bldP spid="31767" grpId="0" bldLvl="0" animBg="1"/>
      <p:bldP spid="31769" grpId="0"/>
      <p:bldP spid="31771" grpId="0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0" t="5407" r="31738"/>
          <a:stretch>
            <a:fillRect/>
          </a:stretch>
        </p:blipFill>
        <p:spPr>
          <a:xfrm>
            <a:off x="2419350" y="952500"/>
            <a:ext cx="1790700" cy="5331946"/>
          </a:xfrm>
          <a:custGeom>
            <a:avLst/>
            <a:gdLst>
              <a:gd name="connsiteX0" fmla="*/ 0 w 1790700"/>
              <a:gd name="connsiteY0" fmla="*/ 0 h 5331946"/>
              <a:gd name="connsiteX1" fmla="*/ 1790700 w 1790700"/>
              <a:gd name="connsiteY1" fmla="*/ 0 h 5331946"/>
              <a:gd name="connsiteX2" fmla="*/ 1790700 w 1790700"/>
              <a:gd name="connsiteY2" fmla="*/ 5331946 h 5331946"/>
              <a:gd name="connsiteX3" fmla="*/ 0 w 1790700"/>
              <a:gd name="connsiteY3" fmla="*/ 5331946 h 53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0700" h="5331946">
                <a:moveTo>
                  <a:pt x="0" y="0"/>
                </a:moveTo>
                <a:lnTo>
                  <a:pt x="1790700" y="0"/>
                </a:lnTo>
                <a:lnTo>
                  <a:pt x="1790700" y="5331946"/>
                </a:lnTo>
                <a:lnTo>
                  <a:pt x="0" y="5331946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4988769" y="169588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  <a:endParaRPr lang="zh-CN" altLang="en-US" sz="3200" b="0" i="0" dirty="0">
              <a:solidFill>
                <a:schemeClr val="bg2">
                  <a:lumMod val="1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88769" y="228065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00600" y="3045946"/>
            <a:ext cx="615315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894684" y="3464867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4684" y="508411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3" b="14415"/>
          <a:stretch>
            <a:fillRect/>
          </a:stretch>
        </p:blipFill>
        <p:spPr>
          <a:xfrm>
            <a:off x="8727914" y="1011494"/>
            <a:ext cx="2628343" cy="2262648"/>
          </a:xfrm>
          <a:custGeom>
            <a:avLst/>
            <a:gdLst>
              <a:gd name="connsiteX0" fmla="*/ 0 w 2628343"/>
              <a:gd name="connsiteY0" fmla="*/ 0 h 2262648"/>
              <a:gd name="connsiteX1" fmla="*/ 2628343 w 2628343"/>
              <a:gd name="connsiteY1" fmla="*/ 0 h 2262648"/>
              <a:gd name="connsiteX2" fmla="*/ 2628343 w 2628343"/>
              <a:gd name="connsiteY2" fmla="*/ 2262648 h 2262648"/>
              <a:gd name="connsiteX3" fmla="*/ 0 w 2628343"/>
              <a:gd name="connsiteY3" fmla="*/ 2262648 h 226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343" h="2262648">
                <a:moveTo>
                  <a:pt x="0" y="0"/>
                </a:moveTo>
                <a:lnTo>
                  <a:pt x="2628343" y="0"/>
                </a:lnTo>
                <a:lnTo>
                  <a:pt x="2628343" y="2262648"/>
                </a:lnTo>
                <a:lnTo>
                  <a:pt x="0" y="2262648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00"/>
          <a:stretch>
            <a:fillRect/>
          </a:stretch>
        </p:blipFill>
        <p:spPr>
          <a:xfrm>
            <a:off x="8124921" y="3651080"/>
            <a:ext cx="1641249" cy="1426291"/>
          </a:xfrm>
          <a:custGeom>
            <a:avLst/>
            <a:gdLst>
              <a:gd name="connsiteX0" fmla="*/ 0 w 1641249"/>
              <a:gd name="connsiteY0" fmla="*/ 0 h 1426291"/>
              <a:gd name="connsiteX1" fmla="*/ 1641249 w 1641249"/>
              <a:gd name="connsiteY1" fmla="*/ 0 h 1426291"/>
              <a:gd name="connsiteX2" fmla="*/ 1641249 w 1641249"/>
              <a:gd name="connsiteY2" fmla="*/ 1426291 h 1426291"/>
              <a:gd name="connsiteX3" fmla="*/ 0 w 1641249"/>
              <a:gd name="connsiteY3" fmla="*/ 1426291 h 142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1249" h="1426291">
                <a:moveTo>
                  <a:pt x="0" y="0"/>
                </a:moveTo>
                <a:lnTo>
                  <a:pt x="1641249" y="0"/>
                </a:lnTo>
                <a:lnTo>
                  <a:pt x="1641249" y="1426291"/>
                </a:lnTo>
                <a:lnTo>
                  <a:pt x="0" y="1426291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5587" r="31956" b="5131"/>
          <a:stretch>
            <a:fillRect/>
          </a:stretch>
        </p:blipFill>
        <p:spPr>
          <a:xfrm>
            <a:off x="6867138" y="2142818"/>
            <a:ext cx="1656813" cy="1426292"/>
          </a:xfrm>
          <a:custGeom>
            <a:avLst/>
            <a:gdLst>
              <a:gd name="connsiteX0" fmla="*/ 0 w 1656813"/>
              <a:gd name="connsiteY0" fmla="*/ 0 h 1426292"/>
              <a:gd name="connsiteX1" fmla="*/ 1656813 w 1656813"/>
              <a:gd name="connsiteY1" fmla="*/ 0 h 1426292"/>
              <a:gd name="connsiteX2" fmla="*/ 1656813 w 1656813"/>
              <a:gd name="connsiteY2" fmla="*/ 1426292 h 1426292"/>
              <a:gd name="connsiteX3" fmla="*/ 0 w 1656813"/>
              <a:gd name="connsiteY3" fmla="*/ 1426292 h 142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813" h="1426292">
                <a:moveTo>
                  <a:pt x="0" y="0"/>
                </a:moveTo>
                <a:lnTo>
                  <a:pt x="1656813" y="0"/>
                </a:lnTo>
                <a:lnTo>
                  <a:pt x="1656813" y="1426292"/>
                </a:lnTo>
                <a:lnTo>
                  <a:pt x="0" y="1426292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1867469" y="2537218"/>
            <a:ext cx="4444841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7469" y="4754205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79148" y="3651078"/>
            <a:ext cx="677108" cy="173380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0" i="0" dirty="0">
                <a:solidFill>
                  <a:srgbClr val="00206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  <a:endParaRPr lang="zh-CN" altLang="en-US" sz="3200" b="0" i="0" dirty="0">
              <a:solidFill>
                <a:srgbClr val="00206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31354" y="3732156"/>
            <a:ext cx="1015663" cy="22810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63" b="10263"/>
          <a:stretch>
            <a:fillRect/>
          </a:stretch>
        </p:blipFill>
        <p:spPr>
          <a:xfrm>
            <a:off x="314325" y="3276600"/>
            <a:ext cx="11458576" cy="3219450"/>
          </a:xfrm>
          <a:custGeom>
            <a:avLst/>
            <a:gdLst>
              <a:gd name="connsiteX0" fmla="*/ 0 w 11458576"/>
              <a:gd name="connsiteY0" fmla="*/ 0 h 3219450"/>
              <a:gd name="connsiteX1" fmla="*/ 11458576 w 11458576"/>
              <a:gd name="connsiteY1" fmla="*/ 0 h 3219450"/>
              <a:gd name="connsiteX2" fmla="*/ 11458576 w 11458576"/>
              <a:gd name="connsiteY2" fmla="*/ 3219450 h 3219450"/>
              <a:gd name="connsiteX3" fmla="*/ 0 w 11458576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576" h="3219450">
                <a:moveTo>
                  <a:pt x="0" y="0"/>
                </a:moveTo>
                <a:lnTo>
                  <a:pt x="11458576" y="0"/>
                </a:lnTo>
                <a:lnTo>
                  <a:pt x="11458576" y="3219450"/>
                </a:lnTo>
                <a:lnTo>
                  <a:pt x="0" y="321945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5807920" y="1057692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07920" y="2392384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/>
        </p:nvGrpSpPr>
        <p:grpSpPr bwMode="auto">
          <a:xfrm rot="5400000">
            <a:off x="7534910" y="2675255"/>
            <a:ext cx="6353175" cy="2961005"/>
            <a:chOff x="2066" y="-10"/>
            <a:chExt cx="3564" cy="1484"/>
          </a:xfrm>
          <a:solidFill>
            <a:srgbClr val="285883"/>
          </a:solidFill>
        </p:grpSpPr>
        <p:sp>
          <p:nvSpPr>
            <p:cNvPr id="4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963029"/>
            <a:ext cx="12192000" cy="2155371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7933">
            <a:off x="566344" y="-352372"/>
            <a:ext cx="3568709" cy="6858000"/>
          </a:xfrm>
          <a:prstGeom prst="rect">
            <a:avLst/>
          </a:prstGeom>
        </p:spPr>
      </p:pic>
      <p:grpSp>
        <p:nvGrpSpPr>
          <p:cNvPr id="6" name="组 5"/>
          <p:cNvGrpSpPr/>
          <p:nvPr/>
        </p:nvGrpSpPr>
        <p:grpSpPr>
          <a:xfrm>
            <a:off x="4205798" y="2887464"/>
            <a:ext cx="6595009" cy="2092881"/>
            <a:chOff x="5280619" y="898106"/>
            <a:chExt cx="6595009" cy="2092881"/>
          </a:xfrm>
        </p:grpSpPr>
        <p:sp>
          <p:nvSpPr>
            <p:cNvPr id="7" name="文本框 6"/>
            <p:cNvSpPr txBox="1"/>
            <p:nvPr/>
          </p:nvSpPr>
          <p:spPr>
            <a:xfrm>
              <a:off x="5280619" y="898106"/>
              <a:ext cx="6595009" cy="2091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13000" dirty="0">
                  <a:solidFill>
                    <a:schemeClr val="bg1"/>
                  </a:solidFill>
                  <a:latin typeface="WenYue GuDianMingChaoTi (Non-Commercial Use) W5" charset="-122"/>
                  <a:ea typeface="WenYue GuDianMingChaoTi (Non-Commercial Use) W5" charset="-122"/>
                  <a:cs typeface="WenYue GuDianMingChaoTi (Non-Commercial Use) W5" charset="-122"/>
                </a:rPr>
                <a:t>第三章</a:t>
              </a:r>
              <a:endParaRPr kumimoji="1" lang="zh-CN" altLang="en-US" sz="13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 dirty="0">
                  <a:solidFill>
                    <a:schemeClr val="bg1"/>
                  </a:solidFill>
                </a:rPr>
                <a:t>JIANGNAN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 dirty="0">
                  <a:solidFill>
                    <a:schemeClr val="bg1"/>
                  </a:solidFill>
                </a:rPr>
                <a:t>JIANGNAN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98"/>
          <p:cNvGrpSpPr/>
          <p:nvPr/>
        </p:nvGrpSpPr>
        <p:grpSpPr>
          <a:xfrm>
            <a:off x="6261990" y="4805913"/>
            <a:ext cx="4584926" cy="940702"/>
            <a:chOff x="5143504" y="3571882"/>
            <a:chExt cx="3643338" cy="747417"/>
          </a:xfrm>
          <a:solidFill>
            <a:schemeClr val="bg1"/>
          </a:solidFill>
        </p:grpSpPr>
        <p:grpSp>
          <p:nvGrpSpPr>
            <p:cNvPr id="35" name="Group 92"/>
            <p:cNvGrpSpPr/>
            <p:nvPr/>
          </p:nvGrpSpPr>
          <p:grpSpPr>
            <a:xfrm>
              <a:off x="6143636" y="3571882"/>
              <a:ext cx="2643206" cy="747417"/>
              <a:chOff x="6143636" y="3571882"/>
              <a:chExt cx="2643206" cy="747417"/>
            </a:xfrm>
            <a:grpFill/>
          </p:grpSpPr>
          <p:sp>
            <p:nvSpPr>
              <p:cNvPr id="39" name="Rectangle 39"/>
              <p:cNvSpPr/>
              <p:nvPr/>
            </p:nvSpPr>
            <p:spPr>
              <a:xfrm>
                <a:off x="6143636" y="3857634"/>
                <a:ext cx="264320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anose="020B030603050402020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anose="020B030603050402020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anose="020B0306030504020204" charset="0"/>
                  </a:rPr>
                  <a:t>字以内据统计每页幻灯片。</a:t>
                </a:r>
                <a:endPara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anose="020B0306030504020204" charset="0"/>
                </a:endParaRPr>
              </a:p>
            </p:txBody>
          </p:sp>
          <p:sp>
            <p:nvSpPr>
              <p:cNvPr id="40" name="Rectangle 40"/>
              <p:cNvSpPr/>
              <p:nvPr/>
            </p:nvSpPr>
            <p:spPr>
              <a:xfrm>
                <a:off x="6143636" y="3571882"/>
                <a:ext cx="754150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加入标题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36" name="Group 85"/>
            <p:cNvGrpSpPr/>
            <p:nvPr/>
          </p:nvGrpSpPr>
          <p:grpSpPr>
            <a:xfrm>
              <a:off x="5143504" y="3643320"/>
              <a:ext cx="636196" cy="636164"/>
              <a:chOff x="5143504" y="3643320"/>
              <a:chExt cx="636196" cy="636164"/>
            </a:xfrm>
            <a:grpFill/>
          </p:grpSpPr>
          <p:sp>
            <p:nvSpPr>
              <p:cNvPr id="37" name="Rectangle 27"/>
              <p:cNvSpPr/>
              <p:nvPr/>
            </p:nvSpPr>
            <p:spPr>
              <a:xfrm>
                <a:off x="5143504" y="3643320"/>
                <a:ext cx="636196" cy="636164"/>
              </a:xfrm>
              <a:prstGeom prst="rect">
                <a:avLst/>
              </a:prstGeom>
              <a:solidFill>
                <a:srgbClr val="264D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8" name="Freeform 107"/>
              <p:cNvSpPr>
                <a:spLocks noEditPoints="1"/>
              </p:cNvSpPr>
              <p:nvPr/>
            </p:nvSpPr>
            <p:spPr bwMode="auto">
              <a:xfrm>
                <a:off x="5286380" y="3786196"/>
                <a:ext cx="365566" cy="314258"/>
              </a:xfrm>
              <a:custGeom>
                <a:avLst/>
                <a:gdLst/>
                <a:ahLst/>
                <a:cxnLst>
                  <a:cxn ang="0">
                    <a:pos x="337" y="165"/>
                  </a:cxn>
                  <a:cxn ang="0">
                    <a:pos x="170" y="0"/>
                  </a:cxn>
                  <a:cxn ang="0">
                    <a:pos x="5" y="165"/>
                  </a:cxn>
                  <a:cxn ang="0">
                    <a:pos x="5" y="165"/>
                  </a:cxn>
                  <a:cxn ang="0">
                    <a:pos x="0" y="172"/>
                  </a:cxn>
                  <a:cxn ang="0">
                    <a:pos x="0" y="181"/>
                  </a:cxn>
                  <a:cxn ang="0">
                    <a:pos x="0" y="189"/>
                  </a:cxn>
                  <a:cxn ang="0">
                    <a:pos x="5" y="196"/>
                  </a:cxn>
                  <a:cxn ang="0">
                    <a:pos x="5" y="196"/>
                  </a:cxn>
                  <a:cxn ang="0">
                    <a:pos x="13" y="201"/>
                  </a:cxn>
                  <a:cxn ang="0">
                    <a:pos x="20" y="201"/>
                  </a:cxn>
                  <a:cxn ang="0">
                    <a:pos x="29" y="201"/>
                  </a:cxn>
                  <a:cxn ang="0">
                    <a:pos x="36" y="196"/>
                  </a:cxn>
                  <a:cxn ang="0">
                    <a:pos x="42" y="189"/>
                  </a:cxn>
                  <a:cxn ang="0">
                    <a:pos x="42" y="294"/>
                  </a:cxn>
                  <a:cxn ang="0">
                    <a:pos x="301" y="294"/>
                  </a:cxn>
                  <a:cxn ang="0">
                    <a:pos x="301" y="189"/>
                  </a:cxn>
                  <a:cxn ang="0">
                    <a:pos x="306" y="196"/>
                  </a:cxn>
                  <a:cxn ang="0">
                    <a:pos x="306" y="196"/>
                  </a:cxn>
                  <a:cxn ang="0">
                    <a:pos x="314" y="201"/>
                  </a:cxn>
                  <a:cxn ang="0">
                    <a:pos x="321" y="201"/>
                  </a:cxn>
                  <a:cxn ang="0">
                    <a:pos x="321" y="201"/>
                  </a:cxn>
                  <a:cxn ang="0">
                    <a:pos x="330" y="201"/>
                  </a:cxn>
                  <a:cxn ang="0">
                    <a:pos x="337" y="196"/>
                  </a:cxn>
                  <a:cxn ang="0">
                    <a:pos x="337" y="196"/>
                  </a:cxn>
                  <a:cxn ang="0">
                    <a:pos x="341" y="189"/>
                  </a:cxn>
                  <a:cxn ang="0">
                    <a:pos x="343" y="181"/>
                  </a:cxn>
                  <a:cxn ang="0">
                    <a:pos x="341" y="172"/>
                  </a:cxn>
                  <a:cxn ang="0">
                    <a:pos x="337" y="165"/>
                  </a:cxn>
                  <a:cxn ang="0">
                    <a:pos x="337" y="165"/>
                  </a:cxn>
                  <a:cxn ang="0">
                    <a:pos x="279" y="272"/>
                  </a:cxn>
                  <a:cxn ang="0">
                    <a:pos x="214" y="272"/>
                  </a:cxn>
                  <a:cxn ang="0">
                    <a:pos x="214" y="187"/>
                  </a:cxn>
                  <a:cxn ang="0">
                    <a:pos x="129" y="187"/>
                  </a:cxn>
                  <a:cxn ang="0">
                    <a:pos x="129" y="272"/>
                  </a:cxn>
                  <a:cxn ang="0">
                    <a:pos x="63" y="272"/>
                  </a:cxn>
                  <a:cxn ang="0">
                    <a:pos x="63" y="169"/>
                  </a:cxn>
                  <a:cxn ang="0">
                    <a:pos x="170" y="60"/>
                  </a:cxn>
                  <a:cxn ang="0">
                    <a:pos x="279" y="169"/>
                  </a:cxn>
                  <a:cxn ang="0">
                    <a:pos x="279" y="272"/>
                  </a:cxn>
                </a:cxnLst>
                <a:rect l="0" t="0" r="r" b="b"/>
                <a:pathLst>
                  <a:path w="343" h="294">
                    <a:moveTo>
                      <a:pt x="337" y="165"/>
                    </a:moveTo>
                    <a:lnTo>
                      <a:pt x="170" y="0"/>
                    </a:lnTo>
                    <a:lnTo>
                      <a:pt x="5" y="165"/>
                    </a:lnTo>
                    <a:lnTo>
                      <a:pt x="5" y="165"/>
                    </a:lnTo>
                    <a:lnTo>
                      <a:pt x="0" y="172"/>
                    </a:lnTo>
                    <a:lnTo>
                      <a:pt x="0" y="181"/>
                    </a:lnTo>
                    <a:lnTo>
                      <a:pt x="0" y="189"/>
                    </a:lnTo>
                    <a:lnTo>
                      <a:pt x="5" y="196"/>
                    </a:lnTo>
                    <a:lnTo>
                      <a:pt x="5" y="196"/>
                    </a:lnTo>
                    <a:lnTo>
                      <a:pt x="13" y="201"/>
                    </a:lnTo>
                    <a:lnTo>
                      <a:pt x="20" y="201"/>
                    </a:lnTo>
                    <a:lnTo>
                      <a:pt x="29" y="201"/>
                    </a:lnTo>
                    <a:lnTo>
                      <a:pt x="36" y="196"/>
                    </a:lnTo>
                    <a:lnTo>
                      <a:pt x="42" y="189"/>
                    </a:lnTo>
                    <a:lnTo>
                      <a:pt x="42" y="294"/>
                    </a:lnTo>
                    <a:lnTo>
                      <a:pt x="301" y="294"/>
                    </a:lnTo>
                    <a:lnTo>
                      <a:pt x="301" y="189"/>
                    </a:lnTo>
                    <a:lnTo>
                      <a:pt x="306" y="196"/>
                    </a:lnTo>
                    <a:lnTo>
                      <a:pt x="306" y="196"/>
                    </a:lnTo>
                    <a:lnTo>
                      <a:pt x="314" y="201"/>
                    </a:lnTo>
                    <a:lnTo>
                      <a:pt x="321" y="201"/>
                    </a:lnTo>
                    <a:lnTo>
                      <a:pt x="321" y="201"/>
                    </a:lnTo>
                    <a:lnTo>
                      <a:pt x="330" y="201"/>
                    </a:lnTo>
                    <a:lnTo>
                      <a:pt x="337" y="196"/>
                    </a:lnTo>
                    <a:lnTo>
                      <a:pt x="337" y="196"/>
                    </a:lnTo>
                    <a:lnTo>
                      <a:pt x="341" y="189"/>
                    </a:lnTo>
                    <a:lnTo>
                      <a:pt x="343" y="181"/>
                    </a:lnTo>
                    <a:lnTo>
                      <a:pt x="341" y="172"/>
                    </a:lnTo>
                    <a:lnTo>
                      <a:pt x="337" y="165"/>
                    </a:lnTo>
                    <a:lnTo>
                      <a:pt x="337" y="165"/>
                    </a:lnTo>
                    <a:close/>
                    <a:moveTo>
                      <a:pt x="279" y="272"/>
                    </a:moveTo>
                    <a:lnTo>
                      <a:pt x="214" y="272"/>
                    </a:lnTo>
                    <a:lnTo>
                      <a:pt x="214" y="187"/>
                    </a:lnTo>
                    <a:lnTo>
                      <a:pt x="129" y="187"/>
                    </a:lnTo>
                    <a:lnTo>
                      <a:pt x="129" y="272"/>
                    </a:lnTo>
                    <a:lnTo>
                      <a:pt x="63" y="272"/>
                    </a:lnTo>
                    <a:lnTo>
                      <a:pt x="63" y="169"/>
                    </a:lnTo>
                    <a:lnTo>
                      <a:pt x="170" y="60"/>
                    </a:lnTo>
                    <a:lnTo>
                      <a:pt x="279" y="169"/>
                    </a:lnTo>
                    <a:lnTo>
                      <a:pt x="279" y="27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41" name="Group 94"/>
          <p:cNvGrpSpPr/>
          <p:nvPr/>
        </p:nvGrpSpPr>
        <p:grpSpPr>
          <a:xfrm>
            <a:off x="6251195" y="1837902"/>
            <a:ext cx="4584926" cy="940702"/>
            <a:chOff x="5143504" y="1357304"/>
            <a:chExt cx="3643338" cy="747417"/>
          </a:xfrm>
          <a:solidFill>
            <a:schemeClr val="bg1"/>
          </a:solidFill>
        </p:grpSpPr>
        <p:grpSp>
          <p:nvGrpSpPr>
            <p:cNvPr id="42" name="Group 90"/>
            <p:cNvGrpSpPr/>
            <p:nvPr/>
          </p:nvGrpSpPr>
          <p:grpSpPr>
            <a:xfrm>
              <a:off x="6143636" y="1357304"/>
              <a:ext cx="2643206" cy="747417"/>
              <a:chOff x="6143636" y="1357304"/>
              <a:chExt cx="2643206" cy="747417"/>
            </a:xfrm>
            <a:grpFill/>
          </p:grpSpPr>
          <p:sp>
            <p:nvSpPr>
              <p:cNvPr id="55" name="Rectangle 35"/>
              <p:cNvSpPr/>
              <p:nvPr/>
            </p:nvSpPr>
            <p:spPr>
              <a:xfrm>
                <a:off x="6143636" y="1643056"/>
                <a:ext cx="264320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anose="020B030603050402020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anose="020B030603050402020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anose="020B0306030504020204" charset="0"/>
                  </a:rPr>
                  <a:t>字以内据统计每页幻灯片。</a:t>
                </a:r>
                <a:endPara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anose="020B0306030504020204" charset="0"/>
                </a:endParaRPr>
              </a:p>
            </p:txBody>
          </p:sp>
          <p:sp>
            <p:nvSpPr>
              <p:cNvPr id="56" name="Rectangle 36"/>
              <p:cNvSpPr/>
              <p:nvPr/>
            </p:nvSpPr>
            <p:spPr>
              <a:xfrm>
                <a:off x="6143636" y="1357304"/>
                <a:ext cx="754150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加入标题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43" name="Group 82"/>
            <p:cNvGrpSpPr/>
            <p:nvPr/>
          </p:nvGrpSpPr>
          <p:grpSpPr>
            <a:xfrm>
              <a:off x="5143504" y="1428742"/>
              <a:ext cx="636196" cy="636164"/>
              <a:chOff x="5143504" y="1428742"/>
              <a:chExt cx="636196" cy="636164"/>
            </a:xfrm>
            <a:grpFill/>
          </p:grpSpPr>
          <p:sp>
            <p:nvSpPr>
              <p:cNvPr id="44" name="Rectangle 16"/>
              <p:cNvSpPr/>
              <p:nvPr/>
            </p:nvSpPr>
            <p:spPr>
              <a:xfrm>
                <a:off x="5143504" y="1428742"/>
                <a:ext cx="636196" cy="636164"/>
              </a:xfrm>
              <a:prstGeom prst="rect">
                <a:avLst/>
              </a:prstGeom>
              <a:solidFill>
                <a:srgbClr val="264D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45" name="Group 68"/>
              <p:cNvGrpSpPr/>
              <p:nvPr/>
            </p:nvGrpSpPr>
            <p:grpSpPr>
              <a:xfrm>
                <a:off x="5301319" y="1581456"/>
                <a:ext cx="337042" cy="337616"/>
                <a:chOff x="6998061" y="3496249"/>
                <a:chExt cx="366051" cy="366676"/>
              </a:xfrm>
              <a:grpFill/>
            </p:grpSpPr>
            <p:sp>
              <p:nvSpPr>
                <p:cNvPr id="46" name="AutoShape 7"/>
                <p:cNvSpPr/>
                <p:nvPr/>
              </p:nvSpPr>
              <p:spPr bwMode="auto">
                <a:xfrm>
                  <a:off x="6998061" y="3496249"/>
                  <a:ext cx="366051" cy="366676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47" name="AutoShape 8"/>
                <p:cNvSpPr/>
                <p:nvPr/>
              </p:nvSpPr>
              <p:spPr bwMode="auto">
                <a:xfrm>
                  <a:off x="7158247" y="3656437"/>
                  <a:ext cx="45678" cy="45678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48" name="AutoShape 9"/>
                <p:cNvSpPr/>
                <p:nvPr/>
              </p:nvSpPr>
              <p:spPr bwMode="auto">
                <a:xfrm>
                  <a:off x="7111943" y="3610758"/>
                  <a:ext cx="137660" cy="137660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49" name="AutoShape 10"/>
                <p:cNvSpPr/>
                <p:nvPr/>
              </p:nvSpPr>
              <p:spPr bwMode="auto">
                <a:xfrm>
                  <a:off x="7203927" y="3702114"/>
                  <a:ext cx="56941" cy="58818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50" name="AutoShape 11"/>
                <p:cNvSpPr/>
                <p:nvPr/>
              </p:nvSpPr>
              <p:spPr bwMode="auto">
                <a:xfrm>
                  <a:off x="7226451" y="3725267"/>
                  <a:ext cx="81970" cy="83847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51" name="AutoShape 12"/>
                <p:cNvSpPr/>
                <p:nvPr/>
              </p:nvSpPr>
              <p:spPr bwMode="auto">
                <a:xfrm>
                  <a:off x="7215188" y="3714003"/>
                  <a:ext cx="69456" cy="70707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52" name="AutoShape 13"/>
                <p:cNvSpPr/>
                <p:nvPr/>
              </p:nvSpPr>
              <p:spPr bwMode="auto">
                <a:xfrm>
                  <a:off x="7100682" y="3599495"/>
                  <a:ext cx="57567" cy="58192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53" name="AutoShape 14"/>
                <p:cNvSpPr/>
                <p:nvPr/>
              </p:nvSpPr>
              <p:spPr bwMode="auto">
                <a:xfrm>
                  <a:off x="7055002" y="3553816"/>
                  <a:ext cx="81970" cy="83222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54" name="AutoShape 15"/>
                <p:cNvSpPr/>
                <p:nvPr/>
              </p:nvSpPr>
              <p:spPr bwMode="auto">
                <a:xfrm>
                  <a:off x="7078154" y="3576343"/>
                  <a:ext cx="69456" cy="71333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</p:grpSp>
      <p:grpSp>
        <p:nvGrpSpPr>
          <p:cNvPr id="57" name="Group 96"/>
          <p:cNvGrpSpPr/>
          <p:nvPr/>
        </p:nvGrpSpPr>
        <p:grpSpPr>
          <a:xfrm>
            <a:off x="6251195" y="3230467"/>
            <a:ext cx="4584926" cy="940702"/>
            <a:chOff x="5143504" y="2428874"/>
            <a:chExt cx="3643338" cy="747417"/>
          </a:xfrm>
          <a:solidFill>
            <a:schemeClr val="bg1"/>
          </a:solidFill>
        </p:grpSpPr>
        <p:grpSp>
          <p:nvGrpSpPr>
            <p:cNvPr id="58" name="Group 91"/>
            <p:cNvGrpSpPr/>
            <p:nvPr/>
          </p:nvGrpSpPr>
          <p:grpSpPr>
            <a:xfrm>
              <a:off x="6143636" y="2428874"/>
              <a:ext cx="2643206" cy="747417"/>
              <a:chOff x="6143636" y="2428874"/>
              <a:chExt cx="2643206" cy="747417"/>
            </a:xfrm>
            <a:grpFill/>
          </p:grpSpPr>
          <p:sp>
            <p:nvSpPr>
              <p:cNvPr id="64" name="Rectangle 37"/>
              <p:cNvSpPr/>
              <p:nvPr/>
            </p:nvSpPr>
            <p:spPr>
              <a:xfrm>
                <a:off x="6143636" y="2714626"/>
                <a:ext cx="264320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anose="020B030603050402020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anose="020B0306030504020204" charset="0"/>
                  </a:rPr>
                  <a:t>200</a:t>
                </a: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anose="020B0306030504020204" charset="0"/>
                  </a:rPr>
                  <a:t>字以内据统计每页幻灯片。</a:t>
                </a:r>
                <a:endPara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anose="020B0306030504020204" charset="0"/>
                </a:endParaRPr>
              </a:p>
            </p:txBody>
          </p:sp>
          <p:sp>
            <p:nvSpPr>
              <p:cNvPr id="65" name="Rectangle 38"/>
              <p:cNvSpPr/>
              <p:nvPr/>
            </p:nvSpPr>
            <p:spPr>
              <a:xfrm>
                <a:off x="6143636" y="2428874"/>
                <a:ext cx="754150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加入标题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59" name="Group 81"/>
            <p:cNvGrpSpPr/>
            <p:nvPr/>
          </p:nvGrpSpPr>
          <p:grpSpPr>
            <a:xfrm>
              <a:off x="5143504" y="2500312"/>
              <a:ext cx="636196" cy="636164"/>
              <a:chOff x="5143504" y="2500312"/>
              <a:chExt cx="636196" cy="636164"/>
            </a:xfrm>
            <a:grpFill/>
          </p:grpSpPr>
          <p:sp>
            <p:nvSpPr>
              <p:cNvPr id="60" name="Rectangle 23"/>
              <p:cNvSpPr/>
              <p:nvPr/>
            </p:nvSpPr>
            <p:spPr>
              <a:xfrm>
                <a:off x="5143504" y="2500312"/>
                <a:ext cx="636196" cy="636164"/>
              </a:xfrm>
              <a:prstGeom prst="rect">
                <a:avLst/>
              </a:prstGeom>
              <a:solidFill>
                <a:srgbClr val="264D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61" name="Group 78"/>
              <p:cNvGrpSpPr/>
              <p:nvPr/>
            </p:nvGrpSpPr>
            <p:grpSpPr>
              <a:xfrm>
                <a:off x="5333133" y="2643188"/>
                <a:ext cx="272454" cy="363686"/>
                <a:chOff x="1868971" y="2767277"/>
                <a:chExt cx="274694" cy="366676"/>
              </a:xfrm>
              <a:grpFill/>
            </p:grpSpPr>
            <p:sp>
              <p:nvSpPr>
                <p:cNvPr id="62" name="AutoShape 115"/>
                <p:cNvSpPr/>
                <p:nvPr/>
              </p:nvSpPr>
              <p:spPr bwMode="auto">
                <a:xfrm>
                  <a:off x="1868971" y="2767277"/>
                  <a:ext cx="274694" cy="36667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800" y="12825"/>
                      </a:moveTo>
                      <a:lnTo>
                        <a:pt x="19800" y="13500"/>
                      </a:lnTo>
                      <a:lnTo>
                        <a:pt x="19800" y="14850"/>
                      </a:lnTo>
                      <a:lnTo>
                        <a:pt x="19800" y="15525"/>
                      </a:lnTo>
                      <a:cubicBezTo>
                        <a:pt x="19800" y="18129"/>
                        <a:pt x="16972" y="20249"/>
                        <a:pt x="13499" y="20249"/>
                      </a:cubicBezTo>
                      <a:lnTo>
                        <a:pt x="8099" y="20249"/>
                      </a:lnTo>
                      <a:cubicBezTo>
                        <a:pt x="4627" y="20249"/>
                        <a:pt x="1800" y="18129"/>
                        <a:pt x="1800" y="15525"/>
                      </a:cubicBezTo>
                      <a:lnTo>
                        <a:pt x="1800" y="14850"/>
                      </a:lnTo>
                      <a:lnTo>
                        <a:pt x="1800" y="13500"/>
                      </a:lnTo>
                      <a:lnTo>
                        <a:pt x="1800" y="12825"/>
                      </a:lnTo>
                      <a:lnTo>
                        <a:pt x="1800" y="10800"/>
                      </a:lnTo>
                      <a:cubicBezTo>
                        <a:pt x="1800" y="10427"/>
                        <a:pt x="2203" y="10124"/>
                        <a:pt x="2699" y="10124"/>
                      </a:cubicBezTo>
                      <a:lnTo>
                        <a:pt x="4499" y="10124"/>
                      </a:lnTo>
                      <a:lnTo>
                        <a:pt x="17100" y="10124"/>
                      </a:lnTo>
                      <a:lnTo>
                        <a:pt x="18899" y="10124"/>
                      </a:lnTo>
                      <a:cubicBezTo>
                        <a:pt x="19396" y="10124"/>
                        <a:pt x="19800" y="10427"/>
                        <a:pt x="19800" y="10800"/>
                      </a:cubicBezTo>
                      <a:cubicBezTo>
                        <a:pt x="19800" y="10800"/>
                        <a:pt x="19800" y="12825"/>
                        <a:pt x="19800" y="12825"/>
                      </a:cubicBezTo>
                      <a:close/>
                      <a:moveTo>
                        <a:pt x="14400" y="6075"/>
                      </a:moveTo>
                      <a:lnTo>
                        <a:pt x="14400" y="6076"/>
                      </a:lnTo>
                      <a:lnTo>
                        <a:pt x="14400" y="8774"/>
                      </a:lnTo>
                      <a:lnTo>
                        <a:pt x="7200" y="8774"/>
                      </a:lnTo>
                      <a:lnTo>
                        <a:pt x="7200" y="6076"/>
                      </a:lnTo>
                      <a:lnTo>
                        <a:pt x="7200" y="6075"/>
                      </a:lnTo>
                      <a:cubicBezTo>
                        <a:pt x="7200" y="4583"/>
                        <a:pt x="8811" y="3375"/>
                        <a:pt x="10800" y="3375"/>
                      </a:cubicBezTo>
                      <a:cubicBezTo>
                        <a:pt x="12788" y="3375"/>
                        <a:pt x="14400" y="4583"/>
                        <a:pt x="14400" y="6075"/>
                      </a:cubicBezTo>
                      <a:moveTo>
                        <a:pt x="4499" y="6075"/>
                      </a:moveTo>
                      <a:cubicBezTo>
                        <a:pt x="4499" y="3465"/>
                        <a:pt x="7320" y="1350"/>
                        <a:pt x="10800" y="1350"/>
                      </a:cubicBezTo>
                      <a:cubicBezTo>
                        <a:pt x="14279" y="1350"/>
                        <a:pt x="17100" y="3465"/>
                        <a:pt x="17100" y="6075"/>
                      </a:cubicBezTo>
                      <a:lnTo>
                        <a:pt x="17100" y="8774"/>
                      </a:lnTo>
                      <a:lnTo>
                        <a:pt x="15299" y="8774"/>
                      </a:lnTo>
                      <a:lnTo>
                        <a:pt x="15299" y="6076"/>
                      </a:lnTo>
                      <a:cubicBezTo>
                        <a:pt x="15299" y="4212"/>
                        <a:pt x="13285" y="2701"/>
                        <a:pt x="10800" y="2701"/>
                      </a:cubicBezTo>
                      <a:cubicBezTo>
                        <a:pt x="8314" y="2701"/>
                        <a:pt x="6299" y="4212"/>
                        <a:pt x="6299" y="6076"/>
                      </a:cubicBezTo>
                      <a:lnTo>
                        <a:pt x="6299" y="8774"/>
                      </a:lnTo>
                      <a:lnTo>
                        <a:pt x="4499" y="8774"/>
                      </a:lnTo>
                      <a:cubicBezTo>
                        <a:pt x="4499" y="8774"/>
                        <a:pt x="4499" y="6075"/>
                        <a:pt x="4499" y="6075"/>
                      </a:cubicBezTo>
                      <a:close/>
                      <a:moveTo>
                        <a:pt x="18899" y="8774"/>
                      </a:moveTo>
                      <a:lnTo>
                        <a:pt x="18899" y="6075"/>
                      </a:lnTo>
                      <a:cubicBezTo>
                        <a:pt x="18899" y="2719"/>
                        <a:pt x="15274" y="0"/>
                        <a:pt x="10800" y="0"/>
                      </a:cubicBezTo>
                      <a:cubicBezTo>
                        <a:pt x="6325" y="0"/>
                        <a:pt x="2699" y="2719"/>
                        <a:pt x="2699" y="6075"/>
                      </a:cubicBezTo>
                      <a:lnTo>
                        <a:pt x="2699" y="8774"/>
                      </a:lnTo>
                      <a:cubicBezTo>
                        <a:pt x="1208" y="8774"/>
                        <a:pt x="0" y="9681"/>
                        <a:pt x="0" y="10800"/>
                      </a:cubicBezTo>
                      <a:lnTo>
                        <a:pt x="0" y="12825"/>
                      </a:lnTo>
                      <a:lnTo>
                        <a:pt x="0" y="13500"/>
                      </a:lnTo>
                      <a:lnTo>
                        <a:pt x="0" y="14850"/>
                      </a:lnTo>
                      <a:lnTo>
                        <a:pt x="0" y="15525"/>
                      </a:lnTo>
                      <a:cubicBezTo>
                        <a:pt x="0" y="18880"/>
                        <a:pt x="3625" y="21599"/>
                        <a:pt x="8099" y="21599"/>
                      </a:cubicBezTo>
                      <a:lnTo>
                        <a:pt x="13499" y="21599"/>
                      </a:lnTo>
                      <a:cubicBezTo>
                        <a:pt x="17974" y="21599"/>
                        <a:pt x="21600" y="18880"/>
                        <a:pt x="21600" y="15525"/>
                      </a:cubicBezTo>
                      <a:lnTo>
                        <a:pt x="21600" y="14850"/>
                      </a:lnTo>
                      <a:lnTo>
                        <a:pt x="21600" y="13500"/>
                      </a:lnTo>
                      <a:lnTo>
                        <a:pt x="21600" y="12825"/>
                      </a:lnTo>
                      <a:lnTo>
                        <a:pt x="21600" y="10800"/>
                      </a:lnTo>
                      <a:cubicBezTo>
                        <a:pt x="21600" y="9681"/>
                        <a:pt x="20391" y="8774"/>
                        <a:pt x="18899" y="877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63" name="AutoShape 116"/>
                <p:cNvSpPr/>
                <p:nvPr/>
              </p:nvSpPr>
              <p:spPr bwMode="auto">
                <a:xfrm>
                  <a:off x="1983479" y="2985030"/>
                  <a:ext cx="45678" cy="688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3226"/>
                        <a:pt x="0" y="7201"/>
                      </a:cubicBezTo>
                      <a:cubicBezTo>
                        <a:pt x="0" y="9390"/>
                        <a:pt x="1798" y="13537"/>
                        <a:pt x="3601" y="16821"/>
                      </a:cubicBezTo>
                      <a:cubicBezTo>
                        <a:pt x="5070" y="19493"/>
                        <a:pt x="6916" y="21600"/>
                        <a:pt x="10800" y="21600"/>
                      </a:cubicBezTo>
                      <a:cubicBezTo>
                        <a:pt x="15016" y="21600"/>
                        <a:pt x="16529" y="19514"/>
                        <a:pt x="18003" y="16858"/>
                      </a:cubicBezTo>
                      <a:cubicBezTo>
                        <a:pt x="19828" y="13567"/>
                        <a:pt x="21600" y="9397"/>
                        <a:pt x="21600" y="7201"/>
                      </a:cubicBezTo>
                      <a:cubicBezTo>
                        <a:pt x="21600" y="3226"/>
                        <a:pt x="16761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608965"/>
                  <a:endParaRPr lang="en-US" sz="40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ea"/>
                  </a:endParaRPr>
                </a:p>
              </p:txBody>
            </p:sp>
          </p:grpSp>
        </p:grpSp>
      </p:grpSp>
      <p:sp>
        <p:nvSpPr>
          <p:cNvPr id="66" name="Rectangle 30"/>
          <p:cNvSpPr/>
          <p:nvPr/>
        </p:nvSpPr>
        <p:spPr>
          <a:xfrm>
            <a:off x="1244621" y="1262278"/>
            <a:ext cx="4526280" cy="4548240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8" b="12605"/>
          <a:stretch>
            <a:fillRect/>
          </a:stretch>
        </p:blipFill>
        <p:spPr>
          <a:xfrm>
            <a:off x="615315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" t="54537" b="5877"/>
          <a:stretch>
            <a:fillRect/>
          </a:stretch>
        </p:blipFill>
        <p:spPr>
          <a:xfrm>
            <a:off x="160020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0152103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8638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5658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32193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6224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2759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2179955" y="1620520"/>
            <a:ext cx="550863" cy="2235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2299018" y="2265045"/>
            <a:ext cx="6505575" cy="1400175"/>
          </a:xfrm>
          <a:prstGeom prst="rect">
            <a:avLst/>
          </a:prstGeom>
          <a:solidFill>
            <a:srgbClr val="28588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Here you can enter the relevant text you,for to the participants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to explain your product or service.Here you can enter the relevant text you,for 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to the participants to explain your product or service.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8804593" y="2265045"/>
            <a:ext cx="1571625" cy="1400175"/>
          </a:xfrm>
          <a:prstGeom prst="rect">
            <a:avLst/>
          </a:prstGeom>
          <a:blipFill dpi="0" rotWithShape="0">
            <a:blip r:embed="rId1"/>
            <a:srcRect/>
            <a:stretch>
              <a:fillRect r="-5838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880168" y="3719195"/>
            <a:ext cx="6505575" cy="1400175"/>
          </a:xfrm>
          <a:prstGeom prst="rect">
            <a:avLst/>
          </a:prstGeom>
          <a:solidFill>
            <a:srgbClr val="285883"/>
          </a:solidFill>
          <a:ln>
            <a:noFill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Here you can enter the relevant text you,for to the participants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to explain your product or service.Here you can enter the relevant text you,for 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to the participants to explain your product or service.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" t="12243" b="29068"/>
          <a:stretch>
            <a:fillRect/>
          </a:stretch>
        </p:blipFill>
        <p:spPr>
          <a:xfrm>
            <a:off x="8931593" y="2392046"/>
            <a:ext cx="1571625" cy="1400175"/>
          </a:xfrm>
          <a:custGeom>
            <a:avLst/>
            <a:gdLst>
              <a:gd name="connsiteX0" fmla="*/ 0 w 1571625"/>
              <a:gd name="connsiteY0" fmla="*/ 0 h 1400175"/>
              <a:gd name="connsiteX1" fmla="*/ 1571625 w 1571625"/>
              <a:gd name="connsiteY1" fmla="*/ 0 h 1400175"/>
              <a:gd name="connsiteX2" fmla="*/ 1571625 w 1571625"/>
              <a:gd name="connsiteY2" fmla="*/ 1400175 h 1400175"/>
              <a:gd name="connsiteX3" fmla="*/ 0 w 1571625"/>
              <a:gd name="connsiteY3" fmla="*/ 1400175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1625" h="1400175">
                <a:moveTo>
                  <a:pt x="0" y="0"/>
                </a:moveTo>
                <a:lnTo>
                  <a:pt x="1571625" y="0"/>
                </a:lnTo>
                <a:lnTo>
                  <a:pt x="1571625" y="1400175"/>
                </a:lnTo>
                <a:lnTo>
                  <a:pt x="0" y="1400175"/>
                </a:lnTo>
                <a:close/>
              </a:path>
            </a:pathLst>
          </a:custGeom>
        </p:spPr>
      </p:pic>
      <p:sp>
        <p:nvSpPr>
          <p:cNvPr id="23" name="AutoShape 10"/>
          <p:cNvSpPr>
            <a:spLocks noChangeArrowheads="1"/>
          </p:cNvSpPr>
          <p:nvPr/>
        </p:nvSpPr>
        <p:spPr bwMode="auto">
          <a:xfrm>
            <a:off x="2299018" y="1725295"/>
            <a:ext cx="2889250" cy="495300"/>
          </a:xfrm>
          <a:prstGeom prst="flowChartAlternateProcess">
            <a:avLst/>
          </a:prstGeom>
          <a:solidFill>
            <a:schemeClr val="tx1"/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  <a:endParaRPr lang="zh-CN" altLang="zh-CN"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" t="12243" b="29068"/>
          <a:stretch>
            <a:fillRect/>
          </a:stretch>
        </p:blipFill>
        <p:spPr>
          <a:xfrm>
            <a:off x="2299019" y="3719195"/>
            <a:ext cx="1581150" cy="1400175"/>
          </a:xfrm>
          <a:custGeom>
            <a:avLst/>
            <a:gdLst>
              <a:gd name="connsiteX0" fmla="*/ 0 w 1571625"/>
              <a:gd name="connsiteY0" fmla="*/ 0 h 1400175"/>
              <a:gd name="connsiteX1" fmla="*/ 1571625 w 1571625"/>
              <a:gd name="connsiteY1" fmla="*/ 0 h 1400175"/>
              <a:gd name="connsiteX2" fmla="*/ 1571625 w 1571625"/>
              <a:gd name="connsiteY2" fmla="*/ 1400175 h 1400175"/>
              <a:gd name="connsiteX3" fmla="*/ 0 w 1571625"/>
              <a:gd name="connsiteY3" fmla="*/ 1400175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1625" h="1400175">
                <a:moveTo>
                  <a:pt x="0" y="0"/>
                </a:moveTo>
                <a:lnTo>
                  <a:pt x="1571625" y="0"/>
                </a:lnTo>
                <a:lnTo>
                  <a:pt x="1571625" y="1400175"/>
                </a:lnTo>
                <a:lnTo>
                  <a:pt x="0" y="1400175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9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H="1">
            <a:off x="5449353" y="1357507"/>
            <a:ext cx="5330283" cy="4756811"/>
            <a:chOff x="1890814" y="2298564"/>
            <a:chExt cx="3711146" cy="3870597"/>
          </a:xfrm>
        </p:grpSpPr>
        <p:sp>
          <p:nvSpPr>
            <p:cNvPr id="4" name="TextBox 12"/>
            <p:cNvSpPr txBox="1"/>
            <p:nvPr/>
          </p:nvSpPr>
          <p:spPr>
            <a:xfrm>
              <a:off x="1908646" y="4667550"/>
              <a:ext cx="2717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-20" dirty="0">
                  <a:solidFill>
                    <a:schemeClr val="bg1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加入你的标题</a:t>
              </a:r>
              <a:endParaRPr lang="zh-CN" altLang="en-US" sz="2800" spc="-20" dirty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005048" y="5146812"/>
              <a:ext cx="3535362" cy="0"/>
            </a:xfrm>
            <a:prstGeom prst="line">
              <a:avLst/>
            </a:prstGeom>
            <a:ln w="38100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14"/>
            <p:cNvSpPr txBox="1"/>
            <p:nvPr/>
          </p:nvSpPr>
          <p:spPr>
            <a:xfrm>
              <a:off x="1890814" y="5227236"/>
              <a:ext cx="3711146" cy="941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2000"/>
                </a:lnSpc>
              </a:pP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cursus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cursus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Donec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id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non mi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porta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gravida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at </a:t>
              </a:r>
              <a:r>
                <a:rPr lang="en-US" altLang="zh-CN" sz="1200" kern="1600" spc="-40" dirty="0" err="1">
                  <a:solidFill>
                    <a:schemeClr val="bg1">
                      <a:lumMod val="50000"/>
                    </a:schemeClr>
                  </a:solidFill>
                </a:rPr>
                <a:t>eget</a:t>
              </a:r>
              <a:r>
                <a:rPr lang="en-US" altLang="zh-CN" sz="1200" kern="1600" spc="-4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metus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dapibus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200" spc="-40" dirty="0">
                  <a:solidFill>
                    <a:schemeClr val="bg1">
                      <a:lumMod val="50000"/>
                    </a:schemeClr>
                  </a:solidFill>
                </a:rPr>
                <a:t> ac </a:t>
              </a:r>
              <a:r>
                <a:rPr lang="en-US" altLang="zh-CN" sz="1200" spc="-40" dirty="0" err="1">
                  <a:solidFill>
                    <a:schemeClr val="bg1">
                      <a:lumMod val="50000"/>
                    </a:schemeClr>
                  </a:solidFill>
                </a:rPr>
                <a:t>cursus</a:t>
              </a:r>
              <a:endParaRPr lang="en-US" altLang="zh-CN" sz="1200" spc="-4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08391" y="2298564"/>
              <a:ext cx="3532018" cy="2256886"/>
            </a:xfrm>
            <a:prstGeom prst="rect">
              <a:avLst/>
            </a:prstGeom>
            <a:blipFill dpi="0"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tile tx="-279400" ty="63500" sx="38000" sy="38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" name="TextBox 26"/>
          <p:cNvSpPr txBox="1"/>
          <p:nvPr/>
        </p:nvSpPr>
        <p:spPr>
          <a:xfrm>
            <a:off x="1968785" y="2155316"/>
            <a:ext cx="30655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27"/>
          <p:cNvSpPr txBox="1"/>
          <p:nvPr/>
        </p:nvSpPr>
        <p:spPr>
          <a:xfrm>
            <a:off x="1970441" y="1598789"/>
            <a:ext cx="1415403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1738808" y="1739972"/>
            <a:ext cx="241814" cy="208407"/>
          </a:xfrm>
          <a:prstGeom prst="triangle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TextBox 29"/>
          <p:cNvSpPr txBox="1"/>
          <p:nvPr/>
        </p:nvSpPr>
        <p:spPr>
          <a:xfrm>
            <a:off x="1968785" y="4312524"/>
            <a:ext cx="30655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选择粘贴，并选择只保留文字。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30"/>
          <p:cNvSpPr txBox="1"/>
          <p:nvPr/>
        </p:nvSpPr>
        <p:spPr>
          <a:xfrm>
            <a:off x="1963919" y="3666051"/>
            <a:ext cx="1415403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 rot="5400000">
            <a:off x="1738808" y="3897181"/>
            <a:ext cx="241814" cy="208407"/>
          </a:xfrm>
          <a:prstGeom prst="triangle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 bldLvl="0" animBg="1"/>
      <p:bldP spid="36" grpId="0"/>
      <p:bldP spid="37" grpId="0"/>
      <p:bldP spid="3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516016" y="1354454"/>
            <a:ext cx="4419160" cy="2625466"/>
            <a:chOff x="4922013" y="842962"/>
            <a:chExt cx="3682633" cy="2187888"/>
          </a:xfrm>
        </p:grpSpPr>
        <p:sp>
          <p:nvSpPr>
            <p:cNvPr id="2" name="ïşḻïďê-Parallelogram 3"/>
            <p:cNvSpPr/>
            <p:nvPr/>
          </p:nvSpPr>
          <p:spPr>
            <a:xfrm>
              <a:off x="4922013" y="842962"/>
              <a:ext cx="268253" cy="2187888"/>
            </a:xfrm>
            <a:prstGeom prst="parallelogram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60"/>
            </a:p>
          </p:txBody>
        </p:sp>
        <p:sp>
          <p:nvSpPr>
            <p:cNvPr id="3" name="ïşḻïďê-Rectangle 4"/>
            <p:cNvSpPr/>
            <p:nvPr/>
          </p:nvSpPr>
          <p:spPr>
            <a:xfrm>
              <a:off x="5112059" y="842962"/>
              <a:ext cx="3492587" cy="2060816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6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56824" y="3298984"/>
            <a:ext cx="4408970" cy="2555668"/>
            <a:chOff x="539353" y="2463403"/>
            <a:chExt cx="3674142" cy="2129723"/>
          </a:xfrm>
        </p:grpSpPr>
        <p:sp>
          <p:nvSpPr>
            <p:cNvPr id="12" name="ïşḻïďê-Parallelogram 2"/>
            <p:cNvSpPr/>
            <p:nvPr/>
          </p:nvSpPr>
          <p:spPr>
            <a:xfrm flipH="1">
              <a:off x="3945242" y="2463403"/>
              <a:ext cx="268253" cy="2129723"/>
            </a:xfrm>
            <a:prstGeom prst="parallelogram">
              <a:avLst/>
            </a:prstGeom>
            <a:solidFill>
              <a:schemeClr val="accent3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60"/>
            </a:p>
          </p:txBody>
        </p:sp>
        <p:sp>
          <p:nvSpPr>
            <p:cNvPr id="13" name="ïşḻïďê-Rectangle 5"/>
            <p:cNvSpPr/>
            <p:nvPr/>
          </p:nvSpPr>
          <p:spPr>
            <a:xfrm>
              <a:off x="539353" y="2493972"/>
              <a:ext cx="3492587" cy="2093507"/>
            </a:xfrm>
            <a:prstGeom prst="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6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65074" y="1484784"/>
            <a:ext cx="4942333" cy="1715978"/>
            <a:chOff x="629562" y="951570"/>
            <a:chExt cx="4118611" cy="1429982"/>
          </a:xfrm>
        </p:grpSpPr>
        <p:grpSp>
          <p:nvGrpSpPr>
            <p:cNvPr id="14" name="组合 13"/>
            <p:cNvGrpSpPr/>
            <p:nvPr/>
          </p:nvGrpSpPr>
          <p:grpSpPr>
            <a:xfrm>
              <a:off x="2814651" y="1363134"/>
              <a:ext cx="1933522" cy="784502"/>
              <a:chOff x="8662573" y="1518902"/>
              <a:chExt cx="2578029" cy="1046002"/>
            </a:xfrm>
          </p:grpSpPr>
          <p:sp>
            <p:nvSpPr>
              <p:cNvPr id="18" name="ïşḻïďê-TextBox 5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108000" tIns="56160" rIns="108000" bIns="56160" anchor="t">
                <a:normAutofit fontScale="77500" lnSpcReduction="2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20" dirty="0"/>
                  <a:t>点击输入替换内容</a:t>
                </a:r>
                <a:r>
                  <a:rPr lang="en-US" altLang="zh-CN" sz="1320" dirty="0"/>
                  <a:t>点击输入替换内容</a:t>
                </a:r>
                <a:endParaRPr lang="en-US" altLang="zh-CN" sz="1320" dirty="0"/>
              </a:p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20" dirty="0"/>
                  <a:t>点击输入替换内容</a:t>
                </a:r>
                <a:r>
                  <a:rPr lang="en-US" altLang="zh-CN" sz="1320" dirty="0"/>
                  <a:t>点击输入替换内容</a:t>
                </a:r>
                <a:endParaRPr lang="zh-CN" altLang="en-US" sz="1320" dirty="0"/>
              </a:p>
            </p:txBody>
          </p:sp>
          <p:sp>
            <p:nvSpPr>
              <p:cNvPr id="19" name="ïşḻïďê-Rectangle 18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108000" tIns="56160" rIns="108000" bIns="56160" anchor="b">
                <a:normAutofit fontScale="65000" lnSpcReduction="2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2160" b="1" dirty="0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216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29562" y="1363134"/>
              <a:ext cx="1933522" cy="784502"/>
              <a:chOff x="8662573" y="1518902"/>
              <a:chExt cx="2578029" cy="1046002"/>
            </a:xfrm>
          </p:grpSpPr>
          <p:sp>
            <p:nvSpPr>
              <p:cNvPr id="16" name="ïşḻïďê-TextBox 5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108000" tIns="56160" rIns="108000" bIns="56160" anchor="t">
                <a:normAutofit fontScale="77500" lnSpcReduction="2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20" dirty="0"/>
                  <a:t>点击输入替换内容</a:t>
                </a:r>
                <a:r>
                  <a:rPr lang="en-US" altLang="zh-CN" sz="1320" dirty="0"/>
                  <a:t>点击输入替换内容</a:t>
                </a:r>
                <a:endParaRPr lang="en-US" altLang="zh-CN" sz="1320" dirty="0"/>
              </a:p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20" dirty="0"/>
                  <a:t>点击输入替换内容</a:t>
                </a:r>
                <a:r>
                  <a:rPr lang="en-US" altLang="zh-CN" sz="1320" dirty="0"/>
                  <a:t>点击输入替换内容</a:t>
                </a:r>
                <a:endParaRPr lang="zh-CN" altLang="en-US" sz="1320" dirty="0"/>
              </a:p>
            </p:txBody>
          </p:sp>
          <p:sp>
            <p:nvSpPr>
              <p:cNvPr id="17" name="ïşḻïďê-Rectangle 16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108000" tIns="56160" rIns="108000" bIns="56160" anchor="b">
                <a:normAutofit fontScale="65000" lnSpcReduction="2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2160" b="1" dirty="0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2160" b="1" dirty="0">
                  <a:solidFill>
                    <a:schemeClr val="accent3"/>
                  </a:solidFill>
                </a:endParaRPr>
              </a:p>
            </p:txBody>
          </p:sp>
        </p:grpSp>
        <p:cxnSp>
          <p:nvCxnSpPr>
            <p:cNvPr id="20" name="ïşḻïďê-Straight Connector 12"/>
            <p:cNvCxnSpPr/>
            <p:nvPr/>
          </p:nvCxnSpPr>
          <p:spPr>
            <a:xfrm>
              <a:off x="2688867" y="951570"/>
              <a:ext cx="0" cy="1429982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5890967" y="4138673"/>
            <a:ext cx="4986244" cy="1715978"/>
            <a:chOff x="4401139" y="3163144"/>
            <a:chExt cx="4155203" cy="1429982"/>
          </a:xfrm>
        </p:grpSpPr>
        <p:grpSp>
          <p:nvGrpSpPr>
            <p:cNvPr id="21" name="组合 20"/>
            <p:cNvGrpSpPr/>
            <p:nvPr/>
          </p:nvGrpSpPr>
          <p:grpSpPr>
            <a:xfrm>
              <a:off x="6622820" y="3681451"/>
              <a:ext cx="1933522" cy="784502"/>
              <a:chOff x="8662573" y="1518902"/>
              <a:chExt cx="2578029" cy="1046002"/>
            </a:xfrm>
          </p:grpSpPr>
          <p:sp>
            <p:nvSpPr>
              <p:cNvPr id="22" name="ïşḻïďê-TextBox 5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108000" tIns="56160" rIns="108000" bIns="56160" anchor="t">
                <a:normAutofit fontScale="77500" lnSpcReduction="2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20" dirty="0"/>
                  <a:t>点击输入替换内容</a:t>
                </a:r>
                <a:r>
                  <a:rPr lang="en-US" altLang="zh-CN" sz="1320" dirty="0"/>
                  <a:t>点击输入替换内容</a:t>
                </a:r>
                <a:endParaRPr lang="en-US" altLang="zh-CN" sz="1320" dirty="0"/>
              </a:p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20" dirty="0"/>
                  <a:t>点击输入替换内容</a:t>
                </a:r>
                <a:r>
                  <a:rPr lang="en-US" altLang="zh-CN" sz="1320" dirty="0"/>
                  <a:t>点击输入替换内容</a:t>
                </a:r>
                <a:endParaRPr lang="zh-CN" altLang="en-US" sz="1320" dirty="0"/>
              </a:p>
            </p:txBody>
          </p:sp>
          <p:sp>
            <p:nvSpPr>
              <p:cNvPr id="23" name="ïşḻïďê-Rectangle 22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108000" tIns="56160" rIns="108000" bIns="56160" anchor="b">
                <a:normAutofit fontScale="65000" lnSpcReduction="2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2160" b="1" dirty="0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216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401139" y="3681451"/>
              <a:ext cx="1933522" cy="784502"/>
              <a:chOff x="8662573" y="1518902"/>
              <a:chExt cx="2578029" cy="1046002"/>
            </a:xfrm>
          </p:grpSpPr>
          <p:sp>
            <p:nvSpPr>
              <p:cNvPr id="27" name="ïşḻïďê-TextBox 5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108000" tIns="56160" rIns="108000" bIns="56160" anchor="t">
                <a:normAutofit fontScale="77500" lnSpcReduction="2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20" dirty="0"/>
                  <a:t>点击输入替换内容</a:t>
                </a:r>
                <a:r>
                  <a:rPr lang="en-US" altLang="zh-CN" sz="1320" dirty="0"/>
                  <a:t>点击输入替换内容</a:t>
                </a:r>
                <a:endParaRPr lang="en-US" altLang="zh-CN" sz="1320" dirty="0"/>
              </a:p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20" dirty="0"/>
                  <a:t>点击输入替换内容</a:t>
                </a:r>
                <a:r>
                  <a:rPr lang="en-US" altLang="zh-CN" sz="1320" dirty="0"/>
                  <a:t>点击输入替换内容</a:t>
                </a:r>
                <a:endParaRPr lang="zh-CN" altLang="en-US" sz="1320" dirty="0"/>
              </a:p>
            </p:txBody>
          </p:sp>
          <p:sp>
            <p:nvSpPr>
              <p:cNvPr id="30" name="ïşḻïďê-Rectangle 20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108000" tIns="56160" rIns="108000" bIns="56160" anchor="b">
                <a:normAutofit fontScale="65000" lnSpcReduction="2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2160" b="1" dirty="0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2160" b="1" dirty="0">
                  <a:solidFill>
                    <a:schemeClr val="accent1"/>
                  </a:solidFill>
                </a:endParaRPr>
              </a:p>
            </p:txBody>
          </p:sp>
        </p:grpSp>
        <p:cxnSp>
          <p:nvCxnSpPr>
            <p:cNvPr id="31" name="ïşḻïďê-Straight Connector 13"/>
            <p:cNvCxnSpPr/>
            <p:nvPr/>
          </p:nvCxnSpPr>
          <p:spPr>
            <a:xfrm>
              <a:off x="6478740" y="3163144"/>
              <a:ext cx="0" cy="1429982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278383" y="3200762"/>
            <a:ext cx="9667468" cy="800560"/>
            <a:chOff x="557319" y="2381552"/>
            <a:chExt cx="8056223" cy="667133"/>
          </a:xfrm>
        </p:grpSpPr>
        <p:sp>
          <p:nvSpPr>
            <p:cNvPr id="33" name="ïşḻïďê-Rectangle 6"/>
            <p:cNvSpPr/>
            <p:nvPr/>
          </p:nvSpPr>
          <p:spPr>
            <a:xfrm>
              <a:off x="3761910" y="2381552"/>
              <a:ext cx="1620180" cy="667133"/>
            </a:xfrm>
            <a:prstGeom prst="rect">
              <a:avLst/>
            </a:prstGeom>
            <a:solidFill>
              <a:schemeClr val="bg1"/>
            </a:solidFill>
            <a:ln w="57150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109728" tIns="54864" rIns="109728" bIns="54864" anchor="ctr" anchorCtr="0" forceAA="0" compatLnSpc="1">
              <a:normAutofit/>
            </a:bodyPr>
            <a:lstStyle/>
            <a:p>
              <a:pPr algn="ctr"/>
              <a:r>
                <a:rPr lang="zh-CN" altLang="en-US" sz="2880" dirty="0">
                  <a:solidFill>
                    <a:schemeClr val="tx1"/>
                  </a:solidFill>
                </a:rPr>
                <a:t>关键词</a:t>
              </a:r>
              <a:endParaRPr lang="zh-CN" altLang="en-US" sz="2880" dirty="0">
                <a:solidFill>
                  <a:schemeClr val="tx1"/>
                </a:solidFill>
              </a:endParaRPr>
            </a:p>
          </p:txBody>
        </p:sp>
        <p:sp>
          <p:nvSpPr>
            <p:cNvPr id="34" name="ïşḻïďê-Pentagon 7"/>
            <p:cNvSpPr/>
            <p:nvPr/>
          </p:nvSpPr>
          <p:spPr>
            <a:xfrm>
              <a:off x="557319" y="2412120"/>
              <a:ext cx="3267593" cy="102641"/>
            </a:xfrm>
            <a:prstGeom prst="homePlate">
              <a:avLst/>
            </a:prstGeom>
            <a:solidFill>
              <a:schemeClr val="accent3">
                <a:alpha val="99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60"/>
            </a:p>
          </p:txBody>
        </p:sp>
        <p:sp>
          <p:nvSpPr>
            <p:cNvPr id="35" name="ïşḻïďê-Pentagon 14"/>
            <p:cNvSpPr/>
            <p:nvPr/>
          </p:nvSpPr>
          <p:spPr>
            <a:xfrm rot="10800000">
              <a:off x="5345949" y="2888809"/>
              <a:ext cx="3267593" cy="102641"/>
            </a:xfrm>
            <a:prstGeom prst="homePlate">
              <a:avLst/>
            </a:prstGeom>
            <a:solidFill>
              <a:schemeClr val="accent3">
                <a:alpha val="99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6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42"/>
          <p:cNvPicPr>
            <a:picLocks noChangeAspect="1"/>
          </p:cNvPicPr>
          <p:nvPr/>
        </p:nvPicPr>
        <p:blipFill>
          <a:blip r:embed="rId1">
            <a:lum bright="-48000"/>
          </a:blip>
          <a:stretch>
            <a:fillRect/>
          </a:stretch>
        </p:blipFill>
        <p:spPr>
          <a:xfrm flipH="1">
            <a:off x="-93980" y="-36195"/>
            <a:ext cx="5698490" cy="69303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75565" y="1531620"/>
            <a:ext cx="12343765" cy="37947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8575" y="1516380"/>
            <a:ext cx="1676400" cy="3779520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746580" y="1630132"/>
            <a:ext cx="1018471" cy="692101"/>
            <a:chOff x="1864138" y="2261553"/>
            <a:chExt cx="912016" cy="619760"/>
          </a:xfrm>
        </p:grpSpPr>
        <p:pic>
          <p:nvPicPr>
            <p:cNvPr id="20" name="图片 19" descr="e64afae20b7a41024e2e588b23f666b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13825" y="2274679"/>
              <a:ext cx="862329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壹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802254" y="2326045"/>
            <a:ext cx="553998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099256" y="1633942"/>
            <a:ext cx="1050797" cy="692101"/>
            <a:chOff x="1864138" y="2261553"/>
            <a:chExt cx="940964" cy="619760"/>
          </a:xfrm>
        </p:grpSpPr>
        <p:pic>
          <p:nvPicPr>
            <p:cNvPr id="24" name="图片 23" descr="e64afae20b7a41024e2e588b23f666b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942772" y="2284457"/>
              <a:ext cx="862330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贰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215721" y="2326044"/>
            <a:ext cx="553998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511512" y="1633942"/>
            <a:ext cx="1022745" cy="692101"/>
            <a:chOff x="1864138" y="2261553"/>
            <a:chExt cx="915844" cy="619760"/>
          </a:xfrm>
        </p:grpSpPr>
        <p:pic>
          <p:nvPicPr>
            <p:cNvPr id="28" name="图片 27" descr="e64afae20b7a41024e2e588b23f666b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917652" y="2271271"/>
              <a:ext cx="862330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叁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604513" y="2331803"/>
            <a:ext cx="553998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786607" y="1633942"/>
            <a:ext cx="1057685" cy="692101"/>
            <a:chOff x="1864138" y="2261553"/>
            <a:chExt cx="947132" cy="619760"/>
          </a:xfrm>
        </p:grpSpPr>
        <p:pic>
          <p:nvPicPr>
            <p:cNvPr id="32" name="图片 31" descr="e64afae20b7a41024e2e588b23f666b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948940" y="2293154"/>
              <a:ext cx="862330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肆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896259" y="2326043"/>
            <a:ext cx="553998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请插入您的标题文本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794273" y="615031"/>
            <a:ext cx="1862885" cy="614583"/>
          </a:xfrm>
          <a:prstGeom prst="rect">
            <a:avLst/>
          </a:prstGeom>
        </p:spPr>
      </p:pic>
      <p:pic>
        <p:nvPicPr>
          <p:cNvPr id="8" name="图形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215357" y="5801711"/>
            <a:ext cx="1862885" cy="61458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-18282" y="2060662"/>
            <a:ext cx="1413510" cy="2123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目录</a:t>
            </a:r>
            <a:endParaRPr lang="zh-CN" altLang="en-US" sz="8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lum brigh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015" y="1742440"/>
            <a:ext cx="3166745" cy="3296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30" grpId="0"/>
      <p:bldP spid="34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/>
        </p:nvGrpSpPr>
        <p:grpSpPr bwMode="auto">
          <a:xfrm rot="5400000">
            <a:off x="7534910" y="2675255"/>
            <a:ext cx="6353175" cy="2961005"/>
            <a:chOff x="2066" y="-10"/>
            <a:chExt cx="3564" cy="1484"/>
          </a:xfrm>
          <a:solidFill>
            <a:srgbClr val="285883"/>
          </a:solidFill>
        </p:grpSpPr>
        <p:sp>
          <p:nvSpPr>
            <p:cNvPr id="4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963029"/>
            <a:ext cx="12192000" cy="2155371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7933">
            <a:off x="566344" y="-352372"/>
            <a:ext cx="3568709" cy="6858000"/>
          </a:xfrm>
          <a:prstGeom prst="rect">
            <a:avLst/>
          </a:prstGeom>
        </p:spPr>
      </p:pic>
      <p:grpSp>
        <p:nvGrpSpPr>
          <p:cNvPr id="6" name="组 5"/>
          <p:cNvGrpSpPr/>
          <p:nvPr/>
        </p:nvGrpSpPr>
        <p:grpSpPr>
          <a:xfrm>
            <a:off x="4205798" y="2887464"/>
            <a:ext cx="6595009" cy="2092881"/>
            <a:chOff x="5280619" y="898106"/>
            <a:chExt cx="6595009" cy="2092881"/>
          </a:xfrm>
        </p:grpSpPr>
        <p:sp>
          <p:nvSpPr>
            <p:cNvPr id="7" name="文本框 6"/>
            <p:cNvSpPr txBox="1"/>
            <p:nvPr/>
          </p:nvSpPr>
          <p:spPr>
            <a:xfrm>
              <a:off x="5280619" y="898106"/>
              <a:ext cx="6595009" cy="2091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13000" dirty="0">
                  <a:solidFill>
                    <a:schemeClr val="bg1"/>
                  </a:solidFill>
                  <a:latin typeface="WenYue GuDianMingChaoTi (Non-Commercial Use) W5" charset="-122"/>
                  <a:ea typeface="WenYue GuDianMingChaoTi (Non-Commercial Use) W5" charset="-122"/>
                  <a:cs typeface="WenYue GuDianMingChaoTi (Non-Commercial Use) W5" charset="-122"/>
                </a:rPr>
                <a:t>第四章</a:t>
              </a:r>
              <a:endParaRPr kumimoji="1" lang="zh-CN" altLang="en-US" sz="13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 dirty="0">
                  <a:solidFill>
                    <a:schemeClr val="bg1"/>
                  </a:solidFill>
                </a:rPr>
                <a:t>JIANGNAN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 dirty="0">
                  <a:solidFill>
                    <a:schemeClr val="bg1"/>
                  </a:solidFill>
                </a:rPr>
                <a:t>JIANGNAN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2" r="3754" b="3055"/>
          <a:stretch>
            <a:fillRect/>
          </a:stretch>
        </p:blipFill>
        <p:spPr>
          <a:xfrm>
            <a:off x="7524750" y="581025"/>
            <a:ext cx="4038600" cy="5695950"/>
          </a:xfrm>
          <a:custGeom>
            <a:avLst/>
            <a:gdLst>
              <a:gd name="connsiteX0" fmla="*/ 0 w 4038600"/>
              <a:gd name="connsiteY0" fmla="*/ 0 h 5695950"/>
              <a:gd name="connsiteX1" fmla="*/ 4038600 w 4038600"/>
              <a:gd name="connsiteY1" fmla="*/ 0 h 5695950"/>
              <a:gd name="connsiteX2" fmla="*/ 4038600 w 4038600"/>
              <a:gd name="connsiteY2" fmla="*/ 5695950 h 5695950"/>
              <a:gd name="connsiteX3" fmla="*/ 0 w 4038600"/>
              <a:gd name="connsiteY3" fmla="*/ 5695950 h 569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600" h="5695950">
                <a:moveTo>
                  <a:pt x="0" y="0"/>
                </a:moveTo>
                <a:lnTo>
                  <a:pt x="4038600" y="0"/>
                </a:lnTo>
                <a:lnTo>
                  <a:pt x="4038600" y="5695950"/>
                </a:lnTo>
                <a:lnTo>
                  <a:pt x="0" y="569595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1074539" y="3780089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539" y="5100675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4539" y="3027463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" t="26859" r="79990" b="38530"/>
          <a:stretch>
            <a:fillRect/>
          </a:stretch>
        </p:blipFill>
        <p:spPr>
          <a:xfrm>
            <a:off x="2975541" y="705187"/>
            <a:ext cx="2115074" cy="2954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r="6444"/>
          <a:stretch>
            <a:fillRect/>
          </a:stretch>
        </p:blipFill>
        <p:spPr>
          <a:xfrm>
            <a:off x="7524750" y="0"/>
            <a:ext cx="4667250" cy="6858000"/>
          </a:xfrm>
          <a:custGeom>
            <a:avLst/>
            <a:gdLst>
              <a:gd name="connsiteX0" fmla="*/ 0 w 4667250"/>
              <a:gd name="connsiteY0" fmla="*/ 0 h 6858000"/>
              <a:gd name="connsiteX1" fmla="*/ 4667250 w 4667250"/>
              <a:gd name="connsiteY1" fmla="*/ 0 h 6858000"/>
              <a:gd name="connsiteX2" fmla="*/ 4667250 w 4667250"/>
              <a:gd name="connsiteY2" fmla="*/ 6858000 h 6858000"/>
              <a:gd name="connsiteX3" fmla="*/ 0 w 4667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7250" h="6858000">
                <a:moveTo>
                  <a:pt x="0" y="0"/>
                </a:moveTo>
                <a:lnTo>
                  <a:pt x="4667250" y="0"/>
                </a:lnTo>
                <a:lnTo>
                  <a:pt x="46672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/>
        </p:nvSpPr>
        <p:spPr>
          <a:xfrm>
            <a:off x="2112219" y="12397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  <a:endParaRPr lang="zh-CN" altLang="en-US" sz="3200" b="0" i="0" dirty="0">
              <a:solidFill>
                <a:schemeClr val="bg2">
                  <a:lumMod val="1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12219" y="1824513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12219" y="305561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  <a:endParaRPr lang="zh-CN" altLang="en-US" sz="3200" b="0" i="0" dirty="0">
              <a:solidFill>
                <a:schemeClr val="bg2">
                  <a:lumMod val="1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12219" y="3640394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12219" y="48715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  <a:endParaRPr lang="zh-CN" altLang="en-US" sz="3200" b="0" i="0" dirty="0">
              <a:solidFill>
                <a:schemeClr val="bg2">
                  <a:lumMod val="1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12219" y="5456275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" t="32102" r="12985" b="40057"/>
          <a:stretch>
            <a:fillRect/>
          </a:stretch>
        </p:blipFill>
        <p:spPr>
          <a:xfrm>
            <a:off x="0" y="4483510"/>
            <a:ext cx="12192000" cy="2374491"/>
          </a:xfrm>
          <a:custGeom>
            <a:avLst/>
            <a:gdLst>
              <a:gd name="connsiteX0" fmla="*/ 0 w 12192000"/>
              <a:gd name="connsiteY0" fmla="*/ 0 h 2374491"/>
              <a:gd name="connsiteX1" fmla="*/ 12192000 w 12192000"/>
              <a:gd name="connsiteY1" fmla="*/ 0 h 2374491"/>
              <a:gd name="connsiteX2" fmla="*/ 12192000 w 12192000"/>
              <a:gd name="connsiteY2" fmla="*/ 2374491 h 2374491"/>
              <a:gd name="connsiteX3" fmla="*/ 0 w 12192000"/>
              <a:gd name="connsiteY3" fmla="*/ 2374491 h 237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74491">
                <a:moveTo>
                  <a:pt x="0" y="0"/>
                </a:moveTo>
                <a:lnTo>
                  <a:pt x="12192000" y="0"/>
                </a:lnTo>
                <a:lnTo>
                  <a:pt x="12192000" y="2374491"/>
                </a:lnTo>
                <a:lnTo>
                  <a:pt x="0" y="2374491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2178149" y="1295400"/>
            <a:ext cx="1644452" cy="2577257"/>
            <a:chOff x="2178149" y="1295400"/>
            <a:chExt cx="1644452" cy="2577257"/>
          </a:xfrm>
        </p:grpSpPr>
        <p:sp>
          <p:nvSpPr>
            <p:cNvPr id="2" name="矩形 1"/>
            <p:cNvSpPr/>
            <p:nvPr/>
          </p:nvSpPr>
          <p:spPr>
            <a:xfrm>
              <a:off x="2571750" y="1295400"/>
              <a:ext cx="857250" cy="85725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81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600265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0020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恬</a:t>
              </a:r>
              <a:endParaRPr lang="zh-CN" altLang="en-US" sz="48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7949" y="1295400"/>
            <a:ext cx="1644452" cy="2577257"/>
            <a:chOff x="4387949" y="1295400"/>
            <a:chExt cx="1644452" cy="2577257"/>
          </a:xfrm>
        </p:grpSpPr>
        <p:sp>
          <p:nvSpPr>
            <p:cNvPr id="11" name="矩形 10"/>
            <p:cNvSpPr/>
            <p:nvPr/>
          </p:nvSpPr>
          <p:spPr>
            <a:xfrm>
              <a:off x="4781550" y="1295400"/>
              <a:ext cx="857250" cy="85725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3879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24323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0020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淡</a:t>
              </a:r>
              <a:endParaRPr lang="zh-CN" altLang="en-US" sz="48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97749" y="1295400"/>
            <a:ext cx="1644452" cy="2577257"/>
            <a:chOff x="6597749" y="1295400"/>
            <a:chExt cx="1644452" cy="2577257"/>
          </a:xfrm>
        </p:grpSpPr>
        <p:sp>
          <p:nvSpPr>
            <p:cNvPr id="12" name="矩形 11"/>
            <p:cNvSpPr/>
            <p:nvPr/>
          </p:nvSpPr>
          <p:spPr>
            <a:xfrm>
              <a:off x="6991350" y="1295400"/>
              <a:ext cx="857250" cy="85725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977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991636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0020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闲</a:t>
              </a:r>
              <a:endParaRPr lang="zh-CN" altLang="en-US" sz="48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07549" y="1295400"/>
            <a:ext cx="1644452" cy="2577257"/>
            <a:chOff x="8807549" y="1295400"/>
            <a:chExt cx="1644452" cy="2577257"/>
          </a:xfrm>
        </p:grpSpPr>
        <p:sp>
          <p:nvSpPr>
            <p:cNvPr id="13" name="矩形 12"/>
            <p:cNvSpPr/>
            <p:nvPr/>
          </p:nvSpPr>
          <p:spPr>
            <a:xfrm>
              <a:off x="9201150" y="1295400"/>
              <a:ext cx="857250" cy="85725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8075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17369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00206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适</a:t>
              </a:r>
              <a:endParaRPr lang="zh-CN" altLang="en-US" sz="48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54673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85534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22288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4286250"/>
            <a:ext cx="12192000" cy="234315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21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21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82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82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43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43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544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929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790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/>
        </p:nvGrpSpPr>
        <p:grpSpPr bwMode="auto">
          <a:xfrm>
            <a:off x="-635" y="0"/>
            <a:ext cx="7828915" cy="3660140"/>
            <a:chOff x="2066" y="-10"/>
            <a:chExt cx="3564" cy="1484"/>
          </a:xfrm>
          <a:solidFill>
            <a:srgbClr val="285883"/>
          </a:solidFill>
        </p:grpSpPr>
        <p:sp>
          <p:nvSpPr>
            <p:cNvPr id="6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Group 667"/>
          <p:cNvGrpSpPr>
            <a:grpSpLocks noChangeAspect="1"/>
          </p:cNvGrpSpPr>
          <p:nvPr/>
        </p:nvGrpSpPr>
        <p:grpSpPr bwMode="auto">
          <a:xfrm rot="10800000">
            <a:off x="6373495" y="4571365"/>
            <a:ext cx="5856605" cy="2352675"/>
            <a:chOff x="2066" y="-10"/>
            <a:chExt cx="3564" cy="1484"/>
          </a:xfrm>
          <a:solidFill>
            <a:srgbClr val="285883"/>
          </a:solidFill>
        </p:grpSpPr>
        <p:sp>
          <p:nvSpPr>
            <p:cNvPr id="3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83306" y="646526"/>
            <a:ext cx="2724389" cy="4335448"/>
            <a:chOff x="6326822" y="873742"/>
            <a:chExt cx="2724389" cy="3860251"/>
          </a:xfrm>
        </p:grpSpPr>
        <p:sp>
          <p:nvSpPr>
            <p:cNvPr id="37" name="矩形 36"/>
            <p:cNvSpPr/>
            <p:nvPr/>
          </p:nvSpPr>
          <p:spPr>
            <a:xfrm>
              <a:off x="6958652" y="873742"/>
              <a:ext cx="1292662" cy="952867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>
                  <a:latin typeface="华文隶书" panose="02010800040101010101" pitchFamily="2" charset="-122"/>
                  <a:ea typeface="华文隶书" panose="02010800040101010101" pitchFamily="2" charset="-122"/>
                </a:rPr>
                <a:t>极</a:t>
              </a:r>
              <a:endParaRPr lang="zh-CN" altLang="en-US" sz="7200" dirty="0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26822" y="1609976"/>
              <a:ext cx="1107996" cy="10687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简</a:t>
              </a:r>
              <a:endPara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300411" y="2013003"/>
              <a:ext cx="1750800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>
                  <a:solidFill>
                    <a:srgbClr val="C00000"/>
                  </a:solidFill>
                </a:rPr>
                <a:t>[JI JIAN]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075901" y="2390978"/>
              <a:ext cx="798195" cy="234301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谢谢观看！</a:t>
              </a:r>
              <a:endPara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409472" y="2738874"/>
            <a:ext cx="1106170" cy="2486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意境，是指一种能令人感受领悟、意味无穷却又难以明确言传、具体把握的境界。它是形神情理的统一、虚实有无的协调，既生于意外，又蕴于象内。</a:t>
            </a:r>
            <a:endParaRPr lang="zh-CN" altLang="en-US" sz="1000" dirty="0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236" y="4245356"/>
            <a:ext cx="787790" cy="8571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/>
        </p:nvGrpSpPr>
        <p:grpSpPr bwMode="auto">
          <a:xfrm rot="5400000">
            <a:off x="7534910" y="2675255"/>
            <a:ext cx="6353175" cy="2961005"/>
            <a:chOff x="2066" y="-10"/>
            <a:chExt cx="3564" cy="1484"/>
          </a:xfrm>
          <a:solidFill>
            <a:srgbClr val="285883"/>
          </a:solidFill>
        </p:grpSpPr>
        <p:sp>
          <p:nvSpPr>
            <p:cNvPr id="4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963029"/>
            <a:ext cx="12192000" cy="2155371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7933">
            <a:off x="566344" y="-352372"/>
            <a:ext cx="3568709" cy="6858000"/>
          </a:xfrm>
          <a:prstGeom prst="rect">
            <a:avLst/>
          </a:prstGeom>
        </p:spPr>
      </p:pic>
      <p:grpSp>
        <p:nvGrpSpPr>
          <p:cNvPr id="6" name="组 5"/>
          <p:cNvGrpSpPr/>
          <p:nvPr/>
        </p:nvGrpSpPr>
        <p:grpSpPr>
          <a:xfrm>
            <a:off x="4205798" y="2887464"/>
            <a:ext cx="6595009" cy="2092881"/>
            <a:chOff x="5280619" y="898106"/>
            <a:chExt cx="6595009" cy="2092881"/>
          </a:xfrm>
        </p:grpSpPr>
        <p:sp>
          <p:nvSpPr>
            <p:cNvPr id="7" name="文本框 6"/>
            <p:cNvSpPr txBox="1"/>
            <p:nvPr/>
          </p:nvSpPr>
          <p:spPr>
            <a:xfrm>
              <a:off x="5280619" y="898106"/>
              <a:ext cx="6595009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13000" dirty="0">
                  <a:solidFill>
                    <a:schemeClr val="bg1"/>
                  </a:solidFill>
                  <a:latin typeface="WenYue GuDianMingChaoTi (Non-Commercial Use) W5" charset="-122"/>
                  <a:ea typeface="WenYue GuDianMingChaoTi (Non-Commercial Use) W5" charset="-122"/>
                  <a:cs typeface="WenYue GuDianMingChaoTi (Non-Commercial Use) W5" charset="-122"/>
                </a:rPr>
                <a:t>第一章</a:t>
              </a:r>
              <a:endParaRPr kumimoji="1" lang="zh-CN" altLang="en-US" sz="13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 dirty="0">
                  <a:solidFill>
                    <a:schemeClr val="bg1"/>
                  </a:solidFill>
                </a:rPr>
                <a:t>JIANGNAN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 dirty="0">
                  <a:solidFill>
                    <a:schemeClr val="bg1"/>
                  </a:solidFill>
                </a:rPr>
                <a:t>JIANGNAN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23328" y="2330449"/>
            <a:ext cx="3149600" cy="2932793"/>
            <a:chOff x="1055688" y="2901949"/>
            <a:chExt cx="3149600" cy="2932793"/>
          </a:xfrm>
        </p:grpSpPr>
        <p:sp>
          <p:nvSpPr>
            <p:cNvPr id="2" name="矩形 1"/>
            <p:cNvSpPr/>
            <p:nvPr/>
          </p:nvSpPr>
          <p:spPr>
            <a:xfrm>
              <a:off x="1055688" y="2901949"/>
              <a:ext cx="3149600" cy="2932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4"/>
            <p:cNvSpPr/>
            <p:nvPr/>
          </p:nvSpPr>
          <p:spPr>
            <a:xfrm>
              <a:off x="1483857" y="3244334"/>
              <a:ext cx="493486" cy="478189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264D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411285" y="4154831"/>
              <a:ext cx="2444433" cy="1175547"/>
              <a:chOff x="5394700" y="1317507"/>
              <a:chExt cx="2444433" cy="1175547"/>
            </a:xfrm>
          </p:grpSpPr>
          <p:sp>
            <p:nvSpPr>
              <p:cNvPr id="4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ea"/>
                  </a:rPr>
                  <a:t>标题文字添加</a:t>
                </a:r>
                <a:endParaRPr lang="en-US" sz="2000" dirty="0">
                  <a:latin typeface="+mn-ea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5394701" y="1662057"/>
                <a:ext cx="24444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The user can demonstrate on a projector or computer, or print the presentation and make it into a film to be used in a wider field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704081" y="2322829"/>
            <a:ext cx="3149600" cy="2932793"/>
            <a:chOff x="4521201" y="2901949"/>
            <a:chExt cx="3149600" cy="2932793"/>
          </a:xfrm>
        </p:grpSpPr>
        <p:sp>
          <p:nvSpPr>
            <p:cNvPr id="6" name="矩形 5"/>
            <p:cNvSpPr/>
            <p:nvPr/>
          </p:nvSpPr>
          <p:spPr>
            <a:xfrm>
              <a:off x="4521201" y="2901949"/>
              <a:ext cx="3149600" cy="2932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5"/>
            <p:cNvSpPr/>
            <p:nvPr/>
          </p:nvSpPr>
          <p:spPr>
            <a:xfrm>
              <a:off x="4949369" y="3236685"/>
              <a:ext cx="493486" cy="49348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rgbClr val="264D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876797" y="4154831"/>
              <a:ext cx="2444433" cy="1175547"/>
              <a:chOff x="5394700" y="1317507"/>
              <a:chExt cx="2444433" cy="1175547"/>
            </a:xfrm>
          </p:grpSpPr>
          <p:sp>
            <p:nvSpPr>
              <p:cNvPr id="12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ea"/>
                  </a:rPr>
                  <a:t>标题文字添加</a:t>
                </a:r>
                <a:endParaRPr lang="en-US" sz="2000" dirty="0">
                  <a:latin typeface="+mn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394701" y="1662057"/>
                <a:ext cx="24444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The user can demonstrate on a projector or computer, or print the presentation and make it into a film to be used in a wider field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8169593" y="2322829"/>
            <a:ext cx="3149600" cy="2932793"/>
            <a:chOff x="7986713" y="2901949"/>
            <a:chExt cx="3149600" cy="2932793"/>
          </a:xfrm>
        </p:grpSpPr>
        <p:sp>
          <p:nvSpPr>
            <p:cNvPr id="7" name="矩形 6"/>
            <p:cNvSpPr/>
            <p:nvPr/>
          </p:nvSpPr>
          <p:spPr>
            <a:xfrm>
              <a:off x="7986713" y="2901949"/>
              <a:ext cx="3149600" cy="2932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6"/>
            <p:cNvSpPr/>
            <p:nvPr/>
          </p:nvSpPr>
          <p:spPr>
            <a:xfrm>
              <a:off x="8441652" y="3236685"/>
              <a:ext cx="439946" cy="493486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rgbClr val="264D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342310" y="4154831"/>
              <a:ext cx="2444433" cy="1175547"/>
              <a:chOff x="5394700" y="1317507"/>
              <a:chExt cx="2444433" cy="1175547"/>
            </a:xfrm>
          </p:grpSpPr>
          <p:sp>
            <p:nvSpPr>
              <p:cNvPr id="15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ea"/>
                  </a:rPr>
                  <a:t>标题文字添加</a:t>
                </a:r>
                <a:endParaRPr lang="en-US" sz="2000" dirty="0">
                  <a:latin typeface="+mn-ea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394701" y="1662057"/>
                <a:ext cx="24444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The user can demonstrate on a projector or computer, or print the presentation and make it into a film to be used in a wider field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1275307" y="1547392"/>
            <a:ext cx="1004388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The user can demonstrate on a projector or computer, or print the presentation and make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</a:rPr>
              <a:t>fieldThe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user can demonstrate on a projector or computer, or print the presentation and make it into a film to be used in a wider field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"/>
          <p:cNvSpPr/>
          <p:nvPr>
            <p:custDataLst>
              <p:tags r:id="rId1"/>
            </p:custDataLst>
          </p:nvPr>
        </p:nvSpPr>
        <p:spPr>
          <a:xfrm>
            <a:off x="8788043" y="1911667"/>
            <a:ext cx="1202809" cy="1202677"/>
          </a:xfrm>
          <a:prstGeom prst="rect">
            <a:avLst/>
          </a:prstGeom>
          <a:blipFill dpi="0" rotWithShape="1">
            <a:blip r:embed="rId2"/>
            <a:srcRect/>
            <a:stretch>
              <a:fillRect l="-25065" r="-2506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D1DAD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20"/>
          </a:p>
        </p:txBody>
      </p:sp>
      <p:sp>
        <p:nvSpPr>
          <p:cNvPr id="5" name="1"/>
          <p:cNvSpPr/>
          <p:nvPr>
            <p:custDataLst>
              <p:tags r:id="rId3"/>
            </p:custDataLst>
          </p:nvPr>
        </p:nvSpPr>
        <p:spPr>
          <a:xfrm>
            <a:off x="8788043" y="3131504"/>
            <a:ext cx="1202809" cy="1202677"/>
          </a:xfrm>
          <a:prstGeom prst="rect">
            <a:avLst/>
          </a:prstGeom>
          <a:blipFill dpi="0" rotWithShape="1">
            <a:blip r:embed="rId4"/>
            <a:srcRect/>
            <a:stretch>
              <a:fillRect l="-25065" r="-2506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D1DAD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20"/>
          </a:p>
        </p:txBody>
      </p:sp>
      <p:sp>
        <p:nvSpPr>
          <p:cNvPr id="6" name="1"/>
          <p:cNvSpPr/>
          <p:nvPr>
            <p:custDataLst>
              <p:tags r:id="rId5"/>
            </p:custDataLst>
          </p:nvPr>
        </p:nvSpPr>
        <p:spPr>
          <a:xfrm>
            <a:off x="8788043" y="4351339"/>
            <a:ext cx="1202809" cy="1202677"/>
          </a:xfrm>
          <a:prstGeom prst="rect">
            <a:avLst/>
          </a:prstGeom>
          <a:blipFill dpi="0" rotWithShape="1">
            <a:blip r:embed="rId6"/>
            <a:srcRect/>
            <a:stretch>
              <a:fillRect l="-27685" r="-2768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D1DAD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20"/>
          </a:p>
        </p:txBody>
      </p:sp>
      <p:sp>
        <p:nvSpPr>
          <p:cNvPr id="7" name="1"/>
          <p:cNvSpPr/>
          <p:nvPr>
            <p:custDataLst>
              <p:tags r:id="rId7"/>
            </p:custDataLst>
          </p:nvPr>
        </p:nvSpPr>
        <p:spPr>
          <a:xfrm>
            <a:off x="7557319" y="1911667"/>
            <a:ext cx="1202809" cy="1202677"/>
          </a:xfrm>
          <a:prstGeom prst="rect">
            <a:avLst/>
          </a:prstGeom>
          <a:blipFill dpi="0" rotWithShape="1">
            <a:blip r:embed="rId8"/>
            <a:srcRect/>
            <a:stretch>
              <a:fillRect l="-25286" r="-2528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D1DAD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20"/>
          </a:p>
        </p:txBody>
      </p:sp>
      <p:sp>
        <p:nvSpPr>
          <p:cNvPr id="8" name="1"/>
          <p:cNvSpPr/>
          <p:nvPr>
            <p:custDataLst>
              <p:tags r:id="rId9"/>
            </p:custDataLst>
          </p:nvPr>
        </p:nvSpPr>
        <p:spPr>
          <a:xfrm>
            <a:off x="7557319" y="3131504"/>
            <a:ext cx="1202809" cy="1202677"/>
          </a:xfrm>
          <a:prstGeom prst="rect">
            <a:avLst/>
          </a:prstGeom>
          <a:blipFill dpi="0" rotWithShape="1">
            <a:blip r:embed="rId10"/>
            <a:srcRect/>
            <a:stretch>
              <a:fillRect l="-25065" r="-2506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D1DAD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20"/>
          </a:p>
        </p:txBody>
      </p:sp>
      <p:sp>
        <p:nvSpPr>
          <p:cNvPr id="9" name="1"/>
          <p:cNvSpPr/>
          <p:nvPr>
            <p:custDataLst>
              <p:tags r:id="rId11"/>
            </p:custDataLst>
          </p:nvPr>
        </p:nvSpPr>
        <p:spPr>
          <a:xfrm>
            <a:off x="7557319" y="4351339"/>
            <a:ext cx="1202809" cy="1202677"/>
          </a:xfrm>
          <a:prstGeom prst="rect">
            <a:avLst/>
          </a:prstGeom>
          <a:blipFill dpi="0" rotWithShape="1">
            <a:blip r:embed="rId12"/>
            <a:srcRect/>
            <a:stretch>
              <a:fillRect l="-24955" r="-2495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D1DAD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20"/>
          </a:p>
        </p:txBody>
      </p:sp>
      <p:sp>
        <p:nvSpPr>
          <p:cNvPr id="10" name="1"/>
          <p:cNvSpPr/>
          <p:nvPr>
            <p:custDataLst>
              <p:tags r:id="rId13"/>
            </p:custDataLst>
          </p:nvPr>
        </p:nvSpPr>
        <p:spPr>
          <a:xfrm>
            <a:off x="6326594" y="1911667"/>
            <a:ext cx="1202810" cy="1202677"/>
          </a:xfrm>
          <a:prstGeom prst="rect">
            <a:avLst/>
          </a:prstGeom>
          <a:blipFill dpi="0" rotWithShape="1">
            <a:blip r:embed="rId14"/>
            <a:srcRect/>
            <a:stretch>
              <a:fillRect l="-24955" r="-2495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D1DAD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20"/>
          </a:p>
        </p:txBody>
      </p:sp>
      <p:sp>
        <p:nvSpPr>
          <p:cNvPr id="11" name="1"/>
          <p:cNvSpPr/>
          <p:nvPr>
            <p:custDataLst>
              <p:tags r:id="rId15"/>
            </p:custDataLst>
          </p:nvPr>
        </p:nvSpPr>
        <p:spPr>
          <a:xfrm>
            <a:off x="6326594" y="3131504"/>
            <a:ext cx="1202810" cy="1202677"/>
          </a:xfrm>
          <a:prstGeom prst="rect">
            <a:avLst/>
          </a:prstGeom>
          <a:blipFill dpi="0" rotWithShape="1">
            <a:blip r:embed="rId2"/>
            <a:srcRect/>
            <a:stretch>
              <a:fillRect l="-25065" r="-2506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D1DAD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20"/>
          </a:p>
        </p:txBody>
      </p:sp>
      <p:sp>
        <p:nvSpPr>
          <p:cNvPr id="12" name="1"/>
          <p:cNvSpPr/>
          <p:nvPr>
            <p:custDataLst>
              <p:tags r:id="rId16"/>
            </p:custDataLst>
          </p:nvPr>
        </p:nvSpPr>
        <p:spPr>
          <a:xfrm>
            <a:off x="6326594" y="4351339"/>
            <a:ext cx="1202810" cy="1202677"/>
          </a:xfrm>
          <a:prstGeom prst="rect">
            <a:avLst/>
          </a:prstGeom>
          <a:blipFill dpi="0" rotWithShape="1">
            <a:blip r:embed="rId4"/>
            <a:srcRect/>
            <a:stretch>
              <a:fillRect l="-25065" r="-2506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D1DAD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20"/>
          </a:p>
        </p:txBody>
      </p:sp>
      <p:grpSp>
        <p:nvGrpSpPr>
          <p:cNvPr id="2" name="1"/>
          <p:cNvGrpSpPr/>
          <p:nvPr>
            <p:custDataLst>
              <p:tags r:id="rId17"/>
            </p:custDataLst>
          </p:nvPr>
        </p:nvGrpSpPr>
        <p:grpSpPr>
          <a:xfrm>
            <a:off x="1604556" y="1913969"/>
            <a:ext cx="3974906" cy="637098"/>
            <a:chOff x="1105507" y="1745632"/>
            <a:chExt cx="4416563" cy="707886"/>
          </a:xfrm>
        </p:grpSpPr>
        <p:sp>
          <p:nvSpPr>
            <p:cNvPr id="34" name="TextBox 49"/>
            <p:cNvSpPr txBox="1"/>
            <p:nvPr/>
          </p:nvSpPr>
          <p:spPr>
            <a:xfrm>
              <a:off x="1105507" y="1745632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97500"/>
            </a:bodyPr>
            <a:lstStyle/>
            <a:p>
              <a:pPr algn="ctr"/>
              <a:r>
                <a:rPr lang="en-US" altLang="zh-CN" sz="36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en-US" altLang="zh-CN" sz="36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5" name="Group 50"/>
            <p:cNvGrpSpPr/>
            <p:nvPr/>
          </p:nvGrpSpPr>
          <p:grpSpPr>
            <a:xfrm>
              <a:off x="1559496" y="1817959"/>
              <a:ext cx="3962574" cy="563232"/>
              <a:chOff x="3943834" y="704409"/>
              <a:chExt cx="3962574" cy="563232"/>
            </a:xfrm>
          </p:grpSpPr>
          <p:sp>
            <p:nvSpPr>
              <p:cNvPr id="36" name="TextBox 51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24000" tIns="0" rIns="0" bIns="0" anchor="b" anchorCtr="0">
                <a:normAutofit lnSpcReduction="10000"/>
              </a:bodyPr>
              <a:lstStyle/>
              <a:p>
                <a:r>
                  <a:rPr lang="zh-CN" altLang="en-US" sz="144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4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7" name="TextBox 52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24000" tIns="0" rIns="0" bIns="0" anchor="ctr" anchorCtr="0">
                <a:normAutofit fontScale="9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9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请替换文字内容复制你的内容到此</a:t>
                </a:r>
                <a:endParaRPr lang="zh-CN" altLang="en-US" sz="9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8" name="1 1 37"/>
          <p:cNvGrpSpPr/>
          <p:nvPr>
            <p:custDataLst>
              <p:tags r:id="rId18"/>
            </p:custDataLst>
          </p:nvPr>
        </p:nvGrpSpPr>
        <p:grpSpPr>
          <a:xfrm>
            <a:off x="1576424" y="2681570"/>
            <a:ext cx="4003039" cy="637098"/>
            <a:chOff x="1074249" y="2598522"/>
            <a:chExt cx="4447821" cy="707886"/>
          </a:xfrm>
        </p:grpSpPr>
        <p:sp>
          <p:nvSpPr>
            <p:cNvPr id="30" name="TextBox 45"/>
            <p:cNvSpPr txBox="1"/>
            <p:nvPr/>
          </p:nvSpPr>
          <p:spPr>
            <a:xfrm>
              <a:off x="1074249" y="2598522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97500"/>
            </a:bodyPr>
            <a:lstStyle/>
            <a:p>
              <a:pPr algn="ctr"/>
              <a:r>
                <a:rPr lang="en-US" altLang="zh-CN" sz="36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altLang="zh-CN" sz="36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1" name="Group 46"/>
            <p:cNvGrpSpPr/>
            <p:nvPr/>
          </p:nvGrpSpPr>
          <p:grpSpPr>
            <a:xfrm>
              <a:off x="1559496" y="2670849"/>
              <a:ext cx="3962574" cy="563232"/>
              <a:chOff x="3943834" y="704409"/>
              <a:chExt cx="3962574" cy="563232"/>
            </a:xfrm>
          </p:grpSpPr>
          <p:sp>
            <p:nvSpPr>
              <p:cNvPr id="32" name="TextBox 47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24000" tIns="0" rIns="0" bIns="0" anchor="b" anchorCtr="0">
                <a:normAutofit lnSpcReduction="10000"/>
              </a:bodyPr>
              <a:lstStyle/>
              <a:p>
                <a:r>
                  <a:rPr lang="zh-CN" altLang="en-US" sz="144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4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24000" tIns="0" rIns="0" bIns="0" anchor="ctr" anchorCtr="0">
                <a:normAutofit fontScale="9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9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请替换文字内容复制你的内容到此</a:t>
                </a:r>
                <a:endParaRPr lang="zh-CN" altLang="en-US" sz="9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9" name="1"/>
          <p:cNvGrpSpPr/>
          <p:nvPr>
            <p:custDataLst>
              <p:tags r:id="rId19"/>
            </p:custDataLst>
          </p:nvPr>
        </p:nvGrpSpPr>
        <p:grpSpPr>
          <a:xfrm>
            <a:off x="1569931" y="3449171"/>
            <a:ext cx="4009531" cy="637098"/>
            <a:chOff x="1067035" y="3451412"/>
            <a:chExt cx="4455035" cy="707886"/>
          </a:xfrm>
        </p:grpSpPr>
        <p:sp>
          <p:nvSpPr>
            <p:cNvPr id="26" name="TextBox 41"/>
            <p:cNvSpPr txBox="1"/>
            <p:nvPr/>
          </p:nvSpPr>
          <p:spPr>
            <a:xfrm>
              <a:off x="1067035" y="3451412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97500"/>
            </a:bodyPr>
            <a:lstStyle/>
            <a:p>
              <a:pPr algn="ctr"/>
              <a:r>
                <a:rPr lang="en-US" altLang="zh-CN" sz="36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altLang="zh-CN" sz="36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7" name="Group 42"/>
            <p:cNvGrpSpPr/>
            <p:nvPr/>
          </p:nvGrpSpPr>
          <p:grpSpPr>
            <a:xfrm>
              <a:off x="1559496" y="3523739"/>
              <a:ext cx="3962574" cy="563232"/>
              <a:chOff x="3943834" y="704409"/>
              <a:chExt cx="3962574" cy="563232"/>
            </a:xfrm>
          </p:grpSpPr>
          <p:sp>
            <p:nvSpPr>
              <p:cNvPr id="28" name="TextBox 4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24000" tIns="0" rIns="0" bIns="0" anchor="b" anchorCtr="0">
                <a:normAutofit lnSpcReduction="10000"/>
              </a:bodyPr>
              <a:lstStyle/>
              <a:p>
                <a:r>
                  <a:rPr lang="zh-CN" altLang="en-US" sz="144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4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9" name="TextBox 44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24000" tIns="0" rIns="0" bIns="0" anchor="ctr" anchorCtr="0">
                <a:normAutofit fontScale="9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9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请替换文字内容复制你的内容到此</a:t>
                </a:r>
                <a:endParaRPr lang="zh-CN" altLang="en-US" sz="9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0" name="1"/>
          <p:cNvGrpSpPr/>
          <p:nvPr>
            <p:custDataLst>
              <p:tags r:id="rId20"/>
            </p:custDataLst>
          </p:nvPr>
        </p:nvGrpSpPr>
        <p:grpSpPr>
          <a:xfrm>
            <a:off x="1577146" y="4216772"/>
            <a:ext cx="4002318" cy="637098"/>
            <a:chOff x="1075050" y="4304302"/>
            <a:chExt cx="4447020" cy="707886"/>
          </a:xfrm>
        </p:grpSpPr>
        <p:sp>
          <p:nvSpPr>
            <p:cNvPr id="22" name="TextBox 37"/>
            <p:cNvSpPr txBox="1"/>
            <p:nvPr/>
          </p:nvSpPr>
          <p:spPr>
            <a:xfrm>
              <a:off x="1075050" y="4304302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97500"/>
            </a:bodyPr>
            <a:lstStyle/>
            <a:p>
              <a:pPr algn="ctr"/>
              <a:r>
                <a:rPr lang="en-US" altLang="zh-CN" sz="36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altLang="zh-CN" sz="36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3" name="Group 38"/>
            <p:cNvGrpSpPr/>
            <p:nvPr/>
          </p:nvGrpSpPr>
          <p:grpSpPr>
            <a:xfrm>
              <a:off x="1559496" y="4376629"/>
              <a:ext cx="3962574" cy="563232"/>
              <a:chOff x="3943834" y="704409"/>
              <a:chExt cx="3962574" cy="563232"/>
            </a:xfrm>
          </p:grpSpPr>
          <p:sp>
            <p:nvSpPr>
              <p:cNvPr id="24" name="TextBox 39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24000" tIns="0" rIns="0" bIns="0" anchor="b" anchorCtr="0">
                <a:normAutofit lnSpcReduction="10000"/>
              </a:bodyPr>
              <a:lstStyle/>
              <a:p>
                <a:r>
                  <a:rPr lang="zh-CN" altLang="en-US" sz="144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4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TextBox 40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24000" tIns="0" rIns="0" bIns="0" anchor="ctr" anchorCtr="0">
                <a:normAutofit fontScale="9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9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请替换文字内容复制你的内容到此</a:t>
                </a:r>
                <a:endParaRPr lang="zh-CN" altLang="en-US" sz="9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1" name="1"/>
          <p:cNvGrpSpPr/>
          <p:nvPr>
            <p:custDataLst>
              <p:tags r:id="rId21"/>
            </p:custDataLst>
          </p:nvPr>
        </p:nvGrpSpPr>
        <p:grpSpPr>
          <a:xfrm>
            <a:off x="1568489" y="4984373"/>
            <a:ext cx="4010975" cy="637098"/>
            <a:chOff x="1065432" y="5157192"/>
            <a:chExt cx="4456638" cy="707886"/>
          </a:xfrm>
        </p:grpSpPr>
        <p:sp>
          <p:nvSpPr>
            <p:cNvPr id="18" name="TextBox 33"/>
            <p:cNvSpPr txBox="1"/>
            <p:nvPr/>
          </p:nvSpPr>
          <p:spPr>
            <a:xfrm>
              <a:off x="1065432" y="5157192"/>
              <a:ext cx="73609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97500"/>
            </a:bodyPr>
            <a:lstStyle/>
            <a:p>
              <a:pPr algn="ctr"/>
              <a:r>
                <a:rPr lang="en-US" altLang="zh-CN" sz="36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  <a:endParaRPr lang="en-US" altLang="zh-CN" sz="360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9" name="Group 34"/>
            <p:cNvGrpSpPr/>
            <p:nvPr/>
          </p:nvGrpSpPr>
          <p:grpSpPr>
            <a:xfrm>
              <a:off x="1559496" y="5229519"/>
              <a:ext cx="3962574" cy="563232"/>
              <a:chOff x="3943834" y="704409"/>
              <a:chExt cx="3962574" cy="563232"/>
            </a:xfrm>
          </p:grpSpPr>
          <p:sp>
            <p:nvSpPr>
              <p:cNvPr id="20" name="TextBox 35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24000" tIns="0" rIns="0" bIns="0" anchor="b" anchorCtr="0">
                <a:normAutofit lnSpcReduction="10000"/>
              </a:bodyPr>
              <a:lstStyle/>
              <a:p>
                <a:r>
                  <a:rPr lang="zh-CN" altLang="en-US" sz="144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4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TextBox 36"/>
              <p:cNvSpPr txBox="1"/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24000" tIns="0" rIns="0" bIns="0" anchor="ctr" anchorCtr="0">
                <a:normAutofit fontScale="90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9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请替换文字内容复制你的内容到此</a:t>
                </a:r>
                <a:endParaRPr lang="zh-CN" altLang="en-US" sz="9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43"/>
          <a:stretch>
            <a:fillRect/>
          </a:stretch>
        </p:blipFill>
        <p:spPr>
          <a:xfrm>
            <a:off x="0" y="0"/>
            <a:ext cx="12192000" cy="4395019"/>
          </a:xfrm>
          <a:custGeom>
            <a:avLst/>
            <a:gdLst>
              <a:gd name="connsiteX0" fmla="*/ 0 w 12192000"/>
              <a:gd name="connsiteY0" fmla="*/ 0 h 4395019"/>
              <a:gd name="connsiteX1" fmla="*/ 12192000 w 12192000"/>
              <a:gd name="connsiteY1" fmla="*/ 0 h 4395019"/>
              <a:gd name="connsiteX2" fmla="*/ 12192000 w 12192000"/>
              <a:gd name="connsiteY2" fmla="*/ 4395019 h 4395019"/>
              <a:gd name="connsiteX3" fmla="*/ 0 w 12192000"/>
              <a:gd name="connsiteY3" fmla="*/ 4395019 h 439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95019">
                <a:moveTo>
                  <a:pt x="0" y="0"/>
                </a:moveTo>
                <a:lnTo>
                  <a:pt x="12192000" y="0"/>
                </a:lnTo>
                <a:lnTo>
                  <a:pt x="12192000" y="4395019"/>
                </a:lnTo>
                <a:lnTo>
                  <a:pt x="0" y="4395019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6762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59640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5"/>
          <p:cNvGrpSpPr/>
          <p:nvPr/>
        </p:nvGrpSpPr>
        <p:grpSpPr bwMode="auto">
          <a:xfrm>
            <a:off x="955150" y="3719317"/>
            <a:ext cx="10266166" cy="2239542"/>
            <a:chOff x="4129498" y="1270306"/>
            <a:chExt cx="3862143" cy="4969341"/>
          </a:xfrm>
        </p:grpSpPr>
        <p:sp>
          <p:nvSpPr>
            <p:cNvPr id="19" name="矩形 18"/>
            <p:cNvSpPr/>
            <p:nvPr/>
          </p:nvSpPr>
          <p:spPr>
            <a:xfrm>
              <a:off x="4129498" y="1270306"/>
              <a:ext cx="3862143" cy="49693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60" dirty="0"/>
            </a:p>
          </p:txBody>
        </p:sp>
        <p:grpSp>
          <p:nvGrpSpPr>
            <p:cNvPr id="8" name="组合 19"/>
            <p:cNvGrpSpPr/>
            <p:nvPr/>
          </p:nvGrpSpPr>
          <p:grpSpPr bwMode="auto">
            <a:xfrm>
              <a:off x="4414495" y="1924516"/>
              <a:ext cx="3300371" cy="2987150"/>
              <a:chOff x="4565465" y="1924516"/>
              <a:chExt cx="3300371" cy="298715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671596" y="1924516"/>
                <a:ext cx="1246620" cy="8566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92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sym typeface="Arial" panose="020B0604020202020204" pitchFamily="34" charset="0"/>
                  </a:rPr>
                  <a:t>点击请替换文字内容</a:t>
                </a:r>
                <a:endParaRPr lang="zh-CN" altLang="en-US" sz="192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35" name="文本框 21"/>
              <p:cNvSpPr txBox="1">
                <a:spLocks noChangeArrowheads="1"/>
              </p:cNvSpPr>
              <p:nvPr/>
            </p:nvSpPr>
            <p:spPr bwMode="auto">
              <a:xfrm>
                <a:off x="4565465" y="3258900"/>
                <a:ext cx="3300371" cy="16527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857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ts val="1275"/>
                  </a:lnSpc>
                  <a:buFont typeface="Wingdings" panose="05000000000000000000" pitchFamily="2" charset="2"/>
                  <a:buChar char="ü"/>
                </a:pPr>
                <a:r>
                  <a:rPr lang="en-US" altLang="zh-CN" sz="96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Remember that happiness is a way of travel, not a destination. Remember that happiness is a way of travel, not a destination.</a:t>
                </a:r>
                <a:endParaRPr lang="en-US" altLang="zh-CN" sz="96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ts val="1275"/>
                  </a:lnSpc>
                  <a:buFont typeface="Wingdings" panose="05000000000000000000" pitchFamily="2" charset="2"/>
                  <a:buChar char="ü"/>
                </a:pPr>
                <a:r>
                  <a:rPr lang="en-US" altLang="zh-CN" sz="96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Remember that happiness is a way of travel, not a destination. Remember that happiness is a way of travel, not a destination.</a:t>
                </a:r>
                <a:endParaRPr lang="en-US" altLang="zh-CN" sz="96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ts val="1275"/>
                  </a:lnSpc>
                  <a:buFont typeface="Wingdings" panose="05000000000000000000" pitchFamily="2" charset="2"/>
                  <a:buChar char="ü"/>
                </a:pPr>
                <a:r>
                  <a:rPr lang="en-US" altLang="zh-CN" sz="96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Remember that happiness is a way of travel, not a destination. Remember that happiness is a way of travel, not a destination.</a:t>
                </a:r>
                <a:endParaRPr lang="en-US" altLang="zh-CN" sz="96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ts val="1275"/>
                  </a:lnSpc>
                  <a:buFont typeface="Wingdings" panose="05000000000000000000" pitchFamily="2" charset="2"/>
                  <a:buChar char="ü"/>
                </a:pPr>
                <a:r>
                  <a:rPr lang="en-US" altLang="zh-CN" sz="96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Remember that happiness is a way of travel, not a destination. Remember that happiness is a way of travel, not a destination.</a:t>
                </a:r>
                <a:endParaRPr lang="en-US" altLang="zh-CN" sz="96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组合 31"/>
          <p:cNvGrpSpPr/>
          <p:nvPr/>
        </p:nvGrpSpPr>
        <p:grpSpPr bwMode="auto">
          <a:xfrm>
            <a:off x="955150" y="1485491"/>
            <a:ext cx="3355121" cy="2239543"/>
            <a:chOff x="384354" y="1270307"/>
            <a:chExt cx="3727912" cy="2487311"/>
          </a:xfrm>
        </p:grpSpPr>
        <p:pic>
          <p:nvPicPr>
            <p:cNvPr id="17430" name="图片 2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4354" y="1270307"/>
              <a:ext cx="3727912" cy="2487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9" name="文本框 9"/>
            <p:cNvSpPr txBox="1">
              <a:spLocks noChangeArrowheads="1"/>
            </p:cNvSpPr>
            <p:nvPr/>
          </p:nvSpPr>
          <p:spPr bwMode="auto">
            <a:xfrm>
              <a:off x="1151349" y="2049234"/>
              <a:ext cx="2182310" cy="94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92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92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33"/>
          <p:cNvGrpSpPr/>
          <p:nvPr/>
        </p:nvGrpSpPr>
        <p:grpSpPr bwMode="auto">
          <a:xfrm>
            <a:off x="4332972" y="1485491"/>
            <a:ext cx="3403282" cy="2233826"/>
            <a:chOff x="7991474" y="1270307"/>
            <a:chExt cx="3781425" cy="2481187"/>
          </a:xfrm>
        </p:grpSpPr>
        <p:pic>
          <p:nvPicPr>
            <p:cNvPr id="17422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1474" y="1270307"/>
              <a:ext cx="3781425" cy="248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1" name="文本框 11"/>
            <p:cNvSpPr txBox="1">
              <a:spLocks noChangeArrowheads="1"/>
            </p:cNvSpPr>
            <p:nvPr/>
          </p:nvSpPr>
          <p:spPr bwMode="auto">
            <a:xfrm>
              <a:off x="8791029" y="2049235"/>
              <a:ext cx="2182310" cy="941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92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92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33"/>
          <p:cNvGrpSpPr/>
          <p:nvPr/>
        </p:nvGrpSpPr>
        <p:grpSpPr bwMode="auto">
          <a:xfrm>
            <a:off x="7809418" y="1485491"/>
            <a:ext cx="3403282" cy="2233826"/>
            <a:chOff x="7991474" y="1270307"/>
            <a:chExt cx="3781425" cy="2481187"/>
          </a:xfrm>
        </p:grpSpPr>
        <p:pic>
          <p:nvPicPr>
            <p:cNvPr id="22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1474" y="1270307"/>
              <a:ext cx="3781425" cy="248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文本框 11"/>
            <p:cNvSpPr txBox="1">
              <a:spLocks noChangeArrowheads="1"/>
            </p:cNvSpPr>
            <p:nvPr/>
          </p:nvSpPr>
          <p:spPr bwMode="auto">
            <a:xfrm>
              <a:off x="8791029" y="2049235"/>
              <a:ext cx="2182310" cy="941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92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92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/>
        </p:nvGrpSpPr>
        <p:grpSpPr bwMode="auto">
          <a:xfrm rot="5400000">
            <a:off x="7534910" y="2675255"/>
            <a:ext cx="6353175" cy="2961005"/>
            <a:chOff x="2066" y="-10"/>
            <a:chExt cx="3564" cy="1484"/>
          </a:xfrm>
          <a:solidFill>
            <a:srgbClr val="285883"/>
          </a:solidFill>
        </p:grpSpPr>
        <p:sp>
          <p:nvSpPr>
            <p:cNvPr id="4" name="Freeform 668"/>
            <p:cNvSpPr>
              <a:spLocks noEditPoints="1"/>
            </p:cNvSpPr>
            <p:nvPr/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963029"/>
            <a:ext cx="12192000" cy="2155371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7933">
            <a:off x="566344" y="-352372"/>
            <a:ext cx="3568709" cy="6858000"/>
          </a:xfrm>
          <a:prstGeom prst="rect">
            <a:avLst/>
          </a:prstGeom>
        </p:spPr>
      </p:pic>
      <p:grpSp>
        <p:nvGrpSpPr>
          <p:cNvPr id="6" name="组 5"/>
          <p:cNvGrpSpPr/>
          <p:nvPr/>
        </p:nvGrpSpPr>
        <p:grpSpPr>
          <a:xfrm>
            <a:off x="4205798" y="2887464"/>
            <a:ext cx="6595009" cy="2092881"/>
            <a:chOff x="5280619" y="898106"/>
            <a:chExt cx="6595009" cy="2092881"/>
          </a:xfrm>
        </p:grpSpPr>
        <p:sp>
          <p:nvSpPr>
            <p:cNvPr id="7" name="文本框 6"/>
            <p:cNvSpPr txBox="1"/>
            <p:nvPr/>
          </p:nvSpPr>
          <p:spPr>
            <a:xfrm>
              <a:off x="5280619" y="898106"/>
              <a:ext cx="6595009" cy="2091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13000" dirty="0">
                  <a:solidFill>
                    <a:schemeClr val="bg1"/>
                  </a:solidFill>
                  <a:latin typeface="WenYue GuDianMingChaoTi (Non-Commercial Use) W5" charset="-122"/>
                  <a:ea typeface="WenYue GuDianMingChaoTi (Non-Commercial Use) W5" charset="-122"/>
                  <a:cs typeface="WenYue GuDianMingChaoTi (Non-Commercial Use) W5" charset="-122"/>
                </a:rPr>
                <a:t>第二章</a:t>
              </a:r>
              <a:endParaRPr kumimoji="1" lang="zh-CN" altLang="en-US" sz="13000" dirty="0">
                <a:solidFill>
                  <a:schemeClr val="bg1"/>
                </a:solidFill>
                <a:latin typeface="WenYue GuDianMingChaoTi (Non-Commercial Use) W5" charset="-122"/>
                <a:ea typeface="WenYue GuDianMingChaoTi (Non-Commercial Use) W5" charset="-122"/>
                <a:cs typeface="WenYue GuDianMingChaoTi (Non-Commercial Use) W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 dirty="0">
                  <a:solidFill>
                    <a:schemeClr val="bg1"/>
                  </a:solidFill>
                </a:rPr>
                <a:t>JIANGNAN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 dirty="0">
                  <a:solidFill>
                    <a:schemeClr val="bg1"/>
                  </a:solidFill>
                </a:rPr>
                <a:t>JIANGNAN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9656078" y="1505693"/>
            <a:ext cx="553998" cy="1904922"/>
            <a:chOff x="6596167" y="1903595"/>
            <a:chExt cx="553998" cy="1904922"/>
          </a:xfrm>
          <a:solidFill>
            <a:srgbClr val="264D6E"/>
          </a:solidFill>
        </p:grpSpPr>
        <p:sp>
          <p:nvSpPr>
            <p:cNvPr id="4" name="Freeform 668"/>
            <p:cNvSpPr/>
            <p:nvPr/>
          </p:nvSpPr>
          <p:spPr bwMode="auto">
            <a:xfrm rot="5400000">
              <a:off x="5920706" y="2585761"/>
              <a:ext cx="1904922" cy="540590"/>
            </a:xfrm>
            <a:custGeom>
              <a:avLst/>
              <a:gdLst>
                <a:gd name="T0" fmla="*/ 384 w 398"/>
                <a:gd name="T1" fmla="*/ 77 h 111"/>
                <a:gd name="T2" fmla="*/ 388 w 398"/>
                <a:gd name="T3" fmla="*/ 74 h 111"/>
                <a:gd name="T4" fmla="*/ 388 w 398"/>
                <a:gd name="T5" fmla="*/ 71 h 111"/>
                <a:gd name="T6" fmla="*/ 397 w 398"/>
                <a:gd name="T7" fmla="*/ 67 h 111"/>
                <a:gd name="T8" fmla="*/ 390 w 398"/>
                <a:gd name="T9" fmla="*/ 62 h 111"/>
                <a:gd name="T10" fmla="*/ 388 w 398"/>
                <a:gd name="T11" fmla="*/ 59 h 111"/>
                <a:gd name="T12" fmla="*/ 388 w 398"/>
                <a:gd name="T13" fmla="*/ 56 h 111"/>
                <a:gd name="T14" fmla="*/ 385 w 398"/>
                <a:gd name="T15" fmla="*/ 54 h 111"/>
                <a:gd name="T16" fmla="*/ 387 w 398"/>
                <a:gd name="T17" fmla="*/ 51 h 111"/>
                <a:gd name="T18" fmla="*/ 389 w 398"/>
                <a:gd name="T19" fmla="*/ 48 h 111"/>
                <a:gd name="T20" fmla="*/ 384 w 398"/>
                <a:gd name="T21" fmla="*/ 46 h 111"/>
                <a:gd name="T22" fmla="*/ 378 w 398"/>
                <a:gd name="T23" fmla="*/ 42 h 111"/>
                <a:gd name="T24" fmla="*/ 385 w 398"/>
                <a:gd name="T25" fmla="*/ 40 h 111"/>
                <a:gd name="T26" fmla="*/ 378 w 398"/>
                <a:gd name="T27" fmla="*/ 37 h 111"/>
                <a:gd name="T28" fmla="*/ 378 w 398"/>
                <a:gd name="T29" fmla="*/ 34 h 111"/>
                <a:gd name="T30" fmla="*/ 373 w 398"/>
                <a:gd name="T31" fmla="*/ 32 h 111"/>
                <a:gd name="T32" fmla="*/ 369 w 398"/>
                <a:gd name="T33" fmla="*/ 28 h 111"/>
                <a:gd name="T34" fmla="*/ 350 w 398"/>
                <a:gd name="T35" fmla="*/ 23 h 111"/>
                <a:gd name="T36" fmla="*/ 358 w 398"/>
                <a:gd name="T37" fmla="*/ 19 h 111"/>
                <a:gd name="T38" fmla="*/ 260 w 398"/>
                <a:gd name="T39" fmla="*/ 11 h 111"/>
                <a:gd name="T40" fmla="*/ 324 w 398"/>
                <a:gd name="T41" fmla="*/ 10 h 111"/>
                <a:gd name="T42" fmla="*/ 304 w 398"/>
                <a:gd name="T43" fmla="*/ 6 h 111"/>
                <a:gd name="T44" fmla="*/ 177 w 398"/>
                <a:gd name="T45" fmla="*/ 1 h 111"/>
                <a:gd name="T46" fmla="*/ 18 w 398"/>
                <a:gd name="T47" fmla="*/ 11 h 111"/>
                <a:gd name="T48" fmla="*/ 16 w 398"/>
                <a:gd name="T49" fmla="*/ 17 h 111"/>
                <a:gd name="T50" fmla="*/ 21 w 398"/>
                <a:gd name="T51" fmla="*/ 20 h 111"/>
                <a:gd name="T52" fmla="*/ 15 w 398"/>
                <a:gd name="T53" fmla="*/ 26 h 111"/>
                <a:gd name="T54" fmla="*/ 12 w 398"/>
                <a:gd name="T55" fmla="*/ 52 h 111"/>
                <a:gd name="T56" fmla="*/ 8 w 398"/>
                <a:gd name="T57" fmla="*/ 82 h 111"/>
                <a:gd name="T58" fmla="*/ 113 w 398"/>
                <a:gd name="T59" fmla="*/ 111 h 111"/>
                <a:gd name="T60" fmla="*/ 331 w 398"/>
                <a:gd name="T61" fmla="*/ 104 h 111"/>
                <a:gd name="T62" fmla="*/ 369 w 398"/>
                <a:gd name="T63" fmla="*/ 91 h 111"/>
                <a:gd name="T64" fmla="*/ 385 w 398"/>
                <a:gd name="T65" fmla="*/ 86 h 111"/>
                <a:gd name="T66" fmla="*/ 389 w 398"/>
                <a:gd name="T67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96167" y="2348224"/>
              <a:ext cx="553998" cy="1015663"/>
            </a:xfrm>
            <a:prstGeom prst="rect">
              <a:avLst/>
            </a:prstGeom>
            <a:noFill/>
            <a:effectLst/>
          </p:spPr>
          <p:txBody>
            <a:bodyPr vert="eaVert" wrap="none" rtlCol="0" anchor="ctr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rgbClr val="004DA1"/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唐青花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23203" y="1505692"/>
            <a:ext cx="553998" cy="1904924"/>
            <a:chOff x="7557800" y="1903594"/>
            <a:chExt cx="553998" cy="1904924"/>
          </a:xfrm>
          <a:solidFill>
            <a:srgbClr val="264D6E"/>
          </a:solidFill>
        </p:grpSpPr>
        <p:sp>
          <p:nvSpPr>
            <p:cNvPr id="2" name="Freeform 668"/>
            <p:cNvSpPr/>
            <p:nvPr/>
          </p:nvSpPr>
          <p:spPr bwMode="auto">
            <a:xfrm rot="5400000">
              <a:off x="6882337" y="2585761"/>
              <a:ext cx="1904924" cy="540590"/>
            </a:xfrm>
            <a:custGeom>
              <a:avLst/>
              <a:gdLst>
                <a:gd name="T0" fmla="*/ 384 w 398"/>
                <a:gd name="T1" fmla="*/ 77 h 111"/>
                <a:gd name="T2" fmla="*/ 388 w 398"/>
                <a:gd name="T3" fmla="*/ 74 h 111"/>
                <a:gd name="T4" fmla="*/ 388 w 398"/>
                <a:gd name="T5" fmla="*/ 71 h 111"/>
                <a:gd name="T6" fmla="*/ 397 w 398"/>
                <a:gd name="T7" fmla="*/ 67 h 111"/>
                <a:gd name="T8" fmla="*/ 390 w 398"/>
                <a:gd name="T9" fmla="*/ 62 h 111"/>
                <a:gd name="T10" fmla="*/ 388 w 398"/>
                <a:gd name="T11" fmla="*/ 59 h 111"/>
                <a:gd name="T12" fmla="*/ 388 w 398"/>
                <a:gd name="T13" fmla="*/ 56 h 111"/>
                <a:gd name="T14" fmla="*/ 385 w 398"/>
                <a:gd name="T15" fmla="*/ 54 h 111"/>
                <a:gd name="T16" fmla="*/ 387 w 398"/>
                <a:gd name="T17" fmla="*/ 51 h 111"/>
                <a:gd name="T18" fmla="*/ 389 w 398"/>
                <a:gd name="T19" fmla="*/ 48 h 111"/>
                <a:gd name="T20" fmla="*/ 384 w 398"/>
                <a:gd name="T21" fmla="*/ 46 h 111"/>
                <a:gd name="T22" fmla="*/ 378 w 398"/>
                <a:gd name="T23" fmla="*/ 42 h 111"/>
                <a:gd name="T24" fmla="*/ 385 w 398"/>
                <a:gd name="T25" fmla="*/ 40 h 111"/>
                <a:gd name="T26" fmla="*/ 378 w 398"/>
                <a:gd name="T27" fmla="*/ 37 h 111"/>
                <a:gd name="T28" fmla="*/ 378 w 398"/>
                <a:gd name="T29" fmla="*/ 34 h 111"/>
                <a:gd name="T30" fmla="*/ 373 w 398"/>
                <a:gd name="T31" fmla="*/ 32 h 111"/>
                <a:gd name="T32" fmla="*/ 369 w 398"/>
                <a:gd name="T33" fmla="*/ 28 h 111"/>
                <a:gd name="T34" fmla="*/ 350 w 398"/>
                <a:gd name="T35" fmla="*/ 23 h 111"/>
                <a:gd name="T36" fmla="*/ 358 w 398"/>
                <a:gd name="T37" fmla="*/ 19 h 111"/>
                <a:gd name="T38" fmla="*/ 260 w 398"/>
                <a:gd name="T39" fmla="*/ 11 h 111"/>
                <a:gd name="T40" fmla="*/ 324 w 398"/>
                <a:gd name="T41" fmla="*/ 10 h 111"/>
                <a:gd name="T42" fmla="*/ 304 w 398"/>
                <a:gd name="T43" fmla="*/ 6 h 111"/>
                <a:gd name="T44" fmla="*/ 177 w 398"/>
                <a:gd name="T45" fmla="*/ 1 h 111"/>
                <a:gd name="T46" fmla="*/ 18 w 398"/>
                <a:gd name="T47" fmla="*/ 11 h 111"/>
                <a:gd name="T48" fmla="*/ 16 w 398"/>
                <a:gd name="T49" fmla="*/ 17 h 111"/>
                <a:gd name="T50" fmla="*/ 21 w 398"/>
                <a:gd name="T51" fmla="*/ 20 h 111"/>
                <a:gd name="T52" fmla="*/ 15 w 398"/>
                <a:gd name="T53" fmla="*/ 26 h 111"/>
                <a:gd name="T54" fmla="*/ 12 w 398"/>
                <a:gd name="T55" fmla="*/ 52 h 111"/>
                <a:gd name="T56" fmla="*/ 8 w 398"/>
                <a:gd name="T57" fmla="*/ 82 h 111"/>
                <a:gd name="T58" fmla="*/ 113 w 398"/>
                <a:gd name="T59" fmla="*/ 111 h 111"/>
                <a:gd name="T60" fmla="*/ 331 w 398"/>
                <a:gd name="T61" fmla="*/ 104 h 111"/>
                <a:gd name="T62" fmla="*/ 369 w 398"/>
                <a:gd name="T63" fmla="*/ 91 h 111"/>
                <a:gd name="T64" fmla="*/ 385 w 398"/>
                <a:gd name="T65" fmla="*/ 86 h 111"/>
                <a:gd name="T66" fmla="*/ 389 w 398"/>
                <a:gd name="T67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557800" y="2348224"/>
              <a:ext cx="553998" cy="1015663"/>
            </a:xfrm>
            <a:prstGeom prst="rect">
              <a:avLst/>
            </a:prstGeom>
            <a:noFill/>
            <a:effectLst/>
          </p:spPr>
          <p:txBody>
            <a:bodyPr vert="eaVert" wrap="none" rtlCol="0" anchor="ctr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rgbClr val="004DA1"/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宋青花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90328" y="1505692"/>
            <a:ext cx="553998" cy="1904924"/>
            <a:chOff x="8519433" y="1903594"/>
            <a:chExt cx="553998" cy="1904924"/>
          </a:xfrm>
          <a:solidFill>
            <a:srgbClr val="264D6E"/>
          </a:solidFill>
        </p:grpSpPr>
        <p:sp>
          <p:nvSpPr>
            <p:cNvPr id="12" name="Freeform 668"/>
            <p:cNvSpPr/>
            <p:nvPr/>
          </p:nvSpPr>
          <p:spPr bwMode="auto">
            <a:xfrm rot="5400000">
              <a:off x="7843970" y="2585761"/>
              <a:ext cx="1904924" cy="540590"/>
            </a:xfrm>
            <a:custGeom>
              <a:avLst/>
              <a:gdLst>
                <a:gd name="T0" fmla="*/ 384 w 398"/>
                <a:gd name="T1" fmla="*/ 77 h 111"/>
                <a:gd name="T2" fmla="*/ 388 w 398"/>
                <a:gd name="T3" fmla="*/ 74 h 111"/>
                <a:gd name="T4" fmla="*/ 388 w 398"/>
                <a:gd name="T5" fmla="*/ 71 h 111"/>
                <a:gd name="T6" fmla="*/ 397 w 398"/>
                <a:gd name="T7" fmla="*/ 67 h 111"/>
                <a:gd name="T8" fmla="*/ 390 w 398"/>
                <a:gd name="T9" fmla="*/ 62 h 111"/>
                <a:gd name="T10" fmla="*/ 388 w 398"/>
                <a:gd name="T11" fmla="*/ 59 h 111"/>
                <a:gd name="T12" fmla="*/ 388 w 398"/>
                <a:gd name="T13" fmla="*/ 56 h 111"/>
                <a:gd name="T14" fmla="*/ 385 w 398"/>
                <a:gd name="T15" fmla="*/ 54 h 111"/>
                <a:gd name="T16" fmla="*/ 387 w 398"/>
                <a:gd name="T17" fmla="*/ 51 h 111"/>
                <a:gd name="T18" fmla="*/ 389 w 398"/>
                <a:gd name="T19" fmla="*/ 48 h 111"/>
                <a:gd name="T20" fmla="*/ 384 w 398"/>
                <a:gd name="T21" fmla="*/ 46 h 111"/>
                <a:gd name="T22" fmla="*/ 378 w 398"/>
                <a:gd name="T23" fmla="*/ 42 h 111"/>
                <a:gd name="T24" fmla="*/ 385 w 398"/>
                <a:gd name="T25" fmla="*/ 40 h 111"/>
                <a:gd name="T26" fmla="*/ 378 w 398"/>
                <a:gd name="T27" fmla="*/ 37 h 111"/>
                <a:gd name="T28" fmla="*/ 378 w 398"/>
                <a:gd name="T29" fmla="*/ 34 h 111"/>
                <a:gd name="T30" fmla="*/ 373 w 398"/>
                <a:gd name="T31" fmla="*/ 32 h 111"/>
                <a:gd name="T32" fmla="*/ 369 w 398"/>
                <a:gd name="T33" fmla="*/ 28 h 111"/>
                <a:gd name="T34" fmla="*/ 350 w 398"/>
                <a:gd name="T35" fmla="*/ 23 h 111"/>
                <a:gd name="T36" fmla="*/ 358 w 398"/>
                <a:gd name="T37" fmla="*/ 19 h 111"/>
                <a:gd name="T38" fmla="*/ 260 w 398"/>
                <a:gd name="T39" fmla="*/ 11 h 111"/>
                <a:gd name="T40" fmla="*/ 324 w 398"/>
                <a:gd name="T41" fmla="*/ 10 h 111"/>
                <a:gd name="T42" fmla="*/ 304 w 398"/>
                <a:gd name="T43" fmla="*/ 6 h 111"/>
                <a:gd name="T44" fmla="*/ 177 w 398"/>
                <a:gd name="T45" fmla="*/ 1 h 111"/>
                <a:gd name="T46" fmla="*/ 18 w 398"/>
                <a:gd name="T47" fmla="*/ 11 h 111"/>
                <a:gd name="T48" fmla="*/ 16 w 398"/>
                <a:gd name="T49" fmla="*/ 17 h 111"/>
                <a:gd name="T50" fmla="*/ 21 w 398"/>
                <a:gd name="T51" fmla="*/ 20 h 111"/>
                <a:gd name="T52" fmla="*/ 15 w 398"/>
                <a:gd name="T53" fmla="*/ 26 h 111"/>
                <a:gd name="T54" fmla="*/ 12 w 398"/>
                <a:gd name="T55" fmla="*/ 52 h 111"/>
                <a:gd name="T56" fmla="*/ 8 w 398"/>
                <a:gd name="T57" fmla="*/ 82 h 111"/>
                <a:gd name="T58" fmla="*/ 113 w 398"/>
                <a:gd name="T59" fmla="*/ 111 h 111"/>
                <a:gd name="T60" fmla="*/ 331 w 398"/>
                <a:gd name="T61" fmla="*/ 104 h 111"/>
                <a:gd name="T62" fmla="*/ 369 w 398"/>
                <a:gd name="T63" fmla="*/ 91 h 111"/>
                <a:gd name="T64" fmla="*/ 385 w 398"/>
                <a:gd name="T65" fmla="*/ 86 h 111"/>
                <a:gd name="T66" fmla="*/ 389 w 398"/>
                <a:gd name="T67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19433" y="2348224"/>
              <a:ext cx="553998" cy="1015663"/>
            </a:xfrm>
            <a:prstGeom prst="rect">
              <a:avLst/>
            </a:prstGeom>
            <a:noFill/>
            <a:effectLst/>
          </p:spPr>
          <p:txBody>
            <a:bodyPr vert="eaVert" wrap="none" rtlCol="0" anchor="ctr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rgbClr val="004DA1"/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元青花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57453" y="1505693"/>
            <a:ext cx="553998" cy="1904924"/>
            <a:chOff x="9481065" y="1903595"/>
            <a:chExt cx="553998" cy="1904924"/>
          </a:xfrm>
          <a:solidFill>
            <a:srgbClr val="264D6E"/>
          </a:solidFill>
        </p:grpSpPr>
        <p:sp>
          <p:nvSpPr>
            <p:cNvPr id="15" name="Freeform 668"/>
            <p:cNvSpPr/>
            <p:nvPr/>
          </p:nvSpPr>
          <p:spPr bwMode="auto">
            <a:xfrm rot="5400000">
              <a:off x="8805602" y="2585762"/>
              <a:ext cx="1904924" cy="540590"/>
            </a:xfrm>
            <a:custGeom>
              <a:avLst/>
              <a:gdLst>
                <a:gd name="T0" fmla="*/ 384 w 398"/>
                <a:gd name="T1" fmla="*/ 77 h 111"/>
                <a:gd name="T2" fmla="*/ 388 w 398"/>
                <a:gd name="T3" fmla="*/ 74 h 111"/>
                <a:gd name="T4" fmla="*/ 388 w 398"/>
                <a:gd name="T5" fmla="*/ 71 h 111"/>
                <a:gd name="T6" fmla="*/ 397 w 398"/>
                <a:gd name="T7" fmla="*/ 67 h 111"/>
                <a:gd name="T8" fmla="*/ 390 w 398"/>
                <a:gd name="T9" fmla="*/ 62 h 111"/>
                <a:gd name="T10" fmla="*/ 388 w 398"/>
                <a:gd name="T11" fmla="*/ 59 h 111"/>
                <a:gd name="T12" fmla="*/ 388 w 398"/>
                <a:gd name="T13" fmla="*/ 56 h 111"/>
                <a:gd name="T14" fmla="*/ 385 w 398"/>
                <a:gd name="T15" fmla="*/ 54 h 111"/>
                <a:gd name="T16" fmla="*/ 387 w 398"/>
                <a:gd name="T17" fmla="*/ 51 h 111"/>
                <a:gd name="T18" fmla="*/ 389 w 398"/>
                <a:gd name="T19" fmla="*/ 48 h 111"/>
                <a:gd name="T20" fmla="*/ 384 w 398"/>
                <a:gd name="T21" fmla="*/ 46 h 111"/>
                <a:gd name="T22" fmla="*/ 378 w 398"/>
                <a:gd name="T23" fmla="*/ 42 h 111"/>
                <a:gd name="T24" fmla="*/ 385 w 398"/>
                <a:gd name="T25" fmla="*/ 40 h 111"/>
                <a:gd name="T26" fmla="*/ 378 w 398"/>
                <a:gd name="T27" fmla="*/ 37 h 111"/>
                <a:gd name="T28" fmla="*/ 378 w 398"/>
                <a:gd name="T29" fmla="*/ 34 h 111"/>
                <a:gd name="T30" fmla="*/ 373 w 398"/>
                <a:gd name="T31" fmla="*/ 32 h 111"/>
                <a:gd name="T32" fmla="*/ 369 w 398"/>
                <a:gd name="T33" fmla="*/ 28 h 111"/>
                <a:gd name="T34" fmla="*/ 350 w 398"/>
                <a:gd name="T35" fmla="*/ 23 h 111"/>
                <a:gd name="T36" fmla="*/ 358 w 398"/>
                <a:gd name="T37" fmla="*/ 19 h 111"/>
                <a:gd name="T38" fmla="*/ 260 w 398"/>
                <a:gd name="T39" fmla="*/ 11 h 111"/>
                <a:gd name="T40" fmla="*/ 324 w 398"/>
                <a:gd name="T41" fmla="*/ 10 h 111"/>
                <a:gd name="T42" fmla="*/ 304 w 398"/>
                <a:gd name="T43" fmla="*/ 6 h 111"/>
                <a:gd name="T44" fmla="*/ 177 w 398"/>
                <a:gd name="T45" fmla="*/ 1 h 111"/>
                <a:gd name="T46" fmla="*/ 18 w 398"/>
                <a:gd name="T47" fmla="*/ 11 h 111"/>
                <a:gd name="T48" fmla="*/ 16 w 398"/>
                <a:gd name="T49" fmla="*/ 17 h 111"/>
                <a:gd name="T50" fmla="*/ 21 w 398"/>
                <a:gd name="T51" fmla="*/ 20 h 111"/>
                <a:gd name="T52" fmla="*/ 15 w 398"/>
                <a:gd name="T53" fmla="*/ 26 h 111"/>
                <a:gd name="T54" fmla="*/ 12 w 398"/>
                <a:gd name="T55" fmla="*/ 52 h 111"/>
                <a:gd name="T56" fmla="*/ 8 w 398"/>
                <a:gd name="T57" fmla="*/ 82 h 111"/>
                <a:gd name="T58" fmla="*/ 113 w 398"/>
                <a:gd name="T59" fmla="*/ 111 h 111"/>
                <a:gd name="T60" fmla="*/ 331 w 398"/>
                <a:gd name="T61" fmla="*/ 104 h 111"/>
                <a:gd name="T62" fmla="*/ 369 w 398"/>
                <a:gd name="T63" fmla="*/ 91 h 111"/>
                <a:gd name="T64" fmla="*/ 385 w 398"/>
                <a:gd name="T65" fmla="*/ 86 h 111"/>
                <a:gd name="T66" fmla="*/ 389 w 398"/>
                <a:gd name="T67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481065" y="2040446"/>
              <a:ext cx="553998" cy="1631216"/>
            </a:xfrm>
            <a:prstGeom prst="rect">
              <a:avLst/>
            </a:prstGeom>
            <a:noFill/>
            <a:effectLst/>
          </p:spPr>
          <p:txBody>
            <a:bodyPr vert="eaVert" wrap="none" rtlCol="0" anchor="ctr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rgbClr val="004DA1"/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明洪武青花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56078" y="3547467"/>
            <a:ext cx="553998" cy="1904922"/>
            <a:chOff x="6596167" y="3945369"/>
            <a:chExt cx="553998" cy="1904922"/>
          </a:xfrm>
          <a:solidFill>
            <a:srgbClr val="264D6E"/>
          </a:solidFill>
        </p:grpSpPr>
        <p:sp>
          <p:nvSpPr>
            <p:cNvPr id="17" name="Freeform 668"/>
            <p:cNvSpPr/>
            <p:nvPr/>
          </p:nvSpPr>
          <p:spPr bwMode="auto">
            <a:xfrm rot="5400000">
              <a:off x="5920706" y="4627535"/>
              <a:ext cx="1904922" cy="540590"/>
            </a:xfrm>
            <a:custGeom>
              <a:avLst/>
              <a:gdLst>
                <a:gd name="T0" fmla="*/ 384 w 398"/>
                <a:gd name="T1" fmla="*/ 77 h 111"/>
                <a:gd name="T2" fmla="*/ 388 w 398"/>
                <a:gd name="T3" fmla="*/ 74 h 111"/>
                <a:gd name="T4" fmla="*/ 388 w 398"/>
                <a:gd name="T5" fmla="*/ 71 h 111"/>
                <a:gd name="T6" fmla="*/ 397 w 398"/>
                <a:gd name="T7" fmla="*/ 67 h 111"/>
                <a:gd name="T8" fmla="*/ 390 w 398"/>
                <a:gd name="T9" fmla="*/ 62 h 111"/>
                <a:gd name="T10" fmla="*/ 388 w 398"/>
                <a:gd name="T11" fmla="*/ 59 h 111"/>
                <a:gd name="T12" fmla="*/ 388 w 398"/>
                <a:gd name="T13" fmla="*/ 56 h 111"/>
                <a:gd name="T14" fmla="*/ 385 w 398"/>
                <a:gd name="T15" fmla="*/ 54 h 111"/>
                <a:gd name="T16" fmla="*/ 387 w 398"/>
                <a:gd name="T17" fmla="*/ 51 h 111"/>
                <a:gd name="T18" fmla="*/ 389 w 398"/>
                <a:gd name="T19" fmla="*/ 48 h 111"/>
                <a:gd name="T20" fmla="*/ 384 w 398"/>
                <a:gd name="T21" fmla="*/ 46 h 111"/>
                <a:gd name="T22" fmla="*/ 378 w 398"/>
                <a:gd name="T23" fmla="*/ 42 h 111"/>
                <a:gd name="T24" fmla="*/ 385 w 398"/>
                <a:gd name="T25" fmla="*/ 40 h 111"/>
                <a:gd name="T26" fmla="*/ 378 w 398"/>
                <a:gd name="T27" fmla="*/ 37 h 111"/>
                <a:gd name="T28" fmla="*/ 378 w 398"/>
                <a:gd name="T29" fmla="*/ 34 h 111"/>
                <a:gd name="T30" fmla="*/ 373 w 398"/>
                <a:gd name="T31" fmla="*/ 32 h 111"/>
                <a:gd name="T32" fmla="*/ 369 w 398"/>
                <a:gd name="T33" fmla="*/ 28 h 111"/>
                <a:gd name="T34" fmla="*/ 350 w 398"/>
                <a:gd name="T35" fmla="*/ 23 h 111"/>
                <a:gd name="T36" fmla="*/ 358 w 398"/>
                <a:gd name="T37" fmla="*/ 19 h 111"/>
                <a:gd name="T38" fmla="*/ 260 w 398"/>
                <a:gd name="T39" fmla="*/ 11 h 111"/>
                <a:gd name="T40" fmla="*/ 324 w 398"/>
                <a:gd name="T41" fmla="*/ 10 h 111"/>
                <a:gd name="T42" fmla="*/ 304 w 398"/>
                <a:gd name="T43" fmla="*/ 6 h 111"/>
                <a:gd name="T44" fmla="*/ 177 w 398"/>
                <a:gd name="T45" fmla="*/ 1 h 111"/>
                <a:gd name="T46" fmla="*/ 18 w 398"/>
                <a:gd name="T47" fmla="*/ 11 h 111"/>
                <a:gd name="T48" fmla="*/ 16 w 398"/>
                <a:gd name="T49" fmla="*/ 17 h 111"/>
                <a:gd name="T50" fmla="*/ 21 w 398"/>
                <a:gd name="T51" fmla="*/ 20 h 111"/>
                <a:gd name="T52" fmla="*/ 15 w 398"/>
                <a:gd name="T53" fmla="*/ 26 h 111"/>
                <a:gd name="T54" fmla="*/ 12 w 398"/>
                <a:gd name="T55" fmla="*/ 52 h 111"/>
                <a:gd name="T56" fmla="*/ 8 w 398"/>
                <a:gd name="T57" fmla="*/ 82 h 111"/>
                <a:gd name="T58" fmla="*/ 113 w 398"/>
                <a:gd name="T59" fmla="*/ 111 h 111"/>
                <a:gd name="T60" fmla="*/ 331 w 398"/>
                <a:gd name="T61" fmla="*/ 104 h 111"/>
                <a:gd name="T62" fmla="*/ 369 w 398"/>
                <a:gd name="T63" fmla="*/ 91 h 111"/>
                <a:gd name="T64" fmla="*/ 385 w 398"/>
                <a:gd name="T65" fmla="*/ 86 h 111"/>
                <a:gd name="T66" fmla="*/ 389 w 398"/>
                <a:gd name="T67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96167" y="4082221"/>
              <a:ext cx="553998" cy="1631217"/>
            </a:xfrm>
            <a:prstGeom prst="rect">
              <a:avLst/>
            </a:prstGeom>
            <a:noFill/>
            <a:effectLst/>
          </p:spPr>
          <p:txBody>
            <a:bodyPr vert="eaVert" wrap="none" rtlCol="0" anchor="ctr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rgbClr val="004DA1"/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明永乐青花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23203" y="3547466"/>
            <a:ext cx="553998" cy="1904924"/>
            <a:chOff x="7557800" y="3945368"/>
            <a:chExt cx="553998" cy="1904924"/>
          </a:xfrm>
          <a:solidFill>
            <a:srgbClr val="264D6E"/>
          </a:solidFill>
        </p:grpSpPr>
        <p:sp>
          <p:nvSpPr>
            <p:cNvPr id="19" name="Freeform 668"/>
            <p:cNvSpPr/>
            <p:nvPr/>
          </p:nvSpPr>
          <p:spPr bwMode="auto">
            <a:xfrm rot="5400000">
              <a:off x="6882337" y="4627535"/>
              <a:ext cx="1904924" cy="540590"/>
            </a:xfrm>
            <a:custGeom>
              <a:avLst/>
              <a:gdLst>
                <a:gd name="T0" fmla="*/ 384 w 398"/>
                <a:gd name="T1" fmla="*/ 77 h 111"/>
                <a:gd name="T2" fmla="*/ 388 w 398"/>
                <a:gd name="T3" fmla="*/ 74 h 111"/>
                <a:gd name="T4" fmla="*/ 388 w 398"/>
                <a:gd name="T5" fmla="*/ 71 h 111"/>
                <a:gd name="T6" fmla="*/ 397 w 398"/>
                <a:gd name="T7" fmla="*/ 67 h 111"/>
                <a:gd name="T8" fmla="*/ 390 w 398"/>
                <a:gd name="T9" fmla="*/ 62 h 111"/>
                <a:gd name="T10" fmla="*/ 388 w 398"/>
                <a:gd name="T11" fmla="*/ 59 h 111"/>
                <a:gd name="T12" fmla="*/ 388 w 398"/>
                <a:gd name="T13" fmla="*/ 56 h 111"/>
                <a:gd name="T14" fmla="*/ 385 w 398"/>
                <a:gd name="T15" fmla="*/ 54 h 111"/>
                <a:gd name="T16" fmla="*/ 387 w 398"/>
                <a:gd name="T17" fmla="*/ 51 h 111"/>
                <a:gd name="T18" fmla="*/ 389 w 398"/>
                <a:gd name="T19" fmla="*/ 48 h 111"/>
                <a:gd name="T20" fmla="*/ 384 w 398"/>
                <a:gd name="T21" fmla="*/ 46 h 111"/>
                <a:gd name="T22" fmla="*/ 378 w 398"/>
                <a:gd name="T23" fmla="*/ 42 h 111"/>
                <a:gd name="T24" fmla="*/ 385 w 398"/>
                <a:gd name="T25" fmla="*/ 40 h 111"/>
                <a:gd name="T26" fmla="*/ 378 w 398"/>
                <a:gd name="T27" fmla="*/ 37 h 111"/>
                <a:gd name="T28" fmla="*/ 378 w 398"/>
                <a:gd name="T29" fmla="*/ 34 h 111"/>
                <a:gd name="T30" fmla="*/ 373 w 398"/>
                <a:gd name="T31" fmla="*/ 32 h 111"/>
                <a:gd name="T32" fmla="*/ 369 w 398"/>
                <a:gd name="T33" fmla="*/ 28 h 111"/>
                <a:gd name="T34" fmla="*/ 350 w 398"/>
                <a:gd name="T35" fmla="*/ 23 h 111"/>
                <a:gd name="T36" fmla="*/ 358 w 398"/>
                <a:gd name="T37" fmla="*/ 19 h 111"/>
                <a:gd name="T38" fmla="*/ 260 w 398"/>
                <a:gd name="T39" fmla="*/ 11 h 111"/>
                <a:gd name="T40" fmla="*/ 324 w 398"/>
                <a:gd name="T41" fmla="*/ 10 h 111"/>
                <a:gd name="T42" fmla="*/ 304 w 398"/>
                <a:gd name="T43" fmla="*/ 6 h 111"/>
                <a:gd name="T44" fmla="*/ 177 w 398"/>
                <a:gd name="T45" fmla="*/ 1 h 111"/>
                <a:gd name="T46" fmla="*/ 18 w 398"/>
                <a:gd name="T47" fmla="*/ 11 h 111"/>
                <a:gd name="T48" fmla="*/ 16 w 398"/>
                <a:gd name="T49" fmla="*/ 17 h 111"/>
                <a:gd name="T50" fmla="*/ 21 w 398"/>
                <a:gd name="T51" fmla="*/ 20 h 111"/>
                <a:gd name="T52" fmla="*/ 15 w 398"/>
                <a:gd name="T53" fmla="*/ 26 h 111"/>
                <a:gd name="T54" fmla="*/ 12 w 398"/>
                <a:gd name="T55" fmla="*/ 52 h 111"/>
                <a:gd name="T56" fmla="*/ 8 w 398"/>
                <a:gd name="T57" fmla="*/ 82 h 111"/>
                <a:gd name="T58" fmla="*/ 113 w 398"/>
                <a:gd name="T59" fmla="*/ 111 h 111"/>
                <a:gd name="T60" fmla="*/ 331 w 398"/>
                <a:gd name="T61" fmla="*/ 104 h 111"/>
                <a:gd name="T62" fmla="*/ 369 w 398"/>
                <a:gd name="T63" fmla="*/ 91 h 111"/>
                <a:gd name="T64" fmla="*/ 385 w 398"/>
                <a:gd name="T65" fmla="*/ 86 h 111"/>
                <a:gd name="T66" fmla="*/ 389 w 398"/>
                <a:gd name="T67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557800" y="4082222"/>
              <a:ext cx="553998" cy="1631216"/>
            </a:xfrm>
            <a:prstGeom prst="rect">
              <a:avLst/>
            </a:prstGeom>
            <a:noFill/>
            <a:effectLst/>
          </p:spPr>
          <p:txBody>
            <a:bodyPr vert="eaVert" wrap="none" rtlCol="0" anchor="ctr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rgbClr val="004DA1"/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明宣德青花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590328" y="3547466"/>
            <a:ext cx="553998" cy="1904924"/>
            <a:chOff x="8519433" y="3945368"/>
            <a:chExt cx="553998" cy="1904924"/>
          </a:xfrm>
          <a:solidFill>
            <a:srgbClr val="264D6E"/>
          </a:solidFill>
        </p:grpSpPr>
        <p:sp>
          <p:nvSpPr>
            <p:cNvPr id="21" name="Freeform 668"/>
            <p:cNvSpPr/>
            <p:nvPr/>
          </p:nvSpPr>
          <p:spPr bwMode="auto">
            <a:xfrm rot="5400000">
              <a:off x="7843970" y="4627535"/>
              <a:ext cx="1904924" cy="540590"/>
            </a:xfrm>
            <a:custGeom>
              <a:avLst/>
              <a:gdLst>
                <a:gd name="T0" fmla="*/ 384 w 398"/>
                <a:gd name="T1" fmla="*/ 77 h 111"/>
                <a:gd name="T2" fmla="*/ 388 w 398"/>
                <a:gd name="T3" fmla="*/ 74 h 111"/>
                <a:gd name="T4" fmla="*/ 388 w 398"/>
                <a:gd name="T5" fmla="*/ 71 h 111"/>
                <a:gd name="T6" fmla="*/ 397 w 398"/>
                <a:gd name="T7" fmla="*/ 67 h 111"/>
                <a:gd name="T8" fmla="*/ 390 w 398"/>
                <a:gd name="T9" fmla="*/ 62 h 111"/>
                <a:gd name="T10" fmla="*/ 388 w 398"/>
                <a:gd name="T11" fmla="*/ 59 h 111"/>
                <a:gd name="T12" fmla="*/ 388 w 398"/>
                <a:gd name="T13" fmla="*/ 56 h 111"/>
                <a:gd name="T14" fmla="*/ 385 w 398"/>
                <a:gd name="T15" fmla="*/ 54 h 111"/>
                <a:gd name="T16" fmla="*/ 387 w 398"/>
                <a:gd name="T17" fmla="*/ 51 h 111"/>
                <a:gd name="T18" fmla="*/ 389 w 398"/>
                <a:gd name="T19" fmla="*/ 48 h 111"/>
                <a:gd name="T20" fmla="*/ 384 w 398"/>
                <a:gd name="T21" fmla="*/ 46 h 111"/>
                <a:gd name="T22" fmla="*/ 378 w 398"/>
                <a:gd name="T23" fmla="*/ 42 h 111"/>
                <a:gd name="T24" fmla="*/ 385 w 398"/>
                <a:gd name="T25" fmla="*/ 40 h 111"/>
                <a:gd name="T26" fmla="*/ 378 w 398"/>
                <a:gd name="T27" fmla="*/ 37 h 111"/>
                <a:gd name="T28" fmla="*/ 378 w 398"/>
                <a:gd name="T29" fmla="*/ 34 h 111"/>
                <a:gd name="T30" fmla="*/ 373 w 398"/>
                <a:gd name="T31" fmla="*/ 32 h 111"/>
                <a:gd name="T32" fmla="*/ 369 w 398"/>
                <a:gd name="T33" fmla="*/ 28 h 111"/>
                <a:gd name="T34" fmla="*/ 350 w 398"/>
                <a:gd name="T35" fmla="*/ 23 h 111"/>
                <a:gd name="T36" fmla="*/ 358 w 398"/>
                <a:gd name="T37" fmla="*/ 19 h 111"/>
                <a:gd name="T38" fmla="*/ 260 w 398"/>
                <a:gd name="T39" fmla="*/ 11 h 111"/>
                <a:gd name="T40" fmla="*/ 324 w 398"/>
                <a:gd name="T41" fmla="*/ 10 h 111"/>
                <a:gd name="T42" fmla="*/ 304 w 398"/>
                <a:gd name="T43" fmla="*/ 6 h 111"/>
                <a:gd name="T44" fmla="*/ 177 w 398"/>
                <a:gd name="T45" fmla="*/ 1 h 111"/>
                <a:gd name="T46" fmla="*/ 18 w 398"/>
                <a:gd name="T47" fmla="*/ 11 h 111"/>
                <a:gd name="T48" fmla="*/ 16 w 398"/>
                <a:gd name="T49" fmla="*/ 17 h 111"/>
                <a:gd name="T50" fmla="*/ 21 w 398"/>
                <a:gd name="T51" fmla="*/ 20 h 111"/>
                <a:gd name="T52" fmla="*/ 15 w 398"/>
                <a:gd name="T53" fmla="*/ 26 h 111"/>
                <a:gd name="T54" fmla="*/ 12 w 398"/>
                <a:gd name="T55" fmla="*/ 52 h 111"/>
                <a:gd name="T56" fmla="*/ 8 w 398"/>
                <a:gd name="T57" fmla="*/ 82 h 111"/>
                <a:gd name="T58" fmla="*/ 113 w 398"/>
                <a:gd name="T59" fmla="*/ 111 h 111"/>
                <a:gd name="T60" fmla="*/ 331 w 398"/>
                <a:gd name="T61" fmla="*/ 104 h 111"/>
                <a:gd name="T62" fmla="*/ 369 w 398"/>
                <a:gd name="T63" fmla="*/ 91 h 111"/>
                <a:gd name="T64" fmla="*/ 385 w 398"/>
                <a:gd name="T65" fmla="*/ 86 h 111"/>
                <a:gd name="T66" fmla="*/ 389 w 398"/>
                <a:gd name="T67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19433" y="4082222"/>
              <a:ext cx="553998" cy="1631216"/>
            </a:xfrm>
            <a:prstGeom prst="rect">
              <a:avLst/>
            </a:prstGeom>
            <a:noFill/>
            <a:effectLst/>
          </p:spPr>
          <p:txBody>
            <a:bodyPr vert="eaVert" wrap="none" rtlCol="0" anchor="ctr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rgbClr val="004DA1"/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明正统青花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57453" y="3547467"/>
            <a:ext cx="553998" cy="1904924"/>
            <a:chOff x="9481065" y="3945369"/>
            <a:chExt cx="553998" cy="1904924"/>
          </a:xfrm>
          <a:solidFill>
            <a:srgbClr val="264D6E"/>
          </a:solidFill>
        </p:grpSpPr>
        <p:sp>
          <p:nvSpPr>
            <p:cNvPr id="30" name="Freeform 668"/>
            <p:cNvSpPr/>
            <p:nvPr/>
          </p:nvSpPr>
          <p:spPr bwMode="auto">
            <a:xfrm rot="5400000">
              <a:off x="8805602" y="4627536"/>
              <a:ext cx="1904924" cy="540590"/>
            </a:xfrm>
            <a:custGeom>
              <a:avLst/>
              <a:gdLst>
                <a:gd name="T0" fmla="*/ 384 w 398"/>
                <a:gd name="T1" fmla="*/ 77 h 111"/>
                <a:gd name="T2" fmla="*/ 388 w 398"/>
                <a:gd name="T3" fmla="*/ 74 h 111"/>
                <a:gd name="T4" fmla="*/ 388 w 398"/>
                <a:gd name="T5" fmla="*/ 71 h 111"/>
                <a:gd name="T6" fmla="*/ 397 w 398"/>
                <a:gd name="T7" fmla="*/ 67 h 111"/>
                <a:gd name="T8" fmla="*/ 390 w 398"/>
                <a:gd name="T9" fmla="*/ 62 h 111"/>
                <a:gd name="T10" fmla="*/ 388 w 398"/>
                <a:gd name="T11" fmla="*/ 59 h 111"/>
                <a:gd name="T12" fmla="*/ 388 w 398"/>
                <a:gd name="T13" fmla="*/ 56 h 111"/>
                <a:gd name="T14" fmla="*/ 385 w 398"/>
                <a:gd name="T15" fmla="*/ 54 h 111"/>
                <a:gd name="T16" fmla="*/ 387 w 398"/>
                <a:gd name="T17" fmla="*/ 51 h 111"/>
                <a:gd name="T18" fmla="*/ 389 w 398"/>
                <a:gd name="T19" fmla="*/ 48 h 111"/>
                <a:gd name="T20" fmla="*/ 384 w 398"/>
                <a:gd name="T21" fmla="*/ 46 h 111"/>
                <a:gd name="T22" fmla="*/ 378 w 398"/>
                <a:gd name="T23" fmla="*/ 42 h 111"/>
                <a:gd name="T24" fmla="*/ 385 w 398"/>
                <a:gd name="T25" fmla="*/ 40 h 111"/>
                <a:gd name="T26" fmla="*/ 378 w 398"/>
                <a:gd name="T27" fmla="*/ 37 h 111"/>
                <a:gd name="T28" fmla="*/ 378 w 398"/>
                <a:gd name="T29" fmla="*/ 34 h 111"/>
                <a:gd name="T30" fmla="*/ 373 w 398"/>
                <a:gd name="T31" fmla="*/ 32 h 111"/>
                <a:gd name="T32" fmla="*/ 369 w 398"/>
                <a:gd name="T33" fmla="*/ 28 h 111"/>
                <a:gd name="T34" fmla="*/ 350 w 398"/>
                <a:gd name="T35" fmla="*/ 23 h 111"/>
                <a:gd name="T36" fmla="*/ 358 w 398"/>
                <a:gd name="T37" fmla="*/ 19 h 111"/>
                <a:gd name="T38" fmla="*/ 260 w 398"/>
                <a:gd name="T39" fmla="*/ 11 h 111"/>
                <a:gd name="T40" fmla="*/ 324 w 398"/>
                <a:gd name="T41" fmla="*/ 10 h 111"/>
                <a:gd name="T42" fmla="*/ 304 w 398"/>
                <a:gd name="T43" fmla="*/ 6 h 111"/>
                <a:gd name="T44" fmla="*/ 177 w 398"/>
                <a:gd name="T45" fmla="*/ 1 h 111"/>
                <a:gd name="T46" fmla="*/ 18 w 398"/>
                <a:gd name="T47" fmla="*/ 11 h 111"/>
                <a:gd name="T48" fmla="*/ 16 w 398"/>
                <a:gd name="T49" fmla="*/ 17 h 111"/>
                <a:gd name="T50" fmla="*/ 21 w 398"/>
                <a:gd name="T51" fmla="*/ 20 h 111"/>
                <a:gd name="T52" fmla="*/ 15 w 398"/>
                <a:gd name="T53" fmla="*/ 26 h 111"/>
                <a:gd name="T54" fmla="*/ 12 w 398"/>
                <a:gd name="T55" fmla="*/ 52 h 111"/>
                <a:gd name="T56" fmla="*/ 8 w 398"/>
                <a:gd name="T57" fmla="*/ 82 h 111"/>
                <a:gd name="T58" fmla="*/ 113 w 398"/>
                <a:gd name="T59" fmla="*/ 111 h 111"/>
                <a:gd name="T60" fmla="*/ 331 w 398"/>
                <a:gd name="T61" fmla="*/ 104 h 111"/>
                <a:gd name="T62" fmla="*/ 369 w 398"/>
                <a:gd name="T63" fmla="*/ 91 h 111"/>
                <a:gd name="T64" fmla="*/ 385 w 398"/>
                <a:gd name="T65" fmla="*/ 86 h 111"/>
                <a:gd name="T66" fmla="*/ 389 w 398"/>
                <a:gd name="T67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8" h="111">
                  <a:moveTo>
                    <a:pt x="397" y="80"/>
                  </a:moveTo>
                  <a:cubicBezTo>
                    <a:pt x="394" y="77"/>
                    <a:pt x="387" y="79"/>
                    <a:pt x="384" y="77"/>
                  </a:cubicBezTo>
                  <a:cubicBezTo>
                    <a:pt x="387" y="75"/>
                    <a:pt x="394" y="76"/>
                    <a:pt x="396" y="76"/>
                  </a:cubicBezTo>
                  <a:cubicBezTo>
                    <a:pt x="388" y="74"/>
                    <a:pt x="388" y="74"/>
                    <a:pt x="388" y="74"/>
                  </a:cubicBezTo>
                  <a:cubicBezTo>
                    <a:pt x="397" y="72"/>
                    <a:pt x="397" y="72"/>
                    <a:pt x="397" y="72"/>
                  </a:cubicBezTo>
                  <a:cubicBezTo>
                    <a:pt x="395" y="71"/>
                    <a:pt x="390" y="73"/>
                    <a:pt x="388" y="71"/>
                  </a:cubicBezTo>
                  <a:cubicBezTo>
                    <a:pt x="388" y="69"/>
                    <a:pt x="390" y="70"/>
                    <a:pt x="391" y="70"/>
                  </a:cubicBezTo>
                  <a:cubicBezTo>
                    <a:pt x="394" y="70"/>
                    <a:pt x="398" y="69"/>
                    <a:pt x="397" y="67"/>
                  </a:cubicBezTo>
                  <a:cubicBezTo>
                    <a:pt x="397" y="63"/>
                    <a:pt x="391" y="64"/>
                    <a:pt x="388" y="63"/>
                  </a:cubicBezTo>
                  <a:cubicBezTo>
                    <a:pt x="390" y="62"/>
                    <a:pt x="390" y="62"/>
                    <a:pt x="390" y="62"/>
                  </a:cubicBezTo>
                  <a:cubicBezTo>
                    <a:pt x="388" y="62"/>
                    <a:pt x="386" y="62"/>
                    <a:pt x="385" y="60"/>
                  </a:cubicBezTo>
                  <a:cubicBezTo>
                    <a:pt x="386" y="60"/>
                    <a:pt x="387" y="59"/>
                    <a:pt x="388" y="59"/>
                  </a:cubicBezTo>
                  <a:cubicBezTo>
                    <a:pt x="383" y="57"/>
                    <a:pt x="383" y="57"/>
                    <a:pt x="383" y="57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84" y="55"/>
                    <a:pt x="386" y="54"/>
                    <a:pt x="385" y="54"/>
                  </a:cubicBezTo>
                  <a:cubicBezTo>
                    <a:pt x="383" y="52"/>
                    <a:pt x="379" y="54"/>
                    <a:pt x="377" y="52"/>
                  </a:cubicBezTo>
                  <a:cubicBezTo>
                    <a:pt x="380" y="51"/>
                    <a:pt x="384" y="51"/>
                    <a:pt x="387" y="51"/>
                  </a:cubicBezTo>
                  <a:cubicBezTo>
                    <a:pt x="385" y="51"/>
                    <a:pt x="382" y="51"/>
                    <a:pt x="381" y="49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7" y="47"/>
                    <a:pt x="384" y="48"/>
                    <a:pt x="382" y="47"/>
                  </a:cubicBezTo>
                  <a:cubicBezTo>
                    <a:pt x="384" y="46"/>
                    <a:pt x="384" y="46"/>
                    <a:pt x="384" y="46"/>
                  </a:cubicBezTo>
                  <a:cubicBezTo>
                    <a:pt x="381" y="45"/>
                    <a:pt x="378" y="46"/>
                    <a:pt x="376" y="44"/>
                  </a:cubicBezTo>
                  <a:cubicBezTo>
                    <a:pt x="377" y="43"/>
                    <a:pt x="378" y="43"/>
                    <a:pt x="378" y="42"/>
                  </a:cubicBezTo>
                  <a:cubicBezTo>
                    <a:pt x="377" y="42"/>
                    <a:pt x="375" y="42"/>
                    <a:pt x="374" y="41"/>
                  </a:cubicBezTo>
                  <a:cubicBezTo>
                    <a:pt x="377" y="40"/>
                    <a:pt x="382" y="41"/>
                    <a:pt x="385" y="40"/>
                  </a:cubicBezTo>
                  <a:cubicBezTo>
                    <a:pt x="377" y="37"/>
                    <a:pt x="377" y="37"/>
                    <a:pt x="377" y="37"/>
                  </a:cubicBezTo>
                  <a:cubicBezTo>
                    <a:pt x="377" y="37"/>
                    <a:pt x="377" y="37"/>
                    <a:pt x="378" y="37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5" y="34"/>
                    <a:pt x="377" y="35"/>
                    <a:pt x="378" y="34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1"/>
                    <a:pt x="372" y="32"/>
                    <a:pt x="373" y="32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62" y="28"/>
                    <a:pt x="365" y="30"/>
                    <a:pt x="369" y="28"/>
                  </a:cubicBezTo>
                  <a:cubicBezTo>
                    <a:pt x="362" y="26"/>
                    <a:pt x="351" y="28"/>
                    <a:pt x="345" y="24"/>
                  </a:cubicBezTo>
                  <a:cubicBezTo>
                    <a:pt x="346" y="23"/>
                    <a:pt x="348" y="23"/>
                    <a:pt x="350" y="23"/>
                  </a:cubicBezTo>
                  <a:cubicBezTo>
                    <a:pt x="346" y="22"/>
                    <a:pt x="346" y="22"/>
                    <a:pt x="346" y="22"/>
                  </a:cubicBezTo>
                  <a:cubicBezTo>
                    <a:pt x="349" y="20"/>
                    <a:pt x="356" y="21"/>
                    <a:pt x="358" y="19"/>
                  </a:cubicBezTo>
                  <a:cubicBezTo>
                    <a:pt x="354" y="19"/>
                    <a:pt x="350" y="19"/>
                    <a:pt x="347" y="17"/>
                  </a:cubicBezTo>
                  <a:cubicBezTo>
                    <a:pt x="319" y="14"/>
                    <a:pt x="290" y="11"/>
                    <a:pt x="260" y="11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81" y="9"/>
                    <a:pt x="301" y="11"/>
                    <a:pt x="324" y="10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19" y="6"/>
                    <a:pt x="311" y="8"/>
                    <a:pt x="304" y="6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264" y="1"/>
                    <a:pt x="219" y="0"/>
                    <a:pt x="177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28" y="3"/>
                    <a:pt x="22" y="7"/>
                    <a:pt x="18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0"/>
                    <a:pt x="19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2"/>
                    <a:pt x="16" y="22"/>
                    <a:pt x="19" y="24"/>
                  </a:cubicBezTo>
                  <a:cubicBezTo>
                    <a:pt x="19" y="25"/>
                    <a:pt x="16" y="25"/>
                    <a:pt x="15" y="26"/>
                  </a:cubicBezTo>
                  <a:cubicBezTo>
                    <a:pt x="15" y="29"/>
                    <a:pt x="8" y="33"/>
                    <a:pt x="11" y="37"/>
                  </a:cubicBezTo>
                  <a:cubicBezTo>
                    <a:pt x="8" y="42"/>
                    <a:pt x="13" y="47"/>
                    <a:pt x="12" y="52"/>
                  </a:cubicBezTo>
                  <a:cubicBezTo>
                    <a:pt x="8" y="56"/>
                    <a:pt x="10" y="63"/>
                    <a:pt x="7" y="68"/>
                  </a:cubicBezTo>
                  <a:cubicBezTo>
                    <a:pt x="15" y="73"/>
                    <a:pt x="0" y="77"/>
                    <a:pt x="8" y="82"/>
                  </a:cubicBezTo>
                  <a:cubicBezTo>
                    <a:pt x="9" y="88"/>
                    <a:pt x="16" y="93"/>
                    <a:pt x="24" y="97"/>
                  </a:cubicBezTo>
                  <a:cubicBezTo>
                    <a:pt x="50" y="109"/>
                    <a:pt x="82" y="110"/>
                    <a:pt x="113" y="111"/>
                  </a:cubicBezTo>
                  <a:cubicBezTo>
                    <a:pt x="277" y="109"/>
                    <a:pt x="277" y="109"/>
                    <a:pt x="277" y="109"/>
                  </a:cubicBezTo>
                  <a:cubicBezTo>
                    <a:pt x="295" y="106"/>
                    <a:pt x="314" y="107"/>
                    <a:pt x="331" y="104"/>
                  </a:cubicBezTo>
                  <a:cubicBezTo>
                    <a:pt x="350" y="103"/>
                    <a:pt x="364" y="95"/>
                    <a:pt x="382" y="93"/>
                  </a:cubicBezTo>
                  <a:cubicBezTo>
                    <a:pt x="379" y="91"/>
                    <a:pt x="374" y="92"/>
                    <a:pt x="369" y="91"/>
                  </a:cubicBezTo>
                  <a:cubicBezTo>
                    <a:pt x="375" y="88"/>
                    <a:pt x="382" y="87"/>
                    <a:pt x="388" y="86"/>
                  </a:cubicBezTo>
                  <a:cubicBezTo>
                    <a:pt x="387" y="86"/>
                    <a:pt x="385" y="87"/>
                    <a:pt x="385" y="86"/>
                  </a:cubicBezTo>
                  <a:cubicBezTo>
                    <a:pt x="387" y="84"/>
                    <a:pt x="391" y="86"/>
                    <a:pt x="392" y="84"/>
                  </a:cubicBezTo>
                  <a:cubicBezTo>
                    <a:pt x="389" y="82"/>
                    <a:pt x="389" y="82"/>
                    <a:pt x="389" y="82"/>
                  </a:cubicBezTo>
                  <a:cubicBezTo>
                    <a:pt x="391" y="80"/>
                    <a:pt x="395" y="81"/>
                    <a:pt x="397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481065" y="4082220"/>
              <a:ext cx="553998" cy="1631217"/>
            </a:xfrm>
            <a:prstGeom prst="rect">
              <a:avLst/>
            </a:prstGeom>
            <a:noFill/>
            <a:effectLst/>
          </p:spPr>
          <p:txBody>
            <a:bodyPr vert="eaVert" wrap="none" rtlCol="0" anchor="ctr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rgbClr val="004DA1"/>
                  </a:solidFill>
                  <a:latin typeface="李旭科书法" panose="02000603000000000000" pitchFamily="2" charset="-122"/>
                  <a:ea typeface="李旭科书法" panose="02000603000000000000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明景泰青花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762729" y="1666737"/>
            <a:ext cx="3877985" cy="37856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素胚勾勒出青花笔锋浓转淡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瓶身描绘的牡丹一如你初妆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冉冉檀香透过窗心事我了然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宣纸上走笔至此搁一半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釉色渲染仕女图韵味被私藏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而你嫣然的一笑如含苞待放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你的美一缕飘散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去到我去不了的地方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4608</Words>
  <Application>WPS 演示</Application>
  <PresentationFormat>宽屏</PresentationFormat>
  <Paragraphs>316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5" baseType="lpstr">
      <vt:lpstr>Arial</vt:lpstr>
      <vt:lpstr>宋体</vt:lpstr>
      <vt:lpstr>Wingdings</vt:lpstr>
      <vt:lpstr>Lato Regular</vt:lpstr>
      <vt:lpstr>Lato Hairline</vt:lpstr>
      <vt:lpstr>Lato Light</vt:lpstr>
      <vt:lpstr>华文隶书</vt:lpstr>
      <vt:lpstr>华文行楷</vt:lpstr>
      <vt:lpstr>楷体</vt:lpstr>
      <vt:lpstr>叶根友毛笔行书2.0版</vt:lpstr>
      <vt:lpstr>WenYue GuDianMingChaoTi (Non-Commercial Use) W5</vt:lpstr>
      <vt:lpstr>EngraversGothic BT</vt:lpstr>
      <vt:lpstr>Impact</vt:lpstr>
      <vt:lpstr>方正清刻本悦宋简体</vt:lpstr>
      <vt:lpstr>微软雅黑</vt:lpstr>
      <vt:lpstr>Calibri</vt:lpstr>
      <vt:lpstr>李旭科书法</vt:lpstr>
      <vt:lpstr>造字工房悦黑（非商用）常规体</vt:lpstr>
      <vt:lpstr>ヒラギノ角ゴ ProN W3</vt:lpstr>
      <vt:lpstr>等线</vt:lpstr>
      <vt:lpstr>Arial Unicode MS</vt:lpstr>
      <vt:lpstr>等线 Light</vt:lpstr>
      <vt:lpstr>★日文毛笔</vt:lpstr>
      <vt:lpstr>Open Sans Light</vt:lpstr>
      <vt:lpstr>Open Sans</vt:lpstr>
      <vt:lpstr>Helvetica 55 Roman</vt:lpstr>
      <vt:lpstr>黑体</vt:lpstr>
      <vt:lpstr>Futura LT CondensedLight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2018-03-20T13:12:57Z</dcterms:created>
  <dcterms:modified xsi:type="dcterms:W3CDTF">2018-03-20T13:22:36Z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