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media/image1.svg" ContentType="image/svg+xml"/>
  <Override PartName="/ppt/media/image10.svg" ContentType="image/svg+xml"/>
  <Override PartName="/ppt/media/image1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2" r:id="rId3"/>
    <p:sldId id="283" r:id="rId4"/>
    <p:sldId id="287" r:id="rId5"/>
    <p:sldId id="284" r:id="rId6"/>
    <p:sldId id="288" r:id="rId7"/>
    <p:sldId id="289" r:id="rId8"/>
    <p:sldId id="286" r:id="rId9"/>
    <p:sldId id="300" r:id="rId10"/>
    <p:sldId id="291" r:id="rId11"/>
    <p:sldId id="292" r:id="rId12"/>
    <p:sldId id="293" r:id="rId13"/>
    <p:sldId id="290" r:id="rId14"/>
    <p:sldId id="294" r:id="rId15"/>
    <p:sldId id="301" r:id="rId16"/>
    <p:sldId id="295" r:id="rId17"/>
    <p:sldId id="296" r:id="rId18"/>
    <p:sldId id="297" r:id="rId19"/>
    <p:sldId id="298" r:id="rId20"/>
    <p:sldId id="299" r:id="rId21"/>
    <p:sldId id="302" r:id="rId22"/>
    <p:sldId id="316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DBC8"/>
    <a:srgbClr val="FDE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53" y="651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9DBC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27086656"/>
        <c:axId val="1227073208"/>
      </c:barChart>
      <c:catAx>
        <c:axId val="1227086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73208"/>
        <c:crosses val="autoZero"/>
        <c:auto val="1"/>
        <c:lblAlgn val="ctr"/>
        <c:lblOffset val="100"/>
        <c:noMultiLvlLbl val="0"/>
      </c:catAx>
      <c:valAx>
        <c:axId val="1227073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8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9DBC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9DBC8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27086656"/>
        <c:axId val="1227073208"/>
      </c:barChart>
      <c:catAx>
        <c:axId val="1227086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73208"/>
        <c:crosses val="autoZero"/>
        <c:auto val="1"/>
        <c:lblAlgn val="ctr"/>
        <c:lblOffset val="100"/>
        <c:noMultiLvlLbl val="0"/>
      </c:catAx>
      <c:valAx>
        <c:axId val="1227073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8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99DBC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99DBC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99DBC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99DBC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9DBC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06380376"/>
        <c:axId val="2106374144"/>
      </c:barChart>
      <c:catAx>
        <c:axId val="2106380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106374144"/>
        <c:crosses val="autoZero"/>
        <c:auto val="1"/>
        <c:lblAlgn val="ctr"/>
        <c:lblOffset val="100"/>
        <c:noMultiLvlLbl val="0"/>
      </c:catAx>
      <c:valAx>
        <c:axId val="210637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106380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75744" y="1639889"/>
            <a:ext cx="7416799" cy="1349829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75744" y="3081794"/>
            <a:ext cx="7416799" cy="49371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755349" y="3575505"/>
            <a:ext cx="5530392" cy="79482"/>
            <a:chOff x="3902900" y="4035319"/>
            <a:chExt cx="5530392" cy="7948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90290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96873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03457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0041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16625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23209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29792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36376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42960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9544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56128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62711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69295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75879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82463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89047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95630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02214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08798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15382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21966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28549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35133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41717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48301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54885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68052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81220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61468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4636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87804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94387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00971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07555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20723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14139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27306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33890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40474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47058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53642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66809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60225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73393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79977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86561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93144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99728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712896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706312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19480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726063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732647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39231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745815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58982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52399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765566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72150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778734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785318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91901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798485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05069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811653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818237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824820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831404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837988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44572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51156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857739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864323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870907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877491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884075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890658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897242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903826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910410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9169940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9235778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9301616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9367454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9433292" y="4035319"/>
              <a:ext cx="0" cy="79482"/>
            </a:xfrm>
            <a:prstGeom prst="line">
              <a:avLst/>
            </a:prstGeom>
            <a:ln w="28575">
              <a:solidFill>
                <a:srgbClr val="99DB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连接符: 肘形 93"/>
          <p:cNvCxnSpPr/>
          <p:nvPr userDrawn="1"/>
        </p:nvCxnSpPr>
        <p:spPr>
          <a:xfrm rot="16200000" flipH="1">
            <a:off x="3221642" y="2866598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连接符: 肘形 94"/>
          <p:cNvCxnSpPr/>
          <p:nvPr userDrawn="1"/>
        </p:nvCxnSpPr>
        <p:spPr>
          <a:xfrm>
            <a:off x="6110962" y="1840201"/>
            <a:ext cx="2582237" cy="799219"/>
          </a:xfrm>
          <a:prstGeom prst="bentConnector3">
            <a:avLst>
              <a:gd name="adj1" fmla="val 114920"/>
            </a:avLst>
          </a:prstGeom>
          <a:ln w="12700">
            <a:solidFill>
              <a:srgbClr val="99DB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44950" y="610053"/>
            <a:ext cx="730885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044950" y="3551691"/>
            <a:ext cx="7308850" cy="1500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1886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7.svg"/><Relationship Id="rId7" Type="http://schemas.openxmlformats.org/officeDocument/2006/relationships/image" Target="../media/image32.png"/><Relationship Id="rId6" Type="http://schemas.openxmlformats.org/officeDocument/2006/relationships/image" Target="../media/image6.svg"/><Relationship Id="rId5" Type="http://schemas.openxmlformats.org/officeDocument/2006/relationships/image" Target="../media/image31.png"/><Relationship Id="rId4" Type="http://schemas.openxmlformats.org/officeDocument/2006/relationships/image" Target="../media/image5.svg"/><Relationship Id="rId3" Type="http://schemas.openxmlformats.org/officeDocument/2006/relationships/image" Target="../media/image30.png"/><Relationship Id="rId2" Type="http://schemas.openxmlformats.org/officeDocument/2006/relationships/image" Target="../media/image4.svg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1.svg"/><Relationship Id="rId15" Type="http://schemas.openxmlformats.org/officeDocument/2006/relationships/image" Target="../media/image36.png"/><Relationship Id="rId14" Type="http://schemas.openxmlformats.org/officeDocument/2006/relationships/image" Target="../media/image10.svg"/><Relationship Id="rId13" Type="http://schemas.openxmlformats.org/officeDocument/2006/relationships/image" Target="../media/image35.png"/><Relationship Id="rId12" Type="http://schemas.openxmlformats.org/officeDocument/2006/relationships/image" Target="../media/image9.svg"/><Relationship Id="rId11" Type="http://schemas.openxmlformats.org/officeDocument/2006/relationships/image" Target="../media/image34.png"/><Relationship Id="rId10" Type="http://schemas.openxmlformats.org/officeDocument/2006/relationships/image" Target="../media/image8.sv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.svg"/><Relationship Id="rId6" Type="http://schemas.openxmlformats.org/officeDocument/2006/relationships/image" Target="../media/image10.png"/><Relationship Id="rId5" Type="http://schemas.openxmlformats.org/officeDocument/2006/relationships/image" Target="../media/image2.svg"/><Relationship Id="rId4" Type="http://schemas.openxmlformats.org/officeDocument/2006/relationships/image" Target="../media/image9.png"/><Relationship Id="rId3" Type="http://schemas.openxmlformats.org/officeDocument/2006/relationships/image" Target="../media/image1.sv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spc="300" dirty="0">
                <a:solidFill>
                  <a:schemeClr val="bg2">
                    <a:lumMod val="25000"/>
                  </a:schemeClr>
                </a:solidFill>
              </a:rPr>
              <a:t>简洁商务通用模板</a:t>
            </a:r>
            <a:endParaRPr lang="zh-CN" altLang="en-US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zh-CN" dirty="0">
                <a:solidFill>
                  <a:schemeClr val="bg2">
                    <a:lumMod val="25000"/>
                  </a:schemeClr>
                </a:solidFill>
              </a:rPr>
              <a:t>VESTIBULUM ANTE IPSUM PRIMIS IN FAUCI LUCTUS ET. </a:t>
            </a:r>
            <a:endParaRPr lang="fr-FR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82092" y="1547813"/>
            <a:ext cx="2428870" cy="584775"/>
          </a:xfrm>
          <a:prstGeom prst="rect">
            <a:avLst/>
          </a:prstGeom>
          <a:solidFill>
            <a:srgbClr val="99DBC8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chemeClr val="bg1"/>
                </a:solidFill>
              </a:rPr>
              <a:t>清新水果派</a:t>
            </a:r>
            <a:endParaRPr lang="zh-CN" altLang="en-US" sz="3200" b="1" spc="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00213"/>
            <a:ext cx="2208749" cy="36812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442" y="2175017"/>
            <a:ext cx="2460041" cy="41000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5999" y="3736068"/>
            <a:ext cx="1622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200+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6609" y="3736068"/>
            <a:ext cx="1371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130+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5999" y="2708186"/>
            <a:ext cx="4584701" cy="78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此处内容作为文字排版占位显示，可根据需要替换为相应内容。文本框左侧竖线可以根据文本框的高度调整，图片可以根据内容替换为相应的图片。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5999" y="2259787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此处为预设标题文本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5999" y="4516831"/>
            <a:ext cx="17135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6608" y="4516831"/>
            <a:ext cx="17135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6676427" y="2520104"/>
          <a:ext cx="4677373" cy="1549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591014" y="1806299"/>
            <a:ext cx="450503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412" y="4157929"/>
            <a:ext cx="2971401" cy="19851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219" y="4140556"/>
            <a:ext cx="1200264" cy="200044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925891" y="3270086"/>
            <a:ext cx="579337" cy="579337"/>
          </a:xfrm>
          <a:prstGeom prst="ellipse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5891" y="4161686"/>
            <a:ext cx="579337" cy="579337"/>
          </a:xfrm>
          <a:prstGeom prst="ellipse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5891" y="5065631"/>
            <a:ext cx="579337" cy="579337"/>
          </a:xfrm>
          <a:prstGeom prst="ellipse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8200" y="1963452"/>
            <a:ext cx="488768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此处内容作为文字排版占位显示，可根据需要替换为相应内容，图片图标可以根据内容替换为相应的图片。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2608" y="3246783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2608" y="4139078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2608" y="5031372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851" y="329814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2851" y="418974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2851" y="509368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833422" y="4303486"/>
            <a:ext cx="2106716" cy="1509485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1161" y="4303486"/>
            <a:ext cx="2106716" cy="1509485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4122" y="4303486"/>
            <a:ext cx="2106716" cy="1509485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47084" y="4303486"/>
            <a:ext cx="2106716" cy="1509485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878" y="2198359"/>
            <a:ext cx="2099687" cy="21051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7" y="2198359"/>
            <a:ext cx="2105127" cy="21051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527" y="2198360"/>
            <a:ext cx="2105125" cy="2105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675" y="2198359"/>
            <a:ext cx="2105127" cy="210512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78894" y="44991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3564" y="4837737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1090" y="44991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5760" y="4837737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89594" y="44991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74264" y="4837737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97333" y="44991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82003" y="4837737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3" name="矩形: 圆角 2"/>
          <p:cNvSpPr/>
          <p:nvPr/>
        </p:nvSpPr>
        <p:spPr>
          <a:xfrm>
            <a:off x="1094030" y="1861583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5086" y="190408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94030" y="3011583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5086" y="3028943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094030" y="4140200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5086" y="4168314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06028" y="1875971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1657" y="190408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506028" y="3000829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1657" y="3028943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506028" y="4143558"/>
            <a:ext cx="682171" cy="682171"/>
          </a:xfrm>
          <a:prstGeom prst="roundRect">
            <a:avLst/>
          </a:prstGeom>
          <a:solidFill>
            <a:srgbClr val="99DBC8"/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71657" y="4168314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形 15" descr="烧杯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47251" y="3064804"/>
            <a:ext cx="575728" cy="575728"/>
          </a:xfrm>
          <a:prstGeom prst="rect">
            <a:avLst/>
          </a:prstGeom>
        </p:spPr>
      </p:pic>
      <p:pic>
        <p:nvPicPr>
          <p:cNvPr id="17" name="图形 16" descr="烧瓶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545" y="1876098"/>
            <a:ext cx="653141" cy="653141"/>
          </a:xfrm>
          <a:prstGeom prst="rect">
            <a:avLst/>
          </a:prstGeom>
        </p:spPr>
      </p:pic>
      <p:pic>
        <p:nvPicPr>
          <p:cNvPr id="18" name="图形 17" descr="显微镜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8545" y="4154715"/>
            <a:ext cx="653141" cy="653141"/>
          </a:xfrm>
          <a:prstGeom prst="rect">
            <a:avLst/>
          </a:prstGeom>
        </p:spPr>
      </p:pic>
      <p:pic>
        <p:nvPicPr>
          <p:cNvPr id="19" name="图形 18" descr="书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83643" y="3078444"/>
            <a:ext cx="526940" cy="526940"/>
          </a:xfrm>
          <a:prstGeom prst="rect">
            <a:avLst/>
          </a:prstGeom>
        </p:spPr>
      </p:pic>
      <p:pic>
        <p:nvPicPr>
          <p:cNvPr id="20" name="图形 19" descr="挖掘工具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7627" y="1977570"/>
            <a:ext cx="478972" cy="478972"/>
          </a:xfrm>
          <a:prstGeom prst="rect">
            <a:avLst/>
          </a:prstGeom>
        </p:spPr>
      </p:pic>
      <p:pic>
        <p:nvPicPr>
          <p:cNvPr id="21" name="图形 20" descr="头上的大脑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20543" y="4158073"/>
            <a:ext cx="653141" cy="653141"/>
          </a:xfrm>
          <a:prstGeom prst="rect">
            <a:avLst/>
          </a:prstGeom>
        </p:spPr>
      </p:pic>
      <p:sp>
        <p:nvSpPr>
          <p:cNvPr id="22" name="矩形: 圆角 21"/>
          <p:cNvSpPr>
            <a:spLocks noChangeAspect="1"/>
          </p:cNvSpPr>
          <p:nvPr/>
        </p:nvSpPr>
        <p:spPr>
          <a:xfrm>
            <a:off x="1094030" y="5290200"/>
            <a:ext cx="682171" cy="682171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07725" y="5403895"/>
            <a:ext cx="454781" cy="454781"/>
          </a:xfrm>
          <a:prstGeom prst="rect">
            <a:avLst/>
          </a:prstGeom>
        </p:spPr>
      </p:pic>
      <p:sp>
        <p:nvSpPr>
          <p:cNvPr id="25" name="矩形: 圆角 24"/>
          <p:cNvSpPr>
            <a:spLocks noChangeAspect="1"/>
          </p:cNvSpPr>
          <p:nvPr/>
        </p:nvSpPr>
        <p:spPr>
          <a:xfrm>
            <a:off x="6506028" y="5286287"/>
            <a:ext cx="682171" cy="682171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图形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19723" y="5399982"/>
            <a:ext cx="454781" cy="45478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865086" y="531831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71657" y="5314402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300" dirty="0">
                <a:solidFill>
                  <a:schemeClr val="bg2">
                    <a:lumMod val="25000"/>
                  </a:schemeClr>
                </a:solidFill>
              </a:rPr>
              <a:t>此处为预设标题文本</a:t>
            </a:r>
            <a:endParaRPr lang="zh-CN" altLang="en-US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044950" y="3551691"/>
            <a:ext cx="5785712" cy="1500187"/>
          </a:xfrm>
        </p:spPr>
        <p:txBody>
          <a:bodyPr/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Vestibulum ante ipsum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primis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in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faucibus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luctus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ultrices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cubilia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Curae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连接符: 肘形 5"/>
          <p:cNvCxnSpPr/>
          <p:nvPr/>
        </p:nvCxnSpPr>
        <p:spPr>
          <a:xfrm rot="16200000" flipH="1">
            <a:off x="3545494" y="3756285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/>
          <p:nvPr/>
        </p:nvCxnSpPr>
        <p:spPr>
          <a:xfrm rot="16200000" flipV="1">
            <a:off x="9584344" y="2983500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340349" y="3786868"/>
            <a:ext cx="1371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60+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6336" y="3786868"/>
            <a:ext cx="1622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200+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2324" y="3786868"/>
            <a:ext cx="1371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130+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349" y="2758986"/>
            <a:ext cx="5743576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此处内容作为文字排版占位显示，可根据需要替换为相应内容。文本框左侧竖线可以根据文本框的高度调整，图片可以根据内容替换为相应的图片。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49" y="2310587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此处为预设标题文本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0349" y="4567631"/>
            <a:ext cx="17135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6336" y="4567631"/>
            <a:ext cx="17135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12323" y="4567631"/>
            <a:ext cx="17135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839788" y="1981860"/>
            <a:ext cx="3172496" cy="42299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3" name="矩形: 圆角 2"/>
          <p:cNvSpPr/>
          <p:nvPr/>
        </p:nvSpPr>
        <p:spPr>
          <a:xfrm>
            <a:off x="839788" y="238045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537348" y="238045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839788" y="3675452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537348" y="3675452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839788" y="497044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537348" y="497044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3649" y="474803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3649" y="3453044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73649" y="215804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0189" y="474803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70189" y="3453044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0189" y="215804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1" r="15774"/>
          <a:stretch>
            <a:fillRect/>
          </a:stretch>
        </p:blipFill>
        <p:spPr>
          <a:xfrm>
            <a:off x="7840678" y="1884421"/>
            <a:ext cx="2141905" cy="4316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r="25427"/>
          <a:stretch>
            <a:fillRect/>
          </a:stretch>
        </p:blipFill>
        <p:spPr>
          <a:xfrm>
            <a:off x="10059960" y="446785"/>
            <a:ext cx="2141905" cy="43083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1595191" y="4094615"/>
            <a:ext cx="367807" cy="715292"/>
            <a:chOff x="1611978" y="3717427"/>
            <a:chExt cx="367807" cy="715292"/>
          </a:xfrm>
          <a:solidFill>
            <a:srgbClr val="99DBC8"/>
          </a:solidFill>
        </p:grpSpPr>
        <p:sp>
          <p:nvSpPr>
            <p:cNvPr id="5" name="이등변 삼각형 47"/>
            <p:cNvSpPr/>
            <p:nvPr/>
          </p:nvSpPr>
          <p:spPr>
            <a:xfrm rot="10800000">
              <a:off x="1611978" y="3717427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타원 57"/>
            <p:cNvSpPr/>
            <p:nvPr/>
          </p:nvSpPr>
          <p:spPr>
            <a:xfrm>
              <a:off x="1693261" y="4235608"/>
              <a:ext cx="197111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54544" y="3329854"/>
            <a:ext cx="367807" cy="759997"/>
            <a:chOff x="2571119" y="2939142"/>
            <a:chExt cx="367807" cy="759997"/>
          </a:xfrm>
          <a:solidFill>
            <a:srgbClr val="99DBC8"/>
          </a:solidFill>
        </p:grpSpPr>
        <p:sp>
          <p:nvSpPr>
            <p:cNvPr id="8" name="이등변 삼각형 48"/>
            <p:cNvSpPr/>
            <p:nvPr/>
          </p:nvSpPr>
          <p:spPr>
            <a:xfrm>
              <a:off x="2571119" y="3329301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타원 61"/>
            <p:cNvSpPr/>
            <p:nvPr/>
          </p:nvSpPr>
          <p:spPr>
            <a:xfrm>
              <a:off x="2648338" y="2939142"/>
              <a:ext cx="197111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13897" y="4094615"/>
            <a:ext cx="367807" cy="715292"/>
            <a:chOff x="4223198" y="3717427"/>
            <a:chExt cx="367807" cy="715292"/>
          </a:xfrm>
          <a:solidFill>
            <a:srgbClr val="99DBC8"/>
          </a:solidFill>
        </p:grpSpPr>
        <p:sp>
          <p:nvSpPr>
            <p:cNvPr id="11" name="이등변 삼각형 50"/>
            <p:cNvSpPr/>
            <p:nvPr/>
          </p:nvSpPr>
          <p:spPr>
            <a:xfrm rot="10800000">
              <a:off x="4223198" y="3717427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타원 64"/>
            <p:cNvSpPr/>
            <p:nvPr/>
          </p:nvSpPr>
          <p:spPr>
            <a:xfrm>
              <a:off x="4308545" y="4235608"/>
              <a:ext cx="197112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91956" y="3334617"/>
            <a:ext cx="369838" cy="759997"/>
            <a:chOff x="7307893" y="2939142"/>
            <a:chExt cx="369838" cy="759997"/>
          </a:xfrm>
          <a:solidFill>
            <a:srgbClr val="99DBC8"/>
          </a:solidFill>
        </p:grpSpPr>
        <p:sp>
          <p:nvSpPr>
            <p:cNvPr id="14" name="이등변 삼각형 53"/>
            <p:cNvSpPr/>
            <p:nvPr/>
          </p:nvSpPr>
          <p:spPr>
            <a:xfrm>
              <a:off x="7307893" y="3329301"/>
              <a:ext cx="369838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타원 67"/>
            <p:cNvSpPr/>
            <p:nvPr/>
          </p:nvSpPr>
          <p:spPr>
            <a:xfrm>
              <a:off x="7368855" y="2939142"/>
              <a:ext cx="199144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53340" y="4094615"/>
            <a:ext cx="367807" cy="715292"/>
            <a:chOff x="8208104" y="3717427"/>
            <a:chExt cx="367807" cy="715292"/>
          </a:xfrm>
          <a:solidFill>
            <a:srgbClr val="99DBC8"/>
          </a:solidFill>
        </p:grpSpPr>
        <p:sp>
          <p:nvSpPr>
            <p:cNvPr id="17" name="이등변 삼각형 54"/>
            <p:cNvSpPr/>
            <p:nvPr/>
          </p:nvSpPr>
          <p:spPr>
            <a:xfrm rot="10800000">
              <a:off x="8208104" y="3717427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타원 73"/>
            <p:cNvSpPr/>
            <p:nvPr/>
          </p:nvSpPr>
          <p:spPr>
            <a:xfrm>
              <a:off x="8299547" y="4235608"/>
              <a:ext cx="197112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412695" y="3334617"/>
            <a:ext cx="367807" cy="759997"/>
            <a:chOff x="9803285" y="2939142"/>
            <a:chExt cx="367807" cy="759997"/>
          </a:xfrm>
          <a:solidFill>
            <a:srgbClr val="99DBC8"/>
          </a:solidFill>
        </p:grpSpPr>
        <p:sp>
          <p:nvSpPr>
            <p:cNvPr id="20" name="이등변 삼각형 56"/>
            <p:cNvSpPr/>
            <p:nvPr/>
          </p:nvSpPr>
          <p:spPr>
            <a:xfrm>
              <a:off x="9803285" y="3329301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타원 76"/>
            <p:cNvSpPr/>
            <p:nvPr/>
          </p:nvSpPr>
          <p:spPr>
            <a:xfrm>
              <a:off x="9880504" y="2939142"/>
              <a:ext cx="199144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73250" y="3315565"/>
            <a:ext cx="367807" cy="784382"/>
            <a:chOff x="5279879" y="2939142"/>
            <a:chExt cx="367807" cy="784382"/>
          </a:xfrm>
          <a:solidFill>
            <a:srgbClr val="99DBC8"/>
          </a:solidFill>
        </p:grpSpPr>
        <p:sp>
          <p:nvSpPr>
            <p:cNvPr id="23" name="이등변 삼각형 51"/>
            <p:cNvSpPr/>
            <p:nvPr/>
          </p:nvSpPr>
          <p:spPr>
            <a:xfrm rot="10800000" flipV="1">
              <a:off x="5279879" y="3353686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타원 87"/>
            <p:cNvSpPr/>
            <p:nvPr/>
          </p:nvSpPr>
          <p:spPr>
            <a:xfrm>
              <a:off x="5355066" y="2939142"/>
              <a:ext cx="197111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32603" y="4094615"/>
            <a:ext cx="367807" cy="715292"/>
            <a:chOff x="6242069" y="3717427"/>
            <a:chExt cx="367807" cy="715292"/>
          </a:xfrm>
          <a:solidFill>
            <a:srgbClr val="99DBC8"/>
          </a:solidFill>
        </p:grpSpPr>
        <p:sp>
          <p:nvSpPr>
            <p:cNvPr id="26" name="이등변 삼각형 50"/>
            <p:cNvSpPr/>
            <p:nvPr/>
          </p:nvSpPr>
          <p:spPr>
            <a:xfrm rot="10800000">
              <a:off x="6242069" y="3717427"/>
              <a:ext cx="367807" cy="36983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타원 64"/>
            <p:cNvSpPr/>
            <p:nvPr/>
          </p:nvSpPr>
          <p:spPr>
            <a:xfrm>
              <a:off x="6327415" y="4235608"/>
              <a:ext cx="197112" cy="197111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0" y="4094615"/>
            <a:ext cx="12192000" cy="0"/>
          </a:xfrm>
          <a:prstGeom prst="line">
            <a:avLst/>
          </a:prstGeom>
          <a:ln w="19050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071208" y="49165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9094" y="525983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83715" y="49165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11601" y="525983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11719" y="49165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39605" y="525983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36463" y="49165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64349" y="525983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324359" y="2035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52245" y="2371971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40260" y="2035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68146" y="2371971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38111" y="2035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65997" y="2371971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69887" y="2035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97773" y="2371971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1459106" y="2292945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279106" y="211294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641137" y="2597447"/>
            <a:ext cx="1075936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75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070369" y="2292945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3890369" y="211294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252400" y="2597447"/>
            <a:ext cx="1075936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32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681632" y="2292945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6501632" y="211294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863664" y="2597447"/>
            <a:ext cx="1075936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66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9292895" y="2292945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9112895" y="2112945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9474926" y="2597447"/>
            <a:ext cx="1075936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80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79105" y="3862145"/>
            <a:ext cx="0" cy="360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90368" y="3862145"/>
            <a:ext cx="0" cy="360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01631" y="3862145"/>
            <a:ext cx="0" cy="360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10425" y="3862145"/>
            <a:ext cx="0" cy="360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459106" y="435134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86992" y="470730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81897" y="435134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09783" y="470730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11038" y="435134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8924" y="470730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08429" y="435134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36315" y="470730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4279900" y="2428875"/>
          <a:ext cx="7118350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矩形: 圆角 4"/>
          <p:cNvSpPr/>
          <p:nvPr/>
        </p:nvSpPr>
        <p:spPr>
          <a:xfrm>
            <a:off x="1062038" y="255190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62038" y="3846902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062038" y="5141897"/>
            <a:ext cx="461203" cy="461203"/>
          </a:xfrm>
          <a:prstGeom prst="round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5899" y="491948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95899" y="3624494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95899" y="232949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300" dirty="0">
                <a:solidFill>
                  <a:schemeClr val="bg2">
                    <a:lumMod val="25000"/>
                  </a:schemeClr>
                </a:solidFill>
              </a:rPr>
              <a:t>此处为预设标题文本</a:t>
            </a:r>
            <a:endParaRPr lang="zh-CN" altLang="en-US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044950" y="3551691"/>
            <a:ext cx="5785712" cy="1500187"/>
          </a:xfrm>
        </p:spPr>
        <p:txBody>
          <a:bodyPr/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Vestibulum ante ipsum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primis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in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faucibus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luctus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ultrices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cubilia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Curae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连接符: 肘形 5"/>
          <p:cNvCxnSpPr/>
          <p:nvPr/>
        </p:nvCxnSpPr>
        <p:spPr>
          <a:xfrm rot="16200000" flipH="1">
            <a:off x="3545494" y="3756285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/>
          <p:nvPr/>
        </p:nvCxnSpPr>
        <p:spPr>
          <a:xfrm rot="16200000" flipV="1">
            <a:off x="9584344" y="2983500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75745" y="1639889"/>
            <a:ext cx="5436506" cy="1349829"/>
          </a:xfrm>
        </p:spPr>
        <p:txBody>
          <a:bodyPr/>
          <a:lstStyle/>
          <a:p>
            <a:pPr algn="dist"/>
            <a:r>
              <a:rPr lang="zh-CN" altLang="en-US" b="1" spc="300" dirty="0">
                <a:solidFill>
                  <a:schemeClr val="bg2">
                    <a:lumMod val="25000"/>
                  </a:schemeClr>
                </a:solidFill>
              </a:rPr>
              <a:t>感谢观看</a:t>
            </a:r>
            <a:endParaRPr lang="zh-CN" altLang="en-US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zh-CN" dirty="0">
                <a:solidFill>
                  <a:schemeClr val="bg2">
                    <a:lumMod val="25000"/>
                  </a:schemeClr>
                </a:solidFill>
              </a:rPr>
              <a:t>VESTIBULUM ANTE IPSUM PRIMIS IN FAUCI LUCTUS ET. </a:t>
            </a:r>
            <a:endParaRPr lang="fr-FR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82092" y="1547813"/>
            <a:ext cx="2428870" cy="584775"/>
          </a:xfrm>
          <a:prstGeom prst="rect">
            <a:avLst/>
          </a:prstGeom>
          <a:solidFill>
            <a:srgbClr val="99DBC8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chemeClr val="bg1"/>
                </a:solidFill>
              </a:rPr>
              <a:t>清新水果派</a:t>
            </a:r>
            <a:endParaRPr lang="zh-CN" altLang="en-US" sz="3200" b="1" spc="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主题色彩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COLORS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9339" y="2224820"/>
            <a:ext cx="1142693" cy="432000"/>
            <a:chOff x="699339" y="2623784"/>
            <a:chExt cx="1142693" cy="432000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699339" y="2623784"/>
              <a:ext cx="432000" cy="43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98293" y="268589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白色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9339" y="2868980"/>
            <a:ext cx="1142693" cy="432000"/>
            <a:chOff x="699339" y="3267944"/>
            <a:chExt cx="1142693" cy="432000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699339" y="3267944"/>
              <a:ext cx="432000" cy="432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98293" y="333005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黑色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276674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主题字体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FONTS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276674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276674" y="2063793"/>
            <a:ext cx="2448106" cy="15773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中文标题字体：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微软雅黑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英文标题字体：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Arial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中文正文字体：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微软雅黑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英文正文字体：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Arial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76674" y="3953004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字体大小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FONT SIZE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276674" y="4360778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276674" y="4429999"/>
            <a:ext cx="3002745" cy="1178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封面标题：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；副标题：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章节标题：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正文标题：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；正文：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5325" y="5789737"/>
            <a:ext cx="10801350" cy="672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上述配色及字体建议仅供参考，可根据具体内容自行调整。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为获得最佳的使用效果，建议您使用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Microsoft™ Office 2013 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及以上版本。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如果您使用的是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WPS Office 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请确保为官方最新版本。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9339" y="3521004"/>
            <a:ext cx="1322229" cy="432000"/>
            <a:chOff x="699339" y="3267944"/>
            <a:chExt cx="1322229" cy="432000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699339" y="3267944"/>
              <a:ext cx="432000" cy="432000"/>
            </a:xfrm>
            <a:prstGeom prst="ellipse">
              <a:avLst/>
            </a:prstGeom>
            <a:solidFill>
              <a:srgbClr val="99D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98293" y="3330055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浅绿色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编辑母版版式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TEMPLATE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6272413" y="1413500"/>
            <a:ext cx="5220001" cy="3552351"/>
            <a:chOff x="2105025" y="2219799"/>
            <a:chExt cx="5220001" cy="3552351"/>
          </a:xfrm>
        </p:grpSpPr>
        <p:sp>
          <p:nvSpPr>
            <p:cNvPr id="2" name="矩形 1"/>
            <p:cNvSpPr/>
            <p:nvPr/>
          </p:nvSpPr>
          <p:spPr>
            <a:xfrm>
              <a:off x="2105027" y="2219799"/>
              <a:ext cx="5219999" cy="540000"/>
            </a:xfrm>
            <a:prstGeom prst="rect">
              <a:avLst/>
            </a:prstGeom>
            <a:solidFill>
              <a:srgbClr val="E1643D"/>
            </a:solidFill>
            <a:ln w="6350">
              <a:solidFill>
                <a:srgbClr val="E164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07269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插入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5025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文件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656147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开始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758391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…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309513" y="2471799"/>
              <a:ext cx="540000" cy="2880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视图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105025" y="2759896"/>
              <a:ext cx="5219999" cy="720000"/>
            </a:xfrm>
            <a:prstGeom prst="rect">
              <a:avLst/>
            </a:prstGeom>
            <a:solidFill>
              <a:srgbClr val="F8F8F8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 userDrawn="1"/>
          </p:nvGrpSpPr>
          <p:grpSpPr>
            <a:xfrm>
              <a:off x="3718876" y="2930600"/>
              <a:ext cx="324000" cy="243000"/>
              <a:chOff x="8835431" y="1112821"/>
              <a:chExt cx="1440000" cy="1080000"/>
            </a:xfrm>
          </p:grpSpPr>
          <p:sp>
            <p:nvSpPr>
              <p:cNvPr id="43" name="圆角矩形 24"/>
              <p:cNvSpPr/>
              <p:nvPr userDrawn="1"/>
            </p:nvSpPr>
            <p:spPr>
              <a:xfrm>
                <a:off x="8835431" y="1112821"/>
                <a:ext cx="1440000" cy="1080000"/>
              </a:xfrm>
              <a:prstGeom prst="roundRect">
                <a:avLst>
                  <a:gd name="adj" fmla="val 10196"/>
                </a:avLst>
              </a:prstGeom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44" name="组合 43"/>
              <p:cNvGrpSpPr/>
              <p:nvPr userDrawn="1"/>
            </p:nvGrpSpPr>
            <p:grpSpPr>
              <a:xfrm>
                <a:off x="9060431" y="1361944"/>
                <a:ext cx="990000" cy="596445"/>
                <a:chOff x="9060431" y="1361944"/>
                <a:chExt cx="990000" cy="596445"/>
              </a:xfrm>
            </p:grpSpPr>
            <p:sp>
              <p:nvSpPr>
                <p:cNvPr id="45" name="矩形 44"/>
                <p:cNvSpPr/>
                <p:nvPr userDrawn="1"/>
              </p:nvSpPr>
              <p:spPr>
                <a:xfrm>
                  <a:off x="9060431" y="1361944"/>
                  <a:ext cx="990000" cy="270000"/>
                </a:xfrm>
                <a:prstGeom prst="rect">
                  <a:avLst/>
                </a:prstGeom>
                <a:noFill/>
                <a:ln w="3175">
                  <a:solidFill>
                    <a:schemeClr val="accent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cxnSp>
              <p:nvCxnSpPr>
                <p:cNvPr id="46" name="直接连接符 45"/>
                <p:cNvCxnSpPr/>
                <p:nvPr userDrawn="1"/>
              </p:nvCxnSpPr>
              <p:spPr>
                <a:xfrm>
                  <a:off x="9060431" y="1829286"/>
                  <a:ext cx="54000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 userDrawn="1"/>
              </p:nvCxnSpPr>
              <p:spPr>
                <a:xfrm>
                  <a:off x="9060431" y="1958389"/>
                  <a:ext cx="81000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" name="文本框 4"/>
            <p:cNvSpPr txBox="1"/>
            <p:nvPr/>
          </p:nvSpPr>
          <p:spPr>
            <a:xfrm>
              <a:off x="3532062" y="3173600"/>
              <a:ext cx="69762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幻灯片母版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556000" y="2904853"/>
              <a:ext cx="0" cy="4320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067300" y="2904853"/>
              <a:ext cx="0" cy="4320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圆角矩形 24"/>
            <p:cNvSpPr/>
            <p:nvPr/>
          </p:nvSpPr>
          <p:spPr>
            <a:xfrm>
              <a:off x="3113539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0" name="圆角矩形 24"/>
            <p:cNvSpPr/>
            <p:nvPr/>
          </p:nvSpPr>
          <p:spPr>
            <a:xfrm>
              <a:off x="2668513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1" name="圆角矩形 24"/>
            <p:cNvSpPr/>
            <p:nvPr/>
          </p:nvSpPr>
          <p:spPr>
            <a:xfrm>
              <a:off x="2223487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2" name="圆角矩形 24"/>
            <p:cNvSpPr/>
            <p:nvPr/>
          </p:nvSpPr>
          <p:spPr>
            <a:xfrm>
              <a:off x="4162212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3" name="圆角矩形 24"/>
            <p:cNvSpPr/>
            <p:nvPr/>
          </p:nvSpPr>
          <p:spPr>
            <a:xfrm>
              <a:off x="4607238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5" name="圆角矩形 24"/>
            <p:cNvSpPr/>
            <p:nvPr/>
          </p:nvSpPr>
          <p:spPr>
            <a:xfrm>
              <a:off x="6034439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圆角矩形 24"/>
            <p:cNvSpPr/>
            <p:nvPr/>
          </p:nvSpPr>
          <p:spPr>
            <a:xfrm>
              <a:off x="5598131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圆角矩形 24"/>
            <p:cNvSpPr/>
            <p:nvPr/>
          </p:nvSpPr>
          <p:spPr>
            <a:xfrm>
              <a:off x="5161823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圆角矩形 24"/>
            <p:cNvSpPr/>
            <p:nvPr/>
          </p:nvSpPr>
          <p:spPr>
            <a:xfrm>
              <a:off x="6470747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圆角矩形 24"/>
            <p:cNvSpPr/>
            <p:nvPr/>
          </p:nvSpPr>
          <p:spPr>
            <a:xfrm>
              <a:off x="6907055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108447" y="3479896"/>
              <a:ext cx="5216575" cy="22922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3556000" y="3479896"/>
              <a:ext cx="0" cy="22922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11"/>
            <p:cNvSpPr>
              <a:spLocks noChangeAspect="1" noChangeArrowheads="1"/>
            </p:cNvSpPr>
            <p:nvPr/>
          </p:nvSpPr>
          <p:spPr bwMode="auto">
            <a:xfrm>
              <a:off x="2292224" y="3704297"/>
              <a:ext cx="1080000" cy="6075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3" name="Rectangle 11"/>
            <p:cNvSpPr>
              <a:spLocks noChangeAspect="1" noChangeArrowheads="1"/>
            </p:cNvSpPr>
            <p:nvPr/>
          </p:nvSpPr>
          <p:spPr bwMode="auto">
            <a:xfrm>
              <a:off x="2292224" y="4475013"/>
              <a:ext cx="1080000" cy="6075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4" name="Rectangle 11"/>
            <p:cNvSpPr>
              <a:spLocks noChangeAspect="1" noChangeArrowheads="1"/>
            </p:cNvSpPr>
            <p:nvPr/>
          </p:nvSpPr>
          <p:spPr bwMode="auto">
            <a:xfrm>
              <a:off x="3730511" y="3704297"/>
              <a:ext cx="3420000" cy="192375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8" name="圆角矩形 13"/>
            <p:cNvSpPr/>
            <p:nvPr/>
          </p:nvSpPr>
          <p:spPr>
            <a:xfrm>
              <a:off x="3730509" y="3704297"/>
              <a:ext cx="3420000" cy="115021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9" name="圆角矩形 13"/>
            <p:cNvSpPr/>
            <p:nvPr/>
          </p:nvSpPr>
          <p:spPr>
            <a:xfrm>
              <a:off x="4697054" y="4015238"/>
              <a:ext cx="1469286" cy="282380"/>
            </a:xfrm>
            <a:prstGeom prst="roundRect">
              <a:avLst>
                <a:gd name="adj" fmla="val 22611"/>
              </a:avLst>
            </a:prstGeom>
            <a:solidFill>
              <a:srgbClr val="FFFFFF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332929" y="4368023"/>
              <a:ext cx="2197536" cy="271689"/>
              <a:chOff x="3438526" y="4899570"/>
              <a:chExt cx="872738" cy="161380"/>
            </a:xfrm>
          </p:grpSpPr>
          <p:sp>
            <p:nvSpPr>
              <p:cNvPr id="87" name="圆角矩形 13"/>
              <p:cNvSpPr/>
              <p:nvPr/>
            </p:nvSpPr>
            <p:spPr>
              <a:xfrm>
                <a:off x="3438526" y="4899570"/>
                <a:ext cx="872738" cy="59780"/>
              </a:xfrm>
              <a:prstGeom prst="roundRect">
                <a:avLst>
                  <a:gd name="adj" fmla="val 22611"/>
                </a:avLst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8" name="圆角矩形 13"/>
              <p:cNvSpPr/>
              <p:nvPr/>
            </p:nvSpPr>
            <p:spPr>
              <a:xfrm>
                <a:off x="3438526" y="5001170"/>
                <a:ext cx="872738" cy="59780"/>
              </a:xfrm>
              <a:prstGeom prst="roundRect">
                <a:avLst>
                  <a:gd name="adj" fmla="val 22611"/>
                </a:avLst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087814" y="4974152"/>
              <a:ext cx="2814880" cy="509711"/>
              <a:chOff x="3076645" y="5303743"/>
              <a:chExt cx="1803010" cy="302762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72" name="组合 71"/>
              <p:cNvGrpSpPr/>
              <p:nvPr/>
            </p:nvGrpSpPr>
            <p:grpSpPr>
              <a:xfrm>
                <a:off x="3076645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83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4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5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6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3733870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79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0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1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2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4391095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7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8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90" name="矩形 89"/>
          <p:cNvSpPr/>
          <p:nvPr/>
        </p:nvSpPr>
        <p:spPr>
          <a:xfrm>
            <a:off x="695325" y="2120796"/>
            <a:ext cx="5219999" cy="86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模板设计了多款不同的母版版式，当您需要对该作品进行编辑或修改时，您可以根据需要选择合适母版版式进行直接套用。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选择母版版式的方法如下：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744944" y="3232465"/>
            <a:ext cx="1498406" cy="1733386"/>
            <a:chOff x="874101" y="3266166"/>
            <a:chExt cx="1498406" cy="1733386"/>
          </a:xfrm>
        </p:grpSpPr>
        <p:sp>
          <p:nvSpPr>
            <p:cNvPr id="94" name="矩形 93"/>
            <p:cNvSpPr/>
            <p:nvPr/>
          </p:nvSpPr>
          <p:spPr>
            <a:xfrm>
              <a:off x="874101" y="3266166"/>
              <a:ext cx="1498406" cy="17333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03" name="组合 102"/>
            <p:cNvGrpSpPr>
              <a:grpSpLocks noChangeAspect="1"/>
            </p:cNvGrpSpPr>
            <p:nvPr/>
          </p:nvGrpSpPr>
          <p:grpSpPr>
            <a:xfrm>
              <a:off x="972253" y="3729697"/>
              <a:ext cx="249232" cy="180000"/>
              <a:chOff x="3540142" y="3507744"/>
              <a:chExt cx="1296000" cy="936000"/>
            </a:xfrm>
          </p:grpSpPr>
          <p:sp>
            <p:nvSpPr>
              <p:cNvPr id="95" name="矩形: 圆角 94"/>
              <p:cNvSpPr/>
              <p:nvPr/>
            </p:nvSpPr>
            <p:spPr>
              <a:xfrm>
                <a:off x="3540142" y="3507744"/>
                <a:ext cx="1296000" cy="936000"/>
              </a:xfrm>
              <a:prstGeom prst="roundRect">
                <a:avLst>
                  <a:gd name="adj" fmla="val 4908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6" name="矩形: 圆角 95"/>
              <p:cNvSpPr/>
              <p:nvPr/>
            </p:nvSpPr>
            <p:spPr>
              <a:xfrm>
                <a:off x="3704200" y="3639696"/>
                <a:ext cx="1008000" cy="252853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7" name="矩形: 圆角 96"/>
              <p:cNvSpPr/>
              <p:nvPr/>
            </p:nvSpPr>
            <p:spPr>
              <a:xfrm>
                <a:off x="3704200" y="3957196"/>
                <a:ext cx="468000" cy="380001"/>
              </a:xfrm>
              <a:prstGeom prst="roundRect">
                <a:avLst>
                  <a:gd name="adj" fmla="val 7452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8" name="矩形: 圆角 97"/>
              <p:cNvSpPr/>
              <p:nvPr/>
            </p:nvSpPr>
            <p:spPr>
              <a:xfrm>
                <a:off x="4244200" y="4023261"/>
                <a:ext cx="432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9" name="矩形: 圆角 98"/>
              <p:cNvSpPr/>
              <p:nvPr/>
            </p:nvSpPr>
            <p:spPr>
              <a:xfrm>
                <a:off x="4244200" y="4123907"/>
                <a:ext cx="432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0" name="矩形: 圆角 99"/>
              <p:cNvSpPr/>
              <p:nvPr/>
            </p:nvSpPr>
            <p:spPr>
              <a:xfrm>
                <a:off x="4244200" y="4226710"/>
                <a:ext cx="216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1229200" y="3712647"/>
              <a:ext cx="5982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版式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(</a:t>
              </a:r>
              <a:r>
                <a:rPr kumimoji="0" lang="en-US" altLang="zh-CN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L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)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5" name="等腰三角形 104"/>
            <p:cNvSpPr>
              <a:spLocks noChangeAspect="1"/>
            </p:cNvSpPr>
            <p:nvPr/>
          </p:nvSpPr>
          <p:spPr>
            <a:xfrm rot="5400000">
              <a:off x="2193019" y="3808712"/>
              <a:ext cx="72000" cy="6206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1229200" y="3942065"/>
              <a:ext cx="10054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重设幻灯片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(</a:t>
              </a:r>
              <a:r>
                <a:rPr kumimoji="0" lang="en-US" altLang="zh-CN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)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254600" y="4207336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1254600" y="3654886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1254600" y="4691572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矩形: 圆角 110"/>
            <p:cNvSpPr/>
            <p:nvPr/>
          </p:nvSpPr>
          <p:spPr>
            <a:xfrm>
              <a:off x="1287441" y="4275593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2" name="矩形: 圆角 111"/>
            <p:cNvSpPr/>
            <p:nvPr/>
          </p:nvSpPr>
          <p:spPr>
            <a:xfrm>
              <a:off x="1287441" y="4482250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矩形: 圆角 112"/>
            <p:cNvSpPr/>
            <p:nvPr/>
          </p:nvSpPr>
          <p:spPr>
            <a:xfrm>
              <a:off x="1287441" y="4787716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4" name="矩形: 圆角 113"/>
            <p:cNvSpPr/>
            <p:nvPr/>
          </p:nvSpPr>
          <p:spPr>
            <a:xfrm>
              <a:off x="1287441" y="3395312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2355658" y="4176841"/>
            <a:ext cx="3559666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在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页面空白处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处或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左侧边栏幻灯片缩略图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上单击鼠标右键，选择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版式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281211" y="5129067"/>
            <a:ext cx="5219996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如果您想修改母版版式中的默认内容，请点击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视图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选项卡，将视图切换为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幻灯片母版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。在幻灯片母版视图下，您可以自由编辑所有母版版式中内置的元素。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1" name="Freeform 5"/>
          <p:cNvSpPr>
            <a:spLocks noChangeAspect="1" noEditPoints="1"/>
          </p:cNvSpPr>
          <p:nvPr/>
        </p:nvSpPr>
        <p:spPr bwMode="auto">
          <a:xfrm>
            <a:off x="2460545" y="3335996"/>
            <a:ext cx="373129" cy="720000"/>
          </a:xfrm>
          <a:custGeom>
            <a:avLst/>
            <a:gdLst>
              <a:gd name="T0" fmla="*/ 479 w 868"/>
              <a:gd name="T1" fmla="*/ 394 h 1694"/>
              <a:gd name="T2" fmla="*/ 475 w 868"/>
              <a:gd name="T3" fmla="*/ 391 h 1694"/>
              <a:gd name="T4" fmla="*/ 476 w 868"/>
              <a:gd name="T5" fmla="*/ 367 h 1694"/>
              <a:gd name="T6" fmla="*/ 515 w 868"/>
              <a:gd name="T7" fmla="*/ 338 h 1694"/>
              <a:gd name="T8" fmla="*/ 588 w 868"/>
              <a:gd name="T9" fmla="*/ 241 h 1694"/>
              <a:gd name="T10" fmla="*/ 470 w 868"/>
              <a:gd name="T11" fmla="*/ 38 h 1694"/>
              <a:gd name="T12" fmla="*/ 412 w 868"/>
              <a:gd name="T13" fmla="*/ 96 h 1694"/>
              <a:gd name="T14" fmla="*/ 502 w 868"/>
              <a:gd name="T15" fmla="*/ 182 h 1694"/>
              <a:gd name="T16" fmla="*/ 459 w 868"/>
              <a:gd name="T17" fmla="*/ 279 h 1694"/>
              <a:gd name="T18" fmla="*/ 384 w 868"/>
              <a:gd name="T19" fmla="*/ 396 h 1694"/>
              <a:gd name="T20" fmla="*/ 0 w 868"/>
              <a:gd name="T21" fmla="*/ 718 h 1694"/>
              <a:gd name="T22" fmla="*/ 0 w 868"/>
              <a:gd name="T23" fmla="*/ 1260 h 1694"/>
              <a:gd name="T24" fmla="*/ 434 w 868"/>
              <a:gd name="T25" fmla="*/ 1694 h 1694"/>
              <a:gd name="T26" fmla="*/ 868 w 868"/>
              <a:gd name="T27" fmla="*/ 1260 h 1694"/>
              <a:gd name="T28" fmla="*/ 868 w 868"/>
              <a:gd name="T29" fmla="*/ 718 h 1694"/>
              <a:gd name="T30" fmla="*/ 479 w 868"/>
              <a:gd name="T31" fmla="*/ 394 h 1694"/>
              <a:gd name="T32" fmla="*/ 82 w 868"/>
              <a:gd name="T33" fmla="*/ 718 h 1694"/>
              <a:gd name="T34" fmla="*/ 398 w 868"/>
              <a:gd name="T35" fmla="*/ 478 h 1694"/>
              <a:gd name="T36" fmla="*/ 398 w 868"/>
              <a:gd name="T37" fmla="*/ 977 h 1694"/>
              <a:gd name="T38" fmla="*/ 82 w 868"/>
              <a:gd name="T39" fmla="*/ 920 h 1694"/>
              <a:gd name="T40" fmla="*/ 82 w 868"/>
              <a:gd name="T41" fmla="*/ 718 h 1694"/>
              <a:gd name="T42" fmla="*/ 787 w 868"/>
              <a:gd name="T43" fmla="*/ 1260 h 1694"/>
              <a:gd name="T44" fmla="*/ 434 w 868"/>
              <a:gd name="T45" fmla="*/ 1612 h 1694"/>
              <a:gd name="T46" fmla="*/ 82 w 868"/>
              <a:gd name="T47" fmla="*/ 1260 h 1694"/>
              <a:gd name="T48" fmla="*/ 82 w 868"/>
              <a:gd name="T49" fmla="*/ 1006 h 1694"/>
              <a:gd name="T50" fmla="*/ 454 w 868"/>
              <a:gd name="T51" fmla="*/ 1062 h 1694"/>
              <a:gd name="T52" fmla="*/ 787 w 868"/>
              <a:gd name="T53" fmla="*/ 1009 h 1694"/>
              <a:gd name="T54" fmla="*/ 787 w 868"/>
              <a:gd name="T55" fmla="*/ 1260 h 1694"/>
              <a:gd name="T56" fmla="*/ 787 w 868"/>
              <a:gd name="T57" fmla="*/ 922 h 1694"/>
              <a:gd name="T58" fmla="*/ 480 w 868"/>
              <a:gd name="T59" fmla="*/ 979 h 1694"/>
              <a:gd name="T60" fmla="*/ 480 w 868"/>
              <a:gd name="T61" fmla="*/ 476 h 1694"/>
              <a:gd name="T62" fmla="*/ 787 w 868"/>
              <a:gd name="T63" fmla="*/ 718 h 1694"/>
              <a:gd name="T64" fmla="*/ 787 w 868"/>
              <a:gd name="T65" fmla="*/ 922 h 1694"/>
              <a:gd name="T66" fmla="*/ 759 w 868"/>
              <a:gd name="T67" fmla="*/ 891 h 1694"/>
              <a:gd name="T68" fmla="*/ 509 w 868"/>
              <a:gd name="T69" fmla="*/ 932 h 1694"/>
              <a:gd name="T70" fmla="*/ 509 w 868"/>
              <a:gd name="T71" fmla="*/ 517 h 1694"/>
              <a:gd name="T72" fmla="*/ 759 w 868"/>
              <a:gd name="T73" fmla="*/ 891 h 1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8" h="1694">
                <a:moveTo>
                  <a:pt x="479" y="394"/>
                </a:moveTo>
                <a:cubicBezTo>
                  <a:pt x="478" y="393"/>
                  <a:pt x="477" y="392"/>
                  <a:pt x="475" y="391"/>
                </a:cubicBezTo>
                <a:cubicBezTo>
                  <a:pt x="461" y="378"/>
                  <a:pt x="460" y="382"/>
                  <a:pt x="476" y="367"/>
                </a:cubicBezTo>
                <a:cubicBezTo>
                  <a:pt x="488" y="356"/>
                  <a:pt x="502" y="347"/>
                  <a:pt x="515" y="338"/>
                </a:cubicBezTo>
                <a:cubicBezTo>
                  <a:pt x="550" y="313"/>
                  <a:pt x="572" y="280"/>
                  <a:pt x="588" y="241"/>
                </a:cubicBezTo>
                <a:cubicBezTo>
                  <a:pt x="622" y="152"/>
                  <a:pt x="521" y="91"/>
                  <a:pt x="470" y="38"/>
                </a:cubicBezTo>
                <a:cubicBezTo>
                  <a:pt x="434" y="0"/>
                  <a:pt x="376" y="58"/>
                  <a:pt x="412" y="96"/>
                </a:cubicBezTo>
                <a:cubicBezTo>
                  <a:pt x="441" y="125"/>
                  <a:pt x="477" y="149"/>
                  <a:pt x="502" y="182"/>
                </a:cubicBezTo>
                <a:cubicBezTo>
                  <a:pt x="529" y="218"/>
                  <a:pt x="487" y="258"/>
                  <a:pt x="459" y="279"/>
                </a:cubicBezTo>
                <a:cubicBezTo>
                  <a:pt x="414" y="310"/>
                  <a:pt x="376" y="352"/>
                  <a:pt x="384" y="396"/>
                </a:cubicBezTo>
                <a:cubicBezTo>
                  <a:pt x="185" y="415"/>
                  <a:pt x="0" y="525"/>
                  <a:pt x="0" y="718"/>
                </a:cubicBezTo>
                <a:cubicBezTo>
                  <a:pt x="0" y="1260"/>
                  <a:pt x="0" y="1260"/>
                  <a:pt x="0" y="1260"/>
                </a:cubicBezTo>
                <a:cubicBezTo>
                  <a:pt x="0" y="1499"/>
                  <a:pt x="195" y="1694"/>
                  <a:pt x="434" y="1694"/>
                </a:cubicBezTo>
                <a:cubicBezTo>
                  <a:pt x="674" y="1694"/>
                  <a:pt x="868" y="1499"/>
                  <a:pt x="868" y="1260"/>
                </a:cubicBezTo>
                <a:cubicBezTo>
                  <a:pt x="868" y="718"/>
                  <a:pt x="868" y="718"/>
                  <a:pt x="868" y="718"/>
                </a:cubicBezTo>
                <a:cubicBezTo>
                  <a:pt x="868" y="507"/>
                  <a:pt x="672" y="405"/>
                  <a:pt x="479" y="394"/>
                </a:cubicBezTo>
                <a:close/>
                <a:moveTo>
                  <a:pt x="82" y="718"/>
                </a:moveTo>
                <a:cubicBezTo>
                  <a:pt x="82" y="574"/>
                  <a:pt x="237" y="491"/>
                  <a:pt x="398" y="478"/>
                </a:cubicBezTo>
                <a:cubicBezTo>
                  <a:pt x="398" y="977"/>
                  <a:pt x="398" y="977"/>
                  <a:pt x="398" y="977"/>
                </a:cubicBezTo>
                <a:cubicBezTo>
                  <a:pt x="251" y="970"/>
                  <a:pt x="132" y="937"/>
                  <a:pt x="82" y="920"/>
                </a:cubicBezTo>
                <a:lnTo>
                  <a:pt x="82" y="718"/>
                </a:lnTo>
                <a:close/>
                <a:moveTo>
                  <a:pt x="787" y="1260"/>
                </a:moveTo>
                <a:cubicBezTo>
                  <a:pt x="787" y="1454"/>
                  <a:pt x="628" y="1612"/>
                  <a:pt x="434" y="1612"/>
                </a:cubicBezTo>
                <a:cubicBezTo>
                  <a:pt x="240" y="1612"/>
                  <a:pt x="82" y="1454"/>
                  <a:pt x="82" y="1260"/>
                </a:cubicBezTo>
                <a:cubicBezTo>
                  <a:pt x="82" y="1006"/>
                  <a:pt x="82" y="1006"/>
                  <a:pt x="82" y="1006"/>
                </a:cubicBezTo>
                <a:cubicBezTo>
                  <a:pt x="155" y="1028"/>
                  <a:pt x="292" y="1062"/>
                  <a:pt x="454" y="1062"/>
                </a:cubicBezTo>
                <a:cubicBezTo>
                  <a:pt x="558" y="1062"/>
                  <a:pt x="673" y="1048"/>
                  <a:pt x="787" y="1009"/>
                </a:cubicBezTo>
                <a:cubicBezTo>
                  <a:pt x="787" y="1260"/>
                  <a:pt x="787" y="1260"/>
                  <a:pt x="787" y="1260"/>
                </a:cubicBezTo>
                <a:close/>
                <a:moveTo>
                  <a:pt x="787" y="922"/>
                </a:moveTo>
                <a:cubicBezTo>
                  <a:pt x="683" y="961"/>
                  <a:pt x="578" y="977"/>
                  <a:pt x="480" y="979"/>
                </a:cubicBezTo>
                <a:cubicBezTo>
                  <a:pt x="480" y="476"/>
                  <a:pt x="480" y="476"/>
                  <a:pt x="480" y="476"/>
                </a:cubicBezTo>
                <a:cubicBezTo>
                  <a:pt x="638" y="486"/>
                  <a:pt x="787" y="561"/>
                  <a:pt x="787" y="718"/>
                </a:cubicBezTo>
                <a:lnTo>
                  <a:pt x="787" y="922"/>
                </a:lnTo>
                <a:close/>
                <a:moveTo>
                  <a:pt x="759" y="891"/>
                </a:moveTo>
                <a:cubicBezTo>
                  <a:pt x="759" y="891"/>
                  <a:pt x="572" y="943"/>
                  <a:pt x="509" y="932"/>
                </a:cubicBezTo>
                <a:cubicBezTo>
                  <a:pt x="509" y="517"/>
                  <a:pt x="509" y="517"/>
                  <a:pt x="509" y="517"/>
                </a:cubicBezTo>
                <a:cubicBezTo>
                  <a:pt x="678" y="549"/>
                  <a:pt x="787" y="600"/>
                  <a:pt x="759" y="891"/>
                </a:cubicBezTo>
                <a:close/>
              </a:path>
            </a:pathLst>
          </a:custGeom>
          <a:solidFill>
            <a:srgbClr val="E164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数据图表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DATA GRAPHICS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95325" y="2120796"/>
            <a:ext cx="5219999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模板中的数据图表使用的是随机数据生成，如需修改图表数据，您可以在图表区域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单击鼠标右键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，然后选择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编辑数据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选项，即可编辑图表中的数据。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97670" y="3216457"/>
            <a:ext cx="4064978" cy="2246066"/>
            <a:chOff x="1119700" y="3261656"/>
            <a:chExt cx="4064978" cy="2246066"/>
          </a:xfrm>
        </p:grpSpPr>
        <p:grpSp>
          <p:nvGrpSpPr>
            <p:cNvPr id="62" name="组合 61"/>
            <p:cNvGrpSpPr/>
            <p:nvPr/>
          </p:nvGrpSpPr>
          <p:grpSpPr>
            <a:xfrm>
              <a:off x="1119700" y="3261656"/>
              <a:ext cx="3247000" cy="1885877"/>
              <a:chOff x="853000" y="3616056"/>
              <a:chExt cx="3247000" cy="188587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115275" y="4131429"/>
                <a:ext cx="2797175" cy="1206173"/>
                <a:chOff x="695325" y="4311250"/>
                <a:chExt cx="2797175" cy="1206173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>
                  <a:off x="695325" y="5175250"/>
                  <a:ext cx="2797175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>
                  <a:off x="769052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1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1469293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2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2169534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3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2869775" y="4311250"/>
                  <a:ext cx="546946" cy="1206173"/>
                  <a:chOff x="769051" y="4311250"/>
                  <a:chExt cx="546946" cy="1206173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769051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4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30" name="矩形 29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53" name="矩形 52"/>
              <p:cNvSpPr/>
              <p:nvPr/>
            </p:nvSpPr>
            <p:spPr>
              <a:xfrm>
                <a:off x="889000" y="3652056"/>
                <a:ext cx="3175000" cy="182403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4" name="矩形 53"/>
              <p:cNvSpPr>
                <a:spLocks noChangeAspect="1"/>
              </p:cNvSpPr>
              <p:nvPr/>
            </p:nvSpPr>
            <p:spPr>
              <a:xfrm>
                <a:off x="40280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5" name="矩形 54"/>
              <p:cNvSpPr>
                <a:spLocks noChangeAspect="1"/>
              </p:cNvSpPr>
              <p:nvPr/>
            </p:nvSpPr>
            <p:spPr>
              <a:xfrm>
                <a:off x="8530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矩形 55"/>
              <p:cNvSpPr>
                <a:spLocks noChangeAspect="1"/>
              </p:cNvSpPr>
              <p:nvPr/>
            </p:nvSpPr>
            <p:spPr>
              <a:xfrm>
                <a:off x="24405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矩形 56"/>
              <p:cNvSpPr>
                <a:spLocks noChangeAspect="1"/>
              </p:cNvSpPr>
              <p:nvPr/>
            </p:nvSpPr>
            <p:spPr>
              <a:xfrm>
                <a:off x="40280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" name="矩形 57"/>
              <p:cNvSpPr>
                <a:spLocks noChangeAspect="1"/>
              </p:cNvSpPr>
              <p:nvPr/>
            </p:nvSpPr>
            <p:spPr>
              <a:xfrm>
                <a:off x="8530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9" name="矩形 58"/>
              <p:cNvSpPr>
                <a:spLocks noChangeAspect="1"/>
              </p:cNvSpPr>
              <p:nvPr/>
            </p:nvSpPr>
            <p:spPr>
              <a:xfrm>
                <a:off x="24405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矩形 59"/>
              <p:cNvSpPr>
                <a:spLocks noChangeAspect="1"/>
              </p:cNvSpPr>
              <p:nvPr/>
            </p:nvSpPr>
            <p:spPr>
              <a:xfrm>
                <a:off x="853000" y="4527429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矩形 60"/>
              <p:cNvSpPr>
                <a:spLocks noChangeAspect="1"/>
              </p:cNvSpPr>
              <p:nvPr/>
            </p:nvSpPr>
            <p:spPr>
              <a:xfrm>
                <a:off x="4028000" y="4527429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686272" y="3774336"/>
              <a:ext cx="1498406" cy="1733386"/>
              <a:chOff x="4563384" y="3775502"/>
              <a:chExt cx="1498406" cy="173338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563384" y="3775502"/>
                <a:ext cx="1498406" cy="173338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918483" y="4221983"/>
                <a:ext cx="8691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编辑数据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(</a:t>
                </a:r>
                <a:r>
                  <a:rPr kumimoji="0" lang="en-US" altLang="zh-CN" sz="1000" b="0" i="0" u="sng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E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)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" name="等腰三角形 36"/>
              <p:cNvSpPr>
                <a:spLocks noChangeAspect="1"/>
              </p:cNvSpPr>
              <p:nvPr/>
            </p:nvSpPr>
            <p:spPr>
              <a:xfrm rot="5400000">
                <a:off x="5882302" y="4318048"/>
                <a:ext cx="72000" cy="6206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4943883" y="4716672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4943883" y="3998425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943883" y="5200908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矩形: 圆角 41"/>
              <p:cNvSpPr/>
              <p:nvPr/>
            </p:nvSpPr>
            <p:spPr>
              <a:xfrm>
                <a:off x="4976724" y="478492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4976724" y="499158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" name="矩形: 圆角 43"/>
              <p:cNvSpPr/>
              <p:nvPr/>
            </p:nvSpPr>
            <p:spPr>
              <a:xfrm>
                <a:off x="4976724" y="5297052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4976724" y="4094894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3" name="矩形: 圆角 62"/>
              <p:cNvSpPr/>
              <p:nvPr/>
            </p:nvSpPr>
            <p:spPr>
              <a:xfrm>
                <a:off x="4976724" y="453187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656888" y="4268373"/>
                <a:ext cx="211778" cy="180000"/>
                <a:chOff x="6908806" y="3880269"/>
                <a:chExt cx="1308093" cy="1111809"/>
              </a:xfrm>
            </p:grpSpPr>
            <p:sp>
              <p:nvSpPr>
                <p:cNvPr id="64" name="矩形: 圆角 63"/>
                <p:cNvSpPr/>
                <p:nvPr/>
              </p:nvSpPr>
              <p:spPr>
                <a:xfrm>
                  <a:off x="6908806" y="3880270"/>
                  <a:ext cx="1308093" cy="1061505"/>
                </a:xfrm>
                <a:prstGeom prst="roundRect">
                  <a:avLst>
                    <a:gd name="adj" fmla="val 2756"/>
                  </a:avLst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65" name="矩形: 圆顶角 64"/>
                <p:cNvSpPr/>
                <p:nvPr/>
              </p:nvSpPr>
              <p:spPr>
                <a:xfrm>
                  <a:off x="6908806" y="3880269"/>
                  <a:ext cx="1308093" cy="237284"/>
                </a:xfrm>
                <a:prstGeom prst="round2SameRect">
                  <a:avLst>
                    <a:gd name="adj1" fmla="val 5556"/>
                    <a:gd name="adj2" fmla="val 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>
                  <a:off x="6908806" y="4301393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6908806" y="4513945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6908806" y="4726496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>
                  <a:off x="7216578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7556189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>
                  <a:off x="7895800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任意多边形: 形状 81"/>
                <p:cNvSpPr/>
                <p:nvPr/>
              </p:nvSpPr>
              <p:spPr>
                <a:xfrm rot="12880501">
                  <a:off x="7770811" y="4067246"/>
                  <a:ext cx="187171" cy="924832"/>
                </a:xfrm>
                <a:custGeom>
                  <a:avLst/>
                  <a:gdLst>
                    <a:gd name="connsiteX0" fmla="*/ 360004 w 360004"/>
                    <a:gd name="connsiteY0" fmla="*/ 360000 h 1778837"/>
                    <a:gd name="connsiteX1" fmla="*/ 2 w 360004"/>
                    <a:gd name="connsiteY1" fmla="*/ 360000 h 1778837"/>
                    <a:gd name="connsiteX2" fmla="*/ 180003 w 360004"/>
                    <a:gd name="connsiteY2" fmla="*/ 0 h 1778837"/>
                    <a:gd name="connsiteX3" fmla="*/ 360000 w 360004"/>
                    <a:gd name="connsiteY3" fmla="*/ 1482923 h 1778837"/>
                    <a:gd name="connsiteX4" fmla="*/ 0 w 360004"/>
                    <a:gd name="connsiteY4" fmla="*/ 1482923 h 1778837"/>
                    <a:gd name="connsiteX5" fmla="*/ 0 w 360004"/>
                    <a:gd name="connsiteY5" fmla="*/ 402923 h 1778837"/>
                    <a:gd name="connsiteX6" fmla="*/ 360000 w 360004"/>
                    <a:gd name="connsiteY6" fmla="*/ 402923 h 1778837"/>
                    <a:gd name="connsiteX7" fmla="*/ 317999 w 360004"/>
                    <a:gd name="connsiteY7" fmla="*/ 1778837 h 1778837"/>
                    <a:gd name="connsiteX8" fmla="*/ 42001 w 360004"/>
                    <a:gd name="connsiteY8" fmla="*/ 1778837 h 1778837"/>
                    <a:gd name="connsiteX9" fmla="*/ 0 w 360004"/>
                    <a:gd name="connsiteY9" fmla="*/ 1736836 h 1778837"/>
                    <a:gd name="connsiteX10" fmla="*/ 0 w 360004"/>
                    <a:gd name="connsiteY10" fmla="*/ 1526837 h 1778837"/>
                    <a:gd name="connsiteX11" fmla="*/ 360000 w 360004"/>
                    <a:gd name="connsiteY11" fmla="*/ 1526837 h 1778837"/>
                    <a:gd name="connsiteX12" fmla="*/ 360000 w 360004"/>
                    <a:gd name="connsiteY12" fmla="*/ 1736836 h 1778837"/>
                    <a:gd name="connsiteX13" fmla="*/ 317999 w 360004"/>
                    <a:gd name="connsiteY13" fmla="*/ 1778837 h 1778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0004" h="1778837">
                      <a:moveTo>
                        <a:pt x="360004" y="360000"/>
                      </a:moveTo>
                      <a:lnTo>
                        <a:pt x="2" y="360000"/>
                      </a:lnTo>
                      <a:lnTo>
                        <a:pt x="180003" y="0"/>
                      </a:lnTo>
                      <a:close/>
                      <a:moveTo>
                        <a:pt x="360000" y="1482923"/>
                      </a:moveTo>
                      <a:lnTo>
                        <a:pt x="0" y="1482923"/>
                      </a:lnTo>
                      <a:lnTo>
                        <a:pt x="0" y="402923"/>
                      </a:lnTo>
                      <a:lnTo>
                        <a:pt x="360000" y="402923"/>
                      </a:lnTo>
                      <a:close/>
                      <a:moveTo>
                        <a:pt x="317999" y="1778837"/>
                      </a:moveTo>
                      <a:lnTo>
                        <a:pt x="42001" y="1778837"/>
                      </a:lnTo>
                      <a:cubicBezTo>
                        <a:pt x="18804" y="1778837"/>
                        <a:pt x="0" y="1760033"/>
                        <a:pt x="0" y="1736836"/>
                      </a:cubicBezTo>
                      <a:lnTo>
                        <a:pt x="0" y="1526837"/>
                      </a:lnTo>
                      <a:lnTo>
                        <a:pt x="360000" y="1526837"/>
                      </a:lnTo>
                      <a:lnTo>
                        <a:pt x="360000" y="1736836"/>
                      </a:lnTo>
                      <a:cubicBezTo>
                        <a:pt x="360000" y="1760033"/>
                        <a:pt x="341196" y="1778837"/>
                        <a:pt x="317999" y="177883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  <p:grpSp>
          <p:nvGrpSpPr>
            <p:cNvPr id="88" name="组合 87"/>
            <p:cNvGrpSpPr/>
            <p:nvPr/>
          </p:nvGrpSpPr>
          <p:grpSpPr>
            <a:xfrm>
              <a:off x="3484799" y="3559504"/>
              <a:ext cx="540000" cy="540000"/>
              <a:chOff x="6007100" y="4806057"/>
              <a:chExt cx="540000" cy="540000"/>
            </a:xfrm>
          </p:grpSpPr>
          <p:sp>
            <p:nvSpPr>
              <p:cNvPr id="87" name="椭圆 86"/>
              <p:cNvSpPr>
                <a:spLocks noChangeAspect="1"/>
              </p:cNvSpPr>
              <p:nvPr/>
            </p:nvSpPr>
            <p:spPr>
              <a:xfrm>
                <a:off x="6007100" y="4806057"/>
                <a:ext cx="540000" cy="540000"/>
              </a:xfrm>
              <a:prstGeom prst="ellipse">
                <a:avLst/>
              </a:prstGeom>
              <a:solidFill>
                <a:srgbClr val="E164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Freeform 5"/>
              <p:cNvSpPr>
                <a:spLocks noChangeAspect="1" noEditPoints="1"/>
              </p:cNvSpPr>
              <p:nvPr/>
            </p:nvSpPr>
            <p:spPr bwMode="auto">
              <a:xfrm>
                <a:off x="6169100" y="4835909"/>
                <a:ext cx="216000" cy="416797"/>
              </a:xfrm>
              <a:custGeom>
                <a:avLst/>
                <a:gdLst>
                  <a:gd name="T0" fmla="*/ 479 w 868"/>
                  <a:gd name="T1" fmla="*/ 394 h 1694"/>
                  <a:gd name="T2" fmla="*/ 475 w 868"/>
                  <a:gd name="T3" fmla="*/ 391 h 1694"/>
                  <a:gd name="T4" fmla="*/ 476 w 868"/>
                  <a:gd name="T5" fmla="*/ 367 h 1694"/>
                  <a:gd name="T6" fmla="*/ 515 w 868"/>
                  <a:gd name="T7" fmla="*/ 338 h 1694"/>
                  <a:gd name="T8" fmla="*/ 588 w 868"/>
                  <a:gd name="T9" fmla="*/ 241 h 1694"/>
                  <a:gd name="T10" fmla="*/ 470 w 868"/>
                  <a:gd name="T11" fmla="*/ 38 h 1694"/>
                  <a:gd name="T12" fmla="*/ 412 w 868"/>
                  <a:gd name="T13" fmla="*/ 96 h 1694"/>
                  <a:gd name="T14" fmla="*/ 502 w 868"/>
                  <a:gd name="T15" fmla="*/ 182 h 1694"/>
                  <a:gd name="T16" fmla="*/ 459 w 868"/>
                  <a:gd name="T17" fmla="*/ 279 h 1694"/>
                  <a:gd name="T18" fmla="*/ 384 w 868"/>
                  <a:gd name="T19" fmla="*/ 396 h 1694"/>
                  <a:gd name="T20" fmla="*/ 0 w 868"/>
                  <a:gd name="T21" fmla="*/ 718 h 1694"/>
                  <a:gd name="T22" fmla="*/ 0 w 868"/>
                  <a:gd name="T23" fmla="*/ 1260 h 1694"/>
                  <a:gd name="T24" fmla="*/ 434 w 868"/>
                  <a:gd name="T25" fmla="*/ 1694 h 1694"/>
                  <a:gd name="T26" fmla="*/ 868 w 868"/>
                  <a:gd name="T27" fmla="*/ 1260 h 1694"/>
                  <a:gd name="T28" fmla="*/ 868 w 868"/>
                  <a:gd name="T29" fmla="*/ 718 h 1694"/>
                  <a:gd name="T30" fmla="*/ 479 w 868"/>
                  <a:gd name="T31" fmla="*/ 394 h 1694"/>
                  <a:gd name="T32" fmla="*/ 82 w 868"/>
                  <a:gd name="T33" fmla="*/ 718 h 1694"/>
                  <a:gd name="T34" fmla="*/ 398 w 868"/>
                  <a:gd name="T35" fmla="*/ 478 h 1694"/>
                  <a:gd name="T36" fmla="*/ 398 w 868"/>
                  <a:gd name="T37" fmla="*/ 977 h 1694"/>
                  <a:gd name="T38" fmla="*/ 82 w 868"/>
                  <a:gd name="T39" fmla="*/ 920 h 1694"/>
                  <a:gd name="T40" fmla="*/ 82 w 868"/>
                  <a:gd name="T41" fmla="*/ 718 h 1694"/>
                  <a:gd name="T42" fmla="*/ 787 w 868"/>
                  <a:gd name="T43" fmla="*/ 1260 h 1694"/>
                  <a:gd name="T44" fmla="*/ 434 w 868"/>
                  <a:gd name="T45" fmla="*/ 1612 h 1694"/>
                  <a:gd name="T46" fmla="*/ 82 w 868"/>
                  <a:gd name="T47" fmla="*/ 1260 h 1694"/>
                  <a:gd name="T48" fmla="*/ 82 w 868"/>
                  <a:gd name="T49" fmla="*/ 1006 h 1694"/>
                  <a:gd name="T50" fmla="*/ 454 w 868"/>
                  <a:gd name="T51" fmla="*/ 1062 h 1694"/>
                  <a:gd name="T52" fmla="*/ 787 w 868"/>
                  <a:gd name="T53" fmla="*/ 1009 h 1694"/>
                  <a:gd name="T54" fmla="*/ 787 w 868"/>
                  <a:gd name="T55" fmla="*/ 1260 h 1694"/>
                  <a:gd name="T56" fmla="*/ 787 w 868"/>
                  <a:gd name="T57" fmla="*/ 922 h 1694"/>
                  <a:gd name="T58" fmla="*/ 480 w 868"/>
                  <a:gd name="T59" fmla="*/ 979 h 1694"/>
                  <a:gd name="T60" fmla="*/ 480 w 868"/>
                  <a:gd name="T61" fmla="*/ 476 h 1694"/>
                  <a:gd name="T62" fmla="*/ 787 w 868"/>
                  <a:gd name="T63" fmla="*/ 718 h 1694"/>
                  <a:gd name="T64" fmla="*/ 787 w 868"/>
                  <a:gd name="T65" fmla="*/ 922 h 1694"/>
                  <a:gd name="T66" fmla="*/ 759 w 868"/>
                  <a:gd name="T67" fmla="*/ 891 h 1694"/>
                  <a:gd name="T68" fmla="*/ 509 w 868"/>
                  <a:gd name="T69" fmla="*/ 932 h 1694"/>
                  <a:gd name="T70" fmla="*/ 509 w 868"/>
                  <a:gd name="T71" fmla="*/ 517 h 1694"/>
                  <a:gd name="T72" fmla="*/ 759 w 868"/>
                  <a:gd name="T73" fmla="*/ 891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68" h="1694">
                    <a:moveTo>
                      <a:pt x="479" y="394"/>
                    </a:moveTo>
                    <a:cubicBezTo>
                      <a:pt x="478" y="393"/>
                      <a:pt x="477" y="392"/>
                      <a:pt x="475" y="391"/>
                    </a:cubicBezTo>
                    <a:cubicBezTo>
                      <a:pt x="461" y="378"/>
                      <a:pt x="460" y="382"/>
                      <a:pt x="476" y="367"/>
                    </a:cubicBezTo>
                    <a:cubicBezTo>
                      <a:pt x="488" y="356"/>
                      <a:pt x="502" y="347"/>
                      <a:pt x="515" y="338"/>
                    </a:cubicBezTo>
                    <a:cubicBezTo>
                      <a:pt x="550" y="313"/>
                      <a:pt x="572" y="280"/>
                      <a:pt x="588" y="241"/>
                    </a:cubicBezTo>
                    <a:cubicBezTo>
                      <a:pt x="622" y="152"/>
                      <a:pt x="521" y="91"/>
                      <a:pt x="470" y="38"/>
                    </a:cubicBezTo>
                    <a:cubicBezTo>
                      <a:pt x="434" y="0"/>
                      <a:pt x="376" y="58"/>
                      <a:pt x="412" y="96"/>
                    </a:cubicBezTo>
                    <a:cubicBezTo>
                      <a:pt x="441" y="125"/>
                      <a:pt x="477" y="149"/>
                      <a:pt x="502" y="182"/>
                    </a:cubicBezTo>
                    <a:cubicBezTo>
                      <a:pt x="529" y="218"/>
                      <a:pt x="487" y="258"/>
                      <a:pt x="459" y="279"/>
                    </a:cubicBezTo>
                    <a:cubicBezTo>
                      <a:pt x="414" y="310"/>
                      <a:pt x="376" y="352"/>
                      <a:pt x="384" y="396"/>
                    </a:cubicBezTo>
                    <a:cubicBezTo>
                      <a:pt x="185" y="415"/>
                      <a:pt x="0" y="525"/>
                      <a:pt x="0" y="718"/>
                    </a:cubicBezTo>
                    <a:cubicBezTo>
                      <a:pt x="0" y="1260"/>
                      <a:pt x="0" y="1260"/>
                      <a:pt x="0" y="1260"/>
                    </a:cubicBezTo>
                    <a:cubicBezTo>
                      <a:pt x="0" y="1499"/>
                      <a:pt x="195" y="1694"/>
                      <a:pt x="434" y="1694"/>
                    </a:cubicBezTo>
                    <a:cubicBezTo>
                      <a:pt x="674" y="1694"/>
                      <a:pt x="868" y="1499"/>
                      <a:pt x="868" y="1260"/>
                    </a:cubicBezTo>
                    <a:cubicBezTo>
                      <a:pt x="868" y="718"/>
                      <a:pt x="868" y="718"/>
                      <a:pt x="868" y="718"/>
                    </a:cubicBezTo>
                    <a:cubicBezTo>
                      <a:pt x="868" y="507"/>
                      <a:pt x="672" y="405"/>
                      <a:pt x="479" y="394"/>
                    </a:cubicBezTo>
                    <a:close/>
                    <a:moveTo>
                      <a:pt x="82" y="718"/>
                    </a:moveTo>
                    <a:cubicBezTo>
                      <a:pt x="82" y="574"/>
                      <a:pt x="237" y="491"/>
                      <a:pt x="398" y="478"/>
                    </a:cubicBezTo>
                    <a:cubicBezTo>
                      <a:pt x="398" y="977"/>
                      <a:pt x="398" y="977"/>
                      <a:pt x="398" y="977"/>
                    </a:cubicBezTo>
                    <a:cubicBezTo>
                      <a:pt x="251" y="970"/>
                      <a:pt x="132" y="937"/>
                      <a:pt x="82" y="920"/>
                    </a:cubicBezTo>
                    <a:lnTo>
                      <a:pt x="82" y="718"/>
                    </a:lnTo>
                    <a:close/>
                    <a:moveTo>
                      <a:pt x="787" y="1260"/>
                    </a:moveTo>
                    <a:cubicBezTo>
                      <a:pt x="787" y="1454"/>
                      <a:pt x="628" y="1612"/>
                      <a:pt x="434" y="1612"/>
                    </a:cubicBezTo>
                    <a:cubicBezTo>
                      <a:pt x="240" y="1612"/>
                      <a:pt x="82" y="1454"/>
                      <a:pt x="82" y="1260"/>
                    </a:cubicBezTo>
                    <a:cubicBezTo>
                      <a:pt x="82" y="1006"/>
                      <a:pt x="82" y="1006"/>
                      <a:pt x="82" y="1006"/>
                    </a:cubicBezTo>
                    <a:cubicBezTo>
                      <a:pt x="155" y="1028"/>
                      <a:pt x="292" y="1062"/>
                      <a:pt x="454" y="1062"/>
                    </a:cubicBezTo>
                    <a:cubicBezTo>
                      <a:pt x="558" y="1062"/>
                      <a:pt x="673" y="1048"/>
                      <a:pt x="787" y="1009"/>
                    </a:cubicBezTo>
                    <a:cubicBezTo>
                      <a:pt x="787" y="1260"/>
                      <a:pt x="787" y="1260"/>
                      <a:pt x="787" y="1260"/>
                    </a:cubicBezTo>
                    <a:close/>
                    <a:moveTo>
                      <a:pt x="787" y="922"/>
                    </a:moveTo>
                    <a:cubicBezTo>
                      <a:pt x="683" y="961"/>
                      <a:pt x="578" y="977"/>
                      <a:pt x="480" y="979"/>
                    </a:cubicBezTo>
                    <a:cubicBezTo>
                      <a:pt x="480" y="476"/>
                      <a:pt x="480" y="476"/>
                      <a:pt x="480" y="476"/>
                    </a:cubicBezTo>
                    <a:cubicBezTo>
                      <a:pt x="638" y="486"/>
                      <a:pt x="787" y="561"/>
                      <a:pt x="787" y="718"/>
                    </a:cubicBezTo>
                    <a:lnTo>
                      <a:pt x="787" y="922"/>
                    </a:lnTo>
                    <a:close/>
                    <a:moveTo>
                      <a:pt x="759" y="891"/>
                    </a:moveTo>
                    <a:cubicBezTo>
                      <a:pt x="759" y="891"/>
                      <a:pt x="572" y="943"/>
                      <a:pt x="509" y="932"/>
                    </a:cubicBezTo>
                    <a:cubicBezTo>
                      <a:pt x="509" y="517"/>
                      <a:pt x="509" y="517"/>
                      <a:pt x="509" y="517"/>
                    </a:cubicBezTo>
                    <a:cubicBezTo>
                      <a:pt x="678" y="549"/>
                      <a:pt x="787" y="600"/>
                      <a:pt x="759" y="8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0" name="文本框 89"/>
          <p:cNvSpPr txBox="1"/>
          <p:nvPr/>
        </p:nvSpPr>
        <p:spPr>
          <a:xfrm>
            <a:off x="6274574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图文版式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GRAPHIC LAYOUT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274574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274573" y="2120796"/>
            <a:ext cx="5219999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部分版式中有专门设计独特的图文排版，您可以在相应图片上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单击鼠标右键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，然后选择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更改图片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选项，即可根据需要替换图片。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7143642" y="3222807"/>
            <a:ext cx="3088341" cy="2483014"/>
            <a:chOff x="6998620" y="3206601"/>
            <a:chExt cx="3088341" cy="2483014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998620" y="3206601"/>
              <a:ext cx="2029824" cy="2028431"/>
              <a:chOff x="6179797" y="2838941"/>
              <a:chExt cx="1512000" cy="1508975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6215797" y="2874941"/>
                <a:ext cx="1440000" cy="14400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109" name="椭圆 108"/>
              <p:cNvSpPr>
                <a:spLocks noChangeAspect="1"/>
              </p:cNvSpPr>
              <p:nvPr/>
            </p:nvSpPr>
            <p:spPr>
              <a:xfrm>
                <a:off x="761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0" name="椭圆 109"/>
              <p:cNvSpPr>
                <a:spLocks noChangeAspect="1"/>
              </p:cNvSpPr>
              <p:nvPr/>
            </p:nvSpPr>
            <p:spPr>
              <a:xfrm>
                <a:off x="617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1" name="椭圆 110"/>
              <p:cNvSpPr>
                <a:spLocks noChangeAspect="1"/>
              </p:cNvSpPr>
              <p:nvPr/>
            </p:nvSpPr>
            <p:spPr>
              <a:xfrm>
                <a:off x="689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2" name="椭圆 111"/>
              <p:cNvSpPr>
                <a:spLocks noChangeAspect="1"/>
              </p:cNvSpPr>
              <p:nvPr/>
            </p:nvSpPr>
            <p:spPr>
              <a:xfrm>
                <a:off x="761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3" name="椭圆 112"/>
              <p:cNvSpPr>
                <a:spLocks noChangeAspect="1"/>
              </p:cNvSpPr>
              <p:nvPr/>
            </p:nvSpPr>
            <p:spPr>
              <a:xfrm>
                <a:off x="617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689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5" name="椭圆 114"/>
              <p:cNvSpPr>
                <a:spLocks noChangeAspect="1"/>
              </p:cNvSpPr>
              <p:nvPr/>
            </p:nvSpPr>
            <p:spPr>
              <a:xfrm>
                <a:off x="6179797" y="355742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6" name="椭圆 115"/>
              <p:cNvSpPr>
                <a:spLocks noChangeAspect="1"/>
              </p:cNvSpPr>
              <p:nvPr/>
            </p:nvSpPr>
            <p:spPr>
              <a:xfrm>
                <a:off x="7617894" y="355742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8387082" y="3741397"/>
              <a:ext cx="1699879" cy="1948218"/>
              <a:chOff x="7081044" y="3424097"/>
              <a:chExt cx="1699879" cy="1948218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7282517" y="3638929"/>
                <a:ext cx="1498406" cy="173338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7637616" y="4085410"/>
                <a:ext cx="8691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更改图片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(</a:t>
                </a:r>
                <a:r>
                  <a:rPr kumimoji="0" lang="en-US" altLang="zh-CN" sz="1000" b="0" i="0" u="sng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E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)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1" name="等腰三角形 120"/>
              <p:cNvSpPr>
                <a:spLocks noChangeAspect="1"/>
              </p:cNvSpPr>
              <p:nvPr/>
            </p:nvSpPr>
            <p:spPr>
              <a:xfrm rot="5400000">
                <a:off x="8601435" y="4181475"/>
                <a:ext cx="72000" cy="6206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>
                <a:off x="7663016" y="4580099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7663016" y="3861852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7663016" y="5064335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矩形: 圆角 124"/>
              <p:cNvSpPr/>
              <p:nvPr/>
            </p:nvSpPr>
            <p:spPr>
              <a:xfrm>
                <a:off x="7695857" y="464835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6" name="矩形: 圆角 125"/>
              <p:cNvSpPr/>
              <p:nvPr/>
            </p:nvSpPr>
            <p:spPr>
              <a:xfrm>
                <a:off x="7695857" y="4855013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7" name="矩形: 圆角 126"/>
              <p:cNvSpPr/>
              <p:nvPr/>
            </p:nvSpPr>
            <p:spPr>
              <a:xfrm>
                <a:off x="7695857" y="516047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8" name="矩形: 圆角 127"/>
              <p:cNvSpPr/>
              <p:nvPr/>
            </p:nvSpPr>
            <p:spPr>
              <a:xfrm>
                <a:off x="7695857" y="394530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9" name="矩形: 圆角 128"/>
              <p:cNvSpPr/>
              <p:nvPr/>
            </p:nvSpPr>
            <p:spPr>
              <a:xfrm>
                <a:off x="7695857" y="439530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7081044" y="3424097"/>
                <a:ext cx="540000" cy="540000"/>
                <a:chOff x="6007100" y="4806057"/>
                <a:chExt cx="540000" cy="540000"/>
              </a:xfrm>
            </p:grpSpPr>
            <p:sp>
              <p:nvSpPr>
                <p:cNvPr id="141" name="椭圆 140"/>
                <p:cNvSpPr>
                  <a:spLocks noChangeAspect="1"/>
                </p:cNvSpPr>
                <p:nvPr/>
              </p:nvSpPr>
              <p:spPr>
                <a:xfrm>
                  <a:off x="6007100" y="4806057"/>
                  <a:ext cx="540000" cy="540000"/>
                </a:xfrm>
                <a:prstGeom prst="ellipse">
                  <a:avLst/>
                </a:prstGeom>
                <a:solidFill>
                  <a:srgbClr val="E164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42" name="Freeform 5"/>
                <p:cNvSpPr>
                  <a:spLocks noChangeAspect="1" noEditPoints="1"/>
                </p:cNvSpPr>
                <p:nvPr/>
              </p:nvSpPr>
              <p:spPr bwMode="auto">
                <a:xfrm>
                  <a:off x="6169100" y="4835909"/>
                  <a:ext cx="216000" cy="416797"/>
                </a:xfrm>
                <a:custGeom>
                  <a:avLst/>
                  <a:gdLst>
                    <a:gd name="T0" fmla="*/ 479 w 868"/>
                    <a:gd name="T1" fmla="*/ 394 h 1694"/>
                    <a:gd name="T2" fmla="*/ 475 w 868"/>
                    <a:gd name="T3" fmla="*/ 391 h 1694"/>
                    <a:gd name="T4" fmla="*/ 476 w 868"/>
                    <a:gd name="T5" fmla="*/ 367 h 1694"/>
                    <a:gd name="T6" fmla="*/ 515 w 868"/>
                    <a:gd name="T7" fmla="*/ 338 h 1694"/>
                    <a:gd name="T8" fmla="*/ 588 w 868"/>
                    <a:gd name="T9" fmla="*/ 241 h 1694"/>
                    <a:gd name="T10" fmla="*/ 470 w 868"/>
                    <a:gd name="T11" fmla="*/ 38 h 1694"/>
                    <a:gd name="T12" fmla="*/ 412 w 868"/>
                    <a:gd name="T13" fmla="*/ 96 h 1694"/>
                    <a:gd name="T14" fmla="*/ 502 w 868"/>
                    <a:gd name="T15" fmla="*/ 182 h 1694"/>
                    <a:gd name="T16" fmla="*/ 459 w 868"/>
                    <a:gd name="T17" fmla="*/ 279 h 1694"/>
                    <a:gd name="T18" fmla="*/ 384 w 868"/>
                    <a:gd name="T19" fmla="*/ 396 h 1694"/>
                    <a:gd name="T20" fmla="*/ 0 w 868"/>
                    <a:gd name="T21" fmla="*/ 718 h 1694"/>
                    <a:gd name="T22" fmla="*/ 0 w 868"/>
                    <a:gd name="T23" fmla="*/ 1260 h 1694"/>
                    <a:gd name="T24" fmla="*/ 434 w 868"/>
                    <a:gd name="T25" fmla="*/ 1694 h 1694"/>
                    <a:gd name="T26" fmla="*/ 868 w 868"/>
                    <a:gd name="T27" fmla="*/ 1260 h 1694"/>
                    <a:gd name="T28" fmla="*/ 868 w 868"/>
                    <a:gd name="T29" fmla="*/ 718 h 1694"/>
                    <a:gd name="T30" fmla="*/ 479 w 868"/>
                    <a:gd name="T31" fmla="*/ 394 h 1694"/>
                    <a:gd name="T32" fmla="*/ 82 w 868"/>
                    <a:gd name="T33" fmla="*/ 718 h 1694"/>
                    <a:gd name="T34" fmla="*/ 398 w 868"/>
                    <a:gd name="T35" fmla="*/ 478 h 1694"/>
                    <a:gd name="T36" fmla="*/ 398 w 868"/>
                    <a:gd name="T37" fmla="*/ 977 h 1694"/>
                    <a:gd name="T38" fmla="*/ 82 w 868"/>
                    <a:gd name="T39" fmla="*/ 920 h 1694"/>
                    <a:gd name="T40" fmla="*/ 82 w 868"/>
                    <a:gd name="T41" fmla="*/ 718 h 1694"/>
                    <a:gd name="T42" fmla="*/ 787 w 868"/>
                    <a:gd name="T43" fmla="*/ 1260 h 1694"/>
                    <a:gd name="T44" fmla="*/ 434 w 868"/>
                    <a:gd name="T45" fmla="*/ 1612 h 1694"/>
                    <a:gd name="T46" fmla="*/ 82 w 868"/>
                    <a:gd name="T47" fmla="*/ 1260 h 1694"/>
                    <a:gd name="T48" fmla="*/ 82 w 868"/>
                    <a:gd name="T49" fmla="*/ 1006 h 1694"/>
                    <a:gd name="T50" fmla="*/ 454 w 868"/>
                    <a:gd name="T51" fmla="*/ 1062 h 1694"/>
                    <a:gd name="T52" fmla="*/ 787 w 868"/>
                    <a:gd name="T53" fmla="*/ 1009 h 1694"/>
                    <a:gd name="T54" fmla="*/ 787 w 868"/>
                    <a:gd name="T55" fmla="*/ 1260 h 1694"/>
                    <a:gd name="T56" fmla="*/ 787 w 868"/>
                    <a:gd name="T57" fmla="*/ 922 h 1694"/>
                    <a:gd name="T58" fmla="*/ 480 w 868"/>
                    <a:gd name="T59" fmla="*/ 979 h 1694"/>
                    <a:gd name="T60" fmla="*/ 480 w 868"/>
                    <a:gd name="T61" fmla="*/ 476 h 1694"/>
                    <a:gd name="T62" fmla="*/ 787 w 868"/>
                    <a:gd name="T63" fmla="*/ 718 h 1694"/>
                    <a:gd name="T64" fmla="*/ 787 w 868"/>
                    <a:gd name="T65" fmla="*/ 922 h 1694"/>
                    <a:gd name="T66" fmla="*/ 759 w 868"/>
                    <a:gd name="T67" fmla="*/ 891 h 1694"/>
                    <a:gd name="T68" fmla="*/ 509 w 868"/>
                    <a:gd name="T69" fmla="*/ 932 h 1694"/>
                    <a:gd name="T70" fmla="*/ 509 w 868"/>
                    <a:gd name="T71" fmla="*/ 517 h 1694"/>
                    <a:gd name="T72" fmla="*/ 759 w 868"/>
                    <a:gd name="T73" fmla="*/ 891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68" h="1694">
                      <a:moveTo>
                        <a:pt x="479" y="394"/>
                      </a:moveTo>
                      <a:cubicBezTo>
                        <a:pt x="478" y="393"/>
                        <a:pt x="477" y="392"/>
                        <a:pt x="475" y="391"/>
                      </a:cubicBezTo>
                      <a:cubicBezTo>
                        <a:pt x="461" y="378"/>
                        <a:pt x="460" y="382"/>
                        <a:pt x="476" y="367"/>
                      </a:cubicBezTo>
                      <a:cubicBezTo>
                        <a:pt x="488" y="356"/>
                        <a:pt x="502" y="347"/>
                        <a:pt x="515" y="338"/>
                      </a:cubicBezTo>
                      <a:cubicBezTo>
                        <a:pt x="550" y="313"/>
                        <a:pt x="572" y="280"/>
                        <a:pt x="588" y="241"/>
                      </a:cubicBezTo>
                      <a:cubicBezTo>
                        <a:pt x="622" y="152"/>
                        <a:pt x="521" y="91"/>
                        <a:pt x="470" y="38"/>
                      </a:cubicBezTo>
                      <a:cubicBezTo>
                        <a:pt x="434" y="0"/>
                        <a:pt x="376" y="58"/>
                        <a:pt x="412" y="96"/>
                      </a:cubicBezTo>
                      <a:cubicBezTo>
                        <a:pt x="441" y="125"/>
                        <a:pt x="477" y="149"/>
                        <a:pt x="502" y="182"/>
                      </a:cubicBezTo>
                      <a:cubicBezTo>
                        <a:pt x="529" y="218"/>
                        <a:pt x="487" y="258"/>
                        <a:pt x="459" y="279"/>
                      </a:cubicBezTo>
                      <a:cubicBezTo>
                        <a:pt x="414" y="310"/>
                        <a:pt x="376" y="352"/>
                        <a:pt x="384" y="396"/>
                      </a:cubicBezTo>
                      <a:cubicBezTo>
                        <a:pt x="185" y="415"/>
                        <a:pt x="0" y="525"/>
                        <a:pt x="0" y="718"/>
                      </a:cubicBezTo>
                      <a:cubicBezTo>
                        <a:pt x="0" y="1260"/>
                        <a:pt x="0" y="1260"/>
                        <a:pt x="0" y="1260"/>
                      </a:cubicBezTo>
                      <a:cubicBezTo>
                        <a:pt x="0" y="1499"/>
                        <a:pt x="195" y="1694"/>
                        <a:pt x="434" y="1694"/>
                      </a:cubicBezTo>
                      <a:cubicBezTo>
                        <a:pt x="674" y="1694"/>
                        <a:pt x="868" y="1499"/>
                        <a:pt x="868" y="1260"/>
                      </a:cubicBezTo>
                      <a:cubicBezTo>
                        <a:pt x="868" y="718"/>
                        <a:pt x="868" y="718"/>
                        <a:pt x="868" y="718"/>
                      </a:cubicBezTo>
                      <a:cubicBezTo>
                        <a:pt x="868" y="507"/>
                        <a:pt x="672" y="405"/>
                        <a:pt x="479" y="394"/>
                      </a:cubicBezTo>
                      <a:close/>
                      <a:moveTo>
                        <a:pt x="82" y="718"/>
                      </a:moveTo>
                      <a:cubicBezTo>
                        <a:pt x="82" y="574"/>
                        <a:pt x="237" y="491"/>
                        <a:pt x="398" y="478"/>
                      </a:cubicBezTo>
                      <a:cubicBezTo>
                        <a:pt x="398" y="977"/>
                        <a:pt x="398" y="977"/>
                        <a:pt x="398" y="977"/>
                      </a:cubicBezTo>
                      <a:cubicBezTo>
                        <a:pt x="251" y="970"/>
                        <a:pt x="132" y="937"/>
                        <a:pt x="82" y="920"/>
                      </a:cubicBezTo>
                      <a:lnTo>
                        <a:pt x="82" y="718"/>
                      </a:lnTo>
                      <a:close/>
                      <a:moveTo>
                        <a:pt x="787" y="1260"/>
                      </a:moveTo>
                      <a:cubicBezTo>
                        <a:pt x="787" y="1454"/>
                        <a:pt x="628" y="1612"/>
                        <a:pt x="434" y="1612"/>
                      </a:cubicBezTo>
                      <a:cubicBezTo>
                        <a:pt x="240" y="1612"/>
                        <a:pt x="82" y="1454"/>
                        <a:pt x="82" y="1260"/>
                      </a:cubicBezTo>
                      <a:cubicBezTo>
                        <a:pt x="82" y="1006"/>
                        <a:pt x="82" y="1006"/>
                        <a:pt x="82" y="1006"/>
                      </a:cubicBezTo>
                      <a:cubicBezTo>
                        <a:pt x="155" y="1028"/>
                        <a:pt x="292" y="1062"/>
                        <a:pt x="454" y="1062"/>
                      </a:cubicBezTo>
                      <a:cubicBezTo>
                        <a:pt x="558" y="1062"/>
                        <a:pt x="673" y="1048"/>
                        <a:pt x="787" y="1009"/>
                      </a:cubicBezTo>
                      <a:cubicBezTo>
                        <a:pt x="787" y="1260"/>
                        <a:pt x="787" y="1260"/>
                        <a:pt x="787" y="1260"/>
                      </a:cubicBezTo>
                      <a:close/>
                      <a:moveTo>
                        <a:pt x="787" y="922"/>
                      </a:moveTo>
                      <a:cubicBezTo>
                        <a:pt x="683" y="961"/>
                        <a:pt x="578" y="977"/>
                        <a:pt x="480" y="979"/>
                      </a:cubicBezTo>
                      <a:cubicBezTo>
                        <a:pt x="480" y="476"/>
                        <a:pt x="480" y="476"/>
                        <a:pt x="480" y="476"/>
                      </a:cubicBezTo>
                      <a:cubicBezTo>
                        <a:pt x="638" y="486"/>
                        <a:pt x="787" y="561"/>
                        <a:pt x="787" y="718"/>
                      </a:cubicBezTo>
                      <a:lnTo>
                        <a:pt x="787" y="922"/>
                      </a:lnTo>
                      <a:close/>
                      <a:moveTo>
                        <a:pt x="759" y="891"/>
                      </a:moveTo>
                      <a:cubicBezTo>
                        <a:pt x="759" y="891"/>
                        <a:pt x="572" y="943"/>
                        <a:pt x="509" y="932"/>
                      </a:cubicBezTo>
                      <a:cubicBezTo>
                        <a:pt x="509" y="517"/>
                        <a:pt x="509" y="517"/>
                        <a:pt x="509" y="517"/>
                      </a:cubicBezTo>
                      <a:cubicBezTo>
                        <a:pt x="678" y="549"/>
                        <a:pt x="787" y="600"/>
                        <a:pt x="759" y="8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107" name="图片 106"/>
              <p:cNvPicPr>
                <a:picLocks noChangeAspect="1"/>
              </p:cNvPicPr>
              <p:nvPr/>
            </p:nvPicPr>
            <p:blipFill rotWithShape="1">
              <a:blip r:embed="rId2"/>
              <a:srcRect/>
              <a:stretch>
                <a:fillRect/>
              </a:stretch>
            </p:blipFill>
            <p:spPr>
              <a:xfrm>
                <a:off x="7385616" y="4112749"/>
                <a:ext cx="216000" cy="212868"/>
              </a:xfrm>
              <a:prstGeom prst="rect">
                <a:avLst/>
              </a:prstGeom>
            </p:spPr>
          </p:pic>
        </p:grpSp>
      </p:grpSp>
      <p:sp>
        <p:nvSpPr>
          <p:cNvPr id="147" name="矩形 146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33" y="3519071"/>
            <a:ext cx="3445133" cy="20674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3" b="4983"/>
          <a:stretch>
            <a:fillRect/>
          </a:stretch>
        </p:blipFill>
        <p:spPr>
          <a:xfrm>
            <a:off x="839788" y="3519071"/>
            <a:ext cx="3445814" cy="20674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011" y="3519071"/>
            <a:ext cx="3444589" cy="20674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3971" y="1808163"/>
            <a:ext cx="10498242" cy="1024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，图片可根据内容替换为相应图片。此处内容作为文字排版占位显示，可根据需要替换为相应内容，图片可根据内容替换为相应图片。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4" r="20539"/>
          <a:stretch>
            <a:fillRect/>
          </a:stretch>
        </p:blipFill>
        <p:spPr>
          <a:xfrm>
            <a:off x="5473699" y="0"/>
            <a:ext cx="283845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3972" y="1891270"/>
            <a:ext cx="392021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9418" y="3110613"/>
            <a:ext cx="3134772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此处内容作为文字排版占位显示，可根据需要替换为相应内容，图片图标可根据内容替换为相应图标。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9418" y="4161789"/>
            <a:ext cx="3134772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此处内容作为文字排版占位显示，可根据需要替换为相应内容，图片图标可根据内容替换为相应图标。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9418" y="5154241"/>
            <a:ext cx="3134772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此处内容作为文字排版占位显示，可根据需要替换为相应内容，图片图标可根据内容替换为相应图标。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形 8" descr="游戏控制器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3971" y="4188632"/>
            <a:ext cx="576000" cy="576000"/>
          </a:xfrm>
          <a:prstGeom prst="rect">
            <a:avLst/>
          </a:prstGeom>
        </p:spPr>
      </p:pic>
      <p:pic>
        <p:nvPicPr>
          <p:cNvPr id="10" name="图形 9" descr="耳塞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3971" y="3140992"/>
            <a:ext cx="576000" cy="576000"/>
          </a:xfrm>
          <a:prstGeom prst="rect">
            <a:avLst/>
          </a:prstGeom>
        </p:spPr>
      </p:pic>
      <p:pic>
        <p:nvPicPr>
          <p:cNvPr id="11" name="图形 10" descr="照相机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3971" y="5181084"/>
            <a:ext cx="576000" cy="576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134073" y="4628667"/>
            <a:ext cx="1720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latin typeface="+mj-lt"/>
                <a:cs typeface="+mn-ea"/>
                <a:sym typeface="+mn-lt"/>
              </a:rPr>
              <a:t>150+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34073" y="2936512"/>
            <a:ext cx="172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latin typeface="+mj-lt"/>
                <a:cs typeface="+mn-ea"/>
                <a:sym typeface="+mn-lt"/>
              </a:rPr>
              <a:t>$300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93988" y="1220908"/>
            <a:ext cx="1800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99DBC8"/>
                </a:solidFill>
                <a:effectLst/>
                <a:uLnTx/>
                <a:uFillTx/>
                <a:latin typeface="+mj-lt"/>
                <a:cs typeface="+mn-ea"/>
                <a:sym typeface="+mn-lt"/>
              </a:rPr>
              <a:t>28K+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99DBC8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70884" y="1784689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70884" y="3527771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70884" y="5289903"/>
            <a:ext cx="20464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6487862" y="4610161"/>
          <a:ext cx="4677373" cy="1549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矩形 4"/>
          <p:cNvSpPr/>
          <p:nvPr/>
        </p:nvSpPr>
        <p:spPr>
          <a:xfrm>
            <a:off x="6487862" y="3477113"/>
            <a:ext cx="1810270" cy="338554"/>
          </a:xfrm>
          <a:prstGeom prst="rect">
            <a:avLst/>
          </a:prstGeom>
          <a:solidFill>
            <a:srgbClr val="99DBC8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2449" y="3896356"/>
            <a:ext cx="450503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15" y="1801810"/>
            <a:ext cx="4225364" cy="42209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942" y="1801810"/>
            <a:ext cx="2459334" cy="14756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8"/>
          <a:stretch>
            <a:fillRect/>
          </a:stretch>
        </p:blipFill>
        <p:spPr>
          <a:xfrm>
            <a:off x="8826548" y="1804167"/>
            <a:ext cx="2525665" cy="14644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997644" y="4636830"/>
            <a:ext cx="1834084" cy="707886"/>
          </a:xfrm>
          <a:prstGeom prst="rect">
            <a:avLst/>
          </a:prstGeom>
          <a:solidFill>
            <a:srgbClr val="99DBC8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+mn-ea"/>
                <a:sym typeface="+mn-lt"/>
              </a:rPr>
              <a:t>$1000</a:t>
            </a:r>
            <a:endParaRPr kumimoji="0" lang="zh-CN" altLang="en-US" sz="4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88" y="1607200"/>
            <a:ext cx="2952566" cy="43926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780" y="1617663"/>
            <a:ext cx="2921433" cy="4382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8200" y="3497963"/>
            <a:ext cx="3134772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此处内容作为文字排版占位显示，可根据需要替换为相应内容，图片图标可根据内容替换为相应图标。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8200" y="2257463"/>
            <a:ext cx="3134772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此处内容作为文字排版占位显示，可根据需要替换为相应内容，图片图标可根据内容替换为相应图标。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1702318"/>
            <a:ext cx="2810968" cy="37438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57" y="1701505"/>
            <a:ext cx="4684856" cy="37454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503" y="1700213"/>
            <a:ext cx="2809105" cy="37479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5448170"/>
            <a:ext cx="2810968" cy="717680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53572" y="5448170"/>
            <a:ext cx="2810968" cy="717680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7355" y="5448170"/>
            <a:ext cx="4684855" cy="717680"/>
          </a:xfrm>
          <a:prstGeom prst="rect">
            <a:avLst/>
          </a:prstGeom>
          <a:solidFill>
            <a:srgbClr val="99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0382" y="563773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35753" y="563773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86479" y="563773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300" dirty="0">
                <a:solidFill>
                  <a:schemeClr val="bg2">
                    <a:lumMod val="25000"/>
                  </a:schemeClr>
                </a:solidFill>
              </a:rPr>
              <a:t>此处为预设标题文本</a:t>
            </a:r>
            <a:endParaRPr lang="zh-CN" altLang="en-US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044950" y="3551691"/>
            <a:ext cx="5785712" cy="1500187"/>
          </a:xfrm>
        </p:spPr>
        <p:txBody>
          <a:bodyPr/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Vestibulum ante ipsum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primis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in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faucibus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luctus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ultrices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cubilia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25000"/>
                  </a:schemeClr>
                </a:solidFill>
              </a:rPr>
              <a:t>Curae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6" name="连接符: 肘形 5"/>
          <p:cNvCxnSpPr/>
          <p:nvPr/>
        </p:nvCxnSpPr>
        <p:spPr>
          <a:xfrm rot="16200000" flipH="1">
            <a:off x="3545494" y="3756285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/>
          <p:cNvCxnSpPr/>
          <p:nvPr/>
        </p:nvCxnSpPr>
        <p:spPr>
          <a:xfrm rot="16200000" flipV="1">
            <a:off x="9584344" y="2983500"/>
            <a:ext cx="601333" cy="108696"/>
          </a:xfrm>
          <a:prstGeom prst="bentConnector3">
            <a:avLst>
              <a:gd name="adj1" fmla="val 101321"/>
            </a:avLst>
          </a:prstGeom>
          <a:ln w="28575">
            <a:solidFill>
              <a:srgbClr val="99DB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3125" r="8333" b="3125"/>
          <a:stretch>
            <a:fillRect/>
          </a:stretch>
        </p:blipFill>
        <p:spPr>
          <a:xfrm>
            <a:off x="7922640" y="1808164"/>
            <a:ext cx="3429574" cy="25721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3125" r="8333" b="3125"/>
          <a:stretch>
            <a:fillRect/>
          </a:stretch>
        </p:blipFill>
        <p:spPr>
          <a:xfrm>
            <a:off x="836614" y="1808165"/>
            <a:ext cx="3429574" cy="25721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0" t="3125" r="8590" b="3125"/>
          <a:stretch>
            <a:fillRect/>
          </a:stretch>
        </p:blipFill>
        <p:spPr>
          <a:xfrm>
            <a:off x="4379627" y="1808163"/>
            <a:ext cx="3429574" cy="2572181"/>
          </a:xfrm>
          <a:prstGeom prst="rect">
            <a:avLst/>
          </a:prstGeom>
        </p:spPr>
      </p:pic>
      <p:sp useBgFill="1">
        <p:nvSpPr>
          <p:cNvPr id="7" name="等腰三角形 6"/>
          <p:cNvSpPr/>
          <p:nvPr/>
        </p:nvSpPr>
        <p:spPr>
          <a:xfrm flipV="1">
            <a:off x="5707063" y="1557147"/>
            <a:ext cx="777875" cy="5020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1389" y="2353469"/>
            <a:ext cx="2929223" cy="1492250"/>
          </a:xfrm>
          <a:prstGeom prst="rect">
            <a:avLst/>
          </a:prstGeom>
          <a:solidFill>
            <a:srgbClr val="99DBC8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971" y="4631360"/>
            <a:ext cx="10498242" cy="1024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，图片可根据内容替换为相应图片。此处内容作为文字排版占位显示，可根据需要替换为相应内容，图片可根据内容替换为相应图片。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6917059" y="2496710"/>
            <a:ext cx="541751" cy="477660"/>
            <a:chOff x="5055" y="1376"/>
            <a:chExt cx="1792" cy="1580"/>
          </a:xfrm>
          <a:solidFill>
            <a:schemeClr val="bg1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6070" y="1376"/>
              <a:ext cx="777" cy="1580"/>
            </a:xfrm>
            <a:custGeom>
              <a:avLst/>
              <a:gdLst>
                <a:gd name="T0" fmla="*/ 1504 w 1704"/>
                <a:gd name="T1" fmla="*/ 0 h 3469"/>
                <a:gd name="T2" fmla="*/ 288 w 1704"/>
                <a:gd name="T3" fmla="*/ 0 h 3469"/>
                <a:gd name="T4" fmla="*/ 88 w 1704"/>
                <a:gd name="T5" fmla="*/ 200 h 3469"/>
                <a:gd name="T6" fmla="*/ 88 w 1704"/>
                <a:gd name="T7" fmla="*/ 1416 h 3469"/>
                <a:gd name="T8" fmla="*/ 288 w 1704"/>
                <a:gd name="T9" fmla="*/ 1616 h 3469"/>
                <a:gd name="T10" fmla="*/ 870 w 1704"/>
                <a:gd name="T11" fmla="*/ 1616 h 3469"/>
                <a:gd name="T12" fmla="*/ 649 w 1704"/>
                <a:gd name="T13" fmla="*/ 2381 h 3469"/>
                <a:gd name="T14" fmla="*/ 147 w 1704"/>
                <a:gd name="T15" fmla="*/ 2756 h 3469"/>
                <a:gd name="T16" fmla="*/ 48 w 1704"/>
                <a:gd name="T17" fmla="*/ 3025 h 3469"/>
                <a:gd name="T18" fmla="*/ 192 w 1704"/>
                <a:gd name="T19" fmla="*/ 3329 h 3469"/>
                <a:gd name="T20" fmla="*/ 453 w 1704"/>
                <a:gd name="T21" fmla="*/ 3427 h 3469"/>
                <a:gd name="T22" fmla="*/ 1123 w 1704"/>
                <a:gd name="T23" fmla="*/ 2991 h 3469"/>
                <a:gd name="T24" fmla="*/ 1581 w 1704"/>
                <a:gd name="T25" fmla="*/ 2264 h 3469"/>
                <a:gd name="T26" fmla="*/ 1704 w 1704"/>
                <a:gd name="T27" fmla="*/ 1156 h 3469"/>
                <a:gd name="T28" fmla="*/ 1704 w 1704"/>
                <a:gd name="T29" fmla="*/ 200 h 3469"/>
                <a:gd name="T30" fmla="*/ 1504 w 1704"/>
                <a:gd name="T31" fmla="*/ 0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4" h="3469">
                  <a:moveTo>
                    <a:pt x="1504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178" y="0"/>
                    <a:pt x="88" y="90"/>
                    <a:pt x="88" y="200"/>
                  </a:cubicBezTo>
                  <a:cubicBezTo>
                    <a:pt x="88" y="1416"/>
                    <a:pt x="88" y="1416"/>
                    <a:pt x="88" y="1416"/>
                  </a:cubicBezTo>
                  <a:cubicBezTo>
                    <a:pt x="88" y="1527"/>
                    <a:pt x="178" y="1616"/>
                    <a:pt x="288" y="1616"/>
                  </a:cubicBezTo>
                  <a:cubicBezTo>
                    <a:pt x="870" y="1616"/>
                    <a:pt x="870" y="1616"/>
                    <a:pt x="870" y="1616"/>
                  </a:cubicBezTo>
                  <a:cubicBezTo>
                    <a:pt x="863" y="1935"/>
                    <a:pt x="789" y="2190"/>
                    <a:pt x="649" y="2381"/>
                  </a:cubicBezTo>
                  <a:cubicBezTo>
                    <a:pt x="538" y="2532"/>
                    <a:pt x="371" y="2658"/>
                    <a:pt x="147" y="2756"/>
                  </a:cubicBezTo>
                  <a:cubicBezTo>
                    <a:pt x="45" y="2802"/>
                    <a:pt x="0" y="2923"/>
                    <a:pt x="48" y="3025"/>
                  </a:cubicBezTo>
                  <a:cubicBezTo>
                    <a:pt x="192" y="3329"/>
                    <a:pt x="192" y="3329"/>
                    <a:pt x="192" y="3329"/>
                  </a:cubicBezTo>
                  <a:cubicBezTo>
                    <a:pt x="239" y="3427"/>
                    <a:pt x="353" y="3469"/>
                    <a:pt x="453" y="3427"/>
                  </a:cubicBezTo>
                  <a:cubicBezTo>
                    <a:pt x="717" y="3312"/>
                    <a:pt x="941" y="3167"/>
                    <a:pt x="1123" y="2991"/>
                  </a:cubicBezTo>
                  <a:cubicBezTo>
                    <a:pt x="1346" y="2776"/>
                    <a:pt x="1498" y="2534"/>
                    <a:pt x="1581" y="2264"/>
                  </a:cubicBezTo>
                  <a:cubicBezTo>
                    <a:pt x="1663" y="1993"/>
                    <a:pt x="1704" y="1624"/>
                    <a:pt x="1704" y="1156"/>
                  </a:cubicBezTo>
                  <a:cubicBezTo>
                    <a:pt x="1704" y="200"/>
                    <a:pt x="1704" y="200"/>
                    <a:pt x="1704" y="200"/>
                  </a:cubicBezTo>
                  <a:cubicBezTo>
                    <a:pt x="1704" y="90"/>
                    <a:pt x="1615" y="0"/>
                    <a:pt x="15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5055" y="1376"/>
              <a:ext cx="777" cy="1580"/>
            </a:xfrm>
            <a:custGeom>
              <a:avLst/>
              <a:gdLst>
                <a:gd name="T0" fmla="*/ 453 w 1704"/>
                <a:gd name="T1" fmla="*/ 3426 h 3469"/>
                <a:gd name="T2" fmla="*/ 1121 w 1704"/>
                <a:gd name="T3" fmla="*/ 2991 h 3469"/>
                <a:gd name="T4" fmla="*/ 1581 w 1704"/>
                <a:gd name="T5" fmla="*/ 2266 h 3469"/>
                <a:gd name="T6" fmla="*/ 1704 w 1704"/>
                <a:gd name="T7" fmla="*/ 1156 h 3469"/>
                <a:gd name="T8" fmla="*/ 1704 w 1704"/>
                <a:gd name="T9" fmla="*/ 200 h 3469"/>
                <a:gd name="T10" fmla="*/ 1504 w 1704"/>
                <a:gd name="T11" fmla="*/ 0 h 3469"/>
                <a:gd name="T12" fmla="*/ 288 w 1704"/>
                <a:gd name="T13" fmla="*/ 0 h 3469"/>
                <a:gd name="T14" fmla="*/ 88 w 1704"/>
                <a:gd name="T15" fmla="*/ 200 h 3469"/>
                <a:gd name="T16" fmla="*/ 88 w 1704"/>
                <a:gd name="T17" fmla="*/ 1416 h 3469"/>
                <a:gd name="T18" fmla="*/ 288 w 1704"/>
                <a:gd name="T19" fmla="*/ 1616 h 3469"/>
                <a:gd name="T20" fmla="*/ 870 w 1704"/>
                <a:gd name="T21" fmla="*/ 1616 h 3469"/>
                <a:gd name="T22" fmla="*/ 649 w 1704"/>
                <a:gd name="T23" fmla="*/ 2381 h 3469"/>
                <a:gd name="T24" fmla="*/ 148 w 1704"/>
                <a:gd name="T25" fmla="*/ 2756 h 3469"/>
                <a:gd name="T26" fmla="*/ 48 w 1704"/>
                <a:gd name="T27" fmla="*/ 3025 h 3469"/>
                <a:gd name="T28" fmla="*/ 192 w 1704"/>
                <a:gd name="T29" fmla="*/ 3328 h 3469"/>
                <a:gd name="T30" fmla="*/ 453 w 1704"/>
                <a:gd name="T31" fmla="*/ 3426 h 3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4" h="3469">
                  <a:moveTo>
                    <a:pt x="453" y="3426"/>
                  </a:moveTo>
                  <a:cubicBezTo>
                    <a:pt x="715" y="3312"/>
                    <a:pt x="937" y="3167"/>
                    <a:pt x="1121" y="2991"/>
                  </a:cubicBezTo>
                  <a:cubicBezTo>
                    <a:pt x="1345" y="2776"/>
                    <a:pt x="1498" y="2535"/>
                    <a:pt x="1581" y="2266"/>
                  </a:cubicBezTo>
                  <a:cubicBezTo>
                    <a:pt x="1663" y="1998"/>
                    <a:pt x="1704" y="1628"/>
                    <a:pt x="1704" y="1156"/>
                  </a:cubicBezTo>
                  <a:cubicBezTo>
                    <a:pt x="1704" y="200"/>
                    <a:pt x="1704" y="200"/>
                    <a:pt x="1704" y="200"/>
                  </a:cubicBezTo>
                  <a:cubicBezTo>
                    <a:pt x="1704" y="90"/>
                    <a:pt x="1615" y="0"/>
                    <a:pt x="1504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78" y="0"/>
                    <a:pt x="88" y="90"/>
                    <a:pt x="88" y="200"/>
                  </a:cubicBezTo>
                  <a:cubicBezTo>
                    <a:pt x="88" y="1416"/>
                    <a:pt x="88" y="1416"/>
                    <a:pt x="88" y="1416"/>
                  </a:cubicBezTo>
                  <a:cubicBezTo>
                    <a:pt x="88" y="1527"/>
                    <a:pt x="178" y="1616"/>
                    <a:pt x="288" y="1616"/>
                  </a:cubicBezTo>
                  <a:cubicBezTo>
                    <a:pt x="870" y="1616"/>
                    <a:pt x="870" y="1616"/>
                    <a:pt x="870" y="1616"/>
                  </a:cubicBezTo>
                  <a:cubicBezTo>
                    <a:pt x="863" y="1935"/>
                    <a:pt x="789" y="2190"/>
                    <a:pt x="649" y="2381"/>
                  </a:cubicBezTo>
                  <a:cubicBezTo>
                    <a:pt x="538" y="2532"/>
                    <a:pt x="371" y="2658"/>
                    <a:pt x="148" y="2756"/>
                  </a:cubicBezTo>
                  <a:cubicBezTo>
                    <a:pt x="45" y="2802"/>
                    <a:pt x="0" y="2923"/>
                    <a:pt x="48" y="3025"/>
                  </a:cubicBezTo>
                  <a:cubicBezTo>
                    <a:pt x="192" y="3328"/>
                    <a:pt x="192" y="3328"/>
                    <a:pt x="192" y="3328"/>
                  </a:cubicBezTo>
                  <a:cubicBezTo>
                    <a:pt x="238" y="3426"/>
                    <a:pt x="354" y="3469"/>
                    <a:pt x="453" y="34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903119" y="2684096"/>
            <a:ext cx="21226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cs typeface="+mn-ea"/>
                <a:sym typeface="+mn-lt"/>
              </a:rPr>
              <a:t>36,860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9DBC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3728</Words>
  <Application>WPS 演示</Application>
  <PresentationFormat>宽屏</PresentationFormat>
  <Paragraphs>361</Paragraphs>
  <Slides>24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Arial</vt:lpstr>
      <vt:lpstr>Wingdings 2</vt:lpstr>
      <vt:lpstr>方正中雅宋简体</vt:lpstr>
      <vt:lpstr>Office 主题​​</vt:lpstr>
      <vt:lpstr>简洁商务通用模板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感谢观看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Ann Jo</dc:creator>
  <cp:lastModifiedBy>Yang</cp:lastModifiedBy>
  <cp:revision>45</cp:revision>
  <dcterms:created xsi:type="dcterms:W3CDTF">2018-05-03T03:34:00Z</dcterms:created>
  <dcterms:modified xsi:type="dcterms:W3CDTF">2019-01-11T06:23:42Z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