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62" r:id="rId6"/>
    <p:sldId id="263" r:id="rId7"/>
    <p:sldId id="264" r:id="rId8"/>
    <p:sldId id="265" r:id="rId9"/>
    <p:sldId id="266" r:id="rId10"/>
    <p:sldId id="267" r:id="rId11"/>
    <p:sldId id="311" r:id="rId12"/>
    <p:sldId id="268" r:id="rId13"/>
    <p:sldId id="269" r:id="rId14"/>
    <p:sldId id="270" r:id="rId15"/>
    <p:sldId id="271" r:id="rId16"/>
    <p:sldId id="310" r:id="rId17"/>
    <p:sldId id="272" r:id="rId18"/>
    <p:sldId id="273" r:id="rId19"/>
    <p:sldId id="274" r:id="rId20"/>
    <p:sldId id="275" r:id="rId21"/>
    <p:sldId id="309" r:id="rId22"/>
    <p:sldId id="276" r:id="rId23"/>
    <p:sldId id="277" r:id="rId24"/>
    <p:sldId id="278" r:id="rId25"/>
    <p:sldId id="279" r:id="rId26"/>
    <p:sldId id="280" r:id="rId27"/>
    <p:sldId id="281"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9C1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p:scale>
          <a:sx n="66" d="100"/>
          <a:sy n="66" d="100"/>
        </p:scale>
        <p:origin x="725" y="45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solidFill>
              <a:schemeClr val="bg1"/>
            </a:solidFill>
            <a:ln w="19050">
              <a:solidFill>
                <a:schemeClr val="tx1">
                  <a:lumMod val="95000"/>
                  <a:lumOff val="5000"/>
                </a:schemeClr>
              </a:solidFill>
            </a:ln>
          </c:spPr>
          <c:explosion val="0"/>
          <c:dPt>
            <c:idx val="0"/>
            <c:bubble3D val="0"/>
            <c:spPr>
              <a:solidFill>
                <a:schemeClr val="bg1"/>
              </a:solidFill>
              <a:ln w="19050">
                <a:solidFill>
                  <a:schemeClr val="tx1">
                    <a:lumMod val="95000"/>
                    <a:lumOff val="5000"/>
                  </a:schemeClr>
                </a:solidFill>
              </a:ln>
              <a:effectLst/>
            </c:spPr>
          </c:dPt>
          <c:dPt>
            <c:idx val="1"/>
            <c:bubble3D val="0"/>
            <c:explosion val="13"/>
            <c:spPr>
              <a:solidFill>
                <a:srgbClr val="E9C12E"/>
              </a:solidFill>
              <a:ln w="19050">
                <a:solidFill>
                  <a:schemeClr val="tx1">
                    <a:lumMod val="95000"/>
                    <a:lumOff val="5000"/>
                  </a:schemeClr>
                </a:solidFill>
              </a:ln>
              <a:effectLst/>
            </c:spPr>
          </c:dPt>
          <c:dPt>
            <c:idx val="2"/>
            <c:bubble3D val="0"/>
            <c:spPr>
              <a:solidFill>
                <a:schemeClr val="bg1"/>
              </a:solidFill>
              <a:ln w="19050">
                <a:solidFill>
                  <a:schemeClr val="tx1">
                    <a:lumMod val="95000"/>
                    <a:lumOff val="5000"/>
                  </a:schemeClr>
                </a:solidFill>
              </a:ln>
              <a:effectLst/>
            </c:spPr>
          </c:dPt>
          <c:dPt>
            <c:idx val="3"/>
            <c:bubble3D val="0"/>
            <c:spPr>
              <a:solidFill>
                <a:schemeClr val="bg1"/>
              </a:solidFill>
              <a:ln w="19050">
                <a:solidFill>
                  <a:schemeClr val="tx1">
                    <a:lumMod val="95000"/>
                    <a:lumOff val="5000"/>
                  </a:schemeClr>
                </a:solidFill>
              </a:ln>
              <a:effectLst/>
            </c:spPr>
          </c:dPt>
          <c:dLbls>
            <c:delete val="1"/>
          </c:dLbls>
          <c:cat>
            <c:strRef>
              <c:f>Sheet1!$A$2:$A$5</c:f>
              <c:strCache>
                <c:ptCount val="2"/>
                <c:pt idx="0">
                  <c:v>第一季度</c:v>
                </c:pt>
                <c:pt idx="1">
                  <c:v>第二季度</c:v>
                </c:pt>
              </c:strCache>
            </c:strRef>
          </c:cat>
          <c:val>
            <c:numRef>
              <c:f>Sheet1!$B$2:$B$5</c:f>
              <c:numCache>
                <c:formatCode>General</c:formatCode>
                <c:ptCount val="4"/>
                <c:pt idx="0">
                  <c:v>8.2</c:v>
                </c:pt>
                <c:pt idx="1">
                  <c:v>3.2</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13D237E-7A9C-4F96-BAC5-5894ACF278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80C5B45-8215-4D34-B911-F157E0A3562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13D237E-7A9C-4F96-BAC5-5894ACF278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80C5B45-8215-4D34-B911-F157E0A3562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13D237E-7A9C-4F96-BAC5-5894ACF278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80C5B45-8215-4D34-B911-F157E0A3562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13D237E-7A9C-4F96-BAC5-5894ACF278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80C5B45-8215-4D34-B911-F157E0A3562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313D237E-7A9C-4F96-BAC5-5894ACF278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80C5B45-8215-4D34-B911-F157E0A3562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13D237E-7A9C-4F96-BAC5-5894ACF278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80C5B45-8215-4D34-B911-F157E0A3562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13D237E-7A9C-4F96-BAC5-5894ACF278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80C5B45-8215-4D34-B911-F157E0A3562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13D237E-7A9C-4F96-BAC5-5894ACF278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80C5B45-8215-4D34-B911-F157E0A3562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13D237E-7A9C-4F96-BAC5-5894ACF278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80C5B45-8215-4D34-B911-F157E0A3562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313D237E-7A9C-4F96-BAC5-5894ACF278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80C5B45-8215-4D34-B911-F157E0A3562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313D237E-7A9C-4F96-BAC5-5894ACF278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80C5B45-8215-4D34-B911-F157E0A3562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3D237E-7A9C-4F96-BAC5-5894ACF278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80C5B45-8215-4D34-B911-F157E0A3562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2" Type="http://schemas.openxmlformats.org/officeDocument/2006/relationships/slideLayout" Target="../slideLayouts/slideLayout1.xml"/><Relationship Id="rId11" Type="http://schemas.openxmlformats.org/officeDocument/2006/relationships/image" Target="../media/image11.png"/><Relationship Id="rId10" Type="http://schemas.openxmlformats.org/officeDocument/2006/relationships/image" Target="../media/image10.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image" Target="../media/image1.png"/><Relationship Id="rId8" Type="http://schemas.openxmlformats.org/officeDocument/2006/relationships/image" Target="../media/image11.png"/><Relationship Id="rId7" Type="http://schemas.openxmlformats.org/officeDocument/2006/relationships/image" Target="../media/image8.png"/><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7.png"/><Relationship Id="rId10" Type="http://schemas.openxmlformats.org/officeDocument/2006/relationships/slideLayout" Target="../slideLayouts/slideLayout1.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png"/><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png"/><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png"/><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chart" Target="../charts/chart1.xml"/></Relationships>
</file>

<file path=ppt/slides/_rels/slide15.xml.rels><?xml version="1.0" encoding="UTF-8" standalone="yes"?>
<Relationships xmlns="http://schemas.openxmlformats.org/package/2006/relationships"><Relationship Id="rId9" Type="http://schemas.openxmlformats.org/officeDocument/2006/relationships/image" Target="../media/image1.png"/><Relationship Id="rId8" Type="http://schemas.openxmlformats.org/officeDocument/2006/relationships/image" Target="../media/image11.png"/><Relationship Id="rId7" Type="http://schemas.openxmlformats.org/officeDocument/2006/relationships/image" Target="../media/image8.png"/><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7.png"/><Relationship Id="rId10" Type="http://schemas.openxmlformats.org/officeDocument/2006/relationships/slideLayout" Target="../slideLayouts/slideLayout1.xml"/><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4.png"/><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9" Type="http://schemas.openxmlformats.org/officeDocument/2006/relationships/image" Target="../media/image11.png"/><Relationship Id="rId8" Type="http://schemas.openxmlformats.org/officeDocument/2006/relationships/image" Target="../media/image9.png"/><Relationship Id="rId7" Type="http://schemas.openxmlformats.org/officeDocument/2006/relationships/image" Target="../media/image8.png"/><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0" Type="http://schemas.openxmlformats.org/officeDocument/2006/relationships/slideLayout" Target="../slideLayouts/slideLayout1.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9" Type="http://schemas.openxmlformats.org/officeDocument/2006/relationships/image" Target="../media/image1.png"/><Relationship Id="rId8" Type="http://schemas.openxmlformats.org/officeDocument/2006/relationships/image" Target="../media/image11.png"/><Relationship Id="rId7" Type="http://schemas.openxmlformats.org/officeDocument/2006/relationships/image" Target="../media/image8.png"/><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7.png"/><Relationship Id="rId10" Type="http://schemas.openxmlformats.org/officeDocument/2006/relationships/slideLayout" Target="../slideLayouts/slideLayout1.xml"/><Relationship Id="rId1"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1.png"/></Relationships>
</file>

<file path=ppt/slides/_rels/slide25.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2" Type="http://schemas.openxmlformats.org/officeDocument/2006/relationships/slideLayout" Target="../slideLayouts/slideLayout1.xml"/><Relationship Id="rId11" Type="http://schemas.openxmlformats.org/officeDocument/2006/relationships/image" Target="../media/image11.png"/><Relationship Id="rId10" Type="http://schemas.openxmlformats.org/officeDocument/2006/relationships/image" Target="../media/image10.png"/><Relationship Id="rId1" Type="http://schemas.openxmlformats.org/officeDocument/2006/relationships/image" Target="../media/image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9" Type="http://schemas.openxmlformats.org/officeDocument/2006/relationships/image" Target="../media/image1.png"/><Relationship Id="rId8" Type="http://schemas.openxmlformats.org/officeDocument/2006/relationships/image" Target="../media/image11.png"/><Relationship Id="rId7" Type="http://schemas.openxmlformats.org/officeDocument/2006/relationships/image" Target="../media/image8.png"/><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7.png"/><Relationship Id="rId10" Type="http://schemas.openxmlformats.org/officeDocument/2006/relationships/slideLayout" Target="../slideLayouts/slideLayout1.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pn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png"/><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png"/><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png"/><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png"/><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png"/><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8764676" y="3538190"/>
            <a:ext cx="912208" cy="954884"/>
          </a:xfrm>
          <a:prstGeom prst="rect">
            <a:avLst/>
          </a:prstGeom>
        </p:spPr>
      </p:pic>
      <p:pic>
        <p:nvPicPr>
          <p:cNvPr id="5" name="图片 4"/>
          <p:cNvPicPr>
            <a:picLocks noChangeAspect="1"/>
          </p:cNvPicPr>
          <p:nvPr/>
        </p:nvPicPr>
        <p:blipFill>
          <a:blip r:embed="rId2"/>
          <a:stretch>
            <a:fillRect/>
          </a:stretch>
        </p:blipFill>
        <p:spPr>
          <a:xfrm flipH="1">
            <a:off x="1555250" y="4400718"/>
            <a:ext cx="913110" cy="343989"/>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59230" y="269257"/>
            <a:ext cx="1462891" cy="1462891"/>
          </a:xfrm>
          <a:prstGeom prst="rect">
            <a:avLst/>
          </a:prstGeom>
        </p:spPr>
      </p:pic>
      <p:pic>
        <p:nvPicPr>
          <p:cNvPr id="7" name="图片 6"/>
          <p:cNvPicPr>
            <a:picLocks noChangeAspect="1"/>
          </p:cNvPicPr>
          <p:nvPr/>
        </p:nvPicPr>
        <p:blipFill rotWithShape="1">
          <a:blip r:embed="rId4" cstate="print">
            <a:extLst>
              <a:ext uri="{28A0092B-C50C-407E-A947-70E740481C1C}">
                <a14:useLocalDpi xmlns:a14="http://schemas.microsoft.com/office/drawing/2010/main" val="0"/>
              </a:ext>
            </a:extLst>
          </a:blip>
          <a:srcRect t="13104" r="1623" b="18167"/>
          <a:stretch>
            <a:fillRect/>
          </a:stretch>
        </p:blipFill>
        <p:spPr>
          <a:xfrm flipH="1">
            <a:off x="8994656" y="4916453"/>
            <a:ext cx="1996019" cy="1421394"/>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92329" y="2269515"/>
            <a:ext cx="945197" cy="945197"/>
          </a:xfrm>
          <a:prstGeom prst="rect">
            <a:avLst/>
          </a:prstGeom>
        </p:spPr>
      </p:pic>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994656" y="691288"/>
            <a:ext cx="1092997" cy="1092997"/>
          </a:xfrm>
          <a:prstGeom prst="rect">
            <a:avLst/>
          </a:prstGeom>
        </p:spPr>
      </p:pic>
      <p:pic>
        <p:nvPicPr>
          <p:cNvPr id="10" name="图片 9"/>
          <p:cNvPicPr>
            <a:picLocks noChangeAspect="1"/>
          </p:cNvPicPr>
          <p:nvPr/>
        </p:nvPicPr>
        <p:blipFill rotWithShape="1">
          <a:blip r:embed="rId7" cstate="print">
            <a:extLst>
              <a:ext uri="{28A0092B-C50C-407E-A947-70E740481C1C}">
                <a14:useLocalDpi xmlns:a14="http://schemas.microsoft.com/office/drawing/2010/main" val="0"/>
              </a:ext>
            </a:extLst>
          </a:blip>
          <a:srcRect l="27330" t="259" r="15493"/>
          <a:stretch>
            <a:fillRect/>
          </a:stretch>
        </p:blipFill>
        <p:spPr>
          <a:xfrm>
            <a:off x="11611621" y="2468252"/>
            <a:ext cx="1160758" cy="2024822"/>
          </a:xfrm>
          <a:prstGeom prst="rect">
            <a:avLst/>
          </a:prstGeom>
        </p:spPr>
      </p:pic>
      <p:sp>
        <p:nvSpPr>
          <p:cNvPr id="11" name="文本框 10"/>
          <p:cNvSpPr txBox="1"/>
          <p:nvPr/>
        </p:nvSpPr>
        <p:spPr>
          <a:xfrm>
            <a:off x="1292112" y="2468252"/>
            <a:ext cx="6207659" cy="769441"/>
          </a:xfrm>
          <a:prstGeom prst="rect">
            <a:avLst/>
          </a:prstGeom>
          <a:noFill/>
        </p:spPr>
        <p:txBody>
          <a:bodyPr wrap="square" rtlCol="0">
            <a:spAutoFit/>
          </a:bodyPr>
          <a:lstStyle/>
          <a:p>
            <a:pPr algn="dist"/>
            <a:r>
              <a:rPr lang="zh-CN" altLang="en-US" sz="4400" b="1" smtClean="0">
                <a:latin typeface="方正静蕾简体" panose="02000000000000000000" pitchFamily="2" charset="-122"/>
                <a:ea typeface="方正静蕾简体" panose="02000000000000000000" pitchFamily="2" charset="-122"/>
              </a:rPr>
              <a:t>简约好看</a:t>
            </a:r>
            <a:r>
              <a:rPr lang="zh-CN" altLang="en-US" sz="4400" b="1" smtClean="0">
                <a:solidFill>
                  <a:srgbClr val="E9C12E"/>
                </a:solidFill>
                <a:latin typeface="方正静蕾简体" panose="02000000000000000000" pitchFamily="2" charset="-122"/>
                <a:ea typeface="方正静蕾简体" panose="02000000000000000000" pitchFamily="2" charset="-122"/>
              </a:rPr>
              <a:t>手绘</a:t>
            </a:r>
            <a:r>
              <a:rPr lang="en-US" altLang="zh-CN" sz="4400" b="1" smtClean="0">
                <a:solidFill>
                  <a:srgbClr val="E9C12E"/>
                </a:solidFill>
                <a:latin typeface="方正静蕾简体" panose="02000000000000000000" pitchFamily="2" charset="-122"/>
                <a:ea typeface="方正静蕾简体" panose="02000000000000000000" pitchFamily="2" charset="-122"/>
              </a:rPr>
              <a:t>PPT</a:t>
            </a:r>
            <a:r>
              <a:rPr lang="zh-CN" altLang="en-US" sz="4400" b="1" smtClean="0">
                <a:latin typeface="方正静蕾简体" panose="02000000000000000000" pitchFamily="2" charset="-122"/>
                <a:ea typeface="方正静蕾简体" panose="02000000000000000000" pitchFamily="2" charset="-122"/>
              </a:rPr>
              <a:t>模板</a:t>
            </a:r>
            <a:endParaRPr lang="zh-CN" altLang="en-US" sz="4400" b="1">
              <a:latin typeface="方正静蕾简体" panose="02000000000000000000" pitchFamily="2" charset="-122"/>
              <a:ea typeface="方正静蕾简体" panose="02000000000000000000" pitchFamily="2" charset="-122"/>
            </a:endParaRPr>
          </a:p>
        </p:txBody>
      </p:sp>
      <p:pic>
        <p:nvPicPr>
          <p:cNvPr id="12" name="图片 11"/>
          <p:cNvPicPr>
            <a:picLocks noChangeAspect="1"/>
          </p:cNvPicPr>
          <p:nvPr/>
        </p:nvPicPr>
        <p:blipFill rotWithShape="1">
          <a:blip r:embed="rId7" cstate="print">
            <a:extLst>
              <a:ext uri="{28A0092B-C50C-407E-A947-70E740481C1C}">
                <a14:useLocalDpi xmlns:a14="http://schemas.microsoft.com/office/drawing/2010/main" val="0"/>
              </a:ext>
            </a:extLst>
          </a:blip>
          <a:srcRect l="27330" t="259" r="15493"/>
          <a:stretch>
            <a:fillRect/>
          </a:stretch>
        </p:blipFill>
        <p:spPr>
          <a:xfrm>
            <a:off x="-424160" y="2636821"/>
            <a:ext cx="908255" cy="1584357"/>
          </a:xfrm>
          <a:prstGeom prst="rect">
            <a:avLst/>
          </a:prstGeom>
        </p:spPr>
      </p:pic>
      <p:sp>
        <p:nvSpPr>
          <p:cNvPr id="13" name="矩形 12"/>
          <p:cNvSpPr/>
          <p:nvPr/>
        </p:nvSpPr>
        <p:spPr>
          <a:xfrm>
            <a:off x="1420374" y="3381802"/>
            <a:ext cx="5749729" cy="609398"/>
          </a:xfrm>
          <a:prstGeom prst="rect">
            <a:avLst/>
          </a:prstGeom>
        </p:spPr>
        <p:txBody>
          <a:bodyPr wrap="square">
            <a:spAutoFit/>
          </a:bodyPr>
          <a:lstStyle/>
          <a:p>
            <a:pPr>
              <a:lnSpc>
                <a:spcPct val="120000"/>
              </a:lnSpc>
            </a:pPr>
            <a:r>
              <a:rPr lang="en-US" altLang="zh-CN" sz="1400" dirty="0" smtClean="0">
                <a:solidFill>
                  <a:schemeClr val="tx1">
                    <a:lumMod val="75000"/>
                    <a:lumOff val="25000"/>
                  </a:schemeClr>
                </a:solidFill>
                <a:latin typeface="华文细黑" panose="02010600040101010101" pitchFamily="2" charset="-122"/>
                <a:ea typeface="华文细黑" panose="02010600040101010101" pitchFamily="2" charset="-122"/>
              </a:rPr>
              <a:t>We have many PowerPoint </a:t>
            </a:r>
            <a:r>
              <a:rPr lang="zh-CN" altLang="en-US" sz="1400" dirty="0" smtClean="0">
                <a:solidFill>
                  <a:schemeClr val="tx1">
                    <a:lumMod val="75000"/>
                    <a:lumOff val="25000"/>
                  </a:schemeClr>
                </a:solidFill>
                <a:latin typeface="华文细黑" panose="02010600040101010101" pitchFamily="2" charset="-122"/>
                <a:ea typeface="华文细黑" panose="02010600040101010101" pitchFamily="2" charset="-122"/>
              </a:rPr>
              <a:t>templates</a:t>
            </a:r>
            <a:r>
              <a:rPr lang="en-US" altLang="zh-CN" sz="1400" dirty="0" smtClean="0">
                <a:solidFill>
                  <a:schemeClr val="tx1">
                    <a:lumMod val="75000"/>
                    <a:lumOff val="25000"/>
                  </a:schemeClr>
                </a:solidFill>
                <a:latin typeface="华文细黑" panose="02010600040101010101" pitchFamily="2" charset="-122"/>
                <a:ea typeface="华文细黑" panose="02010600040101010101" pitchFamily="2" charset="-122"/>
              </a:rPr>
              <a:t> that has </a:t>
            </a:r>
            <a:r>
              <a:rPr lang="en-US" altLang="zh-CN" sz="1400" smtClean="0">
                <a:solidFill>
                  <a:schemeClr val="tx1">
                    <a:lumMod val="75000"/>
                    <a:lumOff val="25000"/>
                  </a:schemeClr>
                </a:solidFill>
                <a:latin typeface="华文细黑" panose="02010600040101010101" pitchFamily="2" charset="-122"/>
                <a:ea typeface="华文细黑" panose="02010600040101010101" pitchFamily="2" charset="-122"/>
              </a:rPr>
              <a:t>been specifically </a:t>
            </a:r>
            <a:r>
              <a:rPr lang="en-US" altLang="zh-CN" sz="1400" dirty="0" smtClean="0">
                <a:solidFill>
                  <a:schemeClr val="tx1">
                    <a:lumMod val="75000"/>
                    <a:lumOff val="25000"/>
                  </a:schemeClr>
                </a:solidFill>
                <a:latin typeface="华文细黑" panose="02010600040101010101" pitchFamily="2" charset="-122"/>
                <a:ea typeface="华文细黑" panose="02010600040101010101" pitchFamily="2" charset="-122"/>
              </a:rPr>
              <a:t>to help anyone that is stepping into the world</a:t>
            </a:r>
            <a:endParaRPr lang="zh-CN" altLang="en-US" sz="1400" dirty="0">
              <a:solidFill>
                <a:schemeClr val="tx1">
                  <a:lumMod val="75000"/>
                  <a:lumOff val="25000"/>
                </a:schemeClr>
              </a:solidFill>
              <a:latin typeface="华文细黑" panose="02010600040101010101" pitchFamily="2" charset="-122"/>
              <a:ea typeface="华文细黑" panose="02010600040101010101" pitchFamily="2" charset="-122"/>
            </a:endParaRPr>
          </a:p>
        </p:txBody>
      </p:sp>
      <p:pic>
        <p:nvPicPr>
          <p:cNvPr id="14" name="图片 13"/>
          <p:cNvPicPr>
            <a:picLocks noChangeAspect="1"/>
          </p:cNvPicPr>
          <p:nvPr/>
        </p:nvPicPr>
        <p:blipFill>
          <a:blip r:embed="rId8"/>
          <a:stretch>
            <a:fillRect/>
          </a:stretch>
        </p:blipFill>
        <p:spPr>
          <a:xfrm>
            <a:off x="11285141" y="5817274"/>
            <a:ext cx="906859" cy="602032"/>
          </a:xfrm>
          <a:prstGeom prst="rect">
            <a:avLst/>
          </a:prstGeom>
        </p:spPr>
      </p:pic>
      <p:pic>
        <p:nvPicPr>
          <p:cNvPr id="15" name="图片 1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25598" y="1784285"/>
            <a:ext cx="703184" cy="1000191"/>
          </a:xfrm>
          <a:prstGeom prst="rect">
            <a:avLst/>
          </a:prstGeom>
        </p:spPr>
      </p:pic>
      <p:pic>
        <p:nvPicPr>
          <p:cNvPr id="16" name="图片 15"/>
          <p:cNvPicPr>
            <a:picLocks noChangeAspect="1"/>
          </p:cNvPicPr>
          <p:nvPr/>
        </p:nvPicPr>
        <p:blipFill>
          <a:blip r:embed="rId10"/>
          <a:stretch>
            <a:fillRect/>
          </a:stretch>
        </p:blipFill>
        <p:spPr>
          <a:xfrm>
            <a:off x="6612619" y="3921660"/>
            <a:ext cx="887152" cy="501874"/>
          </a:xfrm>
          <a:prstGeom prst="rect">
            <a:avLst/>
          </a:prstGeom>
        </p:spPr>
      </p:pic>
      <p:pic>
        <p:nvPicPr>
          <p:cNvPr id="17" name="图片 16"/>
          <p:cNvPicPr>
            <a:picLocks noChangeAspect="1"/>
          </p:cNvPicPr>
          <p:nvPr/>
        </p:nvPicPr>
        <p:blipFill rotWithShape="1">
          <a:blip r:embed="rId11"/>
          <a:srcRect l="5863" t="2873"/>
          <a:stretch>
            <a:fillRect/>
          </a:stretch>
        </p:blipFill>
        <p:spPr>
          <a:xfrm>
            <a:off x="7702449" y="1823847"/>
            <a:ext cx="1142787" cy="460533"/>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864961" y="2980925"/>
            <a:ext cx="2418301" cy="852310"/>
          </a:xfrm>
          <a:prstGeom prst="rect">
            <a:avLst/>
          </a:prstGeom>
          <a:solidFill>
            <a:srgbClr val="E9C1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a:stretch>
            <a:fillRect/>
          </a:stretch>
        </p:blipFill>
        <p:spPr>
          <a:xfrm flipH="1">
            <a:off x="5680502" y="5139663"/>
            <a:ext cx="884004" cy="343989"/>
          </a:xfrm>
          <a:prstGeom prst="rect">
            <a:avLst/>
          </a:prstGeom>
        </p:spPr>
      </p:pic>
      <p:pic>
        <p:nvPicPr>
          <p:cNvPr id="10" name="图片 9"/>
          <p:cNvPicPr>
            <a:picLocks noChangeAspect="1"/>
          </p:cNvPicPr>
          <p:nvPr/>
        </p:nvPicPr>
        <p:blipFill rotWithShape="1">
          <a:blip r:embed="rId2" cstate="print">
            <a:extLst>
              <a:ext uri="{28A0092B-C50C-407E-A947-70E740481C1C}">
                <a14:useLocalDpi xmlns:a14="http://schemas.microsoft.com/office/drawing/2010/main" val="0"/>
              </a:ext>
            </a:extLst>
          </a:blip>
          <a:srcRect l="27330" t="259" r="15493"/>
          <a:stretch>
            <a:fillRect/>
          </a:stretch>
        </p:blipFill>
        <p:spPr>
          <a:xfrm>
            <a:off x="11611621" y="2468252"/>
            <a:ext cx="1160758" cy="2024822"/>
          </a:xfrm>
          <a:prstGeom prst="rect">
            <a:avLst/>
          </a:prstGeom>
        </p:spPr>
      </p:pic>
      <p:pic>
        <p:nvPicPr>
          <p:cNvPr id="12" name="图片 11"/>
          <p:cNvPicPr>
            <a:picLocks noChangeAspect="1"/>
          </p:cNvPicPr>
          <p:nvPr/>
        </p:nvPicPr>
        <p:blipFill rotWithShape="1">
          <a:blip r:embed="rId2" cstate="print">
            <a:extLst>
              <a:ext uri="{28A0092B-C50C-407E-A947-70E740481C1C}">
                <a14:useLocalDpi xmlns:a14="http://schemas.microsoft.com/office/drawing/2010/main" val="0"/>
              </a:ext>
            </a:extLst>
          </a:blip>
          <a:srcRect l="27330" t="259" r="15493"/>
          <a:stretch>
            <a:fillRect/>
          </a:stretch>
        </p:blipFill>
        <p:spPr>
          <a:xfrm>
            <a:off x="-424160" y="2636821"/>
            <a:ext cx="908255" cy="1584357"/>
          </a:xfrm>
          <a:prstGeom prst="rect">
            <a:avLst/>
          </a:prstGeom>
        </p:spPr>
      </p:pic>
      <p:sp>
        <p:nvSpPr>
          <p:cNvPr id="22" name="文本框 21"/>
          <p:cNvSpPr txBox="1"/>
          <p:nvPr/>
        </p:nvSpPr>
        <p:spPr>
          <a:xfrm>
            <a:off x="4965427" y="3023944"/>
            <a:ext cx="2261146" cy="707886"/>
          </a:xfrm>
          <a:prstGeom prst="rect">
            <a:avLst/>
          </a:prstGeom>
          <a:noFill/>
        </p:spPr>
        <p:txBody>
          <a:bodyPr wrap="square" rtlCol="0">
            <a:spAutoFit/>
          </a:bodyPr>
          <a:lstStyle/>
          <a:p>
            <a:pPr algn="dist"/>
            <a:r>
              <a:rPr lang="zh-CN" altLang="en-US" sz="4000" b="1" smtClean="0">
                <a:solidFill>
                  <a:schemeClr val="tx1">
                    <a:lumMod val="85000"/>
                    <a:lumOff val="15000"/>
                  </a:schemeClr>
                </a:solidFill>
                <a:latin typeface="方正静蕾简体" panose="02000000000000000000" pitchFamily="2" charset="-122"/>
                <a:ea typeface="方正静蕾简体" panose="02000000000000000000" pitchFamily="2" charset="-122"/>
              </a:rPr>
              <a:t>第</a:t>
            </a:r>
            <a:r>
              <a:rPr lang="zh-CN" altLang="en-US" sz="4000" b="1">
                <a:solidFill>
                  <a:schemeClr val="tx1">
                    <a:lumMod val="85000"/>
                    <a:lumOff val="15000"/>
                  </a:schemeClr>
                </a:solidFill>
                <a:latin typeface="方正静蕾简体" panose="02000000000000000000" pitchFamily="2" charset="-122"/>
                <a:ea typeface="方正静蕾简体" panose="02000000000000000000" pitchFamily="2" charset="-122"/>
              </a:rPr>
              <a:t>二</a:t>
            </a:r>
            <a:r>
              <a:rPr lang="zh-CN" altLang="en-US" sz="4000" b="1" smtClean="0">
                <a:solidFill>
                  <a:schemeClr val="tx1">
                    <a:lumMod val="85000"/>
                    <a:lumOff val="15000"/>
                  </a:schemeClr>
                </a:solidFill>
                <a:latin typeface="方正静蕾简体" panose="02000000000000000000" pitchFamily="2" charset="-122"/>
                <a:ea typeface="方正静蕾简体" panose="02000000000000000000" pitchFamily="2" charset="-122"/>
              </a:rPr>
              <a:t>章</a:t>
            </a:r>
            <a:endParaRPr lang="zh-CN" altLang="en-US" sz="4000" b="1">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nvGrpSpPr>
          <p:cNvPr id="3" name="组合 2"/>
          <p:cNvGrpSpPr/>
          <p:nvPr/>
        </p:nvGrpSpPr>
        <p:grpSpPr>
          <a:xfrm>
            <a:off x="3460481" y="205550"/>
            <a:ext cx="5174753" cy="2530401"/>
            <a:chOff x="2909992" y="151231"/>
            <a:chExt cx="6270709" cy="3066312"/>
          </a:xfrm>
        </p:grpSpPr>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10951" y="253943"/>
              <a:ext cx="1462891" cy="1462891"/>
            </a:xfrm>
            <a:prstGeom prst="rect">
              <a:avLst/>
            </a:prstGeom>
          </p:spPr>
        </p:pic>
        <p:pic>
          <p:nvPicPr>
            <p:cNvPr id="7" name="图片 6"/>
            <p:cNvPicPr>
              <a:picLocks noChangeAspect="1"/>
            </p:cNvPicPr>
            <p:nvPr/>
          </p:nvPicPr>
          <p:blipFill rotWithShape="1">
            <a:blip r:embed="rId4" cstate="print">
              <a:extLst>
                <a:ext uri="{28A0092B-C50C-407E-A947-70E740481C1C}">
                  <a14:useLocalDpi xmlns:a14="http://schemas.microsoft.com/office/drawing/2010/main" val="0"/>
                </a:ext>
              </a:extLst>
            </a:blip>
            <a:srcRect t="13104" r="1623" b="18167"/>
            <a:stretch>
              <a:fillRect/>
            </a:stretch>
          </p:blipFill>
          <p:spPr>
            <a:xfrm flipH="1">
              <a:off x="3097106" y="1161324"/>
              <a:ext cx="2206885" cy="1571555"/>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08927" y="2272346"/>
              <a:ext cx="945197" cy="945197"/>
            </a:xfrm>
            <a:prstGeom prst="rect">
              <a:avLst/>
            </a:prstGeom>
          </p:spPr>
        </p:pic>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570596" y="1000702"/>
              <a:ext cx="1050807" cy="1050807"/>
            </a:xfrm>
            <a:prstGeom prst="rect">
              <a:avLst/>
            </a:prstGeom>
          </p:spPr>
        </p:pic>
        <p:pic>
          <p:nvPicPr>
            <p:cNvPr id="14" name="图片 13"/>
            <p:cNvPicPr>
              <a:picLocks noChangeAspect="1"/>
            </p:cNvPicPr>
            <p:nvPr/>
          </p:nvPicPr>
          <p:blipFill>
            <a:blip r:embed="rId7"/>
            <a:stretch>
              <a:fillRect/>
            </a:stretch>
          </p:blipFill>
          <p:spPr>
            <a:xfrm rot="10800000">
              <a:off x="8273842" y="628673"/>
              <a:ext cx="906859" cy="602032"/>
            </a:xfrm>
            <a:prstGeom prst="rect">
              <a:avLst/>
            </a:prstGeom>
          </p:spPr>
        </p:pic>
        <p:pic>
          <p:nvPicPr>
            <p:cNvPr id="17" name="图片 16"/>
            <p:cNvPicPr>
              <a:picLocks noChangeAspect="1"/>
            </p:cNvPicPr>
            <p:nvPr/>
          </p:nvPicPr>
          <p:blipFill rotWithShape="1">
            <a:blip r:embed="rId8"/>
            <a:srcRect l="5863" t="2873"/>
            <a:stretch>
              <a:fillRect/>
            </a:stretch>
          </p:blipFill>
          <p:spPr>
            <a:xfrm>
              <a:off x="6701489" y="1716834"/>
              <a:ext cx="1142787" cy="460533"/>
            </a:xfrm>
            <a:prstGeom prst="rect">
              <a:avLst/>
            </a:prstGeom>
          </p:spPr>
        </p:pic>
        <p:pic>
          <p:nvPicPr>
            <p:cNvPr id="23" name="图片 22"/>
            <p:cNvPicPr>
              <a:picLocks noChangeAspect="1"/>
            </p:cNvPicPr>
            <p:nvPr/>
          </p:nvPicPr>
          <p:blipFill rotWithShape="1">
            <a:blip r:embed="rId8"/>
            <a:srcRect l="5863" t="2873"/>
            <a:stretch>
              <a:fillRect/>
            </a:stretch>
          </p:blipFill>
          <p:spPr>
            <a:xfrm rot="10800000">
              <a:off x="4373078" y="590372"/>
              <a:ext cx="1142787" cy="460533"/>
            </a:xfrm>
            <a:prstGeom prst="rect">
              <a:avLst/>
            </a:prstGeom>
          </p:spPr>
        </p:pic>
        <p:pic>
          <p:nvPicPr>
            <p:cNvPr id="24" name="图片 23"/>
            <p:cNvPicPr>
              <a:picLocks noChangeAspect="1"/>
            </p:cNvPicPr>
            <p:nvPr/>
          </p:nvPicPr>
          <p:blipFill>
            <a:blip r:embed="rId9"/>
            <a:stretch>
              <a:fillRect/>
            </a:stretch>
          </p:blipFill>
          <p:spPr>
            <a:xfrm>
              <a:off x="2909992" y="151231"/>
              <a:ext cx="912208" cy="954884"/>
            </a:xfrm>
            <a:prstGeom prst="rect">
              <a:avLst/>
            </a:prstGeom>
          </p:spPr>
        </p:pic>
      </p:grpSp>
      <p:sp>
        <p:nvSpPr>
          <p:cNvPr id="26" name="文本框 25"/>
          <p:cNvSpPr txBox="1"/>
          <p:nvPr/>
        </p:nvSpPr>
        <p:spPr>
          <a:xfrm>
            <a:off x="4213259" y="4221178"/>
            <a:ext cx="3818491" cy="584775"/>
          </a:xfrm>
          <a:prstGeom prst="rect">
            <a:avLst/>
          </a:prstGeom>
          <a:noFill/>
        </p:spPr>
        <p:txBody>
          <a:bodyPr wrap="square" rtlCol="0">
            <a:spAutoFit/>
          </a:bodyPr>
          <a:lstStyle/>
          <a:p>
            <a:pPr algn="dist"/>
            <a:r>
              <a:rPr lang="zh-CN" altLang="en-US" sz="3200" b="1" smtClean="0">
                <a:solidFill>
                  <a:schemeClr val="tx1">
                    <a:lumMod val="95000"/>
                    <a:lumOff val="5000"/>
                  </a:schemeClr>
                </a:solidFill>
                <a:latin typeface="方正静蕾简体" panose="02000000000000000000" pitchFamily="2" charset="-122"/>
                <a:ea typeface="方正静蕾简体" panose="02000000000000000000" pitchFamily="2" charset="-122"/>
              </a:rPr>
              <a:t>请</a:t>
            </a:r>
            <a:r>
              <a:rPr lang="zh-CN" altLang="en-US" sz="32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在此</a:t>
            </a:r>
            <a:r>
              <a:rPr lang="zh-CN" altLang="en-US" sz="3200" b="1" dirty="0" smtClean="0">
                <a:solidFill>
                  <a:srgbClr val="E9C12E"/>
                </a:solidFill>
                <a:latin typeface="方正静蕾简体" panose="02000000000000000000" pitchFamily="2" charset="-122"/>
                <a:ea typeface="方正静蕾简体" panose="02000000000000000000" pitchFamily="2" charset="-122"/>
              </a:rPr>
              <a:t>输入</a:t>
            </a:r>
            <a:r>
              <a:rPr lang="zh-CN" altLang="en-US" sz="32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小标题</a:t>
            </a:r>
            <a:endParaRPr lang="zh-CN" altLang="en-US" sz="32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28A0092B-C50C-407E-A947-70E740481C1C}">
                <a14:useLocalDpi xmlns:a14="http://schemas.microsoft.com/office/drawing/2010/main" val="0"/>
              </a:ext>
            </a:extLst>
          </a:blip>
          <a:srcRect t="13104" r="1623" b="18167"/>
          <a:stretch>
            <a:fillRect/>
          </a:stretch>
        </p:blipFill>
        <p:spPr>
          <a:xfrm flipH="1">
            <a:off x="10293790" y="5591859"/>
            <a:ext cx="1543080" cy="1098850"/>
          </a:xfrm>
          <a:prstGeom prst="rect">
            <a:avLst/>
          </a:prstGeom>
        </p:spPr>
      </p:pic>
      <p:pic>
        <p:nvPicPr>
          <p:cNvPr id="24" name="图片 23"/>
          <p:cNvPicPr>
            <a:picLocks noChangeAspect="1"/>
          </p:cNvPicPr>
          <p:nvPr/>
        </p:nvPicPr>
        <p:blipFill>
          <a:blip r:embed="rId2"/>
          <a:stretch>
            <a:fillRect/>
          </a:stretch>
        </p:blipFill>
        <p:spPr>
          <a:xfrm>
            <a:off x="90535" y="91947"/>
            <a:ext cx="722220" cy="756007"/>
          </a:xfrm>
          <a:prstGeom prst="rect">
            <a:avLst/>
          </a:prstGeom>
        </p:spPr>
      </p:pic>
      <p:sp>
        <p:nvSpPr>
          <p:cNvPr id="93" name="文本框 92"/>
          <p:cNvSpPr txBox="1"/>
          <p:nvPr/>
        </p:nvSpPr>
        <p:spPr>
          <a:xfrm>
            <a:off x="1067839" y="216339"/>
            <a:ext cx="3467388" cy="584775"/>
          </a:xfrm>
          <a:prstGeom prst="rect">
            <a:avLst/>
          </a:prstGeom>
          <a:noFill/>
        </p:spPr>
        <p:txBody>
          <a:bodyPr wrap="square" rtlCol="0">
            <a:spAutoFit/>
          </a:bodyPr>
          <a:lstStyle/>
          <a:p>
            <a:pPr algn="dist"/>
            <a:r>
              <a:rPr lang="zh-CN" altLang="en-US" sz="3200" b="1" smtClean="0">
                <a:solidFill>
                  <a:schemeClr val="tx1">
                    <a:lumMod val="85000"/>
                    <a:lumOff val="15000"/>
                  </a:schemeClr>
                </a:solidFill>
                <a:latin typeface="方正静蕾简体" panose="02000000000000000000" pitchFamily="2" charset="-122"/>
                <a:ea typeface="方正静蕾简体" panose="02000000000000000000" pitchFamily="2" charset="-122"/>
              </a:rPr>
              <a:t>添加您的精彩标题</a:t>
            </a:r>
            <a:endParaRPr lang="zh-CN" altLang="en-US" sz="3200" b="1">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74" name="圆角矩形 73"/>
          <p:cNvSpPr/>
          <p:nvPr/>
        </p:nvSpPr>
        <p:spPr>
          <a:xfrm>
            <a:off x="7132638" y="2209500"/>
            <a:ext cx="293511" cy="304800"/>
          </a:xfrm>
          <a:prstGeom prst="roundRect">
            <a:avLst/>
          </a:prstGeom>
          <a:solidFill>
            <a:srgbClr val="E9C12E"/>
          </a:solidFill>
          <a:ln>
            <a:solidFill>
              <a:srgbClr val="E9C1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7132638" y="3656377"/>
            <a:ext cx="293511" cy="304800"/>
          </a:xfrm>
          <a:prstGeom prst="roundRect">
            <a:avLst/>
          </a:prstGeom>
          <a:noFill/>
          <a:ln w="19050">
            <a:solidFill>
              <a:srgbClr val="E9C1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7136500" y="4950854"/>
            <a:ext cx="293511" cy="304800"/>
          </a:xfrm>
          <a:prstGeom prst="roundRect">
            <a:avLst/>
          </a:prstGeom>
          <a:noFill/>
          <a:ln w="19050">
            <a:solidFill>
              <a:srgbClr val="E9C1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文本框 76"/>
          <p:cNvSpPr txBox="1"/>
          <p:nvPr/>
        </p:nvSpPr>
        <p:spPr>
          <a:xfrm>
            <a:off x="7663272" y="2134532"/>
            <a:ext cx="1985378" cy="461665"/>
          </a:xfrm>
          <a:prstGeom prst="rect">
            <a:avLst/>
          </a:prstGeom>
          <a:noFill/>
        </p:spPr>
        <p:txBody>
          <a:bodyPr wrap="square" rtlCol="0">
            <a:spAutoFit/>
          </a:bodyPr>
          <a:lstStyle/>
          <a:p>
            <a:r>
              <a:rPr lang="zh-CN" altLang="en-US" sz="2400" b="1" dirty="0" smtClean="0">
                <a:solidFill>
                  <a:schemeClr val="tx1">
                    <a:lumMod val="75000"/>
                    <a:lumOff val="25000"/>
                  </a:schemeClr>
                </a:solidFill>
                <a:latin typeface="方正静蕾简体" panose="02000000000000000000" pitchFamily="2" charset="-122"/>
                <a:ea typeface="方正静蕾简体" panose="02000000000000000000" pitchFamily="2" charset="-122"/>
              </a:rPr>
              <a:t>输入小标题</a:t>
            </a:r>
            <a:endPar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78" name="文本框 77"/>
          <p:cNvSpPr txBox="1"/>
          <p:nvPr/>
        </p:nvSpPr>
        <p:spPr>
          <a:xfrm>
            <a:off x="7663272" y="2539700"/>
            <a:ext cx="3293478" cy="830997"/>
          </a:xfrm>
          <a:prstGeom prst="rect">
            <a:avLst/>
          </a:prstGeom>
          <a:noFill/>
        </p:spPr>
        <p:txBody>
          <a:bodyPr wrap="square" rtlCol="0">
            <a:spAutoFit/>
          </a:bodyPr>
          <a:lstStyle/>
          <a:p>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请在此添加文字</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a:t>
            </a: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文字请</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在此添加</a:t>
            </a: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a:t>
            </a: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请在此添加文字</a:t>
            </a:r>
            <a:endPar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79" name="文本框 78"/>
          <p:cNvSpPr txBox="1"/>
          <p:nvPr/>
        </p:nvSpPr>
        <p:spPr>
          <a:xfrm>
            <a:off x="7663272" y="3489836"/>
            <a:ext cx="1985378" cy="461665"/>
          </a:xfrm>
          <a:prstGeom prst="rect">
            <a:avLst/>
          </a:prstGeom>
          <a:noFill/>
        </p:spPr>
        <p:txBody>
          <a:bodyPr wrap="square" rtlCol="0">
            <a:spAutoFit/>
          </a:bodyPr>
          <a:lstStyle/>
          <a:p>
            <a:r>
              <a:rPr lang="zh-CN" altLang="en-US" sz="2400" b="1" dirty="0" smtClean="0">
                <a:solidFill>
                  <a:schemeClr val="tx1">
                    <a:lumMod val="75000"/>
                    <a:lumOff val="25000"/>
                  </a:schemeClr>
                </a:solidFill>
                <a:latin typeface="方正静蕾简体" panose="02000000000000000000" pitchFamily="2" charset="-122"/>
                <a:ea typeface="方正静蕾简体" panose="02000000000000000000" pitchFamily="2" charset="-122"/>
              </a:rPr>
              <a:t>输入小标题</a:t>
            </a:r>
            <a:endPar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80" name="文本框 79"/>
          <p:cNvSpPr txBox="1"/>
          <p:nvPr/>
        </p:nvSpPr>
        <p:spPr>
          <a:xfrm>
            <a:off x="7663272" y="3895004"/>
            <a:ext cx="3293478" cy="830997"/>
          </a:xfrm>
          <a:prstGeom prst="rect">
            <a:avLst/>
          </a:prstGeom>
          <a:noFill/>
        </p:spPr>
        <p:txBody>
          <a:bodyPr wrap="square" rtlCol="0">
            <a:spAutoFit/>
          </a:bodyPr>
          <a:lstStyle/>
          <a:p>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请在此添加文字</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a:t>
            </a: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文字请</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在此添加</a:t>
            </a: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a:t>
            </a: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请在此添加文字</a:t>
            </a:r>
            <a:endPar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81" name="文本框 80"/>
          <p:cNvSpPr txBox="1"/>
          <p:nvPr/>
        </p:nvSpPr>
        <p:spPr>
          <a:xfrm>
            <a:off x="7648758" y="4882627"/>
            <a:ext cx="1985378" cy="461665"/>
          </a:xfrm>
          <a:prstGeom prst="rect">
            <a:avLst/>
          </a:prstGeom>
          <a:noFill/>
        </p:spPr>
        <p:txBody>
          <a:bodyPr wrap="square" rtlCol="0">
            <a:spAutoFit/>
          </a:bodyPr>
          <a:lstStyle/>
          <a:p>
            <a:r>
              <a:rPr lang="zh-CN" altLang="en-US" sz="2400" b="1" dirty="0" smtClean="0">
                <a:solidFill>
                  <a:schemeClr val="tx1">
                    <a:lumMod val="75000"/>
                    <a:lumOff val="25000"/>
                  </a:schemeClr>
                </a:solidFill>
                <a:latin typeface="方正静蕾简体" panose="02000000000000000000" pitchFamily="2" charset="-122"/>
                <a:ea typeface="方正静蕾简体" panose="02000000000000000000" pitchFamily="2" charset="-122"/>
              </a:rPr>
              <a:t>输入小标题</a:t>
            </a:r>
            <a:endPar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82" name="文本框 81"/>
          <p:cNvSpPr txBox="1"/>
          <p:nvPr/>
        </p:nvSpPr>
        <p:spPr>
          <a:xfrm>
            <a:off x="7648758" y="5287795"/>
            <a:ext cx="3293478" cy="830997"/>
          </a:xfrm>
          <a:prstGeom prst="rect">
            <a:avLst/>
          </a:prstGeom>
          <a:noFill/>
        </p:spPr>
        <p:txBody>
          <a:bodyPr wrap="square" rtlCol="0">
            <a:spAutoFit/>
          </a:bodyPr>
          <a:lstStyle/>
          <a:p>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请在此添加文字</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a:t>
            </a: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文字请</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在此添加</a:t>
            </a: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a:t>
            </a: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请在此添加文字</a:t>
            </a:r>
            <a:endPar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grpSp>
        <p:nvGrpSpPr>
          <p:cNvPr id="83" name="Group 4"/>
          <p:cNvGrpSpPr>
            <a:grpSpLocks noChangeAspect="1"/>
          </p:cNvGrpSpPr>
          <p:nvPr/>
        </p:nvGrpSpPr>
        <p:grpSpPr bwMode="auto">
          <a:xfrm>
            <a:off x="1916840" y="2065920"/>
            <a:ext cx="3149599" cy="3397251"/>
            <a:chOff x="1145" y="1485"/>
            <a:chExt cx="1984" cy="2140"/>
          </a:xfrm>
          <a:solidFill>
            <a:schemeClr val="tx1">
              <a:lumMod val="85000"/>
              <a:lumOff val="15000"/>
            </a:schemeClr>
          </a:solidFill>
        </p:grpSpPr>
        <p:sp>
          <p:nvSpPr>
            <p:cNvPr id="84" name="Freeform 5"/>
            <p:cNvSpPr>
              <a:spLocks noEditPoints="1"/>
            </p:cNvSpPr>
            <p:nvPr/>
          </p:nvSpPr>
          <p:spPr bwMode="auto">
            <a:xfrm>
              <a:off x="1288" y="1631"/>
              <a:ext cx="665" cy="618"/>
            </a:xfrm>
            <a:custGeom>
              <a:avLst/>
              <a:gdLst>
                <a:gd name="T0" fmla="*/ 0 w 252"/>
                <a:gd name="T1" fmla="*/ 117 h 234"/>
                <a:gd name="T2" fmla="*/ 126 w 252"/>
                <a:gd name="T3" fmla="*/ 0 h 234"/>
                <a:gd name="T4" fmla="*/ 126 w 252"/>
                <a:gd name="T5" fmla="*/ 0 h 234"/>
                <a:gd name="T6" fmla="*/ 252 w 252"/>
                <a:gd name="T7" fmla="*/ 117 h 234"/>
                <a:gd name="T8" fmla="*/ 252 w 252"/>
                <a:gd name="T9" fmla="*/ 117 h 234"/>
                <a:gd name="T10" fmla="*/ 126 w 252"/>
                <a:gd name="T11" fmla="*/ 234 h 234"/>
                <a:gd name="T12" fmla="*/ 126 w 252"/>
                <a:gd name="T13" fmla="*/ 234 h 234"/>
                <a:gd name="T14" fmla="*/ 0 w 252"/>
                <a:gd name="T15" fmla="*/ 117 h 234"/>
                <a:gd name="T16" fmla="*/ 8 w 252"/>
                <a:gd name="T17" fmla="*/ 117 h 234"/>
                <a:gd name="T18" fmla="*/ 126 w 252"/>
                <a:gd name="T19" fmla="*/ 226 h 234"/>
                <a:gd name="T20" fmla="*/ 126 w 252"/>
                <a:gd name="T21" fmla="*/ 226 h 234"/>
                <a:gd name="T22" fmla="*/ 244 w 252"/>
                <a:gd name="T23" fmla="*/ 117 h 234"/>
                <a:gd name="T24" fmla="*/ 244 w 252"/>
                <a:gd name="T25" fmla="*/ 117 h 234"/>
                <a:gd name="T26" fmla="*/ 126 w 252"/>
                <a:gd name="T27" fmla="*/ 8 h 234"/>
                <a:gd name="T28" fmla="*/ 126 w 252"/>
                <a:gd name="T29" fmla="*/ 8 h 234"/>
                <a:gd name="T30" fmla="*/ 8 w 252"/>
                <a:gd name="T31" fmla="*/ 117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2" h="234">
                  <a:moveTo>
                    <a:pt x="0" y="117"/>
                  </a:moveTo>
                  <a:cubicBezTo>
                    <a:pt x="0" y="52"/>
                    <a:pt x="56" y="0"/>
                    <a:pt x="126" y="0"/>
                  </a:cubicBezTo>
                  <a:cubicBezTo>
                    <a:pt x="126" y="0"/>
                    <a:pt x="126" y="0"/>
                    <a:pt x="126" y="0"/>
                  </a:cubicBezTo>
                  <a:cubicBezTo>
                    <a:pt x="195" y="0"/>
                    <a:pt x="252" y="52"/>
                    <a:pt x="252" y="117"/>
                  </a:cubicBezTo>
                  <a:cubicBezTo>
                    <a:pt x="252" y="117"/>
                    <a:pt x="252" y="117"/>
                    <a:pt x="252" y="117"/>
                  </a:cubicBezTo>
                  <a:cubicBezTo>
                    <a:pt x="252" y="182"/>
                    <a:pt x="195" y="234"/>
                    <a:pt x="126" y="234"/>
                  </a:cubicBezTo>
                  <a:cubicBezTo>
                    <a:pt x="126" y="234"/>
                    <a:pt x="126" y="234"/>
                    <a:pt x="126" y="234"/>
                  </a:cubicBezTo>
                  <a:cubicBezTo>
                    <a:pt x="56" y="234"/>
                    <a:pt x="0" y="182"/>
                    <a:pt x="0" y="117"/>
                  </a:cubicBezTo>
                  <a:close/>
                  <a:moveTo>
                    <a:pt x="8" y="117"/>
                  </a:moveTo>
                  <a:cubicBezTo>
                    <a:pt x="8" y="177"/>
                    <a:pt x="61" y="226"/>
                    <a:pt x="126" y="226"/>
                  </a:cubicBezTo>
                  <a:cubicBezTo>
                    <a:pt x="126" y="226"/>
                    <a:pt x="126" y="226"/>
                    <a:pt x="126" y="226"/>
                  </a:cubicBezTo>
                  <a:cubicBezTo>
                    <a:pt x="191" y="226"/>
                    <a:pt x="243" y="177"/>
                    <a:pt x="244" y="117"/>
                  </a:cubicBezTo>
                  <a:cubicBezTo>
                    <a:pt x="244" y="117"/>
                    <a:pt x="244" y="117"/>
                    <a:pt x="244" y="117"/>
                  </a:cubicBezTo>
                  <a:cubicBezTo>
                    <a:pt x="243" y="57"/>
                    <a:pt x="191" y="8"/>
                    <a:pt x="126" y="8"/>
                  </a:cubicBezTo>
                  <a:cubicBezTo>
                    <a:pt x="126" y="8"/>
                    <a:pt x="126" y="8"/>
                    <a:pt x="126" y="8"/>
                  </a:cubicBezTo>
                  <a:cubicBezTo>
                    <a:pt x="61" y="8"/>
                    <a:pt x="8" y="57"/>
                    <a:pt x="8" y="1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6"/>
            <p:cNvSpPr/>
            <p:nvPr/>
          </p:nvSpPr>
          <p:spPr bwMode="auto">
            <a:xfrm>
              <a:off x="1803" y="1604"/>
              <a:ext cx="251" cy="109"/>
            </a:xfrm>
            <a:custGeom>
              <a:avLst/>
              <a:gdLst>
                <a:gd name="T0" fmla="*/ 0 w 95"/>
                <a:gd name="T1" fmla="*/ 37 h 41"/>
                <a:gd name="T2" fmla="*/ 4 w 95"/>
                <a:gd name="T3" fmla="*/ 32 h 41"/>
                <a:gd name="T4" fmla="*/ 4 w 95"/>
                <a:gd name="T5" fmla="*/ 32 h 41"/>
                <a:gd name="T6" fmla="*/ 36 w 95"/>
                <a:gd name="T7" fmla="*/ 31 h 41"/>
                <a:gd name="T8" fmla="*/ 36 w 95"/>
                <a:gd name="T9" fmla="*/ 31 h 41"/>
                <a:gd name="T10" fmla="*/ 73 w 95"/>
                <a:gd name="T11" fmla="*/ 25 h 41"/>
                <a:gd name="T12" fmla="*/ 73 w 95"/>
                <a:gd name="T13" fmla="*/ 25 h 41"/>
                <a:gd name="T14" fmla="*/ 73 w 95"/>
                <a:gd name="T15" fmla="*/ 25 h 41"/>
                <a:gd name="T16" fmla="*/ 86 w 95"/>
                <a:gd name="T17" fmla="*/ 13 h 41"/>
                <a:gd name="T18" fmla="*/ 86 w 95"/>
                <a:gd name="T19" fmla="*/ 13 h 41"/>
                <a:gd name="T20" fmla="*/ 81 w 95"/>
                <a:gd name="T21" fmla="*/ 10 h 41"/>
                <a:gd name="T22" fmla="*/ 81 w 95"/>
                <a:gd name="T23" fmla="*/ 10 h 41"/>
                <a:gd name="T24" fmla="*/ 73 w 95"/>
                <a:gd name="T25" fmla="*/ 9 h 41"/>
                <a:gd name="T26" fmla="*/ 73 w 95"/>
                <a:gd name="T27" fmla="*/ 9 h 41"/>
                <a:gd name="T28" fmla="*/ 70 w 95"/>
                <a:gd name="T29" fmla="*/ 11 h 41"/>
                <a:gd name="T30" fmla="*/ 70 w 95"/>
                <a:gd name="T31" fmla="*/ 11 h 41"/>
                <a:gd name="T32" fmla="*/ 70 w 95"/>
                <a:gd name="T33" fmla="*/ 13 h 41"/>
                <a:gd name="T34" fmla="*/ 70 w 95"/>
                <a:gd name="T35" fmla="*/ 13 h 41"/>
                <a:gd name="T36" fmla="*/ 67 w 95"/>
                <a:gd name="T37" fmla="*/ 18 h 41"/>
                <a:gd name="T38" fmla="*/ 67 w 95"/>
                <a:gd name="T39" fmla="*/ 18 h 41"/>
                <a:gd name="T40" fmla="*/ 62 w 95"/>
                <a:gd name="T41" fmla="*/ 15 h 41"/>
                <a:gd name="T42" fmla="*/ 62 w 95"/>
                <a:gd name="T43" fmla="*/ 15 h 41"/>
                <a:gd name="T44" fmla="*/ 61 w 95"/>
                <a:gd name="T45" fmla="*/ 11 h 41"/>
                <a:gd name="T46" fmla="*/ 61 w 95"/>
                <a:gd name="T47" fmla="*/ 11 h 41"/>
                <a:gd name="T48" fmla="*/ 64 w 95"/>
                <a:gd name="T49" fmla="*/ 4 h 41"/>
                <a:gd name="T50" fmla="*/ 64 w 95"/>
                <a:gd name="T51" fmla="*/ 4 h 41"/>
                <a:gd name="T52" fmla="*/ 73 w 95"/>
                <a:gd name="T53" fmla="*/ 0 h 41"/>
                <a:gd name="T54" fmla="*/ 73 w 95"/>
                <a:gd name="T55" fmla="*/ 0 h 41"/>
                <a:gd name="T56" fmla="*/ 83 w 95"/>
                <a:gd name="T57" fmla="*/ 2 h 41"/>
                <a:gd name="T58" fmla="*/ 83 w 95"/>
                <a:gd name="T59" fmla="*/ 2 h 41"/>
                <a:gd name="T60" fmla="*/ 95 w 95"/>
                <a:gd name="T61" fmla="*/ 12 h 41"/>
                <a:gd name="T62" fmla="*/ 95 w 95"/>
                <a:gd name="T63" fmla="*/ 12 h 41"/>
                <a:gd name="T64" fmla="*/ 88 w 95"/>
                <a:gd name="T65" fmla="*/ 23 h 41"/>
                <a:gd name="T66" fmla="*/ 88 w 95"/>
                <a:gd name="T67" fmla="*/ 23 h 41"/>
                <a:gd name="T68" fmla="*/ 80 w 95"/>
                <a:gd name="T69" fmla="*/ 30 h 41"/>
                <a:gd name="T70" fmla="*/ 80 w 95"/>
                <a:gd name="T71" fmla="*/ 30 h 41"/>
                <a:gd name="T72" fmla="*/ 63 w 95"/>
                <a:gd name="T73" fmla="*/ 37 h 41"/>
                <a:gd name="T74" fmla="*/ 63 w 95"/>
                <a:gd name="T75" fmla="*/ 37 h 41"/>
                <a:gd name="T76" fmla="*/ 38 w 95"/>
                <a:gd name="T77" fmla="*/ 39 h 41"/>
                <a:gd name="T78" fmla="*/ 38 w 95"/>
                <a:gd name="T79" fmla="*/ 39 h 41"/>
                <a:gd name="T80" fmla="*/ 4 w 95"/>
                <a:gd name="T81" fmla="*/ 41 h 41"/>
                <a:gd name="T82" fmla="*/ 4 w 95"/>
                <a:gd name="T83" fmla="*/ 41 h 41"/>
                <a:gd name="T84" fmla="*/ 4 w 95"/>
                <a:gd name="T85" fmla="*/ 41 h 41"/>
                <a:gd name="T86" fmla="*/ 4 w 95"/>
                <a:gd name="T87" fmla="*/ 41 h 41"/>
                <a:gd name="T88" fmla="*/ 4 w 95"/>
                <a:gd name="T89" fmla="*/ 41 h 41"/>
                <a:gd name="T90" fmla="*/ 0 w 95"/>
                <a:gd name="T91"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5" h="41">
                  <a:moveTo>
                    <a:pt x="0" y="37"/>
                  </a:moveTo>
                  <a:cubicBezTo>
                    <a:pt x="0" y="34"/>
                    <a:pt x="2" y="32"/>
                    <a:pt x="4" y="32"/>
                  </a:cubicBezTo>
                  <a:cubicBezTo>
                    <a:pt x="4" y="32"/>
                    <a:pt x="4" y="32"/>
                    <a:pt x="4" y="32"/>
                  </a:cubicBezTo>
                  <a:cubicBezTo>
                    <a:pt x="4" y="32"/>
                    <a:pt x="19" y="32"/>
                    <a:pt x="36" y="31"/>
                  </a:cubicBezTo>
                  <a:cubicBezTo>
                    <a:pt x="36" y="31"/>
                    <a:pt x="36" y="31"/>
                    <a:pt x="36" y="31"/>
                  </a:cubicBezTo>
                  <a:cubicBezTo>
                    <a:pt x="52" y="30"/>
                    <a:pt x="71" y="27"/>
                    <a:pt x="73" y="25"/>
                  </a:cubicBezTo>
                  <a:cubicBezTo>
                    <a:pt x="73" y="25"/>
                    <a:pt x="73" y="25"/>
                    <a:pt x="73" y="25"/>
                  </a:cubicBezTo>
                  <a:cubicBezTo>
                    <a:pt x="73" y="25"/>
                    <a:pt x="73" y="25"/>
                    <a:pt x="73" y="25"/>
                  </a:cubicBezTo>
                  <a:cubicBezTo>
                    <a:pt x="77" y="19"/>
                    <a:pt x="84" y="15"/>
                    <a:pt x="86" y="13"/>
                  </a:cubicBezTo>
                  <a:cubicBezTo>
                    <a:pt x="86" y="13"/>
                    <a:pt x="86" y="13"/>
                    <a:pt x="86" y="13"/>
                  </a:cubicBezTo>
                  <a:cubicBezTo>
                    <a:pt x="85" y="12"/>
                    <a:pt x="84" y="11"/>
                    <a:pt x="81" y="10"/>
                  </a:cubicBezTo>
                  <a:cubicBezTo>
                    <a:pt x="81" y="10"/>
                    <a:pt x="81" y="10"/>
                    <a:pt x="81" y="10"/>
                  </a:cubicBezTo>
                  <a:cubicBezTo>
                    <a:pt x="77" y="9"/>
                    <a:pt x="75" y="9"/>
                    <a:pt x="73" y="9"/>
                  </a:cubicBezTo>
                  <a:cubicBezTo>
                    <a:pt x="73" y="9"/>
                    <a:pt x="73" y="9"/>
                    <a:pt x="73" y="9"/>
                  </a:cubicBezTo>
                  <a:cubicBezTo>
                    <a:pt x="69" y="9"/>
                    <a:pt x="71" y="9"/>
                    <a:pt x="70" y="11"/>
                  </a:cubicBezTo>
                  <a:cubicBezTo>
                    <a:pt x="70" y="11"/>
                    <a:pt x="70" y="11"/>
                    <a:pt x="70" y="11"/>
                  </a:cubicBezTo>
                  <a:cubicBezTo>
                    <a:pt x="70" y="12"/>
                    <a:pt x="70" y="13"/>
                    <a:pt x="70" y="13"/>
                  </a:cubicBezTo>
                  <a:cubicBezTo>
                    <a:pt x="70" y="13"/>
                    <a:pt x="70" y="13"/>
                    <a:pt x="70" y="13"/>
                  </a:cubicBezTo>
                  <a:cubicBezTo>
                    <a:pt x="71" y="15"/>
                    <a:pt x="70" y="17"/>
                    <a:pt x="67" y="18"/>
                  </a:cubicBezTo>
                  <a:cubicBezTo>
                    <a:pt x="67" y="18"/>
                    <a:pt x="67" y="18"/>
                    <a:pt x="67" y="18"/>
                  </a:cubicBezTo>
                  <a:cubicBezTo>
                    <a:pt x="65" y="19"/>
                    <a:pt x="63" y="18"/>
                    <a:pt x="62" y="15"/>
                  </a:cubicBezTo>
                  <a:cubicBezTo>
                    <a:pt x="62" y="15"/>
                    <a:pt x="62" y="15"/>
                    <a:pt x="62" y="15"/>
                  </a:cubicBezTo>
                  <a:cubicBezTo>
                    <a:pt x="62" y="15"/>
                    <a:pt x="61" y="13"/>
                    <a:pt x="61" y="11"/>
                  </a:cubicBezTo>
                  <a:cubicBezTo>
                    <a:pt x="61" y="11"/>
                    <a:pt x="61" y="11"/>
                    <a:pt x="61" y="11"/>
                  </a:cubicBezTo>
                  <a:cubicBezTo>
                    <a:pt x="61" y="9"/>
                    <a:pt x="62" y="6"/>
                    <a:pt x="64" y="4"/>
                  </a:cubicBezTo>
                  <a:cubicBezTo>
                    <a:pt x="64" y="4"/>
                    <a:pt x="64" y="4"/>
                    <a:pt x="64" y="4"/>
                  </a:cubicBezTo>
                  <a:cubicBezTo>
                    <a:pt x="66" y="1"/>
                    <a:pt x="69" y="0"/>
                    <a:pt x="73" y="0"/>
                  </a:cubicBezTo>
                  <a:cubicBezTo>
                    <a:pt x="73" y="0"/>
                    <a:pt x="73" y="0"/>
                    <a:pt x="73" y="0"/>
                  </a:cubicBezTo>
                  <a:cubicBezTo>
                    <a:pt x="76" y="0"/>
                    <a:pt x="79" y="1"/>
                    <a:pt x="83" y="2"/>
                  </a:cubicBezTo>
                  <a:cubicBezTo>
                    <a:pt x="83" y="2"/>
                    <a:pt x="83" y="2"/>
                    <a:pt x="83" y="2"/>
                  </a:cubicBezTo>
                  <a:cubicBezTo>
                    <a:pt x="90" y="4"/>
                    <a:pt x="95" y="6"/>
                    <a:pt x="95" y="12"/>
                  </a:cubicBezTo>
                  <a:cubicBezTo>
                    <a:pt x="95" y="12"/>
                    <a:pt x="95" y="12"/>
                    <a:pt x="95" y="12"/>
                  </a:cubicBezTo>
                  <a:cubicBezTo>
                    <a:pt x="95" y="18"/>
                    <a:pt x="91" y="20"/>
                    <a:pt x="88" y="23"/>
                  </a:cubicBezTo>
                  <a:cubicBezTo>
                    <a:pt x="88" y="23"/>
                    <a:pt x="88" y="23"/>
                    <a:pt x="88" y="23"/>
                  </a:cubicBezTo>
                  <a:cubicBezTo>
                    <a:pt x="85" y="25"/>
                    <a:pt x="81" y="28"/>
                    <a:pt x="80" y="30"/>
                  </a:cubicBezTo>
                  <a:cubicBezTo>
                    <a:pt x="80" y="30"/>
                    <a:pt x="80" y="30"/>
                    <a:pt x="80" y="30"/>
                  </a:cubicBezTo>
                  <a:cubicBezTo>
                    <a:pt x="76" y="34"/>
                    <a:pt x="71" y="35"/>
                    <a:pt x="63" y="37"/>
                  </a:cubicBezTo>
                  <a:cubicBezTo>
                    <a:pt x="63" y="37"/>
                    <a:pt x="63" y="37"/>
                    <a:pt x="63" y="37"/>
                  </a:cubicBezTo>
                  <a:cubicBezTo>
                    <a:pt x="56" y="38"/>
                    <a:pt x="47" y="39"/>
                    <a:pt x="38" y="39"/>
                  </a:cubicBezTo>
                  <a:cubicBezTo>
                    <a:pt x="38" y="39"/>
                    <a:pt x="38" y="39"/>
                    <a:pt x="38" y="39"/>
                  </a:cubicBezTo>
                  <a:cubicBezTo>
                    <a:pt x="21" y="41"/>
                    <a:pt x="4" y="41"/>
                    <a:pt x="4" y="41"/>
                  </a:cubicBezTo>
                  <a:cubicBezTo>
                    <a:pt x="4" y="41"/>
                    <a:pt x="4" y="41"/>
                    <a:pt x="4" y="41"/>
                  </a:cubicBezTo>
                  <a:cubicBezTo>
                    <a:pt x="4" y="41"/>
                    <a:pt x="4" y="41"/>
                    <a:pt x="4" y="41"/>
                  </a:cubicBezTo>
                  <a:cubicBezTo>
                    <a:pt x="4" y="41"/>
                    <a:pt x="4" y="41"/>
                    <a:pt x="4" y="41"/>
                  </a:cubicBezTo>
                  <a:cubicBezTo>
                    <a:pt x="4" y="41"/>
                    <a:pt x="4" y="41"/>
                    <a:pt x="4" y="41"/>
                  </a:cubicBezTo>
                  <a:cubicBezTo>
                    <a:pt x="2" y="41"/>
                    <a:pt x="0" y="39"/>
                    <a:pt x="0"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7"/>
            <p:cNvSpPr/>
            <p:nvPr/>
          </p:nvSpPr>
          <p:spPr bwMode="auto">
            <a:xfrm>
              <a:off x="1776" y="1485"/>
              <a:ext cx="164" cy="212"/>
            </a:xfrm>
            <a:custGeom>
              <a:avLst/>
              <a:gdLst>
                <a:gd name="T0" fmla="*/ 0 w 62"/>
                <a:gd name="T1" fmla="*/ 77 h 80"/>
                <a:gd name="T2" fmla="*/ 3 w 62"/>
                <a:gd name="T3" fmla="*/ 71 h 80"/>
                <a:gd name="T4" fmla="*/ 3 w 62"/>
                <a:gd name="T5" fmla="*/ 71 h 80"/>
                <a:gd name="T6" fmla="*/ 29 w 62"/>
                <a:gd name="T7" fmla="*/ 63 h 80"/>
                <a:gd name="T8" fmla="*/ 29 w 62"/>
                <a:gd name="T9" fmla="*/ 63 h 80"/>
                <a:gd name="T10" fmla="*/ 54 w 62"/>
                <a:gd name="T11" fmla="*/ 42 h 80"/>
                <a:gd name="T12" fmla="*/ 54 w 62"/>
                <a:gd name="T13" fmla="*/ 42 h 80"/>
                <a:gd name="T14" fmla="*/ 53 w 62"/>
                <a:gd name="T15" fmla="*/ 40 h 80"/>
                <a:gd name="T16" fmla="*/ 53 w 62"/>
                <a:gd name="T17" fmla="*/ 40 h 80"/>
                <a:gd name="T18" fmla="*/ 49 w 62"/>
                <a:gd name="T19" fmla="*/ 10 h 80"/>
                <a:gd name="T20" fmla="*/ 49 w 62"/>
                <a:gd name="T21" fmla="*/ 10 h 80"/>
                <a:gd name="T22" fmla="*/ 45 w 62"/>
                <a:gd name="T23" fmla="*/ 12 h 80"/>
                <a:gd name="T24" fmla="*/ 45 w 62"/>
                <a:gd name="T25" fmla="*/ 12 h 80"/>
                <a:gd name="T26" fmla="*/ 30 w 62"/>
                <a:gd name="T27" fmla="*/ 32 h 80"/>
                <a:gd name="T28" fmla="*/ 30 w 62"/>
                <a:gd name="T29" fmla="*/ 32 h 80"/>
                <a:gd name="T30" fmla="*/ 31 w 62"/>
                <a:gd name="T31" fmla="*/ 34 h 80"/>
                <a:gd name="T32" fmla="*/ 31 w 62"/>
                <a:gd name="T33" fmla="*/ 34 h 80"/>
                <a:gd name="T34" fmla="*/ 36 w 62"/>
                <a:gd name="T35" fmla="*/ 39 h 80"/>
                <a:gd name="T36" fmla="*/ 36 w 62"/>
                <a:gd name="T37" fmla="*/ 39 h 80"/>
                <a:gd name="T38" fmla="*/ 31 w 62"/>
                <a:gd name="T39" fmla="*/ 43 h 80"/>
                <a:gd name="T40" fmla="*/ 31 w 62"/>
                <a:gd name="T41" fmla="*/ 43 h 80"/>
                <a:gd name="T42" fmla="*/ 24 w 62"/>
                <a:gd name="T43" fmla="*/ 40 h 80"/>
                <a:gd name="T44" fmla="*/ 24 w 62"/>
                <a:gd name="T45" fmla="*/ 40 h 80"/>
                <a:gd name="T46" fmla="*/ 21 w 62"/>
                <a:gd name="T47" fmla="*/ 32 h 80"/>
                <a:gd name="T48" fmla="*/ 21 w 62"/>
                <a:gd name="T49" fmla="*/ 32 h 80"/>
                <a:gd name="T50" fmla="*/ 40 w 62"/>
                <a:gd name="T51" fmla="*/ 4 h 80"/>
                <a:gd name="T52" fmla="*/ 40 w 62"/>
                <a:gd name="T53" fmla="*/ 4 h 80"/>
                <a:gd name="T54" fmla="*/ 50 w 62"/>
                <a:gd name="T55" fmla="*/ 1 h 80"/>
                <a:gd name="T56" fmla="*/ 50 w 62"/>
                <a:gd name="T57" fmla="*/ 1 h 80"/>
                <a:gd name="T58" fmla="*/ 57 w 62"/>
                <a:gd name="T59" fmla="*/ 6 h 80"/>
                <a:gd name="T60" fmla="*/ 57 w 62"/>
                <a:gd name="T61" fmla="*/ 6 h 80"/>
                <a:gd name="T62" fmla="*/ 59 w 62"/>
                <a:gd name="T63" fmla="*/ 14 h 80"/>
                <a:gd name="T64" fmla="*/ 59 w 62"/>
                <a:gd name="T65" fmla="*/ 14 h 80"/>
                <a:gd name="T66" fmla="*/ 62 w 62"/>
                <a:gd name="T67" fmla="*/ 37 h 80"/>
                <a:gd name="T68" fmla="*/ 62 w 62"/>
                <a:gd name="T69" fmla="*/ 37 h 80"/>
                <a:gd name="T70" fmla="*/ 62 w 62"/>
                <a:gd name="T71" fmla="*/ 42 h 80"/>
                <a:gd name="T72" fmla="*/ 62 w 62"/>
                <a:gd name="T73" fmla="*/ 42 h 80"/>
                <a:gd name="T74" fmla="*/ 33 w 62"/>
                <a:gd name="T75" fmla="*/ 71 h 80"/>
                <a:gd name="T76" fmla="*/ 33 w 62"/>
                <a:gd name="T77" fmla="*/ 71 h 80"/>
                <a:gd name="T78" fmla="*/ 5 w 62"/>
                <a:gd name="T79" fmla="*/ 80 h 80"/>
                <a:gd name="T80" fmla="*/ 5 w 62"/>
                <a:gd name="T81" fmla="*/ 80 h 80"/>
                <a:gd name="T82" fmla="*/ 5 w 62"/>
                <a:gd name="T83" fmla="*/ 80 h 80"/>
                <a:gd name="T84" fmla="*/ 4 w 62"/>
                <a:gd name="T85" fmla="*/ 80 h 80"/>
                <a:gd name="T86" fmla="*/ 4 w 62"/>
                <a:gd name="T87" fmla="*/ 80 h 80"/>
                <a:gd name="T88" fmla="*/ 0 w 62"/>
                <a:gd name="T89" fmla="*/ 77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80">
                  <a:moveTo>
                    <a:pt x="0" y="77"/>
                  </a:moveTo>
                  <a:cubicBezTo>
                    <a:pt x="0" y="74"/>
                    <a:pt x="1" y="72"/>
                    <a:pt x="3" y="71"/>
                  </a:cubicBezTo>
                  <a:cubicBezTo>
                    <a:pt x="3" y="71"/>
                    <a:pt x="3" y="71"/>
                    <a:pt x="3" y="71"/>
                  </a:cubicBezTo>
                  <a:cubicBezTo>
                    <a:pt x="3" y="71"/>
                    <a:pt x="16" y="68"/>
                    <a:pt x="29" y="63"/>
                  </a:cubicBezTo>
                  <a:cubicBezTo>
                    <a:pt x="29" y="63"/>
                    <a:pt x="29" y="63"/>
                    <a:pt x="29" y="63"/>
                  </a:cubicBezTo>
                  <a:cubicBezTo>
                    <a:pt x="43" y="57"/>
                    <a:pt x="54" y="48"/>
                    <a:pt x="54" y="42"/>
                  </a:cubicBezTo>
                  <a:cubicBezTo>
                    <a:pt x="54" y="42"/>
                    <a:pt x="54" y="42"/>
                    <a:pt x="54" y="42"/>
                  </a:cubicBezTo>
                  <a:cubicBezTo>
                    <a:pt x="54" y="41"/>
                    <a:pt x="53" y="40"/>
                    <a:pt x="53" y="40"/>
                  </a:cubicBezTo>
                  <a:cubicBezTo>
                    <a:pt x="53" y="40"/>
                    <a:pt x="53" y="40"/>
                    <a:pt x="53" y="40"/>
                  </a:cubicBezTo>
                  <a:cubicBezTo>
                    <a:pt x="50" y="26"/>
                    <a:pt x="50" y="13"/>
                    <a:pt x="49" y="10"/>
                  </a:cubicBezTo>
                  <a:cubicBezTo>
                    <a:pt x="49" y="10"/>
                    <a:pt x="49" y="10"/>
                    <a:pt x="49" y="10"/>
                  </a:cubicBezTo>
                  <a:cubicBezTo>
                    <a:pt x="48" y="10"/>
                    <a:pt x="47" y="10"/>
                    <a:pt x="45" y="12"/>
                  </a:cubicBezTo>
                  <a:cubicBezTo>
                    <a:pt x="45" y="12"/>
                    <a:pt x="45" y="12"/>
                    <a:pt x="45" y="12"/>
                  </a:cubicBezTo>
                  <a:cubicBezTo>
                    <a:pt x="35" y="18"/>
                    <a:pt x="30" y="28"/>
                    <a:pt x="30" y="32"/>
                  </a:cubicBezTo>
                  <a:cubicBezTo>
                    <a:pt x="30" y="32"/>
                    <a:pt x="30" y="32"/>
                    <a:pt x="30" y="32"/>
                  </a:cubicBezTo>
                  <a:cubicBezTo>
                    <a:pt x="30" y="35"/>
                    <a:pt x="29" y="34"/>
                    <a:pt x="31" y="34"/>
                  </a:cubicBezTo>
                  <a:cubicBezTo>
                    <a:pt x="31" y="34"/>
                    <a:pt x="31" y="34"/>
                    <a:pt x="31" y="34"/>
                  </a:cubicBezTo>
                  <a:cubicBezTo>
                    <a:pt x="34" y="34"/>
                    <a:pt x="36" y="36"/>
                    <a:pt x="36" y="39"/>
                  </a:cubicBezTo>
                  <a:cubicBezTo>
                    <a:pt x="36" y="39"/>
                    <a:pt x="36" y="39"/>
                    <a:pt x="36" y="39"/>
                  </a:cubicBezTo>
                  <a:cubicBezTo>
                    <a:pt x="35" y="41"/>
                    <a:pt x="33" y="43"/>
                    <a:pt x="31" y="43"/>
                  </a:cubicBezTo>
                  <a:cubicBezTo>
                    <a:pt x="31" y="43"/>
                    <a:pt x="31" y="43"/>
                    <a:pt x="31" y="43"/>
                  </a:cubicBezTo>
                  <a:cubicBezTo>
                    <a:pt x="28" y="43"/>
                    <a:pt x="25" y="42"/>
                    <a:pt x="24" y="40"/>
                  </a:cubicBezTo>
                  <a:cubicBezTo>
                    <a:pt x="24" y="40"/>
                    <a:pt x="24" y="40"/>
                    <a:pt x="24" y="40"/>
                  </a:cubicBezTo>
                  <a:cubicBezTo>
                    <a:pt x="22" y="37"/>
                    <a:pt x="21" y="35"/>
                    <a:pt x="21" y="32"/>
                  </a:cubicBezTo>
                  <a:cubicBezTo>
                    <a:pt x="21" y="32"/>
                    <a:pt x="21" y="32"/>
                    <a:pt x="21" y="32"/>
                  </a:cubicBezTo>
                  <a:cubicBezTo>
                    <a:pt x="21" y="23"/>
                    <a:pt x="29" y="12"/>
                    <a:pt x="40" y="4"/>
                  </a:cubicBezTo>
                  <a:cubicBezTo>
                    <a:pt x="40" y="4"/>
                    <a:pt x="40" y="4"/>
                    <a:pt x="40" y="4"/>
                  </a:cubicBezTo>
                  <a:cubicBezTo>
                    <a:pt x="44" y="2"/>
                    <a:pt x="46" y="1"/>
                    <a:pt x="50" y="1"/>
                  </a:cubicBezTo>
                  <a:cubicBezTo>
                    <a:pt x="50" y="1"/>
                    <a:pt x="50" y="1"/>
                    <a:pt x="50" y="1"/>
                  </a:cubicBezTo>
                  <a:cubicBezTo>
                    <a:pt x="53" y="0"/>
                    <a:pt x="56" y="4"/>
                    <a:pt x="57" y="6"/>
                  </a:cubicBezTo>
                  <a:cubicBezTo>
                    <a:pt x="57" y="6"/>
                    <a:pt x="57" y="6"/>
                    <a:pt x="57" y="6"/>
                  </a:cubicBezTo>
                  <a:cubicBezTo>
                    <a:pt x="58" y="9"/>
                    <a:pt x="58" y="11"/>
                    <a:pt x="59" y="14"/>
                  </a:cubicBezTo>
                  <a:cubicBezTo>
                    <a:pt x="59" y="14"/>
                    <a:pt x="59" y="14"/>
                    <a:pt x="59" y="14"/>
                  </a:cubicBezTo>
                  <a:cubicBezTo>
                    <a:pt x="59" y="21"/>
                    <a:pt x="59" y="29"/>
                    <a:pt x="62" y="37"/>
                  </a:cubicBezTo>
                  <a:cubicBezTo>
                    <a:pt x="62" y="37"/>
                    <a:pt x="62" y="37"/>
                    <a:pt x="62" y="37"/>
                  </a:cubicBezTo>
                  <a:cubicBezTo>
                    <a:pt x="62" y="39"/>
                    <a:pt x="62" y="40"/>
                    <a:pt x="62" y="42"/>
                  </a:cubicBezTo>
                  <a:cubicBezTo>
                    <a:pt x="62" y="42"/>
                    <a:pt x="62" y="42"/>
                    <a:pt x="62" y="42"/>
                  </a:cubicBezTo>
                  <a:cubicBezTo>
                    <a:pt x="62" y="56"/>
                    <a:pt x="46" y="64"/>
                    <a:pt x="33" y="71"/>
                  </a:cubicBezTo>
                  <a:cubicBezTo>
                    <a:pt x="33" y="71"/>
                    <a:pt x="33" y="71"/>
                    <a:pt x="33" y="71"/>
                  </a:cubicBezTo>
                  <a:cubicBezTo>
                    <a:pt x="19" y="77"/>
                    <a:pt x="6" y="80"/>
                    <a:pt x="5" y="80"/>
                  </a:cubicBezTo>
                  <a:cubicBezTo>
                    <a:pt x="5" y="80"/>
                    <a:pt x="5" y="80"/>
                    <a:pt x="5" y="80"/>
                  </a:cubicBezTo>
                  <a:cubicBezTo>
                    <a:pt x="5" y="80"/>
                    <a:pt x="5" y="80"/>
                    <a:pt x="5" y="80"/>
                  </a:cubicBezTo>
                  <a:cubicBezTo>
                    <a:pt x="5" y="80"/>
                    <a:pt x="5" y="80"/>
                    <a:pt x="4" y="80"/>
                  </a:cubicBezTo>
                  <a:cubicBezTo>
                    <a:pt x="4" y="80"/>
                    <a:pt x="4" y="80"/>
                    <a:pt x="4" y="80"/>
                  </a:cubicBezTo>
                  <a:cubicBezTo>
                    <a:pt x="2" y="80"/>
                    <a:pt x="1" y="79"/>
                    <a:pt x="0"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8"/>
            <p:cNvSpPr/>
            <p:nvPr/>
          </p:nvSpPr>
          <p:spPr bwMode="auto">
            <a:xfrm>
              <a:off x="1803" y="1966"/>
              <a:ext cx="21" cy="40"/>
            </a:xfrm>
            <a:custGeom>
              <a:avLst/>
              <a:gdLst>
                <a:gd name="T0" fmla="*/ 0 w 8"/>
                <a:gd name="T1" fmla="*/ 11 h 15"/>
                <a:gd name="T2" fmla="*/ 0 w 8"/>
                <a:gd name="T3" fmla="*/ 4 h 15"/>
                <a:gd name="T4" fmla="*/ 4 w 8"/>
                <a:gd name="T5" fmla="*/ 0 h 15"/>
                <a:gd name="T6" fmla="*/ 4 w 8"/>
                <a:gd name="T7" fmla="*/ 0 h 15"/>
                <a:gd name="T8" fmla="*/ 8 w 8"/>
                <a:gd name="T9" fmla="*/ 4 h 15"/>
                <a:gd name="T10" fmla="*/ 8 w 8"/>
                <a:gd name="T11" fmla="*/ 4 h 15"/>
                <a:gd name="T12" fmla="*/ 8 w 8"/>
                <a:gd name="T13" fmla="*/ 11 h 15"/>
                <a:gd name="T14" fmla="*/ 4 w 8"/>
                <a:gd name="T15" fmla="*/ 15 h 15"/>
                <a:gd name="T16" fmla="*/ 4 w 8"/>
                <a:gd name="T17" fmla="*/ 15 h 15"/>
                <a:gd name="T18" fmla="*/ 0 w 8"/>
                <a:gd name="T19" fmla="*/ 1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5">
                  <a:moveTo>
                    <a:pt x="0" y="11"/>
                  </a:moveTo>
                  <a:cubicBezTo>
                    <a:pt x="0" y="4"/>
                    <a:pt x="0" y="4"/>
                    <a:pt x="0" y="4"/>
                  </a:cubicBezTo>
                  <a:cubicBezTo>
                    <a:pt x="0" y="1"/>
                    <a:pt x="2" y="0"/>
                    <a:pt x="4" y="0"/>
                  </a:cubicBezTo>
                  <a:cubicBezTo>
                    <a:pt x="4" y="0"/>
                    <a:pt x="4" y="0"/>
                    <a:pt x="4" y="0"/>
                  </a:cubicBezTo>
                  <a:cubicBezTo>
                    <a:pt x="6" y="0"/>
                    <a:pt x="8" y="1"/>
                    <a:pt x="8" y="4"/>
                  </a:cubicBezTo>
                  <a:cubicBezTo>
                    <a:pt x="8" y="4"/>
                    <a:pt x="8" y="4"/>
                    <a:pt x="8" y="4"/>
                  </a:cubicBezTo>
                  <a:cubicBezTo>
                    <a:pt x="8" y="11"/>
                    <a:pt x="8" y="11"/>
                    <a:pt x="8" y="11"/>
                  </a:cubicBezTo>
                  <a:cubicBezTo>
                    <a:pt x="8" y="13"/>
                    <a:pt x="6" y="15"/>
                    <a:pt x="4" y="15"/>
                  </a:cubicBezTo>
                  <a:cubicBezTo>
                    <a:pt x="4" y="15"/>
                    <a:pt x="4" y="15"/>
                    <a:pt x="4" y="15"/>
                  </a:cubicBezTo>
                  <a:cubicBezTo>
                    <a:pt x="2" y="15"/>
                    <a:pt x="0" y="13"/>
                    <a:pt x="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9"/>
            <p:cNvSpPr/>
            <p:nvPr/>
          </p:nvSpPr>
          <p:spPr bwMode="auto">
            <a:xfrm>
              <a:off x="1541" y="1985"/>
              <a:ext cx="130" cy="248"/>
            </a:xfrm>
            <a:custGeom>
              <a:avLst/>
              <a:gdLst>
                <a:gd name="T0" fmla="*/ 42 w 49"/>
                <a:gd name="T1" fmla="*/ 93 h 94"/>
                <a:gd name="T2" fmla="*/ 20 w 49"/>
                <a:gd name="T3" fmla="*/ 75 h 94"/>
                <a:gd name="T4" fmla="*/ 20 w 49"/>
                <a:gd name="T5" fmla="*/ 75 h 94"/>
                <a:gd name="T6" fmla="*/ 1 w 49"/>
                <a:gd name="T7" fmla="*/ 46 h 94"/>
                <a:gd name="T8" fmla="*/ 1 w 49"/>
                <a:gd name="T9" fmla="*/ 46 h 94"/>
                <a:gd name="T10" fmla="*/ 0 w 49"/>
                <a:gd name="T11" fmla="*/ 41 h 94"/>
                <a:gd name="T12" fmla="*/ 0 w 49"/>
                <a:gd name="T13" fmla="*/ 41 h 94"/>
                <a:gd name="T14" fmla="*/ 20 w 49"/>
                <a:gd name="T15" fmla="*/ 1 h 94"/>
                <a:gd name="T16" fmla="*/ 20 w 49"/>
                <a:gd name="T17" fmla="*/ 1 h 94"/>
                <a:gd name="T18" fmla="*/ 22 w 49"/>
                <a:gd name="T19" fmla="*/ 0 h 94"/>
                <a:gd name="T20" fmla="*/ 24 w 49"/>
                <a:gd name="T21" fmla="*/ 0 h 94"/>
                <a:gd name="T22" fmla="*/ 30 w 49"/>
                <a:gd name="T23" fmla="*/ 0 h 94"/>
                <a:gd name="T24" fmla="*/ 34 w 49"/>
                <a:gd name="T25" fmla="*/ 4 h 94"/>
                <a:gd name="T26" fmla="*/ 34 w 49"/>
                <a:gd name="T27" fmla="*/ 4 h 94"/>
                <a:gd name="T28" fmla="*/ 30 w 49"/>
                <a:gd name="T29" fmla="*/ 8 h 94"/>
                <a:gd name="T30" fmla="*/ 30 w 49"/>
                <a:gd name="T31" fmla="*/ 8 h 94"/>
                <a:gd name="T32" fmla="*/ 26 w 49"/>
                <a:gd name="T33" fmla="*/ 8 h 94"/>
                <a:gd name="T34" fmla="*/ 18 w 49"/>
                <a:gd name="T35" fmla="*/ 20 h 94"/>
                <a:gd name="T36" fmla="*/ 18 w 49"/>
                <a:gd name="T37" fmla="*/ 20 h 94"/>
                <a:gd name="T38" fmla="*/ 9 w 49"/>
                <a:gd name="T39" fmla="*/ 41 h 94"/>
                <a:gd name="T40" fmla="*/ 9 w 49"/>
                <a:gd name="T41" fmla="*/ 41 h 94"/>
                <a:gd name="T42" fmla="*/ 9 w 49"/>
                <a:gd name="T43" fmla="*/ 43 h 94"/>
                <a:gd name="T44" fmla="*/ 9 w 49"/>
                <a:gd name="T45" fmla="*/ 43 h 94"/>
                <a:gd name="T46" fmla="*/ 27 w 49"/>
                <a:gd name="T47" fmla="*/ 70 h 94"/>
                <a:gd name="T48" fmla="*/ 27 w 49"/>
                <a:gd name="T49" fmla="*/ 70 h 94"/>
                <a:gd name="T50" fmla="*/ 40 w 49"/>
                <a:gd name="T51" fmla="*/ 82 h 94"/>
                <a:gd name="T52" fmla="*/ 40 w 49"/>
                <a:gd name="T53" fmla="*/ 82 h 94"/>
                <a:gd name="T54" fmla="*/ 46 w 49"/>
                <a:gd name="T55" fmla="*/ 85 h 94"/>
                <a:gd name="T56" fmla="*/ 46 w 49"/>
                <a:gd name="T57" fmla="*/ 85 h 94"/>
                <a:gd name="T58" fmla="*/ 48 w 49"/>
                <a:gd name="T59" fmla="*/ 91 h 94"/>
                <a:gd name="T60" fmla="*/ 48 w 49"/>
                <a:gd name="T61" fmla="*/ 91 h 94"/>
                <a:gd name="T62" fmla="*/ 44 w 49"/>
                <a:gd name="T63" fmla="*/ 94 h 94"/>
                <a:gd name="T64" fmla="*/ 44 w 49"/>
                <a:gd name="T65" fmla="*/ 94 h 94"/>
                <a:gd name="T66" fmla="*/ 42 w 49"/>
                <a:gd name="T67" fmla="*/ 9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 h="94">
                  <a:moveTo>
                    <a:pt x="42" y="93"/>
                  </a:moveTo>
                  <a:cubicBezTo>
                    <a:pt x="42" y="93"/>
                    <a:pt x="31" y="88"/>
                    <a:pt x="20" y="75"/>
                  </a:cubicBezTo>
                  <a:cubicBezTo>
                    <a:pt x="20" y="75"/>
                    <a:pt x="20" y="75"/>
                    <a:pt x="20" y="75"/>
                  </a:cubicBezTo>
                  <a:cubicBezTo>
                    <a:pt x="10" y="64"/>
                    <a:pt x="5" y="59"/>
                    <a:pt x="1" y="46"/>
                  </a:cubicBezTo>
                  <a:cubicBezTo>
                    <a:pt x="1" y="46"/>
                    <a:pt x="1" y="46"/>
                    <a:pt x="1" y="46"/>
                  </a:cubicBezTo>
                  <a:cubicBezTo>
                    <a:pt x="0" y="45"/>
                    <a:pt x="0" y="43"/>
                    <a:pt x="0" y="41"/>
                  </a:cubicBezTo>
                  <a:cubicBezTo>
                    <a:pt x="0" y="41"/>
                    <a:pt x="0" y="41"/>
                    <a:pt x="0" y="41"/>
                  </a:cubicBezTo>
                  <a:cubicBezTo>
                    <a:pt x="0" y="25"/>
                    <a:pt x="20" y="2"/>
                    <a:pt x="20" y="1"/>
                  </a:cubicBezTo>
                  <a:cubicBezTo>
                    <a:pt x="20" y="1"/>
                    <a:pt x="20" y="1"/>
                    <a:pt x="20" y="1"/>
                  </a:cubicBezTo>
                  <a:cubicBezTo>
                    <a:pt x="22" y="0"/>
                    <a:pt x="22" y="0"/>
                    <a:pt x="22" y="0"/>
                  </a:cubicBezTo>
                  <a:cubicBezTo>
                    <a:pt x="24" y="0"/>
                    <a:pt x="24" y="0"/>
                    <a:pt x="24" y="0"/>
                  </a:cubicBezTo>
                  <a:cubicBezTo>
                    <a:pt x="30" y="0"/>
                    <a:pt x="30" y="0"/>
                    <a:pt x="30" y="0"/>
                  </a:cubicBezTo>
                  <a:cubicBezTo>
                    <a:pt x="32" y="0"/>
                    <a:pt x="34" y="1"/>
                    <a:pt x="34" y="4"/>
                  </a:cubicBezTo>
                  <a:cubicBezTo>
                    <a:pt x="34" y="4"/>
                    <a:pt x="34" y="4"/>
                    <a:pt x="34" y="4"/>
                  </a:cubicBezTo>
                  <a:cubicBezTo>
                    <a:pt x="34" y="6"/>
                    <a:pt x="32" y="8"/>
                    <a:pt x="30" y="8"/>
                  </a:cubicBezTo>
                  <a:cubicBezTo>
                    <a:pt x="30" y="8"/>
                    <a:pt x="30" y="8"/>
                    <a:pt x="30" y="8"/>
                  </a:cubicBezTo>
                  <a:cubicBezTo>
                    <a:pt x="26" y="8"/>
                    <a:pt x="26" y="8"/>
                    <a:pt x="26" y="8"/>
                  </a:cubicBezTo>
                  <a:cubicBezTo>
                    <a:pt x="24" y="11"/>
                    <a:pt x="21" y="15"/>
                    <a:pt x="18" y="20"/>
                  </a:cubicBezTo>
                  <a:cubicBezTo>
                    <a:pt x="18" y="20"/>
                    <a:pt x="18" y="20"/>
                    <a:pt x="18" y="20"/>
                  </a:cubicBezTo>
                  <a:cubicBezTo>
                    <a:pt x="13" y="27"/>
                    <a:pt x="8" y="37"/>
                    <a:pt x="9" y="41"/>
                  </a:cubicBezTo>
                  <a:cubicBezTo>
                    <a:pt x="9" y="41"/>
                    <a:pt x="9" y="41"/>
                    <a:pt x="9" y="41"/>
                  </a:cubicBezTo>
                  <a:cubicBezTo>
                    <a:pt x="9" y="42"/>
                    <a:pt x="9" y="43"/>
                    <a:pt x="9" y="43"/>
                  </a:cubicBezTo>
                  <a:cubicBezTo>
                    <a:pt x="9" y="43"/>
                    <a:pt x="9" y="43"/>
                    <a:pt x="9" y="43"/>
                  </a:cubicBezTo>
                  <a:cubicBezTo>
                    <a:pt x="13" y="54"/>
                    <a:pt x="17" y="57"/>
                    <a:pt x="27" y="70"/>
                  </a:cubicBezTo>
                  <a:cubicBezTo>
                    <a:pt x="27" y="70"/>
                    <a:pt x="27" y="70"/>
                    <a:pt x="27" y="70"/>
                  </a:cubicBezTo>
                  <a:cubicBezTo>
                    <a:pt x="32" y="75"/>
                    <a:pt x="37" y="79"/>
                    <a:pt x="40" y="82"/>
                  </a:cubicBezTo>
                  <a:cubicBezTo>
                    <a:pt x="40" y="82"/>
                    <a:pt x="40" y="82"/>
                    <a:pt x="40" y="82"/>
                  </a:cubicBezTo>
                  <a:cubicBezTo>
                    <a:pt x="44" y="84"/>
                    <a:pt x="46" y="85"/>
                    <a:pt x="46" y="85"/>
                  </a:cubicBezTo>
                  <a:cubicBezTo>
                    <a:pt x="46" y="85"/>
                    <a:pt x="46" y="85"/>
                    <a:pt x="46" y="85"/>
                  </a:cubicBezTo>
                  <a:cubicBezTo>
                    <a:pt x="48" y="86"/>
                    <a:pt x="49" y="89"/>
                    <a:pt x="48" y="91"/>
                  </a:cubicBezTo>
                  <a:cubicBezTo>
                    <a:pt x="48" y="91"/>
                    <a:pt x="48" y="91"/>
                    <a:pt x="48" y="91"/>
                  </a:cubicBezTo>
                  <a:cubicBezTo>
                    <a:pt x="47" y="93"/>
                    <a:pt x="46" y="94"/>
                    <a:pt x="44" y="94"/>
                  </a:cubicBezTo>
                  <a:cubicBezTo>
                    <a:pt x="44" y="94"/>
                    <a:pt x="44" y="94"/>
                    <a:pt x="44" y="94"/>
                  </a:cubicBezTo>
                  <a:cubicBezTo>
                    <a:pt x="43" y="94"/>
                    <a:pt x="43" y="93"/>
                    <a:pt x="42" y="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10"/>
            <p:cNvSpPr/>
            <p:nvPr/>
          </p:nvSpPr>
          <p:spPr bwMode="auto">
            <a:xfrm>
              <a:off x="1412" y="2164"/>
              <a:ext cx="24" cy="85"/>
            </a:xfrm>
            <a:custGeom>
              <a:avLst/>
              <a:gdLst>
                <a:gd name="T0" fmla="*/ 0 w 9"/>
                <a:gd name="T1" fmla="*/ 28 h 32"/>
                <a:gd name="T2" fmla="*/ 0 w 9"/>
                <a:gd name="T3" fmla="*/ 4 h 32"/>
                <a:gd name="T4" fmla="*/ 4 w 9"/>
                <a:gd name="T5" fmla="*/ 0 h 32"/>
                <a:gd name="T6" fmla="*/ 4 w 9"/>
                <a:gd name="T7" fmla="*/ 0 h 32"/>
                <a:gd name="T8" fmla="*/ 9 w 9"/>
                <a:gd name="T9" fmla="*/ 4 h 32"/>
                <a:gd name="T10" fmla="*/ 9 w 9"/>
                <a:gd name="T11" fmla="*/ 4 h 32"/>
                <a:gd name="T12" fmla="*/ 9 w 9"/>
                <a:gd name="T13" fmla="*/ 28 h 32"/>
                <a:gd name="T14" fmla="*/ 4 w 9"/>
                <a:gd name="T15" fmla="*/ 32 h 32"/>
                <a:gd name="T16" fmla="*/ 4 w 9"/>
                <a:gd name="T17" fmla="*/ 32 h 32"/>
                <a:gd name="T18" fmla="*/ 0 w 9"/>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32">
                  <a:moveTo>
                    <a:pt x="0" y="28"/>
                  </a:moveTo>
                  <a:cubicBezTo>
                    <a:pt x="0" y="4"/>
                    <a:pt x="0" y="4"/>
                    <a:pt x="0" y="4"/>
                  </a:cubicBezTo>
                  <a:cubicBezTo>
                    <a:pt x="0" y="2"/>
                    <a:pt x="2" y="0"/>
                    <a:pt x="4" y="0"/>
                  </a:cubicBezTo>
                  <a:cubicBezTo>
                    <a:pt x="4" y="0"/>
                    <a:pt x="4" y="0"/>
                    <a:pt x="4" y="0"/>
                  </a:cubicBezTo>
                  <a:cubicBezTo>
                    <a:pt x="7" y="0"/>
                    <a:pt x="9" y="2"/>
                    <a:pt x="9" y="4"/>
                  </a:cubicBezTo>
                  <a:cubicBezTo>
                    <a:pt x="9" y="4"/>
                    <a:pt x="9" y="4"/>
                    <a:pt x="9" y="4"/>
                  </a:cubicBezTo>
                  <a:cubicBezTo>
                    <a:pt x="9" y="28"/>
                    <a:pt x="9" y="28"/>
                    <a:pt x="9" y="28"/>
                  </a:cubicBezTo>
                  <a:cubicBezTo>
                    <a:pt x="9" y="30"/>
                    <a:pt x="7" y="32"/>
                    <a:pt x="4" y="32"/>
                  </a:cubicBezTo>
                  <a:cubicBezTo>
                    <a:pt x="4" y="32"/>
                    <a:pt x="4" y="32"/>
                    <a:pt x="4" y="32"/>
                  </a:cubicBezTo>
                  <a:cubicBezTo>
                    <a:pt x="2" y="32"/>
                    <a:pt x="0" y="30"/>
                    <a:pt x="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11"/>
            <p:cNvSpPr/>
            <p:nvPr/>
          </p:nvSpPr>
          <p:spPr bwMode="auto">
            <a:xfrm>
              <a:off x="1285" y="2241"/>
              <a:ext cx="227" cy="89"/>
            </a:xfrm>
            <a:custGeom>
              <a:avLst/>
              <a:gdLst>
                <a:gd name="T0" fmla="*/ 51 w 86"/>
                <a:gd name="T1" fmla="*/ 15 h 34"/>
                <a:gd name="T2" fmla="*/ 35 w 86"/>
                <a:gd name="T3" fmla="*/ 32 h 34"/>
                <a:gd name="T4" fmla="*/ 3 w 86"/>
                <a:gd name="T5" fmla="*/ 11 h 34"/>
                <a:gd name="T6" fmla="*/ 1 w 86"/>
                <a:gd name="T7" fmla="*/ 5 h 34"/>
                <a:gd name="T8" fmla="*/ 1 w 86"/>
                <a:gd name="T9" fmla="*/ 5 h 34"/>
                <a:gd name="T10" fmla="*/ 7 w 86"/>
                <a:gd name="T11" fmla="*/ 4 h 34"/>
                <a:gd name="T12" fmla="*/ 7 w 86"/>
                <a:gd name="T13" fmla="*/ 4 h 34"/>
                <a:gd name="T14" fmla="*/ 34 w 86"/>
                <a:gd name="T15" fmla="*/ 21 h 34"/>
                <a:gd name="T16" fmla="*/ 53 w 86"/>
                <a:gd name="T17" fmla="*/ 0 h 34"/>
                <a:gd name="T18" fmla="*/ 63 w 86"/>
                <a:gd name="T19" fmla="*/ 19 h 34"/>
                <a:gd name="T20" fmla="*/ 78 w 86"/>
                <a:gd name="T21" fmla="*/ 5 h 34"/>
                <a:gd name="T22" fmla="*/ 84 w 86"/>
                <a:gd name="T23" fmla="*/ 5 h 34"/>
                <a:gd name="T24" fmla="*/ 84 w 86"/>
                <a:gd name="T25" fmla="*/ 5 h 34"/>
                <a:gd name="T26" fmla="*/ 84 w 86"/>
                <a:gd name="T27" fmla="*/ 11 h 34"/>
                <a:gd name="T28" fmla="*/ 84 w 86"/>
                <a:gd name="T29" fmla="*/ 11 h 34"/>
                <a:gd name="T30" fmla="*/ 61 w 86"/>
                <a:gd name="T31" fmla="*/ 34 h 34"/>
                <a:gd name="T32" fmla="*/ 51 w 86"/>
                <a:gd name="T33" fmla="*/ 1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6" h="34">
                  <a:moveTo>
                    <a:pt x="51" y="15"/>
                  </a:moveTo>
                  <a:cubicBezTo>
                    <a:pt x="35" y="32"/>
                    <a:pt x="35" y="32"/>
                    <a:pt x="35" y="32"/>
                  </a:cubicBezTo>
                  <a:cubicBezTo>
                    <a:pt x="3" y="11"/>
                    <a:pt x="3" y="11"/>
                    <a:pt x="3" y="11"/>
                  </a:cubicBezTo>
                  <a:cubicBezTo>
                    <a:pt x="0" y="10"/>
                    <a:pt x="0" y="7"/>
                    <a:pt x="1" y="5"/>
                  </a:cubicBezTo>
                  <a:cubicBezTo>
                    <a:pt x="1" y="5"/>
                    <a:pt x="1" y="5"/>
                    <a:pt x="1" y="5"/>
                  </a:cubicBezTo>
                  <a:cubicBezTo>
                    <a:pt x="2" y="3"/>
                    <a:pt x="5" y="3"/>
                    <a:pt x="7" y="4"/>
                  </a:cubicBezTo>
                  <a:cubicBezTo>
                    <a:pt x="7" y="4"/>
                    <a:pt x="7" y="4"/>
                    <a:pt x="7" y="4"/>
                  </a:cubicBezTo>
                  <a:cubicBezTo>
                    <a:pt x="34" y="21"/>
                    <a:pt x="34" y="21"/>
                    <a:pt x="34" y="21"/>
                  </a:cubicBezTo>
                  <a:cubicBezTo>
                    <a:pt x="53" y="0"/>
                    <a:pt x="53" y="0"/>
                    <a:pt x="53" y="0"/>
                  </a:cubicBezTo>
                  <a:cubicBezTo>
                    <a:pt x="63" y="19"/>
                    <a:pt x="63" y="19"/>
                    <a:pt x="63" y="19"/>
                  </a:cubicBezTo>
                  <a:cubicBezTo>
                    <a:pt x="78" y="5"/>
                    <a:pt x="78" y="5"/>
                    <a:pt x="78" y="5"/>
                  </a:cubicBezTo>
                  <a:cubicBezTo>
                    <a:pt x="80" y="3"/>
                    <a:pt x="83" y="3"/>
                    <a:pt x="84" y="5"/>
                  </a:cubicBezTo>
                  <a:cubicBezTo>
                    <a:pt x="84" y="5"/>
                    <a:pt x="84" y="5"/>
                    <a:pt x="84" y="5"/>
                  </a:cubicBezTo>
                  <a:cubicBezTo>
                    <a:pt x="86" y="6"/>
                    <a:pt x="86" y="9"/>
                    <a:pt x="84" y="11"/>
                  </a:cubicBezTo>
                  <a:cubicBezTo>
                    <a:pt x="84" y="11"/>
                    <a:pt x="84" y="11"/>
                    <a:pt x="84" y="11"/>
                  </a:cubicBezTo>
                  <a:cubicBezTo>
                    <a:pt x="61" y="34"/>
                    <a:pt x="61" y="34"/>
                    <a:pt x="61" y="34"/>
                  </a:cubicBezTo>
                  <a:cubicBezTo>
                    <a:pt x="51" y="15"/>
                    <a:pt x="51" y="15"/>
                    <a:pt x="5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12"/>
            <p:cNvSpPr>
              <a:spLocks noEditPoints="1"/>
            </p:cNvSpPr>
            <p:nvPr/>
          </p:nvSpPr>
          <p:spPr bwMode="auto">
            <a:xfrm>
              <a:off x="1388" y="2259"/>
              <a:ext cx="124" cy="552"/>
            </a:xfrm>
            <a:custGeom>
              <a:avLst/>
              <a:gdLst>
                <a:gd name="T0" fmla="*/ 5 w 124"/>
                <a:gd name="T1" fmla="*/ 518 h 552"/>
                <a:gd name="T2" fmla="*/ 0 w 124"/>
                <a:gd name="T3" fmla="*/ 515 h 552"/>
                <a:gd name="T4" fmla="*/ 24 w 124"/>
                <a:gd name="T5" fmla="*/ 3 h 552"/>
                <a:gd name="T6" fmla="*/ 48 w 124"/>
                <a:gd name="T7" fmla="*/ 0 h 552"/>
                <a:gd name="T8" fmla="*/ 124 w 124"/>
                <a:gd name="T9" fmla="*/ 481 h 552"/>
                <a:gd name="T10" fmla="*/ 82 w 124"/>
                <a:gd name="T11" fmla="*/ 552 h 552"/>
                <a:gd name="T12" fmla="*/ 5 w 124"/>
                <a:gd name="T13" fmla="*/ 518 h 552"/>
                <a:gd name="T14" fmla="*/ 5 w 124"/>
                <a:gd name="T15" fmla="*/ 518 h 552"/>
                <a:gd name="T16" fmla="*/ 71 w 124"/>
                <a:gd name="T17" fmla="*/ 523 h 552"/>
                <a:gd name="T18" fmla="*/ 100 w 124"/>
                <a:gd name="T19" fmla="*/ 478 h 552"/>
                <a:gd name="T20" fmla="*/ 42 w 124"/>
                <a:gd name="T21" fmla="*/ 114 h 552"/>
                <a:gd name="T22" fmla="*/ 24 w 124"/>
                <a:gd name="T23" fmla="*/ 499 h 552"/>
                <a:gd name="T24" fmla="*/ 71 w 124"/>
                <a:gd name="T25" fmla="*/ 523 h 552"/>
                <a:gd name="T26" fmla="*/ 71 w 124"/>
                <a:gd name="T27" fmla="*/ 523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4" h="552">
                  <a:moveTo>
                    <a:pt x="5" y="518"/>
                  </a:moveTo>
                  <a:lnTo>
                    <a:pt x="0" y="515"/>
                  </a:lnTo>
                  <a:lnTo>
                    <a:pt x="24" y="3"/>
                  </a:lnTo>
                  <a:lnTo>
                    <a:pt x="48" y="0"/>
                  </a:lnTo>
                  <a:lnTo>
                    <a:pt x="124" y="481"/>
                  </a:lnTo>
                  <a:lnTo>
                    <a:pt x="82" y="552"/>
                  </a:lnTo>
                  <a:lnTo>
                    <a:pt x="5" y="518"/>
                  </a:lnTo>
                  <a:lnTo>
                    <a:pt x="5" y="518"/>
                  </a:lnTo>
                  <a:close/>
                  <a:moveTo>
                    <a:pt x="71" y="523"/>
                  </a:moveTo>
                  <a:lnTo>
                    <a:pt x="100" y="478"/>
                  </a:lnTo>
                  <a:lnTo>
                    <a:pt x="42" y="114"/>
                  </a:lnTo>
                  <a:lnTo>
                    <a:pt x="24" y="499"/>
                  </a:lnTo>
                  <a:lnTo>
                    <a:pt x="71" y="523"/>
                  </a:lnTo>
                  <a:lnTo>
                    <a:pt x="71" y="5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13"/>
            <p:cNvSpPr/>
            <p:nvPr/>
          </p:nvSpPr>
          <p:spPr bwMode="auto">
            <a:xfrm>
              <a:off x="1285" y="1948"/>
              <a:ext cx="782" cy="581"/>
            </a:xfrm>
            <a:custGeom>
              <a:avLst/>
              <a:gdLst>
                <a:gd name="T0" fmla="*/ 3 w 296"/>
                <a:gd name="T1" fmla="*/ 171 h 220"/>
                <a:gd name="T2" fmla="*/ 1 w 296"/>
                <a:gd name="T3" fmla="*/ 165 h 220"/>
                <a:gd name="T4" fmla="*/ 1 w 296"/>
                <a:gd name="T5" fmla="*/ 165 h 220"/>
                <a:gd name="T6" fmla="*/ 7 w 296"/>
                <a:gd name="T7" fmla="*/ 163 h 220"/>
                <a:gd name="T8" fmla="*/ 7 w 296"/>
                <a:gd name="T9" fmla="*/ 163 h 220"/>
                <a:gd name="T10" fmla="*/ 59 w 296"/>
                <a:gd name="T11" fmla="*/ 187 h 220"/>
                <a:gd name="T12" fmla="*/ 59 w 296"/>
                <a:gd name="T13" fmla="*/ 187 h 220"/>
                <a:gd name="T14" fmla="*/ 153 w 296"/>
                <a:gd name="T15" fmla="*/ 212 h 220"/>
                <a:gd name="T16" fmla="*/ 153 w 296"/>
                <a:gd name="T17" fmla="*/ 212 h 220"/>
                <a:gd name="T18" fmla="*/ 180 w 296"/>
                <a:gd name="T19" fmla="*/ 207 h 220"/>
                <a:gd name="T20" fmla="*/ 180 w 296"/>
                <a:gd name="T21" fmla="*/ 207 h 220"/>
                <a:gd name="T22" fmla="*/ 253 w 296"/>
                <a:gd name="T23" fmla="*/ 123 h 220"/>
                <a:gd name="T24" fmla="*/ 253 w 296"/>
                <a:gd name="T25" fmla="*/ 123 h 220"/>
                <a:gd name="T26" fmla="*/ 287 w 296"/>
                <a:gd name="T27" fmla="*/ 58 h 220"/>
                <a:gd name="T28" fmla="*/ 287 w 296"/>
                <a:gd name="T29" fmla="*/ 58 h 220"/>
                <a:gd name="T30" fmla="*/ 283 w 296"/>
                <a:gd name="T31" fmla="*/ 5 h 220"/>
                <a:gd name="T32" fmla="*/ 287 w 296"/>
                <a:gd name="T33" fmla="*/ 0 h 220"/>
                <a:gd name="T34" fmla="*/ 287 w 296"/>
                <a:gd name="T35" fmla="*/ 0 h 220"/>
                <a:gd name="T36" fmla="*/ 291 w 296"/>
                <a:gd name="T37" fmla="*/ 4 h 220"/>
                <a:gd name="T38" fmla="*/ 291 w 296"/>
                <a:gd name="T39" fmla="*/ 4 h 220"/>
                <a:gd name="T40" fmla="*/ 296 w 296"/>
                <a:gd name="T41" fmla="*/ 60 h 220"/>
                <a:gd name="T42" fmla="*/ 295 w 296"/>
                <a:gd name="T43" fmla="*/ 61 h 220"/>
                <a:gd name="T44" fmla="*/ 184 w 296"/>
                <a:gd name="T45" fmla="*/ 215 h 220"/>
                <a:gd name="T46" fmla="*/ 184 w 296"/>
                <a:gd name="T47" fmla="*/ 215 h 220"/>
                <a:gd name="T48" fmla="*/ 153 w 296"/>
                <a:gd name="T49" fmla="*/ 220 h 220"/>
                <a:gd name="T50" fmla="*/ 153 w 296"/>
                <a:gd name="T51" fmla="*/ 220 h 220"/>
                <a:gd name="T52" fmla="*/ 3 w 296"/>
                <a:gd name="T53" fmla="*/ 171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96" h="220">
                  <a:moveTo>
                    <a:pt x="3" y="171"/>
                  </a:moveTo>
                  <a:cubicBezTo>
                    <a:pt x="1" y="170"/>
                    <a:pt x="0" y="167"/>
                    <a:pt x="1" y="165"/>
                  </a:cubicBezTo>
                  <a:cubicBezTo>
                    <a:pt x="1" y="165"/>
                    <a:pt x="1" y="165"/>
                    <a:pt x="1" y="165"/>
                  </a:cubicBezTo>
                  <a:cubicBezTo>
                    <a:pt x="2" y="163"/>
                    <a:pt x="5" y="162"/>
                    <a:pt x="7" y="163"/>
                  </a:cubicBezTo>
                  <a:cubicBezTo>
                    <a:pt x="7" y="163"/>
                    <a:pt x="7" y="163"/>
                    <a:pt x="7" y="163"/>
                  </a:cubicBezTo>
                  <a:cubicBezTo>
                    <a:pt x="7" y="163"/>
                    <a:pt x="29" y="175"/>
                    <a:pt x="59" y="187"/>
                  </a:cubicBezTo>
                  <a:cubicBezTo>
                    <a:pt x="59" y="187"/>
                    <a:pt x="59" y="187"/>
                    <a:pt x="59" y="187"/>
                  </a:cubicBezTo>
                  <a:cubicBezTo>
                    <a:pt x="88" y="200"/>
                    <a:pt x="125" y="212"/>
                    <a:pt x="153" y="212"/>
                  </a:cubicBezTo>
                  <a:cubicBezTo>
                    <a:pt x="153" y="212"/>
                    <a:pt x="153" y="212"/>
                    <a:pt x="153" y="212"/>
                  </a:cubicBezTo>
                  <a:cubicBezTo>
                    <a:pt x="164" y="212"/>
                    <a:pt x="173" y="210"/>
                    <a:pt x="180" y="207"/>
                  </a:cubicBezTo>
                  <a:cubicBezTo>
                    <a:pt x="180" y="207"/>
                    <a:pt x="180" y="207"/>
                    <a:pt x="180" y="207"/>
                  </a:cubicBezTo>
                  <a:cubicBezTo>
                    <a:pt x="204" y="195"/>
                    <a:pt x="232" y="158"/>
                    <a:pt x="253" y="123"/>
                  </a:cubicBezTo>
                  <a:cubicBezTo>
                    <a:pt x="253" y="123"/>
                    <a:pt x="253" y="123"/>
                    <a:pt x="253" y="123"/>
                  </a:cubicBezTo>
                  <a:cubicBezTo>
                    <a:pt x="271" y="92"/>
                    <a:pt x="284" y="64"/>
                    <a:pt x="287" y="58"/>
                  </a:cubicBezTo>
                  <a:cubicBezTo>
                    <a:pt x="287" y="58"/>
                    <a:pt x="287" y="58"/>
                    <a:pt x="287" y="58"/>
                  </a:cubicBezTo>
                  <a:cubicBezTo>
                    <a:pt x="283" y="5"/>
                    <a:pt x="283" y="5"/>
                    <a:pt x="283" y="5"/>
                  </a:cubicBezTo>
                  <a:cubicBezTo>
                    <a:pt x="282" y="2"/>
                    <a:pt x="284" y="0"/>
                    <a:pt x="287" y="0"/>
                  </a:cubicBezTo>
                  <a:cubicBezTo>
                    <a:pt x="287" y="0"/>
                    <a:pt x="287" y="0"/>
                    <a:pt x="287" y="0"/>
                  </a:cubicBezTo>
                  <a:cubicBezTo>
                    <a:pt x="289" y="0"/>
                    <a:pt x="291" y="1"/>
                    <a:pt x="291" y="4"/>
                  </a:cubicBezTo>
                  <a:cubicBezTo>
                    <a:pt x="291" y="4"/>
                    <a:pt x="291" y="4"/>
                    <a:pt x="291" y="4"/>
                  </a:cubicBezTo>
                  <a:cubicBezTo>
                    <a:pt x="296" y="60"/>
                    <a:pt x="296" y="60"/>
                    <a:pt x="296" y="60"/>
                  </a:cubicBezTo>
                  <a:cubicBezTo>
                    <a:pt x="295" y="61"/>
                    <a:pt x="295" y="61"/>
                    <a:pt x="295" y="61"/>
                  </a:cubicBezTo>
                  <a:cubicBezTo>
                    <a:pt x="295" y="61"/>
                    <a:pt x="239" y="188"/>
                    <a:pt x="184" y="215"/>
                  </a:cubicBezTo>
                  <a:cubicBezTo>
                    <a:pt x="184" y="215"/>
                    <a:pt x="184" y="215"/>
                    <a:pt x="184" y="215"/>
                  </a:cubicBezTo>
                  <a:cubicBezTo>
                    <a:pt x="175" y="219"/>
                    <a:pt x="165" y="220"/>
                    <a:pt x="153" y="220"/>
                  </a:cubicBezTo>
                  <a:cubicBezTo>
                    <a:pt x="153" y="220"/>
                    <a:pt x="153" y="220"/>
                    <a:pt x="153" y="220"/>
                  </a:cubicBezTo>
                  <a:cubicBezTo>
                    <a:pt x="92" y="220"/>
                    <a:pt x="3" y="171"/>
                    <a:pt x="3" y="1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14"/>
            <p:cNvSpPr/>
            <p:nvPr/>
          </p:nvSpPr>
          <p:spPr bwMode="auto">
            <a:xfrm>
              <a:off x="2040" y="2000"/>
              <a:ext cx="85" cy="114"/>
            </a:xfrm>
            <a:custGeom>
              <a:avLst/>
              <a:gdLst>
                <a:gd name="T0" fmla="*/ 3 w 32"/>
                <a:gd name="T1" fmla="*/ 42 h 43"/>
                <a:gd name="T2" fmla="*/ 2 w 32"/>
                <a:gd name="T3" fmla="*/ 36 h 43"/>
                <a:gd name="T4" fmla="*/ 2 w 32"/>
                <a:gd name="T5" fmla="*/ 36 h 43"/>
                <a:gd name="T6" fmla="*/ 23 w 32"/>
                <a:gd name="T7" fmla="*/ 3 h 43"/>
                <a:gd name="T8" fmla="*/ 30 w 32"/>
                <a:gd name="T9" fmla="*/ 2 h 43"/>
                <a:gd name="T10" fmla="*/ 30 w 32"/>
                <a:gd name="T11" fmla="*/ 2 h 43"/>
                <a:gd name="T12" fmla="*/ 31 w 32"/>
                <a:gd name="T13" fmla="*/ 8 h 43"/>
                <a:gd name="T14" fmla="*/ 31 w 32"/>
                <a:gd name="T15" fmla="*/ 8 h 43"/>
                <a:gd name="T16" fmla="*/ 9 w 32"/>
                <a:gd name="T17" fmla="*/ 41 h 43"/>
                <a:gd name="T18" fmla="*/ 5 w 32"/>
                <a:gd name="T19" fmla="*/ 43 h 43"/>
                <a:gd name="T20" fmla="*/ 5 w 32"/>
                <a:gd name="T21" fmla="*/ 43 h 43"/>
                <a:gd name="T22" fmla="*/ 3 w 32"/>
                <a:gd name="T23" fmla="*/ 4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 h="43">
                  <a:moveTo>
                    <a:pt x="3" y="42"/>
                  </a:moveTo>
                  <a:cubicBezTo>
                    <a:pt x="1" y="41"/>
                    <a:pt x="0" y="38"/>
                    <a:pt x="2" y="36"/>
                  </a:cubicBezTo>
                  <a:cubicBezTo>
                    <a:pt x="2" y="36"/>
                    <a:pt x="2" y="36"/>
                    <a:pt x="2" y="36"/>
                  </a:cubicBezTo>
                  <a:cubicBezTo>
                    <a:pt x="23" y="3"/>
                    <a:pt x="23" y="3"/>
                    <a:pt x="23" y="3"/>
                  </a:cubicBezTo>
                  <a:cubicBezTo>
                    <a:pt x="25" y="1"/>
                    <a:pt x="28" y="0"/>
                    <a:pt x="30" y="2"/>
                  </a:cubicBezTo>
                  <a:cubicBezTo>
                    <a:pt x="30" y="2"/>
                    <a:pt x="30" y="2"/>
                    <a:pt x="30" y="2"/>
                  </a:cubicBezTo>
                  <a:cubicBezTo>
                    <a:pt x="32" y="3"/>
                    <a:pt x="32" y="6"/>
                    <a:pt x="31" y="8"/>
                  </a:cubicBezTo>
                  <a:cubicBezTo>
                    <a:pt x="31" y="8"/>
                    <a:pt x="31" y="8"/>
                    <a:pt x="31" y="8"/>
                  </a:cubicBezTo>
                  <a:cubicBezTo>
                    <a:pt x="9" y="41"/>
                    <a:pt x="9" y="41"/>
                    <a:pt x="9" y="41"/>
                  </a:cubicBezTo>
                  <a:cubicBezTo>
                    <a:pt x="8" y="43"/>
                    <a:pt x="7" y="43"/>
                    <a:pt x="5" y="43"/>
                  </a:cubicBezTo>
                  <a:cubicBezTo>
                    <a:pt x="5" y="43"/>
                    <a:pt x="5" y="43"/>
                    <a:pt x="5" y="43"/>
                  </a:cubicBezTo>
                  <a:cubicBezTo>
                    <a:pt x="4" y="43"/>
                    <a:pt x="4" y="43"/>
                    <a:pt x="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15"/>
            <p:cNvSpPr/>
            <p:nvPr/>
          </p:nvSpPr>
          <p:spPr bwMode="auto">
            <a:xfrm>
              <a:off x="1488" y="2114"/>
              <a:ext cx="716" cy="327"/>
            </a:xfrm>
            <a:custGeom>
              <a:avLst/>
              <a:gdLst>
                <a:gd name="T0" fmla="*/ 203 w 271"/>
                <a:gd name="T1" fmla="*/ 123 h 124"/>
                <a:gd name="T2" fmla="*/ 4 w 271"/>
                <a:gd name="T3" fmla="*/ 94 h 124"/>
                <a:gd name="T4" fmla="*/ 4 w 271"/>
                <a:gd name="T5" fmla="*/ 94 h 124"/>
                <a:gd name="T6" fmla="*/ 0 w 271"/>
                <a:gd name="T7" fmla="*/ 89 h 124"/>
                <a:gd name="T8" fmla="*/ 0 w 271"/>
                <a:gd name="T9" fmla="*/ 89 h 124"/>
                <a:gd name="T10" fmla="*/ 5 w 271"/>
                <a:gd name="T11" fmla="*/ 85 h 124"/>
                <a:gd name="T12" fmla="*/ 5 w 271"/>
                <a:gd name="T13" fmla="*/ 85 h 124"/>
                <a:gd name="T14" fmla="*/ 205 w 271"/>
                <a:gd name="T15" fmla="*/ 114 h 124"/>
                <a:gd name="T16" fmla="*/ 205 w 271"/>
                <a:gd name="T17" fmla="*/ 114 h 124"/>
                <a:gd name="T18" fmla="*/ 214 w 271"/>
                <a:gd name="T19" fmla="*/ 115 h 124"/>
                <a:gd name="T20" fmla="*/ 214 w 271"/>
                <a:gd name="T21" fmla="*/ 115 h 124"/>
                <a:gd name="T22" fmla="*/ 255 w 271"/>
                <a:gd name="T23" fmla="*/ 71 h 124"/>
                <a:gd name="T24" fmla="*/ 255 w 271"/>
                <a:gd name="T25" fmla="*/ 71 h 124"/>
                <a:gd name="T26" fmla="*/ 261 w 271"/>
                <a:gd name="T27" fmla="*/ 47 h 124"/>
                <a:gd name="T28" fmla="*/ 261 w 271"/>
                <a:gd name="T29" fmla="*/ 47 h 124"/>
                <a:gd name="T30" fmla="*/ 262 w 271"/>
                <a:gd name="T31" fmla="*/ 12 h 124"/>
                <a:gd name="T32" fmla="*/ 262 w 271"/>
                <a:gd name="T33" fmla="*/ 12 h 124"/>
                <a:gd name="T34" fmla="*/ 262 w 271"/>
                <a:gd name="T35" fmla="*/ 5 h 124"/>
                <a:gd name="T36" fmla="*/ 262 w 271"/>
                <a:gd name="T37" fmla="*/ 5 h 124"/>
                <a:gd name="T38" fmla="*/ 267 w 271"/>
                <a:gd name="T39" fmla="*/ 0 h 124"/>
                <a:gd name="T40" fmla="*/ 267 w 271"/>
                <a:gd name="T41" fmla="*/ 0 h 124"/>
                <a:gd name="T42" fmla="*/ 271 w 271"/>
                <a:gd name="T43" fmla="*/ 4 h 124"/>
                <a:gd name="T44" fmla="*/ 271 w 271"/>
                <a:gd name="T45" fmla="*/ 4 h 124"/>
                <a:gd name="T46" fmla="*/ 271 w 271"/>
                <a:gd name="T47" fmla="*/ 12 h 124"/>
                <a:gd name="T48" fmla="*/ 271 w 271"/>
                <a:gd name="T49" fmla="*/ 12 h 124"/>
                <a:gd name="T50" fmla="*/ 270 w 271"/>
                <a:gd name="T51" fmla="*/ 48 h 124"/>
                <a:gd name="T52" fmla="*/ 270 w 271"/>
                <a:gd name="T53" fmla="*/ 48 h 124"/>
                <a:gd name="T54" fmla="*/ 261 w 271"/>
                <a:gd name="T55" fmla="*/ 78 h 124"/>
                <a:gd name="T56" fmla="*/ 261 w 271"/>
                <a:gd name="T57" fmla="*/ 78 h 124"/>
                <a:gd name="T58" fmla="*/ 214 w 271"/>
                <a:gd name="T59" fmla="*/ 124 h 124"/>
                <a:gd name="T60" fmla="*/ 214 w 271"/>
                <a:gd name="T61" fmla="*/ 124 h 124"/>
                <a:gd name="T62" fmla="*/ 203 w 271"/>
                <a:gd name="T63" fmla="*/ 12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1" h="124">
                  <a:moveTo>
                    <a:pt x="203" y="123"/>
                  </a:moveTo>
                  <a:cubicBezTo>
                    <a:pt x="166" y="114"/>
                    <a:pt x="4" y="94"/>
                    <a:pt x="4" y="94"/>
                  </a:cubicBezTo>
                  <a:cubicBezTo>
                    <a:pt x="4" y="94"/>
                    <a:pt x="4" y="94"/>
                    <a:pt x="4" y="94"/>
                  </a:cubicBezTo>
                  <a:cubicBezTo>
                    <a:pt x="1" y="93"/>
                    <a:pt x="0" y="91"/>
                    <a:pt x="0" y="89"/>
                  </a:cubicBezTo>
                  <a:cubicBezTo>
                    <a:pt x="0" y="89"/>
                    <a:pt x="0" y="89"/>
                    <a:pt x="0" y="89"/>
                  </a:cubicBezTo>
                  <a:cubicBezTo>
                    <a:pt x="0" y="86"/>
                    <a:pt x="2" y="85"/>
                    <a:pt x="5" y="85"/>
                  </a:cubicBezTo>
                  <a:cubicBezTo>
                    <a:pt x="5" y="85"/>
                    <a:pt x="5" y="85"/>
                    <a:pt x="5" y="85"/>
                  </a:cubicBezTo>
                  <a:cubicBezTo>
                    <a:pt x="5" y="85"/>
                    <a:pt x="166" y="105"/>
                    <a:pt x="205" y="114"/>
                  </a:cubicBezTo>
                  <a:cubicBezTo>
                    <a:pt x="205" y="114"/>
                    <a:pt x="205" y="114"/>
                    <a:pt x="205" y="114"/>
                  </a:cubicBezTo>
                  <a:cubicBezTo>
                    <a:pt x="208" y="115"/>
                    <a:pt x="211" y="115"/>
                    <a:pt x="214" y="115"/>
                  </a:cubicBezTo>
                  <a:cubicBezTo>
                    <a:pt x="214" y="115"/>
                    <a:pt x="214" y="115"/>
                    <a:pt x="214" y="115"/>
                  </a:cubicBezTo>
                  <a:cubicBezTo>
                    <a:pt x="239" y="116"/>
                    <a:pt x="244" y="83"/>
                    <a:pt x="255" y="71"/>
                  </a:cubicBezTo>
                  <a:cubicBezTo>
                    <a:pt x="255" y="71"/>
                    <a:pt x="255" y="71"/>
                    <a:pt x="255" y="71"/>
                  </a:cubicBezTo>
                  <a:cubicBezTo>
                    <a:pt x="257" y="71"/>
                    <a:pt x="260" y="59"/>
                    <a:pt x="261" y="47"/>
                  </a:cubicBezTo>
                  <a:cubicBezTo>
                    <a:pt x="261" y="47"/>
                    <a:pt x="261" y="47"/>
                    <a:pt x="261" y="47"/>
                  </a:cubicBezTo>
                  <a:cubicBezTo>
                    <a:pt x="262" y="35"/>
                    <a:pt x="262" y="21"/>
                    <a:pt x="262" y="12"/>
                  </a:cubicBezTo>
                  <a:cubicBezTo>
                    <a:pt x="262" y="12"/>
                    <a:pt x="262" y="12"/>
                    <a:pt x="262" y="12"/>
                  </a:cubicBezTo>
                  <a:cubicBezTo>
                    <a:pt x="262" y="8"/>
                    <a:pt x="262" y="5"/>
                    <a:pt x="262" y="5"/>
                  </a:cubicBezTo>
                  <a:cubicBezTo>
                    <a:pt x="262" y="5"/>
                    <a:pt x="262" y="5"/>
                    <a:pt x="262" y="5"/>
                  </a:cubicBezTo>
                  <a:cubicBezTo>
                    <a:pt x="262" y="2"/>
                    <a:pt x="264" y="0"/>
                    <a:pt x="267" y="0"/>
                  </a:cubicBezTo>
                  <a:cubicBezTo>
                    <a:pt x="267" y="0"/>
                    <a:pt x="267" y="0"/>
                    <a:pt x="267" y="0"/>
                  </a:cubicBezTo>
                  <a:cubicBezTo>
                    <a:pt x="269" y="0"/>
                    <a:pt x="271" y="2"/>
                    <a:pt x="271" y="4"/>
                  </a:cubicBezTo>
                  <a:cubicBezTo>
                    <a:pt x="271" y="4"/>
                    <a:pt x="271" y="4"/>
                    <a:pt x="271" y="4"/>
                  </a:cubicBezTo>
                  <a:cubicBezTo>
                    <a:pt x="271" y="4"/>
                    <a:pt x="271" y="7"/>
                    <a:pt x="271" y="12"/>
                  </a:cubicBezTo>
                  <a:cubicBezTo>
                    <a:pt x="271" y="12"/>
                    <a:pt x="271" y="12"/>
                    <a:pt x="271" y="12"/>
                  </a:cubicBezTo>
                  <a:cubicBezTo>
                    <a:pt x="271" y="21"/>
                    <a:pt x="271" y="35"/>
                    <a:pt x="270" y="48"/>
                  </a:cubicBezTo>
                  <a:cubicBezTo>
                    <a:pt x="270" y="48"/>
                    <a:pt x="270" y="48"/>
                    <a:pt x="270" y="48"/>
                  </a:cubicBezTo>
                  <a:cubicBezTo>
                    <a:pt x="268" y="61"/>
                    <a:pt x="267" y="72"/>
                    <a:pt x="261" y="78"/>
                  </a:cubicBezTo>
                  <a:cubicBezTo>
                    <a:pt x="261" y="78"/>
                    <a:pt x="261" y="78"/>
                    <a:pt x="261" y="78"/>
                  </a:cubicBezTo>
                  <a:cubicBezTo>
                    <a:pt x="254" y="82"/>
                    <a:pt x="247" y="123"/>
                    <a:pt x="214" y="124"/>
                  </a:cubicBezTo>
                  <a:cubicBezTo>
                    <a:pt x="214" y="124"/>
                    <a:pt x="214" y="124"/>
                    <a:pt x="214" y="124"/>
                  </a:cubicBezTo>
                  <a:cubicBezTo>
                    <a:pt x="210" y="124"/>
                    <a:pt x="207" y="124"/>
                    <a:pt x="203" y="1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16"/>
            <p:cNvSpPr>
              <a:spLocks noEditPoints="1"/>
            </p:cNvSpPr>
            <p:nvPr/>
          </p:nvSpPr>
          <p:spPr bwMode="auto">
            <a:xfrm>
              <a:off x="1145" y="2196"/>
              <a:ext cx="470" cy="784"/>
            </a:xfrm>
            <a:custGeom>
              <a:avLst/>
              <a:gdLst>
                <a:gd name="T0" fmla="*/ 0 w 178"/>
                <a:gd name="T1" fmla="*/ 149 h 297"/>
                <a:gd name="T2" fmla="*/ 89 w 178"/>
                <a:gd name="T3" fmla="*/ 0 h 297"/>
                <a:gd name="T4" fmla="*/ 89 w 178"/>
                <a:gd name="T5" fmla="*/ 0 h 297"/>
                <a:gd name="T6" fmla="*/ 178 w 178"/>
                <a:gd name="T7" fmla="*/ 149 h 297"/>
                <a:gd name="T8" fmla="*/ 178 w 178"/>
                <a:gd name="T9" fmla="*/ 149 h 297"/>
                <a:gd name="T10" fmla="*/ 89 w 178"/>
                <a:gd name="T11" fmla="*/ 297 h 297"/>
                <a:gd name="T12" fmla="*/ 89 w 178"/>
                <a:gd name="T13" fmla="*/ 297 h 297"/>
                <a:gd name="T14" fmla="*/ 0 w 178"/>
                <a:gd name="T15" fmla="*/ 149 h 297"/>
                <a:gd name="T16" fmla="*/ 33 w 178"/>
                <a:gd name="T17" fmla="*/ 49 h 297"/>
                <a:gd name="T18" fmla="*/ 9 w 178"/>
                <a:gd name="T19" fmla="*/ 149 h 297"/>
                <a:gd name="T20" fmla="*/ 9 w 178"/>
                <a:gd name="T21" fmla="*/ 149 h 297"/>
                <a:gd name="T22" fmla="*/ 33 w 178"/>
                <a:gd name="T23" fmla="*/ 249 h 297"/>
                <a:gd name="T24" fmla="*/ 33 w 178"/>
                <a:gd name="T25" fmla="*/ 249 h 297"/>
                <a:gd name="T26" fmla="*/ 89 w 178"/>
                <a:gd name="T27" fmla="*/ 289 h 297"/>
                <a:gd name="T28" fmla="*/ 89 w 178"/>
                <a:gd name="T29" fmla="*/ 289 h 297"/>
                <a:gd name="T30" fmla="*/ 145 w 178"/>
                <a:gd name="T31" fmla="*/ 249 h 297"/>
                <a:gd name="T32" fmla="*/ 145 w 178"/>
                <a:gd name="T33" fmla="*/ 249 h 297"/>
                <a:gd name="T34" fmla="*/ 170 w 178"/>
                <a:gd name="T35" fmla="*/ 149 h 297"/>
                <a:gd name="T36" fmla="*/ 170 w 178"/>
                <a:gd name="T37" fmla="*/ 149 h 297"/>
                <a:gd name="T38" fmla="*/ 145 w 178"/>
                <a:gd name="T39" fmla="*/ 49 h 297"/>
                <a:gd name="T40" fmla="*/ 145 w 178"/>
                <a:gd name="T41" fmla="*/ 49 h 297"/>
                <a:gd name="T42" fmla="*/ 89 w 178"/>
                <a:gd name="T43" fmla="*/ 9 h 297"/>
                <a:gd name="T44" fmla="*/ 89 w 178"/>
                <a:gd name="T45" fmla="*/ 9 h 297"/>
                <a:gd name="T46" fmla="*/ 89 w 178"/>
                <a:gd name="T47" fmla="*/ 9 h 297"/>
                <a:gd name="T48" fmla="*/ 89 w 178"/>
                <a:gd name="T49" fmla="*/ 9 h 297"/>
                <a:gd name="T50" fmla="*/ 33 w 178"/>
                <a:gd name="T51" fmla="*/ 4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8" h="297">
                  <a:moveTo>
                    <a:pt x="0" y="149"/>
                  </a:moveTo>
                  <a:cubicBezTo>
                    <a:pt x="0" y="68"/>
                    <a:pt x="38" y="1"/>
                    <a:pt x="89" y="0"/>
                  </a:cubicBezTo>
                  <a:cubicBezTo>
                    <a:pt x="89" y="0"/>
                    <a:pt x="89" y="0"/>
                    <a:pt x="89" y="0"/>
                  </a:cubicBezTo>
                  <a:cubicBezTo>
                    <a:pt x="141" y="1"/>
                    <a:pt x="178" y="68"/>
                    <a:pt x="178" y="149"/>
                  </a:cubicBezTo>
                  <a:cubicBezTo>
                    <a:pt x="178" y="149"/>
                    <a:pt x="178" y="149"/>
                    <a:pt x="178" y="149"/>
                  </a:cubicBezTo>
                  <a:cubicBezTo>
                    <a:pt x="178" y="229"/>
                    <a:pt x="141" y="297"/>
                    <a:pt x="89" y="297"/>
                  </a:cubicBezTo>
                  <a:cubicBezTo>
                    <a:pt x="89" y="297"/>
                    <a:pt x="89" y="297"/>
                    <a:pt x="89" y="297"/>
                  </a:cubicBezTo>
                  <a:cubicBezTo>
                    <a:pt x="38" y="297"/>
                    <a:pt x="0" y="229"/>
                    <a:pt x="0" y="149"/>
                  </a:cubicBezTo>
                  <a:close/>
                  <a:moveTo>
                    <a:pt x="33" y="49"/>
                  </a:moveTo>
                  <a:cubicBezTo>
                    <a:pt x="18" y="74"/>
                    <a:pt x="9" y="109"/>
                    <a:pt x="9" y="149"/>
                  </a:cubicBezTo>
                  <a:cubicBezTo>
                    <a:pt x="9" y="149"/>
                    <a:pt x="9" y="149"/>
                    <a:pt x="9" y="149"/>
                  </a:cubicBezTo>
                  <a:cubicBezTo>
                    <a:pt x="9" y="188"/>
                    <a:pt x="18" y="223"/>
                    <a:pt x="33" y="249"/>
                  </a:cubicBezTo>
                  <a:cubicBezTo>
                    <a:pt x="33" y="249"/>
                    <a:pt x="33" y="249"/>
                    <a:pt x="33" y="249"/>
                  </a:cubicBezTo>
                  <a:cubicBezTo>
                    <a:pt x="48" y="274"/>
                    <a:pt x="68" y="289"/>
                    <a:pt x="89" y="289"/>
                  </a:cubicBezTo>
                  <a:cubicBezTo>
                    <a:pt x="89" y="289"/>
                    <a:pt x="89" y="289"/>
                    <a:pt x="89" y="289"/>
                  </a:cubicBezTo>
                  <a:cubicBezTo>
                    <a:pt x="111" y="289"/>
                    <a:pt x="131" y="274"/>
                    <a:pt x="145" y="249"/>
                  </a:cubicBezTo>
                  <a:cubicBezTo>
                    <a:pt x="145" y="249"/>
                    <a:pt x="145" y="249"/>
                    <a:pt x="145" y="249"/>
                  </a:cubicBezTo>
                  <a:cubicBezTo>
                    <a:pt x="160" y="223"/>
                    <a:pt x="170" y="188"/>
                    <a:pt x="170" y="149"/>
                  </a:cubicBezTo>
                  <a:cubicBezTo>
                    <a:pt x="170" y="149"/>
                    <a:pt x="170" y="149"/>
                    <a:pt x="170" y="149"/>
                  </a:cubicBezTo>
                  <a:cubicBezTo>
                    <a:pt x="170" y="109"/>
                    <a:pt x="160" y="74"/>
                    <a:pt x="145" y="49"/>
                  </a:cubicBezTo>
                  <a:cubicBezTo>
                    <a:pt x="145" y="49"/>
                    <a:pt x="145" y="49"/>
                    <a:pt x="145" y="49"/>
                  </a:cubicBezTo>
                  <a:cubicBezTo>
                    <a:pt x="131" y="23"/>
                    <a:pt x="111" y="9"/>
                    <a:pt x="89" y="9"/>
                  </a:cubicBezTo>
                  <a:cubicBezTo>
                    <a:pt x="89" y="9"/>
                    <a:pt x="89" y="9"/>
                    <a:pt x="89" y="9"/>
                  </a:cubicBezTo>
                  <a:cubicBezTo>
                    <a:pt x="89" y="9"/>
                    <a:pt x="89" y="9"/>
                    <a:pt x="89" y="9"/>
                  </a:cubicBezTo>
                  <a:cubicBezTo>
                    <a:pt x="89" y="9"/>
                    <a:pt x="89" y="9"/>
                    <a:pt x="89" y="9"/>
                  </a:cubicBezTo>
                  <a:cubicBezTo>
                    <a:pt x="68" y="9"/>
                    <a:pt x="48" y="23"/>
                    <a:pt x="33"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7"/>
            <p:cNvSpPr/>
            <p:nvPr/>
          </p:nvSpPr>
          <p:spPr bwMode="auto">
            <a:xfrm>
              <a:off x="1245" y="2946"/>
              <a:ext cx="111" cy="679"/>
            </a:xfrm>
            <a:custGeom>
              <a:avLst/>
              <a:gdLst>
                <a:gd name="T0" fmla="*/ 4 w 42"/>
                <a:gd name="T1" fmla="*/ 257 h 257"/>
                <a:gd name="T2" fmla="*/ 0 w 42"/>
                <a:gd name="T3" fmla="*/ 253 h 257"/>
                <a:gd name="T4" fmla="*/ 0 w 42"/>
                <a:gd name="T5" fmla="*/ 253 h 257"/>
                <a:gd name="T6" fmla="*/ 4 w 42"/>
                <a:gd name="T7" fmla="*/ 248 h 257"/>
                <a:gd name="T8" fmla="*/ 4 w 42"/>
                <a:gd name="T9" fmla="*/ 248 h 257"/>
                <a:gd name="T10" fmla="*/ 33 w 42"/>
                <a:gd name="T11" fmla="*/ 248 h 257"/>
                <a:gd name="T12" fmla="*/ 26 w 42"/>
                <a:gd name="T13" fmla="*/ 5 h 257"/>
                <a:gd name="T14" fmla="*/ 26 w 42"/>
                <a:gd name="T15" fmla="*/ 5 h 257"/>
                <a:gd name="T16" fmla="*/ 30 w 42"/>
                <a:gd name="T17" fmla="*/ 0 h 257"/>
                <a:gd name="T18" fmla="*/ 30 w 42"/>
                <a:gd name="T19" fmla="*/ 0 h 257"/>
                <a:gd name="T20" fmla="*/ 34 w 42"/>
                <a:gd name="T21" fmla="*/ 4 h 257"/>
                <a:gd name="T22" fmla="*/ 34 w 42"/>
                <a:gd name="T23" fmla="*/ 4 h 257"/>
                <a:gd name="T24" fmla="*/ 42 w 42"/>
                <a:gd name="T25" fmla="*/ 257 h 257"/>
                <a:gd name="T26" fmla="*/ 4 w 42"/>
                <a:gd name="T27" fmla="*/ 257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 h="257">
                  <a:moveTo>
                    <a:pt x="4" y="257"/>
                  </a:moveTo>
                  <a:cubicBezTo>
                    <a:pt x="2" y="257"/>
                    <a:pt x="0" y="255"/>
                    <a:pt x="0" y="253"/>
                  </a:cubicBezTo>
                  <a:cubicBezTo>
                    <a:pt x="0" y="253"/>
                    <a:pt x="0" y="253"/>
                    <a:pt x="0" y="253"/>
                  </a:cubicBezTo>
                  <a:cubicBezTo>
                    <a:pt x="0" y="250"/>
                    <a:pt x="2" y="248"/>
                    <a:pt x="4" y="248"/>
                  </a:cubicBezTo>
                  <a:cubicBezTo>
                    <a:pt x="4" y="248"/>
                    <a:pt x="4" y="248"/>
                    <a:pt x="4" y="248"/>
                  </a:cubicBezTo>
                  <a:cubicBezTo>
                    <a:pt x="33" y="248"/>
                    <a:pt x="33" y="248"/>
                    <a:pt x="33" y="248"/>
                  </a:cubicBezTo>
                  <a:cubicBezTo>
                    <a:pt x="26" y="5"/>
                    <a:pt x="26" y="5"/>
                    <a:pt x="26" y="5"/>
                  </a:cubicBezTo>
                  <a:cubicBezTo>
                    <a:pt x="26" y="5"/>
                    <a:pt x="26" y="5"/>
                    <a:pt x="26" y="5"/>
                  </a:cubicBezTo>
                  <a:cubicBezTo>
                    <a:pt x="26" y="2"/>
                    <a:pt x="28" y="0"/>
                    <a:pt x="30" y="0"/>
                  </a:cubicBezTo>
                  <a:cubicBezTo>
                    <a:pt x="30" y="0"/>
                    <a:pt x="30" y="0"/>
                    <a:pt x="30" y="0"/>
                  </a:cubicBezTo>
                  <a:cubicBezTo>
                    <a:pt x="32" y="0"/>
                    <a:pt x="34" y="2"/>
                    <a:pt x="34" y="4"/>
                  </a:cubicBezTo>
                  <a:cubicBezTo>
                    <a:pt x="34" y="4"/>
                    <a:pt x="34" y="4"/>
                    <a:pt x="34" y="4"/>
                  </a:cubicBezTo>
                  <a:cubicBezTo>
                    <a:pt x="42" y="257"/>
                    <a:pt x="42" y="257"/>
                    <a:pt x="42" y="257"/>
                  </a:cubicBezTo>
                  <a:cubicBezTo>
                    <a:pt x="4" y="257"/>
                    <a:pt x="4" y="257"/>
                    <a:pt x="4" y="2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8"/>
            <p:cNvSpPr/>
            <p:nvPr/>
          </p:nvSpPr>
          <p:spPr bwMode="auto">
            <a:xfrm>
              <a:off x="1438" y="2941"/>
              <a:ext cx="127" cy="684"/>
            </a:xfrm>
            <a:custGeom>
              <a:avLst/>
              <a:gdLst>
                <a:gd name="T0" fmla="*/ 7 w 48"/>
                <a:gd name="T1" fmla="*/ 259 h 259"/>
                <a:gd name="T2" fmla="*/ 0 w 48"/>
                <a:gd name="T3" fmla="*/ 4 h 259"/>
                <a:gd name="T4" fmla="*/ 0 w 48"/>
                <a:gd name="T5" fmla="*/ 4 h 259"/>
                <a:gd name="T6" fmla="*/ 4 w 48"/>
                <a:gd name="T7" fmla="*/ 0 h 259"/>
                <a:gd name="T8" fmla="*/ 4 w 48"/>
                <a:gd name="T9" fmla="*/ 0 h 259"/>
                <a:gd name="T10" fmla="*/ 9 w 48"/>
                <a:gd name="T11" fmla="*/ 4 h 259"/>
                <a:gd name="T12" fmla="*/ 9 w 48"/>
                <a:gd name="T13" fmla="*/ 4 h 259"/>
                <a:gd name="T14" fmla="*/ 16 w 48"/>
                <a:gd name="T15" fmla="*/ 250 h 259"/>
                <a:gd name="T16" fmla="*/ 43 w 48"/>
                <a:gd name="T17" fmla="*/ 250 h 259"/>
                <a:gd name="T18" fmla="*/ 48 w 48"/>
                <a:gd name="T19" fmla="*/ 255 h 259"/>
                <a:gd name="T20" fmla="*/ 48 w 48"/>
                <a:gd name="T21" fmla="*/ 255 h 259"/>
                <a:gd name="T22" fmla="*/ 43 w 48"/>
                <a:gd name="T23" fmla="*/ 259 h 259"/>
                <a:gd name="T24" fmla="*/ 43 w 48"/>
                <a:gd name="T25" fmla="*/ 259 h 259"/>
                <a:gd name="T26" fmla="*/ 7 w 48"/>
                <a:gd name="T27" fmla="*/ 259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259">
                  <a:moveTo>
                    <a:pt x="7" y="259"/>
                  </a:moveTo>
                  <a:cubicBezTo>
                    <a:pt x="0" y="4"/>
                    <a:pt x="0" y="4"/>
                    <a:pt x="0" y="4"/>
                  </a:cubicBezTo>
                  <a:cubicBezTo>
                    <a:pt x="0" y="4"/>
                    <a:pt x="0" y="4"/>
                    <a:pt x="0" y="4"/>
                  </a:cubicBezTo>
                  <a:cubicBezTo>
                    <a:pt x="0" y="2"/>
                    <a:pt x="2" y="0"/>
                    <a:pt x="4" y="0"/>
                  </a:cubicBezTo>
                  <a:cubicBezTo>
                    <a:pt x="4" y="0"/>
                    <a:pt x="4" y="0"/>
                    <a:pt x="4" y="0"/>
                  </a:cubicBezTo>
                  <a:cubicBezTo>
                    <a:pt x="6" y="0"/>
                    <a:pt x="8" y="2"/>
                    <a:pt x="9" y="4"/>
                  </a:cubicBezTo>
                  <a:cubicBezTo>
                    <a:pt x="9" y="4"/>
                    <a:pt x="9" y="4"/>
                    <a:pt x="9" y="4"/>
                  </a:cubicBezTo>
                  <a:cubicBezTo>
                    <a:pt x="16" y="250"/>
                    <a:pt x="16" y="250"/>
                    <a:pt x="16" y="250"/>
                  </a:cubicBezTo>
                  <a:cubicBezTo>
                    <a:pt x="43" y="250"/>
                    <a:pt x="43" y="250"/>
                    <a:pt x="43" y="250"/>
                  </a:cubicBezTo>
                  <a:cubicBezTo>
                    <a:pt x="46" y="250"/>
                    <a:pt x="48" y="252"/>
                    <a:pt x="48" y="255"/>
                  </a:cubicBezTo>
                  <a:cubicBezTo>
                    <a:pt x="48" y="255"/>
                    <a:pt x="48" y="255"/>
                    <a:pt x="48" y="255"/>
                  </a:cubicBezTo>
                  <a:cubicBezTo>
                    <a:pt x="48" y="257"/>
                    <a:pt x="46" y="259"/>
                    <a:pt x="43" y="259"/>
                  </a:cubicBezTo>
                  <a:cubicBezTo>
                    <a:pt x="43" y="259"/>
                    <a:pt x="43" y="259"/>
                    <a:pt x="43" y="259"/>
                  </a:cubicBezTo>
                  <a:cubicBezTo>
                    <a:pt x="7" y="259"/>
                    <a:pt x="7" y="259"/>
                    <a:pt x="7" y="2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9"/>
            <p:cNvSpPr/>
            <p:nvPr/>
          </p:nvSpPr>
          <p:spPr bwMode="auto">
            <a:xfrm>
              <a:off x="1961" y="1929"/>
              <a:ext cx="304" cy="98"/>
            </a:xfrm>
            <a:custGeom>
              <a:avLst/>
              <a:gdLst>
                <a:gd name="T0" fmla="*/ 0 w 115"/>
                <a:gd name="T1" fmla="*/ 37 h 37"/>
                <a:gd name="T2" fmla="*/ 0 w 115"/>
                <a:gd name="T3" fmla="*/ 0 h 37"/>
                <a:gd name="T4" fmla="*/ 111 w 115"/>
                <a:gd name="T5" fmla="*/ 0 h 37"/>
                <a:gd name="T6" fmla="*/ 115 w 115"/>
                <a:gd name="T7" fmla="*/ 4 h 37"/>
                <a:gd name="T8" fmla="*/ 115 w 115"/>
                <a:gd name="T9" fmla="*/ 4 h 37"/>
                <a:gd name="T10" fmla="*/ 111 w 115"/>
                <a:gd name="T11" fmla="*/ 8 h 37"/>
                <a:gd name="T12" fmla="*/ 111 w 115"/>
                <a:gd name="T13" fmla="*/ 8 h 37"/>
                <a:gd name="T14" fmla="*/ 9 w 115"/>
                <a:gd name="T15" fmla="*/ 8 h 37"/>
                <a:gd name="T16" fmla="*/ 9 w 115"/>
                <a:gd name="T17" fmla="*/ 28 h 37"/>
                <a:gd name="T18" fmla="*/ 111 w 115"/>
                <a:gd name="T19" fmla="*/ 28 h 37"/>
                <a:gd name="T20" fmla="*/ 115 w 115"/>
                <a:gd name="T21" fmla="*/ 32 h 37"/>
                <a:gd name="T22" fmla="*/ 115 w 115"/>
                <a:gd name="T23" fmla="*/ 32 h 37"/>
                <a:gd name="T24" fmla="*/ 111 w 115"/>
                <a:gd name="T25" fmla="*/ 37 h 37"/>
                <a:gd name="T26" fmla="*/ 111 w 115"/>
                <a:gd name="T27" fmla="*/ 37 h 37"/>
                <a:gd name="T28" fmla="*/ 0 w 115"/>
                <a:gd name="T2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5" h="37">
                  <a:moveTo>
                    <a:pt x="0" y="37"/>
                  </a:moveTo>
                  <a:cubicBezTo>
                    <a:pt x="0" y="0"/>
                    <a:pt x="0" y="0"/>
                    <a:pt x="0" y="0"/>
                  </a:cubicBezTo>
                  <a:cubicBezTo>
                    <a:pt x="111" y="0"/>
                    <a:pt x="111" y="0"/>
                    <a:pt x="111" y="0"/>
                  </a:cubicBezTo>
                  <a:cubicBezTo>
                    <a:pt x="113" y="0"/>
                    <a:pt x="115" y="2"/>
                    <a:pt x="115" y="4"/>
                  </a:cubicBezTo>
                  <a:cubicBezTo>
                    <a:pt x="115" y="4"/>
                    <a:pt x="115" y="4"/>
                    <a:pt x="115" y="4"/>
                  </a:cubicBezTo>
                  <a:cubicBezTo>
                    <a:pt x="115" y="6"/>
                    <a:pt x="113" y="8"/>
                    <a:pt x="111" y="8"/>
                  </a:cubicBezTo>
                  <a:cubicBezTo>
                    <a:pt x="111" y="8"/>
                    <a:pt x="111" y="8"/>
                    <a:pt x="111" y="8"/>
                  </a:cubicBezTo>
                  <a:cubicBezTo>
                    <a:pt x="9" y="8"/>
                    <a:pt x="9" y="8"/>
                    <a:pt x="9" y="8"/>
                  </a:cubicBezTo>
                  <a:cubicBezTo>
                    <a:pt x="9" y="28"/>
                    <a:pt x="9" y="28"/>
                    <a:pt x="9" y="28"/>
                  </a:cubicBezTo>
                  <a:cubicBezTo>
                    <a:pt x="111" y="28"/>
                    <a:pt x="111" y="28"/>
                    <a:pt x="111" y="28"/>
                  </a:cubicBezTo>
                  <a:cubicBezTo>
                    <a:pt x="113" y="28"/>
                    <a:pt x="115" y="30"/>
                    <a:pt x="115" y="32"/>
                  </a:cubicBezTo>
                  <a:cubicBezTo>
                    <a:pt x="115" y="32"/>
                    <a:pt x="115" y="32"/>
                    <a:pt x="115" y="32"/>
                  </a:cubicBezTo>
                  <a:cubicBezTo>
                    <a:pt x="115" y="35"/>
                    <a:pt x="113" y="37"/>
                    <a:pt x="111" y="37"/>
                  </a:cubicBezTo>
                  <a:cubicBezTo>
                    <a:pt x="111" y="37"/>
                    <a:pt x="111" y="37"/>
                    <a:pt x="111" y="37"/>
                  </a:cubicBezTo>
                  <a:cubicBezTo>
                    <a:pt x="0" y="37"/>
                    <a:pt x="0" y="37"/>
                    <a:pt x="0"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20"/>
            <p:cNvSpPr/>
            <p:nvPr/>
          </p:nvSpPr>
          <p:spPr bwMode="auto">
            <a:xfrm>
              <a:off x="2180" y="1868"/>
              <a:ext cx="85" cy="267"/>
            </a:xfrm>
            <a:custGeom>
              <a:avLst/>
              <a:gdLst>
                <a:gd name="T0" fmla="*/ 0 w 32"/>
                <a:gd name="T1" fmla="*/ 44 h 101"/>
                <a:gd name="T2" fmla="*/ 5 w 32"/>
                <a:gd name="T3" fmla="*/ 40 h 101"/>
                <a:gd name="T4" fmla="*/ 5 w 32"/>
                <a:gd name="T5" fmla="*/ 40 h 101"/>
                <a:gd name="T6" fmla="*/ 9 w 32"/>
                <a:gd name="T7" fmla="*/ 44 h 101"/>
                <a:gd name="T8" fmla="*/ 9 w 32"/>
                <a:gd name="T9" fmla="*/ 44 h 101"/>
                <a:gd name="T10" fmla="*/ 9 w 32"/>
                <a:gd name="T11" fmla="*/ 77 h 101"/>
                <a:gd name="T12" fmla="*/ 24 w 32"/>
                <a:gd name="T13" fmla="*/ 60 h 101"/>
                <a:gd name="T14" fmla="*/ 24 w 32"/>
                <a:gd name="T15" fmla="*/ 4 h 101"/>
                <a:gd name="T16" fmla="*/ 28 w 32"/>
                <a:gd name="T17" fmla="*/ 0 h 101"/>
                <a:gd name="T18" fmla="*/ 28 w 32"/>
                <a:gd name="T19" fmla="*/ 0 h 101"/>
                <a:gd name="T20" fmla="*/ 32 w 32"/>
                <a:gd name="T21" fmla="*/ 4 h 101"/>
                <a:gd name="T22" fmla="*/ 32 w 32"/>
                <a:gd name="T23" fmla="*/ 4 h 101"/>
                <a:gd name="T24" fmla="*/ 32 w 32"/>
                <a:gd name="T25" fmla="*/ 63 h 101"/>
                <a:gd name="T26" fmla="*/ 0 w 32"/>
                <a:gd name="T27" fmla="*/ 101 h 101"/>
                <a:gd name="T28" fmla="*/ 0 w 32"/>
                <a:gd name="T29" fmla="*/ 44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101">
                  <a:moveTo>
                    <a:pt x="0" y="44"/>
                  </a:moveTo>
                  <a:cubicBezTo>
                    <a:pt x="0" y="42"/>
                    <a:pt x="2" y="40"/>
                    <a:pt x="5" y="40"/>
                  </a:cubicBezTo>
                  <a:cubicBezTo>
                    <a:pt x="5" y="40"/>
                    <a:pt x="5" y="40"/>
                    <a:pt x="5" y="40"/>
                  </a:cubicBezTo>
                  <a:cubicBezTo>
                    <a:pt x="7" y="40"/>
                    <a:pt x="9" y="42"/>
                    <a:pt x="9" y="44"/>
                  </a:cubicBezTo>
                  <a:cubicBezTo>
                    <a:pt x="9" y="44"/>
                    <a:pt x="9" y="44"/>
                    <a:pt x="9" y="44"/>
                  </a:cubicBezTo>
                  <a:cubicBezTo>
                    <a:pt x="9" y="77"/>
                    <a:pt x="9" y="77"/>
                    <a:pt x="9" y="77"/>
                  </a:cubicBezTo>
                  <a:cubicBezTo>
                    <a:pt x="24" y="60"/>
                    <a:pt x="24" y="60"/>
                    <a:pt x="24" y="60"/>
                  </a:cubicBezTo>
                  <a:cubicBezTo>
                    <a:pt x="24" y="4"/>
                    <a:pt x="24" y="4"/>
                    <a:pt x="24" y="4"/>
                  </a:cubicBezTo>
                  <a:cubicBezTo>
                    <a:pt x="24" y="2"/>
                    <a:pt x="26" y="0"/>
                    <a:pt x="28" y="0"/>
                  </a:cubicBezTo>
                  <a:cubicBezTo>
                    <a:pt x="28" y="0"/>
                    <a:pt x="28" y="0"/>
                    <a:pt x="28" y="0"/>
                  </a:cubicBezTo>
                  <a:cubicBezTo>
                    <a:pt x="30" y="0"/>
                    <a:pt x="32" y="2"/>
                    <a:pt x="32" y="4"/>
                  </a:cubicBezTo>
                  <a:cubicBezTo>
                    <a:pt x="32" y="4"/>
                    <a:pt x="32" y="4"/>
                    <a:pt x="32" y="4"/>
                  </a:cubicBezTo>
                  <a:cubicBezTo>
                    <a:pt x="32" y="63"/>
                    <a:pt x="32" y="63"/>
                    <a:pt x="32" y="63"/>
                  </a:cubicBezTo>
                  <a:cubicBezTo>
                    <a:pt x="0" y="101"/>
                    <a:pt x="0" y="101"/>
                    <a:pt x="0" y="101"/>
                  </a:cubicBezTo>
                  <a:cubicBezTo>
                    <a:pt x="0" y="44"/>
                    <a:pt x="0" y="44"/>
                    <a:pt x="0"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21"/>
            <p:cNvSpPr/>
            <p:nvPr/>
          </p:nvSpPr>
          <p:spPr bwMode="auto">
            <a:xfrm>
              <a:off x="2244" y="2003"/>
              <a:ext cx="378" cy="24"/>
            </a:xfrm>
            <a:custGeom>
              <a:avLst/>
              <a:gdLst>
                <a:gd name="T0" fmla="*/ 4 w 143"/>
                <a:gd name="T1" fmla="*/ 9 h 9"/>
                <a:gd name="T2" fmla="*/ 0 w 143"/>
                <a:gd name="T3" fmla="*/ 4 h 9"/>
                <a:gd name="T4" fmla="*/ 0 w 143"/>
                <a:gd name="T5" fmla="*/ 4 h 9"/>
                <a:gd name="T6" fmla="*/ 4 w 143"/>
                <a:gd name="T7" fmla="*/ 0 h 9"/>
                <a:gd name="T8" fmla="*/ 4 w 143"/>
                <a:gd name="T9" fmla="*/ 0 h 9"/>
                <a:gd name="T10" fmla="*/ 138 w 143"/>
                <a:gd name="T11" fmla="*/ 0 h 9"/>
                <a:gd name="T12" fmla="*/ 143 w 143"/>
                <a:gd name="T13" fmla="*/ 4 h 9"/>
                <a:gd name="T14" fmla="*/ 143 w 143"/>
                <a:gd name="T15" fmla="*/ 4 h 9"/>
                <a:gd name="T16" fmla="*/ 138 w 143"/>
                <a:gd name="T17" fmla="*/ 9 h 9"/>
                <a:gd name="T18" fmla="*/ 138 w 143"/>
                <a:gd name="T19" fmla="*/ 9 h 9"/>
                <a:gd name="T20" fmla="*/ 4 w 143"/>
                <a:gd name="T2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3" h="9">
                  <a:moveTo>
                    <a:pt x="4" y="9"/>
                  </a:moveTo>
                  <a:cubicBezTo>
                    <a:pt x="2" y="9"/>
                    <a:pt x="0" y="7"/>
                    <a:pt x="0" y="4"/>
                  </a:cubicBezTo>
                  <a:cubicBezTo>
                    <a:pt x="0" y="4"/>
                    <a:pt x="0" y="4"/>
                    <a:pt x="0" y="4"/>
                  </a:cubicBezTo>
                  <a:cubicBezTo>
                    <a:pt x="0" y="2"/>
                    <a:pt x="2" y="0"/>
                    <a:pt x="4" y="0"/>
                  </a:cubicBezTo>
                  <a:cubicBezTo>
                    <a:pt x="4" y="0"/>
                    <a:pt x="4" y="0"/>
                    <a:pt x="4" y="0"/>
                  </a:cubicBezTo>
                  <a:cubicBezTo>
                    <a:pt x="138" y="0"/>
                    <a:pt x="138" y="0"/>
                    <a:pt x="138" y="0"/>
                  </a:cubicBezTo>
                  <a:cubicBezTo>
                    <a:pt x="141" y="0"/>
                    <a:pt x="143" y="2"/>
                    <a:pt x="143" y="4"/>
                  </a:cubicBezTo>
                  <a:cubicBezTo>
                    <a:pt x="143" y="4"/>
                    <a:pt x="143" y="4"/>
                    <a:pt x="143" y="4"/>
                  </a:cubicBezTo>
                  <a:cubicBezTo>
                    <a:pt x="143" y="7"/>
                    <a:pt x="141" y="9"/>
                    <a:pt x="138" y="9"/>
                  </a:cubicBezTo>
                  <a:cubicBezTo>
                    <a:pt x="138" y="9"/>
                    <a:pt x="138" y="9"/>
                    <a:pt x="138" y="9"/>
                  </a:cubicBezTo>
                  <a:cubicBezTo>
                    <a:pt x="4" y="9"/>
                    <a:pt x="4" y="9"/>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22"/>
            <p:cNvSpPr>
              <a:spLocks noEditPoints="1"/>
            </p:cNvSpPr>
            <p:nvPr/>
          </p:nvSpPr>
          <p:spPr bwMode="auto">
            <a:xfrm>
              <a:off x="2244" y="1810"/>
              <a:ext cx="885" cy="304"/>
            </a:xfrm>
            <a:custGeom>
              <a:avLst/>
              <a:gdLst>
                <a:gd name="T0" fmla="*/ 128 w 335"/>
                <a:gd name="T1" fmla="*/ 31 h 115"/>
                <a:gd name="T2" fmla="*/ 4 w 335"/>
                <a:gd name="T3" fmla="*/ 25 h 115"/>
                <a:gd name="T4" fmla="*/ 0 w 335"/>
                <a:gd name="T5" fmla="*/ 20 h 115"/>
                <a:gd name="T6" fmla="*/ 0 w 335"/>
                <a:gd name="T7" fmla="*/ 20 h 115"/>
                <a:gd name="T8" fmla="*/ 4 w 335"/>
                <a:gd name="T9" fmla="*/ 16 h 115"/>
                <a:gd name="T10" fmla="*/ 4 w 335"/>
                <a:gd name="T11" fmla="*/ 16 h 115"/>
                <a:gd name="T12" fmla="*/ 129 w 335"/>
                <a:gd name="T13" fmla="*/ 22 h 115"/>
                <a:gd name="T14" fmla="*/ 135 w 335"/>
                <a:gd name="T15" fmla="*/ 0 h 115"/>
                <a:gd name="T16" fmla="*/ 335 w 335"/>
                <a:gd name="T17" fmla="*/ 0 h 115"/>
                <a:gd name="T18" fmla="*/ 335 w 335"/>
                <a:gd name="T19" fmla="*/ 105 h 115"/>
                <a:gd name="T20" fmla="*/ 134 w 335"/>
                <a:gd name="T21" fmla="*/ 115 h 115"/>
                <a:gd name="T22" fmla="*/ 128 w 335"/>
                <a:gd name="T23" fmla="*/ 31 h 115"/>
                <a:gd name="T24" fmla="*/ 142 w 335"/>
                <a:gd name="T25" fmla="*/ 106 h 115"/>
                <a:gd name="T26" fmla="*/ 326 w 335"/>
                <a:gd name="T27" fmla="*/ 97 h 115"/>
                <a:gd name="T28" fmla="*/ 326 w 335"/>
                <a:gd name="T29" fmla="*/ 9 h 115"/>
                <a:gd name="T30" fmla="*/ 142 w 335"/>
                <a:gd name="T31" fmla="*/ 9 h 115"/>
                <a:gd name="T32" fmla="*/ 137 w 335"/>
                <a:gd name="T33" fmla="*/ 27 h 115"/>
                <a:gd name="T34" fmla="*/ 142 w 335"/>
                <a:gd name="T35" fmla="*/ 106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5" h="115">
                  <a:moveTo>
                    <a:pt x="128" y="31"/>
                  </a:moveTo>
                  <a:cubicBezTo>
                    <a:pt x="4" y="25"/>
                    <a:pt x="4" y="25"/>
                    <a:pt x="4" y="25"/>
                  </a:cubicBezTo>
                  <a:cubicBezTo>
                    <a:pt x="1" y="25"/>
                    <a:pt x="0" y="23"/>
                    <a:pt x="0" y="20"/>
                  </a:cubicBezTo>
                  <a:cubicBezTo>
                    <a:pt x="0" y="20"/>
                    <a:pt x="0" y="20"/>
                    <a:pt x="0" y="20"/>
                  </a:cubicBezTo>
                  <a:cubicBezTo>
                    <a:pt x="0" y="18"/>
                    <a:pt x="2" y="16"/>
                    <a:pt x="4" y="16"/>
                  </a:cubicBezTo>
                  <a:cubicBezTo>
                    <a:pt x="4" y="16"/>
                    <a:pt x="4" y="16"/>
                    <a:pt x="4" y="16"/>
                  </a:cubicBezTo>
                  <a:cubicBezTo>
                    <a:pt x="129" y="22"/>
                    <a:pt x="129" y="22"/>
                    <a:pt x="129" y="22"/>
                  </a:cubicBezTo>
                  <a:cubicBezTo>
                    <a:pt x="135" y="0"/>
                    <a:pt x="135" y="0"/>
                    <a:pt x="135" y="0"/>
                  </a:cubicBezTo>
                  <a:cubicBezTo>
                    <a:pt x="335" y="0"/>
                    <a:pt x="335" y="0"/>
                    <a:pt x="335" y="0"/>
                  </a:cubicBezTo>
                  <a:cubicBezTo>
                    <a:pt x="335" y="105"/>
                    <a:pt x="335" y="105"/>
                    <a:pt x="335" y="105"/>
                  </a:cubicBezTo>
                  <a:cubicBezTo>
                    <a:pt x="134" y="115"/>
                    <a:pt x="134" y="115"/>
                    <a:pt x="134" y="115"/>
                  </a:cubicBezTo>
                  <a:cubicBezTo>
                    <a:pt x="128" y="31"/>
                    <a:pt x="128" y="31"/>
                    <a:pt x="128" y="31"/>
                  </a:cubicBezTo>
                  <a:close/>
                  <a:moveTo>
                    <a:pt x="142" y="106"/>
                  </a:moveTo>
                  <a:cubicBezTo>
                    <a:pt x="326" y="97"/>
                    <a:pt x="326" y="97"/>
                    <a:pt x="326" y="97"/>
                  </a:cubicBezTo>
                  <a:cubicBezTo>
                    <a:pt x="326" y="9"/>
                    <a:pt x="326" y="9"/>
                    <a:pt x="326" y="9"/>
                  </a:cubicBezTo>
                  <a:cubicBezTo>
                    <a:pt x="142" y="9"/>
                    <a:pt x="142" y="9"/>
                    <a:pt x="142" y="9"/>
                  </a:cubicBezTo>
                  <a:cubicBezTo>
                    <a:pt x="137" y="27"/>
                    <a:pt x="137" y="27"/>
                    <a:pt x="137" y="27"/>
                  </a:cubicBezTo>
                  <a:cubicBezTo>
                    <a:pt x="142" y="106"/>
                    <a:pt x="142" y="106"/>
                    <a:pt x="142" y="1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23"/>
            <p:cNvSpPr/>
            <p:nvPr/>
          </p:nvSpPr>
          <p:spPr bwMode="auto">
            <a:xfrm>
              <a:off x="3010" y="1810"/>
              <a:ext cx="24" cy="283"/>
            </a:xfrm>
            <a:custGeom>
              <a:avLst/>
              <a:gdLst>
                <a:gd name="T0" fmla="*/ 0 w 9"/>
                <a:gd name="T1" fmla="*/ 103 h 107"/>
                <a:gd name="T2" fmla="*/ 0 w 9"/>
                <a:gd name="T3" fmla="*/ 5 h 107"/>
                <a:gd name="T4" fmla="*/ 4 w 9"/>
                <a:gd name="T5" fmla="*/ 0 h 107"/>
                <a:gd name="T6" fmla="*/ 4 w 9"/>
                <a:gd name="T7" fmla="*/ 0 h 107"/>
                <a:gd name="T8" fmla="*/ 9 w 9"/>
                <a:gd name="T9" fmla="*/ 5 h 107"/>
                <a:gd name="T10" fmla="*/ 9 w 9"/>
                <a:gd name="T11" fmla="*/ 5 h 107"/>
                <a:gd name="T12" fmla="*/ 9 w 9"/>
                <a:gd name="T13" fmla="*/ 103 h 107"/>
                <a:gd name="T14" fmla="*/ 4 w 9"/>
                <a:gd name="T15" fmla="*/ 107 h 107"/>
                <a:gd name="T16" fmla="*/ 4 w 9"/>
                <a:gd name="T17" fmla="*/ 107 h 107"/>
                <a:gd name="T18" fmla="*/ 0 w 9"/>
                <a:gd name="T19" fmla="*/ 10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07">
                  <a:moveTo>
                    <a:pt x="0" y="103"/>
                  </a:moveTo>
                  <a:cubicBezTo>
                    <a:pt x="0" y="5"/>
                    <a:pt x="0" y="5"/>
                    <a:pt x="0" y="5"/>
                  </a:cubicBezTo>
                  <a:cubicBezTo>
                    <a:pt x="0" y="2"/>
                    <a:pt x="2" y="0"/>
                    <a:pt x="4" y="0"/>
                  </a:cubicBezTo>
                  <a:cubicBezTo>
                    <a:pt x="4" y="0"/>
                    <a:pt x="4" y="0"/>
                    <a:pt x="4" y="0"/>
                  </a:cubicBezTo>
                  <a:cubicBezTo>
                    <a:pt x="7" y="0"/>
                    <a:pt x="9" y="2"/>
                    <a:pt x="9" y="5"/>
                  </a:cubicBezTo>
                  <a:cubicBezTo>
                    <a:pt x="9" y="5"/>
                    <a:pt x="9" y="5"/>
                    <a:pt x="9" y="5"/>
                  </a:cubicBezTo>
                  <a:cubicBezTo>
                    <a:pt x="9" y="103"/>
                    <a:pt x="9" y="103"/>
                    <a:pt x="9" y="103"/>
                  </a:cubicBezTo>
                  <a:cubicBezTo>
                    <a:pt x="9" y="105"/>
                    <a:pt x="7" y="107"/>
                    <a:pt x="4" y="107"/>
                  </a:cubicBezTo>
                  <a:cubicBezTo>
                    <a:pt x="4" y="107"/>
                    <a:pt x="4" y="107"/>
                    <a:pt x="4" y="107"/>
                  </a:cubicBezTo>
                  <a:cubicBezTo>
                    <a:pt x="2" y="107"/>
                    <a:pt x="0" y="105"/>
                    <a:pt x="0" y="1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04" name="Freeform 21"/>
          <p:cNvSpPr/>
          <p:nvPr/>
        </p:nvSpPr>
        <p:spPr bwMode="auto">
          <a:xfrm>
            <a:off x="2075590" y="5463171"/>
            <a:ext cx="2990849" cy="206376"/>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105" name="圆角矩形 104"/>
          <p:cNvSpPr/>
          <p:nvPr/>
        </p:nvSpPr>
        <p:spPr>
          <a:xfrm>
            <a:off x="7132638" y="3664533"/>
            <a:ext cx="293511" cy="148515"/>
          </a:xfrm>
          <a:prstGeom prst="roundRect">
            <a:avLst/>
          </a:prstGeom>
          <a:solidFill>
            <a:srgbClr val="E9C12E"/>
          </a:solidFill>
          <a:ln w="19050">
            <a:solidFill>
              <a:srgbClr val="E9C1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28A0092B-C50C-407E-A947-70E740481C1C}">
                <a14:useLocalDpi xmlns:a14="http://schemas.microsoft.com/office/drawing/2010/main" val="0"/>
              </a:ext>
            </a:extLst>
          </a:blip>
          <a:srcRect t="13104" r="1623" b="18167"/>
          <a:stretch>
            <a:fillRect/>
          </a:stretch>
        </p:blipFill>
        <p:spPr>
          <a:xfrm flipH="1">
            <a:off x="10293790" y="5591859"/>
            <a:ext cx="1543080" cy="1098850"/>
          </a:xfrm>
          <a:prstGeom prst="rect">
            <a:avLst/>
          </a:prstGeom>
        </p:spPr>
      </p:pic>
      <p:pic>
        <p:nvPicPr>
          <p:cNvPr id="24" name="图片 23"/>
          <p:cNvPicPr>
            <a:picLocks noChangeAspect="1"/>
          </p:cNvPicPr>
          <p:nvPr/>
        </p:nvPicPr>
        <p:blipFill>
          <a:blip r:embed="rId2"/>
          <a:stretch>
            <a:fillRect/>
          </a:stretch>
        </p:blipFill>
        <p:spPr>
          <a:xfrm>
            <a:off x="90535" y="91947"/>
            <a:ext cx="722220" cy="756007"/>
          </a:xfrm>
          <a:prstGeom prst="rect">
            <a:avLst/>
          </a:prstGeom>
        </p:spPr>
      </p:pic>
      <p:sp>
        <p:nvSpPr>
          <p:cNvPr id="93" name="文本框 92"/>
          <p:cNvSpPr txBox="1"/>
          <p:nvPr/>
        </p:nvSpPr>
        <p:spPr>
          <a:xfrm>
            <a:off x="1067839" y="216339"/>
            <a:ext cx="3467388" cy="584775"/>
          </a:xfrm>
          <a:prstGeom prst="rect">
            <a:avLst/>
          </a:prstGeom>
          <a:noFill/>
        </p:spPr>
        <p:txBody>
          <a:bodyPr wrap="square" rtlCol="0">
            <a:spAutoFit/>
          </a:bodyPr>
          <a:lstStyle/>
          <a:p>
            <a:pPr algn="dist"/>
            <a:r>
              <a:rPr lang="zh-CN" altLang="en-US" sz="3200" b="1" smtClean="0">
                <a:solidFill>
                  <a:schemeClr val="tx1">
                    <a:lumMod val="85000"/>
                    <a:lumOff val="15000"/>
                  </a:schemeClr>
                </a:solidFill>
                <a:latin typeface="方正静蕾简体" panose="02000000000000000000" pitchFamily="2" charset="-122"/>
                <a:ea typeface="方正静蕾简体" panose="02000000000000000000" pitchFamily="2" charset="-122"/>
              </a:rPr>
              <a:t>添加您的精彩标题</a:t>
            </a:r>
            <a:endParaRPr lang="zh-CN" altLang="en-US" sz="3200" b="1">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36" name="Freeform 5"/>
          <p:cNvSpPr/>
          <p:nvPr/>
        </p:nvSpPr>
        <p:spPr bwMode="auto">
          <a:xfrm>
            <a:off x="1856020" y="4137371"/>
            <a:ext cx="494023" cy="1013853"/>
          </a:xfrm>
          <a:custGeom>
            <a:avLst/>
            <a:gdLst>
              <a:gd name="T0" fmla="*/ 10 w 110"/>
              <a:gd name="T1" fmla="*/ 41 h 230"/>
              <a:gd name="T2" fmla="*/ 32 w 110"/>
              <a:gd name="T3" fmla="*/ 36 h 230"/>
              <a:gd name="T4" fmla="*/ 92 w 110"/>
              <a:gd name="T5" fmla="*/ 12 h 230"/>
              <a:gd name="T6" fmla="*/ 43 w 110"/>
              <a:gd name="T7" fmla="*/ 47 h 230"/>
              <a:gd name="T8" fmla="*/ 11 w 110"/>
              <a:gd name="T9" fmla="*/ 67 h 230"/>
              <a:gd name="T10" fmla="*/ 11 w 110"/>
              <a:gd name="T11" fmla="*/ 74 h 230"/>
              <a:gd name="T12" fmla="*/ 75 w 110"/>
              <a:gd name="T13" fmla="*/ 57 h 230"/>
              <a:gd name="T14" fmla="*/ 11 w 110"/>
              <a:gd name="T15" fmla="*/ 91 h 230"/>
              <a:gd name="T16" fmla="*/ 37 w 110"/>
              <a:gd name="T17" fmla="*/ 93 h 230"/>
              <a:gd name="T18" fmla="*/ 44 w 110"/>
              <a:gd name="T19" fmla="*/ 97 h 230"/>
              <a:gd name="T20" fmla="*/ 8 w 110"/>
              <a:gd name="T21" fmla="*/ 120 h 230"/>
              <a:gd name="T22" fmla="*/ 66 w 110"/>
              <a:gd name="T23" fmla="*/ 119 h 230"/>
              <a:gd name="T24" fmla="*/ 7 w 110"/>
              <a:gd name="T25" fmla="*/ 134 h 230"/>
              <a:gd name="T26" fmla="*/ 6 w 110"/>
              <a:gd name="T27" fmla="*/ 139 h 230"/>
              <a:gd name="T28" fmla="*/ 21 w 110"/>
              <a:gd name="T29" fmla="*/ 140 h 230"/>
              <a:gd name="T30" fmla="*/ 60 w 110"/>
              <a:gd name="T31" fmla="*/ 145 h 230"/>
              <a:gd name="T32" fmla="*/ 6 w 110"/>
              <a:gd name="T33" fmla="*/ 163 h 230"/>
              <a:gd name="T34" fmla="*/ 28 w 110"/>
              <a:gd name="T35" fmla="*/ 166 h 230"/>
              <a:gd name="T36" fmla="*/ 62 w 110"/>
              <a:gd name="T37" fmla="*/ 171 h 230"/>
              <a:gd name="T38" fmla="*/ 6 w 110"/>
              <a:gd name="T39" fmla="*/ 184 h 230"/>
              <a:gd name="T40" fmla="*/ 8 w 110"/>
              <a:gd name="T41" fmla="*/ 190 h 230"/>
              <a:gd name="T42" fmla="*/ 49 w 110"/>
              <a:gd name="T43" fmla="*/ 194 h 230"/>
              <a:gd name="T44" fmla="*/ 67 w 110"/>
              <a:gd name="T45" fmla="*/ 196 h 230"/>
              <a:gd name="T46" fmla="*/ 9 w 110"/>
              <a:gd name="T47" fmla="*/ 204 h 230"/>
              <a:gd name="T48" fmla="*/ 23 w 110"/>
              <a:gd name="T49" fmla="*/ 212 h 230"/>
              <a:gd name="T50" fmla="*/ 48 w 110"/>
              <a:gd name="T51" fmla="*/ 221 h 230"/>
              <a:gd name="T52" fmla="*/ 6 w 110"/>
              <a:gd name="T53" fmla="*/ 226 h 230"/>
              <a:gd name="T54" fmla="*/ 49 w 110"/>
              <a:gd name="T55" fmla="*/ 227 h 230"/>
              <a:gd name="T56" fmla="*/ 80 w 110"/>
              <a:gd name="T57" fmla="*/ 221 h 230"/>
              <a:gd name="T58" fmla="*/ 75 w 110"/>
              <a:gd name="T59" fmla="*/ 213 h 230"/>
              <a:gd name="T60" fmla="*/ 84 w 110"/>
              <a:gd name="T61" fmla="*/ 197 h 230"/>
              <a:gd name="T62" fmla="*/ 60 w 110"/>
              <a:gd name="T63" fmla="*/ 189 h 230"/>
              <a:gd name="T64" fmla="*/ 38 w 110"/>
              <a:gd name="T65" fmla="*/ 187 h 230"/>
              <a:gd name="T66" fmla="*/ 63 w 110"/>
              <a:gd name="T67" fmla="*/ 177 h 230"/>
              <a:gd name="T68" fmla="*/ 28 w 110"/>
              <a:gd name="T69" fmla="*/ 159 h 230"/>
              <a:gd name="T70" fmla="*/ 61 w 110"/>
              <a:gd name="T71" fmla="*/ 151 h 230"/>
              <a:gd name="T72" fmla="*/ 87 w 110"/>
              <a:gd name="T73" fmla="*/ 141 h 230"/>
              <a:gd name="T74" fmla="*/ 36 w 110"/>
              <a:gd name="T75" fmla="*/ 133 h 230"/>
              <a:gd name="T76" fmla="*/ 83 w 110"/>
              <a:gd name="T77" fmla="*/ 115 h 230"/>
              <a:gd name="T78" fmla="*/ 24 w 110"/>
              <a:gd name="T79" fmla="*/ 112 h 230"/>
              <a:gd name="T80" fmla="*/ 89 w 110"/>
              <a:gd name="T81" fmla="*/ 83 h 230"/>
              <a:gd name="T82" fmla="*/ 35 w 110"/>
              <a:gd name="T83" fmla="*/ 87 h 230"/>
              <a:gd name="T84" fmla="*/ 91 w 110"/>
              <a:gd name="T85" fmla="*/ 52 h 230"/>
              <a:gd name="T86" fmla="*/ 87 w 110"/>
              <a:gd name="T87" fmla="*/ 47 h 230"/>
              <a:gd name="T88" fmla="*/ 47 w 110"/>
              <a:gd name="T89" fmla="*/ 53 h 230"/>
              <a:gd name="T90" fmla="*/ 96 w 110"/>
              <a:gd name="T91" fmla="*/ 17 h 230"/>
              <a:gd name="T92" fmla="*/ 108 w 110"/>
              <a:gd name="T93" fmla="*/ 6 h 230"/>
              <a:gd name="T94" fmla="*/ 106 w 110"/>
              <a:gd name="T95" fmla="*/ 0 h 230"/>
              <a:gd name="T96" fmla="*/ 69 w 110"/>
              <a:gd name="T97" fmla="*/ 14 h 230"/>
              <a:gd name="T98" fmla="*/ 12 w 110"/>
              <a:gd name="T99" fmla="*/ 36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0" h="230">
                <a:moveTo>
                  <a:pt x="12" y="36"/>
                </a:moveTo>
                <a:cubicBezTo>
                  <a:pt x="11" y="37"/>
                  <a:pt x="10" y="39"/>
                  <a:pt x="10" y="41"/>
                </a:cubicBezTo>
                <a:cubicBezTo>
                  <a:pt x="11" y="42"/>
                  <a:pt x="13" y="43"/>
                  <a:pt x="14" y="42"/>
                </a:cubicBezTo>
                <a:cubicBezTo>
                  <a:pt x="32" y="36"/>
                  <a:pt x="32" y="36"/>
                  <a:pt x="32" y="36"/>
                </a:cubicBezTo>
                <a:cubicBezTo>
                  <a:pt x="38" y="34"/>
                  <a:pt x="55" y="27"/>
                  <a:pt x="72" y="20"/>
                </a:cubicBezTo>
                <a:cubicBezTo>
                  <a:pt x="79" y="18"/>
                  <a:pt x="86" y="15"/>
                  <a:pt x="92" y="12"/>
                </a:cubicBezTo>
                <a:cubicBezTo>
                  <a:pt x="86" y="18"/>
                  <a:pt x="79" y="23"/>
                  <a:pt x="74" y="27"/>
                </a:cubicBezTo>
                <a:cubicBezTo>
                  <a:pt x="65" y="33"/>
                  <a:pt x="54" y="40"/>
                  <a:pt x="43" y="47"/>
                </a:cubicBezTo>
                <a:cubicBezTo>
                  <a:pt x="29" y="57"/>
                  <a:pt x="16" y="65"/>
                  <a:pt x="13" y="67"/>
                </a:cubicBezTo>
                <a:cubicBezTo>
                  <a:pt x="11" y="67"/>
                  <a:pt x="11" y="67"/>
                  <a:pt x="11" y="67"/>
                </a:cubicBezTo>
                <a:cubicBezTo>
                  <a:pt x="9" y="68"/>
                  <a:pt x="8" y="69"/>
                  <a:pt x="8" y="70"/>
                </a:cubicBezTo>
                <a:cubicBezTo>
                  <a:pt x="8" y="72"/>
                  <a:pt x="9" y="74"/>
                  <a:pt x="11" y="74"/>
                </a:cubicBezTo>
                <a:cubicBezTo>
                  <a:pt x="11" y="74"/>
                  <a:pt x="14" y="73"/>
                  <a:pt x="14" y="73"/>
                </a:cubicBezTo>
                <a:cubicBezTo>
                  <a:pt x="23" y="71"/>
                  <a:pt x="55" y="62"/>
                  <a:pt x="75" y="57"/>
                </a:cubicBezTo>
                <a:cubicBezTo>
                  <a:pt x="69" y="60"/>
                  <a:pt x="62" y="65"/>
                  <a:pt x="54" y="69"/>
                </a:cubicBezTo>
                <a:cubicBezTo>
                  <a:pt x="35" y="80"/>
                  <a:pt x="14" y="91"/>
                  <a:pt x="11" y="91"/>
                </a:cubicBezTo>
                <a:cubicBezTo>
                  <a:pt x="11" y="97"/>
                  <a:pt x="11" y="97"/>
                  <a:pt x="11" y="97"/>
                </a:cubicBezTo>
                <a:cubicBezTo>
                  <a:pt x="13" y="97"/>
                  <a:pt x="24" y="95"/>
                  <a:pt x="37" y="93"/>
                </a:cubicBezTo>
                <a:cubicBezTo>
                  <a:pt x="48" y="91"/>
                  <a:pt x="61" y="89"/>
                  <a:pt x="70" y="87"/>
                </a:cubicBezTo>
                <a:cubicBezTo>
                  <a:pt x="63" y="90"/>
                  <a:pt x="53" y="94"/>
                  <a:pt x="44" y="97"/>
                </a:cubicBezTo>
                <a:cubicBezTo>
                  <a:pt x="39" y="99"/>
                  <a:pt x="0" y="111"/>
                  <a:pt x="5" y="118"/>
                </a:cubicBezTo>
                <a:cubicBezTo>
                  <a:pt x="5" y="119"/>
                  <a:pt x="7" y="120"/>
                  <a:pt x="8" y="120"/>
                </a:cubicBezTo>
                <a:cubicBezTo>
                  <a:pt x="15" y="118"/>
                  <a:pt x="33" y="118"/>
                  <a:pt x="50" y="118"/>
                </a:cubicBezTo>
                <a:cubicBezTo>
                  <a:pt x="56" y="118"/>
                  <a:pt x="61" y="119"/>
                  <a:pt x="66" y="119"/>
                </a:cubicBezTo>
                <a:cubicBezTo>
                  <a:pt x="56" y="121"/>
                  <a:pt x="45" y="124"/>
                  <a:pt x="35" y="127"/>
                </a:cubicBezTo>
                <a:cubicBezTo>
                  <a:pt x="21" y="130"/>
                  <a:pt x="9" y="133"/>
                  <a:pt x="7" y="134"/>
                </a:cubicBezTo>
                <a:cubicBezTo>
                  <a:pt x="7" y="134"/>
                  <a:pt x="7" y="134"/>
                  <a:pt x="7" y="134"/>
                </a:cubicBezTo>
                <a:cubicBezTo>
                  <a:pt x="6" y="135"/>
                  <a:pt x="5" y="137"/>
                  <a:pt x="6" y="139"/>
                </a:cubicBezTo>
                <a:cubicBezTo>
                  <a:pt x="7" y="140"/>
                  <a:pt x="8" y="140"/>
                  <a:pt x="10" y="140"/>
                </a:cubicBezTo>
                <a:cubicBezTo>
                  <a:pt x="12" y="140"/>
                  <a:pt x="16" y="140"/>
                  <a:pt x="21" y="140"/>
                </a:cubicBezTo>
                <a:cubicBezTo>
                  <a:pt x="41" y="141"/>
                  <a:pt x="80" y="141"/>
                  <a:pt x="80" y="143"/>
                </a:cubicBezTo>
                <a:cubicBezTo>
                  <a:pt x="80" y="143"/>
                  <a:pt x="62" y="145"/>
                  <a:pt x="60" y="145"/>
                </a:cubicBezTo>
                <a:cubicBezTo>
                  <a:pt x="52" y="146"/>
                  <a:pt x="19" y="151"/>
                  <a:pt x="9" y="157"/>
                </a:cubicBezTo>
                <a:cubicBezTo>
                  <a:pt x="6" y="159"/>
                  <a:pt x="5" y="162"/>
                  <a:pt x="6" y="163"/>
                </a:cubicBezTo>
                <a:cubicBezTo>
                  <a:pt x="7" y="164"/>
                  <a:pt x="7" y="164"/>
                  <a:pt x="8" y="164"/>
                </a:cubicBezTo>
                <a:cubicBezTo>
                  <a:pt x="11" y="165"/>
                  <a:pt x="18" y="166"/>
                  <a:pt x="28" y="166"/>
                </a:cubicBezTo>
                <a:cubicBezTo>
                  <a:pt x="41" y="166"/>
                  <a:pt x="58" y="167"/>
                  <a:pt x="70" y="169"/>
                </a:cubicBezTo>
                <a:cubicBezTo>
                  <a:pt x="67" y="170"/>
                  <a:pt x="65" y="170"/>
                  <a:pt x="62" y="171"/>
                </a:cubicBezTo>
                <a:cubicBezTo>
                  <a:pt x="43" y="173"/>
                  <a:pt x="17" y="178"/>
                  <a:pt x="6" y="184"/>
                </a:cubicBezTo>
                <a:cubicBezTo>
                  <a:pt x="6" y="184"/>
                  <a:pt x="6" y="184"/>
                  <a:pt x="6" y="184"/>
                </a:cubicBezTo>
                <a:cubicBezTo>
                  <a:pt x="4" y="185"/>
                  <a:pt x="4" y="187"/>
                  <a:pt x="5" y="188"/>
                </a:cubicBezTo>
                <a:cubicBezTo>
                  <a:pt x="6" y="190"/>
                  <a:pt x="7" y="190"/>
                  <a:pt x="8" y="190"/>
                </a:cubicBezTo>
                <a:cubicBezTo>
                  <a:pt x="14" y="191"/>
                  <a:pt x="25" y="192"/>
                  <a:pt x="38" y="193"/>
                </a:cubicBezTo>
                <a:cubicBezTo>
                  <a:pt x="41" y="194"/>
                  <a:pt x="45" y="194"/>
                  <a:pt x="49" y="194"/>
                </a:cubicBezTo>
                <a:cubicBezTo>
                  <a:pt x="53" y="195"/>
                  <a:pt x="57" y="195"/>
                  <a:pt x="60" y="195"/>
                </a:cubicBezTo>
                <a:cubicBezTo>
                  <a:pt x="62" y="195"/>
                  <a:pt x="65" y="195"/>
                  <a:pt x="67" y="196"/>
                </a:cubicBezTo>
                <a:cubicBezTo>
                  <a:pt x="55" y="198"/>
                  <a:pt x="38" y="200"/>
                  <a:pt x="25" y="202"/>
                </a:cubicBezTo>
                <a:cubicBezTo>
                  <a:pt x="20" y="203"/>
                  <a:pt x="12" y="203"/>
                  <a:pt x="9" y="204"/>
                </a:cubicBezTo>
                <a:cubicBezTo>
                  <a:pt x="6" y="205"/>
                  <a:pt x="6" y="207"/>
                  <a:pt x="6" y="208"/>
                </a:cubicBezTo>
                <a:cubicBezTo>
                  <a:pt x="7" y="212"/>
                  <a:pt x="20" y="212"/>
                  <a:pt x="23" y="212"/>
                </a:cubicBezTo>
                <a:cubicBezTo>
                  <a:pt x="37" y="213"/>
                  <a:pt x="59" y="214"/>
                  <a:pt x="70" y="218"/>
                </a:cubicBezTo>
                <a:cubicBezTo>
                  <a:pt x="63" y="219"/>
                  <a:pt x="56" y="220"/>
                  <a:pt x="48" y="221"/>
                </a:cubicBezTo>
                <a:cubicBezTo>
                  <a:pt x="37" y="222"/>
                  <a:pt x="24" y="222"/>
                  <a:pt x="9" y="223"/>
                </a:cubicBezTo>
                <a:cubicBezTo>
                  <a:pt x="7" y="223"/>
                  <a:pt x="6" y="225"/>
                  <a:pt x="6" y="226"/>
                </a:cubicBezTo>
                <a:cubicBezTo>
                  <a:pt x="6" y="228"/>
                  <a:pt x="8" y="230"/>
                  <a:pt x="9" y="229"/>
                </a:cubicBezTo>
                <a:cubicBezTo>
                  <a:pt x="25" y="229"/>
                  <a:pt x="38" y="228"/>
                  <a:pt x="49" y="227"/>
                </a:cubicBezTo>
                <a:cubicBezTo>
                  <a:pt x="60" y="226"/>
                  <a:pt x="70" y="224"/>
                  <a:pt x="79" y="222"/>
                </a:cubicBezTo>
                <a:cubicBezTo>
                  <a:pt x="79" y="222"/>
                  <a:pt x="80" y="222"/>
                  <a:pt x="80" y="221"/>
                </a:cubicBezTo>
                <a:cubicBezTo>
                  <a:pt x="82" y="220"/>
                  <a:pt x="82" y="218"/>
                  <a:pt x="81" y="217"/>
                </a:cubicBezTo>
                <a:cubicBezTo>
                  <a:pt x="80" y="216"/>
                  <a:pt x="78" y="214"/>
                  <a:pt x="75" y="213"/>
                </a:cubicBezTo>
                <a:cubicBezTo>
                  <a:pt x="64" y="209"/>
                  <a:pt x="42" y="207"/>
                  <a:pt x="39" y="207"/>
                </a:cubicBezTo>
                <a:cubicBezTo>
                  <a:pt x="45" y="206"/>
                  <a:pt x="81" y="201"/>
                  <a:pt x="84" y="197"/>
                </a:cubicBezTo>
                <a:cubicBezTo>
                  <a:pt x="85" y="196"/>
                  <a:pt x="84" y="193"/>
                  <a:pt x="82" y="192"/>
                </a:cubicBezTo>
                <a:cubicBezTo>
                  <a:pt x="77" y="190"/>
                  <a:pt x="66" y="189"/>
                  <a:pt x="60" y="189"/>
                </a:cubicBezTo>
                <a:cubicBezTo>
                  <a:pt x="57" y="188"/>
                  <a:pt x="53" y="188"/>
                  <a:pt x="50" y="188"/>
                </a:cubicBezTo>
                <a:cubicBezTo>
                  <a:pt x="47" y="188"/>
                  <a:pt x="42" y="187"/>
                  <a:pt x="38" y="187"/>
                </a:cubicBezTo>
                <a:cubicBezTo>
                  <a:pt x="31" y="186"/>
                  <a:pt x="24" y="186"/>
                  <a:pt x="19" y="186"/>
                </a:cubicBezTo>
                <a:cubicBezTo>
                  <a:pt x="31" y="182"/>
                  <a:pt x="49" y="179"/>
                  <a:pt x="63" y="177"/>
                </a:cubicBezTo>
                <a:cubicBezTo>
                  <a:pt x="66" y="176"/>
                  <a:pt x="81" y="175"/>
                  <a:pt x="83" y="173"/>
                </a:cubicBezTo>
                <a:cubicBezTo>
                  <a:pt x="92" y="161"/>
                  <a:pt x="32" y="160"/>
                  <a:pt x="28" y="159"/>
                </a:cubicBezTo>
                <a:cubicBezTo>
                  <a:pt x="25" y="159"/>
                  <a:pt x="23" y="159"/>
                  <a:pt x="20" y="159"/>
                </a:cubicBezTo>
                <a:cubicBezTo>
                  <a:pt x="31" y="156"/>
                  <a:pt x="49" y="153"/>
                  <a:pt x="61" y="151"/>
                </a:cubicBezTo>
                <a:cubicBezTo>
                  <a:pt x="67" y="150"/>
                  <a:pt x="72" y="149"/>
                  <a:pt x="75" y="149"/>
                </a:cubicBezTo>
                <a:cubicBezTo>
                  <a:pt x="84" y="147"/>
                  <a:pt x="87" y="144"/>
                  <a:pt x="87" y="141"/>
                </a:cubicBezTo>
                <a:cubicBezTo>
                  <a:pt x="85" y="136"/>
                  <a:pt x="54" y="135"/>
                  <a:pt x="31" y="134"/>
                </a:cubicBezTo>
                <a:cubicBezTo>
                  <a:pt x="33" y="134"/>
                  <a:pt x="35" y="133"/>
                  <a:pt x="36" y="133"/>
                </a:cubicBezTo>
                <a:cubicBezTo>
                  <a:pt x="41" y="132"/>
                  <a:pt x="84" y="123"/>
                  <a:pt x="85" y="119"/>
                </a:cubicBezTo>
                <a:cubicBezTo>
                  <a:pt x="86" y="118"/>
                  <a:pt x="85" y="116"/>
                  <a:pt x="83" y="115"/>
                </a:cubicBezTo>
                <a:cubicBezTo>
                  <a:pt x="80" y="114"/>
                  <a:pt x="64" y="112"/>
                  <a:pt x="50" y="112"/>
                </a:cubicBezTo>
                <a:cubicBezTo>
                  <a:pt x="42" y="112"/>
                  <a:pt x="32" y="112"/>
                  <a:pt x="24" y="112"/>
                </a:cubicBezTo>
                <a:cubicBezTo>
                  <a:pt x="31" y="109"/>
                  <a:pt x="39" y="106"/>
                  <a:pt x="46" y="103"/>
                </a:cubicBezTo>
                <a:cubicBezTo>
                  <a:pt x="52" y="101"/>
                  <a:pt x="87" y="89"/>
                  <a:pt x="89" y="83"/>
                </a:cubicBezTo>
                <a:cubicBezTo>
                  <a:pt x="92" y="75"/>
                  <a:pt x="46" y="85"/>
                  <a:pt x="36" y="87"/>
                </a:cubicBezTo>
                <a:cubicBezTo>
                  <a:pt x="35" y="87"/>
                  <a:pt x="35" y="87"/>
                  <a:pt x="35" y="87"/>
                </a:cubicBezTo>
                <a:cubicBezTo>
                  <a:pt x="42" y="83"/>
                  <a:pt x="50" y="79"/>
                  <a:pt x="57" y="75"/>
                </a:cubicBezTo>
                <a:cubicBezTo>
                  <a:pt x="73" y="66"/>
                  <a:pt x="88" y="56"/>
                  <a:pt x="91" y="52"/>
                </a:cubicBezTo>
                <a:cubicBezTo>
                  <a:pt x="91" y="51"/>
                  <a:pt x="92" y="50"/>
                  <a:pt x="91" y="49"/>
                </a:cubicBezTo>
                <a:cubicBezTo>
                  <a:pt x="91" y="47"/>
                  <a:pt x="89" y="46"/>
                  <a:pt x="87" y="47"/>
                </a:cubicBezTo>
                <a:cubicBezTo>
                  <a:pt x="69" y="51"/>
                  <a:pt x="51" y="57"/>
                  <a:pt x="33" y="61"/>
                </a:cubicBezTo>
                <a:cubicBezTo>
                  <a:pt x="37" y="59"/>
                  <a:pt x="42" y="56"/>
                  <a:pt x="47" y="53"/>
                </a:cubicBezTo>
                <a:cubicBezTo>
                  <a:pt x="57" y="46"/>
                  <a:pt x="68" y="39"/>
                  <a:pt x="77" y="32"/>
                </a:cubicBezTo>
                <a:cubicBezTo>
                  <a:pt x="83" y="28"/>
                  <a:pt x="90" y="22"/>
                  <a:pt x="96" y="17"/>
                </a:cubicBezTo>
                <a:cubicBezTo>
                  <a:pt x="101" y="13"/>
                  <a:pt x="105" y="9"/>
                  <a:pt x="108" y="6"/>
                </a:cubicBezTo>
                <a:cubicBezTo>
                  <a:pt x="108" y="6"/>
                  <a:pt x="108" y="6"/>
                  <a:pt x="108" y="6"/>
                </a:cubicBezTo>
                <a:cubicBezTo>
                  <a:pt x="109" y="6"/>
                  <a:pt x="110" y="4"/>
                  <a:pt x="110" y="2"/>
                </a:cubicBezTo>
                <a:cubicBezTo>
                  <a:pt x="109" y="0"/>
                  <a:pt x="107" y="0"/>
                  <a:pt x="106" y="0"/>
                </a:cubicBezTo>
                <a:cubicBezTo>
                  <a:pt x="106" y="0"/>
                  <a:pt x="106" y="0"/>
                  <a:pt x="106" y="0"/>
                </a:cubicBezTo>
                <a:cubicBezTo>
                  <a:pt x="102" y="1"/>
                  <a:pt x="86" y="8"/>
                  <a:pt x="69" y="14"/>
                </a:cubicBezTo>
                <a:cubicBezTo>
                  <a:pt x="53" y="21"/>
                  <a:pt x="36" y="28"/>
                  <a:pt x="30" y="30"/>
                </a:cubicBezTo>
                <a:lnTo>
                  <a:pt x="12" y="36"/>
                </a:ln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37" name="Freeform 9"/>
          <p:cNvSpPr/>
          <p:nvPr/>
        </p:nvSpPr>
        <p:spPr bwMode="auto">
          <a:xfrm>
            <a:off x="2068007" y="4138305"/>
            <a:ext cx="711540" cy="153000"/>
          </a:xfrm>
          <a:custGeom>
            <a:avLst/>
            <a:gdLst>
              <a:gd name="T0" fmla="*/ 4 w 160"/>
              <a:gd name="T1" fmla="*/ 1 h 32"/>
              <a:gd name="T2" fmla="*/ 1 w 160"/>
              <a:gd name="T3" fmla="*/ 3 h 32"/>
              <a:gd name="T4" fmla="*/ 3 w 160"/>
              <a:gd name="T5" fmla="*/ 7 h 32"/>
              <a:gd name="T6" fmla="*/ 77 w 160"/>
              <a:gd name="T7" fmla="*/ 18 h 32"/>
              <a:gd name="T8" fmla="*/ 112 w 160"/>
              <a:gd name="T9" fmla="*/ 23 h 32"/>
              <a:gd name="T10" fmla="*/ 121 w 160"/>
              <a:gd name="T11" fmla="*/ 25 h 32"/>
              <a:gd name="T12" fmla="*/ 154 w 160"/>
              <a:gd name="T13" fmla="*/ 30 h 32"/>
              <a:gd name="T14" fmla="*/ 158 w 160"/>
              <a:gd name="T15" fmla="*/ 31 h 32"/>
              <a:gd name="T16" fmla="*/ 159 w 160"/>
              <a:gd name="T17" fmla="*/ 26 h 32"/>
              <a:gd name="T18" fmla="*/ 122 w 160"/>
              <a:gd name="T19" fmla="*/ 19 h 32"/>
              <a:gd name="T20" fmla="*/ 113 w 160"/>
              <a:gd name="T21" fmla="*/ 17 h 32"/>
              <a:gd name="T22" fmla="*/ 77 w 160"/>
              <a:gd name="T23" fmla="*/ 12 h 32"/>
              <a:gd name="T24" fmla="*/ 4 w 160"/>
              <a:gd name="T25"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 h="32">
                <a:moveTo>
                  <a:pt x="4" y="1"/>
                </a:moveTo>
                <a:cubicBezTo>
                  <a:pt x="3" y="0"/>
                  <a:pt x="1" y="1"/>
                  <a:pt x="1" y="3"/>
                </a:cubicBezTo>
                <a:cubicBezTo>
                  <a:pt x="0" y="5"/>
                  <a:pt x="1" y="6"/>
                  <a:pt x="3" y="7"/>
                </a:cubicBezTo>
                <a:cubicBezTo>
                  <a:pt x="12" y="9"/>
                  <a:pt x="48" y="14"/>
                  <a:pt x="77" y="18"/>
                </a:cubicBezTo>
                <a:cubicBezTo>
                  <a:pt x="93" y="21"/>
                  <a:pt x="106" y="22"/>
                  <a:pt x="112" y="23"/>
                </a:cubicBezTo>
                <a:cubicBezTo>
                  <a:pt x="113" y="24"/>
                  <a:pt x="116" y="24"/>
                  <a:pt x="121" y="25"/>
                </a:cubicBezTo>
                <a:cubicBezTo>
                  <a:pt x="133" y="27"/>
                  <a:pt x="153" y="29"/>
                  <a:pt x="154" y="30"/>
                </a:cubicBezTo>
                <a:cubicBezTo>
                  <a:pt x="155" y="31"/>
                  <a:pt x="157" y="32"/>
                  <a:pt x="158" y="31"/>
                </a:cubicBezTo>
                <a:cubicBezTo>
                  <a:pt x="160" y="30"/>
                  <a:pt x="160" y="28"/>
                  <a:pt x="159" y="26"/>
                </a:cubicBezTo>
                <a:cubicBezTo>
                  <a:pt x="158" y="25"/>
                  <a:pt x="136" y="21"/>
                  <a:pt x="122" y="19"/>
                </a:cubicBezTo>
                <a:cubicBezTo>
                  <a:pt x="118" y="18"/>
                  <a:pt x="115" y="17"/>
                  <a:pt x="113" y="17"/>
                </a:cubicBezTo>
                <a:cubicBezTo>
                  <a:pt x="108" y="16"/>
                  <a:pt x="94" y="14"/>
                  <a:pt x="77" y="12"/>
                </a:cubicBezTo>
                <a:cubicBezTo>
                  <a:pt x="49" y="8"/>
                  <a:pt x="13" y="3"/>
                  <a:pt x="4" y="1"/>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38" name="Freeform 13"/>
          <p:cNvSpPr/>
          <p:nvPr/>
        </p:nvSpPr>
        <p:spPr bwMode="auto">
          <a:xfrm>
            <a:off x="2597054" y="4291305"/>
            <a:ext cx="184337" cy="871914"/>
          </a:xfrm>
          <a:custGeom>
            <a:avLst/>
            <a:gdLst>
              <a:gd name="T0" fmla="*/ 38 w 39"/>
              <a:gd name="T1" fmla="*/ 4 h 197"/>
              <a:gd name="T2" fmla="*/ 36 w 39"/>
              <a:gd name="T3" fmla="*/ 1 h 197"/>
              <a:gd name="T4" fmla="*/ 32 w 39"/>
              <a:gd name="T5" fmla="*/ 3 h 197"/>
              <a:gd name="T6" fmla="*/ 24 w 39"/>
              <a:gd name="T7" fmla="*/ 44 h 197"/>
              <a:gd name="T8" fmla="*/ 0 w 39"/>
              <a:gd name="T9" fmla="*/ 193 h 197"/>
              <a:gd name="T10" fmla="*/ 3 w 39"/>
              <a:gd name="T11" fmla="*/ 197 h 197"/>
              <a:gd name="T12" fmla="*/ 6 w 39"/>
              <a:gd name="T13" fmla="*/ 194 h 197"/>
              <a:gd name="T14" fmla="*/ 31 w 39"/>
              <a:gd name="T15" fmla="*/ 45 h 197"/>
              <a:gd name="T16" fmla="*/ 38 w 39"/>
              <a:gd name="T17" fmla="*/ 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197">
                <a:moveTo>
                  <a:pt x="38" y="4"/>
                </a:moveTo>
                <a:cubicBezTo>
                  <a:pt x="39" y="3"/>
                  <a:pt x="38" y="1"/>
                  <a:pt x="36" y="1"/>
                </a:cubicBezTo>
                <a:cubicBezTo>
                  <a:pt x="34" y="0"/>
                  <a:pt x="32" y="1"/>
                  <a:pt x="32" y="3"/>
                </a:cubicBezTo>
                <a:cubicBezTo>
                  <a:pt x="30" y="16"/>
                  <a:pt x="27" y="30"/>
                  <a:pt x="24" y="44"/>
                </a:cubicBezTo>
                <a:cubicBezTo>
                  <a:pt x="14" y="96"/>
                  <a:pt x="5" y="144"/>
                  <a:pt x="0" y="193"/>
                </a:cubicBezTo>
                <a:cubicBezTo>
                  <a:pt x="0" y="195"/>
                  <a:pt x="1" y="196"/>
                  <a:pt x="3" y="197"/>
                </a:cubicBezTo>
                <a:cubicBezTo>
                  <a:pt x="4" y="197"/>
                  <a:pt x="6" y="196"/>
                  <a:pt x="6" y="194"/>
                </a:cubicBezTo>
                <a:cubicBezTo>
                  <a:pt x="12" y="145"/>
                  <a:pt x="21" y="97"/>
                  <a:pt x="31" y="45"/>
                </a:cubicBezTo>
                <a:cubicBezTo>
                  <a:pt x="33" y="33"/>
                  <a:pt x="36" y="19"/>
                  <a:pt x="38" y="4"/>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39" name="Freeform 17"/>
          <p:cNvSpPr/>
          <p:nvPr/>
        </p:nvSpPr>
        <p:spPr bwMode="auto">
          <a:xfrm>
            <a:off x="2597054" y="4311585"/>
            <a:ext cx="182493" cy="871914"/>
          </a:xfrm>
          <a:custGeom>
            <a:avLst/>
            <a:gdLst>
              <a:gd name="T0" fmla="*/ 38 w 39"/>
              <a:gd name="T1" fmla="*/ 4 h 197"/>
              <a:gd name="T2" fmla="*/ 36 w 39"/>
              <a:gd name="T3" fmla="*/ 1 h 197"/>
              <a:gd name="T4" fmla="*/ 32 w 39"/>
              <a:gd name="T5" fmla="*/ 3 h 197"/>
              <a:gd name="T6" fmla="*/ 24 w 39"/>
              <a:gd name="T7" fmla="*/ 44 h 197"/>
              <a:gd name="T8" fmla="*/ 0 w 39"/>
              <a:gd name="T9" fmla="*/ 193 h 197"/>
              <a:gd name="T10" fmla="*/ 3 w 39"/>
              <a:gd name="T11" fmla="*/ 197 h 197"/>
              <a:gd name="T12" fmla="*/ 6 w 39"/>
              <a:gd name="T13" fmla="*/ 194 h 197"/>
              <a:gd name="T14" fmla="*/ 31 w 39"/>
              <a:gd name="T15" fmla="*/ 45 h 197"/>
              <a:gd name="T16" fmla="*/ 38 w 39"/>
              <a:gd name="T17" fmla="*/ 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197">
                <a:moveTo>
                  <a:pt x="38" y="4"/>
                </a:moveTo>
                <a:cubicBezTo>
                  <a:pt x="39" y="3"/>
                  <a:pt x="38" y="1"/>
                  <a:pt x="36" y="1"/>
                </a:cubicBezTo>
                <a:cubicBezTo>
                  <a:pt x="34" y="0"/>
                  <a:pt x="32" y="1"/>
                  <a:pt x="32" y="3"/>
                </a:cubicBezTo>
                <a:cubicBezTo>
                  <a:pt x="30" y="16"/>
                  <a:pt x="27" y="30"/>
                  <a:pt x="24" y="44"/>
                </a:cubicBezTo>
                <a:cubicBezTo>
                  <a:pt x="14" y="96"/>
                  <a:pt x="5" y="144"/>
                  <a:pt x="0" y="193"/>
                </a:cubicBezTo>
                <a:cubicBezTo>
                  <a:pt x="0" y="195"/>
                  <a:pt x="1" y="196"/>
                  <a:pt x="3" y="197"/>
                </a:cubicBezTo>
                <a:cubicBezTo>
                  <a:pt x="4" y="197"/>
                  <a:pt x="6" y="196"/>
                  <a:pt x="6" y="194"/>
                </a:cubicBezTo>
                <a:cubicBezTo>
                  <a:pt x="12" y="145"/>
                  <a:pt x="21" y="97"/>
                  <a:pt x="31" y="45"/>
                </a:cubicBezTo>
                <a:cubicBezTo>
                  <a:pt x="33" y="33"/>
                  <a:pt x="36" y="19"/>
                  <a:pt x="38" y="4"/>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40" name="Freeform 21"/>
          <p:cNvSpPr/>
          <p:nvPr/>
        </p:nvSpPr>
        <p:spPr bwMode="auto">
          <a:xfrm>
            <a:off x="1625604" y="5201759"/>
            <a:ext cx="4254496" cy="324443"/>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41" name="Freeform 5"/>
          <p:cNvSpPr/>
          <p:nvPr/>
        </p:nvSpPr>
        <p:spPr bwMode="auto">
          <a:xfrm rot="361167">
            <a:off x="3351173" y="4166817"/>
            <a:ext cx="494023" cy="1013853"/>
          </a:xfrm>
          <a:custGeom>
            <a:avLst/>
            <a:gdLst>
              <a:gd name="T0" fmla="*/ 10 w 110"/>
              <a:gd name="T1" fmla="*/ 41 h 230"/>
              <a:gd name="T2" fmla="*/ 32 w 110"/>
              <a:gd name="T3" fmla="*/ 36 h 230"/>
              <a:gd name="T4" fmla="*/ 92 w 110"/>
              <a:gd name="T5" fmla="*/ 12 h 230"/>
              <a:gd name="T6" fmla="*/ 43 w 110"/>
              <a:gd name="T7" fmla="*/ 47 h 230"/>
              <a:gd name="T8" fmla="*/ 11 w 110"/>
              <a:gd name="T9" fmla="*/ 67 h 230"/>
              <a:gd name="T10" fmla="*/ 11 w 110"/>
              <a:gd name="T11" fmla="*/ 74 h 230"/>
              <a:gd name="T12" fmla="*/ 75 w 110"/>
              <a:gd name="T13" fmla="*/ 57 h 230"/>
              <a:gd name="T14" fmla="*/ 11 w 110"/>
              <a:gd name="T15" fmla="*/ 91 h 230"/>
              <a:gd name="T16" fmla="*/ 37 w 110"/>
              <a:gd name="T17" fmla="*/ 93 h 230"/>
              <a:gd name="T18" fmla="*/ 44 w 110"/>
              <a:gd name="T19" fmla="*/ 97 h 230"/>
              <a:gd name="T20" fmla="*/ 8 w 110"/>
              <a:gd name="T21" fmla="*/ 120 h 230"/>
              <a:gd name="T22" fmla="*/ 66 w 110"/>
              <a:gd name="T23" fmla="*/ 119 h 230"/>
              <a:gd name="T24" fmla="*/ 7 w 110"/>
              <a:gd name="T25" fmla="*/ 134 h 230"/>
              <a:gd name="T26" fmla="*/ 6 w 110"/>
              <a:gd name="T27" fmla="*/ 139 h 230"/>
              <a:gd name="T28" fmla="*/ 21 w 110"/>
              <a:gd name="T29" fmla="*/ 140 h 230"/>
              <a:gd name="T30" fmla="*/ 60 w 110"/>
              <a:gd name="T31" fmla="*/ 145 h 230"/>
              <a:gd name="T32" fmla="*/ 6 w 110"/>
              <a:gd name="T33" fmla="*/ 163 h 230"/>
              <a:gd name="T34" fmla="*/ 28 w 110"/>
              <a:gd name="T35" fmla="*/ 166 h 230"/>
              <a:gd name="T36" fmla="*/ 62 w 110"/>
              <a:gd name="T37" fmla="*/ 171 h 230"/>
              <a:gd name="T38" fmla="*/ 6 w 110"/>
              <a:gd name="T39" fmla="*/ 184 h 230"/>
              <a:gd name="T40" fmla="*/ 8 w 110"/>
              <a:gd name="T41" fmla="*/ 190 h 230"/>
              <a:gd name="T42" fmla="*/ 49 w 110"/>
              <a:gd name="T43" fmla="*/ 194 h 230"/>
              <a:gd name="T44" fmla="*/ 67 w 110"/>
              <a:gd name="T45" fmla="*/ 196 h 230"/>
              <a:gd name="T46" fmla="*/ 9 w 110"/>
              <a:gd name="T47" fmla="*/ 204 h 230"/>
              <a:gd name="T48" fmla="*/ 23 w 110"/>
              <a:gd name="T49" fmla="*/ 212 h 230"/>
              <a:gd name="T50" fmla="*/ 48 w 110"/>
              <a:gd name="T51" fmla="*/ 221 h 230"/>
              <a:gd name="T52" fmla="*/ 6 w 110"/>
              <a:gd name="T53" fmla="*/ 226 h 230"/>
              <a:gd name="T54" fmla="*/ 49 w 110"/>
              <a:gd name="T55" fmla="*/ 227 h 230"/>
              <a:gd name="T56" fmla="*/ 80 w 110"/>
              <a:gd name="T57" fmla="*/ 221 h 230"/>
              <a:gd name="T58" fmla="*/ 75 w 110"/>
              <a:gd name="T59" fmla="*/ 213 h 230"/>
              <a:gd name="T60" fmla="*/ 84 w 110"/>
              <a:gd name="T61" fmla="*/ 197 h 230"/>
              <a:gd name="T62" fmla="*/ 60 w 110"/>
              <a:gd name="T63" fmla="*/ 189 h 230"/>
              <a:gd name="T64" fmla="*/ 38 w 110"/>
              <a:gd name="T65" fmla="*/ 187 h 230"/>
              <a:gd name="T66" fmla="*/ 63 w 110"/>
              <a:gd name="T67" fmla="*/ 177 h 230"/>
              <a:gd name="T68" fmla="*/ 28 w 110"/>
              <a:gd name="T69" fmla="*/ 159 h 230"/>
              <a:gd name="T70" fmla="*/ 61 w 110"/>
              <a:gd name="T71" fmla="*/ 151 h 230"/>
              <a:gd name="T72" fmla="*/ 87 w 110"/>
              <a:gd name="T73" fmla="*/ 141 h 230"/>
              <a:gd name="T74" fmla="*/ 36 w 110"/>
              <a:gd name="T75" fmla="*/ 133 h 230"/>
              <a:gd name="T76" fmla="*/ 83 w 110"/>
              <a:gd name="T77" fmla="*/ 115 h 230"/>
              <a:gd name="T78" fmla="*/ 24 w 110"/>
              <a:gd name="T79" fmla="*/ 112 h 230"/>
              <a:gd name="T80" fmla="*/ 89 w 110"/>
              <a:gd name="T81" fmla="*/ 83 h 230"/>
              <a:gd name="T82" fmla="*/ 35 w 110"/>
              <a:gd name="T83" fmla="*/ 87 h 230"/>
              <a:gd name="T84" fmla="*/ 91 w 110"/>
              <a:gd name="T85" fmla="*/ 52 h 230"/>
              <a:gd name="T86" fmla="*/ 87 w 110"/>
              <a:gd name="T87" fmla="*/ 47 h 230"/>
              <a:gd name="T88" fmla="*/ 47 w 110"/>
              <a:gd name="T89" fmla="*/ 53 h 230"/>
              <a:gd name="T90" fmla="*/ 96 w 110"/>
              <a:gd name="T91" fmla="*/ 17 h 230"/>
              <a:gd name="T92" fmla="*/ 108 w 110"/>
              <a:gd name="T93" fmla="*/ 6 h 230"/>
              <a:gd name="T94" fmla="*/ 106 w 110"/>
              <a:gd name="T95" fmla="*/ 0 h 230"/>
              <a:gd name="T96" fmla="*/ 69 w 110"/>
              <a:gd name="T97" fmla="*/ 14 h 230"/>
              <a:gd name="T98" fmla="*/ 12 w 110"/>
              <a:gd name="T99" fmla="*/ 36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0" h="230">
                <a:moveTo>
                  <a:pt x="12" y="36"/>
                </a:moveTo>
                <a:cubicBezTo>
                  <a:pt x="11" y="37"/>
                  <a:pt x="10" y="39"/>
                  <a:pt x="10" y="41"/>
                </a:cubicBezTo>
                <a:cubicBezTo>
                  <a:pt x="11" y="42"/>
                  <a:pt x="13" y="43"/>
                  <a:pt x="14" y="42"/>
                </a:cubicBezTo>
                <a:cubicBezTo>
                  <a:pt x="32" y="36"/>
                  <a:pt x="32" y="36"/>
                  <a:pt x="32" y="36"/>
                </a:cubicBezTo>
                <a:cubicBezTo>
                  <a:pt x="38" y="34"/>
                  <a:pt x="55" y="27"/>
                  <a:pt x="72" y="20"/>
                </a:cubicBezTo>
                <a:cubicBezTo>
                  <a:pt x="79" y="18"/>
                  <a:pt x="86" y="15"/>
                  <a:pt x="92" y="12"/>
                </a:cubicBezTo>
                <a:cubicBezTo>
                  <a:pt x="86" y="18"/>
                  <a:pt x="79" y="23"/>
                  <a:pt x="74" y="27"/>
                </a:cubicBezTo>
                <a:cubicBezTo>
                  <a:pt x="65" y="33"/>
                  <a:pt x="54" y="40"/>
                  <a:pt x="43" y="47"/>
                </a:cubicBezTo>
                <a:cubicBezTo>
                  <a:pt x="29" y="57"/>
                  <a:pt x="16" y="65"/>
                  <a:pt x="13" y="67"/>
                </a:cubicBezTo>
                <a:cubicBezTo>
                  <a:pt x="11" y="67"/>
                  <a:pt x="11" y="67"/>
                  <a:pt x="11" y="67"/>
                </a:cubicBezTo>
                <a:cubicBezTo>
                  <a:pt x="9" y="68"/>
                  <a:pt x="8" y="69"/>
                  <a:pt x="8" y="70"/>
                </a:cubicBezTo>
                <a:cubicBezTo>
                  <a:pt x="8" y="72"/>
                  <a:pt x="9" y="74"/>
                  <a:pt x="11" y="74"/>
                </a:cubicBezTo>
                <a:cubicBezTo>
                  <a:pt x="11" y="74"/>
                  <a:pt x="14" y="73"/>
                  <a:pt x="14" y="73"/>
                </a:cubicBezTo>
                <a:cubicBezTo>
                  <a:pt x="23" y="71"/>
                  <a:pt x="55" y="62"/>
                  <a:pt x="75" y="57"/>
                </a:cubicBezTo>
                <a:cubicBezTo>
                  <a:pt x="69" y="60"/>
                  <a:pt x="62" y="65"/>
                  <a:pt x="54" y="69"/>
                </a:cubicBezTo>
                <a:cubicBezTo>
                  <a:pt x="35" y="80"/>
                  <a:pt x="14" y="91"/>
                  <a:pt x="11" y="91"/>
                </a:cubicBezTo>
                <a:cubicBezTo>
                  <a:pt x="11" y="97"/>
                  <a:pt x="11" y="97"/>
                  <a:pt x="11" y="97"/>
                </a:cubicBezTo>
                <a:cubicBezTo>
                  <a:pt x="13" y="97"/>
                  <a:pt x="24" y="95"/>
                  <a:pt x="37" y="93"/>
                </a:cubicBezTo>
                <a:cubicBezTo>
                  <a:pt x="48" y="91"/>
                  <a:pt x="61" y="89"/>
                  <a:pt x="70" y="87"/>
                </a:cubicBezTo>
                <a:cubicBezTo>
                  <a:pt x="63" y="90"/>
                  <a:pt x="53" y="94"/>
                  <a:pt x="44" y="97"/>
                </a:cubicBezTo>
                <a:cubicBezTo>
                  <a:pt x="39" y="99"/>
                  <a:pt x="0" y="111"/>
                  <a:pt x="5" y="118"/>
                </a:cubicBezTo>
                <a:cubicBezTo>
                  <a:pt x="5" y="119"/>
                  <a:pt x="7" y="120"/>
                  <a:pt x="8" y="120"/>
                </a:cubicBezTo>
                <a:cubicBezTo>
                  <a:pt x="15" y="118"/>
                  <a:pt x="33" y="118"/>
                  <a:pt x="50" y="118"/>
                </a:cubicBezTo>
                <a:cubicBezTo>
                  <a:pt x="56" y="118"/>
                  <a:pt x="61" y="119"/>
                  <a:pt x="66" y="119"/>
                </a:cubicBezTo>
                <a:cubicBezTo>
                  <a:pt x="56" y="121"/>
                  <a:pt x="45" y="124"/>
                  <a:pt x="35" y="127"/>
                </a:cubicBezTo>
                <a:cubicBezTo>
                  <a:pt x="21" y="130"/>
                  <a:pt x="9" y="133"/>
                  <a:pt x="7" y="134"/>
                </a:cubicBezTo>
                <a:cubicBezTo>
                  <a:pt x="7" y="134"/>
                  <a:pt x="7" y="134"/>
                  <a:pt x="7" y="134"/>
                </a:cubicBezTo>
                <a:cubicBezTo>
                  <a:pt x="6" y="135"/>
                  <a:pt x="5" y="137"/>
                  <a:pt x="6" y="139"/>
                </a:cubicBezTo>
                <a:cubicBezTo>
                  <a:pt x="7" y="140"/>
                  <a:pt x="8" y="140"/>
                  <a:pt x="10" y="140"/>
                </a:cubicBezTo>
                <a:cubicBezTo>
                  <a:pt x="12" y="140"/>
                  <a:pt x="16" y="140"/>
                  <a:pt x="21" y="140"/>
                </a:cubicBezTo>
                <a:cubicBezTo>
                  <a:pt x="41" y="141"/>
                  <a:pt x="80" y="141"/>
                  <a:pt x="80" y="143"/>
                </a:cubicBezTo>
                <a:cubicBezTo>
                  <a:pt x="80" y="143"/>
                  <a:pt x="62" y="145"/>
                  <a:pt x="60" y="145"/>
                </a:cubicBezTo>
                <a:cubicBezTo>
                  <a:pt x="52" y="146"/>
                  <a:pt x="19" y="151"/>
                  <a:pt x="9" y="157"/>
                </a:cubicBezTo>
                <a:cubicBezTo>
                  <a:pt x="6" y="159"/>
                  <a:pt x="5" y="162"/>
                  <a:pt x="6" y="163"/>
                </a:cubicBezTo>
                <a:cubicBezTo>
                  <a:pt x="7" y="164"/>
                  <a:pt x="7" y="164"/>
                  <a:pt x="8" y="164"/>
                </a:cubicBezTo>
                <a:cubicBezTo>
                  <a:pt x="11" y="165"/>
                  <a:pt x="18" y="166"/>
                  <a:pt x="28" y="166"/>
                </a:cubicBezTo>
                <a:cubicBezTo>
                  <a:pt x="41" y="166"/>
                  <a:pt x="58" y="167"/>
                  <a:pt x="70" y="169"/>
                </a:cubicBezTo>
                <a:cubicBezTo>
                  <a:pt x="67" y="170"/>
                  <a:pt x="65" y="170"/>
                  <a:pt x="62" y="171"/>
                </a:cubicBezTo>
                <a:cubicBezTo>
                  <a:pt x="43" y="173"/>
                  <a:pt x="17" y="178"/>
                  <a:pt x="6" y="184"/>
                </a:cubicBezTo>
                <a:cubicBezTo>
                  <a:pt x="6" y="184"/>
                  <a:pt x="6" y="184"/>
                  <a:pt x="6" y="184"/>
                </a:cubicBezTo>
                <a:cubicBezTo>
                  <a:pt x="4" y="185"/>
                  <a:pt x="4" y="187"/>
                  <a:pt x="5" y="188"/>
                </a:cubicBezTo>
                <a:cubicBezTo>
                  <a:pt x="6" y="190"/>
                  <a:pt x="7" y="190"/>
                  <a:pt x="8" y="190"/>
                </a:cubicBezTo>
                <a:cubicBezTo>
                  <a:pt x="14" y="191"/>
                  <a:pt x="25" y="192"/>
                  <a:pt x="38" y="193"/>
                </a:cubicBezTo>
                <a:cubicBezTo>
                  <a:pt x="41" y="194"/>
                  <a:pt x="45" y="194"/>
                  <a:pt x="49" y="194"/>
                </a:cubicBezTo>
                <a:cubicBezTo>
                  <a:pt x="53" y="195"/>
                  <a:pt x="57" y="195"/>
                  <a:pt x="60" y="195"/>
                </a:cubicBezTo>
                <a:cubicBezTo>
                  <a:pt x="62" y="195"/>
                  <a:pt x="65" y="195"/>
                  <a:pt x="67" y="196"/>
                </a:cubicBezTo>
                <a:cubicBezTo>
                  <a:pt x="55" y="198"/>
                  <a:pt x="38" y="200"/>
                  <a:pt x="25" y="202"/>
                </a:cubicBezTo>
                <a:cubicBezTo>
                  <a:pt x="20" y="203"/>
                  <a:pt x="12" y="203"/>
                  <a:pt x="9" y="204"/>
                </a:cubicBezTo>
                <a:cubicBezTo>
                  <a:pt x="6" y="205"/>
                  <a:pt x="6" y="207"/>
                  <a:pt x="6" y="208"/>
                </a:cubicBezTo>
                <a:cubicBezTo>
                  <a:pt x="7" y="212"/>
                  <a:pt x="20" y="212"/>
                  <a:pt x="23" y="212"/>
                </a:cubicBezTo>
                <a:cubicBezTo>
                  <a:pt x="37" y="213"/>
                  <a:pt x="59" y="214"/>
                  <a:pt x="70" y="218"/>
                </a:cubicBezTo>
                <a:cubicBezTo>
                  <a:pt x="63" y="219"/>
                  <a:pt x="56" y="220"/>
                  <a:pt x="48" y="221"/>
                </a:cubicBezTo>
                <a:cubicBezTo>
                  <a:pt x="37" y="222"/>
                  <a:pt x="24" y="222"/>
                  <a:pt x="9" y="223"/>
                </a:cubicBezTo>
                <a:cubicBezTo>
                  <a:pt x="7" y="223"/>
                  <a:pt x="6" y="225"/>
                  <a:pt x="6" y="226"/>
                </a:cubicBezTo>
                <a:cubicBezTo>
                  <a:pt x="6" y="228"/>
                  <a:pt x="8" y="230"/>
                  <a:pt x="9" y="229"/>
                </a:cubicBezTo>
                <a:cubicBezTo>
                  <a:pt x="25" y="229"/>
                  <a:pt x="38" y="228"/>
                  <a:pt x="49" y="227"/>
                </a:cubicBezTo>
                <a:cubicBezTo>
                  <a:pt x="60" y="226"/>
                  <a:pt x="70" y="224"/>
                  <a:pt x="79" y="222"/>
                </a:cubicBezTo>
                <a:cubicBezTo>
                  <a:pt x="79" y="222"/>
                  <a:pt x="80" y="222"/>
                  <a:pt x="80" y="221"/>
                </a:cubicBezTo>
                <a:cubicBezTo>
                  <a:pt x="82" y="220"/>
                  <a:pt x="82" y="218"/>
                  <a:pt x="81" y="217"/>
                </a:cubicBezTo>
                <a:cubicBezTo>
                  <a:pt x="80" y="216"/>
                  <a:pt x="78" y="214"/>
                  <a:pt x="75" y="213"/>
                </a:cubicBezTo>
                <a:cubicBezTo>
                  <a:pt x="64" y="209"/>
                  <a:pt x="42" y="207"/>
                  <a:pt x="39" y="207"/>
                </a:cubicBezTo>
                <a:cubicBezTo>
                  <a:pt x="45" y="206"/>
                  <a:pt x="81" y="201"/>
                  <a:pt x="84" y="197"/>
                </a:cubicBezTo>
                <a:cubicBezTo>
                  <a:pt x="85" y="196"/>
                  <a:pt x="84" y="193"/>
                  <a:pt x="82" y="192"/>
                </a:cubicBezTo>
                <a:cubicBezTo>
                  <a:pt x="77" y="190"/>
                  <a:pt x="66" y="189"/>
                  <a:pt x="60" y="189"/>
                </a:cubicBezTo>
                <a:cubicBezTo>
                  <a:pt x="57" y="188"/>
                  <a:pt x="53" y="188"/>
                  <a:pt x="50" y="188"/>
                </a:cubicBezTo>
                <a:cubicBezTo>
                  <a:pt x="47" y="188"/>
                  <a:pt x="42" y="187"/>
                  <a:pt x="38" y="187"/>
                </a:cubicBezTo>
                <a:cubicBezTo>
                  <a:pt x="31" y="186"/>
                  <a:pt x="24" y="186"/>
                  <a:pt x="19" y="186"/>
                </a:cubicBezTo>
                <a:cubicBezTo>
                  <a:pt x="31" y="182"/>
                  <a:pt x="49" y="179"/>
                  <a:pt x="63" y="177"/>
                </a:cubicBezTo>
                <a:cubicBezTo>
                  <a:pt x="66" y="176"/>
                  <a:pt x="81" y="175"/>
                  <a:pt x="83" y="173"/>
                </a:cubicBezTo>
                <a:cubicBezTo>
                  <a:pt x="92" y="161"/>
                  <a:pt x="32" y="160"/>
                  <a:pt x="28" y="159"/>
                </a:cubicBezTo>
                <a:cubicBezTo>
                  <a:pt x="25" y="159"/>
                  <a:pt x="23" y="159"/>
                  <a:pt x="20" y="159"/>
                </a:cubicBezTo>
                <a:cubicBezTo>
                  <a:pt x="31" y="156"/>
                  <a:pt x="49" y="153"/>
                  <a:pt x="61" y="151"/>
                </a:cubicBezTo>
                <a:cubicBezTo>
                  <a:pt x="67" y="150"/>
                  <a:pt x="72" y="149"/>
                  <a:pt x="75" y="149"/>
                </a:cubicBezTo>
                <a:cubicBezTo>
                  <a:pt x="84" y="147"/>
                  <a:pt x="87" y="144"/>
                  <a:pt x="87" y="141"/>
                </a:cubicBezTo>
                <a:cubicBezTo>
                  <a:pt x="85" y="136"/>
                  <a:pt x="54" y="135"/>
                  <a:pt x="31" y="134"/>
                </a:cubicBezTo>
                <a:cubicBezTo>
                  <a:pt x="33" y="134"/>
                  <a:pt x="35" y="133"/>
                  <a:pt x="36" y="133"/>
                </a:cubicBezTo>
                <a:cubicBezTo>
                  <a:pt x="41" y="132"/>
                  <a:pt x="84" y="123"/>
                  <a:pt x="85" y="119"/>
                </a:cubicBezTo>
                <a:cubicBezTo>
                  <a:pt x="86" y="118"/>
                  <a:pt x="85" y="116"/>
                  <a:pt x="83" y="115"/>
                </a:cubicBezTo>
                <a:cubicBezTo>
                  <a:pt x="80" y="114"/>
                  <a:pt x="64" y="112"/>
                  <a:pt x="50" y="112"/>
                </a:cubicBezTo>
                <a:cubicBezTo>
                  <a:pt x="42" y="112"/>
                  <a:pt x="32" y="112"/>
                  <a:pt x="24" y="112"/>
                </a:cubicBezTo>
                <a:cubicBezTo>
                  <a:pt x="31" y="109"/>
                  <a:pt x="39" y="106"/>
                  <a:pt x="46" y="103"/>
                </a:cubicBezTo>
                <a:cubicBezTo>
                  <a:pt x="52" y="101"/>
                  <a:pt x="87" y="89"/>
                  <a:pt x="89" y="83"/>
                </a:cubicBezTo>
                <a:cubicBezTo>
                  <a:pt x="92" y="75"/>
                  <a:pt x="46" y="85"/>
                  <a:pt x="36" y="87"/>
                </a:cubicBezTo>
                <a:cubicBezTo>
                  <a:pt x="35" y="87"/>
                  <a:pt x="35" y="87"/>
                  <a:pt x="35" y="87"/>
                </a:cubicBezTo>
                <a:cubicBezTo>
                  <a:pt x="42" y="83"/>
                  <a:pt x="50" y="79"/>
                  <a:pt x="57" y="75"/>
                </a:cubicBezTo>
                <a:cubicBezTo>
                  <a:pt x="73" y="66"/>
                  <a:pt x="88" y="56"/>
                  <a:pt x="91" y="52"/>
                </a:cubicBezTo>
                <a:cubicBezTo>
                  <a:pt x="91" y="51"/>
                  <a:pt x="92" y="50"/>
                  <a:pt x="91" y="49"/>
                </a:cubicBezTo>
                <a:cubicBezTo>
                  <a:pt x="91" y="47"/>
                  <a:pt x="89" y="46"/>
                  <a:pt x="87" y="47"/>
                </a:cubicBezTo>
                <a:cubicBezTo>
                  <a:pt x="69" y="51"/>
                  <a:pt x="51" y="57"/>
                  <a:pt x="33" y="61"/>
                </a:cubicBezTo>
                <a:cubicBezTo>
                  <a:pt x="37" y="59"/>
                  <a:pt x="42" y="56"/>
                  <a:pt x="47" y="53"/>
                </a:cubicBezTo>
                <a:cubicBezTo>
                  <a:pt x="57" y="46"/>
                  <a:pt x="68" y="39"/>
                  <a:pt x="77" y="32"/>
                </a:cubicBezTo>
                <a:cubicBezTo>
                  <a:pt x="83" y="28"/>
                  <a:pt x="90" y="22"/>
                  <a:pt x="96" y="17"/>
                </a:cubicBezTo>
                <a:cubicBezTo>
                  <a:pt x="101" y="13"/>
                  <a:pt x="105" y="9"/>
                  <a:pt x="108" y="6"/>
                </a:cubicBezTo>
                <a:cubicBezTo>
                  <a:pt x="108" y="6"/>
                  <a:pt x="108" y="6"/>
                  <a:pt x="108" y="6"/>
                </a:cubicBezTo>
                <a:cubicBezTo>
                  <a:pt x="109" y="6"/>
                  <a:pt x="110" y="4"/>
                  <a:pt x="110" y="2"/>
                </a:cubicBezTo>
                <a:cubicBezTo>
                  <a:pt x="109" y="0"/>
                  <a:pt x="107" y="0"/>
                  <a:pt x="106" y="0"/>
                </a:cubicBezTo>
                <a:cubicBezTo>
                  <a:pt x="106" y="0"/>
                  <a:pt x="106" y="0"/>
                  <a:pt x="106" y="0"/>
                </a:cubicBezTo>
                <a:cubicBezTo>
                  <a:pt x="102" y="1"/>
                  <a:pt x="86" y="8"/>
                  <a:pt x="69" y="14"/>
                </a:cubicBezTo>
                <a:cubicBezTo>
                  <a:pt x="53" y="21"/>
                  <a:pt x="36" y="28"/>
                  <a:pt x="30" y="30"/>
                </a:cubicBezTo>
                <a:lnTo>
                  <a:pt x="12" y="36"/>
                </a:ln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42" name="Freeform 9"/>
          <p:cNvSpPr/>
          <p:nvPr/>
        </p:nvSpPr>
        <p:spPr bwMode="auto">
          <a:xfrm>
            <a:off x="3044534" y="2596197"/>
            <a:ext cx="711540" cy="153000"/>
          </a:xfrm>
          <a:custGeom>
            <a:avLst/>
            <a:gdLst>
              <a:gd name="T0" fmla="*/ 4 w 160"/>
              <a:gd name="T1" fmla="*/ 1 h 32"/>
              <a:gd name="T2" fmla="*/ 1 w 160"/>
              <a:gd name="T3" fmla="*/ 3 h 32"/>
              <a:gd name="T4" fmla="*/ 3 w 160"/>
              <a:gd name="T5" fmla="*/ 7 h 32"/>
              <a:gd name="T6" fmla="*/ 77 w 160"/>
              <a:gd name="T7" fmla="*/ 18 h 32"/>
              <a:gd name="T8" fmla="*/ 112 w 160"/>
              <a:gd name="T9" fmla="*/ 23 h 32"/>
              <a:gd name="T10" fmla="*/ 121 w 160"/>
              <a:gd name="T11" fmla="*/ 25 h 32"/>
              <a:gd name="T12" fmla="*/ 154 w 160"/>
              <a:gd name="T13" fmla="*/ 30 h 32"/>
              <a:gd name="T14" fmla="*/ 158 w 160"/>
              <a:gd name="T15" fmla="*/ 31 h 32"/>
              <a:gd name="T16" fmla="*/ 159 w 160"/>
              <a:gd name="T17" fmla="*/ 26 h 32"/>
              <a:gd name="T18" fmla="*/ 122 w 160"/>
              <a:gd name="T19" fmla="*/ 19 h 32"/>
              <a:gd name="T20" fmla="*/ 113 w 160"/>
              <a:gd name="T21" fmla="*/ 17 h 32"/>
              <a:gd name="T22" fmla="*/ 77 w 160"/>
              <a:gd name="T23" fmla="*/ 12 h 32"/>
              <a:gd name="T24" fmla="*/ 4 w 160"/>
              <a:gd name="T25"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 h="32">
                <a:moveTo>
                  <a:pt x="4" y="1"/>
                </a:moveTo>
                <a:cubicBezTo>
                  <a:pt x="3" y="0"/>
                  <a:pt x="1" y="1"/>
                  <a:pt x="1" y="3"/>
                </a:cubicBezTo>
                <a:cubicBezTo>
                  <a:pt x="0" y="5"/>
                  <a:pt x="1" y="6"/>
                  <a:pt x="3" y="7"/>
                </a:cubicBezTo>
                <a:cubicBezTo>
                  <a:pt x="12" y="9"/>
                  <a:pt x="48" y="14"/>
                  <a:pt x="77" y="18"/>
                </a:cubicBezTo>
                <a:cubicBezTo>
                  <a:pt x="93" y="21"/>
                  <a:pt x="106" y="22"/>
                  <a:pt x="112" y="23"/>
                </a:cubicBezTo>
                <a:cubicBezTo>
                  <a:pt x="113" y="24"/>
                  <a:pt x="116" y="24"/>
                  <a:pt x="121" y="25"/>
                </a:cubicBezTo>
                <a:cubicBezTo>
                  <a:pt x="133" y="27"/>
                  <a:pt x="153" y="29"/>
                  <a:pt x="154" y="30"/>
                </a:cubicBezTo>
                <a:cubicBezTo>
                  <a:pt x="155" y="31"/>
                  <a:pt x="157" y="32"/>
                  <a:pt x="158" y="31"/>
                </a:cubicBezTo>
                <a:cubicBezTo>
                  <a:pt x="160" y="30"/>
                  <a:pt x="160" y="28"/>
                  <a:pt x="159" y="26"/>
                </a:cubicBezTo>
                <a:cubicBezTo>
                  <a:pt x="158" y="25"/>
                  <a:pt x="136" y="21"/>
                  <a:pt x="122" y="19"/>
                </a:cubicBezTo>
                <a:cubicBezTo>
                  <a:pt x="118" y="18"/>
                  <a:pt x="115" y="17"/>
                  <a:pt x="113" y="17"/>
                </a:cubicBezTo>
                <a:cubicBezTo>
                  <a:pt x="108" y="16"/>
                  <a:pt x="94" y="14"/>
                  <a:pt x="77" y="12"/>
                </a:cubicBezTo>
                <a:cubicBezTo>
                  <a:pt x="49" y="8"/>
                  <a:pt x="13" y="3"/>
                  <a:pt x="4" y="1"/>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43" name="Freeform 13"/>
          <p:cNvSpPr/>
          <p:nvPr/>
        </p:nvSpPr>
        <p:spPr bwMode="auto">
          <a:xfrm>
            <a:off x="3573581" y="2749197"/>
            <a:ext cx="184337" cy="871914"/>
          </a:xfrm>
          <a:custGeom>
            <a:avLst/>
            <a:gdLst>
              <a:gd name="T0" fmla="*/ 38 w 39"/>
              <a:gd name="T1" fmla="*/ 4 h 197"/>
              <a:gd name="T2" fmla="*/ 36 w 39"/>
              <a:gd name="T3" fmla="*/ 1 h 197"/>
              <a:gd name="T4" fmla="*/ 32 w 39"/>
              <a:gd name="T5" fmla="*/ 3 h 197"/>
              <a:gd name="T6" fmla="*/ 24 w 39"/>
              <a:gd name="T7" fmla="*/ 44 h 197"/>
              <a:gd name="T8" fmla="*/ 0 w 39"/>
              <a:gd name="T9" fmla="*/ 193 h 197"/>
              <a:gd name="T10" fmla="*/ 3 w 39"/>
              <a:gd name="T11" fmla="*/ 197 h 197"/>
              <a:gd name="T12" fmla="*/ 6 w 39"/>
              <a:gd name="T13" fmla="*/ 194 h 197"/>
              <a:gd name="T14" fmla="*/ 31 w 39"/>
              <a:gd name="T15" fmla="*/ 45 h 197"/>
              <a:gd name="T16" fmla="*/ 38 w 39"/>
              <a:gd name="T17" fmla="*/ 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197">
                <a:moveTo>
                  <a:pt x="38" y="4"/>
                </a:moveTo>
                <a:cubicBezTo>
                  <a:pt x="39" y="3"/>
                  <a:pt x="38" y="1"/>
                  <a:pt x="36" y="1"/>
                </a:cubicBezTo>
                <a:cubicBezTo>
                  <a:pt x="34" y="0"/>
                  <a:pt x="32" y="1"/>
                  <a:pt x="32" y="3"/>
                </a:cubicBezTo>
                <a:cubicBezTo>
                  <a:pt x="30" y="16"/>
                  <a:pt x="27" y="30"/>
                  <a:pt x="24" y="44"/>
                </a:cubicBezTo>
                <a:cubicBezTo>
                  <a:pt x="14" y="96"/>
                  <a:pt x="5" y="144"/>
                  <a:pt x="0" y="193"/>
                </a:cubicBezTo>
                <a:cubicBezTo>
                  <a:pt x="0" y="195"/>
                  <a:pt x="1" y="196"/>
                  <a:pt x="3" y="197"/>
                </a:cubicBezTo>
                <a:cubicBezTo>
                  <a:pt x="4" y="197"/>
                  <a:pt x="6" y="196"/>
                  <a:pt x="6" y="194"/>
                </a:cubicBezTo>
                <a:cubicBezTo>
                  <a:pt x="12" y="145"/>
                  <a:pt x="21" y="97"/>
                  <a:pt x="31" y="45"/>
                </a:cubicBezTo>
                <a:cubicBezTo>
                  <a:pt x="33" y="33"/>
                  <a:pt x="36" y="19"/>
                  <a:pt x="38" y="4"/>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44" name="Freeform 5"/>
          <p:cNvSpPr/>
          <p:nvPr/>
        </p:nvSpPr>
        <p:spPr bwMode="auto">
          <a:xfrm>
            <a:off x="2779547" y="3277452"/>
            <a:ext cx="494023" cy="1013853"/>
          </a:xfrm>
          <a:custGeom>
            <a:avLst/>
            <a:gdLst>
              <a:gd name="T0" fmla="*/ 10 w 110"/>
              <a:gd name="T1" fmla="*/ 41 h 230"/>
              <a:gd name="T2" fmla="*/ 32 w 110"/>
              <a:gd name="T3" fmla="*/ 36 h 230"/>
              <a:gd name="T4" fmla="*/ 92 w 110"/>
              <a:gd name="T5" fmla="*/ 12 h 230"/>
              <a:gd name="T6" fmla="*/ 43 w 110"/>
              <a:gd name="T7" fmla="*/ 47 h 230"/>
              <a:gd name="T8" fmla="*/ 11 w 110"/>
              <a:gd name="T9" fmla="*/ 67 h 230"/>
              <a:gd name="T10" fmla="*/ 11 w 110"/>
              <a:gd name="T11" fmla="*/ 74 h 230"/>
              <a:gd name="T12" fmla="*/ 75 w 110"/>
              <a:gd name="T13" fmla="*/ 57 h 230"/>
              <a:gd name="T14" fmla="*/ 11 w 110"/>
              <a:gd name="T15" fmla="*/ 91 h 230"/>
              <a:gd name="T16" fmla="*/ 37 w 110"/>
              <a:gd name="T17" fmla="*/ 93 h 230"/>
              <a:gd name="T18" fmla="*/ 44 w 110"/>
              <a:gd name="T19" fmla="*/ 97 h 230"/>
              <a:gd name="T20" fmla="*/ 8 w 110"/>
              <a:gd name="T21" fmla="*/ 120 h 230"/>
              <a:gd name="T22" fmla="*/ 66 w 110"/>
              <a:gd name="T23" fmla="*/ 119 h 230"/>
              <a:gd name="T24" fmla="*/ 7 w 110"/>
              <a:gd name="T25" fmla="*/ 134 h 230"/>
              <a:gd name="T26" fmla="*/ 6 w 110"/>
              <a:gd name="T27" fmla="*/ 139 h 230"/>
              <a:gd name="T28" fmla="*/ 21 w 110"/>
              <a:gd name="T29" fmla="*/ 140 h 230"/>
              <a:gd name="T30" fmla="*/ 60 w 110"/>
              <a:gd name="T31" fmla="*/ 145 h 230"/>
              <a:gd name="T32" fmla="*/ 6 w 110"/>
              <a:gd name="T33" fmla="*/ 163 h 230"/>
              <a:gd name="T34" fmla="*/ 28 w 110"/>
              <a:gd name="T35" fmla="*/ 166 h 230"/>
              <a:gd name="T36" fmla="*/ 62 w 110"/>
              <a:gd name="T37" fmla="*/ 171 h 230"/>
              <a:gd name="T38" fmla="*/ 6 w 110"/>
              <a:gd name="T39" fmla="*/ 184 h 230"/>
              <a:gd name="T40" fmla="*/ 8 w 110"/>
              <a:gd name="T41" fmla="*/ 190 h 230"/>
              <a:gd name="T42" fmla="*/ 49 w 110"/>
              <a:gd name="T43" fmla="*/ 194 h 230"/>
              <a:gd name="T44" fmla="*/ 67 w 110"/>
              <a:gd name="T45" fmla="*/ 196 h 230"/>
              <a:gd name="T46" fmla="*/ 9 w 110"/>
              <a:gd name="T47" fmla="*/ 204 h 230"/>
              <a:gd name="T48" fmla="*/ 23 w 110"/>
              <a:gd name="T49" fmla="*/ 212 h 230"/>
              <a:gd name="T50" fmla="*/ 48 w 110"/>
              <a:gd name="T51" fmla="*/ 221 h 230"/>
              <a:gd name="T52" fmla="*/ 6 w 110"/>
              <a:gd name="T53" fmla="*/ 226 h 230"/>
              <a:gd name="T54" fmla="*/ 49 w 110"/>
              <a:gd name="T55" fmla="*/ 227 h 230"/>
              <a:gd name="T56" fmla="*/ 80 w 110"/>
              <a:gd name="T57" fmla="*/ 221 h 230"/>
              <a:gd name="T58" fmla="*/ 75 w 110"/>
              <a:gd name="T59" fmla="*/ 213 h 230"/>
              <a:gd name="T60" fmla="*/ 84 w 110"/>
              <a:gd name="T61" fmla="*/ 197 h 230"/>
              <a:gd name="T62" fmla="*/ 60 w 110"/>
              <a:gd name="T63" fmla="*/ 189 h 230"/>
              <a:gd name="T64" fmla="*/ 38 w 110"/>
              <a:gd name="T65" fmla="*/ 187 h 230"/>
              <a:gd name="T66" fmla="*/ 63 w 110"/>
              <a:gd name="T67" fmla="*/ 177 h 230"/>
              <a:gd name="T68" fmla="*/ 28 w 110"/>
              <a:gd name="T69" fmla="*/ 159 h 230"/>
              <a:gd name="T70" fmla="*/ 61 w 110"/>
              <a:gd name="T71" fmla="*/ 151 h 230"/>
              <a:gd name="T72" fmla="*/ 87 w 110"/>
              <a:gd name="T73" fmla="*/ 141 h 230"/>
              <a:gd name="T74" fmla="*/ 36 w 110"/>
              <a:gd name="T75" fmla="*/ 133 h 230"/>
              <a:gd name="T76" fmla="*/ 83 w 110"/>
              <a:gd name="T77" fmla="*/ 115 h 230"/>
              <a:gd name="T78" fmla="*/ 24 w 110"/>
              <a:gd name="T79" fmla="*/ 112 h 230"/>
              <a:gd name="T80" fmla="*/ 89 w 110"/>
              <a:gd name="T81" fmla="*/ 83 h 230"/>
              <a:gd name="T82" fmla="*/ 35 w 110"/>
              <a:gd name="T83" fmla="*/ 87 h 230"/>
              <a:gd name="T84" fmla="*/ 91 w 110"/>
              <a:gd name="T85" fmla="*/ 52 h 230"/>
              <a:gd name="T86" fmla="*/ 87 w 110"/>
              <a:gd name="T87" fmla="*/ 47 h 230"/>
              <a:gd name="T88" fmla="*/ 47 w 110"/>
              <a:gd name="T89" fmla="*/ 53 h 230"/>
              <a:gd name="T90" fmla="*/ 96 w 110"/>
              <a:gd name="T91" fmla="*/ 17 h 230"/>
              <a:gd name="T92" fmla="*/ 108 w 110"/>
              <a:gd name="T93" fmla="*/ 6 h 230"/>
              <a:gd name="T94" fmla="*/ 106 w 110"/>
              <a:gd name="T95" fmla="*/ 0 h 230"/>
              <a:gd name="T96" fmla="*/ 69 w 110"/>
              <a:gd name="T97" fmla="*/ 14 h 230"/>
              <a:gd name="T98" fmla="*/ 12 w 110"/>
              <a:gd name="T99" fmla="*/ 36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0" h="230">
                <a:moveTo>
                  <a:pt x="12" y="36"/>
                </a:moveTo>
                <a:cubicBezTo>
                  <a:pt x="11" y="37"/>
                  <a:pt x="10" y="39"/>
                  <a:pt x="10" y="41"/>
                </a:cubicBezTo>
                <a:cubicBezTo>
                  <a:pt x="11" y="42"/>
                  <a:pt x="13" y="43"/>
                  <a:pt x="14" y="42"/>
                </a:cubicBezTo>
                <a:cubicBezTo>
                  <a:pt x="32" y="36"/>
                  <a:pt x="32" y="36"/>
                  <a:pt x="32" y="36"/>
                </a:cubicBezTo>
                <a:cubicBezTo>
                  <a:pt x="38" y="34"/>
                  <a:pt x="55" y="27"/>
                  <a:pt x="72" y="20"/>
                </a:cubicBezTo>
                <a:cubicBezTo>
                  <a:pt x="79" y="18"/>
                  <a:pt x="86" y="15"/>
                  <a:pt x="92" y="12"/>
                </a:cubicBezTo>
                <a:cubicBezTo>
                  <a:pt x="86" y="18"/>
                  <a:pt x="79" y="23"/>
                  <a:pt x="74" y="27"/>
                </a:cubicBezTo>
                <a:cubicBezTo>
                  <a:pt x="65" y="33"/>
                  <a:pt x="54" y="40"/>
                  <a:pt x="43" y="47"/>
                </a:cubicBezTo>
                <a:cubicBezTo>
                  <a:pt x="29" y="57"/>
                  <a:pt x="16" y="65"/>
                  <a:pt x="13" y="67"/>
                </a:cubicBezTo>
                <a:cubicBezTo>
                  <a:pt x="11" y="67"/>
                  <a:pt x="11" y="67"/>
                  <a:pt x="11" y="67"/>
                </a:cubicBezTo>
                <a:cubicBezTo>
                  <a:pt x="9" y="68"/>
                  <a:pt x="8" y="69"/>
                  <a:pt x="8" y="70"/>
                </a:cubicBezTo>
                <a:cubicBezTo>
                  <a:pt x="8" y="72"/>
                  <a:pt x="9" y="74"/>
                  <a:pt x="11" y="74"/>
                </a:cubicBezTo>
                <a:cubicBezTo>
                  <a:pt x="11" y="74"/>
                  <a:pt x="14" y="73"/>
                  <a:pt x="14" y="73"/>
                </a:cubicBezTo>
                <a:cubicBezTo>
                  <a:pt x="23" y="71"/>
                  <a:pt x="55" y="62"/>
                  <a:pt x="75" y="57"/>
                </a:cubicBezTo>
                <a:cubicBezTo>
                  <a:pt x="69" y="60"/>
                  <a:pt x="62" y="65"/>
                  <a:pt x="54" y="69"/>
                </a:cubicBezTo>
                <a:cubicBezTo>
                  <a:pt x="35" y="80"/>
                  <a:pt x="14" y="91"/>
                  <a:pt x="11" y="91"/>
                </a:cubicBezTo>
                <a:cubicBezTo>
                  <a:pt x="11" y="97"/>
                  <a:pt x="11" y="97"/>
                  <a:pt x="11" y="97"/>
                </a:cubicBezTo>
                <a:cubicBezTo>
                  <a:pt x="13" y="97"/>
                  <a:pt x="24" y="95"/>
                  <a:pt x="37" y="93"/>
                </a:cubicBezTo>
                <a:cubicBezTo>
                  <a:pt x="48" y="91"/>
                  <a:pt x="61" y="89"/>
                  <a:pt x="70" y="87"/>
                </a:cubicBezTo>
                <a:cubicBezTo>
                  <a:pt x="63" y="90"/>
                  <a:pt x="53" y="94"/>
                  <a:pt x="44" y="97"/>
                </a:cubicBezTo>
                <a:cubicBezTo>
                  <a:pt x="39" y="99"/>
                  <a:pt x="0" y="111"/>
                  <a:pt x="5" y="118"/>
                </a:cubicBezTo>
                <a:cubicBezTo>
                  <a:pt x="5" y="119"/>
                  <a:pt x="7" y="120"/>
                  <a:pt x="8" y="120"/>
                </a:cubicBezTo>
                <a:cubicBezTo>
                  <a:pt x="15" y="118"/>
                  <a:pt x="33" y="118"/>
                  <a:pt x="50" y="118"/>
                </a:cubicBezTo>
                <a:cubicBezTo>
                  <a:pt x="56" y="118"/>
                  <a:pt x="61" y="119"/>
                  <a:pt x="66" y="119"/>
                </a:cubicBezTo>
                <a:cubicBezTo>
                  <a:pt x="56" y="121"/>
                  <a:pt x="45" y="124"/>
                  <a:pt x="35" y="127"/>
                </a:cubicBezTo>
                <a:cubicBezTo>
                  <a:pt x="21" y="130"/>
                  <a:pt x="9" y="133"/>
                  <a:pt x="7" y="134"/>
                </a:cubicBezTo>
                <a:cubicBezTo>
                  <a:pt x="7" y="134"/>
                  <a:pt x="7" y="134"/>
                  <a:pt x="7" y="134"/>
                </a:cubicBezTo>
                <a:cubicBezTo>
                  <a:pt x="6" y="135"/>
                  <a:pt x="5" y="137"/>
                  <a:pt x="6" y="139"/>
                </a:cubicBezTo>
                <a:cubicBezTo>
                  <a:pt x="7" y="140"/>
                  <a:pt x="8" y="140"/>
                  <a:pt x="10" y="140"/>
                </a:cubicBezTo>
                <a:cubicBezTo>
                  <a:pt x="12" y="140"/>
                  <a:pt x="16" y="140"/>
                  <a:pt x="21" y="140"/>
                </a:cubicBezTo>
                <a:cubicBezTo>
                  <a:pt x="41" y="141"/>
                  <a:pt x="80" y="141"/>
                  <a:pt x="80" y="143"/>
                </a:cubicBezTo>
                <a:cubicBezTo>
                  <a:pt x="80" y="143"/>
                  <a:pt x="62" y="145"/>
                  <a:pt x="60" y="145"/>
                </a:cubicBezTo>
                <a:cubicBezTo>
                  <a:pt x="52" y="146"/>
                  <a:pt x="19" y="151"/>
                  <a:pt x="9" y="157"/>
                </a:cubicBezTo>
                <a:cubicBezTo>
                  <a:pt x="6" y="159"/>
                  <a:pt x="5" y="162"/>
                  <a:pt x="6" y="163"/>
                </a:cubicBezTo>
                <a:cubicBezTo>
                  <a:pt x="7" y="164"/>
                  <a:pt x="7" y="164"/>
                  <a:pt x="8" y="164"/>
                </a:cubicBezTo>
                <a:cubicBezTo>
                  <a:pt x="11" y="165"/>
                  <a:pt x="18" y="166"/>
                  <a:pt x="28" y="166"/>
                </a:cubicBezTo>
                <a:cubicBezTo>
                  <a:pt x="41" y="166"/>
                  <a:pt x="58" y="167"/>
                  <a:pt x="70" y="169"/>
                </a:cubicBezTo>
                <a:cubicBezTo>
                  <a:pt x="67" y="170"/>
                  <a:pt x="65" y="170"/>
                  <a:pt x="62" y="171"/>
                </a:cubicBezTo>
                <a:cubicBezTo>
                  <a:pt x="43" y="173"/>
                  <a:pt x="17" y="178"/>
                  <a:pt x="6" y="184"/>
                </a:cubicBezTo>
                <a:cubicBezTo>
                  <a:pt x="6" y="184"/>
                  <a:pt x="6" y="184"/>
                  <a:pt x="6" y="184"/>
                </a:cubicBezTo>
                <a:cubicBezTo>
                  <a:pt x="4" y="185"/>
                  <a:pt x="4" y="187"/>
                  <a:pt x="5" y="188"/>
                </a:cubicBezTo>
                <a:cubicBezTo>
                  <a:pt x="6" y="190"/>
                  <a:pt x="7" y="190"/>
                  <a:pt x="8" y="190"/>
                </a:cubicBezTo>
                <a:cubicBezTo>
                  <a:pt x="14" y="191"/>
                  <a:pt x="25" y="192"/>
                  <a:pt x="38" y="193"/>
                </a:cubicBezTo>
                <a:cubicBezTo>
                  <a:pt x="41" y="194"/>
                  <a:pt x="45" y="194"/>
                  <a:pt x="49" y="194"/>
                </a:cubicBezTo>
                <a:cubicBezTo>
                  <a:pt x="53" y="195"/>
                  <a:pt x="57" y="195"/>
                  <a:pt x="60" y="195"/>
                </a:cubicBezTo>
                <a:cubicBezTo>
                  <a:pt x="62" y="195"/>
                  <a:pt x="65" y="195"/>
                  <a:pt x="67" y="196"/>
                </a:cubicBezTo>
                <a:cubicBezTo>
                  <a:pt x="55" y="198"/>
                  <a:pt x="38" y="200"/>
                  <a:pt x="25" y="202"/>
                </a:cubicBezTo>
                <a:cubicBezTo>
                  <a:pt x="20" y="203"/>
                  <a:pt x="12" y="203"/>
                  <a:pt x="9" y="204"/>
                </a:cubicBezTo>
                <a:cubicBezTo>
                  <a:pt x="6" y="205"/>
                  <a:pt x="6" y="207"/>
                  <a:pt x="6" y="208"/>
                </a:cubicBezTo>
                <a:cubicBezTo>
                  <a:pt x="7" y="212"/>
                  <a:pt x="20" y="212"/>
                  <a:pt x="23" y="212"/>
                </a:cubicBezTo>
                <a:cubicBezTo>
                  <a:pt x="37" y="213"/>
                  <a:pt x="59" y="214"/>
                  <a:pt x="70" y="218"/>
                </a:cubicBezTo>
                <a:cubicBezTo>
                  <a:pt x="63" y="219"/>
                  <a:pt x="56" y="220"/>
                  <a:pt x="48" y="221"/>
                </a:cubicBezTo>
                <a:cubicBezTo>
                  <a:pt x="37" y="222"/>
                  <a:pt x="24" y="222"/>
                  <a:pt x="9" y="223"/>
                </a:cubicBezTo>
                <a:cubicBezTo>
                  <a:pt x="7" y="223"/>
                  <a:pt x="6" y="225"/>
                  <a:pt x="6" y="226"/>
                </a:cubicBezTo>
                <a:cubicBezTo>
                  <a:pt x="6" y="228"/>
                  <a:pt x="8" y="230"/>
                  <a:pt x="9" y="229"/>
                </a:cubicBezTo>
                <a:cubicBezTo>
                  <a:pt x="25" y="229"/>
                  <a:pt x="38" y="228"/>
                  <a:pt x="49" y="227"/>
                </a:cubicBezTo>
                <a:cubicBezTo>
                  <a:pt x="60" y="226"/>
                  <a:pt x="70" y="224"/>
                  <a:pt x="79" y="222"/>
                </a:cubicBezTo>
                <a:cubicBezTo>
                  <a:pt x="79" y="222"/>
                  <a:pt x="80" y="222"/>
                  <a:pt x="80" y="221"/>
                </a:cubicBezTo>
                <a:cubicBezTo>
                  <a:pt x="82" y="220"/>
                  <a:pt x="82" y="218"/>
                  <a:pt x="81" y="217"/>
                </a:cubicBezTo>
                <a:cubicBezTo>
                  <a:pt x="80" y="216"/>
                  <a:pt x="78" y="214"/>
                  <a:pt x="75" y="213"/>
                </a:cubicBezTo>
                <a:cubicBezTo>
                  <a:pt x="64" y="209"/>
                  <a:pt x="42" y="207"/>
                  <a:pt x="39" y="207"/>
                </a:cubicBezTo>
                <a:cubicBezTo>
                  <a:pt x="45" y="206"/>
                  <a:pt x="81" y="201"/>
                  <a:pt x="84" y="197"/>
                </a:cubicBezTo>
                <a:cubicBezTo>
                  <a:pt x="85" y="196"/>
                  <a:pt x="84" y="193"/>
                  <a:pt x="82" y="192"/>
                </a:cubicBezTo>
                <a:cubicBezTo>
                  <a:pt x="77" y="190"/>
                  <a:pt x="66" y="189"/>
                  <a:pt x="60" y="189"/>
                </a:cubicBezTo>
                <a:cubicBezTo>
                  <a:pt x="57" y="188"/>
                  <a:pt x="53" y="188"/>
                  <a:pt x="50" y="188"/>
                </a:cubicBezTo>
                <a:cubicBezTo>
                  <a:pt x="47" y="188"/>
                  <a:pt x="42" y="187"/>
                  <a:pt x="38" y="187"/>
                </a:cubicBezTo>
                <a:cubicBezTo>
                  <a:pt x="31" y="186"/>
                  <a:pt x="24" y="186"/>
                  <a:pt x="19" y="186"/>
                </a:cubicBezTo>
                <a:cubicBezTo>
                  <a:pt x="31" y="182"/>
                  <a:pt x="49" y="179"/>
                  <a:pt x="63" y="177"/>
                </a:cubicBezTo>
                <a:cubicBezTo>
                  <a:pt x="66" y="176"/>
                  <a:pt x="81" y="175"/>
                  <a:pt x="83" y="173"/>
                </a:cubicBezTo>
                <a:cubicBezTo>
                  <a:pt x="92" y="161"/>
                  <a:pt x="32" y="160"/>
                  <a:pt x="28" y="159"/>
                </a:cubicBezTo>
                <a:cubicBezTo>
                  <a:pt x="25" y="159"/>
                  <a:pt x="23" y="159"/>
                  <a:pt x="20" y="159"/>
                </a:cubicBezTo>
                <a:cubicBezTo>
                  <a:pt x="31" y="156"/>
                  <a:pt x="49" y="153"/>
                  <a:pt x="61" y="151"/>
                </a:cubicBezTo>
                <a:cubicBezTo>
                  <a:pt x="67" y="150"/>
                  <a:pt x="72" y="149"/>
                  <a:pt x="75" y="149"/>
                </a:cubicBezTo>
                <a:cubicBezTo>
                  <a:pt x="84" y="147"/>
                  <a:pt x="87" y="144"/>
                  <a:pt x="87" y="141"/>
                </a:cubicBezTo>
                <a:cubicBezTo>
                  <a:pt x="85" y="136"/>
                  <a:pt x="54" y="135"/>
                  <a:pt x="31" y="134"/>
                </a:cubicBezTo>
                <a:cubicBezTo>
                  <a:pt x="33" y="134"/>
                  <a:pt x="35" y="133"/>
                  <a:pt x="36" y="133"/>
                </a:cubicBezTo>
                <a:cubicBezTo>
                  <a:pt x="41" y="132"/>
                  <a:pt x="84" y="123"/>
                  <a:pt x="85" y="119"/>
                </a:cubicBezTo>
                <a:cubicBezTo>
                  <a:pt x="86" y="118"/>
                  <a:pt x="85" y="116"/>
                  <a:pt x="83" y="115"/>
                </a:cubicBezTo>
                <a:cubicBezTo>
                  <a:pt x="80" y="114"/>
                  <a:pt x="64" y="112"/>
                  <a:pt x="50" y="112"/>
                </a:cubicBezTo>
                <a:cubicBezTo>
                  <a:pt x="42" y="112"/>
                  <a:pt x="32" y="112"/>
                  <a:pt x="24" y="112"/>
                </a:cubicBezTo>
                <a:cubicBezTo>
                  <a:pt x="31" y="109"/>
                  <a:pt x="39" y="106"/>
                  <a:pt x="46" y="103"/>
                </a:cubicBezTo>
                <a:cubicBezTo>
                  <a:pt x="52" y="101"/>
                  <a:pt x="87" y="89"/>
                  <a:pt x="89" y="83"/>
                </a:cubicBezTo>
                <a:cubicBezTo>
                  <a:pt x="92" y="75"/>
                  <a:pt x="46" y="85"/>
                  <a:pt x="36" y="87"/>
                </a:cubicBezTo>
                <a:cubicBezTo>
                  <a:pt x="35" y="87"/>
                  <a:pt x="35" y="87"/>
                  <a:pt x="35" y="87"/>
                </a:cubicBezTo>
                <a:cubicBezTo>
                  <a:pt x="42" y="83"/>
                  <a:pt x="50" y="79"/>
                  <a:pt x="57" y="75"/>
                </a:cubicBezTo>
                <a:cubicBezTo>
                  <a:pt x="73" y="66"/>
                  <a:pt x="88" y="56"/>
                  <a:pt x="91" y="52"/>
                </a:cubicBezTo>
                <a:cubicBezTo>
                  <a:pt x="91" y="51"/>
                  <a:pt x="92" y="50"/>
                  <a:pt x="91" y="49"/>
                </a:cubicBezTo>
                <a:cubicBezTo>
                  <a:pt x="91" y="47"/>
                  <a:pt x="89" y="46"/>
                  <a:pt x="87" y="47"/>
                </a:cubicBezTo>
                <a:cubicBezTo>
                  <a:pt x="69" y="51"/>
                  <a:pt x="51" y="57"/>
                  <a:pt x="33" y="61"/>
                </a:cubicBezTo>
                <a:cubicBezTo>
                  <a:pt x="37" y="59"/>
                  <a:pt x="42" y="56"/>
                  <a:pt x="47" y="53"/>
                </a:cubicBezTo>
                <a:cubicBezTo>
                  <a:pt x="57" y="46"/>
                  <a:pt x="68" y="39"/>
                  <a:pt x="77" y="32"/>
                </a:cubicBezTo>
                <a:cubicBezTo>
                  <a:pt x="83" y="28"/>
                  <a:pt x="90" y="22"/>
                  <a:pt x="96" y="17"/>
                </a:cubicBezTo>
                <a:cubicBezTo>
                  <a:pt x="101" y="13"/>
                  <a:pt x="105" y="9"/>
                  <a:pt x="108" y="6"/>
                </a:cubicBezTo>
                <a:cubicBezTo>
                  <a:pt x="108" y="6"/>
                  <a:pt x="108" y="6"/>
                  <a:pt x="108" y="6"/>
                </a:cubicBezTo>
                <a:cubicBezTo>
                  <a:pt x="109" y="6"/>
                  <a:pt x="110" y="4"/>
                  <a:pt x="110" y="2"/>
                </a:cubicBezTo>
                <a:cubicBezTo>
                  <a:pt x="109" y="0"/>
                  <a:pt x="107" y="0"/>
                  <a:pt x="106" y="0"/>
                </a:cubicBezTo>
                <a:cubicBezTo>
                  <a:pt x="106" y="0"/>
                  <a:pt x="106" y="0"/>
                  <a:pt x="106" y="0"/>
                </a:cubicBezTo>
                <a:cubicBezTo>
                  <a:pt x="102" y="1"/>
                  <a:pt x="86" y="8"/>
                  <a:pt x="69" y="14"/>
                </a:cubicBezTo>
                <a:cubicBezTo>
                  <a:pt x="53" y="21"/>
                  <a:pt x="36" y="28"/>
                  <a:pt x="30" y="30"/>
                </a:cubicBezTo>
                <a:lnTo>
                  <a:pt x="12" y="36"/>
                </a:ln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45" name="Freeform 25"/>
          <p:cNvSpPr/>
          <p:nvPr/>
        </p:nvSpPr>
        <p:spPr bwMode="auto">
          <a:xfrm rot="834752">
            <a:off x="2863653" y="2603678"/>
            <a:ext cx="440566" cy="768686"/>
          </a:xfrm>
          <a:custGeom>
            <a:avLst/>
            <a:gdLst>
              <a:gd name="T0" fmla="*/ 93 w 99"/>
              <a:gd name="T1" fmla="*/ 1 h 173"/>
              <a:gd name="T2" fmla="*/ 82 w 99"/>
              <a:gd name="T3" fmla="*/ 7 h 173"/>
              <a:gd name="T4" fmla="*/ 15 w 99"/>
              <a:gd name="T5" fmla="*/ 63 h 173"/>
              <a:gd name="T6" fmla="*/ 4 w 99"/>
              <a:gd name="T7" fmla="*/ 85 h 173"/>
              <a:gd name="T8" fmla="*/ 4 w 99"/>
              <a:gd name="T9" fmla="*/ 88 h 173"/>
              <a:gd name="T10" fmla="*/ 70 w 99"/>
              <a:gd name="T11" fmla="*/ 53 h 173"/>
              <a:gd name="T12" fmla="*/ 70 w 99"/>
              <a:gd name="T13" fmla="*/ 53 h 173"/>
              <a:gd name="T14" fmla="*/ 12 w 99"/>
              <a:gd name="T15" fmla="*/ 95 h 173"/>
              <a:gd name="T16" fmla="*/ 0 w 99"/>
              <a:gd name="T17" fmla="*/ 108 h 173"/>
              <a:gd name="T18" fmla="*/ 5 w 99"/>
              <a:gd name="T19" fmla="*/ 111 h 173"/>
              <a:gd name="T20" fmla="*/ 80 w 99"/>
              <a:gd name="T21" fmla="*/ 79 h 173"/>
              <a:gd name="T22" fmla="*/ 16 w 99"/>
              <a:gd name="T23" fmla="*/ 127 h 173"/>
              <a:gd name="T24" fmla="*/ 2 w 99"/>
              <a:gd name="T25" fmla="*/ 139 h 173"/>
              <a:gd name="T26" fmla="*/ 2 w 99"/>
              <a:gd name="T27" fmla="*/ 143 h 173"/>
              <a:gd name="T28" fmla="*/ 14 w 99"/>
              <a:gd name="T29" fmla="*/ 140 h 173"/>
              <a:gd name="T30" fmla="*/ 53 w 99"/>
              <a:gd name="T31" fmla="*/ 135 h 173"/>
              <a:gd name="T32" fmla="*/ 8 w 99"/>
              <a:gd name="T33" fmla="*/ 166 h 173"/>
              <a:gd name="T34" fmla="*/ 8 w 99"/>
              <a:gd name="T35" fmla="*/ 169 h 173"/>
              <a:gd name="T36" fmla="*/ 4 w 99"/>
              <a:gd name="T37" fmla="*/ 170 h 173"/>
              <a:gd name="T38" fmla="*/ 8 w 99"/>
              <a:gd name="T39" fmla="*/ 172 h 173"/>
              <a:gd name="T40" fmla="*/ 12 w 99"/>
              <a:gd name="T41" fmla="*/ 171 h 173"/>
              <a:gd name="T42" fmla="*/ 96 w 99"/>
              <a:gd name="T43" fmla="*/ 146 h 173"/>
              <a:gd name="T44" fmla="*/ 95 w 99"/>
              <a:gd name="T45" fmla="*/ 140 h 173"/>
              <a:gd name="T46" fmla="*/ 57 w 99"/>
              <a:gd name="T47" fmla="*/ 141 h 173"/>
              <a:gd name="T48" fmla="*/ 98 w 99"/>
              <a:gd name="T49" fmla="*/ 104 h 173"/>
              <a:gd name="T50" fmla="*/ 94 w 99"/>
              <a:gd name="T51" fmla="*/ 102 h 173"/>
              <a:gd name="T52" fmla="*/ 27 w 99"/>
              <a:gd name="T53" fmla="*/ 127 h 173"/>
              <a:gd name="T54" fmla="*/ 93 w 99"/>
              <a:gd name="T55" fmla="*/ 76 h 173"/>
              <a:gd name="T56" fmla="*/ 93 w 99"/>
              <a:gd name="T57" fmla="*/ 69 h 173"/>
              <a:gd name="T58" fmla="*/ 93 w 99"/>
              <a:gd name="T59" fmla="*/ 69 h 173"/>
              <a:gd name="T60" fmla="*/ 16 w 99"/>
              <a:gd name="T61" fmla="*/ 100 h 173"/>
              <a:gd name="T62" fmla="*/ 73 w 99"/>
              <a:gd name="T63" fmla="*/ 59 h 173"/>
              <a:gd name="T64" fmla="*/ 96 w 99"/>
              <a:gd name="T65" fmla="*/ 42 h 173"/>
              <a:gd name="T66" fmla="*/ 96 w 99"/>
              <a:gd name="T67" fmla="*/ 41 h 173"/>
              <a:gd name="T68" fmla="*/ 93 w 99"/>
              <a:gd name="T69" fmla="*/ 41 h 173"/>
              <a:gd name="T70" fmla="*/ 75 w 99"/>
              <a:gd name="T71" fmla="*/ 43 h 173"/>
              <a:gd name="T72" fmla="*/ 17 w 99"/>
              <a:gd name="T73" fmla="*/ 74 h 173"/>
              <a:gd name="T74" fmla="*/ 20 w 99"/>
              <a:gd name="T75" fmla="*/ 67 h 173"/>
              <a:gd name="T76" fmla="*/ 86 w 99"/>
              <a:gd name="T77" fmla="*/ 12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9" h="173">
                <a:moveTo>
                  <a:pt x="94" y="6"/>
                </a:moveTo>
                <a:cubicBezTo>
                  <a:pt x="95" y="4"/>
                  <a:pt x="95" y="2"/>
                  <a:pt x="93" y="1"/>
                </a:cubicBezTo>
                <a:cubicBezTo>
                  <a:pt x="92" y="0"/>
                  <a:pt x="90" y="0"/>
                  <a:pt x="89" y="2"/>
                </a:cubicBezTo>
                <a:cubicBezTo>
                  <a:pt x="89" y="2"/>
                  <a:pt x="86" y="4"/>
                  <a:pt x="82" y="7"/>
                </a:cubicBezTo>
                <a:cubicBezTo>
                  <a:pt x="65" y="20"/>
                  <a:pt x="26" y="50"/>
                  <a:pt x="18" y="60"/>
                </a:cubicBezTo>
                <a:cubicBezTo>
                  <a:pt x="17" y="60"/>
                  <a:pt x="16" y="62"/>
                  <a:pt x="15" y="63"/>
                </a:cubicBezTo>
                <a:cubicBezTo>
                  <a:pt x="10" y="70"/>
                  <a:pt x="0" y="81"/>
                  <a:pt x="1" y="86"/>
                </a:cubicBezTo>
                <a:cubicBezTo>
                  <a:pt x="4" y="85"/>
                  <a:pt x="4" y="85"/>
                  <a:pt x="4" y="85"/>
                </a:cubicBezTo>
                <a:cubicBezTo>
                  <a:pt x="1" y="86"/>
                  <a:pt x="1" y="86"/>
                  <a:pt x="1" y="86"/>
                </a:cubicBezTo>
                <a:cubicBezTo>
                  <a:pt x="1" y="87"/>
                  <a:pt x="2" y="88"/>
                  <a:pt x="4" y="88"/>
                </a:cubicBezTo>
                <a:cubicBezTo>
                  <a:pt x="7" y="88"/>
                  <a:pt x="13" y="84"/>
                  <a:pt x="21" y="79"/>
                </a:cubicBezTo>
                <a:cubicBezTo>
                  <a:pt x="33" y="71"/>
                  <a:pt x="51" y="59"/>
                  <a:pt x="70" y="53"/>
                </a:cubicBezTo>
                <a:cubicBezTo>
                  <a:pt x="71" y="52"/>
                  <a:pt x="72" y="52"/>
                  <a:pt x="73" y="51"/>
                </a:cubicBezTo>
                <a:cubicBezTo>
                  <a:pt x="72" y="52"/>
                  <a:pt x="71" y="52"/>
                  <a:pt x="70" y="53"/>
                </a:cubicBezTo>
                <a:cubicBezTo>
                  <a:pt x="51" y="66"/>
                  <a:pt x="24" y="83"/>
                  <a:pt x="15" y="92"/>
                </a:cubicBezTo>
                <a:cubicBezTo>
                  <a:pt x="14" y="93"/>
                  <a:pt x="13" y="94"/>
                  <a:pt x="12" y="95"/>
                </a:cubicBezTo>
                <a:cubicBezTo>
                  <a:pt x="7" y="99"/>
                  <a:pt x="1" y="104"/>
                  <a:pt x="0" y="108"/>
                </a:cubicBezTo>
                <a:cubicBezTo>
                  <a:pt x="0" y="108"/>
                  <a:pt x="0" y="108"/>
                  <a:pt x="0" y="108"/>
                </a:cubicBezTo>
                <a:cubicBezTo>
                  <a:pt x="0" y="110"/>
                  <a:pt x="1" y="111"/>
                  <a:pt x="3" y="111"/>
                </a:cubicBezTo>
                <a:cubicBezTo>
                  <a:pt x="4" y="111"/>
                  <a:pt x="4" y="111"/>
                  <a:pt x="5" y="111"/>
                </a:cubicBezTo>
                <a:cubicBezTo>
                  <a:pt x="9" y="110"/>
                  <a:pt x="18" y="106"/>
                  <a:pt x="30" y="101"/>
                </a:cubicBezTo>
                <a:cubicBezTo>
                  <a:pt x="46" y="93"/>
                  <a:pt x="66" y="84"/>
                  <a:pt x="80" y="79"/>
                </a:cubicBezTo>
                <a:cubicBezTo>
                  <a:pt x="76" y="82"/>
                  <a:pt x="72" y="85"/>
                  <a:pt x="67" y="88"/>
                </a:cubicBezTo>
                <a:cubicBezTo>
                  <a:pt x="47" y="104"/>
                  <a:pt x="21" y="123"/>
                  <a:pt x="16" y="127"/>
                </a:cubicBezTo>
                <a:cubicBezTo>
                  <a:pt x="16" y="127"/>
                  <a:pt x="16" y="128"/>
                  <a:pt x="15" y="128"/>
                </a:cubicBezTo>
                <a:cubicBezTo>
                  <a:pt x="11" y="131"/>
                  <a:pt x="4" y="136"/>
                  <a:pt x="2" y="139"/>
                </a:cubicBezTo>
                <a:cubicBezTo>
                  <a:pt x="2" y="139"/>
                  <a:pt x="2" y="139"/>
                  <a:pt x="2" y="139"/>
                </a:cubicBezTo>
                <a:cubicBezTo>
                  <a:pt x="1" y="140"/>
                  <a:pt x="1" y="142"/>
                  <a:pt x="2" y="143"/>
                </a:cubicBezTo>
                <a:cubicBezTo>
                  <a:pt x="3" y="144"/>
                  <a:pt x="4" y="144"/>
                  <a:pt x="6" y="144"/>
                </a:cubicBezTo>
                <a:cubicBezTo>
                  <a:pt x="14" y="140"/>
                  <a:pt x="14" y="140"/>
                  <a:pt x="14" y="140"/>
                </a:cubicBezTo>
                <a:cubicBezTo>
                  <a:pt x="46" y="126"/>
                  <a:pt x="68" y="117"/>
                  <a:pt x="83" y="113"/>
                </a:cubicBezTo>
                <a:cubicBezTo>
                  <a:pt x="75" y="119"/>
                  <a:pt x="65" y="127"/>
                  <a:pt x="53" y="135"/>
                </a:cubicBezTo>
                <a:cubicBezTo>
                  <a:pt x="36" y="148"/>
                  <a:pt x="18" y="161"/>
                  <a:pt x="9" y="165"/>
                </a:cubicBezTo>
                <a:cubicBezTo>
                  <a:pt x="8" y="166"/>
                  <a:pt x="8" y="166"/>
                  <a:pt x="8" y="166"/>
                </a:cubicBezTo>
                <a:cubicBezTo>
                  <a:pt x="7" y="166"/>
                  <a:pt x="7" y="166"/>
                  <a:pt x="7" y="166"/>
                </a:cubicBezTo>
                <a:cubicBezTo>
                  <a:pt x="8" y="169"/>
                  <a:pt x="8" y="169"/>
                  <a:pt x="8" y="169"/>
                </a:cubicBezTo>
                <a:cubicBezTo>
                  <a:pt x="7" y="166"/>
                  <a:pt x="7" y="166"/>
                  <a:pt x="7" y="166"/>
                </a:cubicBezTo>
                <a:cubicBezTo>
                  <a:pt x="5" y="166"/>
                  <a:pt x="4" y="168"/>
                  <a:pt x="4" y="170"/>
                </a:cubicBezTo>
                <a:cubicBezTo>
                  <a:pt x="5" y="171"/>
                  <a:pt x="6" y="173"/>
                  <a:pt x="8" y="172"/>
                </a:cubicBezTo>
                <a:cubicBezTo>
                  <a:pt x="8" y="172"/>
                  <a:pt x="8" y="172"/>
                  <a:pt x="8" y="172"/>
                </a:cubicBezTo>
                <a:cubicBezTo>
                  <a:pt x="9" y="172"/>
                  <a:pt x="8" y="172"/>
                  <a:pt x="9" y="172"/>
                </a:cubicBezTo>
                <a:cubicBezTo>
                  <a:pt x="10" y="172"/>
                  <a:pt x="10" y="172"/>
                  <a:pt x="12" y="171"/>
                </a:cubicBezTo>
                <a:cubicBezTo>
                  <a:pt x="15" y="170"/>
                  <a:pt x="20" y="169"/>
                  <a:pt x="27" y="167"/>
                </a:cubicBezTo>
                <a:cubicBezTo>
                  <a:pt x="48" y="159"/>
                  <a:pt x="83" y="148"/>
                  <a:pt x="96" y="146"/>
                </a:cubicBezTo>
                <a:cubicBezTo>
                  <a:pt x="97" y="146"/>
                  <a:pt x="99" y="144"/>
                  <a:pt x="98" y="143"/>
                </a:cubicBezTo>
                <a:cubicBezTo>
                  <a:pt x="98" y="141"/>
                  <a:pt x="96" y="140"/>
                  <a:pt x="95" y="140"/>
                </a:cubicBezTo>
                <a:cubicBezTo>
                  <a:pt x="83" y="142"/>
                  <a:pt x="55" y="150"/>
                  <a:pt x="34" y="157"/>
                </a:cubicBezTo>
                <a:cubicBezTo>
                  <a:pt x="41" y="152"/>
                  <a:pt x="49" y="146"/>
                  <a:pt x="57" y="141"/>
                </a:cubicBezTo>
                <a:cubicBezTo>
                  <a:pt x="76" y="126"/>
                  <a:pt x="94" y="112"/>
                  <a:pt x="98" y="107"/>
                </a:cubicBezTo>
                <a:cubicBezTo>
                  <a:pt x="98" y="107"/>
                  <a:pt x="98" y="105"/>
                  <a:pt x="98" y="104"/>
                </a:cubicBezTo>
                <a:cubicBezTo>
                  <a:pt x="98" y="103"/>
                  <a:pt x="96" y="102"/>
                  <a:pt x="94" y="102"/>
                </a:cubicBezTo>
                <a:cubicBezTo>
                  <a:pt x="94" y="102"/>
                  <a:pt x="94" y="102"/>
                  <a:pt x="94" y="102"/>
                </a:cubicBezTo>
                <a:cubicBezTo>
                  <a:pt x="93" y="103"/>
                  <a:pt x="94" y="102"/>
                  <a:pt x="92" y="103"/>
                </a:cubicBezTo>
                <a:cubicBezTo>
                  <a:pt x="82" y="106"/>
                  <a:pt x="60" y="113"/>
                  <a:pt x="27" y="127"/>
                </a:cubicBezTo>
                <a:cubicBezTo>
                  <a:pt x="37" y="120"/>
                  <a:pt x="56" y="105"/>
                  <a:pt x="71" y="93"/>
                </a:cubicBezTo>
                <a:cubicBezTo>
                  <a:pt x="81" y="86"/>
                  <a:pt x="89" y="79"/>
                  <a:pt x="93" y="76"/>
                </a:cubicBezTo>
                <a:cubicBezTo>
                  <a:pt x="95" y="75"/>
                  <a:pt x="96" y="74"/>
                  <a:pt x="96" y="73"/>
                </a:cubicBezTo>
                <a:cubicBezTo>
                  <a:pt x="96" y="71"/>
                  <a:pt x="95" y="69"/>
                  <a:pt x="93" y="69"/>
                </a:cubicBezTo>
                <a:cubicBezTo>
                  <a:pt x="93" y="72"/>
                  <a:pt x="93" y="72"/>
                  <a:pt x="93" y="72"/>
                </a:cubicBezTo>
                <a:cubicBezTo>
                  <a:pt x="93" y="69"/>
                  <a:pt x="93" y="69"/>
                  <a:pt x="93" y="69"/>
                </a:cubicBezTo>
                <a:cubicBezTo>
                  <a:pt x="86" y="68"/>
                  <a:pt x="51" y="84"/>
                  <a:pt x="27" y="95"/>
                </a:cubicBezTo>
                <a:cubicBezTo>
                  <a:pt x="23" y="96"/>
                  <a:pt x="19" y="98"/>
                  <a:pt x="16" y="100"/>
                </a:cubicBezTo>
                <a:cubicBezTo>
                  <a:pt x="18" y="98"/>
                  <a:pt x="19" y="98"/>
                  <a:pt x="19" y="97"/>
                </a:cubicBezTo>
                <a:cubicBezTo>
                  <a:pt x="28" y="88"/>
                  <a:pt x="54" y="71"/>
                  <a:pt x="73" y="59"/>
                </a:cubicBezTo>
                <a:cubicBezTo>
                  <a:pt x="82" y="53"/>
                  <a:pt x="90" y="48"/>
                  <a:pt x="94" y="44"/>
                </a:cubicBezTo>
                <a:cubicBezTo>
                  <a:pt x="95" y="44"/>
                  <a:pt x="96" y="43"/>
                  <a:pt x="96" y="42"/>
                </a:cubicBezTo>
                <a:cubicBezTo>
                  <a:pt x="96" y="41"/>
                  <a:pt x="96" y="41"/>
                  <a:pt x="96" y="41"/>
                </a:cubicBezTo>
                <a:cubicBezTo>
                  <a:pt x="96" y="41"/>
                  <a:pt x="96" y="41"/>
                  <a:pt x="96" y="41"/>
                </a:cubicBezTo>
                <a:cubicBezTo>
                  <a:pt x="96" y="40"/>
                  <a:pt x="95" y="38"/>
                  <a:pt x="93" y="38"/>
                </a:cubicBezTo>
                <a:cubicBezTo>
                  <a:pt x="93" y="41"/>
                  <a:pt x="93" y="41"/>
                  <a:pt x="93" y="41"/>
                </a:cubicBezTo>
                <a:cubicBezTo>
                  <a:pt x="93" y="38"/>
                  <a:pt x="93" y="38"/>
                  <a:pt x="93" y="38"/>
                </a:cubicBezTo>
                <a:cubicBezTo>
                  <a:pt x="87" y="38"/>
                  <a:pt x="81" y="41"/>
                  <a:pt x="75" y="43"/>
                </a:cubicBezTo>
                <a:cubicBezTo>
                  <a:pt x="72" y="44"/>
                  <a:pt x="70" y="46"/>
                  <a:pt x="67" y="46"/>
                </a:cubicBezTo>
                <a:cubicBezTo>
                  <a:pt x="48" y="53"/>
                  <a:pt x="30" y="65"/>
                  <a:pt x="17" y="74"/>
                </a:cubicBezTo>
                <a:cubicBezTo>
                  <a:pt x="15" y="75"/>
                  <a:pt x="13" y="76"/>
                  <a:pt x="11" y="78"/>
                </a:cubicBezTo>
                <a:cubicBezTo>
                  <a:pt x="14" y="74"/>
                  <a:pt x="17" y="70"/>
                  <a:pt x="20" y="67"/>
                </a:cubicBezTo>
                <a:cubicBezTo>
                  <a:pt x="21" y="66"/>
                  <a:pt x="23" y="64"/>
                  <a:pt x="23" y="64"/>
                </a:cubicBezTo>
                <a:cubicBezTo>
                  <a:pt x="30" y="55"/>
                  <a:pt x="69" y="25"/>
                  <a:pt x="86" y="12"/>
                </a:cubicBezTo>
                <a:cubicBezTo>
                  <a:pt x="91" y="9"/>
                  <a:pt x="94" y="6"/>
                  <a:pt x="94" y="6"/>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46" name="Freeform 25"/>
          <p:cNvSpPr/>
          <p:nvPr/>
        </p:nvSpPr>
        <p:spPr bwMode="auto">
          <a:xfrm rot="834752">
            <a:off x="4282727" y="4412826"/>
            <a:ext cx="351220" cy="768686"/>
          </a:xfrm>
          <a:custGeom>
            <a:avLst/>
            <a:gdLst>
              <a:gd name="T0" fmla="*/ 93 w 99"/>
              <a:gd name="T1" fmla="*/ 1 h 173"/>
              <a:gd name="T2" fmla="*/ 82 w 99"/>
              <a:gd name="T3" fmla="*/ 7 h 173"/>
              <a:gd name="T4" fmla="*/ 15 w 99"/>
              <a:gd name="T5" fmla="*/ 63 h 173"/>
              <a:gd name="T6" fmla="*/ 4 w 99"/>
              <a:gd name="T7" fmla="*/ 85 h 173"/>
              <a:gd name="T8" fmla="*/ 4 w 99"/>
              <a:gd name="T9" fmla="*/ 88 h 173"/>
              <a:gd name="T10" fmla="*/ 70 w 99"/>
              <a:gd name="T11" fmla="*/ 53 h 173"/>
              <a:gd name="T12" fmla="*/ 70 w 99"/>
              <a:gd name="T13" fmla="*/ 53 h 173"/>
              <a:gd name="T14" fmla="*/ 12 w 99"/>
              <a:gd name="T15" fmla="*/ 95 h 173"/>
              <a:gd name="T16" fmla="*/ 0 w 99"/>
              <a:gd name="T17" fmla="*/ 108 h 173"/>
              <a:gd name="T18" fmla="*/ 5 w 99"/>
              <a:gd name="T19" fmla="*/ 111 h 173"/>
              <a:gd name="T20" fmla="*/ 80 w 99"/>
              <a:gd name="T21" fmla="*/ 79 h 173"/>
              <a:gd name="T22" fmla="*/ 16 w 99"/>
              <a:gd name="T23" fmla="*/ 127 h 173"/>
              <a:gd name="T24" fmla="*/ 2 w 99"/>
              <a:gd name="T25" fmla="*/ 139 h 173"/>
              <a:gd name="T26" fmla="*/ 2 w 99"/>
              <a:gd name="T27" fmla="*/ 143 h 173"/>
              <a:gd name="T28" fmla="*/ 14 w 99"/>
              <a:gd name="T29" fmla="*/ 140 h 173"/>
              <a:gd name="T30" fmla="*/ 53 w 99"/>
              <a:gd name="T31" fmla="*/ 135 h 173"/>
              <a:gd name="T32" fmla="*/ 8 w 99"/>
              <a:gd name="T33" fmla="*/ 166 h 173"/>
              <a:gd name="T34" fmla="*/ 8 w 99"/>
              <a:gd name="T35" fmla="*/ 169 h 173"/>
              <a:gd name="T36" fmla="*/ 4 w 99"/>
              <a:gd name="T37" fmla="*/ 170 h 173"/>
              <a:gd name="T38" fmla="*/ 8 w 99"/>
              <a:gd name="T39" fmla="*/ 172 h 173"/>
              <a:gd name="T40" fmla="*/ 12 w 99"/>
              <a:gd name="T41" fmla="*/ 171 h 173"/>
              <a:gd name="T42" fmla="*/ 96 w 99"/>
              <a:gd name="T43" fmla="*/ 146 h 173"/>
              <a:gd name="T44" fmla="*/ 95 w 99"/>
              <a:gd name="T45" fmla="*/ 140 h 173"/>
              <a:gd name="T46" fmla="*/ 57 w 99"/>
              <a:gd name="T47" fmla="*/ 141 h 173"/>
              <a:gd name="T48" fmla="*/ 98 w 99"/>
              <a:gd name="T49" fmla="*/ 104 h 173"/>
              <a:gd name="T50" fmla="*/ 94 w 99"/>
              <a:gd name="T51" fmla="*/ 102 h 173"/>
              <a:gd name="T52" fmla="*/ 27 w 99"/>
              <a:gd name="T53" fmla="*/ 127 h 173"/>
              <a:gd name="T54" fmla="*/ 93 w 99"/>
              <a:gd name="T55" fmla="*/ 76 h 173"/>
              <a:gd name="T56" fmla="*/ 93 w 99"/>
              <a:gd name="T57" fmla="*/ 69 h 173"/>
              <a:gd name="T58" fmla="*/ 93 w 99"/>
              <a:gd name="T59" fmla="*/ 69 h 173"/>
              <a:gd name="T60" fmla="*/ 16 w 99"/>
              <a:gd name="T61" fmla="*/ 100 h 173"/>
              <a:gd name="T62" fmla="*/ 73 w 99"/>
              <a:gd name="T63" fmla="*/ 59 h 173"/>
              <a:gd name="T64" fmla="*/ 96 w 99"/>
              <a:gd name="T65" fmla="*/ 42 h 173"/>
              <a:gd name="T66" fmla="*/ 96 w 99"/>
              <a:gd name="T67" fmla="*/ 41 h 173"/>
              <a:gd name="T68" fmla="*/ 93 w 99"/>
              <a:gd name="T69" fmla="*/ 41 h 173"/>
              <a:gd name="T70" fmla="*/ 75 w 99"/>
              <a:gd name="T71" fmla="*/ 43 h 173"/>
              <a:gd name="T72" fmla="*/ 17 w 99"/>
              <a:gd name="T73" fmla="*/ 74 h 173"/>
              <a:gd name="T74" fmla="*/ 20 w 99"/>
              <a:gd name="T75" fmla="*/ 67 h 173"/>
              <a:gd name="T76" fmla="*/ 86 w 99"/>
              <a:gd name="T77" fmla="*/ 12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9" h="173">
                <a:moveTo>
                  <a:pt x="94" y="6"/>
                </a:moveTo>
                <a:cubicBezTo>
                  <a:pt x="95" y="4"/>
                  <a:pt x="95" y="2"/>
                  <a:pt x="93" y="1"/>
                </a:cubicBezTo>
                <a:cubicBezTo>
                  <a:pt x="92" y="0"/>
                  <a:pt x="90" y="0"/>
                  <a:pt x="89" y="2"/>
                </a:cubicBezTo>
                <a:cubicBezTo>
                  <a:pt x="89" y="2"/>
                  <a:pt x="86" y="4"/>
                  <a:pt x="82" y="7"/>
                </a:cubicBezTo>
                <a:cubicBezTo>
                  <a:pt x="65" y="20"/>
                  <a:pt x="26" y="50"/>
                  <a:pt x="18" y="60"/>
                </a:cubicBezTo>
                <a:cubicBezTo>
                  <a:pt x="17" y="60"/>
                  <a:pt x="16" y="62"/>
                  <a:pt x="15" y="63"/>
                </a:cubicBezTo>
                <a:cubicBezTo>
                  <a:pt x="10" y="70"/>
                  <a:pt x="0" y="81"/>
                  <a:pt x="1" y="86"/>
                </a:cubicBezTo>
                <a:cubicBezTo>
                  <a:pt x="4" y="85"/>
                  <a:pt x="4" y="85"/>
                  <a:pt x="4" y="85"/>
                </a:cubicBezTo>
                <a:cubicBezTo>
                  <a:pt x="1" y="86"/>
                  <a:pt x="1" y="86"/>
                  <a:pt x="1" y="86"/>
                </a:cubicBezTo>
                <a:cubicBezTo>
                  <a:pt x="1" y="87"/>
                  <a:pt x="2" y="88"/>
                  <a:pt x="4" y="88"/>
                </a:cubicBezTo>
                <a:cubicBezTo>
                  <a:pt x="7" y="88"/>
                  <a:pt x="13" y="84"/>
                  <a:pt x="21" y="79"/>
                </a:cubicBezTo>
                <a:cubicBezTo>
                  <a:pt x="33" y="71"/>
                  <a:pt x="51" y="59"/>
                  <a:pt x="70" y="53"/>
                </a:cubicBezTo>
                <a:cubicBezTo>
                  <a:pt x="71" y="52"/>
                  <a:pt x="72" y="52"/>
                  <a:pt x="73" y="51"/>
                </a:cubicBezTo>
                <a:cubicBezTo>
                  <a:pt x="72" y="52"/>
                  <a:pt x="71" y="52"/>
                  <a:pt x="70" y="53"/>
                </a:cubicBezTo>
                <a:cubicBezTo>
                  <a:pt x="51" y="66"/>
                  <a:pt x="24" y="83"/>
                  <a:pt x="15" y="92"/>
                </a:cubicBezTo>
                <a:cubicBezTo>
                  <a:pt x="14" y="93"/>
                  <a:pt x="13" y="94"/>
                  <a:pt x="12" y="95"/>
                </a:cubicBezTo>
                <a:cubicBezTo>
                  <a:pt x="7" y="99"/>
                  <a:pt x="1" y="104"/>
                  <a:pt x="0" y="108"/>
                </a:cubicBezTo>
                <a:cubicBezTo>
                  <a:pt x="0" y="108"/>
                  <a:pt x="0" y="108"/>
                  <a:pt x="0" y="108"/>
                </a:cubicBezTo>
                <a:cubicBezTo>
                  <a:pt x="0" y="110"/>
                  <a:pt x="1" y="111"/>
                  <a:pt x="3" y="111"/>
                </a:cubicBezTo>
                <a:cubicBezTo>
                  <a:pt x="4" y="111"/>
                  <a:pt x="4" y="111"/>
                  <a:pt x="5" y="111"/>
                </a:cubicBezTo>
                <a:cubicBezTo>
                  <a:pt x="9" y="110"/>
                  <a:pt x="18" y="106"/>
                  <a:pt x="30" y="101"/>
                </a:cubicBezTo>
                <a:cubicBezTo>
                  <a:pt x="46" y="93"/>
                  <a:pt x="66" y="84"/>
                  <a:pt x="80" y="79"/>
                </a:cubicBezTo>
                <a:cubicBezTo>
                  <a:pt x="76" y="82"/>
                  <a:pt x="72" y="85"/>
                  <a:pt x="67" y="88"/>
                </a:cubicBezTo>
                <a:cubicBezTo>
                  <a:pt x="47" y="104"/>
                  <a:pt x="21" y="123"/>
                  <a:pt x="16" y="127"/>
                </a:cubicBezTo>
                <a:cubicBezTo>
                  <a:pt x="16" y="127"/>
                  <a:pt x="16" y="128"/>
                  <a:pt x="15" y="128"/>
                </a:cubicBezTo>
                <a:cubicBezTo>
                  <a:pt x="11" y="131"/>
                  <a:pt x="4" y="136"/>
                  <a:pt x="2" y="139"/>
                </a:cubicBezTo>
                <a:cubicBezTo>
                  <a:pt x="2" y="139"/>
                  <a:pt x="2" y="139"/>
                  <a:pt x="2" y="139"/>
                </a:cubicBezTo>
                <a:cubicBezTo>
                  <a:pt x="1" y="140"/>
                  <a:pt x="1" y="142"/>
                  <a:pt x="2" y="143"/>
                </a:cubicBezTo>
                <a:cubicBezTo>
                  <a:pt x="3" y="144"/>
                  <a:pt x="4" y="144"/>
                  <a:pt x="6" y="144"/>
                </a:cubicBezTo>
                <a:cubicBezTo>
                  <a:pt x="14" y="140"/>
                  <a:pt x="14" y="140"/>
                  <a:pt x="14" y="140"/>
                </a:cubicBezTo>
                <a:cubicBezTo>
                  <a:pt x="46" y="126"/>
                  <a:pt x="68" y="117"/>
                  <a:pt x="83" y="113"/>
                </a:cubicBezTo>
                <a:cubicBezTo>
                  <a:pt x="75" y="119"/>
                  <a:pt x="65" y="127"/>
                  <a:pt x="53" y="135"/>
                </a:cubicBezTo>
                <a:cubicBezTo>
                  <a:pt x="36" y="148"/>
                  <a:pt x="18" y="161"/>
                  <a:pt x="9" y="165"/>
                </a:cubicBezTo>
                <a:cubicBezTo>
                  <a:pt x="8" y="166"/>
                  <a:pt x="8" y="166"/>
                  <a:pt x="8" y="166"/>
                </a:cubicBezTo>
                <a:cubicBezTo>
                  <a:pt x="7" y="166"/>
                  <a:pt x="7" y="166"/>
                  <a:pt x="7" y="166"/>
                </a:cubicBezTo>
                <a:cubicBezTo>
                  <a:pt x="8" y="169"/>
                  <a:pt x="8" y="169"/>
                  <a:pt x="8" y="169"/>
                </a:cubicBezTo>
                <a:cubicBezTo>
                  <a:pt x="7" y="166"/>
                  <a:pt x="7" y="166"/>
                  <a:pt x="7" y="166"/>
                </a:cubicBezTo>
                <a:cubicBezTo>
                  <a:pt x="5" y="166"/>
                  <a:pt x="4" y="168"/>
                  <a:pt x="4" y="170"/>
                </a:cubicBezTo>
                <a:cubicBezTo>
                  <a:pt x="5" y="171"/>
                  <a:pt x="6" y="173"/>
                  <a:pt x="8" y="172"/>
                </a:cubicBezTo>
                <a:cubicBezTo>
                  <a:pt x="8" y="172"/>
                  <a:pt x="8" y="172"/>
                  <a:pt x="8" y="172"/>
                </a:cubicBezTo>
                <a:cubicBezTo>
                  <a:pt x="9" y="172"/>
                  <a:pt x="8" y="172"/>
                  <a:pt x="9" y="172"/>
                </a:cubicBezTo>
                <a:cubicBezTo>
                  <a:pt x="10" y="172"/>
                  <a:pt x="10" y="172"/>
                  <a:pt x="12" y="171"/>
                </a:cubicBezTo>
                <a:cubicBezTo>
                  <a:pt x="15" y="170"/>
                  <a:pt x="20" y="169"/>
                  <a:pt x="27" y="167"/>
                </a:cubicBezTo>
                <a:cubicBezTo>
                  <a:pt x="48" y="159"/>
                  <a:pt x="83" y="148"/>
                  <a:pt x="96" y="146"/>
                </a:cubicBezTo>
                <a:cubicBezTo>
                  <a:pt x="97" y="146"/>
                  <a:pt x="99" y="144"/>
                  <a:pt x="98" y="143"/>
                </a:cubicBezTo>
                <a:cubicBezTo>
                  <a:pt x="98" y="141"/>
                  <a:pt x="96" y="140"/>
                  <a:pt x="95" y="140"/>
                </a:cubicBezTo>
                <a:cubicBezTo>
                  <a:pt x="83" y="142"/>
                  <a:pt x="55" y="150"/>
                  <a:pt x="34" y="157"/>
                </a:cubicBezTo>
                <a:cubicBezTo>
                  <a:pt x="41" y="152"/>
                  <a:pt x="49" y="146"/>
                  <a:pt x="57" y="141"/>
                </a:cubicBezTo>
                <a:cubicBezTo>
                  <a:pt x="76" y="126"/>
                  <a:pt x="94" y="112"/>
                  <a:pt x="98" y="107"/>
                </a:cubicBezTo>
                <a:cubicBezTo>
                  <a:pt x="98" y="107"/>
                  <a:pt x="98" y="105"/>
                  <a:pt x="98" y="104"/>
                </a:cubicBezTo>
                <a:cubicBezTo>
                  <a:pt x="98" y="103"/>
                  <a:pt x="96" y="102"/>
                  <a:pt x="94" y="102"/>
                </a:cubicBezTo>
                <a:cubicBezTo>
                  <a:pt x="94" y="102"/>
                  <a:pt x="94" y="102"/>
                  <a:pt x="94" y="102"/>
                </a:cubicBezTo>
                <a:cubicBezTo>
                  <a:pt x="93" y="103"/>
                  <a:pt x="94" y="102"/>
                  <a:pt x="92" y="103"/>
                </a:cubicBezTo>
                <a:cubicBezTo>
                  <a:pt x="82" y="106"/>
                  <a:pt x="60" y="113"/>
                  <a:pt x="27" y="127"/>
                </a:cubicBezTo>
                <a:cubicBezTo>
                  <a:pt x="37" y="120"/>
                  <a:pt x="56" y="105"/>
                  <a:pt x="71" y="93"/>
                </a:cubicBezTo>
                <a:cubicBezTo>
                  <a:pt x="81" y="86"/>
                  <a:pt x="89" y="79"/>
                  <a:pt x="93" y="76"/>
                </a:cubicBezTo>
                <a:cubicBezTo>
                  <a:pt x="95" y="75"/>
                  <a:pt x="96" y="74"/>
                  <a:pt x="96" y="73"/>
                </a:cubicBezTo>
                <a:cubicBezTo>
                  <a:pt x="96" y="71"/>
                  <a:pt x="95" y="69"/>
                  <a:pt x="93" y="69"/>
                </a:cubicBezTo>
                <a:cubicBezTo>
                  <a:pt x="93" y="72"/>
                  <a:pt x="93" y="72"/>
                  <a:pt x="93" y="72"/>
                </a:cubicBezTo>
                <a:cubicBezTo>
                  <a:pt x="93" y="69"/>
                  <a:pt x="93" y="69"/>
                  <a:pt x="93" y="69"/>
                </a:cubicBezTo>
                <a:cubicBezTo>
                  <a:pt x="86" y="68"/>
                  <a:pt x="51" y="84"/>
                  <a:pt x="27" y="95"/>
                </a:cubicBezTo>
                <a:cubicBezTo>
                  <a:pt x="23" y="96"/>
                  <a:pt x="19" y="98"/>
                  <a:pt x="16" y="100"/>
                </a:cubicBezTo>
                <a:cubicBezTo>
                  <a:pt x="18" y="98"/>
                  <a:pt x="19" y="98"/>
                  <a:pt x="19" y="97"/>
                </a:cubicBezTo>
                <a:cubicBezTo>
                  <a:pt x="28" y="88"/>
                  <a:pt x="54" y="71"/>
                  <a:pt x="73" y="59"/>
                </a:cubicBezTo>
                <a:cubicBezTo>
                  <a:pt x="82" y="53"/>
                  <a:pt x="90" y="48"/>
                  <a:pt x="94" y="44"/>
                </a:cubicBezTo>
                <a:cubicBezTo>
                  <a:pt x="95" y="44"/>
                  <a:pt x="96" y="43"/>
                  <a:pt x="96" y="42"/>
                </a:cubicBezTo>
                <a:cubicBezTo>
                  <a:pt x="96" y="41"/>
                  <a:pt x="96" y="41"/>
                  <a:pt x="96" y="41"/>
                </a:cubicBezTo>
                <a:cubicBezTo>
                  <a:pt x="96" y="41"/>
                  <a:pt x="96" y="41"/>
                  <a:pt x="96" y="41"/>
                </a:cubicBezTo>
                <a:cubicBezTo>
                  <a:pt x="96" y="40"/>
                  <a:pt x="95" y="38"/>
                  <a:pt x="93" y="38"/>
                </a:cubicBezTo>
                <a:cubicBezTo>
                  <a:pt x="93" y="41"/>
                  <a:pt x="93" y="41"/>
                  <a:pt x="93" y="41"/>
                </a:cubicBezTo>
                <a:cubicBezTo>
                  <a:pt x="93" y="38"/>
                  <a:pt x="93" y="38"/>
                  <a:pt x="93" y="38"/>
                </a:cubicBezTo>
                <a:cubicBezTo>
                  <a:pt x="87" y="38"/>
                  <a:pt x="81" y="41"/>
                  <a:pt x="75" y="43"/>
                </a:cubicBezTo>
                <a:cubicBezTo>
                  <a:pt x="72" y="44"/>
                  <a:pt x="70" y="46"/>
                  <a:pt x="67" y="46"/>
                </a:cubicBezTo>
                <a:cubicBezTo>
                  <a:pt x="48" y="53"/>
                  <a:pt x="30" y="65"/>
                  <a:pt x="17" y="74"/>
                </a:cubicBezTo>
                <a:cubicBezTo>
                  <a:pt x="15" y="75"/>
                  <a:pt x="13" y="76"/>
                  <a:pt x="11" y="78"/>
                </a:cubicBezTo>
                <a:cubicBezTo>
                  <a:pt x="14" y="74"/>
                  <a:pt x="17" y="70"/>
                  <a:pt x="20" y="67"/>
                </a:cubicBezTo>
                <a:cubicBezTo>
                  <a:pt x="21" y="66"/>
                  <a:pt x="23" y="64"/>
                  <a:pt x="23" y="64"/>
                </a:cubicBezTo>
                <a:cubicBezTo>
                  <a:pt x="30" y="55"/>
                  <a:pt x="69" y="25"/>
                  <a:pt x="86" y="12"/>
                </a:cubicBezTo>
                <a:cubicBezTo>
                  <a:pt x="91" y="9"/>
                  <a:pt x="94" y="6"/>
                  <a:pt x="94" y="6"/>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47" name="Freeform 9"/>
          <p:cNvSpPr/>
          <p:nvPr/>
        </p:nvSpPr>
        <p:spPr bwMode="auto">
          <a:xfrm>
            <a:off x="3752852" y="3500386"/>
            <a:ext cx="711540" cy="153000"/>
          </a:xfrm>
          <a:custGeom>
            <a:avLst/>
            <a:gdLst>
              <a:gd name="T0" fmla="*/ 4 w 160"/>
              <a:gd name="T1" fmla="*/ 1 h 32"/>
              <a:gd name="T2" fmla="*/ 1 w 160"/>
              <a:gd name="T3" fmla="*/ 3 h 32"/>
              <a:gd name="T4" fmla="*/ 3 w 160"/>
              <a:gd name="T5" fmla="*/ 7 h 32"/>
              <a:gd name="T6" fmla="*/ 77 w 160"/>
              <a:gd name="T7" fmla="*/ 18 h 32"/>
              <a:gd name="T8" fmla="*/ 112 w 160"/>
              <a:gd name="T9" fmla="*/ 23 h 32"/>
              <a:gd name="T10" fmla="*/ 121 w 160"/>
              <a:gd name="T11" fmla="*/ 25 h 32"/>
              <a:gd name="T12" fmla="*/ 154 w 160"/>
              <a:gd name="T13" fmla="*/ 30 h 32"/>
              <a:gd name="T14" fmla="*/ 158 w 160"/>
              <a:gd name="T15" fmla="*/ 31 h 32"/>
              <a:gd name="T16" fmla="*/ 159 w 160"/>
              <a:gd name="T17" fmla="*/ 26 h 32"/>
              <a:gd name="T18" fmla="*/ 122 w 160"/>
              <a:gd name="T19" fmla="*/ 19 h 32"/>
              <a:gd name="T20" fmla="*/ 113 w 160"/>
              <a:gd name="T21" fmla="*/ 17 h 32"/>
              <a:gd name="T22" fmla="*/ 77 w 160"/>
              <a:gd name="T23" fmla="*/ 12 h 32"/>
              <a:gd name="T24" fmla="*/ 4 w 160"/>
              <a:gd name="T25"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 h="32">
                <a:moveTo>
                  <a:pt x="4" y="1"/>
                </a:moveTo>
                <a:cubicBezTo>
                  <a:pt x="3" y="0"/>
                  <a:pt x="1" y="1"/>
                  <a:pt x="1" y="3"/>
                </a:cubicBezTo>
                <a:cubicBezTo>
                  <a:pt x="0" y="5"/>
                  <a:pt x="1" y="6"/>
                  <a:pt x="3" y="7"/>
                </a:cubicBezTo>
                <a:cubicBezTo>
                  <a:pt x="12" y="9"/>
                  <a:pt x="48" y="14"/>
                  <a:pt x="77" y="18"/>
                </a:cubicBezTo>
                <a:cubicBezTo>
                  <a:pt x="93" y="21"/>
                  <a:pt x="106" y="22"/>
                  <a:pt x="112" y="23"/>
                </a:cubicBezTo>
                <a:cubicBezTo>
                  <a:pt x="113" y="24"/>
                  <a:pt x="116" y="24"/>
                  <a:pt x="121" y="25"/>
                </a:cubicBezTo>
                <a:cubicBezTo>
                  <a:pt x="133" y="27"/>
                  <a:pt x="153" y="29"/>
                  <a:pt x="154" y="30"/>
                </a:cubicBezTo>
                <a:cubicBezTo>
                  <a:pt x="155" y="31"/>
                  <a:pt x="157" y="32"/>
                  <a:pt x="158" y="31"/>
                </a:cubicBezTo>
                <a:cubicBezTo>
                  <a:pt x="160" y="30"/>
                  <a:pt x="160" y="28"/>
                  <a:pt x="159" y="26"/>
                </a:cubicBezTo>
                <a:cubicBezTo>
                  <a:pt x="158" y="25"/>
                  <a:pt x="136" y="21"/>
                  <a:pt x="122" y="19"/>
                </a:cubicBezTo>
                <a:cubicBezTo>
                  <a:pt x="118" y="18"/>
                  <a:pt x="115" y="17"/>
                  <a:pt x="113" y="17"/>
                </a:cubicBezTo>
                <a:cubicBezTo>
                  <a:pt x="108" y="16"/>
                  <a:pt x="94" y="14"/>
                  <a:pt x="77" y="12"/>
                </a:cubicBezTo>
                <a:cubicBezTo>
                  <a:pt x="49" y="8"/>
                  <a:pt x="13" y="3"/>
                  <a:pt x="4" y="1"/>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48" name="Freeform 13"/>
          <p:cNvSpPr/>
          <p:nvPr/>
        </p:nvSpPr>
        <p:spPr bwMode="auto">
          <a:xfrm>
            <a:off x="4281900" y="3653386"/>
            <a:ext cx="184337" cy="871914"/>
          </a:xfrm>
          <a:custGeom>
            <a:avLst/>
            <a:gdLst>
              <a:gd name="T0" fmla="*/ 38 w 39"/>
              <a:gd name="T1" fmla="*/ 4 h 197"/>
              <a:gd name="T2" fmla="*/ 36 w 39"/>
              <a:gd name="T3" fmla="*/ 1 h 197"/>
              <a:gd name="T4" fmla="*/ 32 w 39"/>
              <a:gd name="T5" fmla="*/ 3 h 197"/>
              <a:gd name="T6" fmla="*/ 24 w 39"/>
              <a:gd name="T7" fmla="*/ 44 h 197"/>
              <a:gd name="T8" fmla="*/ 0 w 39"/>
              <a:gd name="T9" fmla="*/ 193 h 197"/>
              <a:gd name="T10" fmla="*/ 3 w 39"/>
              <a:gd name="T11" fmla="*/ 197 h 197"/>
              <a:gd name="T12" fmla="*/ 6 w 39"/>
              <a:gd name="T13" fmla="*/ 194 h 197"/>
              <a:gd name="T14" fmla="*/ 31 w 39"/>
              <a:gd name="T15" fmla="*/ 45 h 197"/>
              <a:gd name="T16" fmla="*/ 38 w 39"/>
              <a:gd name="T17" fmla="*/ 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197">
                <a:moveTo>
                  <a:pt x="38" y="4"/>
                </a:moveTo>
                <a:cubicBezTo>
                  <a:pt x="39" y="3"/>
                  <a:pt x="38" y="1"/>
                  <a:pt x="36" y="1"/>
                </a:cubicBezTo>
                <a:cubicBezTo>
                  <a:pt x="34" y="0"/>
                  <a:pt x="32" y="1"/>
                  <a:pt x="32" y="3"/>
                </a:cubicBezTo>
                <a:cubicBezTo>
                  <a:pt x="30" y="16"/>
                  <a:pt x="27" y="30"/>
                  <a:pt x="24" y="44"/>
                </a:cubicBezTo>
                <a:cubicBezTo>
                  <a:pt x="14" y="96"/>
                  <a:pt x="5" y="144"/>
                  <a:pt x="0" y="193"/>
                </a:cubicBezTo>
                <a:cubicBezTo>
                  <a:pt x="0" y="195"/>
                  <a:pt x="1" y="196"/>
                  <a:pt x="3" y="197"/>
                </a:cubicBezTo>
                <a:cubicBezTo>
                  <a:pt x="4" y="197"/>
                  <a:pt x="6" y="196"/>
                  <a:pt x="6" y="194"/>
                </a:cubicBezTo>
                <a:cubicBezTo>
                  <a:pt x="12" y="145"/>
                  <a:pt x="21" y="97"/>
                  <a:pt x="31" y="45"/>
                </a:cubicBezTo>
                <a:cubicBezTo>
                  <a:pt x="33" y="33"/>
                  <a:pt x="36" y="19"/>
                  <a:pt x="38" y="4"/>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49" name="Freeform 25"/>
          <p:cNvSpPr/>
          <p:nvPr/>
        </p:nvSpPr>
        <p:spPr bwMode="auto">
          <a:xfrm rot="834752">
            <a:off x="3497673" y="3520036"/>
            <a:ext cx="440566" cy="768686"/>
          </a:xfrm>
          <a:custGeom>
            <a:avLst/>
            <a:gdLst>
              <a:gd name="T0" fmla="*/ 93 w 99"/>
              <a:gd name="T1" fmla="*/ 1 h 173"/>
              <a:gd name="T2" fmla="*/ 82 w 99"/>
              <a:gd name="T3" fmla="*/ 7 h 173"/>
              <a:gd name="T4" fmla="*/ 15 w 99"/>
              <a:gd name="T5" fmla="*/ 63 h 173"/>
              <a:gd name="T6" fmla="*/ 4 w 99"/>
              <a:gd name="T7" fmla="*/ 85 h 173"/>
              <a:gd name="T8" fmla="*/ 4 w 99"/>
              <a:gd name="T9" fmla="*/ 88 h 173"/>
              <a:gd name="T10" fmla="*/ 70 w 99"/>
              <a:gd name="T11" fmla="*/ 53 h 173"/>
              <a:gd name="T12" fmla="*/ 70 w 99"/>
              <a:gd name="T13" fmla="*/ 53 h 173"/>
              <a:gd name="T14" fmla="*/ 12 w 99"/>
              <a:gd name="T15" fmla="*/ 95 h 173"/>
              <a:gd name="T16" fmla="*/ 0 w 99"/>
              <a:gd name="T17" fmla="*/ 108 h 173"/>
              <a:gd name="T18" fmla="*/ 5 w 99"/>
              <a:gd name="T19" fmla="*/ 111 h 173"/>
              <a:gd name="T20" fmla="*/ 80 w 99"/>
              <a:gd name="T21" fmla="*/ 79 h 173"/>
              <a:gd name="T22" fmla="*/ 16 w 99"/>
              <a:gd name="T23" fmla="*/ 127 h 173"/>
              <a:gd name="T24" fmla="*/ 2 w 99"/>
              <a:gd name="T25" fmla="*/ 139 h 173"/>
              <a:gd name="T26" fmla="*/ 2 w 99"/>
              <a:gd name="T27" fmla="*/ 143 h 173"/>
              <a:gd name="T28" fmla="*/ 14 w 99"/>
              <a:gd name="T29" fmla="*/ 140 h 173"/>
              <a:gd name="T30" fmla="*/ 53 w 99"/>
              <a:gd name="T31" fmla="*/ 135 h 173"/>
              <a:gd name="T32" fmla="*/ 8 w 99"/>
              <a:gd name="T33" fmla="*/ 166 h 173"/>
              <a:gd name="T34" fmla="*/ 8 w 99"/>
              <a:gd name="T35" fmla="*/ 169 h 173"/>
              <a:gd name="T36" fmla="*/ 4 w 99"/>
              <a:gd name="T37" fmla="*/ 170 h 173"/>
              <a:gd name="T38" fmla="*/ 8 w 99"/>
              <a:gd name="T39" fmla="*/ 172 h 173"/>
              <a:gd name="T40" fmla="*/ 12 w 99"/>
              <a:gd name="T41" fmla="*/ 171 h 173"/>
              <a:gd name="T42" fmla="*/ 96 w 99"/>
              <a:gd name="T43" fmla="*/ 146 h 173"/>
              <a:gd name="T44" fmla="*/ 95 w 99"/>
              <a:gd name="T45" fmla="*/ 140 h 173"/>
              <a:gd name="T46" fmla="*/ 57 w 99"/>
              <a:gd name="T47" fmla="*/ 141 h 173"/>
              <a:gd name="T48" fmla="*/ 98 w 99"/>
              <a:gd name="T49" fmla="*/ 104 h 173"/>
              <a:gd name="T50" fmla="*/ 94 w 99"/>
              <a:gd name="T51" fmla="*/ 102 h 173"/>
              <a:gd name="T52" fmla="*/ 27 w 99"/>
              <a:gd name="T53" fmla="*/ 127 h 173"/>
              <a:gd name="T54" fmla="*/ 93 w 99"/>
              <a:gd name="T55" fmla="*/ 76 h 173"/>
              <a:gd name="T56" fmla="*/ 93 w 99"/>
              <a:gd name="T57" fmla="*/ 69 h 173"/>
              <a:gd name="T58" fmla="*/ 93 w 99"/>
              <a:gd name="T59" fmla="*/ 69 h 173"/>
              <a:gd name="T60" fmla="*/ 16 w 99"/>
              <a:gd name="T61" fmla="*/ 100 h 173"/>
              <a:gd name="T62" fmla="*/ 73 w 99"/>
              <a:gd name="T63" fmla="*/ 59 h 173"/>
              <a:gd name="T64" fmla="*/ 96 w 99"/>
              <a:gd name="T65" fmla="*/ 42 h 173"/>
              <a:gd name="T66" fmla="*/ 96 w 99"/>
              <a:gd name="T67" fmla="*/ 41 h 173"/>
              <a:gd name="T68" fmla="*/ 93 w 99"/>
              <a:gd name="T69" fmla="*/ 41 h 173"/>
              <a:gd name="T70" fmla="*/ 75 w 99"/>
              <a:gd name="T71" fmla="*/ 43 h 173"/>
              <a:gd name="T72" fmla="*/ 17 w 99"/>
              <a:gd name="T73" fmla="*/ 74 h 173"/>
              <a:gd name="T74" fmla="*/ 20 w 99"/>
              <a:gd name="T75" fmla="*/ 67 h 173"/>
              <a:gd name="T76" fmla="*/ 86 w 99"/>
              <a:gd name="T77" fmla="*/ 12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9" h="173">
                <a:moveTo>
                  <a:pt x="94" y="6"/>
                </a:moveTo>
                <a:cubicBezTo>
                  <a:pt x="95" y="4"/>
                  <a:pt x="95" y="2"/>
                  <a:pt x="93" y="1"/>
                </a:cubicBezTo>
                <a:cubicBezTo>
                  <a:pt x="92" y="0"/>
                  <a:pt x="90" y="0"/>
                  <a:pt x="89" y="2"/>
                </a:cubicBezTo>
                <a:cubicBezTo>
                  <a:pt x="89" y="2"/>
                  <a:pt x="86" y="4"/>
                  <a:pt x="82" y="7"/>
                </a:cubicBezTo>
                <a:cubicBezTo>
                  <a:pt x="65" y="20"/>
                  <a:pt x="26" y="50"/>
                  <a:pt x="18" y="60"/>
                </a:cubicBezTo>
                <a:cubicBezTo>
                  <a:pt x="17" y="60"/>
                  <a:pt x="16" y="62"/>
                  <a:pt x="15" y="63"/>
                </a:cubicBezTo>
                <a:cubicBezTo>
                  <a:pt x="10" y="70"/>
                  <a:pt x="0" y="81"/>
                  <a:pt x="1" y="86"/>
                </a:cubicBezTo>
                <a:cubicBezTo>
                  <a:pt x="4" y="85"/>
                  <a:pt x="4" y="85"/>
                  <a:pt x="4" y="85"/>
                </a:cubicBezTo>
                <a:cubicBezTo>
                  <a:pt x="1" y="86"/>
                  <a:pt x="1" y="86"/>
                  <a:pt x="1" y="86"/>
                </a:cubicBezTo>
                <a:cubicBezTo>
                  <a:pt x="1" y="87"/>
                  <a:pt x="2" y="88"/>
                  <a:pt x="4" y="88"/>
                </a:cubicBezTo>
                <a:cubicBezTo>
                  <a:pt x="7" y="88"/>
                  <a:pt x="13" y="84"/>
                  <a:pt x="21" y="79"/>
                </a:cubicBezTo>
                <a:cubicBezTo>
                  <a:pt x="33" y="71"/>
                  <a:pt x="51" y="59"/>
                  <a:pt x="70" y="53"/>
                </a:cubicBezTo>
                <a:cubicBezTo>
                  <a:pt x="71" y="52"/>
                  <a:pt x="72" y="52"/>
                  <a:pt x="73" y="51"/>
                </a:cubicBezTo>
                <a:cubicBezTo>
                  <a:pt x="72" y="52"/>
                  <a:pt x="71" y="52"/>
                  <a:pt x="70" y="53"/>
                </a:cubicBezTo>
                <a:cubicBezTo>
                  <a:pt x="51" y="66"/>
                  <a:pt x="24" y="83"/>
                  <a:pt x="15" y="92"/>
                </a:cubicBezTo>
                <a:cubicBezTo>
                  <a:pt x="14" y="93"/>
                  <a:pt x="13" y="94"/>
                  <a:pt x="12" y="95"/>
                </a:cubicBezTo>
                <a:cubicBezTo>
                  <a:pt x="7" y="99"/>
                  <a:pt x="1" y="104"/>
                  <a:pt x="0" y="108"/>
                </a:cubicBezTo>
                <a:cubicBezTo>
                  <a:pt x="0" y="108"/>
                  <a:pt x="0" y="108"/>
                  <a:pt x="0" y="108"/>
                </a:cubicBezTo>
                <a:cubicBezTo>
                  <a:pt x="0" y="110"/>
                  <a:pt x="1" y="111"/>
                  <a:pt x="3" y="111"/>
                </a:cubicBezTo>
                <a:cubicBezTo>
                  <a:pt x="4" y="111"/>
                  <a:pt x="4" y="111"/>
                  <a:pt x="5" y="111"/>
                </a:cubicBezTo>
                <a:cubicBezTo>
                  <a:pt x="9" y="110"/>
                  <a:pt x="18" y="106"/>
                  <a:pt x="30" y="101"/>
                </a:cubicBezTo>
                <a:cubicBezTo>
                  <a:pt x="46" y="93"/>
                  <a:pt x="66" y="84"/>
                  <a:pt x="80" y="79"/>
                </a:cubicBezTo>
                <a:cubicBezTo>
                  <a:pt x="76" y="82"/>
                  <a:pt x="72" y="85"/>
                  <a:pt x="67" y="88"/>
                </a:cubicBezTo>
                <a:cubicBezTo>
                  <a:pt x="47" y="104"/>
                  <a:pt x="21" y="123"/>
                  <a:pt x="16" y="127"/>
                </a:cubicBezTo>
                <a:cubicBezTo>
                  <a:pt x="16" y="127"/>
                  <a:pt x="16" y="128"/>
                  <a:pt x="15" y="128"/>
                </a:cubicBezTo>
                <a:cubicBezTo>
                  <a:pt x="11" y="131"/>
                  <a:pt x="4" y="136"/>
                  <a:pt x="2" y="139"/>
                </a:cubicBezTo>
                <a:cubicBezTo>
                  <a:pt x="2" y="139"/>
                  <a:pt x="2" y="139"/>
                  <a:pt x="2" y="139"/>
                </a:cubicBezTo>
                <a:cubicBezTo>
                  <a:pt x="1" y="140"/>
                  <a:pt x="1" y="142"/>
                  <a:pt x="2" y="143"/>
                </a:cubicBezTo>
                <a:cubicBezTo>
                  <a:pt x="3" y="144"/>
                  <a:pt x="4" y="144"/>
                  <a:pt x="6" y="144"/>
                </a:cubicBezTo>
                <a:cubicBezTo>
                  <a:pt x="14" y="140"/>
                  <a:pt x="14" y="140"/>
                  <a:pt x="14" y="140"/>
                </a:cubicBezTo>
                <a:cubicBezTo>
                  <a:pt x="46" y="126"/>
                  <a:pt x="68" y="117"/>
                  <a:pt x="83" y="113"/>
                </a:cubicBezTo>
                <a:cubicBezTo>
                  <a:pt x="75" y="119"/>
                  <a:pt x="65" y="127"/>
                  <a:pt x="53" y="135"/>
                </a:cubicBezTo>
                <a:cubicBezTo>
                  <a:pt x="36" y="148"/>
                  <a:pt x="18" y="161"/>
                  <a:pt x="9" y="165"/>
                </a:cubicBezTo>
                <a:cubicBezTo>
                  <a:pt x="8" y="166"/>
                  <a:pt x="8" y="166"/>
                  <a:pt x="8" y="166"/>
                </a:cubicBezTo>
                <a:cubicBezTo>
                  <a:pt x="7" y="166"/>
                  <a:pt x="7" y="166"/>
                  <a:pt x="7" y="166"/>
                </a:cubicBezTo>
                <a:cubicBezTo>
                  <a:pt x="8" y="169"/>
                  <a:pt x="8" y="169"/>
                  <a:pt x="8" y="169"/>
                </a:cubicBezTo>
                <a:cubicBezTo>
                  <a:pt x="7" y="166"/>
                  <a:pt x="7" y="166"/>
                  <a:pt x="7" y="166"/>
                </a:cubicBezTo>
                <a:cubicBezTo>
                  <a:pt x="5" y="166"/>
                  <a:pt x="4" y="168"/>
                  <a:pt x="4" y="170"/>
                </a:cubicBezTo>
                <a:cubicBezTo>
                  <a:pt x="5" y="171"/>
                  <a:pt x="6" y="173"/>
                  <a:pt x="8" y="172"/>
                </a:cubicBezTo>
                <a:cubicBezTo>
                  <a:pt x="8" y="172"/>
                  <a:pt x="8" y="172"/>
                  <a:pt x="8" y="172"/>
                </a:cubicBezTo>
                <a:cubicBezTo>
                  <a:pt x="9" y="172"/>
                  <a:pt x="8" y="172"/>
                  <a:pt x="9" y="172"/>
                </a:cubicBezTo>
                <a:cubicBezTo>
                  <a:pt x="10" y="172"/>
                  <a:pt x="10" y="172"/>
                  <a:pt x="12" y="171"/>
                </a:cubicBezTo>
                <a:cubicBezTo>
                  <a:pt x="15" y="170"/>
                  <a:pt x="20" y="169"/>
                  <a:pt x="27" y="167"/>
                </a:cubicBezTo>
                <a:cubicBezTo>
                  <a:pt x="48" y="159"/>
                  <a:pt x="83" y="148"/>
                  <a:pt x="96" y="146"/>
                </a:cubicBezTo>
                <a:cubicBezTo>
                  <a:pt x="97" y="146"/>
                  <a:pt x="99" y="144"/>
                  <a:pt x="98" y="143"/>
                </a:cubicBezTo>
                <a:cubicBezTo>
                  <a:pt x="98" y="141"/>
                  <a:pt x="96" y="140"/>
                  <a:pt x="95" y="140"/>
                </a:cubicBezTo>
                <a:cubicBezTo>
                  <a:pt x="83" y="142"/>
                  <a:pt x="55" y="150"/>
                  <a:pt x="34" y="157"/>
                </a:cubicBezTo>
                <a:cubicBezTo>
                  <a:pt x="41" y="152"/>
                  <a:pt x="49" y="146"/>
                  <a:pt x="57" y="141"/>
                </a:cubicBezTo>
                <a:cubicBezTo>
                  <a:pt x="76" y="126"/>
                  <a:pt x="94" y="112"/>
                  <a:pt x="98" y="107"/>
                </a:cubicBezTo>
                <a:cubicBezTo>
                  <a:pt x="98" y="107"/>
                  <a:pt x="98" y="105"/>
                  <a:pt x="98" y="104"/>
                </a:cubicBezTo>
                <a:cubicBezTo>
                  <a:pt x="98" y="103"/>
                  <a:pt x="96" y="102"/>
                  <a:pt x="94" y="102"/>
                </a:cubicBezTo>
                <a:cubicBezTo>
                  <a:pt x="94" y="102"/>
                  <a:pt x="94" y="102"/>
                  <a:pt x="94" y="102"/>
                </a:cubicBezTo>
                <a:cubicBezTo>
                  <a:pt x="93" y="103"/>
                  <a:pt x="94" y="102"/>
                  <a:pt x="92" y="103"/>
                </a:cubicBezTo>
                <a:cubicBezTo>
                  <a:pt x="82" y="106"/>
                  <a:pt x="60" y="113"/>
                  <a:pt x="27" y="127"/>
                </a:cubicBezTo>
                <a:cubicBezTo>
                  <a:pt x="37" y="120"/>
                  <a:pt x="56" y="105"/>
                  <a:pt x="71" y="93"/>
                </a:cubicBezTo>
                <a:cubicBezTo>
                  <a:pt x="81" y="86"/>
                  <a:pt x="89" y="79"/>
                  <a:pt x="93" y="76"/>
                </a:cubicBezTo>
                <a:cubicBezTo>
                  <a:pt x="95" y="75"/>
                  <a:pt x="96" y="74"/>
                  <a:pt x="96" y="73"/>
                </a:cubicBezTo>
                <a:cubicBezTo>
                  <a:pt x="96" y="71"/>
                  <a:pt x="95" y="69"/>
                  <a:pt x="93" y="69"/>
                </a:cubicBezTo>
                <a:cubicBezTo>
                  <a:pt x="93" y="72"/>
                  <a:pt x="93" y="72"/>
                  <a:pt x="93" y="72"/>
                </a:cubicBezTo>
                <a:cubicBezTo>
                  <a:pt x="93" y="69"/>
                  <a:pt x="93" y="69"/>
                  <a:pt x="93" y="69"/>
                </a:cubicBezTo>
                <a:cubicBezTo>
                  <a:pt x="86" y="68"/>
                  <a:pt x="51" y="84"/>
                  <a:pt x="27" y="95"/>
                </a:cubicBezTo>
                <a:cubicBezTo>
                  <a:pt x="23" y="96"/>
                  <a:pt x="19" y="98"/>
                  <a:pt x="16" y="100"/>
                </a:cubicBezTo>
                <a:cubicBezTo>
                  <a:pt x="18" y="98"/>
                  <a:pt x="19" y="98"/>
                  <a:pt x="19" y="97"/>
                </a:cubicBezTo>
                <a:cubicBezTo>
                  <a:pt x="28" y="88"/>
                  <a:pt x="54" y="71"/>
                  <a:pt x="73" y="59"/>
                </a:cubicBezTo>
                <a:cubicBezTo>
                  <a:pt x="82" y="53"/>
                  <a:pt x="90" y="48"/>
                  <a:pt x="94" y="44"/>
                </a:cubicBezTo>
                <a:cubicBezTo>
                  <a:pt x="95" y="44"/>
                  <a:pt x="96" y="43"/>
                  <a:pt x="96" y="42"/>
                </a:cubicBezTo>
                <a:cubicBezTo>
                  <a:pt x="96" y="41"/>
                  <a:pt x="96" y="41"/>
                  <a:pt x="96" y="41"/>
                </a:cubicBezTo>
                <a:cubicBezTo>
                  <a:pt x="96" y="41"/>
                  <a:pt x="96" y="41"/>
                  <a:pt x="96" y="41"/>
                </a:cubicBezTo>
                <a:cubicBezTo>
                  <a:pt x="96" y="40"/>
                  <a:pt x="95" y="38"/>
                  <a:pt x="93" y="38"/>
                </a:cubicBezTo>
                <a:cubicBezTo>
                  <a:pt x="93" y="41"/>
                  <a:pt x="93" y="41"/>
                  <a:pt x="93" y="41"/>
                </a:cubicBezTo>
                <a:cubicBezTo>
                  <a:pt x="93" y="38"/>
                  <a:pt x="93" y="38"/>
                  <a:pt x="93" y="38"/>
                </a:cubicBezTo>
                <a:cubicBezTo>
                  <a:pt x="87" y="38"/>
                  <a:pt x="81" y="41"/>
                  <a:pt x="75" y="43"/>
                </a:cubicBezTo>
                <a:cubicBezTo>
                  <a:pt x="72" y="44"/>
                  <a:pt x="70" y="46"/>
                  <a:pt x="67" y="46"/>
                </a:cubicBezTo>
                <a:cubicBezTo>
                  <a:pt x="48" y="53"/>
                  <a:pt x="30" y="65"/>
                  <a:pt x="17" y="74"/>
                </a:cubicBezTo>
                <a:cubicBezTo>
                  <a:pt x="15" y="75"/>
                  <a:pt x="13" y="76"/>
                  <a:pt x="11" y="78"/>
                </a:cubicBezTo>
                <a:cubicBezTo>
                  <a:pt x="14" y="74"/>
                  <a:pt x="17" y="70"/>
                  <a:pt x="20" y="67"/>
                </a:cubicBezTo>
                <a:cubicBezTo>
                  <a:pt x="21" y="66"/>
                  <a:pt x="23" y="64"/>
                  <a:pt x="23" y="64"/>
                </a:cubicBezTo>
                <a:cubicBezTo>
                  <a:pt x="30" y="55"/>
                  <a:pt x="69" y="25"/>
                  <a:pt x="86" y="12"/>
                </a:cubicBezTo>
                <a:cubicBezTo>
                  <a:pt x="91" y="9"/>
                  <a:pt x="94" y="6"/>
                  <a:pt x="94" y="6"/>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50" name="Freeform 9"/>
          <p:cNvSpPr/>
          <p:nvPr/>
        </p:nvSpPr>
        <p:spPr bwMode="auto">
          <a:xfrm>
            <a:off x="4652866" y="4389992"/>
            <a:ext cx="469729" cy="135309"/>
          </a:xfrm>
          <a:custGeom>
            <a:avLst/>
            <a:gdLst>
              <a:gd name="T0" fmla="*/ 4 w 160"/>
              <a:gd name="T1" fmla="*/ 1 h 32"/>
              <a:gd name="T2" fmla="*/ 1 w 160"/>
              <a:gd name="T3" fmla="*/ 3 h 32"/>
              <a:gd name="T4" fmla="*/ 3 w 160"/>
              <a:gd name="T5" fmla="*/ 7 h 32"/>
              <a:gd name="T6" fmla="*/ 77 w 160"/>
              <a:gd name="T7" fmla="*/ 18 h 32"/>
              <a:gd name="T8" fmla="*/ 112 w 160"/>
              <a:gd name="T9" fmla="*/ 23 h 32"/>
              <a:gd name="T10" fmla="*/ 121 w 160"/>
              <a:gd name="T11" fmla="*/ 25 h 32"/>
              <a:gd name="T12" fmla="*/ 154 w 160"/>
              <a:gd name="T13" fmla="*/ 30 h 32"/>
              <a:gd name="T14" fmla="*/ 158 w 160"/>
              <a:gd name="T15" fmla="*/ 31 h 32"/>
              <a:gd name="T16" fmla="*/ 159 w 160"/>
              <a:gd name="T17" fmla="*/ 26 h 32"/>
              <a:gd name="T18" fmla="*/ 122 w 160"/>
              <a:gd name="T19" fmla="*/ 19 h 32"/>
              <a:gd name="T20" fmla="*/ 113 w 160"/>
              <a:gd name="T21" fmla="*/ 17 h 32"/>
              <a:gd name="T22" fmla="*/ 77 w 160"/>
              <a:gd name="T23" fmla="*/ 12 h 32"/>
              <a:gd name="T24" fmla="*/ 4 w 160"/>
              <a:gd name="T25"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 h="32">
                <a:moveTo>
                  <a:pt x="4" y="1"/>
                </a:moveTo>
                <a:cubicBezTo>
                  <a:pt x="3" y="0"/>
                  <a:pt x="1" y="1"/>
                  <a:pt x="1" y="3"/>
                </a:cubicBezTo>
                <a:cubicBezTo>
                  <a:pt x="0" y="5"/>
                  <a:pt x="1" y="6"/>
                  <a:pt x="3" y="7"/>
                </a:cubicBezTo>
                <a:cubicBezTo>
                  <a:pt x="12" y="9"/>
                  <a:pt x="48" y="14"/>
                  <a:pt x="77" y="18"/>
                </a:cubicBezTo>
                <a:cubicBezTo>
                  <a:pt x="93" y="21"/>
                  <a:pt x="106" y="22"/>
                  <a:pt x="112" y="23"/>
                </a:cubicBezTo>
                <a:cubicBezTo>
                  <a:pt x="113" y="24"/>
                  <a:pt x="116" y="24"/>
                  <a:pt x="121" y="25"/>
                </a:cubicBezTo>
                <a:cubicBezTo>
                  <a:pt x="133" y="27"/>
                  <a:pt x="153" y="29"/>
                  <a:pt x="154" y="30"/>
                </a:cubicBezTo>
                <a:cubicBezTo>
                  <a:pt x="155" y="31"/>
                  <a:pt x="157" y="32"/>
                  <a:pt x="158" y="31"/>
                </a:cubicBezTo>
                <a:cubicBezTo>
                  <a:pt x="160" y="30"/>
                  <a:pt x="160" y="28"/>
                  <a:pt x="159" y="26"/>
                </a:cubicBezTo>
                <a:cubicBezTo>
                  <a:pt x="158" y="25"/>
                  <a:pt x="136" y="21"/>
                  <a:pt x="122" y="19"/>
                </a:cubicBezTo>
                <a:cubicBezTo>
                  <a:pt x="118" y="18"/>
                  <a:pt x="115" y="17"/>
                  <a:pt x="113" y="17"/>
                </a:cubicBezTo>
                <a:cubicBezTo>
                  <a:pt x="108" y="16"/>
                  <a:pt x="94" y="14"/>
                  <a:pt x="77" y="12"/>
                </a:cubicBezTo>
                <a:cubicBezTo>
                  <a:pt x="49" y="8"/>
                  <a:pt x="13" y="3"/>
                  <a:pt x="4" y="1"/>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51" name="Freeform 13"/>
          <p:cNvSpPr/>
          <p:nvPr/>
        </p:nvSpPr>
        <p:spPr bwMode="auto">
          <a:xfrm>
            <a:off x="4978919" y="4507041"/>
            <a:ext cx="182493" cy="694717"/>
          </a:xfrm>
          <a:custGeom>
            <a:avLst/>
            <a:gdLst>
              <a:gd name="T0" fmla="*/ 38 w 39"/>
              <a:gd name="T1" fmla="*/ 4 h 197"/>
              <a:gd name="T2" fmla="*/ 36 w 39"/>
              <a:gd name="T3" fmla="*/ 1 h 197"/>
              <a:gd name="T4" fmla="*/ 32 w 39"/>
              <a:gd name="T5" fmla="*/ 3 h 197"/>
              <a:gd name="T6" fmla="*/ 24 w 39"/>
              <a:gd name="T7" fmla="*/ 44 h 197"/>
              <a:gd name="T8" fmla="*/ 0 w 39"/>
              <a:gd name="T9" fmla="*/ 193 h 197"/>
              <a:gd name="T10" fmla="*/ 3 w 39"/>
              <a:gd name="T11" fmla="*/ 197 h 197"/>
              <a:gd name="T12" fmla="*/ 6 w 39"/>
              <a:gd name="T13" fmla="*/ 194 h 197"/>
              <a:gd name="T14" fmla="*/ 31 w 39"/>
              <a:gd name="T15" fmla="*/ 45 h 197"/>
              <a:gd name="T16" fmla="*/ 38 w 39"/>
              <a:gd name="T17" fmla="*/ 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197">
                <a:moveTo>
                  <a:pt x="38" y="4"/>
                </a:moveTo>
                <a:cubicBezTo>
                  <a:pt x="39" y="3"/>
                  <a:pt x="38" y="1"/>
                  <a:pt x="36" y="1"/>
                </a:cubicBezTo>
                <a:cubicBezTo>
                  <a:pt x="34" y="0"/>
                  <a:pt x="32" y="1"/>
                  <a:pt x="32" y="3"/>
                </a:cubicBezTo>
                <a:cubicBezTo>
                  <a:pt x="30" y="16"/>
                  <a:pt x="27" y="30"/>
                  <a:pt x="24" y="44"/>
                </a:cubicBezTo>
                <a:cubicBezTo>
                  <a:pt x="14" y="96"/>
                  <a:pt x="5" y="144"/>
                  <a:pt x="0" y="193"/>
                </a:cubicBezTo>
                <a:cubicBezTo>
                  <a:pt x="0" y="195"/>
                  <a:pt x="1" y="196"/>
                  <a:pt x="3" y="197"/>
                </a:cubicBezTo>
                <a:cubicBezTo>
                  <a:pt x="4" y="197"/>
                  <a:pt x="6" y="196"/>
                  <a:pt x="6" y="194"/>
                </a:cubicBezTo>
                <a:cubicBezTo>
                  <a:pt x="12" y="145"/>
                  <a:pt x="21" y="97"/>
                  <a:pt x="31" y="45"/>
                </a:cubicBezTo>
                <a:cubicBezTo>
                  <a:pt x="33" y="33"/>
                  <a:pt x="36" y="19"/>
                  <a:pt x="38" y="4"/>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52" name="文本框 51"/>
          <p:cNvSpPr txBox="1"/>
          <p:nvPr/>
        </p:nvSpPr>
        <p:spPr>
          <a:xfrm>
            <a:off x="1656163" y="5576737"/>
            <a:ext cx="823687" cy="461665"/>
          </a:xfrm>
          <a:prstGeom prst="rect">
            <a:avLst/>
          </a:prstGeom>
          <a:noFill/>
        </p:spPr>
        <p:txBody>
          <a:bodyPr wrap="square" rtlCol="0">
            <a:spAutoFit/>
          </a:bodyPr>
          <a:lstStyle/>
          <a:p>
            <a:r>
              <a:rPr lang="zh-CN" altLang="en-US" sz="2400" b="1"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a:t>
            </a:r>
            <a:endPar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53" name="文本框 52"/>
          <p:cNvSpPr txBox="1"/>
          <p:nvPr/>
        </p:nvSpPr>
        <p:spPr>
          <a:xfrm>
            <a:off x="2561994" y="5576737"/>
            <a:ext cx="823687" cy="461665"/>
          </a:xfrm>
          <a:prstGeom prst="rect">
            <a:avLst/>
          </a:prstGeom>
          <a:noFill/>
        </p:spPr>
        <p:txBody>
          <a:bodyPr wrap="square" rtlCol="0">
            <a:spAutoFit/>
          </a:bodyPr>
          <a:lstStyle/>
          <a:p>
            <a:r>
              <a:rPr lang="zh-CN" altLang="en-US" sz="2400" b="1"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a:t>
            </a:r>
            <a:endPar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54" name="文本框 53"/>
          <p:cNvSpPr txBox="1"/>
          <p:nvPr/>
        </p:nvSpPr>
        <p:spPr>
          <a:xfrm>
            <a:off x="3411723" y="5576737"/>
            <a:ext cx="823687" cy="461665"/>
          </a:xfrm>
          <a:prstGeom prst="rect">
            <a:avLst/>
          </a:prstGeom>
          <a:noFill/>
        </p:spPr>
        <p:txBody>
          <a:bodyPr wrap="square" rtlCol="0">
            <a:spAutoFit/>
          </a:bodyPr>
          <a:lstStyle/>
          <a:p>
            <a:r>
              <a:rPr lang="zh-CN" altLang="en-US" sz="2400" b="1"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a:t>
            </a:r>
            <a:endPar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55" name="文本框 54"/>
          <p:cNvSpPr txBox="1"/>
          <p:nvPr/>
        </p:nvSpPr>
        <p:spPr>
          <a:xfrm>
            <a:off x="4263022" y="5564742"/>
            <a:ext cx="823687" cy="461665"/>
          </a:xfrm>
          <a:prstGeom prst="rect">
            <a:avLst/>
          </a:prstGeom>
          <a:noFill/>
        </p:spPr>
        <p:txBody>
          <a:bodyPr wrap="square" rtlCol="0">
            <a:spAutoFit/>
          </a:bodyPr>
          <a:lstStyle/>
          <a:p>
            <a:r>
              <a:rPr lang="zh-CN" altLang="en-US" sz="2400" b="1"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a:t>
            </a:r>
            <a:endPar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56" name="圆角矩形 55"/>
          <p:cNvSpPr/>
          <p:nvPr/>
        </p:nvSpPr>
        <p:spPr>
          <a:xfrm>
            <a:off x="7132638" y="2209500"/>
            <a:ext cx="293511" cy="304800"/>
          </a:xfrm>
          <a:prstGeom prst="roundRect">
            <a:avLst/>
          </a:prstGeom>
          <a:solidFill>
            <a:schemeClr val="tx1">
              <a:lumMod val="85000"/>
              <a:lumOff val="1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7132638" y="3656377"/>
            <a:ext cx="293511" cy="304800"/>
          </a:xfrm>
          <a:prstGeom prst="round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7136500" y="4950854"/>
            <a:ext cx="293511" cy="304800"/>
          </a:xfrm>
          <a:prstGeom prst="round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58"/>
          <p:cNvSpPr txBox="1"/>
          <p:nvPr/>
        </p:nvSpPr>
        <p:spPr>
          <a:xfrm>
            <a:off x="7663272" y="2134532"/>
            <a:ext cx="1985378" cy="461665"/>
          </a:xfrm>
          <a:prstGeom prst="rect">
            <a:avLst/>
          </a:prstGeom>
          <a:noFill/>
        </p:spPr>
        <p:txBody>
          <a:bodyPr wrap="square" rtlCol="0">
            <a:spAutoFit/>
          </a:bodyPr>
          <a:lstStyle/>
          <a:p>
            <a:r>
              <a:rPr lang="zh-CN" altLang="en-US" sz="2400" b="1" dirty="0" smtClean="0">
                <a:solidFill>
                  <a:schemeClr val="tx1">
                    <a:lumMod val="75000"/>
                    <a:lumOff val="25000"/>
                  </a:schemeClr>
                </a:solidFill>
                <a:latin typeface="方正静蕾简体" panose="02000000000000000000" pitchFamily="2" charset="-122"/>
                <a:ea typeface="方正静蕾简体" panose="02000000000000000000" pitchFamily="2" charset="-122"/>
              </a:rPr>
              <a:t>输入</a:t>
            </a:r>
            <a:r>
              <a:rPr lang="zh-CN" altLang="en-US" sz="2400" b="1" dirty="0" smtClean="0">
                <a:solidFill>
                  <a:srgbClr val="E9C12E"/>
                </a:solidFill>
                <a:latin typeface="方正静蕾简体" panose="02000000000000000000" pitchFamily="2" charset="-122"/>
                <a:ea typeface="方正静蕾简体" panose="02000000000000000000" pitchFamily="2" charset="-122"/>
              </a:rPr>
              <a:t>小标题</a:t>
            </a:r>
            <a:endParaRPr lang="zh-CN" altLang="en-US" sz="2400" b="1" dirty="0">
              <a:solidFill>
                <a:srgbClr val="E9C12E"/>
              </a:solidFill>
              <a:latin typeface="方正静蕾简体" panose="02000000000000000000" pitchFamily="2" charset="-122"/>
              <a:ea typeface="方正静蕾简体" panose="02000000000000000000" pitchFamily="2" charset="-122"/>
            </a:endParaRPr>
          </a:p>
        </p:txBody>
      </p:sp>
      <p:sp>
        <p:nvSpPr>
          <p:cNvPr id="60" name="文本框 59"/>
          <p:cNvSpPr txBox="1"/>
          <p:nvPr/>
        </p:nvSpPr>
        <p:spPr>
          <a:xfrm>
            <a:off x="7663272" y="2539700"/>
            <a:ext cx="3293478" cy="830997"/>
          </a:xfrm>
          <a:prstGeom prst="rect">
            <a:avLst/>
          </a:prstGeom>
          <a:noFill/>
        </p:spPr>
        <p:txBody>
          <a:bodyPr wrap="square" rtlCol="0">
            <a:spAutoFit/>
          </a:bodyPr>
          <a:lstStyle/>
          <a:p>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请在此添加文字</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a:t>
            </a: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文字请</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在此添加</a:t>
            </a: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a:t>
            </a: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请在此添加文字</a:t>
            </a:r>
            <a:endPar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61" name="文本框 60"/>
          <p:cNvSpPr txBox="1"/>
          <p:nvPr/>
        </p:nvSpPr>
        <p:spPr>
          <a:xfrm>
            <a:off x="7663272" y="3489836"/>
            <a:ext cx="1985378" cy="461665"/>
          </a:xfrm>
          <a:prstGeom prst="rect">
            <a:avLst/>
          </a:prstGeom>
          <a:noFill/>
        </p:spPr>
        <p:txBody>
          <a:bodyPr wrap="square" rtlCol="0">
            <a:spAutoFit/>
          </a:bodyPr>
          <a:lstStyle/>
          <a:p>
            <a:r>
              <a:rPr lang="zh-CN" altLang="en-US" sz="2400" b="1" dirty="0" smtClean="0">
                <a:solidFill>
                  <a:schemeClr val="tx1">
                    <a:lumMod val="75000"/>
                    <a:lumOff val="25000"/>
                  </a:schemeClr>
                </a:solidFill>
                <a:latin typeface="方正静蕾简体" panose="02000000000000000000" pitchFamily="2" charset="-122"/>
                <a:ea typeface="方正静蕾简体" panose="02000000000000000000" pitchFamily="2" charset="-122"/>
              </a:rPr>
              <a:t>输入</a:t>
            </a:r>
            <a:r>
              <a:rPr lang="zh-CN" altLang="en-US" sz="2400" b="1" dirty="0" smtClean="0">
                <a:solidFill>
                  <a:srgbClr val="E9C12E"/>
                </a:solidFill>
                <a:latin typeface="方正静蕾简体" panose="02000000000000000000" pitchFamily="2" charset="-122"/>
                <a:ea typeface="方正静蕾简体" panose="02000000000000000000" pitchFamily="2" charset="-122"/>
              </a:rPr>
              <a:t>小标题</a:t>
            </a:r>
            <a:endParaRPr lang="zh-CN" altLang="en-US" sz="2400" b="1" dirty="0">
              <a:solidFill>
                <a:srgbClr val="E9C12E"/>
              </a:solidFill>
              <a:latin typeface="方正静蕾简体" panose="02000000000000000000" pitchFamily="2" charset="-122"/>
              <a:ea typeface="方正静蕾简体" panose="02000000000000000000" pitchFamily="2" charset="-122"/>
            </a:endParaRPr>
          </a:p>
        </p:txBody>
      </p:sp>
      <p:sp>
        <p:nvSpPr>
          <p:cNvPr id="62" name="文本框 61"/>
          <p:cNvSpPr txBox="1"/>
          <p:nvPr/>
        </p:nvSpPr>
        <p:spPr>
          <a:xfrm>
            <a:off x="7663272" y="3895004"/>
            <a:ext cx="3293478" cy="830997"/>
          </a:xfrm>
          <a:prstGeom prst="rect">
            <a:avLst/>
          </a:prstGeom>
          <a:noFill/>
        </p:spPr>
        <p:txBody>
          <a:bodyPr wrap="square" rtlCol="0">
            <a:spAutoFit/>
          </a:bodyPr>
          <a:lstStyle/>
          <a:p>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请在此添加文字</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a:t>
            </a: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文字请</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在此添加</a:t>
            </a: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a:t>
            </a: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请在此添加文字</a:t>
            </a:r>
            <a:endPar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63" name="文本框 62"/>
          <p:cNvSpPr txBox="1"/>
          <p:nvPr/>
        </p:nvSpPr>
        <p:spPr>
          <a:xfrm>
            <a:off x="7648758" y="4882627"/>
            <a:ext cx="1985378" cy="461665"/>
          </a:xfrm>
          <a:prstGeom prst="rect">
            <a:avLst/>
          </a:prstGeom>
          <a:noFill/>
        </p:spPr>
        <p:txBody>
          <a:bodyPr wrap="square" rtlCol="0">
            <a:spAutoFit/>
          </a:bodyPr>
          <a:lstStyle/>
          <a:p>
            <a:r>
              <a:rPr lang="zh-CN" altLang="en-US" sz="2400" b="1" dirty="0" smtClean="0">
                <a:solidFill>
                  <a:schemeClr val="tx1">
                    <a:lumMod val="75000"/>
                    <a:lumOff val="25000"/>
                  </a:schemeClr>
                </a:solidFill>
                <a:latin typeface="方正静蕾简体" panose="02000000000000000000" pitchFamily="2" charset="-122"/>
                <a:ea typeface="方正静蕾简体" panose="02000000000000000000" pitchFamily="2" charset="-122"/>
              </a:rPr>
              <a:t>输入</a:t>
            </a:r>
            <a:r>
              <a:rPr lang="zh-CN" altLang="en-US" sz="2400" b="1" dirty="0" smtClean="0">
                <a:solidFill>
                  <a:srgbClr val="E9C12E"/>
                </a:solidFill>
                <a:latin typeface="方正静蕾简体" panose="02000000000000000000" pitchFamily="2" charset="-122"/>
                <a:ea typeface="方正静蕾简体" panose="02000000000000000000" pitchFamily="2" charset="-122"/>
              </a:rPr>
              <a:t>小标题</a:t>
            </a:r>
            <a:endParaRPr lang="zh-CN" altLang="en-US" sz="2400" b="1" dirty="0">
              <a:solidFill>
                <a:srgbClr val="E9C12E"/>
              </a:solidFill>
              <a:latin typeface="方正静蕾简体" panose="02000000000000000000" pitchFamily="2" charset="-122"/>
              <a:ea typeface="方正静蕾简体" panose="02000000000000000000" pitchFamily="2" charset="-122"/>
            </a:endParaRPr>
          </a:p>
        </p:txBody>
      </p:sp>
      <p:sp>
        <p:nvSpPr>
          <p:cNvPr id="64" name="文本框 63"/>
          <p:cNvSpPr txBox="1"/>
          <p:nvPr/>
        </p:nvSpPr>
        <p:spPr>
          <a:xfrm>
            <a:off x="7648758" y="5287795"/>
            <a:ext cx="3293478" cy="830997"/>
          </a:xfrm>
          <a:prstGeom prst="rect">
            <a:avLst/>
          </a:prstGeom>
          <a:noFill/>
        </p:spPr>
        <p:txBody>
          <a:bodyPr wrap="square" rtlCol="0">
            <a:spAutoFit/>
          </a:bodyPr>
          <a:lstStyle/>
          <a:p>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请在此添加文字</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a:t>
            </a: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文字请</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在此添加</a:t>
            </a: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a:t>
            </a: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请在此添加文字</a:t>
            </a:r>
            <a:endPar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65" name="圆角矩形 64"/>
          <p:cNvSpPr/>
          <p:nvPr/>
        </p:nvSpPr>
        <p:spPr>
          <a:xfrm>
            <a:off x="7132638" y="3664533"/>
            <a:ext cx="293511" cy="148515"/>
          </a:xfrm>
          <a:prstGeom prst="roundRect">
            <a:avLst/>
          </a:prstGeom>
          <a:solidFill>
            <a:schemeClr val="tx1">
              <a:lumMod val="85000"/>
              <a:lumOff val="15000"/>
            </a:schemeClr>
          </a:solid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28A0092B-C50C-407E-A947-70E740481C1C}">
                <a14:useLocalDpi xmlns:a14="http://schemas.microsoft.com/office/drawing/2010/main" val="0"/>
              </a:ext>
            </a:extLst>
          </a:blip>
          <a:srcRect t="13104" r="1623" b="18167"/>
          <a:stretch>
            <a:fillRect/>
          </a:stretch>
        </p:blipFill>
        <p:spPr>
          <a:xfrm flipH="1">
            <a:off x="10293790" y="5591859"/>
            <a:ext cx="1543080" cy="1098850"/>
          </a:xfrm>
          <a:prstGeom prst="rect">
            <a:avLst/>
          </a:prstGeom>
        </p:spPr>
      </p:pic>
      <p:pic>
        <p:nvPicPr>
          <p:cNvPr id="24" name="图片 23"/>
          <p:cNvPicPr>
            <a:picLocks noChangeAspect="1"/>
          </p:cNvPicPr>
          <p:nvPr/>
        </p:nvPicPr>
        <p:blipFill>
          <a:blip r:embed="rId2"/>
          <a:stretch>
            <a:fillRect/>
          </a:stretch>
        </p:blipFill>
        <p:spPr>
          <a:xfrm>
            <a:off x="90535" y="91947"/>
            <a:ext cx="722220" cy="756007"/>
          </a:xfrm>
          <a:prstGeom prst="rect">
            <a:avLst/>
          </a:prstGeom>
        </p:spPr>
      </p:pic>
      <p:sp>
        <p:nvSpPr>
          <p:cNvPr id="93" name="文本框 92"/>
          <p:cNvSpPr txBox="1"/>
          <p:nvPr/>
        </p:nvSpPr>
        <p:spPr>
          <a:xfrm>
            <a:off x="1067839" y="216339"/>
            <a:ext cx="3467388" cy="584775"/>
          </a:xfrm>
          <a:prstGeom prst="rect">
            <a:avLst/>
          </a:prstGeom>
          <a:noFill/>
        </p:spPr>
        <p:txBody>
          <a:bodyPr wrap="square" rtlCol="0">
            <a:spAutoFit/>
          </a:bodyPr>
          <a:lstStyle/>
          <a:p>
            <a:pPr algn="dist"/>
            <a:r>
              <a:rPr lang="zh-CN" altLang="en-US" sz="3200" b="1" smtClean="0">
                <a:solidFill>
                  <a:schemeClr val="tx1">
                    <a:lumMod val="85000"/>
                    <a:lumOff val="15000"/>
                  </a:schemeClr>
                </a:solidFill>
                <a:latin typeface="方正静蕾简体" panose="02000000000000000000" pitchFamily="2" charset="-122"/>
                <a:ea typeface="方正静蕾简体" panose="02000000000000000000" pitchFamily="2" charset="-122"/>
              </a:rPr>
              <a:t>添加您的精彩标题</a:t>
            </a:r>
            <a:endParaRPr lang="zh-CN" altLang="en-US" sz="3200" b="1">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35" name="Freeform 793"/>
          <p:cNvSpPr/>
          <p:nvPr/>
        </p:nvSpPr>
        <p:spPr bwMode="auto">
          <a:xfrm>
            <a:off x="2192192" y="3053174"/>
            <a:ext cx="1941658" cy="464187"/>
          </a:xfrm>
          <a:custGeom>
            <a:avLst/>
            <a:gdLst>
              <a:gd name="T0" fmla="*/ 3 w 157"/>
              <a:gd name="T1" fmla="*/ 5 h 54"/>
              <a:gd name="T2" fmla="*/ 151 w 157"/>
              <a:gd name="T3" fmla="*/ 52 h 54"/>
              <a:gd name="T4" fmla="*/ 153 w 157"/>
              <a:gd name="T5" fmla="*/ 46 h 54"/>
              <a:gd name="T6" fmla="*/ 4 w 157"/>
              <a:gd name="T7" fmla="*/ 1 h 54"/>
              <a:gd name="T8" fmla="*/ 3 w 157"/>
              <a:gd name="T9" fmla="*/ 5 h 54"/>
            </a:gdLst>
            <a:ahLst/>
            <a:cxnLst>
              <a:cxn ang="0">
                <a:pos x="T0" y="T1"/>
              </a:cxn>
              <a:cxn ang="0">
                <a:pos x="T2" y="T3"/>
              </a:cxn>
              <a:cxn ang="0">
                <a:pos x="T4" y="T5"/>
              </a:cxn>
              <a:cxn ang="0">
                <a:pos x="T6" y="T7"/>
              </a:cxn>
              <a:cxn ang="0">
                <a:pos x="T8" y="T9"/>
              </a:cxn>
            </a:cxnLst>
            <a:rect l="0" t="0" r="r" b="b"/>
            <a:pathLst>
              <a:path w="157" h="54">
                <a:moveTo>
                  <a:pt x="3" y="5"/>
                </a:moveTo>
                <a:cubicBezTo>
                  <a:pt x="53" y="19"/>
                  <a:pt x="102" y="35"/>
                  <a:pt x="151" y="52"/>
                </a:cubicBezTo>
                <a:cubicBezTo>
                  <a:pt x="155" y="54"/>
                  <a:pt x="157" y="47"/>
                  <a:pt x="153" y="46"/>
                </a:cubicBezTo>
                <a:cubicBezTo>
                  <a:pt x="104" y="28"/>
                  <a:pt x="55" y="12"/>
                  <a:pt x="4" y="1"/>
                </a:cubicBezTo>
                <a:cubicBezTo>
                  <a:pt x="1" y="0"/>
                  <a:pt x="0" y="5"/>
                  <a:pt x="3" y="5"/>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796"/>
          <p:cNvSpPr/>
          <p:nvPr/>
        </p:nvSpPr>
        <p:spPr bwMode="auto">
          <a:xfrm>
            <a:off x="4733339" y="4762562"/>
            <a:ext cx="1508438" cy="502972"/>
          </a:xfrm>
          <a:custGeom>
            <a:avLst/>
            <a:gdLst>
              <a:gd name="T0" fmla="*/ 4 w 192"/>
              <a:gd name="T1" fmla="*/ 63 h 64"/>
              <a:gd name="T2" fmla="*/ 188 w 192"/>
              <a:gd name="T3" fmla="*/ 8 h 64"/>
              <a:gd name="T4" fmla="*/ 187 w 192"/>
              <a:gd name="T5" fmla="*/ 1 h 64"/>
              <a:gd name="T6" fmla="*/ 3 w 192"/>
              <a:gd name="T7" fmla="*/ 58 h 64"/>
              <a:gd name="T8" fmla="*/ 4 w 192"/>
              <a:gd name="T9" fmla="*/ 63 h 64"/>
            </a:gdLst>
            <a:ahLst/>
            <a:cxnLst>
              <a:cxn ang="0">
                <a:pos x="T0" y="T1"/>
              </a:cxn>
              <a:cxn ang="0">
                <a:pos x="T2" y="T3"/>
              </a:cxn>
              <a:cxn ang="0">
                <a:pos x="T4" y="T5"/>
              </a:cxn>
              <a:cxn ang="0">
                <a:pos x="T6" y="T7"/>
              </a:cxn>
              <a:cxn ang="0">
                <a:pos x="T8" y="T9"/>
              </a:cxn>
            </a:cxnLst>
            <a:rect l="0" t="0" r="r" b="b"/>
            <a:pathLst>
              <a:path w="192" h="64">
                <a:moveTo>
                  <a:pt x="4" y="63"/>
                </a:moveTo>
                <a:cubicBezTo>
                  <a:pt x="65" y="41"/>
                  <a:pt x="126" y="22"/>
                  <a:pt x="188" y="8"/>
                </a:cubicBezTo>
                <a:cubicBezTo>
                  <a:pt x="192" y="7"/>
                  <a:pt x="191" y="0"/>
                  <a:pt x="187" y="1"/>
                </a:cubicBezTo>
                <a:cubicBezTo>
                  <a:pt x="124" y="16"/>
                  <a:pt x="62" y="34"/>
                  <a:pt x="3" y="58"/>
                </a:cubicBezTo>
                <a:cubicBezTo>
                  <a:pt x="0" y="59"/>
                  <a:pt x="1" y="64"/>
                  <a:pt x="4" y="63"/>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798"/>
          <p:cNvSpPr/>
          <p:nvPr/>
        </p:nvSpPr>
        <p:spPr bwMode="auto">
          <a:xfrm>
            <a:off x="7227857" y="3976441"/>
            <a:ext cx="672682" cy="599501"/>
          </a:xfrm>
          <a:custGeom>
            <a:avLst/>
            <a:gdLst>
              <a:gd name="T0" fmla="*/ 6 w 86"/>
              <a:gd name="T1" fmla="*/ 74 h 76"/>
              <a:gd name="T2" fmla="*/ 84 w 86"/>
              <a:gd name="T3" fmla="*/ 6 h 76"/>
              <a:gd name="T4" fmla="*/ 81 w 86"/>
              <a:gd name="T5" fmla="*/ 2 h 76"/>
              <a:gd name="T6" fmla="*/ 2 w 86"/>
              <a:gd name="T7" fmla="*/ 70 h 76"/>
              <a:gd name="T8" fmla="*/ 6 w 86"/>
              <a:gd name="T9" fmla="*/ 74 h 76"/>
            </a:gdLst>
            <a:ahLst/>
            <a:cxnLst>
              <a:cxn ang="0">
                <a:pos x="T0" y="T1"/>
              </a:cxn>
              <a:cxn ang="0">
                <a:pos x="T2" y="T3"/>
              </a:cxn>
              <a:cxn ang="0">
                <a:pos x="T4" y="T5"/>
              </a:cxn>
              <a:cxn ang="0">
                <a:pos x="T6" y="T7"/>
              </a:cxn>
              <a:cxn ang="0">
                <a:pos x="T8" y="T9"/>
              </a:cxn>
            </a:cxnLst>
            <a:rect l="0" t="0" r="r" b="b"/>
            <a:pathLst>
              <a:path w="86" h="76">
                <a:moveTo>
                  <a:pt x="6" y="74"/>
                </a:moveTo>
                <a:cubicBezTo>
                  <a:pt x="31" y="49"/>
                  <a:pt x="57" y="28"/>
                  <a:pt x="84" y="6"/>
                </a:cubicBezTo>
                <a:cubicBezTo>
                  <a:pt x="86" y="4"/>
                  <a:pt x="83" y="0"/>
                  <a:pt x="81" y="2"/>
                </a:cubicBezTo>
                <a:cubicBezTo>
                  <a:pt x="51" y="19"/>
                  <a:pt x="24" y="45"/>
                  <a:pt x="2" y="70"/>
                </a:cubicBezTo>
                <a:cubicBezTo>
                  <a:pt x="0" y="72"/>
                  <a:pt x="3" y="76"/>
                  <a:pt x="6" y="74"/>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68" name="组合 67"/>
          <p:cNvGrpSpPr/>
          <p:nvPr/>
        </p:nvGrpSpPr>
        <p:grpSpPr>
          <a:xfrm>
            <a:off x="1380665" y="2516498"/>
            <a:ext cx="1068637" cy="1000863"/>
            <a:chOff x="1380665" y="2516498"/>
            <a:chExt cx="1068637" cy="1000863"/>
          </a:xfrm>
        </p:grpSpPr>
        <p:sp>
          <p:nvSpPr>
            <p:cNvPr id="69" name="Freeform 792"/>
            <p:cNvSpPr/>
            <p:nvPr/>
          </p:nvSpPr>
          <p:spPr bwMode="auto">
            <a:xfrm>
              <a:off x="1380665" y="2516498"/>
              <a:ext cx="952968" cy="1000863"/>
            </a:xfrm>
            <a:custGeom>
              <a:avLst/>
              <a:gdLst>
                <a:gd name="T0" fmla="*/ 108 w 121"/>
                <a:gd name="T1" fmla="*/ 85 h 128"/>
                <a:gd name="T2" fmla="*/ 86 w 121"/>
                <a:gd name="T3" fmla="*/ 13 h 128"/>
                <a:gd name="T4" fmla="*/ 15 w 121"/>
                <a:gd name="T5" fmla="*/ 41 h 128"/>
                <a:gd name="T6" fmla="*/ 31 w 121"/>
                <a:gd name="T7" fmla="*/ 111 h 128"/>
                <a:gd name="T8" fmla="*/ 108 w 121"/>
                <a:gd name="T9" fmla="*/ 86 h 128"/>
                <a:gd name="T10" fmla="*/ 103 w 121"/>
                <a:gd name="T11" fmla="*/ 83 h 128"/>
                <a:gd name="T12" fmla="*/ 37 w 121"/>
                <a:gd name="T13" fmla="*/ 107 h 128"/>
                <a:gd name="T14" fmla="*/ 20 w 121"/>
                <a:gd name="T15" fmla="*/ 44 h 128"/>
                <a:gd name="T16" fmla="*/ 79 w 121"/>
                <a:gd name="T17" fmla="*/ 17 h 128"/>
                <a:gd name="T18" fmla="*/ 104 w 121"/>
                <a:gd name="T19" fmla="*/ 83 h 128"/>
                <a:gd name="T20" fmla="*/ 108 w 121"/>
                <a:gd name="T21" fmla="*/ 8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 h="128">
                  <a:moveTo>
                    <a:pt x="108" y="85"/>
                  </a:moveTo>
                  <a:cubicBezTo>
                    <a:pt x="121" y="59"/>
                    <a:pt x="114" y="27"/>
                    <a:pt x="86" y="13"/>
                  </a:cubicBezTo>
                  <a:cubicBezTo>
                    <a:pt x="58" y="0"/>
                    <a:pt x="30" y="17"/>
                    <a:pt x="15" y="41"/>
                  </a:cubicBezTo>
                  <a:cubicBezTo>
                    <a:pt x="0" y="65"/>
                    <a:pt x="7" y="96"/>
                    <a:pt x="31" y="111"/>
                  </a:cubicBezTo>
                  <a:cubicBezTo>
                    <a:pt x="59" y="128"/>
                    <a:pt x="94" y="113"/>
                    <a:pt x="108" y="86"/>
                  </a:cubicBezTo>
                  <a:cubicBezTo>
                    <a:pt x="110" y="82"/>
                    <a:pt x="105" y="80"/>
                    <a:pt x="103" y="83"/>
                  </a:cubicBezTo>
                  <a:cubicBezTo>
                    <a:pt x="88" y="104"/>
                    <a:pt x="63" y="120"/>
                    <a:pt x="37" y="107"/>
                  </a:cubicBezTo>
                  <a:cubicBezTo>
                    <a:pt x="14" y="95"/>
                    <a:pt x="6" y="65"/>
                    <a:pt x="20" y="44"/>
                  </a:cubicBezTo>
                  <a:cubicBezTo>
                    <a:pt x="33" y="24"/>
                    <a:pt x="55" y="8"/>
                    <a:pt x="79" y="17"/>
                  </a:cubicBezTo>
                  <a:cubicBezTo>
                    <a:pt x="107" y="27"/>
                    <a:pt x="115" y="57"/>
                    <a:pt x="104" y="83"/>
                  </a:cubicBezTo>
                  <a:cubicBezTo>
                    <a:pt x="103" y="86"/>
                    <a:pt x="107" y="88"/>
                    <a:pt x="108" y="85"/>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静蕾简体" panose="02000000000000000000" pitchFamily="2" charset="-122"/>
                <a:ea typeface="方正静蕾简体" panose="02000000000000000000" pitchFamily="2" charset="-122"/>
              </a:endParaRPr>
            </a:p>
          </p:txBody>
        </p:sp>
        <p:sp>
          <p:nvSpPr>
            <p:cNvPr id="70" name="文本框 69"/>
            <p:cNvSpPr txBox="1"/>
            <p:nvPr/>
          </p:nvSpPr>
          <p:spPr>
            <a:xfrm>
              <a:off x="1519185" y="2579807"/>
              <a:ext cx="930117" cy="707886"/>
            </a:xfrm>
            <a:prstGeom prst="rect">
              <a:avLst/>
            </a:prstGeom>
            <a:noFill/>
          </p:spPr>
          <p:txBody>
            <a:bodyPr wrap="square" rtlCol="0">
              <a:spAutoFit/>
            </a:bodyPr>
            <a:lstStyle/>
            <a:p>
              <a:r>
                <a:rPr lang="en-US" altLang="zh-CN" sz="4000" b="1" dirty="0">
                  <a:latin typeface="方正静蕾简体" panose="02000000000000000000" pitchFamily="2" charset="-122"/>
                  <a:ea typeface="方正静蕾简体" panose="02000000000000000000" pitchFamily="2" charset="-122"/>
                </a:rPr>
                <a:t>01</a:t>
              </a:r>
              <a:endParaRPr lang="zh-CN" altLang="en-US" sz="4000" b="1" dirty="0">
                <a:latin typeface="方正静蕾简体" panose="02000000000000000000" pitchFamily="2" charset="-122"/>
                <a:ea typeface="方正静蕾简体" panose="02000000000000000000" pitchFamily="2" charset="-122"/>
              </a:endParaRPr>
            </a:p>
          </p:txBody>
        </p:sp>
      </p:grpSp>
      <p:grpSp>
        <p:nvGrpSpPr>
          <p:cNvPr id="71" name="组合 70"/>
          <p:cNvGrpSpPr/>
          <p:nvPr/>
        </p:nvGrpSpPr>
        <p:grpSpPr>
          <a:xfrm>
            <a:off x="4031480" y="2866425"/>
            <a:ext cx="1263826" cy="1244727"/>
            <a:chOff x="4031480" y="2866425"/>
            <a:chExt cx="1263826" cy="1244727"/>
          </a:xfrm>
        </p:grpSpPr>
        <p:sp>
          <p:nvSpPr>
            <p:cNvPr id="72" name="Freeform 794"/>
            <p:cNvSpPr/>
            <p:nvPr/>
          </p:nvSpPr>
          <p:spPr bwMode="auto">
            <a:xfrm>
              <a:off x="4031480" y="2866425"/>
              <a:ext cx="1263826" cy="1244727"/>
            </a:xfrm>
            <a:custGeom>
              <a:avLst/>
              <a:gdLst>
                <a:gd name="T0" fmla="*/ 114 w 161"/>
                <a:gd name="T1" fmla="*/ 139 h 159"/>
                <a:gd name="T2" fmla="*/ 140 w 161"/>
                <a:gd name="T3" fmla="*/ 34 h 159"/>
                <a:gd name="T4" fmla="*/ 56 w 161"/>
                <a:gd name="T5" fmla="*/ 12 h 159"/>
                <a:gd name="T6" fmla="*/ 16 w 161"/>
                <a:gd name="T7" fmla="*/ 96 h 159"/>
                <a:gd name="T8" fmla="*/ 114 w 161"/>
                <a:gd name="T9" fmla="*/ 140 h 159"/>
                <a:gd name="T10" fmla="*/ 112 w 161"/>
                <a:gd name="T11" fmla="*/ 134 h 159"/>
                <a:gd name="T12" fmla="*/ 21 w 161"/>
                <a:gd name="T13" fmla="*/ 88 h 159"/>
                <a:gd name="T14" fmla="*/ 61 w 161"/>
                <a:gd name="T15" fmla="*/ 19 h 159"/>
                <a:gd name="T16" fmla="*/ 134 w 161"/>
                <a:gd name="T17" fmla="*/ 38 h 159"/>
                <a:gd name="T18" fmla="*/ 112 w 161"/>
                <a:gd name="T19" fmla="*/ 135 h 159"/>
                <a:gd name="T20" fmla="*/ 114 w 161"/>
                <a:gd name="T21" fmla="*/ 13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1" h="159">
                  <a:moveTo>
                    <a:pt x="114" y="139"/>
                  </a:moveTo>
                  <a:cubicBezTo>
                    <a:pt x="150" y="123"/>
                    <a:pt x="161" y="65"/>
                    <a:pt x="140" y="34"/>
                  </a:cubicBezTo>
                  <a:cubicBezTo>
                    <a:pt x="123" y="8"/>
                    <a:pt x="85" y="0"/>
                    <a:pt x="56" y="12"/>
                  </a:cubicBezTo>
                  <a:cubicBezTo>
                    <a:pt x="21" y="26"/>
                    <a:pt x="0" y="57"/>
                    <a:pt x="16" y="96"/>
                  </a:cubicBezTo>
                  <a:cubicBezTo>
                    <a:pt x="32" y="132"/>
                    <a:pt x="77" y="159"/>
                    <a:pt x="114" y="140"/>
                  </a:cubicBezTo>
                  <a:cubicBezTo>
                    <a:pt x="117" y="138"/>
                    <a:pt x="115" y="134"/>
                    <a:pt x="112" y="134"/>
                  </a:cubicBezTo>
                  <a:cubicBezTo>
                    <a:pt x="75" y="145"/>
                    <a:pt x="34" y="126"/>
                    <a:pt x="21" y="88"/>
                  </a:cubicBezTo>
                  <a:cubicBezTo>
                    <a:pt x="10" y="54"/>
                    <a:pt x="30" y="29"/>
                    <a:pt x="61" y="19"/>
                  </a:cubicBezTo>
                  <a:cubicBezTo>
                    <a:pt x="86" y="10"/>
                    <a:pt x="118" y="14"/>
                    <a:pt x="134" y="38"/>
                  </a:cubicBezTo>
                  <a:cubicBezTo>
                    <a:pt x="154" y="68"/>
                    <a:pt x="141" y="116"/>
                    <a:pt x="112" y="135"/>
                  </a:cubicBezTo>
                  <a:cubicBezTo>
                    <a:pt x="109" y="137"/>
                    <a:pt x="111" y="140"/>
                    <a:pt x="114" y="139"/>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静蕾简体" panose="02000000000000000000" pitchFamily="2" charset="-122"/>
                <a:ea typeface="方正静蕾简体" panose="02000000000000000000" pitchFamily="2" charset="-122"/>
              </a:endParaRPr>
            </a:p>
          </p:txBody>
        </p:sp>
        <p:sp>
          <p:nvSpPr>
            <p:cNvPr id="73" name="文本框 72"/>
            <p:cNvSpPr txBox="1"/>
            <p:nvPr/>
          </p:nvSpPr>
          <p:spPr>
            <a:xfrm>
              <a:off x="4346951" y="3037691"/>
              <a:ext cx="930117" cy="707886"/>
            </a:xfrm>
            <a:prstGeom prst="rect">
              <a:avLst/>
            </a:prstGeom>
            <a:noFill/>
          </p:spPr>
          <p:txBody>
            <a:bodyPr wrap="square" rtlCol="0">
              <a:spAutoFit/>
            </a:bodyPr>
            <a:lstStyle/>
            <a:p>
              <a:r>
                <a:rPr lang="en-US" altLang="zh-CN" sz="4000" b="1" dirty="0">
                  <a:latin typeface="方正静蕾简体" panose="02000000000000000000" pitchFamily="2" charset="-122"/>
                  <a:ea typeface="方正静蕾简体" panose="02000000000000000000" pitchFamily="2" charset="-122"/>
                </a:rPr>
                <a:t>02</a:t>
              </a:r>
              <a:endParaRPr lang="zh-CN" altLang="en-US" sz="4000" b="1" dirty="0">
                <a:latin typeface="方正静蕾简体" panose="02000000000000000000" pitchFamily="2" charset="-122"/>
                <a:ea typeface="方正静蕾简体" panose="02000000000000000000" pitchFamily="2" charset="-122"/>
              </a:endParaRPr>
            </a:p>
          </p:txBody>
        </p:sp>
      </p:grpSp>
      <p:grpSp>
        <p:nvGrpSpPr>
          <p:cNvPr id="74" name="组合 73"/>
          <p:cNvGrpSpPr/>
          <p:nvPr/>
        </p:nvGrpSpPr>
        <p:grpSpPr>
          <a:xfrm>
            <a:off x="6157693" y="4198625"/>
            <a:ext cx="1212866" cy="1127874"/>
            <a:chOff x="6157693" y="4198625"/>
            <a:chExt cx="1212866" cy="1127874"/>
          </a:xfrm>
        </p:grpSpPr>
        <p:sp>
          <p:nvSpPr>
            <p:cNvPr id="75" name="Freeform 797"/>
            <p:cNvSpPr/>
            <p:nvPr/>
          </p:nvSpPr>
          <p:spPr bwMode="auto">
            <a:xfrm>
              <a:off x="6157693" y="4198625"/>
              <a:ext cx="1212866" cy="1127874"/>
            </a:xfrm>
            <a:custGeom>
              <a:avLst/>
              <a:gdLst>
                <a:gd name="T0" fmla="*/ 26 w 155"/>
                <a:gd name="T1" fmla="*/ 42 h 144"/>
                <a:gd name="T2" fmla="*/ 34 w 155"/>
                <a:gd name="T3" fmla="*/ 122 h 144"/>
                <a:gd name="T4" fmla="*/ 134 w 155"/>
                <a:gd name="T5" fmla="*/ 104 h 144"/>
                <a:gd name="T6" fmla="*/ 115 w 155"/>
                <a:gd name="T7" fmla="*/ 21 h 144"/>
                <a:gd name="T8" fmla="*/ 25 w 155"/>
                <a:gd name="T9" fmla="*/ 43 h 144"/>
                <a:gd name="T10" fmla="*/ 30 w 155"/>
                <a:gd name="T11" fmla="*/ 46 h 144"/>
                <a:gd name="T12" fmla="*/ 110 w 155"/>
                <a:gd name="T13" fmla="*/ 25 h 144"/>
                <a:gd name="T14" fmla="*/ 126 w 155"/>
                <a:gd name="T15" fmla="*/ 104 h 144"/>
                <a:gd name="T16" fmla="*/ 43 w 155"/>
                <a:gd name="T17" fmla="*/ 120 h 144"/>
                <a:gd name="T18" fmla="*/ 29 w 155"/>
                <a:gd name="T19" fmla="*/ 46 h 144"/>
                <a:gd name="T20" fmla="*/ 26 w 155"/>
                <a:gd name="T21" fmla="*/ 4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5" h="144">
                  <a:moveTo>
                    <a:pt x="26" y="42"/>
                  </a:moveTo>
                  <a:cubicBezTo>
                    <a:pt x="0" y="66"/>
                    <a:pt x="7" y="102"/>
                    <a:pt x="34" y="122"/>
                  </a:cubicBezTo>
                  <a:cubicBezTo>
                    <a:pt x="65" y="144"/>
                    <a:pt x="111" y="134"/>
                    <a:pt x="134" y="104"/>
                  </a:cubicBezTo>
                  <a:cubicBezTo>
                    <a:pt x="155" y="78"/>
                    <a:pt x="142" y="38"/>
                    <a:pt x="115" y="21"/>
                  </a:cubicBezTo>
                  <a:cubicBezTo>
                    <a:pt x="85" y="0"/>
                    <a:pt x="42" y="11"/>
                    <a:pt x="25" y="43"/>
                  </a:cubicBezTo>
                  <a:cubicBezTo>
                    <a:pt x="23" y="46"/>
                    <a:pt x="28" y="49"/>
                    <a:pt x="30" y="46"/>
                  </a:cubicBezTo>
                  <a:cubicBezTo>
                    <a:pt x="49" y="20"/>
                    <a:pt x="81" y="8"/>
                    <a:pt x="110" y="25"/>
                  </a:cubicBezTo>
                  <a:cubicBezTo>
                    <a:pt x="135" y="40"/>
                    <a:pt x="150" y="81"/>
                    <a:pt x="126" y="104"/>
                  </a:cubicBezTo>
                  <a:cubicBezTo>
                    <a:pt x="104" y="125"/>
                    <a:pt x="70" y="135"/>
                    <a:pt x="43" y="120"/>
                  </a:cubicBezTo>
                  <a:cubicBezTo>
                    <a:pt x="15" y="104"/>
                    <a:pt x="7" y="70"/>
                    <a:pt x="29" y="46"/>
                  </a:cubicBezTo>
                  <a:cubicBezTo>
                    <a:pt x="32" y="44"/>
                    <a:pt x="28" y="40"/>
                    <a:pt x="26" y="42"/>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静蕾简体" panose="02000000000000000000" pitchFamily="2" charset="-122"/>
                <a:ea typeface="方正静蕾简体" panose="02000000000000000000" pitchFamily="2" charset="-122"/>
              </a:endParaRPr>
            </a:p>
          </p:txBody>
        </p:sp>
        <p:sp>
          <p:nvSpPr>
            <p:cNvPr id="76" name="文本框 75"/>
            <p:cNvSpPr txBox="1"/>
            <p:nvPr/>
          </p:nvSpPr>
          <p:spPr>
            <a:xfrm>
              <a:off x="6431552" y="4366379"/>
              <a:ext cx="930117" cy="707886"/>
            </a:xfrm>
            <a:prstGeom prst="rect">
              <a:avLst/>
            </a:prstGeom>
            <a:noFill/>
          </p:spPr>
          <p:txBody>
            <a:bodyPr wrap="square" rtlCol="0">
              <a:spAutoFit/>
            </a:bodyPr>
            <a:lstStyle/>
            <a:p>
              <a:r>
                <a:rPr lang="en-US" altLang="zh-CN" sz="4000" b="1" dirty="0">
                  <a:latin typeface="方正静蕾简体" panose="02000000000000000000" pitchFamily="2" charset="-122"/>
                  <a:ea typeface="方正静蕾简体" panose="02000000000000000000" pitchFamily="2" charset="-122"/>
                </a:rPr>
                <a:t>04</a:t>
              </a:r>
              <a:endParaRPr lang="zh-CN" altLang="en-US" sz="4000" b="1" dirty="0">
                <a:latin typeface="方正静蕾简体" panose="02000000000000000000" pitchFamily="2" charset="-122"/>
                <a:ea typeface="方正静蕾简体" panose="02000000000000000000" pitchFamily="2" charset="-122"/>
              </a:endParaRPr>
            </a:p>
          </p:txBody>
        </p:sp>
      </p:grpSp>
      <p:grpSp>
        <p:nvGrpSpPr>
          <p:cNvPr id="77" name="组合 76"/>
          <p:cNvGrpSpPr/>
          <p:nvPr/>
        </p:nvGrpSpPr>
        <p:grpSpPr>
          <a:xfrm>
            <a:off x="7873931" y="3511573"/>
            <a:ext cx="1082742" cy="929736"/>
            <a:chOff x="7873931" y="3511573"/>
            <a:chExt cx="1082742" cy="929736"/>
          </a:xfrm>
        </p:grpSpPr>
        <p:sp>
          <p:nvSpPr>
            <p:cNvPr id="78" name="Freeform 799"/>
            <p:cNvSpPr/>
            <p:nvPr/>
          </p:nvSpPr>
          <p:spPr bwMode="auto">
            <a:xfrm>
              <a:off x="7873931" y="3511573"/>
              <a:ext cx="1003928" cy="929736"/>
            </a:xfrm>
            <a:custGeom>
              <a:avLst/>
              <a:gdLst>
                <a:gd name="T0" fmla="*/ 31 w 128"/>
                <a:gd name="T1" fmla="*/ 19 h 119"/>
                <a:gd name="T2" fmla="*/ 20 w 128"/>
                <a:gd name="T3" fmla="*/ 95 h 119"/>
                <a:gd name="T4" fmla="*/ 106 w 128"/>
                <a:gd name="T5" fmla="*/ 99 h 119"/>
                <a:gd name="T6" fmla="*/ 108 w 128"/>
                <a:gd name="T7" fmla="*/ 24 h 119"/>
                <a:gd name="T8" fmla="*/ 23 w 128"/>
                <a:gd name="T9" fmla="*/ 22 h 119"/>
                <a:gd name="T10" fmla="*/ 26 w 128"/>
                <a:gd name="T11" fmla="*/ 26 h 119"/>
                <a:gd name="T12" fmla="*/ 94 w 128"/>
                <a:gd name="T13" fmla="*/ 23 h 119"/>
                <a:gd name="T14" fmla="*/ 105 w 128"/>
                <a:gd name="T15" fmla="*/ 90 h 119"/>
                <a:gd name="T16" fmla="*/ 27 w 128"/>
                <a:gd name="T17" fmla="*/ 93 h 119"/>
                <a:gd name="T18" fmla="*/ 34 w 128"/>
                <a:gd name="T19" fmla="*/ 23 h 119"/>
                <a:gd name="T20" fmla="*/ 31 w 128"/>
                <a:gd name="T21" fmla="*/ 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 h="119">
                  <a:moveTo>
                    <a:pt x="31" y="19"/>
                  </a:moveTo>
                  <a:cubicBezTo>
                    <a:pt x="8" y="38"/>
                    <a:pt x="0" y="72"/>
                    <a:pt x="20" y="95"/>
                  </a:cubicBezTo>
                  <a:cubicBezTo>
                    <a:pt x="41" y="119"/>
                    <a:pt x="84" y="119"/>
                    <a:pt x="106" y="99"/>
                  </a:cubicBezTo>
                  <a:cubicBezTo>
                    <a:pt x="128" y="79"/>
                    <a:pt x="127" y="45"/>
                    <a:pt x="108" y="24"/>
                  </a:cubicBezTo>
                  <a:cubicBezTo>
                    <a:pt x="85" y="0"/>
                    <a:pt x="48" y="1"/>
                    <a:pt x="23" y="22"/>
                  </a:cubicBezTo>
                  <a:cubicBezTo>
                    <a:pt x="21" y="24"/>
                    <a:pt x="24" y="28"/>
                    <a:pt x="26" y="26"/>
                  </a:cubicBezTo>
                  <a:cubicBezTo>
                    <a:pt x="47" y="13"/>
                    <a:pt x="73" y="8"/>
                    <a:pt x="94" y="23"/>
                  </a:cubicBezTo>
                  <a:cubicBezTo>
                    <a:pt x="116" y="37"/>
                    <a:pt x="123" y="69"/>
                    <a:pt x="105" y="90"/>
                  </a:cubicBezTo>
                  <a:cubicBezTo>
                    <a:pt x="87" y="110"/>
                    <a:pt x="47" y="113"/>
                    <a:pt x="27" y="93"/>
                  </a:cubicBezTo>
                  <a:cubicBezTo>
                    <a:pt x="6" y="72"/>
                    <a:pt x="14" y="41"/>
                    <a:pt x="34" y="23"/>
                  </a:cubicBezTo>
                  <a:cubicBezTo>
                    <a:pt x="36" y="21"/>
                    <a:pt x="33" y="17"/>
                    <a:pt x="31" y="19"/>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静蕾简体" panose="02000000000000000000" pitchFamily="2" charset="-122"/>
                <a:ea typeface="方正静蕾简体" panose="02000000000000000000" pitchFamily="2" charset="-122"/>
              </a:endParaRPr>
            </a:p>
          </p:txBody>
        </p:sp>
        <p:sp>
          <p:nvSpPr>
            <p:cNvPr id="79" name="文本框 78"/>
            <p:cNvSpPr txBox="1"/>
            <p:nvPr/>
          </p:nvSpPr>
          <p:spPr>
            <a:xfrm>
              <a:off x="8026556" y="3568305"/>
              <a:ext cx="930117" cy="707886"/>
            </a:xfrm>
            <a:prstGeom prst="rect">
              <a:avLst/>
            </a:prstGeom>
            <a:noFill/>
          </p:spPr>
          <p:txBody>
            <a:bodyPr wrap="square" rtlCol="0">
              <a:spAutoFit/>
            </a:bodyPr>
            <a:lstStyle/>
            <a:p>
              <a:r>
                <a:rPr lang="en-US" altLang="zh-CN" sz="4000" b="1" dirty="0">
                  <a:latin typeface="方正静蕾简体" panose="02000000000000000000" pitchFamily="2" charset="-122"/>
                  <a:ea typeface="方正静蕾简体" panose="02000000000000000000" pitchFamily="2" charset="-122"/>
                </a:rPr>
                <a:t>05</a:t>
              </a:r>
              <a:endParaRPr lang="zh-CN" altLang="en-US" sz="4000" b="1" dirty="0">
                <a:latin typeface="方正静蕾简体" panose="02000000000000000000" pitchFamily="2" charset="-122"/>
                <a:ea typeface="方正静蕾简体" panose="02000000000000000000" pitchFamily="2" charset="-122"/>
              </a:endParaRPr>
            </a:p>
          </p:txBody>
        </p:sp>
      </p:grpSp>
      <p:grpSp>
        <p:nvGrpSpPr>
          <p:cNvPr id="80" name="组合 79"/>
          <p:cNvGrpSpPr/>
          <p:nvPr/>
        </p:nvGrpSpPr>
        <p:grpSpPr>
          <a:xfrm>
            <a:off x="3983067" y="4077167"/>
            <a:ext cx="992066" cy="1468275"/>
            <a:chOff x="3983067" y="4077167"/>
            <a:chExt cx="992066" cy="1468275"/>
          </a:xfrm>
        </p:grpSpPr>
        <p:sp>
          <p:nvSpPr>
            <p:cNvPr id="81" name="Freeform 795"/>
            <p:cNvSpPr/>
            <p:nvPr/>
          </p:nvSpPr>
          <p:spPr bwMode="auto">
            <a:xfrm>
              <a:off x="3983067" y="4077167"/>
              <a:ext cx="818757" cy="1468275"/>
            </a:xfrm>
            <a:custGeom>
              <a:avLst/>
              <a:gdLst>
                <a:gd name="T0" fmla="*/ 98 w 144"/>
                <a:gd name="T1" fmla="*/ 111 h 220"/>
                <a:gd name="T2" fmla="*/ 16 w 144"/>
                <a:gd name="T3" fmla="*/ 138 h 220"/>
                <a:gd name="T4" fmla="*/ 49 w 144"/>
                <a:gd name="T5" fmla="*/ 212 h 220"/>
                <a:gd name="T6" fmla="*/ 133 w 144"/>
                <a:gd name="T7" fmla="*/ 172 h 220"/>
                <a:gd name="T8" fmla="*/ 92 w 144"/>
                <a:gd name="T9" fmla="*/ 106 h 220"/>
                <a:gd name="T10" fmla="*/ 95 w 144"/>
                <a:gd name="T11" fmla="*/ 110 h 220"/>
                <a:gd name="T12" fmla="*/ 138 w 144"/>
                <a:gd name="T13" fmla="*/ 5 h 220"/>
                <a:gd name="T14" fmla="*/ 133 w 144"/>
                <a:gd name="T15" fmla="*/ 3 h 220"/>
                <a:gd name="T16" fmla="*/ 89 w 144"/>
                <a:gd name="T17" fmla="*/ 109 h 220"/>
                <a:gd name="T18" fmla="*/ 92 w 144"/>
                <a:gd name="T19" fmla="*/ 113 h 220"/>
                <a:gd name="T20" fmla="*/ 122 w 144"/>
                <a:gd name="T21" fmla="*/ 179 h 220"/>
                <a:gd name="T22" fmla="*/ 48 w 144"/>
                <a:gd name="T23" fmla="*/ 205 h 220"/>
                <a:gd name="T24" fmla="*/ 28 w 144"/>
                <a:gd name="T25" fmla="*/ 132 h 220"/>
                <a:gd name="T26" fmla="*/ 96 w 144"/>
                <a:gd name="T27" fmla="*/ 116 h 220"/>
                <a:gd name="T28" fmla="*/ 98 w 144"/>
                <a:gd name="T29" fmla="*/ 111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220">
                  <a:moveTo>
                    <a:pt x="98" y="111"/>
                  </a:moveTo>
                  <a:cubicBezTo>
                    <a:pt x="68" y="96"/>
                    <a:pt x="31" y="107"/>
                    <a:pt x="16" y="138"/>
                  </a:cubicBezTo>
                  <a:cubicBezTo>
                    <a:pt x="0" y="170"/>
                    <a:pt x="15" y="204"/>
                    <a:pt x="49" y="212"/>
                  </a:cubicBezTo>
                  <a:cubicBezTo>
                    <a:pt x="83" y="220"/>
                    <a:pt x="121" y="206"/>
                    <a:pt x="133" y="172"/>
                  </a:cubicBezTo>
                  <a:cubicBezTo>
                    <a:pt x="144" y="141"/>
                    <a:pt x="124" y="110"/>
                    <a:pt x="92" y="106"/>
                  </a:cubicBezTo>
                  <a:cubicBezTo>
                    <a:pt x="93" y="107"/>
                    <a:pt x="94" y="109"/>
                    <a:pt x="95" y="110"/>
                  </a:cubicBezTo>
                  <a:cubicBezTo>
                    <a:pt x="110" y="76"/>
                    <a:pt x="127" y="41"/>
                    <a:pt x="138" y="5"/>
                  </a:cubicBezTo>
                  <a:cubicBezTo>
                    <a:pt x="139" y="2"/>
                    <a:pt x="135" y="0"/>
                    <a:pt x="133" y="3"/>
                  </a:cubicBezTo>
                  <a:cubicBezTo>
                    <a:pt x="116" y="36"/>
                    <a:pt x="103" y="73"/>
                    <a:pt x="89" y="109"/>
                  </a:cubicBezTo>
                  <a:cubicBezTo>
                    <a:pt x="88" y="111"/>
                    <a:pt x="90" y="113"/>
                    <a:pt x="92" y="113"/>
                  </a:cubicBezTo>
                  <a:cubicBezTo>
                    <a:pt x="124" y="117"/>
                    <a:pt x="138" y="153"/>
                    <a:pt x="122" y="179"/>
                  </a:cubicBezTo>
                  <a:cubicBezTo>
                    <a:pt x="107" y="204"/>
                    <a:pt x="75" y="213"/>
                    <a:pt x="48" y="205"/>
                  </a:cubicBezTo>
                  <a:cubicBezTo>
                    <a:pt x="15" y="195"/>
                    <a:pt x="8" y="158"/>
                    <a:pt x="28" y="132"/>
                  </a:cubicBezTo>
                  <a:cubicBezTo>
                    <a:pt x="44" y="109"/>
                    <a:pt x="72" y="106"/>
                    <a:pt x="96" y="116"/>
                  </a:cubicBezTo>
                  <a:cubicBezTo>
                    <a:pt x="99" y="117"/>
                    <a:pt x="101" y="112"/>
                    <a:pt x="98" y="111"/>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方正静蕾简体" panose="02000000000000000000" pitchFamily="2" charset="-122"/>
                <a:ea typeface="方正静蕾简体" panose="02000000000000000000" pitchFamily="2" charset="-122"/>
              </a:endParaRPr>
            </a:p>
          </p:txBody>
        </p:sp>
        <p:sp>
          <p:nvSpPr>
            <p:cNvPr id="82" name="文本框 81"/>
            <p:cNvSpPr txBox="1"/>
            <p:nvPr/>
          </p:nvSpPr>
          <p:spPr>
            <a:xfrm>
              <a:off x="4045016" y="4747285"/>
              <a:ext cx="930117" cy="707886"/>
            </a:xfrm>
            <a:prstGeom prst="rect">
              <a:avLst/>
            </a:prstGeom>
            <a:noFill/>
          </p:spPr>
          <p:txBody>
            <a:bodyPr wrap="square" rtlCol="0">
              <a:spAutoFit/>
            </a:bodyPr>
            <a:lstStyle/>
            <a:p>
              <a:r>
                <a:rPr lang="en-US" altLang="zh-CN" sz="4000" b="1" dirty="0">
                  <a:latin typeface="方正静蕾简体" panose="02000000000000000000" pitchFamily="2" charset="-122"/>
                  <a:ea typeface="方正静蕾简体" panose="02000000000000000000" pitchFamily="2" charset="-122"/>
                </a:rPr>
                <a:t>03</a:t>
              </a:r>
              <a:endParaRPr lang="zh-CN" altLang="en-US" sz="4000" b="1" dirty="0">
                <a:latin typeface="方正静蕾简体" panose="02000000000000000000" pitchFamily="2" charset="-122"/>
                <a:ea typeface="方正静蕾简体" panose="02000000000000000000" pitchFamily="2" charset="-122"/>
              </a:endParaRPr>
            </a:p>
          </p:txBody>
        </p:sp>
      </p:grpSp>
      <p:sp>
        <p:nvSpPr>
          <p:cNvPr id="83" name="文本框 82"/>
          <p:cNvSpPr txBox="1"/>
          <p:nvPr/>
        </p:nvSpPr>
        <p:spPr>
          <a:xfrm>
            <a:off x="1852399" y="1852829"/>
            <a:ext cx="2571820" cy="584775"/>
          </a:xfrm>
          <a:prstGeom prst="rect">
            <a:avLst/>
          </a:prstGeom>
          <a:noFill/>
        </p:spPr>
        <p:txBody>
          <a:bodyPr wrap="square" rtlCol="0">
            <a:spAutoFit/>
          </a:bodyPr>
          <a:lstStyle/>
          <a:p>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请在此添加文字请在此添加文字请在此</a:t>
            </a:r>
            <a:r>
              <a:rPr lang="zh-CN" altLang="en-US" sz="1600">
                <a:solidFill>
                  <a:schemeClr val="tx1">
                    <a:lumMod val="85000"/>
                    <a:lumOff val="15000"/>
                  </a:schemeClr>
                </a:solidFill>
                <a:latin typeface="华文细黑" panose="02010600040101010101" pitchFamily="2" charset="-122"/>
                <a:ea typeface="华文细黑" panose="02010600040101010101" pitchFamily="2" charset="-122"/>
              </a:rPr>
              <a:t>添加文字</a:t>
            </a:r>
            <a:endPar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84" name="文本框 83"/>
          <p:cNvSpPr txBox="1"/>
          <p:nvPr/>
        </p:nvSpPr>
        <p:spPr>
          <a:xfrm>
            <a:off x="1852399" y="1391164"/>
            <a:ext cx="1985378" cy="461665"/>
          </a:xfrm>
          <a:prstGeom prst="rect">
            <a:avLst/>
          </a:prstGeom>
          <a:noFill/>
        </p:spPr>
        <p:txBody>
          <a:bodyPr wrap="square" rtlCol="0">
            <a:spAutoFit/>
          </a:bodyPr>
          <a:lstStyle/>
          <a:p>
            <a:r>
              <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rPr>
              <a:t>输入小标题</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85" name="文本框 84"/>
          <p:cNvSpPr txBox="1"/>
          <p:nvPr/>
        </p:nvSpPr>
        <p:spPr>
          <a:xfrm>
            <a:off x="5249088" y="3190426"/>
            <a:ext cx="2571820" cy="584775"/>
          </a:xfrm>
          <a:prstGeom prst="rect">
            <a:avLst/>
          </a:prstGeom>
          <a:noFill/>
        </p:spPr>
        <p:txBody>
          <a:bodyPr wrap="square" rtlCol="0">
            <a:spAutoFit/>
          </a:bodyPr>
          <a:lstStyle/>
          <a:p>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请在此添加文字请在此添加文字请在此</a:t>
            </a:r>
            <a:r>
              <a:rPr lang="zh-CN" altLang="en-US" sz="1600">
                <a:solidFill>
                  <a:schemeClr val="tx1">
                    <a:lumMod val="85000"/>
                    <a:lumOff val="15000"/>
                  </a:schemeClr>
                </a:solidFill>
                <a:latin typeface="华文细黑" panose="02010600040101010101" pitchFamily="2" charset="-122"/>
                <a:ea typeface="华文细黑" panose="02010600040101010101" pitchFamily="2" charset="-122"/>
              </a:rPr>
              <a:t>添加文字</a:t>
            </a:r>
            <a:endPar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86" name="文本框 85"/>
          <p:cNvSpPr txBox="1"/>
          <p:nvPr/>
        </p:nvSpPr>
        <p:spPr>
          <a:xfrm>
            <a:off x="5249088" y="2728761"/>
            <a:ext cx="1985378" cy="461665"/>
          </a:xfrm>
          <a:prstGeom prst="rect">
            <a:avLst/>
          </a:prstGeom>
          <a:noFill/>
        </p:spPr>
        <p:txBody>
          <a:bodyPr wrap="square" rtlCol="0">
            <a:spAutoFit/>
          </a:bodyPr>
          <a:lstStyle/>
          <a:p>
            <a:r>
              <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rPr>
              <a:t>输入小标题</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87" name="文本框 86"/>
          <p:cNvSpPr txBox="1"/>
          <p:nvPr/>
        </p:nvSpPr>
        <p:spPr>
          <a:xfrm>
            <a:off x="1671530" y="5496366"/>
            <a:ext cx="2571820" cy="584775"/>
          </a:xfrm>
          <a:prstGeom prst="rect">
            <a:avLst/>
          </a:prstGeom>
          <a:noFill/>
        </p:spPr>
        <p:txBody>
          <a:bodyPr wrap="square" rtlCol="0">
            <a:spAutoFit/>
          </a:bodyPr>
          <a:lstStyle/>
          <a:p>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请在此添加文字请在此添加文字请在此</a:t>
            </a:r>
            <a:r>
              <a:rPr lang="zh-CN" altLang="en-US" sz="1600">
                <a:solidFill>
                  <a:schemeClr val="tx1">
                    <a:lumMod val="85000"/>
                    <a:lumOff val="15000"/>
                  </a:schemeClr>
                </a:solidFill>
                <a:latin typeface="华文细黑" panose="02010600040101010101" pitchFamily="2" charset="-122"/>
                <a:ea typeface="华文细黑" panose="02010600040101010101" pitchFamily="2" charset="-122"/>
              </a:rPr>
              <a:t>添加文字</a:t>
            </a:r>
            <a:endPar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88" name="文本框 87"/>
          <p:cNvSpPr txBox="1"/>
          <p:nvPr/>
        </p:nvSpPr>
        <p:spPr>
          <a:xfrm>
            <a:off x="1671530" y="5034701"/>
            <a:ext cx="1985378" cy="461665"/>
          </a:xfrm>
          <a:prstGeom prst="rect">
            <a:avLst/>
          </a:prstGeom>
          <a:noFill/>
        </p:spPr>
        <p:txBody>
          <a:bodyPr wrap="square" rtlCol="0">
            <a:spAutoFit/>
          </a:bodyPr>
          <a:lstStyle/>
          <a:p>
            <a:r>
              <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rPr>
              <a:t>输入小标题</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89" name="文本框 88"/>
          <p:cNvSpPr txBox="1"/>
          <p:nvPr/>
        </p:nvSpPr>
        <p:spPr>
          <a:xfrm>
            <a:off x="7359909" y="5326398"/>
            <a:ext cx="2571820" cy="584775"/>
          </a:xfrm>
          <a:prstGeom prst="rect">
            <a:avLst/>
          </a:prstGeom>
          <a:noFill/>
        </p:spPr>
        <p:txBody>
          <a:bodyPr wrap="square" rtlCol="0">
            <a:spAutoFit/>
          </a:bodyPr>
          <a:lstStyle/>
          <a:p>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请在此添加文字请在此添加文字请在此</a:t>
            </a:r>
            <a:r>
              <a:rPr lang="zh-CN" altLang="en-US" sz="1600">
                <a:solidFill>
                  <a:schemeClr val="tx1">
                    <a:lumMod val="85000"/>
                    <a:lumOff val="15000"/>
                  </a:schemeClr>
                </a:solidFill>
                <a:latin typeface="华文细黑" panose="02010600040101010101" pitchFamily="2" charset="-122"/>
                <a:ea typeface="华文细黑" panose="02010600040101010101" pitchFamily="2" charset="-122"/>
              </a:rPr>
              <a:t>添加文字</a:t>
            </a:r>
            <a:endPar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90" name="文本框 89"/>
          <p:cNvSpPr txBox="1"/>
          <p:nvPr/>
        </p:nvSpPr>
        <p:spPr>
          <a:xfrm>
            <a:off x="7359909" y="4864733"/>
            <a:ext cx="1985378" cy="461665"/>
          </a:xfrm>
          <a:prstGeom prst="rect">
            <a:avLst/>
          </a:prstGeom>
          <a:noFill/>
        </p:spPr>
        <p:txBody>
          <a:bodyPr wrap="square" rtlCol="0">
            <a:spAutoFit/>
          </a:bodyPr>
          <a:lstStyle/>
          <a:p>
            <a:r>
              <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rPr>
              <a:t>输入小标题</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91" name="文本框 90"/>
          <p:cNvSpPr txBox="1"/>
          <p:nvPr/>
        </p:nvSpPr>
        <p:spPr>
          <a:xfrm>
            <a:off x="9176777" y="3705922"/>
            <a:ext cx="2571820" cy="584775"/>
          </a:xfrm>
          <a:prstGeom prst="rect">
            <a:avLst/>
          </a:prstGeom>
          <a:noFill/>
        </p:spPr>
        <p:txBody>
          <a:bodyPr wrap="square" rtlCol="0">
            <a:spAutoFit/>
          </a:bodyPr>
          <a:lstStyle/>
          <a:p>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请在此添加文字请在此添加文字请在此</a:t>
            </a:r>
            <a:r>
              <a:rPr lang="zh-CN" altLang="en-US" sz="1600">
                <a:solidFill>
                  <a:schemeClr val="tx1">
                    <a:lumMod val="85000"/>
                    <a:lumOff val="15000"/>
                  </a:schemeClr>
                </a:solidFill>
                <a:latin typeface="华文细黑" panose="02010600040101010101" pitchFamily="2" charset="-122"/>
                <a:ea typeface="华文细黑" panose="02010600040101010101" pitchFamily="2" charset="-122"/>
              </a:rPr>
              <a:t>添加文字</a:t>
            </a:r>
            <a:endPar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92" name="文本框 91"/>
          <p:cNvSpPr txBox="1"/>
          <p:nvPr/>
        </p:nvSpPr>
        <p:spPr>
          <a:xfrm>
            <a:off x="9176777" y="3244257"/>
            <a:ext cx="1985378" cy="461665"/>
          </a:xfrm>
          <a:prstGeom prst="rect">
            <a:avLst/>
          </a:prstGeom>
          <a:noFill/>
        </p:spPr>
        <p:txBody>
          <a:bodyPr wrap="square" rtlCol="0">
            <a:spAutoFit/>
          </a:bodyPr>
          <a:lstStyle/>
          <a:p>
            <a:r>
              <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rPr>
              <a:t>输入小标题</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p:cTn id="7" dur="500" fill="hold"/>
                                        <p:tgtEl>
                                          <p:spTgt spid="68"/>
                                        </p:tgtEl>
                                        <p:attrNameLst>
                                          <p:attrName>ppt_w</p:attrName>
                                        </p:attrNameLst>
                                      </p:cBhvr>
                                      <p:tavLst>
                                        <p:tav tm="0">
                                          <p:val>
                                            <p:fltVal val="0"/>
                                          </p:val>
                                        </p:tav>
                                        <p:tav tm="100000">
                                          <p:val>
                                            <p:strVal val="#ppt_w"/>
                                          </p:val>
                                        </p:tav>
                                      </p:tavLst>
                                    </p:anim>
                                    <p:anim calcmode="lin" valueType="num">
                                      <p:cBhvr>
                                        <p:cTn id="8" dur="500" fill="hold"/>
                                        <p:tgtEl>
                                          <p:spTgt spid="68"/>
                                        </p:tgtEl>
                                        <p:attrNameLst>
                                          <p:attrName>ppt_h</p:attrName>
                                        </p:attrNameLst>
                                      </p:cBhvr>
                                      <p:tavLst>
                                        <p:tav tm="0">
                                          <p:val>
                                            <p:fltVal val="0"/>
                                          </p:val>
                                        </p:tav>
                                        <p:tav tm="100000">
                                          <p:val>
                                            <p:strVal val="#ppt_h"/>
                                          </p:val>
                                        </p:tav>
                                      </p:tavLst>
                                    </p:anim>
                                    <p:animEffect transition="in" filter="fade">
                                      <p:cBhvr>
                                        <p:cTn id="9" dur="500"/>
                                        <p:tgtEl>
                                          <p:spTgt spid="68"/>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left)">
                                      <p:cBhvr>
                                        <p:cTn id="13" dur="500"/>
                                        <p:tgtEl>
                                          <p:spTgt spid="35"/>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71"/>
                                        </p:tgtEl>
                                        <p:attrNameLst>
                                          <p:attrName>style.visibility</p:attrName>
                                        </p:attrNameLst>
                                      </p:cBhvr>
                                      <p:to>
                                        <p:strVal val="visible"/>
                                      </p:to>
                                    </p:set>
                                    <p:anim calcmode="lin" valueType="num">
                                      <p:cBhvr>
                                        <p:cTn id="17" dur="500" fill="hold"/>
                                        <p:tgtEl>
                                          <p:spTgt spid="71"/>
                                        </p:tgtEl>
                                        <p:attrNameLst>
                                          <p:attrName>ppt_w</p:attrName>
                                        </p:attrNameLst>
                                      </p:cBhvr>
                                      <p:tavLst>
                                        <p:tav tm="0">
                                          <p:val>
                                            <p:fltVal val="0"/>
                                          </p:val>
                                        </p:tav>
                                        <p:tav tm="100000">
                                          <p:val>
                                            <p:strVal val="#ppt_w"/>
                                          </p:val>
                                        </p:tav>
                                      </p:tavLst>
                                    </p:anim>
                                    <p:anim calcmode="lin" valueType="num">
                                      <p:cBhvr>
                                        <p:cTn id="18" dur="500" fill="hold"/>
                                        <p:tgtEl>
                                          <p:spTgt spid="71"/>
                                        </p:tgtEl>
                                        <p:attrNameLst>
                                          <p:attrName>ppt_h</p:attrName>
                                        </p:attrNameLst>
                                      </p:cBhvr>
                                      <p:tavLst>
                                        <p:tav tm="0">
                                          <p:val>
                                            <p:fltVal val="0"/>
                                          </p:val>
                                        </p:tav>
                                        <p:tav tm="100000">
                                          <p:val>
                                            <p:strVal val="#ppt_h"/>
                                          </p:val>
                                        </p:tav>
                                      </p:tavLst>
                                    </p:anim>
                                    <p:animEffect transition="in" filter="fade">
                                      <p:cBhvr>
                                        <p:cTn id="19" dur="500"/>
                                        <p:tgtEl>
                                          <p:spTgt spid="71"/>
                                        </p:tgtEl>
                                      </p:cBhvr>
                                    </p:animEffect>
                                  </p:childTnLst>
                                </p:cTn>
                              </p:par>
                            </p:childTnLst>
                          </p:cTn>
                        </p:par>
                        <p:par>
                          <p:cTn id="20" fill="hold">
                            <p:stCondLst>
                              <p:cond delay="1500"/>
                            </p:stCondLst>
                            <p:childTnLst>
                              <p:par>
                                <p:cTn id="21" presetID="22" presetClass="entr" presetSubtype="1" fill="hold" nodeType="afterEffect">
                                  <p:stCondLst>
                                    <p:cond delay="0"/>
                                  </p:stCondLst>
                                  <p:childTnLst>
                                    <p:set>
                                      <p:cBhvr>
                                        <p:cTn id="22" dur="1" fill="hold">
                                          <p:stCondLst>
                                            <p:cond delay="0"/>
                                          </p:stCondLst>
                                        </p:cTn>
                                        <p:tgtEl>
                                          <p:spTgt spid="80"/>
                                        </p:tgtEl>
                                        <p:attrNameLst>
                                          <p:attrName>style.visibility</p:attrName>
                                        </p:attrNameLst>
                                      </p:cBhvr>
                                      <p:to>
                                        <p:strVal val="visible"/>
                                      </p:to>
                                    </p:set>
                                    <p:animEffect transition="in" filter="wipe(up)">
                                      <p:cBhvr>
                                        <p:cTn id="23" dur="500"/>
                                        <p:tgtEl>
                                          <p:spTgt spid="80"/>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wipe(left)">
                                      <p:cBhvr>
                                        <p:cTn id="27" dur="500"/>
                                        <p:tgtEl>
                                          <p:spTgt spid="66"/>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74"/>
                                        </p:tgtEl>
                                        <p:attrNameLst>
                                          <p:attrName>style.visibility</p:attrName>
                                        </p:attrNameLst>
                                      </p:cBhvr>
                                      <p:to>
                                        <p:strVal val="visible"/>
                                      </p:to>
                                    </p:set>
                                    <p:anim calcmode="lin" valueType="num">
                                      <p:cBhvr>
                                        <p:cTn id="31" dur="500" fill="hold"/>
                                        <p:tgtEl>
                                          <p:spTgt spid="74"/>
                                        </p:tgtEl>
                                        <p:attrNameLst>
                                          <p:attrName>ppt_w</p:attrName>
                                        </p:attrNameLst>
                                      </p:cBhvr>
                                      <p:tavLst>
                                        <p:tav tm="0">
                                          <p:val>
                                            <p:fltVal val="0"/>
                                          </p:val>
                                        </p:tav>
                                        <p:tav tm="100000">
                                          <p:val>
                                            <p:strVal val="#ppt_w"/>
                                          </p:val>
                                        </p:tav>
                                      </p:tavLst>
                                    </p:anim>
                                    <p:anim calcmode="lin" valueType="num">
                                      <p:cBhvr>
                                        <p:cTn id="32" dur="500" fill="hold"/>
                                        <p:tgtEl>
                                          <p:spTgt spid="74"/>
                                        </p:tgtEl>
                                        <p:attrNameLst>
                                          <p:attrName>ppt_h</p:attrName>
                                        </p:attrNameLst>
                                      </p:cBhvr>
                                      <p:tavLst>
                                        <p:tav tm="0">
                                          <p:val>
                                            <p:fltVal val="0"/>
                                          </p:val>
                                        </p:tav>
                                        <p:tav tm="100000">
                                          <p:val>
                                            <p:strVal val="#ppt_h"/>
                                          </p:val>
                                        </p:tav>
                                      </p:tavLst>
                                    </p:anim>
                                    <p:animEffect transition="in" filter="fade">
                                      <p:cBhvr>
                                        <p:cTn id="33" dur="500"/>
                                        <p:tgtEl>
                                          <p:spTgt spid="74"/>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67"/>
                                        </p:tgtEl>
                                        <p:attrNameLst>
                                          <p:attrName>style.visibility</p:attrName>
                                        </p:attrNameLst>
                                      </p:cBhvr>
                                      <p:to>
                                        <p:strVal val="visible"/>
                                      </p:to>
                                    </p:set>
                                    <p:animEffect transition="in" filter="wipe(left)">
                                      <p:cBhvr>
                                        <p:cTn id="37" dur="500"/>
                                        <p:tgtEl>
                                          <p:spTgt spid="67"/>
                                        </p:tgtEl>
                                      </p:cBhvr>
                                    </p:animEffect>
                                  </p:childTnLst>
                                </p:cTn>
                              </p:par>
                            </p:childTnLst>
                          </p:cTn>
                        </p:par>
                        <p:par>
                          <p:cTn id="38" fill="hold">
                            <p:stCondLst>
                              <p:cond delay="3500"/>
                            </p:stCondLst>
                            <p:childTnLst>
                              <p:par>
                                <p:cTn id="39" presetID="53" presetClass="entr" presetSubtype="16" fill="hold" nodeType="afterEffect">
                                  <p:stCondLst>
                                    <p:cond delay="0"/>
                                  </p:stCondLst>
                                  <p:childTnLst>
                                    <p:set>
                                      <p:cBhvr>
                                        <p:cTn id="40" dur="1" fill="hold">
                                          <p:stCondLst>
                                            <p:cond delay="0"/>
                                          </p:stCondLst>
                                        </p:cTn>
                                        <p:tgtEl>
                                          <p:spTgt spid="77"/>
                                        </p:tgtEl>
                                        <p:attrNameLst>
                                          <p:attrName>style.visibility</p:attrName>
                                        </p:attrNameLst>
                                      </p:cBhvr>
                                      <p:to>
                                        <p:strVal val="visible"/>
                                      </p:to>
                                    </p:set>
                                    <p:anim calcmode="lin" valueType="num">
                                      <p:cBhvr>
                                        <p:cTn id="41" dur="500" fill="hold"/>
                                        <p:tgtEl>
                                          <p:spTgt spid="77"/>
                                        </p:tgtEl>
                                        <p:attrNameLst>
                                          <p:attrName>ppt_w</p:attrName>
                                        </p:attrNameLst>
                                      </p:cBhvr>
                                      <p:tavLst>
                                        <p:tav tm="0">
                                          <p:val>
                                            <p:fltVal val="0"/>
                                          </p:val>
                                        </p:tav>
                                        <p:tav tm="100000">
                                          <p:val>
                                            <p:strVal val="#ppt_w"/>
                                          </p:val>
                                        </p:tav>
                                      </p:tavLst>
                                    </p:anim>
                                    <p:anim calcmode="lin" valueType="num">
                                      <p:cBhvr>
                                        <p:cTn id="42" dur="500" fill="hold"/>
                                        <p:tgtEl>
                                          <p:spTgt spid="77"/>
                                        </p:tgtEl>
                                        <p:attrNameLst>
                                          <p:attrName>ppt_h</p:attrName>
                                        </p:attrNameLst>
                                      </p:cBhvr>
                                      <p:tavLst>
                                        <p:tav tm="0">
                                          <p:val>
                                            <p:fltVal val="0"/>
                                          </p:val>
                                        </p:tav>
                                        <p:tav tm="100000">
                                          <p:val>
                                            <p:strVal val="#ppt_h"/>
                                          </p:val>
                                        </p:tav>
                                      </p:tavLst>
                                    </p:anim>
                                    <p:animEffect transition="in" filter="fade">
                                      <p:cBhvr>
                                        <p:cTn id="43"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66" grpId="0" animBg="1"/>
      <p:bldP spid="6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2" cstate="print">
            <a:extLst>
              <a:ext uri="{28A0092B-C50C-407E-A947-70E740481C1C}">
                <a14:useLocalDpi xmlns:a14="http://schemas.microsoft.com/office/drawing/2010/main" val="0"/>
              </a:ext>
            </a:extLst>
          </a:blip>
          <a:srcRect t="13104" r="1623" b="18167"/>
          <a:stretch>
            <a:fillRect/>
          </a:stretch>
        </p:blipFill>
        <p:spPr>
          <a:xfrm flipH="1">
            <a:off x="10293790" y="5591859"/>
            <a:ext cx="1543080" cy="1098850"/>
          </a:xfrm>
          <a:prstGeom prst="rect">
            <a:avLst/>
          </a:prstGeom>
        </p:spPr>
      </p:pic>
      <p:pic>
        <p:nvPicPr>
          <p:cNvPr id="24" name="图片 23"/>
          <p:cNvPicPr>
            <a:picLocks noChangeAspect="1"/>
          </p:cNvPicPr>
          <p:nvPr/>
        </p:nvPicPr>
        <p:blipFill>
          <a:blip r:embed="rId3"/>
          <a:stretch>
            <a:fillRect/>
          </a:stretch>
        </p:blipFill>
        <p:spPr>
          <a:xfrm>
            <a:off x="90535" y="91947"/>
            <a:ext cx="722220" cy="756007"/>
          </a:xfrm>
          <a:prstGeom prst="rect">
            <a:avLst/>
          </a:prstGeom>
        </p:spPr>
      </p:pic>
      <p:sp>
        <p:nvSpPr>
          <p:cNvPr id="93" name="文本框 92"/>
          <p:cNvSpPr txBox="1"/>
          <p:nvPr/>
        </p:nvSpPr>
        <p:spPr>
          <a:xfrm>
            <a:off x="1067839" y="216339"/>
            <a:ext cx="3467388" cy="584775"/>
          </a:xfrm>
          <a:prstGeom prst="rect">
            <a:avLst/>
          </a:prstGeom>
          <a:noFill/>
        </p:spPr>
        <p:txBody>
          <a:bodyPr wrap="square" rtlCol="0">
            <a:spAutoFit/>
          </a:bodyPr>
          <a:lstStyle/>
          <a:p>
            <a:pPr algn="dist"/>
            <a:r>
              <a:rPr lang="zh-CN" altLang="en-US" sz="3200" b="1" smtClean="0">
                <a:solidFill>
                  <a:schemeClr val="tx1">
                    <a:lumMod val="85000"/>
                    <a:lumOff val="15000"/>
                  </a:schemeClr>
                </a:solidFill>
                <a:latin typeface="方正静蕾简体" panose="02000000000000000000" pitchFamily="2" charset="-122"/>
                <a:ea typeface="方正静蕾简体" panose="02000000000000000000" pitchFamily="2" charset="-122"/>
              </a:rPr>
              <a:t>添加您的精彩标题</a:t>
            </a:r>
            <a:endParaRPr lang="zh-CN" altLang="en-US" sz="3200" b="1">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aphicFrame>
        <p:nvGraphicFramePr>
          <p:cNvPr id="33" name="图表 32"/>
          <p:cNvGraphicFramePr/>
          <p:nvPr/>
        </p:nvGraphicFramePr>
        <p:xfrm>
          <a:off x="3468169" y="2326742"/>
          <a:ext cx="5255662" cy="3503775"/>
        </p:xfrm>
        <a:graphic>
          <a:graphicData uri="http://schemas.openxmlformats.org/drawingml/2006/chart">
            <c:chart xmlns:c="http://schemas.openxmlformats.org/drawingml/2006/chart" xmlns:r="http://schemas.openxmlformats.org/officeDocument/2006/relationships" r:id="rId1"/>
          </a:graphicData>
        </a:graphic>
      </p:graphicFrame>
      <p:grpSp>
        <p:nvGrpSpPr>
          <p:cNvPr id="34" name="组合 33"/>
          <p:cNvGrpSpPr/>
          <p:nvPr/>
        </p:nvGrpSpPr>
        <p:grpSpPr>
          <a:xfrm>
            <a:off x="4417980" y="2324772"/>
            <a:ext cx="1403917" cy="1942979"/>
            <a:chOff x="4417980" y="1817777"/>
            <a:chExt cx="1403917" cy="1942979"/>
          </a:xfrm>
        </p:grpSpPr>
        <p:sp>
          <p:nvSpPr>
            <p:cNvPr id="36" name="任意多边形 35"/>
            <p:cNvSpPr/>
            <p:nvPr/>
          </p:nvSpPr>
          <p:spPr>
            <a:xfrm rot="3606841">
              <a:off x="5119767" y="2065327"/>
              <a:ext cx="816740" cy="43443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rot="3622711">
              <a:off x="4627066" y="2530545"/>
              <a:ext cx="1323099" cy="70021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rot="3955322">
              <a:off x="4891452" y="2274027"/>
              <a:ext cx="1049648" cy="63430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rot="3793382">
              <a:off x="4454703" y="2780630"/>
              <a:ext cx="1249578" cy="62922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rot="3793382">
              <a:off x="4351654" y="3074067"/>
              <a:ext cx="803541" cy="452288"/>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rot="3793382">
              <a:off x="5454963" y="1943539"/>
              <a:ext cx="492696" cy="24117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rot="3793382">
              <a:off x="4292218" y="3393822"/>
              <a:ext cx="492696" cy="24117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任意多边形 42"/>
          <p:cNvSpPr/>
          <p:nvPr/>
        </p:nvSpPr>
        <p:spPr>
          <a:xfrm>
            <a:off x="4258499" y="2270381"/>
            <a:ext cx="877824" cy="466344"/>
          </a:xfrm>
          <a:custGeom>
            <a:avLst/>
            <a:gdLst>
              <a:gd name="connsiteX0" fmla="*/ 0 w 877824"/>
              <a:gd name="connsiteY0" fmla="*/ 0 h 466344"/>
              <a:gd name="connsiteX1" fmla="*/ 502920 w 877824"/>
              <a:gd name="connsiteY1" fmla="*/ 109728 h 466344"/>
              <a:gd name="connsiteX2" fmla="*/ 877824 w 877824"/>
              <a:gd name="connsiteY2" fmla="*/ 466344 h 466344"/>
            </a:gdLst>
            <a:ahLst/>
            <a:cxnLst>
              <a:cxn ang="0">
                <a:pos x="connsiteX0" y="connsiteY0"/>
              </a:cxn>
              <a:cxn ang="0">
                <a:pos x="connsiteX1" y="connsiteY1"/>
              </a:cxn>
              <a:cxn ang="0">
                <a:pos x="connsiteX2" y="connsiteY2"/>
              </a:cxn>
            </a:cxnLst>
            <a:rect l="l" t="t" r="r" b="b"/>
            <a:pathLst>
              <a:path w="877824" h="466344">
                <a:moveTo>
                  <a:pt x="0" y="0"/>
                </a:moveTo>
                <a:cubicBezTo>
                  <a:pt x="178308" y="16002"/>
                  <a:pt x="356616" y="32004"/>
                  <a:pt x="502920" y="109728"/>
                </a:cubicBezTo>
                <a:cubicBezTo>
                  <a:pt x="649224" y="187452"/>
                  <a:pt x="763524" y="326898"/>
                  <a:pt x="877824" y="466344"/>
                </a:cubicBezTo>
              </a:path>
            </a:pathLst>
          </a:custGeom>
          <a:noFill/>
          <a:ln w="19050">
            <a:solidFill>
              <a:schemeClr val="tx1">
                <a:lumMod val="95000"/>
                <a:lumOff val="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43"/>
          <p:cNvSpPr/>
          <p:nvPr/>
        </p:nvSpPr>
        <p:spPr>
          <a:xfrm rot="10800000">
            <a:off x="7108379" y="4891661"/>
            <a:ext cx="877824" cy="466344"/>
          </a:xfrm>
          <a:custGeom>
            <a:avLst/>
            <a:gdLst>
              <a:gd name="connsiteX0" fmla="*/ 0 w 877824"/>
              <a:gd name="connsiteY0" fmla="*/ 0 h 466344"/>
              <a:gd name="connsiteX1" fmla="*/ 502920 w 877824"/>
              <a:gd name="connsiteY1" fmla="*/ 109728 h 466344"/>
              <a:gd name="connsiteX2" fmla="*/ 877824 w 877824"/>
              <a:gd name="connsiteY2" fmla="*/ 466344 h 466344"/>
            </a:gdLst>
            <a:ahLst/>
            <a:cxnLst>
              <a:cxn ang="0">
                <a:pos x="connsiteX0" y="connsiteY0"/>
              </a:cxn>
              <a:cxn ang="0">
                <a:pos x="connsiteX1" y="connsiteY1"/>
              </a:cxn>
              <a:cxn ang="0">
                <a:pos x="connsiteX2" y="connsiteY2"/>
              </a:cxn>
            </a:cxnLst>
            <a:rect l="l" t="t" r="r" b="b"/>
            <a:pathLst>
              <a:path w="877824" h="466344">
                <a:moveTo>
                  <a:pt x="0" y="0"/>
                </a:moveTo>
                <a:cubicBezTo>
                  <a:pt x="178308" y="16002"/>
                  <a:pt x="356616" y="32004"/>
                  <a:pt x="502920" y="109728"/>
                </a:cubicBezTo>
                <a:cubicBezTo>
                  <a:pt x="649224" y="187452"/>
                  <a:pt x="763524" y="326898"/>
                  <a:pt x="877824" y="466344"/>
                </a:cubicBezTo>
              </a:path>
            </a:pathLst>
          </a:custGeom>
          <a:noFill/>
          <a:ln w="19050">
            <a:solidFill>
              <a:schemeClr val="tx1">
                <a:lumMod val="95000"/>
                <a:lumOff val="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1472318" y="2497911"/>
            <a:ext cx="2229655" cy="1938992"/>
          </a:xfrm>
          <a:prstGeom prst="rect">
            <a:avLst/>
          </a:prstGeom>
          <a:noFill/>
        </p:spPr>
        <p:txBody>
          <a:bodyPr wrap="square" rtlCol="0">
            <a:spAutoFit/>
          </a:bodyPr>
          <a:lstStyle/>
          <a:p>
            <a:pPr algn="r">
              <a:lnSpc>
                <a:spcPct val="125000"/>
              </a:lnSpc>
            </a:pPr>
            <a:r>
              <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请在这里输入文字请在这里输入文字请在这里</a:t>
            </a:r>
            <a:r>
              <a:rPr lang="zh-CN" altLang="en-US" sz="1600">
                <a:solidFill>
                  <a:schemeClr val="tx1">
                    <a:lumMod val="85000"/>
                    <a:lumOff val="15000"/>
                  </a:schemeClr>
                </a:solidFill>
                <a:latin typeface="方正静蕾简体" panose="02000000000000000000" pitchFamily="2" charset="-122"/>
                <a:ea typeface="方正静蕾简体" panose="02000000000000000000" pitchFamily="2" charset="-122"/>
              </a:rPr>
              <a:t>输入文字请在这里输入</a:t>
            </a:r>
            <a:r>
              <a:rPr lang="zh-CN" altLang="en-US" sz="1600" smtClean="0">
                <a:solidFill>
                  <a:schemeClr val="tx1">
                    <a:lumMod val="85000"/>
                    <a:lumOff val="15000"/>
                  </a:schemeClr>
                </a:solidFill>
                <a:latin typeface="方正静蕾简体" panose="02000000000000000000" pitchFamily="2" charset="-122"/>
                <a:ea typeface="方正静蕾简体" panose="02000000000000000000" pitchFamily="2" charset="-122"/>
              </a:rPr>
              <a:t>文字</a:t>
            </a:r>
            <a:r>
              <a:rPr lang="zh-CN" altLang="en-US" sz="160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a:t>
            </a:r>
            <a:endParaRPr lang="zh-CN" altLang="en-US" sz="1600">
              <a:solidFill>
                <a:schemeClr val="tx1">
                  <a:lumMod val="85000"/>
                  <a:lumOff val="15000"/>
                </a:schemeClr>
              </a:solidFill>
              <a:latin typeface="方正静蕾简体" panose="02000000000000000000" pitchFamily="2" charset="-122"/>
              <a:ea typeface="方正静蕾简体" panose="02000000000000000000" pitchFamily="2" charset="-122"/>
            </a:endParaRPr>
          </a:p>
          <a:p>
            <a:pPr algn="r">
              <a:lnSpc>
                <a:spcPct val="125000"/>
              </a:lnSpc>
            </a:pPr>
            <a:r>
              <a:rPr lang="zh-CN" altLang="en-US" sz="1600">
                <a:solidFill>
                  <a:schemeClr val="tx1">
                    <a:lumMod val="85000"/>
                    <a:lumOff val="15000"/>
                  </a:schemeClr>
                </a:solidFill>
                <a:latin typeface="方正静蕾简体" panose="02000000000000000000" pitchFamily="2" charset="-122"/>
                <a:ea typeface="方正静蕾简体" panose="02000000000000000000" pitchFamily="2" charset="-122"/>
              </a:rPr>
              <a:t>请在这里输入</a:t>
            </a:r>
            <a:r>
              <a:rPr lang="zh-CN" altLang="en-US" sz="1600" smtClean="0">
                <a:solidFill>
                  <a:schemeClr val="tx1">
                    <a:lumMod val="85000"/>
                    <a:lumOff val="15000"/>
                  </a:schemeClr>
                </a:solidFill>
                <a:latin typeface="方正静蕾简体" panose="02000000000000000000" pitchFamily="2" charset="-122"/>
                <a:ea typeface="方正静蕾简体" panose="02000000000000000000" pitchFamily="2" charset="-122"/>
              </a:rPr>
              <a:t>文字</a:t>
            </a:r>
            <a:r>
              <a:rPr lang="zh-CN" altLang="en-US" sz="1600">
                <a:solidFill>
                  <a:schemeClr val="tx1">
                    <a:lumMod val="85000"/>
                    <a:lumOff val="15000"/>
                  </a:schemeClr>
                </a:solidFill>
                <a:latin typeface="方正静蕾简体" panose="02000000000000000000" pitchFamily="2" charset="-122"/>
                <a:ea typeface="方正静蕾简体" panose="02000000000000000000" pitchFamily="2" charset="-122"/>
              </a:rPr>
              <a:t>请在这里输入</a:t>
            </a:r>
            <a:r>
              <a:rPr lang="zh-CN" altLang="en-US" sz="1600" smtClean="0">
                <a:solidFill>
                  <a:schemeClr val="tx1">
                    <a:lumMod val="85000"/>
                    <a:lumOff val="15000"/>
                  </a:schemeClr>
                </a:solidFill>
                <a:latin typeface="方正静蕾简体" panose="02000000000000000000" pitchFamily="2" charset="-122"/>
                <a:ea typeface="方正静蕾简体" panose="02000000000000000000" pitchFamily="2" charset="-122"/>
              </a:rPr>
              <a:t>文字</a:t>
            </a:r>
            <a:endParaRPr lang="zh-CN" altLang="en-US" sz="160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46" name="矩形 45"/>
          <p:cNvSpPr/>
          <p:nvPr/>
        </p:nvSpPr>
        <p:spPr>
          <a:xfrm>
            <a:off x="2933494" y="1916438"/>
            <a:ext cx="793808" cy="707886"/>
          </a:xfrm>
          <a:prstGeom prst="rect">
            <a:avLst/>
          </a:prstGeom>
        </p:spPr>
        <p:txBody>
          <a:bodyPr wrap="none">
            <a:spAutoFit/>
          </a:bodyPr>
          <a:lstStyle/>
          <a:p>
            <a:pPr algn="r"/>
            <a:r>
              <a:rPr lang="en-US" altLang="zh-CN" sz="4000" b="1" smtClean="0">
                <a:solidFill>
                  <a:schemeClr val="tx1">
                    <a:lumMod val="85000"/>
                    <a:lumOff val="15000"/>
                  </a:schemeClr>
                </a:solidFill>
                <a:latin typeface="方正静蕾简体" panose="02000000000000000000" pitchFamily="2" charset="-122"/>
                <a:ea typeface="方正静蕾简体" panose="02000000000000000000" pitchFamily="2" charset="-122"/>
              </a:rPr>
              <a:t>28</a:t>
            </a:r>
            <a:r>
              <a:rPr lang="en-US" altLang="zh-CN" sz="2400" b="1" smtClean="0">
                <a:solidFill>
                  <a:schemeClr val="tx1">
                    <a:lumMod val="85000"/>
                    <a:lumOff val="15000"/>
                  </a:schemeClr>
                </a:solidFill>
                <a:latin typeface="方正静蕾简体" panose="02000000000000000000" pitchFamily="2" charset="-122"/>
                <a:ea typeface="方正静蕾简体" panose="02000000000000000000" pitchFamily="2" charset="-122"/>
              </a:rPr>
              <a:t>%</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47" name="文本框 46"/>
          <p:cNvSpPr txBox="1"/>
          <p:nvPr/>
        </p:nvSpPr>
        <p:spPr>
          <a:xfrm>
            <a:off x="8325406" y="3185841"/>
            <a:ext cx="2229655" cy="1938992"/>
          </a:xfrm>
          <a:prstGeom prst="rect">
            <a:avLst/>
          </a:prstGeom>
          <a:noFill/>
        </p:spPr>
        <p:txBody>
          <a:bodyPr wrap="square" rtlCol="0">
            <a:spAutoFit/>
          </a:bodyPr>
          <a:lstStyle/>
          <a:p>
            <a:pPr>
              <a:lnSpc>
                <a:spcPct val="125000"/>
              </a:lnSpc>
            </a:pPr>
            <a:r>
              <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请在这里输入文字请在这里输入文字请在这里</a:t>
            </a:r>
            <a:r>
              <a:rPr lang="zh-CN" altLang="en-US" sz="1600">
                <a:solidFill>
                  <a:schemeClr val="tx1">
                    <a:lumMod val="85000"/>
                    <a:lumOff val="15000"/>
                  </a:schemeClr>
                </a:solidFill>
                <a:latin typeface="方正静蕾简体" panose="02000000000000000000" pitchFamily="2" charset="-122"/>
                <a:ea typeface="方正静蕾简体" panose="02000000000000000000" pitchFamily="2" charset="-122"/>
              </a:rPr>
              <a:t>输入文字请在这里输入</a:t>
            </a:r>
            <a:r>
              <a:rPr lang="zh-CN" altLang="en-US" sz="1600" smtClean="0">
                <a:solidFill>
                  <a:schemeClr val="tx1">
                    <a:lumMod val="85000"/>
                    <a:lumOff val="15000"/>
                  </a:schemeClr>
                </a:solidFill>
                <a:latin typeface="方正静蕾简体" panose="02000000000000000000" pitchFamily="2" charset="-122"/>
                <a:ea typeface="方正静蕾简体" panose="02000000000000000000" pitchFamily="2" charset="-122"/>
              </a:rPr>
              <a:t>文字</a:t>
            </a:r>
            <a:r>
              <a:rPr lang="zh-CN" altLang="en-US" sz="160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a:t>
            </a:r>
            <a:endParaRPr lang="zh-CN" altLang="en-US" sz="1600">
              <a:solidFill>
                <a:schemeClr val="tx1">
                  <a:lumMod val="85000"/>
                  <a:lumOff val="15000"/>
                </a:schemeClr>
              </a:solidFill>
              <a:latin typeface="方正静蕾简体" panose="02000000000000000000" pitchFamily="2" charset="-122"/>
              <a:ea typeface="方正静蕾简体" panose="02000000000000000000" pitchFamily="2" charset="-122"/>
            </a:endParaRPr>
          </a:p>
          <a:p>
            <a:pPr>
              <a:lnSpc>
                <a:spcPct val="125000"/>
              </a:lnSpc>
            </a:pPr>
            <a:r>
              <a:rPr lang="zh-CN" altLang="en-US" sz="1600">
                <a:solidFill>
                  <a:schemeClr val="tx1">
                    <a:lumMod val="85000"/>
                    <a:lumOff val="15000"/>
                  </a:schemeClr>
                </a:solidFill>
                <a:latin typeface="方正静蕾简体" panose="02000000000000000000" pitchFamily="2" charset="-122"/>
                <a:ea typeface="方正静蕾简体" panose="02000000000000000000" pitchFamily="2" charset="-122"/>
              </a:rPr>
              <a:t>请在这里输入</a:t>
            </a:r>
            <a:r>
              <a:rPr lang="zh-CN" altLang="en-US" sz="1600" smtClean="0">
                <a:solidFill>
                  <a:schemeClr val="tx1">
                    <a:lumMod val="85000"/>
                    <a:lumOff val="15000"/>
                  </a:schemeClr>
                </a:solidFill>
                <a:latin typeface="方正静蕾简体" panose="02000000000000000000" pitchFamily="2" charset="-122"/>
                <a:ea typeface="方正静蕾简体" panose="02000000000000000000" pitchFamily="2" charset="-122"/>
              </a:rPr>
              <a:t>文字</a:t>
            </a:r>
            <a:r>
              <a:rPr lang="zh-CN" altLang="en-US" sz="1600">
                <a:solidFill>
                  <a:schemeClr val="tx1">
                    <a:lumMod val="85000"/>
                    <a:lumOff val="15000"/>
                  </a:schemeClr>
                </a:solidFill>
                <a:latin typeface="方正静蕾简体" panose="02000000000000000000" pitchFamily="2" charset="-122"/>
                <a:ea typeface="方正静蕾简体" panose="02000000000000000000" pitchFamily="2" charset="-122"/>
              </a:rPr>
              <a:t>请在这里输入</a:t>
            </a:r>
            <a:r>
              <a:rPr lang="zh-CN" altLang="en-US" sz="1600" smtClean="0">
                <a:solidFill>
                  <a:schemeClr val="tx1">
                    <a:lumMod val="85000"/>
                    <a:lumOff val="15000"/>
                  </a:schemeClr>
                </a:solidFill>
                <a:latin typeface="方正静蕾简体" panose="02000000000000000000" pitchFamily="2" charset="-122"/>
                <a:ea typeface="方正静蕾简体" panose="02000000000000000000" pitchFamily="2" charset="-122"/>
              </a:rPr>
              <a:t>文字</a:t>
            </a:r>
            <a:endParaRPr lang="zh-CN" altLang="en-US" sz="160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48" name="矩形 47"/>
          <p:cNvSpPr/>
          <p:nvPr/>
        </p:nvSpPr>
        <p:spPr>
          <a:xfrm>
            <a:off x="8345297" y="5004063"/>
            <a:ext cx="792205" cy="707886"/>
          </a:xfrm>
          <a:prstGeom prst="rect">
            <a:avLst/>
          </a:prstGeom>
        </p:spPr>
        <p:txBody>
          <a:bodyPr wrap="none">
            <a:spAutoFit/>
          </a:bodyPr>
          <a:lstStyle/>
          <a:p>
            <a:pPr algn="r"/>
            <a:r>
              <a:rPr lang="en-US" altLang="zh-CN" sz="4000" b="1" smtClean="0">
                <a:solidFill>
                  <a:schemeClr val="tx1">
                    <a:lumMod val="85000"/>
                    <a:lumOff val="15000"/>
                  </a:schemeClr>
                </a:solidFill>
                <a:latin typeface="方正静蕾简体" panose="02000000000000000000" pitchFamily="2" charset="-122"/>
                <a:ea typeface="方正静蕾简体" panose="02000000000000000000" pitchFamily="2" charset="-122"/>
              </a:rPr>
              <a:t>72</a:t>
            </a:r>
            <a:r>
              <a:rPr lang="en-US" altLang="zh-CN" sz="2400" b="1" smtClean="0">
                <a:solidFill>
                  <a:schemeClr val="tx1">
                    <a:lumMod val="85000"/>
                    <a:lumOff val="15000"/>
                  </a:schemeClr>
                </a:solidFill>
                <a:latin typeface="方正静蕾简体" panose="02000000000000000000" pitchFamily="2" charset="-122"/>
                <a:ea typeface="方正静蕾简体" panose="02000000000000000000" pitchFamily="2" charset="-122"/>
              </a:rPr>
              <a:t>%</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864961" y="2980925"/>
            <a:ext cx="2418301" cy="852310"/>
          </a:xfrm>
          <a:prstGeom prst="rect">
            <a:avLst/>
          </a:prstGeom>
          <a:solidFill>
            <a:srgbClr val="E9C1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a:stretch>
            <a:fillRect/>
          </a:stretch>
        </p:blipFill>
        <p:spPr>
          <a:xfrm flipH="1">
            <a:off x="5680502" y="5139663"/>
            <a:ext cx="884004" cy="343989"/>
          </a:xfrm>
          <a:prstGeom prst="rect">
            <a:avLst/>
          </a:prstGeom>
        </p:spPr>
      </p:pic>
      <p:pic>
        <p:nvPicPr>
          <p:cNvPr id="10" name="图片 9"/>
          <p:cNvPicPr>
            <a:picLocks noChangeAspect="1"/>
          </p:cNvPicPr>
          <p:nvPr/>
        </p:nvPicPr>
        <p:blipFill rotWithShape="1">
          <a:blip r:embed="rId2" cstate="print">
            <a:extLst>
              <a:ext uri="{28A0092B-C50C-407E-A947-70E740481C1C}">
                <a14:useLocalDpi xmlns:a14="http://schemas.microsoft.com/office/drawing/2010/main" val="0"/>
              </a:ext>
            </a:extLst>
          </a:blip>
          <a:srcRect l="27330" t="259" r="15493"/>
          <a:stretch>
            <a:fillRect/>
          </a:stretch>
        </p:blipFill>
        <p:spPr>
          <a:xfrm>
            <a:off x="11611621" y="2468252"/>
            <a:ext cx="1160758" cy="2024822"/>
          </a:xfrm>
          <a:prstGeom prst="rect">
            <a:avLst/>
          </a:prstGeom>
        </p:spPr>
      </p:pic>
      <p:pic>
        <p:nvPicPr>
          <p:cNvPr id="12" name="图片 11"/>
          <p:cNvPicPr>
            <a:picLocks noChangeAspect="1"/>
          </p:cNvPicPr>
          <p:nvPr/>
        </p:nvPicPr>
        <p:blipFill rotWithShape="1">
          <a:blip r:embed="rId2" cstate="print">
            <a:extLst>
              <a:ext uri="{28A0092B-C50C-407E-A947-70E740481C1C}">
                <a14:useLocalDpi xmlns:a14="http://schemas.microsoft.com/office/drawing/2010/main" val="0"/>
              </a:ext>
            </a:extLst>
          </a:blip>
          <a:srcRect l="27330" t="259" r="15493"/>
          <a:stretch>
            <a:fillRect/>
          </a:stretch>
        </p:blipFill>
        <p:spPr>
          <a:xfrm>
            <a:off x="-424160" y="2636821"/>
            <a:ext cx="908255" cy="1584357"/>
          </a:xfrm>
          <a:prstGeom prst="rect">
            <a:avLst/>
          </a:prstGeom>
        </p:spPr>
      </p:pic>
      <p:sp>
        <p:nvSpPr>
          <p:cNvPr id="22" name="文本框 21"/>
          <p:cNvSpPr txBox="1"/>
          <p:nvPr/>
        </p:nvSpPr>
        <p:spPr>
          <a:xfrm>
            <a:off x="4965427" y="3023944"/>
            <a:ext cx="2261146" cy="707886"/>
          </a:xfrm>
          <a:prstGeom prst="rect">
            <a:avLst/>
          </a:prstGeom>
          <a:noFill/>
        </p:spPr>
        <p:txBody>
          <a:bodyPr wrap="square" rtlCol="0">
            <a:spAutoFit/>
          </a:bodyPr>
          <a:lstStyle/>
          <a:p>
            <a:pPr algn="dist"/>
            <a:r>
              <a:rPr lang="zh-CN" altLang="en-US" sz="4000" b="1" smtClean="0">
                <a:solidFill>
                  <a:schemeClr val="tx1">
                    <a:lumMod val="85000"/>
                    <a:lumOff val="15000"/>
                  </a:schemeClr>
                </a:solidFill>
                <a:latin typeface="方正静蕾简体" panose="02000000000000000000" pitchFamily="2" charset="-122"/>
                <a:ea typeface="方正静蕾简体" panose="02000000000000000000" pitchFamily="2" charset="-122"/>
              </a:rPr>
              <a:t>第三章</a:t>
            </a:r>
            <a:endParaRPr lang="zh-CN" altLang="en-US" sz="4000" b="1">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nvGrpSpPr>
          <p:cNvPr id="3" name="组合 2"/>
          <p:cNvGrpSpPr/>
          <p:nvPr/>
        </p:nvGrpSpPr>
        <p:grpSpPr>
          <a:xfrm>
            <a:off x="3460481" y="205550"/>
            <a:ext cx="5174753" cy="2530401"/>
            <a:chOff x="2909992" y="151231"/>
            <a:chExt cx="6270709" cy="3066312"/>
          </a:xfrm>
        </p:grpSpPr>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10951" y="253943"/>
              <a:ext cx="1462891" cy="1462891"/>
            </a:xfrm>
            <a:prstGeom prst="rect">
              <a:avLst/>
            </a:prstGeom>
          </p:spPr>
        </p:pic>
        <p:pic>
          <p:nvPicPr>
            <p:cNvPr id="7" name="图片 6"/>
            <p:cNvPicPr>
              <a:picLocks noChangeAspect="1"/>
            </p:cNvPicPr>
            <p:nvPr/>
          </p:nvPicPr>
          <p:blipFill rotWithShape="1">
            <a:blip r:embed="rId4" cstate="print">
              <a:extLst>
                <a:ext uri="{28A0092B-C50C-407E-A947-70E740481C1C}">
                  <a14:useLocalDpi xmlns:a14="http://schemas.microsoft.com/office/drawing/2010/main" val="0"/>
                </a:ext>
              </a:extLst>
            </a:blip>
            <a:srcRect t="13104" r="1623" b="18167"/>
            <a:stretch>
              <a:fillRect/>
            </a:stretch>
          </p:blipFill>
          <p:spPr>
            <a:xfrm flipH="1">
              <a:off x="3097106" y="1161324"/>
              <a:ext cx="2206885" cy="1571555"/>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08927" y="2272346"/>
              <a:ext cx="945197" cy="945197"/>
            </a:xfrm>
            <a:prstGeom prst="rect">
              <a:avLst/>
            </a:prstGeom>
          </p:spPr>
        </p:pic>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570596" y="1000702"/>
              <a:ext cx="1050807" cy="1050807"/>
            </a:xfrm>
            <a:prstGeom prst="rect">
              <a:avLst/>
            </a:prstGeom>
          </p:spPr>
        </p:pic>
        <p:pic>
          <p:nvPicPr>
            <p:cNvPr id="14" name="图片 13"/>
            <p:cNvPicPr>
              <a:picLocks noChangeAspect="1"/>
            </p:cNvPicPr>
            <p:nvPr/>
          </p:nvPicPr>
          <p:blipFill>
            <a:blip r:embed="rId7"/>
            <a:stretch>
              <a:fillRect/>
            </a:stretch>
          </p:blipFill>
          <p:spPr>
            <a:xfrm rot="10800000">
              <a:off x="8273842" y="628673"/>
              <a:ext cx="906859" cy="602032"/>
            </a:xfrm>
            <a:prstGeom prst="rect">
              <a:avLst/>
            </a:prstGeom>
          </p:spPr>
        </p:pic>
        <p:pic>
          <p:nvPicPr>
            <p:cNvPr id="17" name="图片 16"/>
            <p:cNvPicPr>
              <a:picLocks noChangeAspect="1"/>
            </p:cNvPicPr>
            <p:nvPr/>
          </p:nvPicPr>
          <p:blipFill rotWithShape="1">
            <a:blip r:embed="rId8"/>
            <a:srcRect l="5863" t="2873"/>
            <a:stretch>
              <a:fillRect/>
            </a:stretch>
          </p:blipFill>
          <p:spPr>
            <a:xfrm>
              <a:off x="6701489" y="1716834"/>
              <a:ext cx="1142787" cy="460533"/>
            </a:xfrm>
            <a:prstGeom prst="rect">
              <a:avLst/>
            </a:prstGeom>
          </p:spPr>
        </p:pic>
        <p:pic>
          <p:nvPicPr>
            <p:cNvPr id="23" name="图片 22"/>
            <p:cNvPicPr>
              <a:picLocks noChangeAspect="1"/>
            </p:cNvPicPr>
            <p:nvPr/>
          </p:nvPicPr>
          <p:blipFill rotWithShape="1">
            <a:blip r:embed="rId8"/>
            <a:srcRect l="5863" t="2873"/>
            <a:stretch>
              <a:fillRect/>
            </a:stretch>
          </p:blipFill>
          <p:spPr>
            <a:xfrm rot="10800000">
              <a:off x="4373078" y="590372"/>
              <a:ext cx="1142787" cy="460533"/>
            </a:xfrm>
            <a:prstGeom prst="rect">
              <a:avLst/>
            </a:prstGeom>
          </p:spPr>
        </p:pic>
        <p:pic>
          <p:nvPicPr>
            <p:cNvPr id="24" name="图片 23"/>
            <p:cNvPicPr>
              <a:picLocks noChangeAspect="1"/>
            </p:cNvPicPr>
            <p:nvPr/>
          </p:nvPicPr>
          <p:blipFill>
            <a:blip r:embed="rId9"/>
            <a:stretch>
              <a:fillRect/>
            </a:stretch>
          </p:blipFill>
          <p:spPr>
            <a:xfrm>
              <a:off x="2909992" y="151231"/>
              <a:ext cx="912208" cy="954884"/>
            </a:xfrm>
            <a:prstGeom prst="rect">
              <a:avLst/>
            </a:prstGeom>
          </p:spPr>
        </p:pic>
      </p:grpSp>
      <p:sp>
        <p:nvSpPr>
          <p:cNvPr id="26" name="文本框 25"/>
          <p:cNvSpPr txBox="1"/>
          <p:nvPr/>
        </p:nvSpPr>
        <p:spPr>
          <a:xfrm>
            <a:off x="4213259" y="4221178"/>
            <a:ext cx="3818491" cy="584775"/>
          </a:xfrm>
          <a:prstGeom prst="rect">
            <a:avLst/>
          </a:prstGeom>
          <a:noFill/>
        </p:spPr>
        <p:txBody>
          <a:bodyPr wrap="square" rtlCol="0">
            <a:spAutoFit/>
          </a:bodyPr>
          <a:lstStyle/>
          <a:p>
            <a:pPr algn="dist"/>
            <a:r>
              <a:rPr lang="zh-CN" altLang="en-US" sz="3200" b="1" smtClean="0">
                <a:solidFill>
                  <a:schemeClr val="tx1">
                    <a:lumMod val="95000"/>
                    <a:lumOff val="5000"/>
                  </a:schemeClr>
                </a:solidFill>
                <a:latin typeface="方正静蕾简体" panose="02000000000000000000" pitchFamily="2" charset="-122"/>
                <a:ea typeface="方正静蕾简体" panose="02000000000000000000" pitchFamily="2" charset="-122"/>
              </a:rPr>
              <a:t>请</a:t>
            </a:r>
            <a:r>
              <a:rPr lang="zh-CN" altLang="en-US" sz="32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在此</a:t>
            </a:r>
            <a:r>
              <a:rPr lang="zh-CN" altLang="en-US" sz="3200" b="1" dirty="0" smtClean="0">
                <a:solidFill>
                  <a:srgbClr val="E9C12E"/>
                </a:solidFill>
                <a:latin typeface="方正静蕾简体" panose="02000000000000000000" pitchFamily="2" charset="-122"/>
                <a:ea typeface="方正静蕾简体" panose="02000000000000000000" pitchFamily="2" charset="-122"/>
              </a:rPr>
              <a:t>输入</a:t>
            </a:r>
            <a:r>
              <a:rPr lang="zh-CN" altLang="en-US" sz="32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小标题</a:t>
            </a:r>
            <a:endParaRPr lang="zh-CN" altLang="en-US" sz="32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1"/>
          <a:stretch>
            <a:fillRect/>
          </a:stretch>
        </p:blipFill>
        <p:spPr>
          <a:xfrm>
            <a:off x="90535" y="91947"/>
            <a:ext cx="722220" cy="756007"/>
          </a:xfrm>
          <a:prstGeom prst="rect">
            <a:avLst/>
          </a:prstGeom>
        </p:spPr>
      </p:pic>
      <p:sp>
        <p:nvSpPr>
          <p:cNvPr id="93" name="文本框 92"/>
          <p:cNvSpPr txBox="1"/>
          <p:nvPr/>
        </p:nvSpPr>
        <p:spPr>
          <a:xfrm>
            <a:off x="1067839" y="216339"/>
            <a:ext cx="3467388" cy="584775"/>
          </a:xfrm>
          <a:prstGeom prst="rect">
            <a:avLst/>
          </a:prstGeom>
          <a:noFill/>
        </p:spPr>
        <p:txBody>
          <a:bodyPr wrap="square" rtlCol="0">
            <a:spAutoFit/>
          </a:bodyPr>
          <a:lstStyle/>
          <a:p>
            <a:pPr algn="dist"/>
            <a:r>
              <a:rPr lang="zh-CN" altLang="en-US" sz="3200" b="1" smtClean="0">
                <a:solidFill>
                  <a:schemeClr val="tx1">
                    <a:lumMod val="85000"/>
                    <a:lumOff val="15000"/>
                  </a:schemeClr>
                </a:solidFill>
                <a:latin typeface="方正静蕾简体" panose="02000000000000000000" pitchFamily="2" charset="-122"/>
                <a:ea typeface="方正静蕾简体" panose="02000000000000000000" pitchFamily="2" charset="-122"/>
              </a:rPr>
              <a:t>添加您的精彩标题</a:t>
            </a:r>
            <a:endParaRPr lang="zh-CN" altLang="en-US" sz="3200" b="1">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pic>
        <p:nvPicPr>
          <p:cNvPr id="20" name="图片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72712" y="869133"/>
            <a:ext cx="4219288" cy="5101628"/>
          </a:xfrm>
          <a:prstGeom prst="rect">
            <a:avLst/>
          </a:prstGeom>
        </p:spPr>
      </p:pic>
      <p:sp>
        <p:nvSpPr>
          <p:cNvPr id="21" name="文本框 20"/>
          <p:cNvSpPr txBox="1"/>
          <p:nvPr/>
        </p:nvSpPr>
        <p:spPr>
          <a:xfrm>
            <a:off x="1951638" y="2207642"/>
            <a:ext cx="3411767" cy="584775"/>
          </a:xfrm>
          <a:prstGeom prst="rect">
            <a:avLst/>
          </a:prstGeom>
          <a:noFill/>
        </p:spPr>
        <p:txBody>
          <a:bodyPr wrap="square" rtlCol="0">
            <a:spAutoFit/>
          </a:bodyPr>
          <a:lstStyle/>
          <a:p>
            <a:r>
              <a:rPr lang="zh-CN" altLang="en-US" sz="3200" b="1">
                <a:latin typeface="方正静蕾简体" panose="02000000000000000000" pitchFamily="2" charset="-122"/>
                <a:ea typeface="方正静蕾简体" panose="02000000000000000000" pitchFamily="2" charset="-122"/>
              </a:rPr>
              <a:t>这里是</a:t>
            </a:r>
            <a:r>
              <a:rPr lang="zh-CN" altLang="en-US" sz="3200" b="1" smtClean="0">
                <a:solidFill>
                  <a:srgbClr val="E9C12E"/>
                </a:solidFill>
                <a:latin typeface="方正静蕾简体" panose="02000000000000000000" pitchFamily="2" charset="-122"/>
                <a:ea typeface="方正静蕾简体" panose="02000000000000000000" pitchFamily="2" charset="-122"/>
              </a:rPr>
              <a:t>一个</a:t>
            </a:r>
            <a:r>
              <a:rPr lang="zh-CN" altLang="en-US" sz="3200" b="1" smtClean="0">
                <a:latin typeface="方正静蕾简体" panose="02000000000000000000" pitchFamily="2" charset="-122"/>
                <a:ea typeface="方正静蕾简体" panose="02000000000000000000" pitchFamily="2" charset="-122"/>
              </a:rPr>
              <a:t>标题</a:t>
            </a:r>
            <a:endParaRPr lang="en-US" altLang="zh-CN" sz="3200" b="1" dirty="0">
              <a:latin typeface="方正静蕾简体" panose="02000000000000000000" pitchFamily="2" charset="-122"/>
              <a:ea typeface="方正静蕾简体" panose="02000000000000000000" pitchFamily="2" charset="-122"/>
            </a:endParaRPr>
          </a:p>
        </p:txBody>
      </p:sp>
      <p:sp>
        <p:nvSpPr>
          <p:cNvPr id="22" name="Freeform 5"/>
          <p:cNvSpPr/>
          <p:nvPr/>
        </p:nvSpPr>
        <p:spPr bwMode="auto">
          <a:xfrm>
            <a:off x="1639739" y="2792417"/>
            <a:ext cx="3665592" cy="90285"/>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chemeClr val="tx1">
              <a:lumMod val="65000"/>
              <a:lumOff val="35000"/>
            </a:schemeClr>
          </a:solidFill>
          <a:ln>
            <a:solidFill>
              <a:schemeClr val="tx1"/>
            </a:solidFill>
          </a:ln>
        </p:spPr>
        <p:txBody>
          <a:bodyPr vert="horz" wrap="square" lIns="91440" tIns="45720" rIns="91440" bIns="45720" numCol="1" anchor="t" anchorCtr="0" compatLnSpc="1"/>
          <a:lstStyle/>
          <a:p>
            <a:endParaRPr lang="zh-CN" altLang="en-US"/>
          </a:p>
        </p:txBody>
      </p:sp>
      <p:sp>
        <p:nvSpPr>
          <p:cNvPr id="23" name="Freeform 5"/>
          <p:cNvSpPr/>
          <p:nvPr/>
        </p:nvSpPr>
        <p:spPr bwMode="auto">
          <a:xfrm rot="5400000">
            <a:off x="299962" y="3799193"/>
            <a:ext cx="3223945" cy="79407"/>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chemeClr val="tx1">
              <a:lumMod val="65000"/>
              <a:lumOff val="35000"/>
            </a:schemeClr>
          </a:solidFill>
          <a:ln>
            <a:solidFill>
              <a:schemeClr val="tx1"/>
            </a:solidFill>
          </a:ln>
        </p:spPr>
        <p:txBody>
          <a:bodyPr vert="horz" wrap="square" lIns="91440" tIns="45720" rIns="91440" bIns="45720" numCol="1" anchor="t" anchorCtr="0" compatLnSpc="1"/>
          <a:lstStyle/>
          <a:p>
            <a:endParaRPr lang="zh-CN" altLang="en-US"/>
          </a:p>
        </p:txBody>
      </p:sp>
      <p:sp>
        <p:nvSpPr>
          <p:cNvPr id="25" name="文本框 24"/>
          <p:cNvSpPr txBox="1"/>
          <p:nvPr/>
        </p:nvSpPr>
        <p:spPr>
          <a:xfrm>
            <a:off x="2089768" y="3151122"/>
            <a:ext cx="3677290" cy="900246"/>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sz="1400" dirty="0">
                <a:solidFill>
                  <a:srgbClr val="282826"/>
                </a:solidFill>
                <a:latin typeface="方正静蕾简体" panose="02000000000000000000" pitchFamily="2" charset="-122"/>
                <a:ea typeface="方正静蕾简体" panose="02000000000000000000" pitchFamily="2" charset="-122"/>
              </a:rPr>
              <a:t>请在这里输入文字请在这里输入文字请在这里输入文字请在这里输入文字请在这里输入文字请在这里输入文字请在这里输入</a:t>
            </a:r>
            <a:endParaRPr lang="zh-CN" altLang="en-US" sz="1400" dirty="0">
              <a:solidFill>
                <a:srgbClr val="282826"/>
              </a:solidFill>
              <a:latin typeface="方正静蕾简体" panose="02000000000000000000" pitchFamily="2" charset="-122"/>
              <a:ea typeface="方正静蕾简体" panose="02000000000000000000" pitchFamily="2" charset="-122"/>
            </a:endParaRPr>
          </a:p>
        </p:txBody>
      </p:sp>
      <p:sp>
        <p:nvSpPr>
          <p:cNvPr id="26" name="文本框 25"/>
          <p:cNvSpPr txBox="1"/>
          <p:nvPr/>
        </p:nvSpPr>
        <p:spPr>
          <a:xfrm>
            <a:off x="2089768" y="4217922"/>
            <a:ext cx="3677290" cy="900246"/>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sz="1400" dirty="0">
                <a:solidFill>
                  <a:srgbClr val="282826"/>
                </a:solidFill>
                <a:latin typeface="方正静蕾简体" panose="02000000000000000000" pitchFamily="2" charset="-122"/>
                <a:ea typeface="方正静蕾简体" panose="02000000000000000000" pitchFamily="2" charset="-122"/>
              </a:rPr>
              <a:t>请在这里输入文字请在这里输入文字请在这里输入文字请在这里输入文字请在这里输入文字请在这里输入文字请在这里输入</a:t>
            </a:r>
            <a:endParaRPr lang="zh-CN" altLang="en-US" sz="1400" dirty="0">
              <a:solidFill>
                <a:srgbClr val="282826"/>
              </a:solidFill>
              <a:latin typeface="方正静蕾简体" panose="02000000000000000000" pitchFamily="2" charset="-122"/>
              <a:ea typeface="方正静蕾简体" panose="02000000000000000000" pitchFamily="2"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1"/>
          <a:stretch>
            <a:fillRect/>
          </a:stretch>
        </p:blipFill>
        <p:spPr>
          <a:xfrm>
            <a:off x="90535" y="91947"/>
            <a:ext cx="722220" cy="756007"/>
          </a:xfrm>
          <a:prstGeom prst="rect">
            <a:avLst/>
          </a:prstGeom>
        </p:spPr>
      </p:pic>
      <p:sp>
        <p:nvSpPr>
          <p:cNvPr id="93" name="文本框 92"/>
          <p:cNvSpPr txBox="1"/>
          <p:nvPr/>
        </p:nvSpPr>
        <p:spPr>
          <a:xfrm>
            <a:off x="1067839" y="216339"/>
            <a:ext cx="3467388" cy="584775"/>
          </a:xfrm>
          <a:prstGeom prst="rect">
            <a:avLst/>
          </a:prstGeom>
          <a:noFill/>
        </p:spPr>
        <p:txBody>
          <a:bodyPr wrap="square" rtlCol="0">
            <a:spAutoFit/>
          </a:bodyPr>
          <a:lstStyle/>
          <a:p>
            <a:pPr algn="dist"/>
            <a:r>
              <a:rPr lang="zh-CN" altLang="en-US" sz="3200" b="1" smtClean="0">
                <a:solidFill>
                  <a:schemeClr val="tx1">
                    <a:lumMod val="85000"/>
                    <a:lumOff val="15000"/>
                  </a:schemeClr>
                </a:solidFill>
                <a:latin typeface="方正静蕾简体" panose="02000000000000000000" pitchFamily="2" charset="-122"/>
                <a:ea typeface="方正静蕾简体" panose="02000000000000000000" pitchFamily="2" charset="-122"/>
              </a:rPr>
              <a:t>添加您的精彩标题</a:t>
            </a:r>
            <a:endParaRPr lang="zh-CN" altLang="en-US" sz="3200" b="1">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nvGrpSpPr>
          <p:cNvPr id="10" name="Group 4"/>
          <p:cNvGrpSpPr>
            <a:grpSpLocks noChangeAspect="1"/>
          </p:cNvGrpSpPr>
          <p:nvPr/>
        </p:nvGrpSpPr>
        <p:grpSpPr bwMode="auto">
          <a:xfrm rot="8206570">
            <a:off x="5596892" y="1478830"/>
            <a:ext cx="858774" cy="4591138"/>
            <a:chOff x="3468" y="167"/>
            <a:chExt cx="754" cy="4031"/>
          </a:xfrm>
        </p:grpSpPr>
        <p:sp>
          <p:nvSpPr>
            <p:cNvPr id="11" name="Freeform 5"/>
            <p:cNvSpPr/>
            <p:nvPr/>
          </p:nvSpPr>
          <p:spPr bwMode="auto">
            <a:xfrm>
              <a:off x="3468" y="3742"/>
              <a:ext cx="754" cy="456"/>
            </a:xfrm>
            <a:custGeom>
              <a:avLst/>
              <a:gdLst>
                <a:gd name="T0" fmla="*/ 305 w 316"/>
                <a:gd name="T1" fmla="*/ 141 h 193"/>
                <a:gd name="T2" fmla="*/ 4 w 316"/>
                <a:gd name="T3" fmla="*/ 135 h 193"/>
                <a:gd name="T4" fmla="*/ 31 w 316"/>
                <a:gd name="T5" fmla="*/ 0 h 193"/>
                <a:gd name="T6" fmla="*/ 31 w 316"/>
                <a:gd name="T7" fmla="*/ 0 h 193"/>
                <a:gd name="T8" fmla="*/ 285 w 316"/>
                <a:gd name="T9" fmla="*/ 2 h 193"/>
                <a:gd name="T10" fmla="*/ 305 w 316"/>
                <a:gd name="T11" fmla="*/ 141 h 193"/>
              </a:gdLst>
              <a:ahLst/>
              <a:cxnLst>
                <a:cxn ang="0">
                  <a:pos x="T0" y="T1"/>
                </a:cxn>
                <a:cxn ang="0">
                  <a:pos x="T2" y="T3"/>
                </a:cxn>
                <a:cxn ang="0">
                  <a:pos x="T4" y="T5"/>
                </a:cxn>
                <a:cxn ang="0">
                  <a:pos x="T6" y="T7"/>
                </a:cxn>
                <a:cxn ang="0">
                  <a:pos x="T8" y="T9"/>
                </a:cxn>
                <a:cxn ang="0">
                  <a:pos x="T10" y="T11"/>
                </a:cxn>
              </a:cxnLst>
              <a:rect l="0" t="0" r="r" b="b"/>
              <a:pathLst>
                <a:path w="316" h="193">
                  <a:moveTo>
                    <a:pt x="305" y="141"/>
                  </a:moveTo>
                  <a:cubicBezTo>
                    <a:pt x="267" y="193"/>
                    <a:pt x="16" y="177"/>
                    <a:pt x="4" y="135"/>
                  </a:cubicBezTo>
                  <a:cubicBezTo>
                    <a:pt x="0" y="121"/>
                    <a:pt x="31" y="0"/>
                    <a:pt x="31" y="0"/>
                  </a:cubicBezTo>
                  <a:cubicBezTo>
                    <a:pt x="31" y="0"/>
                    <a:pt x="31" y="0"/>
                    <a:pt x="31" y="0"/>
                  </a:cubicBezTo>
                  <a:cubicBezTo>
                    <a:pt x="49" y="7"/>
                    <a:pt x="159" y="45"/>
                    <a:pt x="285" y="2"/>
                  </a:cubicBezTo>
                  <a:cubicBezTo>
                    <a:pt x="285" y="2"/>
                    <a:pt x="316" y="126"/>
                    <a:pt x="305" y="141"/>
                  </a:cubicBezTo>
                  <a:close/>
                </a:path>
              </a:pathLst>
            </a:custGeom>
            <a:solidFill>
              <a:srgbClr val="E9C12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6"/>
            <p:cNvSpPr/>
            <p:nvPr/>
          </p:nvSpPr>
          <p:spPr bwMode="auto">
            <a:xfrm>
              <a:off x="3535" y="3427"/>
              <a:ext cx="622" cy="421"/>
            </a:xfrm>
            <a:custGeom>
              <a:avLst/>
              <a:gdLst>
                <a:gd name="T0" fmla="*/ 259 w 261"/>
                <a:gd name="T1" fmla="*/ 3 h 178"/>
                <a:gd name="T2" fmla="*/ 259 w 261"/>
                <a:gd name="T3" fmla="*/ 1 h 178"/>
                <a:gd name="T4" fmla="*/ 261 w 261"/>
                <a:gd name="T5" fmla="*/ 2 h 178"/>
                <a:gd name="T6" fmla="*/ 261 w 261"/>
                <a:gd name="T7" fmla="*/ 134 h 178"/>
                <a:gd name="T8" fmla="*/ 257 w 261"/>
                <a:gd name="T9" fmla="*/ 135 h 178"/>
                <a:gd name="T10" fmla="*/ 3 w 261"/>
                <a:gd name="T11" fmla="*/ 133 h 178"/>
                <a:gd name="T12" fmla="*/ 0 w 261"/>
                <a:gd name="T13" fmla="*/ 131 h 178"/>
                <a:gd name="T14" fmla="*/ 0 w 261"/>
                <a:gd name="T15" fmla="*/ 0 h 178"/>
                <a:gd name="T16" fmla="*/ 4 w 261"/>
                <a:gd name="T17" fmla="*/ 1 h 178"/>
                <a:gd name="T18" fmla="*/ 259 w 261"/>
                <a:gd name="T19" fmla="*/ 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178">
                  <a:moveTo>
                    <a:pt x="259" y="3"/>
                  </a:moveTo>
                  <a:cubicBezTo>
                    <a:pt x="259" y="1"/>
                    <a:pt x="259" y="1"/>
                    <a:pt x="259" y="1"/>
                  </a:cubicBezTo>
                  <a:cubicBezTo>
                    <a:pt x="261" y="2"/>
                    <a:pt x="261" y="2"/>
                    <a:pt x="261" y="2"/>
                  </a:cubicBezTo>
                  <a:cubicBezTo>
                    <a:pt x="261" y="134"/>
                    <a:pt x="261" y="134"/>
                    <a:pt x="261" y="134"/>
                  </a:cubicBezTo>
                  <a:cubicBezTo>
                    <a:pt x="260" y="134"/>
                    <a:pt x="258" y="135"/>
                    <a:pt x="257" y="135"/>
                  </a:cubicBezTo>
                  <a:cubicBezTo>
                    <a:pt x="131" y="178"/>
                    <a:pt x="21" y="140"/>
                    <a:pt x="3" y="133"/>
                  </a:cubicBezTo>
                  <a:cubicBezTo>
                    <a:pt x="1" y="132"/>
                    <a:pt x="0" y="131"/>
                    <a:pt x="0" y="131"/>
                  </a:cubicBezTo>
                  <a:cubicBezTo>
                    <a:pt x="0" y="0"/>
                    <a:pt x="0" y="0"/>
                    <a:pt x="0" y="0"/>
                  </a:cubicBezTo>
                  <a:cubicBezTo>
                    <a:pt x="0" y="0"/>
                    <a:pt x="1" y="0"/>
                    <a:pt x="4" y="1"/>
                  </a:cubicBezTo>
                  <a:cubicBezTo>
                    <a:pt x="23" y="9"/>
                    <a:pt x="132" y="47"/>
                    <a:pt x="259" y="3"/>
                  </a:cubicBezTo>
                  <a:close/>
                </a:path>
              </a:pathLst>
            </a:custGeom>
            <a:solidFill>
              <a:srgbClr val="C9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9"/>
            <p:cNvSpPr/>
            <p:nvPr/>
          </p:nvSpPr>
          <p:spPr bwMode="auto">
            <a:xfrm>
              <a:off x="3776" y="167"/>
              <a:ext cx="136" cy="158"/>
            </a:xfrm>
            <a:custGeom>
              <a:avLst/>
              <a:gdLst>
                <a:gd name="T0" fmla="*/ 0 w 57"/>
                <a:gd name="T1" fmla="*/ 58 h 67"/>
                <a:gd name="T2" fmla="*/ 30 w 57"/>
                <a:gd name="T3" fmla="*/ 0 h 67"/>
                <a:gd name="T4" fmla="*/ 57 w 57"/>
                <a:gd name="T5" fmla="*/ 58 h 67"/>
                <a:gd name="T6" fmla="*/ 30 w 57"/>
                <a:gd name="T7" fmla="*/ 67 h 67"/>
                <a:gd name="T8" fmla="*/ 0 w 57"/>
                <a:gd name="T9" fmla="*/ 58 h 67"/>
              </a:gdLst>
              <a:ahLst/>
              <a:cxnLst>
                <a:cxn ang="0">
                  <a:pos x="T0" y="T1"/>
                </a:cxn>
                <a:cxn ang="0">
                  <a:pos x="T2" y="T3"/>
                </a:cxn>
                <a:cxn ang="0">
                  <a:pos x="T4" y="T5"/>
                </a:cxn>
                <a:cxn ang="0">
                  <a:pos x="T6" y="T7"/>
                </a:cxn>
                <a:cxn ang="0">
                  <a:pos x="T8" y="T9"/>
                </a:cxn>
              </a:cxnLst>
              <a:rect l="0" t="0" r="r" b="b"/>
              <a:pathLst>
                <a:path w="57" h="67">
                  <a:moveTo>
                    <a:pt x="0" y="58"/>
                  </a:moveTo>
                  <a:cubicBezTo>
                    <a:pt x="30" y="0"/>
                    <a:pt x="30" y="0"/>
                    <a:pt x="30" y="0"/>
                  </a:cubicBezTo>
                  <a:cubicBezTo>
                    <a:pt x="57" y="58"/>
                    <a:pt x="57" y="58"/>
                    <a:pt x="57" y="58"/>
                  </a:cubicBezTo>
                  <a:cubicBezTo>
                    <a:pt x="48" y="63"/>
                    <a:pt x="44" y="67"/>
                    <a:pt x="30" y="67"/>
                  </a:cubicBezTo>
                  <a:cubicBezTo>
                    <a:pt x="13" y="67"/>
                    <a:pt x="7" y="62"/>
                    <a:pt x="0" y="58"/>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0"/>
            <p:cNvSpPr/>
            <p:nvPr/>
          </p:nvSpPr>
          <p:spPr bwMode="auto">
            <a:xfrm>
              <a:off x="3752" y="614"/>
              <a:ext cx="226" cy="135"/>
            </a:xfrm>
            <a:custGeom>
              <a:avLst/>
              <a:gdLst>
                <a:gd name="T0" fmla="*/ 0 w 95"/>
                <a:gd name="T1" fmla="*/ 57 h 57"/>
                <a:gd name="T2" fmla="*/ 0 w 95"/>
                <a:gd name="T3" fmla="*/ 56 h 57"/>
                <a:gd name="T4" fmla="*/ 95 w 95"/>
                <a:gd name="T5" fmla="*/ 53 h 57"/>
              </a:gdLst>
              <a:ahLst/>
              <a:cxnLst>
                <a:cxn ang="0">
                  <a:pos x="T0" y="T1"/>
                </a:cxn>
                <a:cxn ang="0">
                  <a:pos x="T2" y="T3"/>
                </a:cxn>
                <a:cxn ang="0">
                  <a:pos x="T4" y="T5"/>
                </a:cxn>
              </a:cxnLst>
              <a:rect l="0" t="0" r="r" b="b"/>
              <a:pathLst>
                <a:path w="95" h="57">
                  <a:moveTo>
                    <a:pt x="0" y="57"/>
                  </a:moveTo>
                  <a:cubicBezTo>
                    <a:pt x="0" y="57"/>
                    <a:pt x="0" y="56"/>
                    <a:pt x="0" y="56"/>
                  </a:cubicBezTo>
                  <a:cubicBezTo>
                    <a:pt x="3" y="52"/>
                    <a:pt x="40" y="0"/>
                    <a:pt x="95" y="53"/>
                  </a:cubicBezTo>
                </a:path>
              </a:pathLst>
            </a:custGeom>
            <a:noFill/>
            <a:ln w="22225" cap="rnd">
              <a:solidFill>
                <a:srgbClr val="00000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 name="Freeform 11"/>
            <p:cNvSpPr/>
            <p:nvPr/>
          </p:nvSpPr>
          <p:spPr bwMode="auto">
            <a:xfrm>
              <a:off x="3537" y="652"/>
              <a:ext cx="215" cy="2777"/>
            </a:xfrm>
            <a:custGeom>
              <a:avLst/>
              <a:gdLst>
                <a:gd name="T0" fmla="*/ 3 w 90"/>
                <a:gd name="T1" fmla="*/ 1174 h 1174"/>
                <a:gd name="T2" fmla="*/ 2 w 90"/>
                <a:gd name="T3" fmla="*/ 1171 h 1174"/>
                <a:gd name="T4" fmla="*/ 0 w 90"/>
                <a:gd name="T5" fmla="*/ 41 h 1174"/>
                <a:gd name="T6" fmla="*/ 9 w 90"/>
                <a:gd name="T7" fmla="*/ 30 h 1174"/>
                <a:gd name="T8" fmla="*/ 90 w 90"/>
                <a:gd name="T9" fmla="*/ 40 h 1174"/>
              </a:gdLst>
              <a:ahLst/>
              <a:cxnLst>
                <a:cxn ang="0">
                  <a:pos x="T0" y="T1"/>
                </a:cxn>
                <a:cxn ang="0">
                  <a:pos x="T2" y="T3"/>
                </a:cxn>
                <a:cxn ang="0">
                  <a:pos x="T4" y="T5"/>
                </a:cxn>
                <a:cxn ang="0">
                  <a:pos x="T6" y="T7"/>
                </a:cxn>
                <a:cxn ang="0">
                  <a:pos x="T8" y="T9"/>
                </a:cxn>
              </a:cxnLst>
              <a:rect l="0" t="0" r="r" b="b"/>
              <a:pathLst>
                <a:path w="90" h="1174">
                  <a:moveTo>
                    <a:pt x="3" y="1174"/>
                  </a:moveTo>
                  <a:cubicBezTo>
                    <a:pt x="2" y="1171"/>
                    <a:pt x="2" y="1171"/>
                    <a:pt x="2" y="1171"/>
                  </a:cubicBezTo>
                  <a:cubicBezTo>
                    <a:pt x="0" y="41"/>
                    <a:pt x="0" y="41"/>
                    <a:pt x="0" y="41"/>
                  </a:cubicBezTo>
                  <a:cubicBezTo>
                    <a:pt x="0" y="41"/>
                    <a:pt x="3" y="36"/>
                    <a:pt x="9" y="30"/>
                  </a:cubicBezTo>
                  <a:cubicBezTo>
                    <a:pt x="23" y="17"/>
                    <a:pt x="52" y="0"/>
                    <a:pt x="90" y="40"/>
                  </a:cubicBezTo>
                </a:path>
              </a:pathLst>
            </a:custGeom>
            <a:noFill/>
            <a:ln w="22225" cap="rnd">
              <a:solidFill>
                <a:srgbClr val="00000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 name="Freeform 12"/>
            <p:cNvSpPr/>
            <p:nvPr/>
          </p:nvSpPr>
          <p:spPr bwMode="auto">
            <a:xfrm>
              <a:off x="3535" y="3427"/>
              <a:ext cx="622" cy="421"/>
            </a:xfrm>
            <a:custGeom>
              <a:avLst/>
              <a:gdLst>
                <a:gd name="T0" fmla="*/ 261 w 261"/>
                <a:gd name="T1" fmla="*/ 134 h 178"/>
                <a:gd name="T2" fmla="*/ 257 w 261"/>
                <a:gd name="T3" fmla="*/ 135 h 178"/>
                <a:gd name="T4" fmla="*/ 3 w 261"/>
                <a:gd name="T5" fmla="*/ 133 h 178"/>
                <a:gd name="T6" fmla="*/ 0 w 261"/>
                <a:gd name="T7" fmla="*/ 131 h 178"/>
                <a:gd name="T8" fmla="*/ 0 w 261"/>
                <a:gd name="T9" fmla="*/ 0 h 178"/>
              </a:gdLst>
              <a:ahLst/>
              <a:cxnLst>
                <a:cxn ang="0">
                  <a:pos x="T0" y="T1"/>
                </a:cxn>
                <a:cxn ang="0">
                  <a:pos x="T2" y="T3"/>
                </a:cxn>
                <a:cxn ang="0">
                  <a:pos x="T4" y="T5"/>
                </a:cxn>
                <a:cxn ang="0">
                  <a:pos x="T6" y="T7"/>
                </a:cxn>
                <a:cxn ang="0">
                  <a:pos x="T8" y="T9"/>
                </a:cxn>
              </a:cxnLst>
              <a:rect l="0" t="0" r="r" b="b"/>
              <a:pathLst>
                <a:path w="261" h="178">
                  <a:moveTo>
                    <a:pt x="261" y="134"/>
                  </a:moveTo>
                  <a:cubicBezTo>
                    <a:pt x="260" y="134"/>
                    <a:pt x="258" y="135"/>
                    <a:pt x="257" y="135"/>
                  </a:cubicBezTo>
                  <a:cubicBezTo>
                    <a:pt x="131" y="178"/>
                    <a:pt x="21" y="140"/>
                    <a:pt x="3" y="133"/>
                  </a:cubicBezTo>
                  <a:cubicBezTo>
                    <a:pt x="1" y="132"/>
                    <a:pt x="0" y="131"/>
                    <a:pt x="0" y="131"/>
                  </a:cubicBezTo>
                  <a:cubicBezTo>
                    <a:pt x="0" y="0"/>
                    <a:pt x="0" y="0"/>
                    <a:pt x="0" y="0"/>
                  </a:cubicBezTo>
                </a:path>
              </a:pathLst>
            </a:custGeom>
            <a:noFill/>
            <a:ln w="22225" cap="rnd">
              <a:solidFill>
                <a:srgbClr val="00000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 name="Freeform 13"/>
            <p:cNvSpPr/>
            <p:nvPr/>
          </p:nvSpPr>
          <p:spPr bwMode="auto">
            <a:xfrm>
              <a:off x="3535" y="3420"/>
              <a:ext cx="617" cy="118"/>
            </a:xfrm>
            <a:custGeom>
              <a:avLst/>
              <a:gdLst>
                <a:gd name="T0" fmla="*/ 259 w 259"/>
                <a:gd name="T1" fmla="*/ 5 h 50"/>
                <a:gd name="T2" fmla="*/ 259 w 259"/>
                <a:gd name="T3" fmla="*/ 6 h 50"/>
                <a:gd name="T4" fmla="*/ 4 w 259"/>
                <a:gd name="T5" fmla="*/ 4 h 50"/>
                <a:gd name="T6" fmla="*/ 0 w 259"/>
                <a:gd name="T7" fmla="*/ 3 h 50"/>
                <a:gd name="T8" fmla="*/ 3 w 259"/>
                <a:gd name="T9" fmla="*/ 1 h 50"/>
              </a:gdLst>
              <a:ahLst/>
              <a:cxnLst>
                <a:cxn ang="0">
                  <a:pos x="T0" y="T1"/>
                </a:cxn>
                <a:cxn ang="0">
                  <a:pos x="T2" y="T3"/>
                </a:cxn>
                <a:cxn ang="0">
                  <a:pos x="T4" y="T5"/>
                </a:cxn>
                <a:cxn ang="0">
                  <a:pos x="T6" y="T7"/>
                </a:cxn>
                <a:cxn ang="0">
                  <a:pos x="T8" y="T9"/>
                </a:cxn>
              </a:cxnLst>
              <a:rect l="0" t="0" r="r" b="b"/>
              <a:pathLst>
                <a:path w="259" h="50">
                  <a:moveTo>
                    <a:pt x="259" y="5"/>
                  </a:moveTo>
                  <a:cubicBezTo>
                    <a:pt x="259" y="5"/>
                    <a:pt x="259" y="6"/>
                    <a:pt x="259" y="6"/>
                  </a:cubicBezTo>
                  <a:cubicBezTo>
                    <a:pt x="132" y="50"/>
                    <a:pt x="23" y="12"/>
                    <a:pt x="4" y="4"/>
                  </a:cubicBezTo>
                  <a:cubicBezTo>
                    <a:pt x="1" y="3"/>
                    <a:pt x="0" y="3"/>
                    <a:pt x="0" y="3"/>
                  </a:cubicBezTo>
                  <a:cubicBezTo>
                    <a:pt x="0" y="3"/>
                    <a:pt x="2" y="0"/>
                    <a:pt x="3" y="1"/>
                  </a:cubicBezTo>
                </a:path>
              </a:pathLst>
            </a:custGeom>
            <a:noFill/>
            <a:ln w="22225" cap="rnd">
              <a:solidFill>
                <a:srgbClr val="00000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 name="Freeform 14"/>
            <p:cNvSpPr/>
            <p:nvPr/>
          </p:nvSpPr>
          <p:spPr bwMode="auto">
            <a:xfrm>
              <a:off x="3568" y="3481"/>
              <a:ext cx="553" cy="81"/>
            </a:xfrm>
            <a:custGeom>
              <a:avLst/>
              <a:gdLst>
                <a:gd name="T0" fmla="*/ 0 w 232"/>
                <a:gd name="T1" fmla="*/ 0 h 34"/>
                <a:gd name="T2" fmla="*/ 232 w 232"/>
                <a:gd name="T3" fmla="*/ 1 h 34"/>
              </a:gdLst>
              <a:ahLst/>
              <a:cxnLst>
                <a:cxn ang="0">
                  <a:pos x="T0" y="T1"/>
                </a:cxn>
                <a:cxn ang="0">
                  <a:pos x="T2" y="T3"/>
                </a:cxn>
              </a:cxnLst>
              <a:rect l="0" t="0" r="r" b="b"/>
              <a:pathLst>
                <a:path w="232" h="34">
                  <a:moveTo>
                    <a:pt x="0" y="0"/>
                  </a:moveTo>
                  <a:cubicBezTo>
                    <a:pt x="35" y="11"/>
                    <a:pt x="126" y="34"/>
                    <a:pt x="232" y="1"/>
                  </a:cubicBezTo>
                </a:path>
              </a:pathLst>
            </a:custGeom>
            <a:noFill/>
            <a:ln w="22225" cap="rnd">
              <a:solidFill>
                <a:srgbClr val="00000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 name="Freeform 15"/>
            <p:cNvSpPr/>
            <p:nvPr/>
          </p:nvSpPr>
          <p:spPr bwMode="auto">
            <a:xfrm>
              <a:off x="3568" y="3526"/>
              <a:ext cx="546" cy="83"/>
            </a:xfrm>
            <a:custGeom>
              <a:avLst/>
              <a:gdLst>
                <a:gd name="T0" fmla="*/ 0 w 229"/>
                <a:gd name="T1" fmla="*/ 0 h 35"/>
                <a:gd name="T2" fmla="*/ 229 w 229"/>
                <a:gd name="T3" fmla="*/ 3 h 35"/>
              </a:gdLst>
              <a:ahLst/>
              <a:cxnLst>
                <a:cxn ang="0">
                  <a:pos x="T0" y="T1"/>
                </a:cxn>
                <a:cxn ang="0">
                  <a:pos x="T2" y="T3"/>
                </a:cxn>
              </a:cxnLst>
              <a:rect l="0" t="0" r="r" b="b"/>
              <a:pathLst>
                <a:path w="229" h="35">
                  <a:moveTo>
                    <a:pt x="0" y="0"/>
                  </a:moveTo>
                  <a:cubicBezTo>
                    <a:pt x="34" y="11"/>
                    <a:pt x="124" y="35"/>
                    <a:pt x="229" y="3"/>
                  </a:cubicBezTo>
                </a:path>
              </a:pathLst>
            </a:custGeom>
            <a:noFill/>
            <a:ln w="22225" cap="rnd">
              <a:solidFill>
                <a:srgbClr val="00000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7" name="Freeform 16"/>
            <p:cNvSpPr/>
            <p:nvPr/>
          </p:nvSpPr>
          <p:spPr bwMode="auto">
            <a:xfrm>
              <a:off x="3566" y="3656"/>
              <a:ext cx="563" cy="83"/>
            </a:xfrm>
            <a:custGeom>
              <a:avLst/>
              <a:gdLst>
                <a:gd name="T0" fmla="*/ 0 w 236"/>
                <a:gd name="T1" fmla="*/ 0 h 35"/>
                <a:gd name="T2" fmla="*/ 236 w 236"/>
                <a:gd name="T3" fmla="*/ 0 h 35"/>
              </a:gdLst>
              <a:ahLst/>
              <a:cxnLst>
                <a:cxn ang="0">
                  <a:pos x="T0" y="T1"/>
                </a:cxn>
                <a:cxn ang="0">
                  <a:pos x="T2" y="T3"/>
                </a:cxn>
              </a:cxnLst>
              <a:rect l="0" t="0" r="r" b="b"/>
              <a:pathLst>
                <a:path w="236" h="35">
                  <a:moveTo>
                    <a:pt x="0" y="0"/>
                  </a:moveTo>
                  <a:cubicBezTo>
                    <a:pt x="34" y="11"/>
                    <a:pt x="128" y="35"/>
                    <a:pt x="236" y="0"/>
                  </a:cubicBezTo>
                </a:path>
              </a:pathLst>
            </a:custGeom>
            <a:noFill/>
            <a:ln w="22225" cap="rnd">
              <a:solidFill>
                <a:srgbClr val="00000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8" name="Freeform 17"/>
            <p:cNvSpPr/>
            <p:nvPr/>
          </p:nvSpPr>
          <p:spPr bwMode="auto">
            <a:xfrm>
              <a:off x="3566" y="3701"/>
              <a:ext cx="560" cy="86"/>
            </a:xfrm>
            <a:custGeom>
              <a:avLst/>
              <a:gdLst>
                <a:gd name="T0" fmla="*/ 0 w 235"/>
                <a:gd name="T1" fmla="*/ 0 h 36"/>
                <a:gd name="T2" fmla="*/ 235 w 235"/>
                <a:gd name="T3" fmla="*/ 2 h 36"/>
              </a:gdLst>
              <a:ahLst/>
              <a:cxnLst>
                <a:cxn ang="0">
                  <a:pos x="T0" y="T1"/>
                </a:cxn>
                <a:cxn ang="0">
                  <a:pos x="T2" y="T3"/>
                </a:cxn>
              </a:cxnLst>
              <a:rect l="0" t="0" r="r" b="b"/>
              <a:pathLst>
                <a:path w="235" h="36">
                  <a:moveTo>
                    <a:pt x="0" y="0"/>
                  </a:moveTo>
                  <a:cubicBezTo>
                    <a:pt x="34" y="11"/>
                    <a:pt x="127" y="36"/>
                    <a:pt x="235" y="2"/>
                  </a:cubicBezTo>
                </a:path>
              </a:pathLst>
            </a:custGeom>
            <a:noFill/>
            <a:ln w="22225" cap="rnd">
              <a:solidFill>
                <a:srgbClr val="00000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9" name="Freeform 18"/>
            <p:cNvSpPr/>
            <p:nvPr/>
          </p:nvSpPr>
          <p:spPr bwMode="auto">
            <a:xfrm>
              <a:off x="3468" y="3742"/>
              <a:ext cx="754" cy="456"/>
            </a:xfrm>
            <a:custGeom>
              <a:avLst/>
              <a:gdLst>
                <a:gd name="T0" fmla="*/ 285 w 316"/>
                <a:gd name="T1" fmla="*/ 2 h 193"/>
                <a:gd name="T2" fmla="*/ 305 w 316"/>
                <a:gd name="T3" fmla="*/ 141 h 193"/>
                <a:gd name="T4" fmla="*/ 4 w 316"/>
                <a:gd name="T5" fmla="*/ 135 h 193"/>
                <a:gd name="T6" fmla="*/ 31 w 316"/>
                <a:gd name="T7" fmla="*/ 0 h 193"/>
              </a:gdLst>
              <a:ahLst/>
              <a:cxnLst>
                <a:cxn ang="0">
                  <a:pos x="T0" y="T1"/>
                </a:cxn>
                <a:cxn ang="0">
                  <a:pos x="T2" y="T3"/>
                </a:cxn>
                <a:cxn ang="0">
                  <a:pos x="T4" y="T5"/>
                </a:cxn>
                <a:cxn ang="0">
                  <a:pos x="T6" y="T7"/>
                </a:cxn>
              </a:cxnLst>
              <a:rect l="0" t="0" r="r" b="b"/>
              <a:pathLst>
                <a:path w="316" h="193">
                  <a:moveTo>
                    <a:pt x="285" y="2"/>
                  </a:moveTo>
                  <a:cubicBezTo>
                    <a:pt x="285" y="2"/>
                    <a:pt x="316" y="126"/>
                    <a:pt x="305" y="141"/>
                  </a:cubicBezTo>
                  <a:cubicBezTo>
                    <a:pt x="267" y="193"/>
                    <a:pt x="16" y="177"/>
                    <a:pt x="4" y="135"/>
                  </a:cubicBezTo>
                  <a:cubicBezTo>
                    <a:pt x="0" y="121"/>
                    <a:pt x="31" y="0"/>
                    <a:pt x="31" y="0"/>
                  </a:cubicBezTo>
                </a:path>
              </a:pathLst>
            </a:custGeom>
            <a:noFill/>
            <a:ln w="22225" cap="rnd">
              <a:solidFill>
                <a:srgbClr val="00000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0" name="Freeform 19"/>
            <p:cNvSpPr/>
            <p:nvPr/>
          </p:nvSpPr>
          <p:spPr bwMode="auto">
            <a:xfrm>
              <a:off x="4152" y="3429"/>
              <a:ext cx="5" cy="315"/>
            </a:xfrm>
            <a:custGeom>
              <a:avLst/>
              <a:gdLst>
                <a:gd name="T0" fmla="*/ 5 w 5"/>
                <a:gd name="T1" fmla="*/ 315 h 315"/>
                <a:gd name="T2" fmla="*/ 5 w 5"/>
                <a:gd name="T3" fmla="*/ 3 h 315"/>
                <a:gd name="T4" fmla="*/ 0 w 5"/>
                <a:gd name="T5" fmla="*/ 0 h 315"/>
              </a:gdLst>
              <a:ahLst/>
              <a:cxnLst>
                <a:cxn ang="0">
                  <a:pos x="T0" y="T1"/>
                </a:cxn>
                <a:cxn ang="0">
                  <a:pos x="T2" y="T3"/>
                </a:cxn>
                <a:cxn ang="0">
                  <a:pos x="T4" y="T5"/>
                </a:cxn>
              </a:cxnLst>
              <a:rect l="0" t="0" r="r" b="b"/>
              <a:pathLst>
                <a:path w="5" h="315">
                  <a:moveTo>
                    <a:pt x="5" y="315"/>
                  </a:moveTo>
                  <a:lnTo>
                    <a:pt x="5" y="3"/>
                  </a:lnTo>
                  <a:lnTo>
                    <a:pt x="0" y="0"/>
                  </a:lnTo>
                </a:path>
              </a:pathLst>
            </a:custGeom>
            <a:noFill/>
            <a:ln w="22225" cap="rnd">
              <a:solidFill>
                <a:srgbClr val="00000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1" name="Freeform 20"/>
            <p:cNvSpPr/>
            <p:nvPr/>
          </p:nvSpPr>
          <p:spPr bwMode="auto">
            <a:xfrm>
              <a:off x="3978" y="685"/>
              <a:ext cx="177" cy="2749"/>
            </a:xfrm>
            <a:custGeom>
              <a:avLst/>
              <a:gdLst>
                <a:gd name="T0" fmla="*/ 0 w 74"/>
                <a:gd name="T1" fmla="*/ 23 h 1162"/>
                <a:gd name="T2" fmla="*/ 57 w 74"/>
                <a:gd name="T3" fmla="*/ 16 h 1162"/>
                <a:gd name="T4" fmla="*/ 74 w 74"/>
                <a:gd name="T5" fmla="*/ 31 h 1162"/>
                <a:gd name="T6" fmla="*/ 73 w 74"/>
                <a:gd name="T7" fmla="*/ 1160 h 1162"/>
                <a:gd name="T8" fmla="*/ 73 w 74"/>
                <a:gd name="T9" fmla="*/ 1162 h 1162"/>
                <a:gd name="T10" fmla="*/ 73 w 74"/>
                <a:gd name="T11" fmla="*/ 1162 h 1162"/>
              </a:gdLst>
              <a:ahLst/>
              <a:cxnLst>
                <a:cxn ang="0">
                  <a:pos x="T0" y="T1"/>
                </a:cxn>
                <a:cxn ang="0">
                  <a:pos x="T2" y="T3"/>
                </a:cxn>
                <a:cxn ang="0">
                  <a:pos x="T4" y="T5"/>
                </a:cxn>
                <a:cxn ang="0">
                  <a:pos x="T6" y="T7"/>
                </a:cxn>
                <a:cxn ang="0">
                  <a:pos x="T8" y="T9"/>
                </a:cxn>
                <a:cxn ang="0">
                  <a:pos x="T10" y="T11"/>
                </a:cxn>
              </a:cxnLst>
              <a:rect l="0" t="0" r="r" b="b"/>
              <a:pathLst>
                <a:path w="74" h="1162">
                  <a:moveTo>
                    <a:pt x="0" y="23"/>
                  </a:moveTo>
                  <a:cubicBezTo>
                    <a:pt x="0" y="23"/>
                    <a:pt x="28" y="0"/>
                    <a:pt x="57" y="16"/>
                  </a:cubicBezTo>
                  <a:cubicBezTo>
                    <a:pt x="63" y="19"/>
                    <a:pt x="69" y="24"/>
                    <a:pt x="74" y="31"/>
                  </a:cubicBezTo>
                  <a:cubicBezTo>
                    <a:pt x="73" y="1160"/>
                    <a:pt x="73" y="1160"/>
                    <a:pt x="73" y="1160"/>
                  </a:cubicBezTo>
                  <a:cubicBezTo>
                    <a:pt x="73" y="1162"/>
                    <a:pt x="73" y="1162"/>
                    <a:pt x="73" y="1162"/>
                  </a:cubicBezTo>
                  <a:cubicBezTo>
                    <a:pt x="73" y="1162"/>
                    <a:pt x="73" y="1162"/>
                    <a:pt x="73" y="1162"/>
                  </a:cubicBezTo>
                </a:path>
              </a:pathLst>
            </a:custGeom>
            <a:noFill/>
            <a:ln w="22225" cap="rnd">
              <a:solidFill>
                <a:srgbClr val="00000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2" name="Line 21"/>
            <p:cNvSpPr>
              <a:spLocks noChangeShapeType="1"/>
            </p:cNvSpPr>
            <p:nvPr/>
          </p:nvSpPr>
          <p:spPr bwMode="auto">
            <a:xfrm>
              <a:off x="3976" y="1234"/>
              <a:ext cx="0" cy="2165"/>
            </a:xfrm>
            <a:prstGeom prst="line">
              <a:avLst/>
            </a:prstGeom>
            <a:noFill/>
            <a:ln w="22225" cap="rnd">
              <a:solidFill>
                <a:srgbClr val="000000"/>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3" name="Line 22"/>
            <p:cNvSpPr>
              <a:spLocks noChangeShapeType="1"/>
            </p:cNvSpPr>
            <p:nvPr/>
          </p:nvSpPr>
          <p:spPr bwMode="auto">
            <a:xfrm>
              <a:off x="3976" y="739"/>
              <a:ext cx="0" cy="220"/>
            </a:xfrm>
            <a:prstGeom prst="line">
              <a:avLst/>
            </a:prstGeom>
            <a:noFill/>
            <a:ln w="22225" cap="rnd">
              <a:solidFill>
                <a:srgbClr val="000000"/>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4" name="Line 23"/>
            <p:cNvSpPr>
              <a:spLocks noChangeShapeType="1"/>
            </p:cNvSpPr>
            <p:nvPr/>
          </p:nvSpPr>
          <p:spPr bwMode="auto">
            <a:xfrm>
              <a:off x="3749" y="1970"/>
              <a:ext cx="0" cy="1301"/>
            </a:xfrm>
            <a:prstGeom prst="line">
              <a:avLst/>
            </a:prstGeom>
            <a:noFill/>
            <a:ln w="22225" cap="rnd">
              <a:solidFill>
                <a:srgbClr val="000000"/>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5" name="Line 24"/>
            <p:cNvSpPr>
              <a:spLocks noChangeShapeType="1"/>
            </p:cNvSpPr>
            <p:nvPr/>
          </p:nvSpPr>
          <p:spPr bwMode="auto">
            <a:xfrm>
              <a:off x="3749" y="749"/>
              <a:ext cx="0" cy="683"/>
            </a:xfrm>
            <a:prstGeom prst="line">
              <a:avLst/>
            </a:prstGeom>
            <a:noFill/>
            <a:ln w="22225" cap="rnd">
              <a:solidFill>
                <a:srgbClr val="000000"/>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6" name="Freeform 25"/>
            <p:cNvSpPr/>
            <p:nvPr/>
          </p:nvSpPr>
          <p:spPr bwMode="auto">
            <a:xfrm>
              <a:off x="3559" y="167"/>
              <a:ext cx="555" cy="556"/>
            </a:xfrm>
            <a:custGeom>
              <a:avLst/>
              <a:gdLst>
                <a:gd name="T0" fmla="*/ 0 w 555"/>
                <a:gd name="T1" fmla="*/ 556 h 556"/>
                <a:gd name="T2" fmla="*/ 217 w 555"/>
                <a:gd name="T3" fmla="*/ 137 h 556"/>
                <a:gd name="T4" fmla="*/ 288 w 555"/>
                <a:gd name="T5" fmla="*/ 0 h 556"/>
                <a:gd name="T6" fmla="*/ 353 w 555"/>
                <a:gd name="T7" fmla="*/ 137 h 556"/>
                <a:gd name="T8" fmla="*/ 555 w 555"/>
                <a:gd name="T9" fmla="*/ 556 h 556"/>
              </a:gdLst>
              <a:ahLst/>
              <a:cxnLst>
                <a:cxn ang="0">
                  <a:pos x="T0" y="T1"/>
                </a:cxn>
                <a:cxn ang="0">
                  <a:pos x="T2" y="T3"/>
                </a:cxn>
                <a:cxn ang="0">
                  <a:pos x="T4" y="T5"/>
                </a:cxn>
                <a:cxn ang="0">
                  <a:pos x="T6" y="T7"/>
                </a:cxn>
                <a:cxn ang="0">
                  <a:pos x="T8" y="T9"/>
                </a:cxn>
              </a:cxnLst>
              <a:rect l="0" t="0" r="r" b="b"/>
              <a:pathLst>
                <a:path w="555" h="556">
                  <a:moveTo>
                    <a:pt x="0" y="556"/>
                  </a:moveTo>
                  <a:lnTo>
                    <a:pt x="217" y="137"/>
                  </a:lnTo>
                  <a:lnTo>
                    <a:pt x="288" y="0"/>
                  </a:lnTo>
                  <a:lnTo>
                    <a:pt x="353" y="137"/>
                  </a:lnTo>
                  <a:lnTo>
                    <a:pt x="555" y="556"/>
                  </a:lnTo>
                </a:path>
              </a:pathLst>
            </a:custGeom>
            <a:noFill/>
            <a:ln w="22225" cap="rnd">
              <a:solidFill>
                <a:srgbClr val="00000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7" name="Freeform 26"/>
            <p:cNvSpPr/>
            <p:nvPr/>
          </p:nvSpPr>
          <p:spPr bwMode="auto">
            <a:xfrm>
              <a:off x="3776" y="304"/>
              <a:ext cx="136" cy="21"/>
            </a:xfrm>
            <a:custGeom>
              <a:avLst/>
              <a:gdLst>
                <a:gd name="T0" fmla="*/ 0 w 57"/>
                <a:gd name="T1" fmla="*/ 0 h 9"/>
                <a:gd name="T2" fmla="*/ 30 w 57"/>
                <a:gd name="T3" fmla="*/ 9 h 9"/>
                <a:gd name="T4" fmla="*/ 57 w 57"/>
                <a:gd name="T5" fmla="*/ 0 h 9"/>
              </a:gdLst>
              <a:ahLst/>
              <a:cxnLst>
                <a:cxn ang="0">
                  <a:pos x="T0" y="T1"/>
                </a:cxn>
                <a:cxn ang="0">
                  <a:pos x="T2" y="T3"/>
                </a:cxn>
                <a:cxn ang="0">
                  <a:pos x="T4" y="T5"/>
                </a:cxn>
              </a:cxnLst>
              <a:rect l="0" t="0" r="r" b="b"/>
              <a:pathLst>
                <a:path w="57" h="9">
                  <a:moveTo>
                    <a:pt x="0" y="0"/>
                  </a:moveTo>
                  <a:cubicBezTo>
                    <a:pt x="7" y="4"/>
                    <a:pt x="13" y="9"/>
                    <a:pt x="30" y="9"/>
                  </a:cubicBezTo>
                  <a:cubicBezTo>
                    <a:pt x="44" y="9"/>
                    <a:pt x="48" y="5"/>
                    <a:pt x="57" y="0"/>
                  </a:cubicBezTo>
                </a:path>
              </a:pathLst>
            </a:custGeom>
            <a:noFill/>
            <a:ln w="22225" cap="rnd">
              <a:solidFill>
                <a:srgbClr val="00000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sp>
        <p:nvSpPr>
          <p:cNvPr id="38" name="Freeform 27"/>
          <p:cNvSpPr/>
          <p:nvPr/>
        </p:nvSpPr>
        <p:spPr bwMode="auto">
          <a:xfrm flipH="1" flipV="1">
            <a:off x="7571208" y="5268513"/>
            <a:ext cx="2088232" cy="248318"/>
          </a:xfrm>
          <a:custGeom>
            <a:avLst/>
            <a:gdLst>
              <a:gd name="T0" fmla="*/ 770 w 1157"/>
              <a:gd name="T1" fmla="*/ 42 h 69"/>
              <a:gd name="T2" fmla="*/ 714 w 1157"/>
              <a:gd name="T3" fmla="*/ 63 h 69"/>
              <a:gd name="T4" fmla="*/ 711 w 1157"/>
              <a:gd name="T5" fmla="*/ 66 h 69"/>
              <a:gd name="T6" fmla="*/ 686 w 1157"/>
              <a:gd name="T7" fmla="*/ 68 h 69"/>
              <a:gd name="T8" fmla="*/ 602 w 1157"/>
              <a:gd name="T9" fmla="*/ 61 h 69"/>
              <a:gd name="T10" fmla="*/ 569 w 1157"/>
              <a:gd name="T11" fmla="*/ 50 h 69"/>
              <a:gd name="T12" fmla="*/ 557 w 1157"/>
              <a:gd name="T13" fmla="*/ 50 h 69"/>
              <a:gd name="T14" fmla="*/ 534 w 1157"/>
              <a:gd name="T15" fmla="*/ 44 h 69"/>
              <a:gd name="T16" fmla="*/ 495 w 1157"/>
              <a:gd name="T17" fmla="*/ 44 h 69"/>
              <a:gd name="T18" fmla="*/ 452 w 1157"/>
              <a:gd name="T19" fmla="*/ 39 h 69"/>
              <a:gd name="T20" fmla="*/ 439 w 1157"/>
              <a:gd name="T21" fmla="*/ 41 h 69"/>
              <a:gd name="T22" fmla="*/ 427 w 1157"/>
              <a:gd name="T23" fmla="*/ 43 h 69"/>
              <a:gd name="T24" fmla="*/ 422 w 1157"/>
              <a:gd name="T25" fmla="*/ 50 h 69"/>
              <a:gd name="T26" fmla="*/ 363 w 1157"/>
              <a:gd name="T27" fmla="*/ 59 h 69"/>
              <a:gd name="T28" fmla="*/ 320 w 1157"/>
              <a:gd name="T29" fmla="*/ 62 h 69"/>
              <a:gd name="T30" fmla="*/ 278 w 1157"/>
              <a:gd name="T31" fmla="*/ 54 h 69"/>
              <a:gd name="T32" fmla="*/ 246 w 1157"/>
              <a:gd name="T33" fmla="*/ 52 h 69"/>
              <a:gd name="T34" fmla="*/ 221 w 1157"/>
              <a:gd name="T35" fmla="*/ 40 h 69"/>
              <a:gd name="T36" fmla="*/ 183 w 1157"/>
              <a:gd name="T37" fmla="*/ 48 h 69"/>
              <a:gd name="T38" fmla="*/ 151 w 1157"/>
              <a:gd name="T39" fmla="*/ 46 h 69"/>
              <a:gd name="T40" fmla="*/ 109 w 1157"/>
              <a:gd name="T41" fmla="*/ 50 h 69"/>
              <a:gd name="T42" fmla="*/ 73 w 1157"/>
              <a:gd name="T43" fmla="*/ 52 h 69"/>
              <a:gd name="T44" fmla="*/ 41 w 1157"/>
              <a:gd name="T45" fmla="*/ 48 h 69"/>
              <a:gd name="T46" fmla="*/ 83 w 1157"/>
              <a:gd name="T47" fmla="*/ 46 h 69"/>
              <a:gd name="T48" fmla="*/ 12 w 1157"/>
              <a:gd name="T49" fmla="*/ 50 h 69"/>
              <a:gd name="T50" fmla="*/ 21 w 1157"/>
              <a:gd name="T51" fmla="*/ 44 h 69"/>
              <a:gd name="T52" fmla="*/ 12 w 1157"/>
              <a:gd name="T53" fmla="*/ 35 h 69"/>
              <a:gd name="T54" fmla="*/ 46 w 1157"/>
              <a:gd name="T55" fmla="*/ 37 h 69"/>
              <a:gd name="T56" fmla="*/ 66 w 1157"/>
              <a:gd name="T57" fmla="*/ 35 h 69"/>
              <a:gd name="T58" fmla="*/ 128 w 1157"/>
              <a:gd name="T59" fmla="*/ 39 h 69"/>
              <a:gd name="T60" fmla="*/ 108 w 1157"/>
              <a:gd name="T61" fmla="*/ 32 h 69"/>
              <a:gd name="T62" fmla="*/ 167 w 1157"/>
              <a:gd name="T63" fmla="*/ 29 h 69"/>
              <a:gd name="T64" fmla="*/ 180 w 1157"/>
              <a:gd name="T65" fmla="*/ 23 h 69"/>
              <a:gd name="T66" fmla="*/ 249 w 1157"/>
              <a:gd name="T67" fmla="*/ 26 h 69"/>
              <a:gd name="T68" fmla="*/ 284 w 1157"/>
              <a:gd name="T69" fmla="*/ 30 h 69"/>
              <a:gd name="T70" fmla="*/ 328 w 1157"/>
              <a:gd name="T71" fmla="*/ 35 h 69"/>
              <a:gd name="T72" fmla="*/ 357 w 1157"/>
              <a:gd name="T73" fmla="*/ 37 h 69"/>
              <a:gd name="T74" fmla="*/ 367 w 1157"/>
              <a:gd name="T75" fmla="*/ 42 h 69"/>
              <a:gd name="T76" fmla="*/ 376 w 1157"/>
              <a:gd name="T77" fmla="*/ 38 h 69"/>
              <a:gd name="T78" fmla="*/ 359 w 1157"/>
              <a:gd name="T79" fmla="*/ 36 h 69"/>
              <a:gd name="T80" fmla="*/ 396 w 1157"/>
              <a:gd name="T81" fmla="*/ 18 h 69"/>
              <a:gd name="T82" fmla="*/ 495 w 1157"/>
              <a:gd name="T83" fmla="*/ 15 h 69"/>
              <a:gd name="T84" fmla="*/ 615 w 1157"/>
              <a:gd name="T85" fmla="*/ 32 h 69"/>
              <a:gd name="T86" fmla="*/ 672 w 1157"/>
              <a:gd name="T87" fmla="*/ 39 h 69"/>
              <a:gd name="T88" fmla="*/ 682 w 1157"/>
              <a:gd name="T89" fmla="*/ 39 h 69"/>
              <a:gd name="T90" fmla="*/ 687 w 1157"/>
              <a:gd name="T91" fmla="*/ 18 h 69"/>
              <a:gd name="T92" fmla="*/ 745 w 1157"/>
              <a:gd name="T93" fmla="*/ 1 h 69"/>
              <a:gd name="T94" fmla="*/ 785 w 1157"/>
              <a:gd name="T95" fmla="*/ 3 h 69"/>
              <a:gd name="T96" fmla="*/ 870 w 1157"/>
              <a:gd name="T97" fmla="*/ 8 h 69"/>
              <a:gd name="T98" fmla="*/ 992 w 1157"/>
              <a:gd name="T99" fmla="*/ 16 h 69"/>
              <a:gd name="T100" fmla="*/ 1113 w 1157"/>
              <a:gd name="T101" fmla="*/ 22 h 69"/>
              <a:gd name="T102" fmla="*/ 1151 w 1157"/>
              <a:gd name="T103" fmla="*/ 24 h 69"/>
              <a:gd name="T104" fmla="*/ 1098 w 1157"/>
              <a:gd name="T105" fmla="*/ 35 h 69"/>
              <a:gd name="T106" fmla="*/ 1060 w 1157"/>
              <a:gd name="T107" fmla="*/ 38 h 69"/>
              <a:gd name="T108" fmla="*/ 1006 w 1157"/>
              <a:gd name="T109" fmla="*/ 40 h 69"/>
              <a:gd name="T110" fmla="*/ 937 w 1157"/>
              <a:gd name="T111" fmla="*/ 40 h 69"/>
              <a:gd name="T112" fmla="*/ 920 w 1157"/>
              <a:gd name="T113" fmla="*/ 38 h 69"/>
              <a:gd name="T114" fmla="*/ 843 w 1157"/>
              <a:gd name="T115" fmla="*/ 34 h 69"/>
              <a:gd name="T116" fmla="*/ 811 w 1157"/>
              <a:gd name="T117" fmla="*/ 31 h 69"/>
              <a:gd name="T118" fmla="*/ 761 w 1157"/>
              <a:gd name="T119" fmla="*/ 29 h 69"/>
              <a:gd name="T120" fmla="*/ 727 w 1157"/>
              <a:gd name="T121" fmla="*/ 21 h 69"/>
              <a:gd name="T122" fmla="*/ 744 w 1157"/>
              <a:gd name="T123" fmla="*/ 2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57" h="69">
                <a:moveTo>
                  <a:pt x="755" y="21"/>
                </a:moveTo>
                <a:cubicBezTo>
                  <a:pt x="758" y="19"/>
                  <a:pt x="762" y="20"/>
                  <a:pt x="766" y="20"/>
                </a:cubicBezTo>
                <a:cubicBezTo>
                  <a:pt x="766" y="20"/>
                  <a:pt x="766" y="20"/>
                  <a:pt x="766" y="20"/>
                </a:cubicBezTo>
                <a:cubicBezTo>
                  <a:pt x="766" y="21"/>
                  <a:pt x="766" y="21"/>
                  <a:pt x="766" y="21"/>
                </a:cubicBezTo>
                <a:cubicBezTo>
                  <a:pt x="767" y="22"/>
                  <a:pt x="767" y="23"/>
                  <a:pt x="765" y="22"/>
                </a:cubicBezTo>
                <a:cubicBezTo>
                  <a:pt x="770" y="23"/>
                  <a:pt x="771" y="26"/>
                  <a:pt x="770" y="29"/>
                </a:cubicBezTo>
                <a:cubicBezTo>
                  <a:pt x="770" y="32"/>
                  <a:pt x="769" y="34"/>
                  <a:pt x="772" y="36"/>
                </a:cubicBezTo>
                <a:cubicBezTo>
                  <a:pt x="771" y="36"/>
                  <a:pt x="769" y="34"/>
                  <a:pt x="767" y="36"/>
                </a:cubicBezTo>
                <a:cubicBezTo>
                  <a:pt x="766" y="40"/>
                  <a:pt x="769" y="40"/>
                  <a:pt x="770" y="42"/>
                </a:cubicBezTo>
                <a:cubicBezTo>
                  <a:pt x="769" y="42"/>
                  <a:pt x="767" y="44"/>
                  <a:pt x="765" y="45"/>
                </a:cubicBezTo>
                <a:cubicBezTo>
                  <a:pt x="764" y="46"/>
                  <a:pt x="762" y="47"/>
                  <a:pt x="763" y="47"/>
                </a:cubicBezTo>
                <a:cubicBezTo>
                  <a:pt x="759" y="49"/>
                  <a:pt x="759" y="44"/>
                  <a:pt x="753" y="46"/>
                </a:cubicBezTo>
                <a:cubicBezTo>
                  <a:pt x="746" y="48"/>
                  <a:pt x="747" y="51"/>
                  <a:pt x="741" y="52"/>
                </a:cubicBezTo>
                <a:cubicBezTo>
                  <a:pt x="740" y="56"/>
                  <a:pt x="748" y="51"/>
                  <a:pt x="751" y="50"/>
                </a:cubicBezTo>
                <a:cubicBezTo>
                  <a:pt x="747" y="52"/>
                  <a:pt x="742" y="54"/>
                  <a:pt x="736" y="56"/>
                </a:cubicBezTo>
                <a:cubicBezTo>
                  <a:pt x="733" y="58"/>
                  <a:pt x="742" y="57"/>
                  <a:pt x="745" y="54"/>
                </a:cubicBezTo>
                <a:cubicBezTo>
                  <a:pt x="742" y="58"/>
                  <a:pt x="731" y="60"/>
                  <a:pt x="726" y="59"/>
                </a:cubicBezTo>
                <a:cubicBezTo>
                  <a:pt x="722" y="61"/>
                  <a:pt x="718" y="61"/>
                  <a:pt x="714" y="63"/>
                </a:cubicBezTo>
                <a:cubicBezTo>
                  <a:pt x="720" y="62"/>
                  <a:pt x="724" y="65"/>
                  <a:pt x="733" y="63"/>
                </a:cubicBezTo>
                <a:cubicBezTo>
                  <a:pt x="745" y="60"/>
                  <a:pt x="725" y="63"/>
                  <a:pt x="734" y="60"/>
                </a:cubicBezTo>
                <a:cubicBezTo>
                  <a:pt x="738" y="61"/>
                  <a:pt x="738" y="61"/>
                  <a:pt x="738" y="61"/>
                </a:cubicBezTo>
                <a:cubicBezTo>
                  <a:pt x="741" y="59"/>
                  <a:pt x="746" y="58"/>
                  <a:pt x="750" y="57"/>
                </a:cubicBezTo>
                <a:cubicBezTo>
                  <a:pt x="751" y="55"/>
                  <a:pt x="748" y="56"/>
                  <a:pt x="746" y="57"/>
                </a:cubicBezTo>
                <a:cubicBezTo>
                  <a:pt x="753" y="54"/>
                  <a:pt x="755" y="51"/>
                  <a:pt x="763" y="49"/>
                </a:cubicBezTo>
                <a:cubicBezTo>
                  <a:pt x="762" y="52"/>
                  <a:pt x="757" y="55"/>
                  <a:pt x="752" y="57"/>
                </a:cubicBezTo>
                <a:cubicBezTo>
                  <a:pt x="746" y="59"/>
                  <a:pt x="741" y="61"/>
                  <a:pt x="740" y="63"/>
                </a:cubicBezTo>
                <a:cubicBezTo>
                  <a:pt x="731" y="64"/>
                  <a:pt x="721" y="66"/>
                  <a:pt x="711" y="66"/>
                </a:cubicBezTo>
                <a:cubicBezTo>
                  <a:pt x="710" y="66"/>
                  <a:pt x="718" y="63"/>
                  <a:pt x="709" y="63"/>
                </a:cubicBezTo>
                <a:cubicBezTo>
                  <a:pt x="709" y="65"/>
                  <a:pt x="702" y="67"/>
                  <a:pt x="690" y="68"/>
                </a:cubicBezTo>
                <a:cubicBezTo>
                  <a:pt x="692" y="67"/>
                  <a:pt x="687" y="67"/>
                  <a:pt x="683" y="67"/>
                </a:cubicBezTo>
                <a:cubicBezTo>
                  <a:pt x="678" y="66"/>
                  <a:pt x="674" y="66"/>
                  <a:pt x="677" y="65"/>
                </a:cubicBezTo>
                <a:cubicBezTo>
                  <a:pt x="682" y="66"/>
                  <a:pt x="684" y="64"/>
                  <a:pt x="684" y="64"/>
                </a:cubicBezTo>
                <a:cubicBezTo>
                  <a:pt x="674" y="64"/>
                  <a:pt x="682" y="62"/>
                  <a:pt x="677" y="62"/>
                </a:cubicBezTo>
                <a:cubicBezTo>
                  <a:pt x="668" y="63"/>
                  <a:pt x="668" y="63"/>
                  <a:pt x="669" y="63"/>
                </a:cubicBezTo>
                <a:cubicBezTo>
                  <a:pt x="669" y="64"/>
                  <a:pt x="669" y="64"/>
                  <a:pt x="660" y="64"/>
                </a:cubicBezTo>
                <a:cubicBezTo>
                  <a:pt x="664" y="65"/>
                  <a:pt x="674" y="67"/>
                  <a:pt x="686" y="68"/>
                </a:cubicBezTo>
                <a:cubicBezTo>
                  <a:pt x="685" y="69"/>
                  <a:pt x="675" y="68"/>
                  <a:pt x="670" y="69"/>
                </a:cubicBezTo>
                <a:cubicBezTo>
                  <a:pt x="677" y="68"/>
                  <a:pt x="665" y="67"/>
                  <a:pt x="671" y="67"/>
                </a:cubicBezTo>
                <a:cubicBezTo>
                  <a:pt x="663" y="66"/>
                  <a:pt x="655" y="65"/>
                  <a:pt x="647" y="64"/>
                </a:cubicBezTo>
                <a:cubicBezTo>
                  <a:pt x="640" y="63"/>
                  <a:pt x="635" y="61"/>
                  <a:pt x="629" y="61"/>
                </a:cubicBezTo>
                <a:cubicBezTo>
                  <a:pt x="628" y="64"/>
                  <a:pt x="649" y="65"/>
                  <a:pt x="643" y="68"/>
                </a:cubicBezTo>
                <a:cubicBezTo>
                  <a:pt x="636" y="67"/>
                  <a:pt x="637" y="65"/>
                  <a:pt x="632" y="65"/>
                </a:cubicBezTo>
                <a:cubicBezTo>
                  <a:pt x="626" y="66"/>
                  <a:pt x="617" y="64"/>
                  <a:pt x="610" y="63"/>
                </a:cubicBezTo>
                <a:cubicBezTo>
                  <a:pt x="614" y="62"/>
                  <a:pt x="614" y="62"/>
                  <a:pt x="614" y="62"/>
                </a:cubicBezTo>
                <a:cubicBezTo>
                  <a:pt x="612" y="61"/>
                  <a:pt x="606" y="61"/>
                  <a:pt x="602" y="61"/>
                </a:cubicBezTo>
                <a:cubicBezTo>
                  <a:pt x="603" y="61"/>
                  <a:pt x="603" y="61"/>
                  <a:pt x="603" y="61"/>
                </a:cubicBezTo>
                <a:cubicBezTo>
                  <a:pt x="600" y="60"/>
                  <a:pt x="600" y="60"/>
                  <a:pt x="600" y="60"/>
                </a:cubicBezTo>
                <a:cubicBezTo>
                  <a:pt x="599" y="60"/>
                  <a:pt x="599" y="60"/>
                  <a:pt x="599" y="60"/>
                </a:cubicBezTo>
                <a:cubicBezTo>
                  <a:pt x="596" y="59"/>
                  <a:pt x="587" y="59"/>
                  <a:pt x="581" y="57"/>
                </a:cubicBezTo>
                <a:cubicBezTo>
                  <a:pt x="582" y="56"/>
                  <a:pt x="587" y="58"/>
                  <a:pt x="591" y="58"/>
                </a:cubicBezTo>
                <a:cubicBezTo>
                  <a:pt x="592" y="58"/>
                  <a:pt x="599" y="59"/>
                  <a:pt x="597" y="57"/>
                </a:cubicBezTo>
                <a:cubicBezTo>
                  <a:pt x="589" y="56"/>
                  <a:pt x="584" y="53"/>
                  <a:pt x="576" y="52"/>
                </a:cubicBezTo>
                <a:cubicBezTo>
                  <a:pt x="577" y="52"/>
                  <a:pt x="578" y="52"/>
                  <a:pt x="579" y="52"/>
                </a:cubicBezTo>
                <a:cubicBezTo>
                  <a:pt x="578" y="51"/>
                  <a:pt x="573" y="51"/>
                  <a:pt x="569" y="50"/>
                </a:cubicBezTo>
                <a:cubicBezTo>
                  <a:pt x="560" y="50"/>
                  <a:pt x="573" y="53"/>
                  <a:pt x="567" y="53"/>
                </a:cubicBezTo>
                <a:cubicBezTo>
                  <a:pt x="569" y="55"/>
                  <a:pt x="576" y="54"/>
                  <a:pt x="574" y="56"/>
                </a:cubicBezTo>
                <a:cubicBezTo>
                  <a:pt x="573" y="56"/>
                  <a:pt x="570" y="57"/>
                  <a:pt x="568" y="57"/>
                </a:cubicBezTo>
                <a:cubicBezTo>
                  <a:pt x="564" y="55"/>
                  <a:pt x="558" y="56"/>
                  <a:pt x="555" y="55"/>
                </a:cubicBezTo>
                <a:cubicBezTo>
                  <a:pt x="559" y="55"/>
                  <a:pt x="559" y="55"/>
                  <a:pt x="559" y="55"/>
                </a:cubicBezTo>
                <a:cubicBezTo>
                  <a:pt x="560" y="54"/>
                  <a:pt x="556" y="54"/>
                  <a:pt x="555" y="54"/>
                </a:cubicBezTo>
                <a:cubicBezTo>
                  <a:pt x="559" y="52"/>
                  <a:pt x="559" y="52"/>
                  <a:pt x="559" y="52"/>
                </a:cubicBezTo>
                <a:cubicBezTo>
                  <a:pt x="564" y="53"/>
                  <a:pt x="565" y="55"/>
                  <a:pt x="570" y="54"/>
                </a:cubicBezTo>
                <a:cubicBezTo>
                  <a:pt x="562" y="53"/>
                  <a:pt x="566" y="51"/>
                  <a:pt x="557" y="50"/>
                </a:cubicBezTo>
                <a:cubicBezTo>
                  <a:pt x="555" y="50"/>
                  <a:pt x="558" y="50"/>
                  <a:pt x="558" y="51"/>
                </a:cubicBezTo>
                <a:cubicBezTo>
                  <a:pt x="555" y="51"/>
                  <a:pt x="553" y="49"/>
                  <a:pt x="547" y="49"/>
                </a:cubicBezTo>
                <a:cubicBezTo>
                  <a:pt x="550" y="50"/>
                  <a:pt x="553" y="51"/>
                  <a:pt x="548" y="52"/>
                </a:cubicBezTo>
                <a:cubicBezTo>
                  <a:pt x="547" y="50"/>
                  <a:pt x="547" y="50"/>
                  <a:pt x="547" y="50"/>
                </a:cubicBezTo>
                <a:cubicBezTo>
                  <a:pt x="545" y="50"/>
                  <a:pt x="545" y="50"/>
                  <a:pt x="544" y="50"/>
                </a:cubicBezTo>
                <a:cubicBezTo>
                  <a:pt x="540" y="50"/>
                  <a:pt x="547" y="49"/>
                  <a:pt x="541" y="48"/>
                </a:cubicBezTo>
                <a:cubicBezTo>
                  <a:pt x="540" y="49"/>
                  <a:pt x="538" y="49"/>
                  <a:pt x="538" y="49"/>
                </a:cubicBezTo>
                <a:cubicBezTo>
                  <a:pt x="532" y="48"/>
                  <a:pt x="536" y="48"/>
                  <a:pt x="531" y="47"/>
                </a:cubicBezTo>
                <a:cubicBezTo>
                  <a:pt x="536" y="47"/>
                  <a:pt x="539" y="45"/>
                  <a:pt x="534" y="44"/>
                </a:cubicBezTo>
                <a:cubicBezTo>
                  <a:pt x="527" y="43"/>
                  <a:pt x="523" y="41"/>
                  <a:pt x="516" y="42"/>
                </a:cubicBezTo>
                <a:cubicBezTo>
                  <a:pt x="514" y="41"/>
                  <a:pt x="514" y="41"/>
                  <a:pt x="514" y="41"/>
                </a:cubicBezTo>
                <a:cubicBezTo>
                  <a:pt x="514" y="43"/>
                  <a:pt x="509" y="41"/>
                  <a:pt x="506" y="41"/>
                </a:cubicBezTo>
                <a:cubicBezTo>
                  <a:pt x="504" y="42"/>
                  <a:pt x="517" y="42"/>
                  <a:pt x="514" y="45"/>
                </a:cubicBezTo>
                <a:cubicBezTo>
                  <a:pt x="509" y="44"/>
                  <a:pt x="510" y="46"/>
                  <a:pt x="511" y="46"/>
                </a:cubicBezTo>
                <a:cubicBezTo>
                  <a:pt x="506" y="46"/>
                  <a:pt x="511" y="44"/>
                  <a:pt x="510" y="43"/>
                </a:cubicBezTo>
                <a:cubicBezTo>
                  <a:pt x="509" y="44"/>
                  <a:pt x="501" y="42"/>
                  <a:pt x="503" y="44"/>
                </a:cubicBezTo>
                <a:cubicBezTo>
                  <a:pt x="499" y="43"/>
                  <a:pt x="499" y="42"/>
                  <a:pt x="496" y="42"/>
                </a:cubicBezTo>
                <a:cubicBezTo>
                  <a:pt x="496" y="42"/>
                  <a:pt x="496" y="43"/>
                  <a:pt x="495" y="44"/>
                </a:cubicBezTo>
                <a:cubicBezTo>
                  <a:pt x="495" y="43"/>
                  <a:pt x="490" y="44"/>
                  <a:pt x="489" y="44"/>
                </a:cubicBezTo>
                <a:cubicBezTo>
                  <a:pt x="490" y="43"/>
                  <a:pt x="489" y="42"/>
                  <a:pt x="492" y="43"/>
                </a:cubicBezTo>
                <a:cubicBezTo>
                  <a:pt x="493" y="42"/>
                  <a:pt x="484" y="42"/>
                  <a:pt x="485" y="41"/>
                </a:cubicBezTo>
                <a:cubicBezTo>
                  <a:pt x="484" y="43"/>
                  <a:pt x="477" y="41"/>
                  <a:pt x="473" y="41"/>
                </a:cubicBezTo>
                <a:cubicBezTo>
                  <a:pt x="476" y="37"/>
                  <a:pt x="479" y="43"/>
                  <a:pt x="482" y="40"/>
                </a:cubicBezTo>
                <a:cubicBezTo>
                  <a:pt x="478" y="38"/>
                  <a:pt x="466" y="39"/>
                  <a:pt x="459" y="37"/>
                </a:cubicBezTo>
                <a:cubicBezTo>
                  <a:pt x="453" y="38"/>
                  <a:pt x="459" y="39"/>
                  <a:pt x="458" y="40"/>
                </a:cubicBezTo>
                <a:cubicBezTo>
                  <a:pt x="463" y="41"/>
                  <a:pt x="465" y="40"/>
                  <a:pt x="469" y="40"/>
                </a:cubicBezTo>
                <a:cubicBezTo>
                  <a:pt x="463" y="41"/>
                  <a:pt x="456" y="40"/>
                  <a:pt x="452" y="39"/>
                </a:cubicBezTo>
                <a:cubicBezTo>
                  <a:pt x="447" y="39"/>
                  <a:pt x="449" y="43"/>
                  <a:pt x="446" y="43"/>
                </a:cubicBezTo>
                <a:cubicBezTo>
                  <a:pt x="445" y="42"/>
                  <a:pt x="445" y="41"/>
                  <a:pt x="445" y="41"/>
                </a:cubicBezTo>
                <a:cubicBezTo>
                  <a:pt x="444" y="40"/>
                  <a:pt x="443" y="41"/>
                  <a:pt x="442" y="41"/>
                </a:cubicBezTo>
                <a:cubicBezTo>
                  <a:pt x="441" y="41"/>
                  <a:pt x="443" y="40"/>
                  <a:pt x="441" y="40"/>
                </a:cubicBezTo>
                <a:cubicBezTo>
                  <a:pt x="440" y="40"/>
                  <a:pt x="440" y="40"/>
                  <a:pt x="440" y="40"/>
                </a:cubicBezTo>
                <a:cubicBezTo>
                  <a:pt x="440" y="40"/>
                  <a:pt x="440" y="40"/>
                  <a:pt x="440" y="40"/>
                </a:cubicBezTo>
                <a:cubicBezTo>
                  <a:pt x="439" y="40"/>
                  <a:pt x="439" y="40"/>
                  <a:pt x="439" y="40"/>
                </a:cubicBezTo>
                <a:cubicBezTo>
                  <a:pt x="438" y="41"/>
                  <a:pt x="439" y="41"/>
                  <a:pt x="439" y="41"/>
                </a:cubicBezTo>
                <a:cubicBezTo>
                  <a:pt x="439" y="41"/>
                  <a:pt x="439" y="41"/>
                  <a:pt x="439" y="41"/>
                </a:cubicBezTo>
                <a:cubicBezTo>
                  <a:pt x="438" y="41"/>
                  <a:pt x="437" y="42"/>
                  <a:pt x="438" y="43"/>
                </a:cubicBezTo>
                <a:cubicBezTo>
                  <a:pt x="439" y="43"/>
                  <a:pt x="439" y="44"/>
                  <a:pt x="436" y="43"/>
                </a:cubicBezTo>
                <a:cubicBezTo>
                  <a:pt x="435" y="42"/>
                  <a:pt x="437" y="43"/>
                  <a:pt x="437" y="42"/>
                </a:cubicBezTo>
                <a:cubicBezTo>
                  <a:pt x="436" y="42"/>
                  <a:pt x="432" y="41"/>
                  <a:pt x="430" y="41"/>
                </a:cubicBezTo>
                <a:cubicBezTo>
                  <a:pt x="432" y="42"/>
                  <a:pt x="429" y="42"/>
                  <a:pt x="429" y="42"/>
                </a:cubicBezTo>
                <a:cubicBezTo>
                  <a:pt x="432" y="43"/>
                  <a:pt x="432" y="42"/>
                  <a:pt x="434" y="42"/>
                </a:cubicBezTo>
                <a:cubicBezTo>
                  <a:pt x="433" y="42"/>
                  <a:pt x="433" y="43"/>
                  <a:pt x="433" y="43"/>
                </a:cubicBezTo>
                <a:cubicBezTo>
                  <a:pt x="433" y="43"/>
                  <a:pt x="433" y="43"/>
                  <a:pt x="433" y="43"/>
                </a:cubicBezTo>
                <a:cubicBezTo>
                  <a:pt x="431" y="43"/>
                  <a:pt x="429" y="43"/>
                  <a:pt x="427" y="43"/>
                </a:cubicBezTo>
                <a:cubicBezTo>
                  <a:pt x="430" y="42"/>
                  <a:pt x="424" y="42"/>
                  <a:pt x="423" y="42"/>
                </a:cubicBezTo>
                <a:cubicBezTo>
                  <a:pt x="422" y="43"/>
                  <a:pt x="421" y="45"/>
                  <a:pt x="425" y="45"/>
                </a:cubicBezTo>
                <a:cubicBezTo>
                  <a:pt x="424" y="45"/>
                  <a:pt x="423" y="45"/>
                  <a:pt x="422" y="45"/>
                </a:cubicBezTo>
                <a:cubicBezTo>
                  <a:pt x="421" y="46"/>
                  <a:pt x="420" y="46"/>
                  <a:pt x="419" y="47"/>
                </a:cubicBezTo>
                <a:cubicBezTo>
                  <a:pt x="417" y="48"/>
                  <a:pt x="416" y="49"/>
                  <a:pt x="414" y="50"/>
                </a:cubicBezTo>
                <a:cubicBezTo>
                  <a:pt x="416" y="47"/>
                  <a:pt x="411" y="49"/>
                  <a:pt x="409" y="49"/>
                </a:cubicBezTo>
                <a:cubicBezTo>
                  <a:pt x="409" y="51"/>
                  <a:pt x="408" y="52"/>
                  <a:pt x="407" y="53"/>
                </a:cubicBezTo>
                <a:cubicBezTo>
                  <a:pt x="414" y="50"/>
                  <a:pt x="408" y="55"/>
                  <a:pt x="412" y="55"/>
                </a:cubicBezTo>
                <a:cubicBezTo>
                  <a:pt x="418" y="55"/>
                  <a:pt x="420" y="52"/>
                  <a:pt x="422" y="50"/>
                </a:cubicBezTo>
                <a:cubicBezTo>
                  <a:pt x="423" y="53"/>
                  <a:pt x="419" y="54"/>
                  <a:pt x="416" y="55"/>
                </a:cubicBezTo>
                <a:cubicBezTo>
                  <a:pt x="412" y="56"/>
                  <a:pt x="408" y="56"/>
                  <a:pt x="405" y="58"/>
                </a:cubicBezTo>
                <a:cubicBezTo>
                  <a:pt x="406" y="59"/>
                  <a:pt x="409" y="59"/>
                  <a:pt x="412" y="58"/>
                </a:cubicBezTo>
                <a:cubicBezTo>
                  <a:pt x="411" y="59"/>
                  <a:pt x="402" y="59"/>
                  <a:pt x="397" y="61"/>
                </a:cubicBezTo>
                <a:cubicBezTo>
                  <a:pt x="398" y="61"/>
                  <a:pt x="399" y="59"/>
                  <a:pt x="392" y="60"/>
                </a:cubicBezTo>
                <a:cubicBezTo>
                  <a:pt x="390" y="61"/>
                  <a:pt x="388" y="62"/>
                  <a:pt x="386" y="62"/>
                </a:cubicBezTo>
                <a:cubicBezTo>
                  <a:pt x="375" y="64"/>
                  <a:pt x="380" y="61"/>
                  <a:pt x="371" y="61"/>
                </a:cubicBezTo>
                <a:cubicBezTo>
                  <a:pt x="372" y="61"/>
                  <a:pt x="374" y="60"/>
                  <a:pt x="375" y="60"/>
                </a:cubicBezTo>
                <a:cubicBezTo>
                  <a:pt x="373" y="58"/>
                  <a:pt x="364" y="60"/>
                  <a:pt x="363" y="59"/>
                </a:cubicBezTo>
                <a:cubicBezTo>
                  <a:pt x="367" y="58"/>
                  <a:pt x="371" y="60"/>
                  <a:pt x="376" y="59"/>
                </a:cubicBezTo>
                <a:cubicBezTo>
                  <a:pt x="376" y="57"/>
                  <a:pt x="369" y="58"/>
                  <a:pt x="365" y="58"/>
                </a:cubicBezTo>
                <a:cubicBezTo>
                  <a:pt x="355" y="59"/>
                  <a:pt x="358" y="59"/>
                  <a:pt x="350" y="60"/>
                </a:cubicBezTo>
                <a:cubicBezTo>
                  <a:pt x="349" y="63"/>
                  <a:pt x="365" y="63"/>
                  <a:pt x="365" y="66"/>
                </a:cubicBezTo>
                <a:cubicBezTo>
                  <a:pt x="359" y="66"/>
                  <a:pt x="349" y="66"/>
                  <a:pt x="343" y="66"/>
                </a:cubicBezTo>
                <a:cubicBezTo>
                  <a:pt x="338" y="66"/>
                  <a:pt x="333" y="66"/>
                  <a:pt x="329" y="66"/>
                </a:cubicBezTo>
                <a:cubicBezTo>
                  <a:pt x="320" y="65"/>
                  <a:pt x="322" y="63"/>
                  <a:pt x="324" y="61"/>
                </a:cubicBezTo>
                <a:cubicBezTo>
                  <a:pt x="321" y="61"/>
                  <a:pt x="319" y="61"/>
                  <a:pt x="317" y="61"/>
                </a:cubicBezTo>
                <a:cubicBezTo>
                  <a:pt x="320" y="62"/>
                  <a:pt x="320" y="62"/>
                  <a:pt x="320" y="62"/>
                </a:cubicBezTo>
                <a:cubicBezTo>
                  <a:pt x="310" y="61"/>
                  <a:pt x="305" y="60"/>
                  <a:pt x="295" y="59"/>
                </a:cubicBezTo>
                <a:cubicBezTo>
                  <a:pt x="290" y="58"/>
                  <a:pt x="293" y="56"/>
                  <a:pt x="296" y="55"/>
                </a:cubicBezTo>
                <a:cubicBezTo>
                  <a:pt x="290" y="54"/>
                  <a:pt x="290" y="54"/>
                  <a:pt x="290" y="54"/>
                </a:cubicBezTo>
                <a:cubicBezTo>
                  <a:pt x="291" y="54"/>
                  <a:pt x="291" y="54"/>
                  <a:pt x="291" y="54"/>
                </a:cubicBezTo>
                <a:cubicBezTo>
                  <a:pt x="291" y="53"/>
                  <a:pt x="286" y="52"/>
                  <a:pt x="282" y="52"/>
                </a:cubicBezTo>
                <a:cubicBezTo>
                  <a:pt x="281" y="53"/>
                  <a:pt x="283" y="53"/>
                  <a:pt x="283" y="54"/>
                </a:cubicBezTo>
                <a:cubicBezTo>
                  <a:pt x="279" y="54"/>
                  <a:pt x="274" y="53"/>
                  <a:pt x="272" y="52"/>
                </a:cubicBezTo>
                <a:cubicBezTo>
                  <a:pt x="271" y="53"/>
                  <a:pt x="272" y="54"/>
                  <a:pt x="277" y="54"/>
                </a:cubicBezTo>
                <a:cubicBezTo>
                  <a:pt x="277" y="54"/>
                  <a:pt x="277" y="54"/>
                  <a:pt x="278" y="54"/>
                </a:cubicBezTo>
                <a:cubicBezTo>
                  <a:pt x="284" y="56"/>
                  <a:pt x="284" y="56"/>
                  <a:pt x="284" y="56"/>
                </a:cubicBezTo>
                <a:cubicBezTo>
                  <a:pt x="277" y="54"/>
                  <a:pt x="271" y="55"/>
                  <a:pt x="269" y="57"/>
                </a:cubicBezTo>
                <a:cubicBezTo>
                  <a:pt x="262" y="55"/>
                  <a:pt x="277" y="56"/>
                  <a:pt x="268" y="54"/>
                </a:cubicBezTo>
                <a:cubicBezTo>
                  <a:pt x="253" y="56"/>
                  <a:pt x="247" y="50"/>
                  <a:pt x="236" y="54"/>
                </a:cubicBezTo>
                <a:cubicBezTo>
                  <a:pt x="232" y="52"/>
                  <a:pt x="227" y="50"/>
                  <a:pt x="219" y="49"/>
                </a:cubicBezTo>
                <a:cubicBezTo>
                  <a:pt x="220" y="48"/>
                  <a:pt x="214" y="48"/>
                  <a:pt x="216" y="47"/>
                </a:cubicBezTo>
                <a:cubicBezTo>
                  <a:pt x="226" y="45"/>
                  <a:pt x="229" y="51"/>
                  <a:pt x="237" y="49"/>
                </a:cubicBezTo>
                <a:cubicBezTo>
                  <a:pt x="240" y="50"/>
                  <a:pt x="238" y="51"/>
                  <a:pt x="239" y="52"/>
                </a:cubicBezTo>
                <a:cubicBezTo>
                  <a:pt x="242" y="52"/>
                  <a:pt x="245" y="53"/>
                  <a:pt x="246" y="52"/>
                </a:cubicBezTo>
                <a:cubicBezTo>
                  <a:pt x="240" y="50"/>
                  <a:pt x="247" y="48"/>
                  <a:pt x="238" y="47"/>
                </a:cubicBezTo>
                <a:cubicBezTo>
                  <a:pt x="240" y="46"/>
                  <a:pt x="248" y="47"/>
                  <a:pt x="251" y="47"/>
                </a:cubicBezTo>
                <a:cubicBezTo>
                  <a:pt x="251" y="47"/>
                  <a:pt x="253" y="46"/>
                  <a:pt x="255" y="46"/>
                </a:cubicBezTo>
                <a:cubicBezTo>
                  <a:pt x="254" y="45"/>
                  <a:pt x="249" y="43"/>
                  <a:pt x="247" y="42"/>
                </a:cubicBezTo>
                <a:cubicBezTo>
                  <a:pt x="248" y="42"/>
                  <a:pt x="246" y="42"/>
                  <a:pt x="246" y="43"/>
                </a:cubicBezTo>
                <a:cubicBezTo>
                  <a:pt x="243" y="42"/>
                  <a:pt x="240" y="41"/>
                  <a:pt x="238" y="40"/>
                </a:cubicBezTo>
                <a:cubicBezTo>
                  <a:pt x="234" y="40"/>
                  <a:pt x="232" y="41"/>
                  <a:pt x="233" y="42"/>
                </a:cubicBezTo>
                <a:cubicBezTo>
                  <a:pt x="227" y="42"/>
                  <a:pt x="219" y="39"/>
                  <a:pt x="217" y="41"/>
                </a:cubicBezTo>
                <a:cubicBezTo>
                  <a:pt x="210" y="40"/>
                  <a:pt x="220" y="40"/>
                  <a:pt x="221" y="40"/>
                </a:cubicBezTo>
                <a:cubicBezTo>
                  <a:pt x="221" y="40"/>
                  <a:pt x="221" y="40"/>
                  <a:pt x="221" y="40"/>
                </a:cubicBezTo>
                <a:cubicBezTo>
                  <a:pt x="229" y="41"/>
                  <a:pt x="229" y="41"/>
                  <a:pt x="229" y="41"/>
                </a:cubicBezTo>
                <a:cubicBezTo>
                  <a:pt x="231" y="38"/>
                  <a:pt x="219" y="40"/>
                  <a:pt x="219" y="38"/>
                </a:cubicBezTo>
                <a:cubicBezTo>
                  <a:pt x="221" y="33"/>
                  <a:pt x="207" y="38"/>
                  <a:pt x="202" y="37"/>
                </a:cubicBezTo>
                <a:cubicBezTo>
                  <a:pt x="204" y="39"/>
                  <a:pt x="205" y="40"/>
                  <a:pt x="207" y="41"/>
                </a:cubicBezTo>
                <a:cubicBezTo>
                  <a:pt x="202" y="40"/>
                  <a:pt x="202" y="40"/>
                  <a:pt x="202" y="40"/>
                </a:cubicBezTo>
                <a:cubicBezTo>
                  <a:pt x="204" y="41"/>
                  <a:pt x="203" y="44"/>
                  <a:pt x="207" y="45"/>
                </a:cubicBezTo>
                <a:cubicBezTo>
                  <a:pt x="200" y="45"/>
                  <a:pt x="190" y="45"/>
                  <a:pt x="185" y="45"/>
                </a:cubicBezTo>
                <a:cubicBezTo>
                  <a:pt x="184" y="46"/>
                  <a:pt x="183" y="47"/>
                  <a:pt x="183" y="48"/>
                </a:cubicBezTo>
                <a:cubicBezTo>
                  <a:pt x="177" y="46"/>
                  <a:pt x="173" y="49"/>
                  <a:pt x="167" y="49"/>
                </a:cubicBezTo>
                <a:cubicBezTo>
                  <a:pt x="161" y="48"/>
                  <a:pt x="173" y="47"/>
                  <a:pt x="168" y="46"/>
                </a:cubicBezTo>
                <a:cubicBezTo>
                  <a:pt x="167" y="47"/>
                  <a:pt x="163" y="46"/>
                  <a:pt x="161" y="46"/>
                </a:cubicBezTo>
                <a:cubicBezTo>
                  <a:pt x="163" y="47"/>
                  <a:pt x="170" y="45"/>
                  <a:pt x="175" y="45"/>
                </a:cubicBezTo>
                <a:cubicBezTo>
                  <a:pt x="171" y="45"/>
                  <a:pt x="171" y="43"/>
                  <a:pt x="170" y="43"/>
                </a:cubicBezTo>
                <a:cubicBezTo>
                  <a:pt x="176" y="42"/>
                  <a:pt x="176" y="42"/>
                  <a:pt x="176" y="42"/>
                </a:cubicBezTo>
                <a:cubicBezTo>
                  <a:pt x="176" y="40"/>
                  <a:pt x="168" y="42"/>
                  <a:pt x="165" y="41"/>
                </a:cubicBezTo>
                <a:cubicBezTo>
                  <a:pt x="168" y="43"/>
                  <a:pt x="167" y="43"/>
                  <a:pt x="169" y="45"/>
                </a:cubicBezTo>
                <a:cubicBezTo>
                  <a:pt x="163" y="44"/>
                  <a:pt x="155" y="44"/>
                  <a:pt x="151" y="46"/>
                </a:cubicBezTo>
                <a:cubicBezTo>
                  <a:pt x="149" y="47"/>
                  <a:pt x="154" y="47"/>
                  <a:pt x="156" y="47"/>
                </a:cubicBezTo>
                <a:cubicBezTo>
                  <a:pt x="155" y="48"/>
                  <a:pt x="150" y="47"/>
                  <a:pt x="150" y="48"/>
                </a:cubicBezTo>
                <a:cubicBezTo>
                  <a:pt x="151" y="49"/>
                  <a:pt x="153" y="48"/>
                  <a:pt x="155" y="48"/>
                </a:cubicBezTo>
                <a:cubicBezTo>
                  <a:pt x="150" y="49"/>
                  <a:pt x="145" y="49"/>
                  <a:pt x="140" y="50"/>
                </a:cubicBezTo>
                <a:cubicBezTo>
                  <a:pt x="141" y="50"/>
                  <a:pt x="145" y="50"/>
                  <a:pt x="147" y="50"/>
                </a:cubicBezTo>
                <a:cubicBezTo>
                  <a:pt x="143" y="51"/>
                  <a:pt x="139" y="51"/>
                  <a:pt x="132" y="49"/>
                </a:cubicBezTo>
                <a:cubicBezTo>
                  <a:pt x="128" y="50"/>
                  <a:pt x="122" y="52"/>
                  <a:pt x="125" y="53"/>
                </a:cubicBezTo>
                <a:cubicBezTo>
                  <a:pt x="122" y="52"/>
                  <a:pt x="123" y="52"/>
                  <a:pt x="123" y="51"/>
                </a:cubicBezTo>
                <a:cubicBezTo>
                  <a:pt x="116" y="52"/>
                  <a:pt x="113" y="50"/>
                  <a:pt x="109" y="50"/>
                </a:cubicBezTo>
                <a:cubicBezTo>
                  <a:pt x="111" y="48"/>
                  <a:pt x="111" y="48"/>
                  <a:pt x="111" y="48"/>
                </a:cubicBezTo>
                <a:cubicBezTo>
                  <a:pt x="105" y="50"/>
                  <a:pt x="108" y="46"/>
                  <a:pt x="102" y="48"/>
                </a:cubicBezTo>
                <a:cubicBezTo>
                  <a:pt x="104" y="49"/>
                  <a:pt x="105" y="51"/>
                  <a:pt x="105" y="52"/>
                </a:cubicBezTo>
                <a:cubicBezTo>
                  <a:pt x="103" y="51"/>
                  <a:pt x="100" y="53"/>
                  <a:pt x="97" y="53"/>
                </a:cubicBezTo>
                <a:cubicBezTo>
                  <a:pt x="98" y="52"/>
                  <a:pt x="90" y="52"/>
                  <a:pt x="94" y="51"/>
                </a:cubicBezTo>
                <a:cubicBezTo>
                  <a:pt x="87" y="50"/>
                  <a:pt x="85" y="52"/>
                  <a:pt x="79" y="51"/>
                </a:cubicBezTo>
                <a:cubicBezTo>
                  <a:pt x="82" y="50"/>
                  <a:pt x="73" y="50"/>
                  <a:pt x="75" y="49"/>
                </a:cubicBezTo>
                <a:cubicBezTo>
                  <a:pt x="68" y="49"/>
                  <a:pt x="65" y="51"/>
                  <a:pt x="67" y="52"/>
                </a:cubicBezTo>
                <a:cubicBezTo>
                  <a:pt x="70" y="52"/>
                  <a:pt x="73" y="51"/>
                  <a:pt x="73" y="52"/>
                </a:cubicBezTo>
                <a:cubicBezTo>
                  <a:pt x="69" y="53"/>
                  <a:pt x="65" y="53"/>
                  <a:pt x="61" y="53"/>
                </a:cubicBezTo>
                <a:cubicBezTo>
                  <a:pt x="59" y="54"/>
                  <a:pt x="55" y="54"/>
                  <a:pt x="55" y="56"/>
                </a:cubicBezTo>
                <a:cubicBezTo>
                  <a:pt x="51" y="54"/>
                  <a:pt x="44" y="58"/>
                  <a:pt x="40" y="56"/>
                </a:cubicBezTo>
                <a:cubicBezTo>
                  <a:pt x="45" y="57"/>
                  <a:pt x="48" y="55"/>
                  <a:pt x="49" y="55"/>
                </a:cubicBezTo>
                <a:cubicBezTo>
                  <a:pt x="47" y="55"/>
                  <a:pt x="47" y="55"/>
                  <a:pt x="47" y="55"/>
                </a:cubicBezTo>
                <a:cubicBezTo>
                  <a:pt x="47" y="55"/>
                  <a:pt x="48" y="54"/>
                  <a:pt x="48" y="54"/>
                </a:cubicBezTo>
                <a:cubicBezTo>
                  <a:pt x="42" y="52"/>
                  <a:pt x="42" y="52"/>
                  <a:pt x="42" y="52"/>
                </a:cubicBezTo>
                <a:cubicBezTo>
                  <a:pt x="47" y="51"/>
                  <a:pt x="43" y="54"/>
                  <a:pt x="50" y="53"/>
                </a:cubicBezTo>
                <a:cubicBezTo>
                  <a:pt x="55" y="51"/>
                  <a:pt x="36" y="50"/>
                  <a:pt x="41" y="48"/>
                </a:cubicBezTo>
                <a:cubicBezTo>
                  <a:pt x="46" y="47"/>
                  <a:pt x="46" y="50"/>
                  <a:pt x="50" y="50"/>
                </a:cubicBezTo>
                <a:cubicBezTo>
                  <a:pt x="49" y="50"/>
                  <a:pt x="49" y="50"/>
                  <a:pt x="49" y="50"/>
                </a:cubicBezTo>
                <a:cubicBezTo>
                  <a:pt x="53" y="51"/>
                  <a:pt x="56" y="51"/>
                  <a:pt x="59" y="51"/>
                </a:cubicBezTo>
                <a:cubicBezTo>
                  <a:pt x="59" y="50"/>
                  <a:pt x="56" y="50"/>
                  <a:pt x="56" y="50"/>
                </a:cubicBezTo>
                <a:cubicBezTo>
                  <a:pt x="67" y="49"/>
                  <a:pt x="68" y="47"/>
                  <a:pt x="80" y="46"/>
                </a:cubicBezTo>
                <a:cubicBezTo>
                  <a:pt x="79" y="47"/>
                  <a:pt x="78" y="49"/>
                  <a:pt x="84" y="49"/>
                </a:cubicBezTo>
                <a:cubicBezTo>
                  <a:pt x="88" y="50"/>
                  <a:pt x="88" y="48"/>
                  <a:pt x="91" y="48"/>
                </a:cubicBezTo>
                <a:cubicBezTo>
                  <a:pt x="89" y="47"/>
                  <a:pt x="86" y="46"/>
                  <a:pt x="84" y="47"/>
                </a:cubicBezTo>
                <a:cubicBezTo>
                  <a:pt x="83" y="46"/>
                  <a:pt x="83" y="46"/>
                  <a:pt x="83" y="46"/>
                </a:cubicBezTo>
                <a:cubicBezTo>
                  <a:pt x="73" y="44"/>
                  <a:pt x="76" y="42"/>
                  <a:pt x="64" y="42"/>
                </a:cubicBezTo>
                <a:cubicBezTo>
                  <a:pt x="63" y="41"/>
                  <a:pt x="54" y="41"/>
                  <a:pt x="49" y="42"/>
                </a:cubicBezTo>
                <a:cubicBezTo>
                  <a:pt x="51" y="40"/>
                  <a:pt x="51" y="40"/>
                  <a:pt x="51" y="40"/>
                </a:cubicBezTo>
                <a:cubicBezTo>
                  <a:pt x="44" y="38"/>
                  <a:pt x="51" y="42"/>
                  <a:pt x="42" y="41"/>
                </a:cubicBezTo>
                <a:cubicBezTo>
                  <a:pt x="40" y="43"/>
                  <a:pt x="34" y="46"/>
                  <a:pt x="39" y="48"/>
                </a:cubicBezTo>
                <a:cubicBezTo>
                  <a:pt x="33" y="49"/>
                  <a:pt x="31" y="48"/>
                  <a:pt x="25" y="48"/>
                </a:cubicBezTo>
                <a:cubicBezTo>
                  <a:pt x="22" y="50"/>
                  <a:pt x="27" y="50"/>
                  <a:pt x="27" y="52"/>
                </a:cubicBezTo>
                <a:cubicBezTo>
                  <a:pt x="22" y="52"/>
                  <a:pt x="17" y="51"/>
                  <a:pt x="20" y="50"/>
                </a:cubicBezTo>
                <a:cubicBezTo>
                  <a:pt x="18" y="50"/>
                  <a:pt x="15" y="50"/>
                  <a:pt x="12" y="50"/>
                </a:cubicBezTo>
                <a:cubicBezTo>
                  <a:pt x="12" y="51"/>
                  <a:pt x="15" y="51"/>
                  <a:pt x="16" y="51"/>
                </a:cubicBezTo>
                <a:cubicBezTo>
                  <a:pt x="13" y="51"/>
                  <a:pt x="7" y="50"/>
                  <a:pt x="6" y="49"/>
                </a:cubicBezTo>
                <a:cubicBezTo>
                  <a:pt x="6" y="49"/>
                  <a:pt x="8" y="50"/>
                  <a:pt x="9" y="49"/>
                </a:cubicBezTo>
                <a:cubicBezTo>
                  <a:pt x="6" y="49"/>
                  <a:pt x="0" y="48"/>
                  <a:pt x="0" y="47"/>
                </a:cubicBezTo>
                <a:cubicBezTo>
                  <a:pt x="5" y="48"/>
                  <a:pt x="6" y="46"/>
                  <a:pt x="10" y="47"/>
                </a:cubicBezTo>
                <a:cubicBezTo>
                  <a:pt x="10" y="47"/>
                  <a:pt x="9" y="46"/>
                  <a:pt x="7" y="46"/>
                </a:cubicBezTo>
                <a:cubicBezTo>
                  <a:pt x="11" y="45"/>
                  <a:pt x="15" y="45"/>
                  <a:pt x="16" y="44"/>
                </a:cubicBezTo>
                <a:cubicBezTo>
                  <a:pt x="13" y="45"/>
                  <a:pt x="11" y="43"/>
                  <a:pt x="11" y="43"/>
                </a:cubicBezTo>
                <a:cubicBezTo>
                  <a:pt x="13" y="43"/>
                  <a:pt x="19" y="43"/>
                  <a:pt x="21" y="44"/>
                </a:cubicBezTo>
                <a:cubicBezTo>
                  <a:pt x="21" y="41"/>
                  <a:pt x="32" y="44"/>
                  <a:pt x="28" y="42"/>
                </a:cubicBezTo>
                <a:cubicBezTo>
                  <a:pt x="29" y="43"/>
                  <a:pt x="33" y="43"/>
                  <a:pt x="35" y="42"/>
                </a:cubicBezTo>
                <a:cubicBezTo>
                  <a:pt x="34" y="41"/>
                  <a:pt x="29" y="41"/>
                  <a:pt x="27" y="39"/>
                </a:cubicBezTo>
                <a:cubicBezTo>
                  <a:pt x="16" y="38"/>
                  <a:pt x="27" y="41"/>
                  <a:pt x="25" y="42"/>
                </a:cubicBezTo>
                <a:cubicBezTo>
                  <a:pt x="22" y="42"/>
                  <a:pt x="19" y="42"/>
                  <a:pt x="16" y="42"/>
                </a:cubicBezTo>
                <a:cubicBezTo>
                  <a:pt x="17" y="41"/>
                  <a:pt x="13" y="40"/>
                  <a:pt x="19" y="40"/>
                </a:cubicBezTo>
                <a:cubicBezTo>
                  <a:pt x="16" y="39"/>
                  <a:pt x="12" y="38"/>
                  <a:pt x="8" y="39"/>
                </a:cubicBezTo>
                <a:cubicBezTo>
                  <a:pt x="7" y="38"/>
                  <a:pt x="10" y="38"/>
                  <a:pt x="11" y="38"/>
                </a:cubicBezTo>
                <a:cubicBezTo>
                  <a:pt x="10" y="37"/>
                  <a:pt x="6" y="35"/>
                  <a:pt x="12" y="35"/>
                </a:cubicBezTo>
                <a:cubicBezTo>
                  <a:pt x="10" y="35"/>
                  <a:pt x="14" y="36"/>
                  <a:pt x="11" y="36"/>
                </a:cubicBezTo>
                <a:cubicBezTo>
                  <a:pt x="14" y="37"/>
                  <a:pt x="20" y="36"/>
                  <a:pt x="18" y="35"/>
                </a:cubicBezTo>
                <a:cubicBezTo>
                  <a:pt x="21" y="35"/>
                  <a:pt x="26" y="36"/>
                  <a:pt x="29" y="36"/>
                </a:cubicBezTo>
                <a:cubicBezTo>
                  <a:pt x="29" y="35"/>
                  <a:pt x="26" y="36"/>
                  <a:pt x="25" y="35"/>
                </a:cubicBezTo>
                <a:cubicBezTo>
                  <a:pt x="28" y="35"/>
                  <a:pt x="31" y="36"/>
                  <a:pt x="34" y="36"/>
                </a:cubicBezTo>
                <a:cubicBezTo>
                  <a:pt x="31" y="37"/>
                  <a:pt x="31" y="37"/>
                  <a:pt x="31" y="37"/>
                </a:cubicBezTo>
                <a:cubicBezTo>
                  <a:pt x="38" y="36"/>
                  <a:pt x="42" y="39"/>
                  <a:pt x="48" y="39"/>
                </a:cubicBezTo>
                <a:cubicBezTo>
                  <a:pt x="47" y="37"/>
                  <a:pt x="42" y="37"/>
                  <a:pt x="39" y="37"/>
                </a:cubicBezTo>
                <a:cubicBezTo>
                  <a:pt x="41" y="34"/>
                  <a:pt x="41" y="38"/>
                  <a:pt x="46" y="37"/>
                </a:cubicBezTo>
                <a:cubicBezTo>
                  <a:pt x="47" y="37"/>
                  <a:pt x="47" y="36"/>
                  <a:pt x="47" y="36"/>
                </a:cubicBezTo>
                <a:cubicBezTo>
                  <a:pt x="52" y="37"/>
                  <a:pt x="52" y="37"/>
                  <a:pt x="52" y="37"/>
                </a:cubicBezTo>
                <a:cubicBezTo>
                  <a:pt x="53" y="37"/>
                  <a:pt x="52" y="36"/>
                  <a:pt x="51" y="36"/>
                </a:cubicBezTo>
                <a:cubicBezTo>
                  <a:pt x="60" y="38"/>
                  <a:pt x="52" y="39"/>
                  <a:pt x="63" y="39"/>
                </a:cubicBezTo>
                <a:cubicBezTo>
                  <a:pt x="57" y="40"/>
                  <a:pt x="57" y="38"/>
                  <a:pt x="52" y="39"/>
                </a:cubicBezTo>
                <a:cubicBezTo>
                  <a:pt x="49" y="40"/>
                  <a:pt x="59" y="41"/>
                  <a:pt x="61" y="41"/>
                </a:cubicBezTo>
                <a:cubicBezTo>
                  <a:pt x="66" y="40"/>
                  <a:pt x="65" y="38"/>
                  <a:pt x="73" y="39"/>
                </a:cubicBezTo>
                <a:cubicBezTo>
                  <a:pt x="68" y="38"/>
                  <a:pt x="71" y="37"/>
                  <a:pt x="65" y="37"/>
                </a:cubicBezTo>
                <a:cubicBezTo>
                  <a:pt x="61" y="37"/>
                  <a:pt x="66" y="37"/>
                  <a:pt x="66" y="35"/>
                </a:cubicBezTo>
                <a:cubicBezTo>
                  <a:pt x="68" y="36"/>
                  <a:pt x="66" y="37"/>
                  <a:pt x="71" y="37"/>
                </a:cubicBezTo>
                <a:cubicBezTo>
                  <a:pt x="71" y="36"/>
                  <a:pt x="71" y="36"/>
                  <a:pt x="71" y="36"/>
                </a:cubicBezTo>
                <a:cubicBezTo>
                  <a:pt x="80" y="38"/>
                  <a:pt x="80" y="38"/>
                  <a:pt x="80" y="38"/>
                </a:cubicBezTo>
                <a:cubicBezTo>
                  <a:pt x="87" y="36"/>
                  <a:pt x="99" y="38"/>
                  <a:pt x="103" y="35"/>
                </a:cubicBezTo>
                <a:cubicBezTo>
                  <a:pt x="104" y="37"/>
                  <a:pt x="104" y="37"/>
                  <a:pt x="104" y="37"/>
                </a:cubicBezTo>
                <a:cubicBezTo>
                  <a:pt x="109" y="37"/>
                  <a:pt x="116" y="36"/>
                  <a:pt x="120" y="37"/>
                </a:cubicBezTo>
                <a:cubicBezTo>
                  <a:pt x="118" y="36"/>
                  <a:pt x="115" y="36"/>
                  <a:pt x="111" y="36"/>
                </a:cubicBezTo>
                <a:cubicBezTo>
                  <a:pt x="120" y="35"/>
                  <a:pt x="129" y="35"/>
                  <a:pt x="137" y="36"/>
                </a:cubicBezTo>
                <a:cubicBezTo>
                  <a:pt x="133" y="38"/>
                  <a:pt x="132" y="38"/>
                  <a:pt x="128" y="39"/>
                </a:cubicBezTo>
                <a:cubicBezTo>
                  <a:pt x="136" y="41"/>
                  <a:pt x="134" y="37"/>
                  <a:pt x="143" y="37"/>
                </a:cubicBezTo>
                <a:cubicBezTo>
                  <a:pt x="142" y="36"/>
                  <a:pt x="140" y="36"/>
                  <a:pt x="141" y="34"/>
                </a:cubicBezTo>
                <a:cubicBezTo>
                  <a:pt x="145" y="35"/>
                  <a:pt x="151" y="34"/>
                  <a:pt x="155" y="35"/>
                </a:cubicBezTo>
                <a:cubicBezTo>
                  <a:pt x="156" y="34"/>
                  <a:pt x="152" y="32"/>
                  <a:pt x="143" y="32"/>
                </a:cubicBezTo>
                <a:cubicBezTo>
                  <a:pt x="138" y="34"/>
                  <a:pt x="129" y="32"/>
                  <a:pt x="125" y="34"/>
                </a:cubicBezTo>
                <a:cubicBezTo>
                  <a:pt x="127" y="33"/>
                  <a:pt x="127" y="33"/>
                  <a:pt x="127" y="33"/>
                </a:cubicBezTo>
                <a:cubicBezTo>
                  <a:pt x="120" y="33"/>
                  <a:pt x="117" y="33"/>
                  <a:pt x="111" y="33"/>
                </a:cubicBezTo>
                <a:cubicBezTo>
                  <a:pt x="111" y="33"/>
                  <a:pt x="111" y="33"/>
                  <a:pt x="111" y="33"/>
                </a:cubicBezTo>
                <a:cubicBezTo>
                  <a:pt x="108" y="32"/>
                  <a:pt x="108" y="32"/>
                  <a:pt x="108" y="32"/>
                </a:cubicBezTo>
                <a:cubicBezTo>
                  <a:pt x="110" y="32"/>
                  <a:pt x="110" y="32"/>
                  <a:pt x="110" y="32"/>
                </a:cubicBezTo>
                <a:cubicBezTo>
                  <a:pt x="108" y="31"/>
                  <a:pt x="101" y="30"/>
                  <a:pt x="99" y="30"/>
                </a:cubicBezTo>
                <a:cubicBezTo>
                  <a:pt x="108" y="29"/>
                  <a:pt x="111" y="32"/>
                  <a:pt x="116" y="33"/>
                </a:cubicBezTo>
                <a:cubicBezTo>
                  <a:pt x="124" y="32"/>
                  <a:pt x="125" y="29"/>
                  <a:pt x="132" y="30"/>
                </a:cubicBezTo>
                <a:cubicBezTo>
                  <a:pt x="131" y="29"/>
                  <a:pt x="136" y="28"/>
                  <a:pt x="132" y="27"/>
                </a:cubicBezTo>
                <a:cubicBezTo>
                  <a:pt x="126" y="27"/>
                  <a:pt x="124" y="29"/>
                  <a:pt x="123" y="27"/>
                </a:cubicBezTo>
                <a:cubicBezTo>
                  <a:pt x="128" y="27"/>
                  <a:pt x="125" y="26"/>
                  <a:pt x="133" y="26"/>
                </a:cubicBezTo>
                <a:cubicBezTo>
                  <a:pt x="135" y="28"/>
                  <a:pt x="142" y="29"/>
                  <a:pt x="148" y="30"/>
                </a:cubicBezTo>
                <a:cubicBezTo>
                  <a:pt x="154" y="30"/>
                  <a:pt x="162" y="30"/>
                  <a:pt x="167" y="29"/>
                </a:cubicBezTo>
                <a:cubicBezTo>
                  <a:pt x="161" y="29"/>
                  <a:pt x="154" y="28"/>
                  <a:pt x="155" y="27"/>
                </a:cubicBezTo>
                <a:cubicBezTo>
                  <a:pt x="159" y="28"/>
                  <a:pt x="167" y="25"/>
                  <a:pt x="166" y="27"/>
                </a:cubicBezTo>
                <a:cubicBezTo>
                  <a:pt x="172" y="27"/>
                  <a:pt x="186" y="27"/>
                  <a:pt x="186" y="25"/>
                </a:cubicBezTo>
                <a:cubicBezTo>
                  <a:pt x="179" y="24"/>
                  <a:pt x="172" y="26"/>
                  <a:pt x="166" y="25"/>
                </a:cubicBezTo>
                <a:cubicBezTo>
                  <a:pt x="168" y="25"/>
                  <a:pt x="169" y="25"/>
                  <a:pt x="168" y="24"/>
                </a:cubicBezTo>
                <a:cubicBezTo>
                  <a:pt x="159" y="25"/>
                  <a:pt x="159" y="25"/>
                  <a:pt x="159" y="25"/>
                </a:cubicBezTo>
                <a:cubicBezTo>
                  <a:pt x="166" y="23"/>
                  <a:pt x="164" y="23"/>
                  <a:pt x="173" y="23"/>
                </a:cubicBezTo>
                <a:cubicBezTo>
                  <a:pt x="173" y="23"/>
                  <a:pt x="171" y="23"/>
                  <a:pt x="172" y="24"/>
                </a:cubicBezTo>
                <a:cubicBezTo>
                  <a:pt x="175" y="24"/>
                  <a:pt x="177" y="23"/>
                  <a:pt x="180" y="23"/>
                </a:cubicBezTo>
                <a:cubicBezTo>
                  <a:pt x="180" y="22"/>
                  <a:pt x="180" y="22"/>
                  <a:pt x="180" y="22"/>
                </a:cubicBezTo>
                <a:cubicBezTo>
                  <a:pt x="187" y="22"/>
                  <a:pt x="201" y="20"/>
                  <a:pt x="213" y="22"/>
                </a:cubicBezTo>
                <a:cubicBezTo>
                  <a:pt x="212" y="22"/>
                  <a:pt x="212" y="22"/>
                  <a:pt x="212" y="22"/>
                </a:cubicBezTo>
                <a:cubicBezTo>
                  <a:pt x="222" y="22"/>
                  <a:pt x="221" y="26"/>
                  <a:pt x="230" y="27"/>
                </a:cubicBezTo>
                <a:cubicBezTo>
                  <a:pt x="228" y="26"/>
                  <a:pt x="229" y="25"/>
                  <a:pt x="230" y="24"/>
                </a:cubicBezTo>
                <a:cubicBezTo>
                  <a:pt x="235" y="26"/>
                  <a:pt x="238" y="25"/>
                  <a:pt x="243" y="25"/>
                </a:cubicBezTo>
                <a:cubicBezTo>
                  <a:pt x="237" y="25"/>
                  <a:pt x="246" y="27"/>
                  <a:pt x="241" y="27"/>
                </a:cubicBezTo>
                <a:cubicBezTo>
                  <a:pt x="240" y="29"/>
                  <a:pt x="249" y="30"/>
                  <a:pt x="253" y="30"/>
                </a:cubicBezTo>
                <a:cubicBezTo>
                  <a:pt x="258" y="28"/>
                  <a:pt x="240" y="27"/>
                  <a:pt x="249" y="26"/>
                </a:cubicBezTo>
                <a:cubicBezTo>
                  <a:pt x="254" y="26"/>
                  <a:pt x="254" y="27"/>
                  <a:pt x="250" y="27"/>
                </a:cubicBezTo>
                <a:cubicBezTo>
                  <a:pt x="257" y="28"/>
                  <a:pt x="265" y="29"/>
                  <a:pt x="271" y="28"/>
                </a:cubicBezTo>
                <a:cubicBezTo>
                  <a:pt x="275" y="30"/>
                  <a:pt x="279" y="30"/>
                  <a:pt x="280" y="32"/>
                </a:cubicBezTo>
                <a:cubicBezTo>
                  <a:pt x="277" y="32"/>
                  <a:pt x="279" y="30"/>
                  <a:pt x="274" y="31"/>
                </a:cubicBezTo>
                <a:cubicBezTo>
                  <a:pt x="277" y="33"/>
                  <a:pt x="277" y="33"/>
                  <a:pt x="277" y="33"/>
                </a:cubicBezTo>
                <a:cubicBezTo>
                  <a:pt x="282" y="34"/>
                  <a:pt x="289" y="33"/>
                  <a:pt x="293" y="33"/>
                </a:cubicBezTo>
                <a:cubicBezTo>
                  <a:pt x="289" y="32"/>
                  <a:pt x="289" y="32"/>
                  <a:pt x="289" y="32"/>
                </a:cubicBezTo>
                <a:cubicBezTo>
                  <a:pt x="289" y="32"/>
                  <a:pt x="289" y="32"/>
                  <a:pt x="289" y="32"/>
                </a:cubicBezTo>
                <a:cubicBezTo>
                  <a:pt x="288" y="31"/>
                  <a:pt x="282" y="31"/>
                  <a:pt x="284" y="30"/>
                </a:cubicBezTo>
                <a:cubicBezTo>
                  <a:pt x="287" y="32"/>
                  <a:pt x="291" y="31"/>
                  <a:pt x="295" y="32"/>
                </a:cubicBezTo>
                <a:cubicBezTo>
                  <a:pt x="295" y="32"/>
                  <a:pt x="295" y="32"/>
                  <a:pt x="295" y="32"/>
                </a:cubicBezTo>
                <a:cubicBezTo>
                  <a:pt x="302" y="34"/>
                  <a:pt x="311" y="31"/>
                  <a:pt x="313" y="35"/>
                </a:cubicBezTo>
                <a:cubicBezTo>
                  <a:pt x="312" y="35"/>
                  <a:pt x="308" y="36"/>
                  <a:pt x="308" y="36"/>
                </a:cubicBezTo>
                <a:cubicBezTo>
                  <a:pt x="311" y="36"/>
                  <a:pt x="315" y="37"/>
                  <a:pt x="316" y="36"/>
                </a:cubicBezTo>
                <a:cubicBezTo>
                  <a:pt x="315" y="35"/>
                  <a:pt x="315" y="35"/>
                  <a:pt x="315" y="35"/>
                </a:cubicBezTo>
                <a:cubicBezTo>
                  <a:pt x="319" y="35"/>
                  <a:pt x="321" y="35"/>
                  <a:pt x="323" y="36"/>
                </a:cubicBezTo>
                <a:cubicBezTo>
                  <a:pt x="323" y="37"/>
                  <a:pt x="321" y="38"/>
                  <a:pt x="324" y="39"/>
                </a:cubicBezTo>
                <a:cubicBezTo>
                  <a:pt x="331" y="39"/>
                  <a:pt x="323" y="36"/>
                  <a:pt x="328" y="35"/>
                </a:cubicBezTo>
                <a:cubicBezTo>
                  <a:pt x="333" y="37"/>
                  <a:pt x="333" y="37"/>
                  <a:pt x="333" y="37"/>
                </a:cubicBezTo>
                <a:cubicBezTo>
                  <a:pt x="335" y="36"/>
                  <a:pt x="335" y="36"/>
                  <a:pt x="335" y="36"/>
                </a:cubicBezTo>
                <a:cubicBezTo>
                  <a:pt x="339" y="35"/>
                  <a:pt x="345" y="36"/>
                  <a:pt x="347" y="37"/>
                </a:cubicBezTo>
                <a:cubicBezTo>
                  <a:pt x="349" y="38"/>
                  <a:pt x="350" y="39"/>
                  <a:pt x="352" y="39"/>
                </a:cubicBezTo>
                <a:cubicBezTo>
                  <a:pt x="350" y="37"/>
                  <a:pt x="348" y="36"/>
                  <a:pt x="348" y="36"/>
                </a:cubicBezTo>
                <a:cubicBezTo>
                  <a:pt x="348" y="34"/>
                  <a:pt x="350" y="37"/>
                  <a:pt x="349" y="35"/>
                </a:cubicBezTo>
                <a:cubicBezTo>
                  <a:pt x="349" y="35"/>
                  <a:pt x="352" y="37"/>
                  <a:pt x="354" y="37"/>
                </a:cubicBezTo>
                <a:cubicBezTo>
                  <a:pt x="356" y="38"/>
                  <a:pt x="353" y="36"/>
                  <a:pt x="352" y="36"/>
                </a:cubicBezTo>
                <a:cubicBezTo>
                  <a:pt x="356" y="38"/>
                  <a:pt x="356" y="37"/>
                  <a:pt x="357" y="37"/>
                </a:cubicBezTo>
                <a:cubicBezTo>
                  <a:pt x="355" y="36"/>
                  <a:pt x="355" y="36"/>
                  <a:pt x="355" y="36"/>
                </a:cubicBezTo>
                <a:cubicBezTo>
                  <a:pt x="356" y="36"/>
                  <a:pt x="357" y="36"/>
                  <a:pt x="359" y="36"/>
                </a:cubicBezTo>
                <a:cubicBezTo>
                  <a:pt x="359" y="36"/>
                  <a:pt x="362" y="37"/>
                  <a:pt x="363" y="37"/>
                </a:cubicBezTo>
                <a:cubicBezTo>
                  <a:pt x="363" y="37"/>
                  <a:pt x="363" y="37"/>
                  <a:pt x="363" y="37"/>
                </a:cubicBezTo>
                <a:cubicBezTo>
                  <a:pt x="367" y="38"/>
                  <a:pt x="364" y="38"/>
                  <a:pt x="363" y="39"/>
                </a:cubicBezTo>
                <a:cubicBezTo>
                  <a:pt x="361" y="39"/>
                  <a:pt x="359" y="39"/>
                  <a:pt x="361" y="41"/>
                </a:cubicBezTo>
                <a:cubicBezTo>
                  <a:pt x="362" y="41"/>
                  <a:pt x="362" y="42"/>
                  <a:pt x="364" y="42"/>
                </a:cubicBezTo>
                <a:cubicBezTo>
                  <a:pt x="365" y="41"/>
                  <a:pt x="364" y="41"/>
                  <a:pt x="364" y="41"/>
                </a:cubicBezTo>
                <a:cubicBezTo>
                  <a:pt x="366" y="41"/>
                  <a:pt x="369" y="42"/>
                  <a:pt x="367" y="42"/>
                </a:cubicBezTo>
                <a:cubicBezTo>
                  <a:pt x="372" y="44"/>
                  <a:pt x="374" y="42"/>
                  <a:pt x="378" y="41"/>
                </a:cubicBezTo>
                <a:cubicBezTo>
                  <a:pt x="375" y="40"/>
                  <a:pt x="371" y="41"/>
                  <a:pt x="368" y="40"/>
                </a:cubicBezTo>
                <a:cubicBezTo>
                  <a:pt x="369" y="40"/>
                  <a:pt x="372" y="41"/>
                  <a:pt x="371" y="40"/>
                </a:cubicBezTo>
                <a:cubicBezTo>
                  <a:pt x="367" y="39"/>
                  <a:pt x="367" y="39"/>
                  <a:pt x="367" y="39"/>
                </a:cubicBezTo>
                <a:cubicBezTo>
                  <a:pt x="370" y="38"/>
                  <a:pt x="371" y="39"/>
                  <a:pt x="375" y="40"/>
                </a:cubicBezTo>
                <a:cubicBezTo>
                  <a:pt x="378" y="40"/>
                  <a:pt x="379" y="40"/>
                  <a:pt x="379" y="39"/>
                </a:cubicBezTo>
                <a:cubicBezTo>
                  <a:pt x="378" y="39"/>
                  <a:pt x="378" y="39"/>
                  <a:pt x="378" y="39"/>
                </a:cubicBezTo>
                <a:cubicBezTo>
                  <a:pt x="378" y="38"/>
                  <a:pt x="378" y="38"/>
                  <a:pt x="378" y="38"/>
                </a:cubicBezTo>
                <a:cubicBezTo>
                  <a:pt x="377" y="38"/>
                  <a:pt x="377" y="38"/>
                  <a:pt x="376" y="38"/>
                </a:cubicBezTo>
                <a:cubicBezTo>
                  <a:pt x="376" y="37"/>
                  <a:pt x="378" y="36"/>
                  <a:pt x="380" y="36"/>
                </a:cubicBezTo>
                <a:cubicBezTo>
                  <a:pt x="382" y="35"/>
                  <a:pt x="385" y="34"/>
                  <a:pt x="387" y="33"/>
                </a:cubicBezTo>
                <a:cubicBezTo>
                  <a:pt x="386" y="32"/>
                  <a:pt x="386" y="32"/>
                  <a:pt x="386" y="31"/>
                </a:cubicBezTo>
                <a:cubicBezTo>
                  <a:pt x="385" y="33"/>
                  <a:pt x="382" y="34"/>
                  <a:pt x="378" y="34"/>
                </a:cubicBezTo>
                <a:cubicBezTo>
                  <a:pt x="375" y="35"/>
                  <a:pt x="372" y="35"/>
                  <a:pt x="372" y="36"/>
                </a:cubicBezTo>
                <a:cubicBezTo>
                  <a:pt x="373" y="34"/>
                  <a:pt x="371" y="33"/>
                  <a:pt x="367" y="34"/>
                </a:cubicBezTo>
                <a:cubicBezTo>
                  <a:pt x="365" y="34"/>
                  <a:pt x="363" y="35"/>
                  <a:pt x="361" y="35"/>
                </a:cubicBezTo>
                <a:cubicBezTo>
                  <a:pt x="360" y="36"/>
                  <a:pt x="360" y="36"/>
                  <a:pt x="360" y="36"/>
                </a:cubicBezTo>
                <a:cubicBezTo>
                  <a:pt x="359" y="36"/>
                  <a:pt x="359" y="36"/>
                  <a:pt x="359" y="36"/>
                </a:cubicBezTo>
                <a:cubicBezTo>
                  <a:pt x="358" y="36"/>
                  <a:pt x="358" y="36"/>
                  <a:pt x="357" y="36"/>
                </a:cubicBezTo>
                <a:cubicBezTo>
                  <a:pt x="357" y="36"/>
                  <a:pt x="358" y="35"/>
                  <a:pt x="358" y="35"/>
                </a:cubicBezTo>
                <a:cubicBezTo>
                  <a:pt x="358" y="35"/>
                  <a:pt x="358" y="35"/>
                  <a:pt x="358" y="35"/>
                </a:cubicBezTo>
                <a:cubicBezTo>
                  <a:pt x="359" y="35"/>
                  <a:pt x="359" y="34"/>
                  <a:pt x="360" y="34"/>
                </a:cubicBezTo>
                <a:cubicBezTo>
                  <a:pt x="360" y="33"/>
                  <a:pt x="361" y="32"/>
                  <a:pt x="361" y="31"/>
                </a:cubicBezTo>
                <a:cubicBezTo>
                  <a:pt x="366" y="30"/>
                  <a:pt x="369" y="27"/>
                  <a:pt x="373" y="25"/>
                </a:cubicBezTo>
                <a:cubicBezTo>
                  <a:pt x="377" y="23"/>
                  <a:pt x="382" y="22"/>
                  <a:pt x="390" y="21"/>
                </a:cubicBezTo>
                <a:cubicBezTo>
                  <a:pt x="394" y="19"/>
                  <a:pt x="383" y="22"/>
                  <a:pt x="388" y="20"/>
                </a:cubicBezTo>
                <a:cubicBezTo>
                  <a:pt x="391" y="19"/>
                  <a:pt x="394" y="18"/>
                  <a:pt x="396" y="18"/>
                </a:cubicBezTo>
                <a:cubicBezTo>
                  <a:pt x="398" y="18"/>
                  <a:pt x="399" y="17"/>
                  <a:pt x="401" y="17"/>
                </a:cubicBezTo>
                <a:cubicBezTo>
                  <a:pt x="403" y="17"/>
                  <a:pt x="405" y="16"/>
                  <a:pt x="405" y="16"/>
                </a:cubicBezTo>
                <a:cubicBezTo>
                  <a:pt x="405" y="16"/>
                  <a:pt x="407" y="16"/>
                  <a:pt x="406" y="16"/>
                </a:cubicBezTo>
                <a:cubicBezTo>
                  <a:pt x="409" y="16"/>
                  <a:pt x="409" y="16"/>
                  <a:pt x="409" y="16"/>
                </a:cubicBezTo>
                <a:cubicBezTo>
                  <a:pt x="410" y="16"/>
                  <a:pt x="412" y="15"/>
                  <a:pt x="414" y="15"/>
                </a:cubicBezTo>
                <a:cubicBezTo>
                  <a:pt x="417" y="15"/>
                  <a:pt x="420" y="15"/>
                  <a:pt x="424" y="15"/>
                </a:cubicBezTo>
                <a:cubicBezTo>
                  <a:pt x="430" y="14"/>
                  <a:pt x="428" y="13"/>
                  <a:pt x="430" y="12"/>
                </a:cubicBezTo>
                <a:cubicBezTo>
                  <a:pt x="445" y="11"/>
                  <a:pt x="456" y="12"/>
                  <a:pt x="465" y="12"/>
                </a:cubicBezTo>
                <a:cubicBezTo>
                  <a:pt x="474" y="13"/>
                  <a:pt x="483" y="15"/>
                  <a:pt x="495" y="15"/>
                </a:cubicBezTo>
                <a:cubicBezTo>
                  <a:pt x="492" y="14"/>
                  <a:pt x="492" y="14"/>
                  <a:pt x="492" y="14"/>
                </a:cubicBezTo>
                <a:cubicBezTo>
                  <a:pt x="498" y="14"/>
                  <a:pt x="502" y="14"/>
                  <a:pt x="504" y="16"/>
                </a:cubicBezTo>
                <a:cubicBezTo>
                  <a:pt x="513" y="13"/>
                  <a:pt x="523" y="20"/>
                  <a:pt x="533" y="17"/>
                </a:cubicBezTo>
                <a:cubicBezTo>
                  <a:pt x="543" y="18"/>
                  <a:pt x="541" y="21"/>
                  <a:pt x="548" y="22"/>
                </a:cubicBezTo>
                <a:cubicBezTo>
                  <a:pt x="548" y="21"/>
                  <a:pt x="547" y="20"/>
                  <a:pt x="551" y="20"/>
                </a:cubicBezTo>
                <a:cubicBezTo>
                  <a:pt x="563" y="22"/>
                  <a:pt x="573" y="24"/>
                  <a:pt x="583" y="26"/>
                </a:cubicBezTo>
                <a:cubicBezTo>
                  <a:pt x="598" y="29"/>
                  <a:pt x="598" y="29"/>
                  <a:pt x="598" y="29"/>
                </a:cubicBezTo>
                <a:cubicBezTo>
                  <a:pt x="606" y="30"/>
                  <a:pt x="606" y="30"/>
                  <a:pt x="606" y="30"/>
                </a:cubicBezTo>
                <a:cubicBezTo>
                  <a:pt x="615" y="32"/>
                  <a:pt x="615" y="32"/>
                  <a:pt x="615" y="32"/>
                </a:cubicBezTo>
                <a:cubicBezTo>
                  <a:pt x="615" y="31"/>
                  <a:pt x="614" y="31"/>
                  <a:pt x="613" y="31"/>
                </a:cubicBezTo>
                <a:cubicBezTo>
                  <a:pt x="628" y="33"/>
                  <a:pt x="639" y="38"/>
                  <a:pt x="651" y="38"/>
                </a:cubicBezTo>
                <a:cubicBezTo>
                  <a:pt x="653" y="38"/>
                  <a:pt x="659" y="39"/>
                  <a:pt x="656" y="41"/>
                </a:cubicBezTo>
                <a:cubicBezTo>
                  <a:pt x="653" y="40"/>
                  <a:pt x="652" y="42"/>
                  <a:pt x="651" y="43"/>
                </a:cubicBezTo>
                <a:cubicBezTo>
                  <a:pt x="656" y="44"/>
                  <a:pt x="658" y="44"/>
                  <a:pt x="659" y="43"/>
                </a:cubicBezTo>
                <a:cubicBezTo>
                  <a:pt x="659" y="42"/>
                  <a:pt x="660" y="42"/>
                  <a:pt x="662" y="42"/>
                </a:cubicBezTo>
                <a:cubicBezTo>
                  <a:pt x="664" y="40"/>
                  <a:pt x="660" y="40"/>
                  <a:pt x="661" y="38"/>
                </a:cubicBezTo>
                <a:cubicBezTo>
                  <a:pt x="662" y="39"/>
                  <a:pt x="664" y="39"/>
                  <a:pt x="665" y="40"/>
                </a:cubicBezTo>
                <a:cubicBezTo>
                  <a:pt x="667" y="39"/>
                  <a:pt x="671" y="40"/>
                  <a:pt x="672" y="39"/>
                </a:cubicBezTo>
                <a:cubicBezTo>
                  <a:pt x="672" y="40"/>
                  <a:pt x="670" y="37"/>
                  <a:pt x="670" y="38"/>
                </a:cubicBezTo>
                <a:cubicBezTo>
                  <a:pt x="670" y="38"/>
                  <a:pt x="670" y="39"/>
                  <a:pt x="670" y="39"/>
                </a:cubicBezTo>
                <a:cubicBezTo>
                  <a:pt x="667" y="39"/>
                  <a:pt x="668" y="38"/>
                  <a:pt x="665" y="37"/>
                </a:cubicBezTo>
                <a:cubicBezTo>
                  <a:pt x="667" y="38"/>
                  <a:pt x="671" y="38"/>
                  <a:pt x="673" y="38"/>
                </a:cubicBezTo>
                <a:cubicBezTo>
                  <a:pt x="674" y="39"/>
                  <a:pt x="675" y="38"/>
                  <a:pt x="678" y="39"/>
                </a:cubicBezTo>
                <a:cubicBezTo>
                  <a:pt x="678" y="39"/>
                  <a:pt x="678" y="39"/>
                  <a:pt x="678" y="39"/>
                </a:cubicBezTo>
                <a:cubicBezTo>
                  <a:pt x="679" y="39"/>
                  <a:pt x="681" y="39"/>
                  <a:pt x="682" y="40"/>
                </a:cubicBezTo>
                <a:cubicBezTo>
                  <a:pt x="681" y="39"/>
                  <a:pt x="680" y="38"/>
                  <a:pt x="679" y="38"/>
                </a:cubicBezTo>
                <a:cubicBezTo>
                  <a:pt x="680" y="38"/>
                  <a:pt x="680" y="39"/>
                  <a:pt x="682" y="39"/>
                </a:cubicBezTo>
                <a:cubicBezTo>
                  <a:pt x="685" y="39"/>
                  <a:pt x="689" y="36"/>
                  <a:pt x="683" y="35"/>
                </a:cubicBezTo>
                <a:cubicBezTo>
                  <a:pt x="684" y="35"/>
                  <a:pt x="687" y="35"/>
                  <a:pt x="687" y="34"/>
                </a:cubicBezTo>
                <a:cubicBezTo>
                  <a:pt x="685" y="34"/>
                  <a:pt x="685" y="34"/>
                  <a:pt x="684" y="34"/>
                </a:cubicBezTo>
                <a:cubicBezTo>
                  <a:pt x="683" y="33"/>
                  <a:pt x="684" y="31"/>
                  <a:pt x="680" y="30"/>
                </a:cubicBezTo>
                <a:cubicBezTo>
                  <a:pt x="679" y="28"/>
                  <a:pt x="678" y="26"/>
                  <a:pt x="678" y="23"/>
                </a:cubicBezTo>
                <a:cubicBezTo>
                  <a:pt x="678" y="21"/>
                  <a:pt x="678" y="19"/>
                  <a:pt x="680" y="17"/>
                </a:cubicBezTo>
                <a:cubicBezTo>
                  <a:pt x="682" y="15"/>
                  <a:pt x="685" y="13"/>
                  <a:pt x="689" y="12"/>
                </a:cubicBezTo>
                <a:cubicBezTo>
                  <a:pt x="686" y="13"/>
                  <a:pt x="683" y="16"/>
                  <a:pt x="683" y="18"/>
                </a:cubicBezTo>
                <a:cubicBezTo>
                  <a:pt x="683" y="20"/>
                  <a:pt x="684" y="20"/>
                  <a:pt x="687" y="18"/>
                </a:cubicBezTo>
                <a:cubicBezTo>
                  <a:pt x="688" y="17"/>
                  <a:pt x="690" y="15"/>
                  <a:pt x="693" y="14"/>
                </a:cubicBezTo>
                <a:cubicBezTo>
                  <a:pt x="696" y="12"/>
                  <a:pt x="699" y="11"/>
                  <a:pt x="703" y="10"/>
                </a:cubicBezTo>
                <a:cubicBezTo>
                  <a:pt x="701" y="10"/>
                  <a:pt x="705" y="8"/>
                  <a:pt x="708" y="7"/>
                </a:cubicBezTo>
                <a:cubicBezTo>
                  <a:pt x="710" y="7"/>
                  <a:pt x="711" y="6"/>
                  <a:pt x="704" y="7"/>
                </a:cubicBezTo>
                <a:cubicBezTo>
                  <a:pt x="704" y="6"/>
                  <a:pt x="711" y="4"/>
                  <a:pt x="717" y="4"/>
                </a:cubicBezTo>
                <a:cubicBezTo>
                  <a:pt x="723" y="3"/>
                  <a:pt x="727" y="3"/>
                  <a:pt x="726" y="2"/>
                </a:cubicBezTo>
                <a:cubicBezTo>
                  <a:pt x="729" y="2"/>
                  <a:pt x="741" y="1"/>
                  <a:pt x="746" y="2"/>
                </a:cubicBezTo>
                <a:cubicBezTo>
                  <a:pt x="747" y="1"/>
                  <a:pt x="739" y="1"/>
                  <a:pt x="739" y="1"/>
                </a:cubicBezTo>
                <a:cubicBezTo>
                  <a:pt x="745" y="1"/>
                  <a:pt x="745" y="1"/>
                  <a:pt x="745" y="1"/>
                </a:cubicBezTo>
                <a:cubicBezTo>
                  <a:pt x="744" y="0"/>
                  <a:pt x="744" y="0"/>
                  <a:pt x="744" y="0"/>
                </a:cubicBezTo>
                <a:cubicBezTo>
                  <a:pt x="746" y="0"/>
                  <a:pt x="747" y="0"/>
                  <a:pt x="748" y="0"/>
                </a:cubicBezTo>
                <a:cubicBezTo>
                  <a:pt x="749" y="0"/>
                  <a:pt x="751" y="0"/>
                  <a:pt x="752" y="0"/>
                </a:cubicBezTo>
                <a:cubicBezTo>
                  <a:pt x="755" y="0"/>
                  <a:pt x="757" y="0"/>
                  <a:pt x="759" y="0"/>
                </a:cubicBezTo>
                <a:cubicBezTo>
                  <a:pt x="763" y="1"/>
                  <a:pt x="765" y="2"/>
                  <a:pt x="768" y="2"/>
                </a:cubicBezTo>
                <a:cubicBezTo>
                  <a:pt x="768" y="2"/>
                  <a:pt x="768" y="2"/>
                  <a:pt x="768" y="2"/>
                </a:cubicBezTo>
                <a:cubicBezTo>
                  <a:pt x="772" y="2"/>
                  <a:pt x="772" y="2"/>
                  <a:pt x="772" y="2"/>
                </a:cubicBezTo>
                <a:cubicBezTo>
                  <a:pt x="771" y="2"/>
                  <a:pt x="769" y="1"/>
                  <a:pt x="767" y="0"/>
                </a:cubicBezTo>
                <a:cubicBezTo>
                  <a:pt x="775" y="1"/>
                  <a:pt x="778" y="3"/>
                  <a:pt x="785" y="3"/>
                </a:cubicBezTo>
                <a:cubicBezTo>
                  <a:pt x="785" y="3"/>
                  <a:pt x="785" y="3"/>
                  <a:pt x="785" y="3"/>
                </a:cubicBezTo>
                <a:cubicBezTo>
                  <a:pt x="789" y="3"/>
                  <a:pt x="789" y="3"/>
                  <a:pt x="789" y="3"/>
                </a:cubicBezTo>
                <a:cubicBezTo>
                  <a:pt x="789" y="3"/>
                  <a:pt x="789" y="3"/>
                  <a:pt x="789" y="3"/>
                </a:cubicBezTo>
                <a:cubicBezTo>
                  <a:pt x="792" y="5"/>
                  <a:pt x="801" y="5"/>
                  <a:pt x="804" y="6"/>
                </a:cubicBezTo>
                <a:cubicBezTo>
                  <a:pt x="807" y="6"/>
                  <a:pt x="810" y="4"/>
                  <a:pt x="813" y="6"/>
                </a:cubicBezTo>
                <a:cubicBezTo>
                  <a:pt x="813" y="4"/>
                  <a:pt x="813" y="4"/>
                  <a:pt x="813" y="4"/>
                </a:cubicBezTo>
                <a:cubicBezTo>
                  <a:pt x="805" y="3"/>
                  <a:pt x="809" y="5"/>
                  <a:pt x="800" y="4"/>
                </a:cubicBezTo>
                <a:cubicBezTo>
                  <a:pt x="809" y="1"/>
                  <a:pt x="828" y="3"/>
                  <a:pt x="840" y="4"/>
                </a:cubicBezTo>
                <a:cubicBezTo>
                  <a:pt x="849" y="6"/>
                  <a:pt x="867" y="4"/>
                  <a:pt x="870" y="8"/>
                </a:cubicBezTo>
                <a:cubicBezTo>
                  <a:pt x="869" y="7"/>
                  <a:pt x="869" y="7"/>
                  <a:pt x="869" y="7"/>
                </a:cubicBezTo>
                <a:cubicBezTo>
                  <a:pt x="887" y="7"/>
                  <a:pt x="887" y="7"/>
                  <a:pt x="887" y="7"/>
                </a:cubicBezTo>
                <a:cubicBezTo>
                  <a:pt x="901" y="8"/>
                  <a:pt x="916" y="8"/>
                  <a:pt x="926" y="11"/>
                </a:cubicBezTo>
                <a:cubicBezTo>
                  <a:pt x="929" y="10"/>
                  <a:pt x="929" y="10"/>
                  <a:pt x="929" y="10"/>
                </a:cubicBezTo>
                <a:cubicBezTo>
                  <a:pt x="938" y="14"/>
                  <a:pt x="966" y="14"/>
                  <a:pt x="971" y="18"/>
                </a:cubicBezTo>
                <a:cubicBezTo>
                  <a:pt x="978" y="18"/>
                  <a:pt x="970" y="17"/>
                  <a:pt x="970" y="16"/>
                </a:cubicBezTo>
                <a:cubicBezTo>
                  <a:pt x="975" y="16"/>
                  <a:pt x="981" y="19"/>
                  <a:pt x="987" y="17"/>
                </a:cubicBezTo>
                <a:cubicBezTo>
                  <a:pt x="987" y="17"/>
                  <a:pt x="980" y="16"/>
                  <a:pt x="984" y="16"/>
                </a:cubicBezTo>
                <a:cubicBezTo>
                  <a:pt x="987" y="15"/>
                  <a:pt x="988" y="18"/>
                  <a:pt x="992" y="16"/>
                </a:cubicBezTo>
                <a:cubicBezTo>
                  <a:pt x="990" y="18"/>
                  <a:pt x="997" y="20"/>
                  <a:pt x="1003" y="20"/>
                </a:cubicBezTo>
                <a:cubicBezTo>
                  <a:pt x="1002" y="20"/>
                  <a:pt x="1002" y="20"/>
                  <a:pt x="1001" y="20"/>
                </a:cubicBezTo>
                <a:cubicBezTo>
                  <a:pt x="1000" y="21"/>
                  <a:pt x="1004" y="21"/>
                  <a:pt x="1007" y="21"/>
                </a:cubicBezTo>
                <a:cubicBezTo>
                  <a:pt x="1007" y="21"/>
                  <a:pt x="1006" y="21"/>
                  <a:pt x="1006" y="21"/>
                </a:cubicBezTo>
                <a:cubicBezTo>
                  <a:pt x="1034" y="24"/>
                  <a:pt x="1069" y="26"/>
                  <a:pt x="1098" y="24"/>
                </a:cubicBezTo>
                <a:cubicBezTo>
                  <a:pt x="1093" y="23"/>
                  <a:pt x="1093" y="23"/>
                  <a:pt x="1093" y="23"/>
                </a:cubicBezTo>
                <a:cubicBezTo>
                  <a:pt x="1097" y="24"/>
                  <a:pt x="1104" y="23"/>
                  <a:pt x="1106" y="22"/>
                </a:cubicBezTo>
                <a:cubicBezTo>
                  <a:pt x="1106" y="22"/>
                  <a:pt x="1106" y="22"/>
                  <a:pt x="1106" y="22"/>
                </a:cubicBezTo>
                <a:cubicBezTo>
                  <a:pt x="1109" y="21"/>
                  <a:pt x="1111" y="21"/>
                  <a:pt x="1113" y="22"/>
                </a:cubicBezTo>
                <a:cubicBezTo>
                  <a:pt x="1115" y="22"/>
                  <a:pt x="1117" y="22"/>
                  <a:pt x="1119" y="21"/>
                </a:cubicBezTo>
                <a:cubicBezTo>
                  <a:pt x="1118" y="21"/>
                  <a:pt x="1118" y="21"/>
                  <a:pt x="1118" y="21"/>
                </a:cubicBezTo>
                <a:cubicBezTo>
                  <a:pt x="1125" y="20"/>
                  <a:pt x="1125" y="17"/>
                  <a:pt x="1131" y="16"/>
                </a:cubicBezTo>
                <a:cubicBezTo>
                  <a:pt x="1132" y="14"/>
                  <a:pt x="1129" y="14"/>
                  <a:pt x="1128" y="12"/>
                </a:cubicBezTo>
                <a:cubicBezTo>
                  <a:pt x="1129" y="12"/>
                  <a:pt x="1131" y="12"/>
                  <a:pt x="1132" y="12"/>
                </a:cubicBezTo>
                <a:cubicBezTo>
                  <a:pt x="1132" y="12"/>
                  <a:pt x="1132" y="12"/>
                  <a:pt x="1132" y="12"/>
                </a:cubicBezTo>
                <a:cubicBezTo>
                  <a:pt x="1135" y="13"/>
                  <a:pt x="1134" y="12"/>
                  <a:pt x="1135" y="11"/>
                </a:cubicBezTo>
                <a:cubicBezTo>
                  <a:pt x="1139" y="12"/>
                  <a:pt x="1146" y="13"/>
                  <a:pt x="1151" y="17"/>
                </a:cubicBezTo>
                <a:cubicBezTo>
                  <a:pt x="1148" y="19"/>
                  <a:pt x="1157" y="21"/>
                  <a:pt x="1151" y="24"/>
                </a:cubicBezTo>
                <a:cubicBezTo>
                  <a:pt x="1147" y="23"/>
                  <a:pt x="1146" y="25"/>
                  <a:pt x="1144" y="26"/>
                </a:cubicBezTo>
                <a:cubicBezTo>
                  <a:pt x="1143" y="27"/>
                  <a:pt x="1140" y="28"/>
                  <a:pt x="1135" y="28"/>
                </a:cubicBezTo>
                <a:cubicBezTo>
                  <a:pt x="1141" y="29"/>
                  <a:pt x="1127" y="30"/>
                  <a:pt x="1136" y="31"/>
                </a:cubicBezTo>
                <a:cubicBezTo>
                  <a:pt x="1135" y="32"/>
                  <a:pt x="1130" y="32"/>
                  <a:pt x="1125" y="32"/>
                </a:cubicBezTo>
                <a:cubicBezTo>
                  <a:pt x="1120" y="32"/>
                  <a:pt x="1115" y="32"/>
                  <a:pt x="1113" y="33"/>
                </a:cubicBezTo>
                <a:cubicBezTo>
                  <a:pt x="1114" y="34"/>
                  <a:pt x="1114" y="34"/>
                  <a:pt x="1116" y="34"/>
                </a:cubicBezTo>
                <a:cubicBezTo>
                  <a:pt x="1106" y="34"/>
                  <a:pt x="1110" y="36"/>
                  <a:pt x="1104" y="36"/>
                </a:cubicBezTo>
                <a:cubicBezTo>
                  <a:pt x="1103" y="34"/>
                  <a:pt x="1103" y="34"/>
                  <a:pt x="1103" y="34"/>
                </a:cubicBezTo>
                <a:cubicBezTo>
                  <a:pt x="1101" y="34"/>
                  <a:pt x="1101" y="35"/>
                  <a:pt x="1098" y="35"/>
                </a:cubicBezTo>
                <a:cubicBezTo>
                  <a:pt x="1100" y="35"/>
                  <a:pt x="1103" y="34"/>
                  <a:pt x="1101" y="33"/>
                </a:cubicBezTo>
                <a:cubicBezTo>
                  <a:pt x="1098" y="33"/>
                  <a:pt x="1096" y="32"/>
                  <a:pt x="1093" y="32"/>
                </a:cubicBezTo>
                <a:cubicBezTo>
                  <a:pt x="1093" y="33"/>
                  <a:pt x="1095" y="33"/>
                  <a:pt x="1097" y="33"/>
                </a:cubicBezTo>
                <a:cubicBezTo>
                  <a:pt x="1097" y="33"/>
                  <a:pt x="1090" y="34"/>
                  <a:pt x="1090" y="35"/>
                </a:cubicBezTo>
                <a:cubicBezTo>
                  <a:pt x="1092" y="35"/>
                  <a:pt x="1095" y="35"/>
                  <a:pt x="1098" y="36"/>
                </a:cubicBezTo>
                <a:cubicBezTo>
                  <a:pt x="1089" y="37"/>
                  <a:pt x="1097" y="37"/>
                  <a:pt x="1093" y="38"/>
                </a:cubicBezTo>
                <a:cubicBezTo>
                  <a:pt x="1094" y="36"/>
                  <a:pt x="1085" y="37"/>
                  <a:pt x="1080" y="37"/>
                </a:cubicBezTo>
                <a:cubicBezTo>
                  <a:pt x="1080" y="38"/>
                  <a:pt x="1084" y="37"/>
                  <a:pt x="1085" y="38"/>
                </a:cubicBezTo>
                <a:cubicBezTo>
                  <a:pt x="1076" y="42"/>
                  <a:pt x="1071" y="37"/>
                  <a:pt x="1060" y="38"/>
                </a:cubicBezTo>
                <a:cubicBezTo>
                  <a:pt x="1060" y="38"/>
                  <a:pt x="1062" y="38"/>
                  <a:pt x="1062" y="39"/>
                </a:cubicBezTo>
                <a:cubicBezTo>
                  <a:pt x="1057" y="38"/>
                  <a:pt x="1053" y="40"/>
                  <a:pt x="1050" y="39"/>
                </a:cubicBezTo>
                <a:cubicBezTo>
                  <a:pt x="1045" y="39"/>
                  <a:pt x="1049" y="41"/>
                  <a:pt x="1041" y="41"/>
                </a:cubicBezTo>
                <a:cubicBezTo>
                  <a:pt x="1044" y="39"/>
                  <a:pt x="1032" y="41"/>
                  <a:pt x="1032" y="39"/>
                </a:cubicBezTo>
                <a:cubicBezTo>
                  <a:pt x="1026" y="40"/>
                  <a:pt x="1026" y="40"/>
                  <a:pt x="1026" y="40"/>
                </a:cubicBezTo>
                <a:cubicBezTo>
                  <a:pt x="1021" y="38"/>
                  <a:pt x="1028" y="36"/>
                  <a:pt x="1018" y="35"/>
                </a:cubicBezTo>
                <a:cubicBezTo>
                  <a:pt x="1009" y="36"/>
                  <a:pt x="1018" y="39"/>
                  <a:pt x="1012" y="40"/>
                </a:cubicBezTo>
                <a:cubicBezTo>
                  <a:pt x="1010" y="39"/>
                  <a:pt x="1010" y="39"/>
                  <a:pt x="1010" y="39"/>
                </a:cubicBezTo>
                <a:cubicBezTo>
                  <a:pt x="1006" y="40"/>
                  <a:pt x="1006" y="40"/>
                  <a:pt x="1006" y="40"/>
                </a:cubicBezTo>
                <a:cubicBezTo>
                  <a:pt x="1006" y="40"/>
                  <a:pt x="1006" y="40"/>
                  <a:pt x="1006" y="40"/>
                </a:cubicBezTo>
                <a:cubicBezTo>
                  <a:pt x="1004" y="39"/>
                  <a:pt x="999" y="39"/>
                  <a:pt x="998" y="40"/>
                </a:cubicBezTo>
                <a:cubicBezTo>
                  <a:pt x="999" y="41"/>
                  <a:pt x="1002" y="41"/>
                  <a:pt x="1002" y="41"/>
                </a:cubicBezTo>
                <a:cubicBezTo>
                  <a:pt x="998" y="40"/>
                  <a:pt x="983" y="44"/>
                  <a:pt x="980" y="40"/>
                </a:cubicBezTo>
                <a:cubicBezTo>
                  <a:pt x="977" y="40"/>
                  <a:pt x="972" y="40"/>
                  <a:pt x="972" y="41"/>
                </a:cubicBezTo>
                <a:cubicBezTo>
                  <a:pt x="970" y="40"/>
                  <a:pt x="960" y="41"/>
                  <a:pt x="957" y="40"/>
                </a:cubicBezTo>
                <a:cubicBezTo>
                  <a:pt x="957" y="40"/>
                  <a:pt x="953" y="41"/>
                  <a:pt x="951" y="41"/>
                </a:cubicBezTo>
                <a:cubicBezTo>
                  <a:pt x="955" y="40"/>
                  <a:pt x="953" y="39"/>
                  <a:pt x="951" y="38"/>
                </a:cubicBezTo>
                <a:cubicBezTo>
                  <a:pt x="947" y="39"/>
                  <a:pt x="939" y="38"/>
                  <a:pt x="937" y="40"/>
                </a:cubicBezTo>
                <a:cubicBezTo>
                  <a:pt x="932" y="38"/>
                  <a:pt x="935" y="37"/>
                  <a:pt x="934" y="36"/>
                </a:cubicBezTo>
                <a:cubicBezTo>
                  <a:pt x="931" y="37"/>
                  <a:pt x="921" y="36"/>
                  <a:pt x="922" y="38"/>
                </a:cubicBezTo>
                <a:cubicBezTo>
                  <a:pt x="924" y="38"/>
                  <a:pt x="931" y="38"/>
                  <a:pt x="929" y="39"/>
                </a:cubicBezTo>
                <a:cubicBezTo>
                  <a:pt x="923" y="40"/>
                  <a:pt x="927" y="39"/>
                  <a:pt x="923" y="38"/>
                </a:cubicBezTo>
                <a:cubicBezTo>
                  <a:pt x="923" y="39"/>
                  <a:pt x="919" y="39"/>
                  <a:pt x="920" y="40"/>
                </a:cubicBezTo>
                <a:cubicBezTo>
                  <a:pt x="918" y="40"/>
                  <a:pt x="914" y="39"/>
                  <a:pt x="911" y="40"/>
                </a:cubicBezTo>
                <a:cubicBezTo>
                  <a:pt x="916" y="39"/>
                  <a:pt x="908" y="38"/>
                  <a:pt x="912" y="37"/>
                </a:cubicBezTo>
                <a:cubicBezTo>
                  <a:pt x="916" y="39"/>
                  <a:pt x="916" y="39"/>
                  <a:pt x="916" y="39"/>
                </a:cubicBezTo>
                <a:cubicBezTo>
                  <a:pt x="922" y="40"/>
                  <a:pt x="918" y="38"/>
                  <a:pt x="920" y="38"/>
                </a:cubicBezTo>
                <a:cubicBezTo>
                  <a:pt x="910" y="36"/>
                  <a:pt x="913" y="34"/>
                  <a:pt x="903" y="33"/>
                </a:cubicBezTo>
                <a:cubicBezTo>
                  <a:pt x="901" y="33"/>
                  <a:pt x="897" y="33"/>
                  <a:pt x="896" y="33"/>
                </a:cubicBezTo>
                <a:cubicBezTo>
                  <a:pt x="900" y="34"/>
                  <a:pt x="898" y="36"/>
                  <a:pt x="896" y="36"/>
                </a:cubicBezTo>
                <a:cubicBezTo>
                  <a:pt x="891" y="34"/>
                  <a:pt x="885" y="36"/>
                  <a:pt x="880" y="36"/>
                </a:cubicBezTo>
                <a:cubicBezTo>
                  <a:pt x="884" y="36"/>
                  <a:pt x="883" y="35"/>
                  <a:pt x="882" y="34"/>
                </a:cubicBezTo>
                <a:cubicBezTo>
                  <a:pt x="872" y="32"/>
                  <a:pt x="877" y="34"/>
                  <a:pt x="873" y="35"/>
                </a:cubicBezTo>
                <a:cubicBezTo>
                  <a:pt x="858" y="34"/>
                  <a:pt x="847" y="36"/>
                  <a:pt x="835" y="34"/>
                </a:cubicBezTo>
                <a:cubicBezTo>
                  <a:pt x="842" y="32"/>
                  <a:pt x="842" y="32"/>
                  <a:pt x="842" y="32"/>
                </a:cubicBezTo>
                <a:cubicBezTo>
                  <a:pt x="843" y="34"/>
                  <a:pt x="843" y="34"/>
                  <a:pt x="843" y="34"/>
                </a:cubicBezTo>
                <a:cubicBezTo>
                  <a:pt x="848" y="33"/>
                  <a:pt x="844" y="30"/>
                  <a:pt x="842" y="29"/>
                </a:cubicBezTo>
                <a:cubicBezTo>
                  <a:pt x="841" y="29"/>
                  <a:pt x="834" y="29"/>
                  <a:pt x="837" y="30"/>
                </a:cubicBezTo>
                <a:cubicBezTo>
                  <a:pt x="830" y="29"/>
                  <a:pt x="830" y="29"/>
                  <a:pt x="830" y="29"/>
                </a:cubicBezTo>
                <a:cubicBezTo>
                  <a:pt x="831" y="28"/>
                  <a:pt x="836" y="28"/>
                  <a:pt x="833" y="27"/>
                </a:cubicBezTo>
                <a:cubicBezTo>
                  <a:pt x="830" y="28"/>
                  <a:pt x="823" y="28"/>
                  <a:pt x="827" y="29"/>
                </a:cubicBezTo>
                <a:cubicBezTo>
                  <a:pt x="823" y="29"/>
                  <a:pt x="818" y="28"/>
                  <a:pt x="820" y="27"/>
                </a:cubicBezTo>
                <a:cubicBezTo>
                  <a:pt x="814" y="26"/>
                  <a:pt x="819" y="29"/>
                  <a:pt x="822" y="30"/>
                </a:cubicBezTo>
                <a:cubicBezTo>
                  <a:pt x="817" y="30"/>
                  <a:pt x="817" y="31"/>
                  <a:pt x="818" y="32"/>
                </a:cubicBezTo>
                <a:cubicBezTo>
                  <a:pt x="811" y="31"/>
                  <a:pt x="811" y="31"/>
                  <a:pt x="811" y="31"/>
                </a:cubicBezTo>
                <a:cubicBezTo>
                  <a:pt x="813" y="32"/>
                  <a:pt x="812" y="33"/>
                  <a:pt x="813" y="33"/>
                </a:cubicBezTo>
                <a:cubicBezTo>
                  <a:pt x="809" y="34"/>
                  <a:pt x="807" y="31"/>
                  <a:pt x="802" y="33"/>
                </a:cubicBezTo>
                <a:cubicBezTo>
                  <a:pt x="801" y="31"/>
                  <a:pt x="801" y="31"/>
                  <a:pt x="801" y="31"/>
                </a:cubicBezTo>
                <a:cubicBezTo>
                  <a:pt x="789" y="32"/>
                  <a:pt x="790" y="32"/>
                  <a:pt x="780" y="32"/>
                </a:cubicBezTo>
                <a:cubicBezTo>
                  <a:pt x="782" y="31"/>
                  <a:pt x="782" y="31"/>
                  <a:pt x="782" y="31"/>
                </a:cubicBezTo>
                <a:cubicBezTo>
                  <a:pt x="775" y="28"/>
                  <a:pt x="775" y="32"/>
                  <a:pt x="767" y="31"/>
                </a:cubicBezTo>
                <a:cubicBezTo>
                  <a:pt x="765" y="31"/>
                  <a:pt x="763" y="30"/>
                  <a:pt x="763" y="30"/>
                </a:cubicBezTo>
                <a:cubicBezTo>
                  <a:pt x="763" y="29"/>
                  <a:pt x="762" y="29"/>
                  <a:pt x="762" y="28"/>
                </a:cubicBezTo>
                <a:cubicBezTo>
                  <a:pt x="761" y="27"/>
                  <a:pt x="761" y="28"/>
                  <a:pt x="761" y="29"/>
                </a:cubicBezTo>
                <a:cubicBezTo>
                  <a:pt x="758" y="28"/>
                  <a:pt x="752" y="27"/>
                  <a:pt x="749" y="28"/>
                </a:cubicBezTo>
                <a:cubicBezTo>
                  <a:pt x="752" y="29"/>
                  <a:pt x="754" y="29"/>
                  <a:pt x="756" y="29"/>
                </a:cubicBezTo>
                <a:cubicBezTo>
                  <a:pt x="757" y="31"/>
                  <a:pt x="749" y="30"/>
                  <a:pt x="748" y="31"/>
                </a:cubicBezTo>
                <a:cubicBezTo>
                  <a:pt x="747" y="31"/>
                  <a:pt x="746" y="31"/>
                  <a:pt x="746" y="30"/>
                </a:cubicBezTo>
                <a:cubicBezTo>
                  <a:pt x="745" y="30"/>
                  <a:pt x="745" y="30"/>
                  <a:pt x="745" y="30"/>
                </a:cubicBezTo>
                <a:cubicBezTo>
                  <a:pt x="745" y="30"/>
                  <a:pt x="744" y="29"/>
                  <a:pt x="743" y="29"/>
                </a:cubicBezTo>
                <a:cubicBezTo>
                  <a:pt x="741" y="27"/>
                  <a:pt x="741" y="27"/>
                  <a:pt x="741" y="27"/>
                </a:cubicBezTo>
                <a:cubicBezTo>
                  <a:pt x="737" y="24"/>
                  <a:pt x="734" y="23"/>
                  <a:pt x="731" y="22"/>
                </a:cubicBezTo>
                <a:cubicBezTo>
                  <a:pt x="729" y="21"/>
                  <a:pt x="727" y="21"/>
                  <a:pt x="727" y="21"/>
                </a:cubicBezTo>
                <a:cubicBezTo>
                  <a:pt x="727" y="21"/>
                  <a:pt x="728" y="21"/>
                  <a:pt x="728" y="21"/>
                </a:cubicBezTo>
                <a:cubicBezTo>
                  <a:pt x="728" y="21"/>
                  <a:pt x="726" y="21"/>
                  <a:pt x="730" y="21"/>
                </a:cubicBezTo>
                <a:cubicBezTo>
                  <a:pt x="729" y="21"/>
                  <a:pt x="730" y="21"/>
                  <a:pt x="739" y="21"/>
                </a:cubicBezTo>
                <a:cubicBezTo>
                  <a:pt x="740" y="21"/>
                  <a:pt x="740" y="21"/>
                  <a:pt x="742" y="22"/>
                </a:cubicBezTo>
                <a:cubicBezTo>
                  <a:pt x="744" y="21"/>
                  <a:pt x="751" y="23"/>
                  <a:pt x="750" y="21"/>
                </a:cubicBezTo>
                <a:cubicBezTo>
                  <a:pt x="749" y="21"/>
                  <a:pt x="748" y="21"/>
                  <a:pt x="747" y="21"/>
                </a:cubicBezTo>
                <a:cubicBezTo>
                  <a:pt x="746" y="21"/>
                  <a:pt x="746" y="21"/>
                  <a:pt x="745" y="21"/>
                </a:cubicBezTo>
                <a:cubicBezTo>
                  <a:pt x="745" y="21"/>
                  <a:pt x="745" y="21"/>
                  <a:pt x="745" y="21"/>
                </a:cubicBezTo>
                <a:cubicBezTo>
                  <a:pt x="745" y="21"/>
                  <a:pt x="746" y="21"/>
                  <a:pt x="744" y="21"/>
                </a:cubicBezTo>
                <a:cubicBezTo>
                  <a:pt x="747" y="21"/>
                  <a:pt x="747" y="21"/>
                  <a:pt x="747" y="21"/>
                </a:cubicBezTo>
                <a:cubicBezTo>
                  <a:pt x="747" y="21"/>
                  <a:pt x="748" y="20"/>
                  <a:pt x="748" y="20"/>
                </a:cubicBezTo>
                <a:cubicBezTo>
                  <a:pt x="749" y="20"/>
                  <a:pt x="750" y="21"/>
                  <a:pt x="751" y="21"/>
                </a:cubicBezTo>
                <a:cubicBezTo>
                  <a:pt x="752" y="21"/>
                  <a:pt x="752" y="21"/>
                  <a:pt x="753" y="21"/>
                </a:cubicBezTo>
                <a:cubicBezTo>
                  <a:pt x="754" y="21"/>
                  <a:pt x="755" y="22"/>
                  <a:pt x="755" y="22"/>
                </a:cubicBezTo>
                <a:cubicBezTo>
                  <a:pt x="756" y="22"/>
                  <a:pt x="756" y="22"/>
                  <a:pt x="757" y="22"/>
                </a:cubicBezTo>
                <a:cubicBezTo>
                  <a:pt x="758" y="22"/>
                  <a:pt x="759" y="21"/>
                  <a:pt x="759" y="20"/>
                </a:cubicBezTo>
                <a:cubicBezTo>
                  <a:pt x="758" y="21"/>
                  <a:pt x="757" y="21"/>
                  <a:pt x="755" y="21"/>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39" name="文本框 38"/>
          <p:cNvSpPr txBox="1"/>
          <p:nvPr/>
        </p:nvSpPr>
        <p:spPr>
          <a:xfrm>
            <a:off x="2280254" y="2133137"/>
            <a:ext cx="1158875" cy="584775"/>
          </a:xfrm>
          <a:prstGeom prst="rect">
            <a:avLst/>
          </a:prstGeom>
          <a:noFill/>
        </p:spPr>
        <p:txBody>
          <a:bodyPr wrap="square" rtlCol="0">
            <a:spAutoFit/>
          </a:bodyPr>
          <a:lstStyle/>
          <a:p>
            <a:r>
              <a:rPr lang="en-US" altLang="zh-CN" sz="3200" b="1" dirty="0">
                <a:solidFill>
                  <a:schemeClr val="tx1">
                    <a:lumMod val="85000"/>
                    <a:lumOff val="15000"/>
                  </a:schemeClr>
                </a:solidFill>
                <a:latin typeface="方正静蕾简体" panose="02000000000000000000" pitchFamily="2" charset="-122"/>
                <a:ea typeface="方正静蕾简体" panose="02000000000000000000" pitchFamily="2" charset="-122"/>
              </a:rPr>
              <a:t>step1</a:t>
            </a:r>
            <a:endParaRPr lang="zh-CN" altLang="en-US" sz="32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40" name="文本框 39"/>
          <p:cNvSpPr txBox="1"/>
          <p:nvPr/>
        </p:nvSpPr>
        <p:spPr>
          <a:xfrm>
            <a:off x="1719999" y="2687188"/>
            <a:ext cx="2107935" cy="830997"/>
          </a:xfrm>
          <a:prstGeom prst="rect">
            <a:avLst/>
          </a:prstGeom>
          <a:noFill/>
        </p:spPr>
        <p:txBody>
          <a:bodyPr wrap="square" rtlCol="0">
            <a:spAutoFit/>
          </a:bodyPr>
          <a:lstStyle/>
          <a:p>
            <a:pPr algn="ctr"/>
            <a:r>
              <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请在这里输入文字请在这里输入文字请在这里</a:t>
            </a:r>
            <a:r>
              <a:rPr lang="zh-CN" altLang="en-US" sz="1600">
                <a:solidFill>
                  <a:schemeClr val="tx1">
                    <a:lumMod val="85000"/>
                    <a:lumOff val="15000"/>
                  </a:schemeClr>
                </a:solidFill>
                <a:latin typeface="方正静蕾简体" panose="02000000000000000000" pitchFamily="2" charset="-122"/>
                <a:ea typeface="方正静蕾简体" panose="02000000000000000000" pitchFamily="2" charset="-122"/>
              </a:rPr>
              <a:t>输入</a:t>
            </a:r>
            <a:r>
              <a:rPr lang="zh-CN" altLang="en-US" sz="1600" smtClean="0">
                <a:solidFill>
                  <a:schemeClr val="tx1">
                    <a:lumMod val="85000"/>
                    <a:lumOff val="15000"/>
                  </a:schemeClr>
                </a:solidFill>
                <a:latin typeface="方正静蕾简体" panose="02000000000000000000" pitchFamily="2" charset="-122"/>
                <a:ea typeface="方正静蕾简体" panose="02000000000000000000" pitchFamily="2" charset="-122"/>
              </a:rPr>
              <a:t>文字</a:t>
            </a:r>
            <a:endPar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41" name="文本框 40"/>
          <p:cNvSpPr txBox="1"/>
          <p:nvPr/>
        </p:nvSpPr>
        <p:spPr>
          <a:xfrm>
            <a:off x="3932704" y="3976832"/>
            <a:ext cx="1158875" cy="584775"/>
          </a:xfrm>
          <a:prstGeom prst="rect">
            <a:avLst/>
          </a:prstGeom>
          <a:noFill/>
        </p:spPr>
        <p:txBody>
          <a:bodyPr wrap="square" rtlCol="0">
            <a:spAutoFit/>
          </a:bodyPr>
          <a:lstStyle/>
          <a:p>
            <a:r>
              <a:rPr lang="en-US" altLang="zh-CN" sz="3200" b="1" smtClean="0">
                <a:solidFill>
                  <a:schemeClr val="tx1">
                    <a:lumMod val="85000"/>
                    <a:lumOff val="15000"/>
                  </a:schemeClr>
                </a:solidFill>
                <a:latin typeface="方正静蕾简体" panose="02000000000000000000" pitchFamily="2" charset="-122"/>
                <a:ea typeface="方正静蕾简体" panose="02000000000000000000" pitchFamily="2" charset="-122"/>
              </a:rPr>
              <a:t>step3</a:t>
            </a:r>
            <a:endParaRPr lang="zh-CN" altLang="en-US" sz="32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42" name="文本框 41"/>
          <p:cNvSpPr txBox="1"/>
          <p:nvPr/>
        </p:nvSpPr>
        <p:spPr>
          <a:xfrm>
            <a:off x="3372449" y="4530883"/>
            <a:ext cx="2107935" cy="830997"/>
          </a:xfrm>
          <a:prstGeom prst="rect">
            <a:avLst/>
          </a:prstGeom>
          <a:noFill/>
        </p:spPr>
        <p:txBody>
          <a:bodyPr wrap="square" rtlCol="0">
            <a:spAutoFit/>
          </a:bodyPr>
          <a:lstStyle/>
          <a:p>
            <a:pPr algn="ctr"/>
            <a:r>
              <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请在这里输入文字请在这里输入文字请在这里</a:t>
            </a:r>
            <a:r>
              <a:rPr lang="zh-CN" altLang="en-US" sz="1600">
                <a:solidFill>
                  <a:schemeClr val="tx1">
                    <a:lumMod val="85000"/>
                    <a:lumOff val="15000"/>
                  </a:schemeClr>
                </a:solidFill>
                <a:latin typeface="方正静蕾简体" panose="02000000000000000000" pitchFamily="2" charset="-122"/>
                <a:ea typeface="方正静蕾简体" panose="02000000000000000000" pitchFamily="2" charset="-122"/>
              </a:rPr>
              <a:t>输入</a:t>
            </a:r>
            <a:r>
              <a:rPr lang="zh-CN" altLang="en-US" sz="1600" smtClean="0">
                <a:solidFill>
                  <a:schemeClr val="tx1">
                    <a:lumMod val="85000"/>
                    <a:lumOff val="15000"/>
                  </a:schemeClr>
                </a:solidFill>
                <a:latin typeface="方正静蕾简体" panose="02000000000000000000" pitchFamily="2" charset="-122"/>
                <a:ea typeface="方正静蕾简体" panose="02000000000000000000" pitchFamily="2" charset="-122"/>
              </a:rPr>
              <a:t>文字</a:t>
            </a:r>
            <a:endPar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43" name="文本框 42"/>
          <p:cNvSpPr txBox="1"/>
          <p:nvPr/>
        </p:nvSpPr>
        <p:spPr>
          <a:xfrm>
            <a:off x="7083970" y="1575916"/>
            <a:ext cx="1158875" cy="584775"/>
          </a:xfrm>
          <a:prstGeom prst="rect">
            <a:avLst/>
          </a:prstGeom>
          <a:noFill/>
        </p:spPr>
        <p:txBody>
          <a:bodyPr wrap="square" rtlCol="0">
            <a:spAutoFit/>
          </a:bodyPr>
          <a:lstStyle/>
          <a:p>
            <a:r>
              <a:rPr lang="en-US" altLang="zh-CN" sz="3200" b="1" smtClean="0">
                <a:solidFill>
                  <a:schemeClr val="tx1">
                    <a:lumMod val="85000"/>
                    <a:lumOff val="15000"/>
                  </a:schemeClr>
                </a:solidFill>
                <a:latin typeface="方正静蕾简体" panose="02000000000000000000" pitchFamily="2" charset="-122"/>
                <a:ea typeface="方正静蕾简体" panose="02000000000000000000" pitchFamily="2" charset="-122"/>
              </a:rPr>
              <a:t>step2</a:t>
            </a:r>
            <a:endParaRPr lang="zh-CN" altLang="en-US" sz="32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44" name="文本框 43"/>
          <p:cNvSpPr txBox="1"/>
          <p:nvPr/>
        </p:nvSpPr>
        <p:spPr>
          <a:xfrm>
            <a:off x="6523715" y="2129967"/>
            <a:ext cx="2107935" cy="830997"/>
          </a:xfrm>
          <a:prstGeom prst="rect">
            <a:avLst/>
          </a:prstGeom>
          <a:noFill/>
        </p:spPr>
        <p:txBody>
          <a:bodyPr wrap="square" rtlCol="0">
            <a:spAutoFit/>
          </a:bodyPr>
          <a:lstStyle/>
          <a:p>
            <a:pPr algn="ctr"/>
            <a:r>
              <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请在这里输入文字请在这里输入文字请在这里</a:t>
            </a:r>
            <a:r>
              <a:rPr lang="zh-CN" altLang="en-US" sz="1600">
                <a:solidFill>
                  <a:schemeClr val="tx1">
                    <a:lumMod val="85000"/>
                    <a:lumOff val="15000"/>
                  </a:schemeClr>
                </a:solidFill>
                <a:latin typeface="方正静蕾简体" panose="02000000000000000000" pitchFamily="2" charset="-122"/>
                <a:ea typeface="方正静蕾简体" panose="02000000000000000000" pitchFamily="2" charset="-122"/>
              </a:rPr>
              <a:t>输入</a:t>
            </a:r>
            <a:r>
              <a:rPr lang="zh-CN" altLang="en-US" sz="1600" smtClean="0">
                <a:solidFill>
                  <a:schemeClr val="tx1">
                    <a:lumMod val="85000"/>
                    <a:lumOff val="15000"/>
                  </a:schemeClr>
                </a:solidFill>
                <a:latin typeface="方正静蕾简体" panose="02000000000000000000" pitchFamily="2" charset="-122"/>
                <a:ea typeface="方正静蕾简体" panose="02000000000000000000" pitchFamily="2" charset="-122"/>
              </a:rPr>
              <a:t>文字</a:t>
            </a:r>
            <a:endPar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45" name="文本框 44"/>
          <p:cNvSpPr txBox="1"/>
          <p:nvPr/>
        </p:nvSpPr>
        <p:spPr>
          <a:xfrm>
            <a:off x="8793439" y="3291106"/>
            <a:ext cx="1158875" cy="584775"/>
          </a:xfrm>
          <a:prstGeom prst="rect">
            <a:avLst/>
          </a:prstGeom>
          <a:noFill/>
        </p:spPr>
        <p:txBody>
          <a:bodyPr wrap="square" rtlCol="0">
            <a:spAutoFit/>
          </a:bodyPr>
          <a:lstStyle/>
          <a:p>
            <a:r>
              <a:rPr lang="en-US" altLang="zh-CN" sz="3200" b="1" smtClean="0">
                <a:solidFill>
                  <a:schemeClr val="tx1">
                    <a:lumMod val="85000"/>
                    <a:lumOff val="15000"/>
                  </a:schemeClr>
                </a:solidFill>
                <a:latin typeface="方正静蕾简体" panose="02000000000000000000" pitchFamily="2" charset="-122"/>
                <a:ea typeface="方正静蕾简体" panose="02000000000000000000" pitchFamily="2" charset="-122"/>
              </a:rPr>
              <a:t>step4</a:t>
            </a:r>
            <a:endParaRPr lang="zh-CN" altLang="en-US" sz="32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46" name="文本框 45"/>
          <p:cNvSpPr txBox="1"/>
          <p:nvPr/>
        </p:nvSpPr>
        <p:spPr>
          <a:xfrm>
            <a:off x="8233184" y="3845157"/>
            <a:ext cx="2107935" cy="830997"/>
          </a:xfrm>
          <a:prstGeom prst="rect">
            <a:avLst/>
          </a:prstGeom>
          <a:noFill/>
        </p:spPr>
        <p:txBody>
          <a:bodyPr wrap="square" rtlCol="0">
            <a:spAutoFit/>
          </a:bodyPr>
          <a:lstStyle/>
          <a:p>
            <a:pPr algn="ctr"/>
            <a:r>
              <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请在这里输入文字请在这里输入文字请在这里</a:t>
            </a:r>
            <a:r>
              <a:rPr lang="zh-CN" altLang="en-US" sz="1600">
                <a:solidFill>
                  <a:schemeClr val="tx1">
                    <a:lumMod val="85000"/>
                    <a:lumOff val="15000"/>
                  </a:schemeClr>
                </a:solidFill>
                <a:latin typeface="方正静蕾简体" panose="02000000000000000000" pitchFamily="2" charset="-122"/>
                <a:ea typeface="方正静蕾简体" panose="02000000000000000000" pitchFamily="2" charset="-122"/>
              </a:rPr>
              <a:t>输入</a:t>
            </a:r>
            <a:r>
              <a:rPr lang="zh-CN" altLang="en-US" sz="1600" smtClean="0">
                <a:solidFill>
                  <a:schemeClr val="tx1">
                    <a:lumMod val="85000"/>
                    <a:lumOff val="15000"/>
                  </a:schemeClr>
                </a:solidFill>
                <a:latin typeface="方正静蕾简体" panose="02000000000000000000" pitchFamily="2" charset="-122"/>
                <a:ea typeface="方正静蕾简体" panose="02000000000000000000" pitchFamily="2" charset="-122"/>
              </a:rPr>
              <a:t>文字</a:t>
            </a:r>
            <a:endPar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pic>
        <p:nvPicPr>
          <p:cNvPr id="47" name="图片 46"/>
          <p:cNvPicPr>
            <a:picLocks noChangeAspect="1"/>
          </p:cNvPicPr>
          <p:nvPr/>
        </p:nvPicPr>
        <p:blipFill rotWithShape="1">
          <a:blip r:embed="rId2" cstate="print">
            <a:extLst>
              <a:ext uri="{28A0092B-C50C-407E-A947-70E740481C1C}">
                <a14:useLocalDpi xmlns:a14="http://schemas.microsoft.com/office/drawing/2010/main" val="0"/>
              </a:ext>
            </a:extLst>
          </a:blip>
          <a:srcRect t="13104" r="1623" b="18167"/>
          <a:stretch>
            <a:fillRect/>
          </a:stretch>
        </p:blipFill>
        <p:spPr>
          <a:xfrm flipH="1">
            <a:off x="10293790" y="5591859"/>
            <a:ext cx="1543080" cy="1098850"/>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1"/>
          <a:stretch>
            <a:fillRect/>
          </a:stretch>
        </p:blipFill>
        <p:spPr>
          <a:xfrm>
            <a:off x="90535" y="91947"/>
            <a:ext cx="722220" cy="756007"/>
          </a:xfrm>
          <a:prstGeom prst="rect">
            <a:avLst/>
          </a:prstGeom>
        </p:spPr>
      </p:pic>
      <p:sp>
        <p:nvSpPr>
          <p:cNvPr id="93" name="文本框 92"/>
          <p:cNvSpPr txBox="1"/>
          <p:nvPr/>
        </p:nvSpPr>
        <p:spPr>
          <a:xfrm>
            <a:off x="1067839" y="216339"/>
            <a:ext cx="3467388" cy="584775"/>
          </a:xfrm>
          <a:prstGeom prst="rect">
            <a:avLst/>
          </a:prstGeom>
          <a:noFill/>
        </p:spPr>
        <p:txBody>
          <a:bodyPr wrap="square" rtlCol="0">
            <a:spAutoFit/>
          </a:bodyPr>
          <a:lstStyle/>
          <a:p>
            <a:pPr algn="dist"/>
            <a:r>
              <a:rPr lang="zh-CN" altLang="en-US" sz="3200" b="1" smtClean="0">
                <a:solidFill>
                  <a:schemeClr val="tx1">
                    <a:lumMod val="85000"/>
                    <a:lumOff val="15000"/>
                  </a:schemeClr>
                </a:solidFill>
                <a:latin typeface="方正静蕾简体" panose="02000000000000000000" pitchFamily="2" charset="-122"/>
                <a:ea typeface="方正静蕾简体" panose="02000000000000000000" pitchFamily="2" charset="-122"/>
              </a:rPr>
              <a:t>添加您的精彩标题</a:t>
            </a:r>
            <a:endParaRPr lang="zh-CN" altLang="en-US" sz="3200" b="1">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pic>
        <p:nvPicPr>
          <p:cNvPr id="47" name="图片 46"/>
          <p:cNvPicPr>
            <a:picLocks noChangeAspect="1"/>
          </p:cNvPicPr>
          <p:nvPr/>
        </p:nvPicPr>
        <p:blipFill rotWithShape="1">
          <a:blip r:embed="rId2" cstate="print">
            <a:extLst>
              <a:ext uri="{28A0092B-C50C-407E-A947-70E740481C1C}">
                <a14:useLocalDpi xmlns:a14="http://schemas.microsoft.com/office/drawing/2010/main" val="0"/>
              </a:ext>
            </a:extLst>
          </a:blip>
          <a:srcRect t="13104" r="1623" b="18167"/>
          <a:stretch>
            <a:fillRect/>
          </a:stretch>
        </p:blipFill>
        <p:spPr>
          <a:xfrm flipH="1">
            <a:off x="10293790" y="5591859"/>
            <a:ext cx="1543080" cy="1098850"/>
          </a:xfrm>
          <a:prstGeom prst="rect">
            <a:avLst/>
          </a:prstGeom>
        </p:spPr>
      </p:pic>
      <p:sp>
        <p:nvSpPr>
          <p:cNvPr id="49" name="Freeform 56"/>
          <p:cNvSpPr>
            <a:spLocks noEditPoints="1"/>
          </p:cNvSpPr>
          <p:nvPr/>
        </p:nvSpPr>
        <p:spPr bwMode="auto">
          <a:xfrm>
            <a:off x="5282914" y="3065675"/>
            <a:ext cx="747543" cy="756401"/>
          </a:xfrm>
          <a:custGeom>
            <a:avLst/>
            <a:gdLst>
              <a:gd name="T0" fmla="*/ 56 w 122"/>
              <a:gd name="T1" fmla="*/ 116 h 123"/>
              <a:gd name="T2" fmla="*/ 49 w 122"/>
              <a:gd name="T3" fmla="*/ 104 h 123"/>
              <a:gd name="T4" fmla="*/ 23 w 122"/>
              <a:gd name="T5" fmla="*/ 103 h 123"/>
              <a:gd name="T6" fmla="*/ 24 w 122"/>
              <a:gd name="T7" fmla="*/ 86 h 123"/>
              <a:gd name="T8" fmla="*/ 25 w 122"/>
              <a:gd name="T9" fmla="*/ 75 h 123"/>
              <a:gd name="T10" fmla="*/ 6 w 122"/>
              <a:gd name="T11" fmla="*/ 43 h 123"/>
              <a:gd name="T12" fmla="*/ 26 w 122"/>
              <a:gd name="T13" fmla="*/ 5 h 123"/>
              <a:gd name="T14" fmla="*/ 27 w 122"/>
              <a:gd name="T15" fmla="*/ 2 h 123"/>
              <a:gd name="T16" fmla="*/ 30 w 122"/>
              <a:gd name="T17" fmla="*/ 1 h 123"/>
              <a:gd name="T18" fmla="*/ 58 w 122"/>
              <a:gd name="T19" fmla="*/ 4 h 123"/>
              <a:gd name="T20" fmla="*/ 60 w 122"/>
              <a:gd name="T21" fmla="*/ 9 h 123"/>
              <a:gd name="T22" fmla="*/ 73 w 122"/>
              <a:gd name="T23" fmla="*/ 30 h 123"/>
              <a:gd name="T24" fmla="*/ 81 w 122"/>
              <a:gd name="T25" fmla="*/ 7 h 123"/>
              <a:gd name="T26" fmla="*/ 98 w 122"/>
              <a:gd name="T27" fmla="*/ 6 h 123"/>
              <a:gd name="T28" fmla="*/ 122 w 122"/>
              <a:gd name="T29" fmla="*/ 11 h 123"/>
              <a:gd name="T30" fmla="*/ 120 w 122"/>
              <a:gd name="T31" fmla="*/ 48 h 123"/>
              <a:gd name="T32" fmla="*/ 117 w 122"/>
              <a:gd name="T33" fmla="*/ 51 h 123"/>
              <a:gd name="T34" fmla="*/ 100 w 122"/>
              <a:gd name="T35" fmla="*/ 61 h 123"/>
              <a:gd name="T36" fmla="*/ 119 w 122"/>
              <a:gd name="T37" fmla="*/ 74 h 123"/>
              <a:gd name="T38" fmla="*/ 116 w 122"/>
              <a:gd name="T39" fmla="*/ 103 h 123"/>
              <a:gd name="T40" fmla="*/ 90 w 122"/>
              <a:gd name="T41" fmla="*/ 105 h 123"/>
              <a:gd name="T42" fmla="*/ 82 w 122"/>
              <a:gd name="T43" fmla="*/ 117 h 123"/>
              <a:gd name="T44" fmla="*/ 59 w 122"/>
              <a:gd name="T45" fmla="*/ 97 h 123"/>
              <a:gd name="T46" fmla="*/ 61 w 122"/>
              <a:gd name="T47" fmla="*/ 102 h 123"/>
              <a:gd name="T48" fmla="*/ 70 w 122"/>
              <a:gd name="T49" fmla="*/ 117 h 123"/>
              <a:gd name="T50" fmla="*/ 77 w 122"/>
              <a:gd name="T51" fmla="*/ 103 h 123"/>
              <a:gd name="T52" fmla="*/ 81 w 122"/>
              <a:gd name="T53" fmla="*/ 99 h 123"/>
              <a:gd name="T54" fmla="*/ 114 w 122"/>
              <a:gd name="T55" fmla="*/ 77 h 123"/>
              <a:gd name="T56" fmla="*/ 97 w 122"/>
              <a:gd name="T57" fmla="*/ 52 h 123"/>
              <a:gd name="T58" fmla="*/ 116 w 122"/>
              <a:gd name="T59" fmla="*/ 21 h 123"/>
              <a:gd name="T60" fmla="*/ 98 w 122"/>
              <a:gd name="T61" fmla="*/ 12 h 123"/>
              <a:gd name="T62" fmla="*/ 86 w 122"/>
              <a:gd name="T63" fmla="*/ 13 h 123"/>
              <a:gd name="T64" fmla="*/ 54 w 122"/>
              <a:gd name="T65" fmla="*/ 28 h 123"/>
              <a:gd name="T66" fmla="*/ 38 w 122"/>
              <a:gd name="T67" fmla="*/ 8 h 123"/>
              <a:gd name="T68" fmla="*/ 31 w 122"/>
              <a:gd name="T69" fmla="*/ 44 h 123"/>
              <a:gd name="T70" fmla="*/ 26 w 122"/>
              <a:gd name="T71" fmla="*/ 46 h 123"/>
              <a:gd name="T72" fmla="*/ 7 w 122"/>
              <a:gd name="T73" fmla="*/ 57 h 123"/>
              <a:gd name="T74" fmla="*/ 28 w 122"/>
              <a:gd name="T75" fmla="*/ 69 h 123"/>
              <a:gd name="T76" fmla="*/ 30 w 122"/>
              <a:gd name="T77" fmla="*/ 87 h 123"/>
              <a:gd name="T78" fmla="*/ 48 w 122"/>
              <a:gd name="T79" fmla="*/ 98 h 123"/>
              <a:gd name="T80" fmla="*/ 59 w 122"/>
              <a:gd name="T81" fmla="*/ 97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2" h="123">
                <a:moveTo>
                  <a:pt x="70" y="123"/>
                </a:moveTo>
                <a:cubicBezTo>
                  <a:pt x="64" y="123"/>
                  <a:pt x="59" y="120"/>
                  <a:pt x="56" y="116"/>
                </a:cubicBezTo>
                <a:cubicBezTo>
                  <a:pt x="55" y="114"/>
                  <a:pt x="53" y="109"/>
                  <a:pt x="54" y="104"/>
                </a:cubicBezTo>
                <a:cubicBezTo>
                  <a:pt x="52" y="104"/>
                  <a:pt x="50" y="104"/>
                  <a:pt x="49" y="104"/>
                </a:cubicBezTo>
                <a:cubicBezTo>
                  <a:pt x="41" y="104"/>
                  <a:pt x="35" y="105"/>
                  <a:pt x="25" y="104"/>
                </a:cubicBezTo>
                <a:cubicBezTo>
                  <a:pt x="25" y="104"/>
                  <a:pt x="24" y="104"/>
                  <a:pt x="23" y="103"/>
                </a:cubicBezTo>
                <a:cubicBezTo>
                  <a:pt x="23" y="103"/>
                  <a:pt x="22" y="102"/>
                  <a:pt x="22" y="101"/>
                </a:cubicBezTo>
                <a:cubicBezTo>
                  <a:pt x="23" y="96"/>
                  <a:pt x="23" y="91"/>
                  <a:pt x="24" y="86"/>
                </a:cubicBezTo>
                <a:cubicBezTo>
                  <a:pt x="24" y="82"/>
                  <a:pt x="25" y="79"/>
                  <a:pt x="25" y="75"/>
                </a:cubicBezTo>
                <a:cubicBezTo>
                  <a:pt x="25" y="75"/>
                  <a:pt x="25" y="75"/>
                  <a:pt x="25" y="75"/>
                </a:cubicBezTo>
                <a:cubicBezTo>
                  <a:pt x="17" y="75"/>
                  <a:pt x="1" y="74"/>
                  <a:pt x="1" y="57"/>
                </a:cubicBezTo>
                <a:cubicBezTo>
                  <a:pt x="0" y="51"/>
                  <a:pt x="2" y="47"/>
                  <a:pt x="6" y="43"/>
                </a:cubicBezTo>
                <a:cubicBezTo>
                  <a:pt x="11" y="38"/>
                  <a:pt x="19" y="36"/>
                  <a:pt x="26" y="39"/>
                </a:cubicBezTo>
                <a:cubicBezTo>
                  <a:pt x="29" y="22"/>
                  <a:pt x="27" y="8"/>
                  <a:pt x="26" y="5"/>
                </a:cubicBezTo>
                <a:cubicBezTo>
                  <a:pt x="26" y="5"/>
                  <a:pt x="26" y="4"/>
                  <a:pt x="26" y="4"/>
                </a:cubicBezTo>
                <a:cubicBezTo>
                  <a:pt x="26" y="3"/>
                  <a:pt x="26" y="2"/>
                  <a:pt x="27" y="2"/>
                </a:cubicBezTo>
                <a:cubicBezTo>
                  <a:pt x="27" y="1"/>
                  <a:pt x="28" y="0"/>
                  <a:pt x="29" y="1"/>
                </a:cubicBezTo>
                <a:cubicBezTo>
                  <a:pt x="30" y="1"/>
                  <a:pt x="30" y="1"/>
                  <a:pt x="30" y="1"/>
                </a:cubicBezTo>
                <a:cubicBezTo>
                  <a:pt x="32" y="1"/>
                  <a:pt x="35" y="2"/>
                  <a:pt x="38" y="2"/>
                </a:cubicBezTo>
                <a:cubicBezTo>
                  <a:pt x="45" y="2"/>
                  <a:pt x="52" y="3"/>
                  <a:pt x="58" y="4"/>
                </a:cubicBezTo>
                <a:cubicBezTo>
                  <a:pt x="59" y="4"/>
                  <a:pt x="59" y="5"/>
                  <a:pt x="60" y="6"/>
                </a:cubicBezTo>
                <a:cubicBezTo>
                  <a:pt x="60" y="7"/>
                  <a:pt x="60" y="8"/>
                  <a:pt x="60" y="9"/>
                </a:cubicBezTo>
                <a:cubicBezTo>
                  <a:pt x="57" y="12"/>
                  <a:pt x="57" y="20"/>
                  <a:pt x="60" y="25"/>
                </a:cubicBezTo>
                <a:cubicBezTo>
                  <a:pt x="62" y="29"/>
                  <a:pt x="66" y="31"/>
                  <a:pt x="73" y="30"/>
                </a:cubicBezTo>
                <a:cubicBezTo>
                  <a:pt x="79" y="29"/>
                  <a:pt x="80" y="22"/>
                  <a:pt x="80" y="12"/>
                </a:cubicBezTo>
                <a:cubicBezTo>
                  <a:pt x="80" y="11"/>
                  <a:pt x="81" y="9"/>
                  <a:pt x="81" y="7"/>
                </a:cubicBezTo>
                <a:cubicBezTo>
                  <a:pt x="81" y="6"/>
                  <a:pt x="83" y="4"/>
                  <a:pt x="84" y="5"/>
                </a:cubicBezTo>
                <a:cubicBezTo>
                  <a:pt x="89" y="5"/>
                  <a:pt x="93" y="5"/>
                  <a:pt x="98" y="6"/>
                </a:cubicBezTo>
                <a:cubicBezTo>
                  <a:pt x="105" y="6"/>
                  <a:pt x="113" y="7"/>
                  <a:pt x="120" y="8"/>
                </a:cubicBezTo>
                <a:cubicBezTo>
                  <a:pt x="121" y="8"/>
                  <a:pt x="122" y="9"/>
                  <a:pt x="122" y="11"/>
                </a:cubicBezTo>
                <a:cubicBezTo>
                  <a:pt x="122" y="14"/>
                  <a:pt x="122" y="18"/>
                  <a:pt x="122" y="21"/>
                </a:cubicBezTo>
                <a:cubicBezTo>
                  <a:pt x="122" y="30"/>
                  <a:pt x="121" y="39"/>
                  <a:pt x="120" y="48"/>
                </a:cubicBezTo>
                <a:cubicBezTo>
                  <a:pt x="120" y="49"/>
                  <a:pt x="120" y="50"/>
                  <a:pt x="119" y="50"/>
                </a:cubicBezTo>
                <a:cubicBezTo>
                  <a:pt x="118" y="51"/>
                  <a:pt x="117" y="51"/>
                  <a:pt x="117" y="51"/>
                </a:cubicBezTo>
                <a:cubicBezTo>
                  <a:pt x="111" y="50"/>
                  <a:pt x="105" y="52"/>
                  <a:pt x="102" y="56"/>
                </a:cubicBezTo>
                <a:cubicBezTo>
                  <a:pt x="100" y="57"/>
                  <a:pt x="100" y="59"/>
                  <a:pt x="100" y="61"/>
                </a:cubicBezTo>
                <a:cubicBezTo>
                  <a:pt x="102" y="67"/>
                  <a:pt x="107" y="71"/>
                  <a:pt x="117" y="72"/>
                </a:cubicBezTo>
                <a:cubicBezTo>
                  <a:pt x="118" y="72"/>
                  <a:pt x="119" y="73"/>
                  <a:pt x="119" y="74"/>
                </a:cubicBezTo>
                <a:cubicBezTo>
                  <a:pt x="122" y="83"/>
                  <a:pt x="120" y="97"/>
                  <a:pt x="119" y="101"/>
                </a:cubicBezTo>
                <a:cubicBezTo>
                  <a:pt x="119" y="102"/>
                  <a:pt x="118" y="103"/>
                  <a:pt x="116" y="103"/>
                </a:cubicBezTo>
                <a:cubicBezTo>
                  <a:pt x="107" y="104"/>
                  <a:pt x="98" y="105"/>
                  <a:pt x="90" y="105"/>
                </a:cubicBezTo>
                <a:cubicBezTo>
                  <a:pt x="90" y="105"/>
                  <a:pt x="90" y="105"/>
                  <a:pt x="90" y="105"/>
                </a:cubicBezTo>
                <a:cubicBezTo>
                  <a:pt x="88" y="105"/>
                  <a:pt x="86" y="105"/>
                  <a:pt x="84" y="105"/>
                </a:cubicBezTo>
                <a:cubicBezTo>
                  <a:pt x="85" y="111"/>
                  <a:pt x="84" y="115"/>
                  <a:pt x="82" y="117"/>
                </a:cubicBezTo>
                <a:cubicBezTo>
                  <a:pt x="79" y="121"/>
                  <a:pt x="75" y="123"/>
                  <a:pt x="70" y="123"/>
                </a:cubicBezTo>
                <a:close/>
                <a:moveTo>
                  <a:pt x="59" y="97"/>
                </a:moveTo>
                <a:cubicBezTo>
                  <a:pt x="60" y="97"/>
                  <a:pt x="61" y="98"/>
                  <a:pt x="61" y="99"/>
                </a:cubicBezTo>
                <a:cubicBezTo>
                  <a:pt x="62" y="100"/>
                  <a:pt x="62" y="101"/>
                  <a:pt x="61" y="102"/>
                </a:cubicBezTo>
                <a:cubicBezTo>
                  <a:pt x="59" y="106"/>
                  <a:pt x="59" y="110"/>
                  <a:pt x="61" y="113"/>
                </a:cubicBezTo>
                <a:cubicBezTo>
                  <a:pt x="63" y="115"/>
                  <a:pt x="66" y="117"/>
                  <a:pt x="70" y="117"/>
                </a:cubicBezTo>
                <a:cubicBezTo>
                  <a:pt x="73" y="117"/>
                  <a:pt x="76" y="116"/>
                  <a:pt x="77" y="114"/>
                </a:cubicBezTo>
                <a:cubicBezTo>
                  <a:pt x="79" y="111"/>
                  <a:pt x="79" y="107"/>
                  <a:pt x="77" y="103"/>
                </a:cubicBezTo>
                <a:cubicBezTo>
                  <a:pt x="77" y="102"/>
                  <a:pt x="77" y="100"/>
                  <a:pt x="78" y="100"/>
                </a:cubicBezTo>
                <a:cubicBezTo>
                  <a:pt x="79" y="99"/>
                  <a:pt x="80" y="98"/>
                  <a:pt x="81" y="99"/>
                </a:cubicBezTo>
                <a:cubicBezTo>
                  <a:pt x="88" y="99"/>
                  <a:pt x="101" y="99"/>
                  <a:pt x="113" y="97"/>
                </a:cubicBezTo>
                <a:cubicBezTo>
                  <a:pt x="114" y="91"/>
                  <a:pt x="115" y="83"/>
                  <a:pt x="114" y="77"/>
                </a:cubicBezTo>
                <a:cubicBezTo>
                  <a:pt x="103" y="76"/>
                  <a:pt x="97" y="71"/>
                  <a:pt x="94" y="62"/>
                </a:cubicBezTo>
                <a:cubicBezTo>
                  <a:pt x="94" y="59"/>
                  <a:pt x="94" y="55"/>
                  <a:pt x="97" y="52"/>
                </a:cubicBezTo>
                <a:cubicBezTo>
                  <a:pt x="101" y="47"/>
                  <a:pt x="108" y="44"/>
                  <a:pt x="115" y="44"/>
                </a:cubicBezTo>
                <a:cubicBezTo>
                  <a:pt x="115" y="37"/>
                  <a:pt x="116" y="29"/>
                  <a:pt x="116" y="21"/>
                </a:cubicBezTo>
                <a:cubicBezTo>
                  <a:pt x="116" y="19"/>
                  <a:pt x="116" y="16"/>
                  <a:pt x="116" y="13"/>
                </a:cubicBezTo>
                <a:cubicBezTo>
                  <a:pt x="110" y="13"/>
                  <a:pt x="104" y="12"/>
                  <a:pt x="98" y="12"/>
                </a:cubicBezTo>
                <a:cubicBezTo>
                  <a:pt x="94" y="12"/>
                  <a:pt x="90" y="11"/>
                  <a:pt x="86" y="11"/>
                </a:cubicBezTo>
                <a:cubicBezTo>
                  <a:pt x="86" y="12"/>
                  <a:pt x="86" y="12"/>
                  <a:pt x="86" y="13"/>
                </a:cubicBezTo>
                <a:cubicBezTo>
                  <a:pt x="86" y="21"/>
                  <a:pt x="85" y="34"/>
                  <a:pt x="74" y="36"/>
                </a:cubicBezTo>
                <a:cubicBezTo>
                  <a:pt x="65" y="37"/>
                  <a:pt x="58" y="34"/>
                  <a:pt x="54" y="28"/>
                </a:cubicBezTo>
                <a:cubicBezTo>
                  <a:pt x="51" y="22"/>
                  <a:pt x="51" y="15"/>
                  <a:pt x="53" y="9"/>
                </a:cubicBezTo>
                <a:cubicBezTo>
                  <a:pt x="48" y="9"/>
                  <a:pt x="43" y="8"/>
                  <a:pt x="38" y="8"/>
                </a:cubicBezTo>
                <a:cubicBezTo>
                  <a:pt x="36" y="8"/>
                  <a:pt x="34" y="8"/>
                  <a:pt x="33" y="7"/>
                </a:cubicBezTo>
                <a:cubicBezTo>
                  <a:pt x="34" y="14"/>
                  <a:pt x="35" y="28"/>
                  <a:pt x="31" y="44"/>
                </a:cubicBezTo>
                <a:cubicBezTo>
                  <a:pt x="31" y="45"/>
                  <a:pt x="30" y="46"/>
                  <a:pt x="29" y="46"/>
                </a:cubicBezTo>
                <a:cubicBezTo>
                  <a:pt x="28" y="46"/>
                  <a:pt x="27" y="46"/>
                  <a:pt x="26" y="46"/>
                </a:cubicBezTo>
                <a:cubicBezTo>
                  <a:pt x="21" y="43"/>
                  <a:pt x="14" y="43"/>
                  <a:pt x="10" y="47"/>
                </a:cubicBezTo>
                <a:cubicBezTo>
                  <a:pt x="8" y="50"/>
                  <a:pt x="6" y="53"/>
                  <a:pt x="7" y="57"/>
                </a:cubicBezTo>
                <a:cubicBezTo>
                  <a:pt x="7" y="67"/>
                  <a:pt x="15" y="69"/>
                  <a:pt x="25" y="69"/>
                </a:cubicBezTo>
                <a:cubicBezTo>
                  <a:pt x="26" y="69"/>
                  <a:pt x="27" y="69"/>
                  <a:pt x="28" y="69"/>
                </a:cubicBezTo>
                <a:cubicBezTo>
                  <a:pt x="30" y="69"/>
                  <a:pt x="31" y="71"/>
                  <a:pt x="31" y="72"/>
                </a:cubicBezTo>
                <a:cubicBezTo>
                  <a:pt x="31" y="77"/>
                  <a:pt x="30" y="82"/>
                  <a:pt x="30" y="87"/>
                </a:cubicBezTo>
                <a:cubicBezTo>
                  <a:pt x="29" y="90"/>
                  <a:pt x="29" y="94"/>
                  <a:pt x="29" y="98"/>
                </a:cubicBezTo>
                <a:cubicBezTo>
                  <a:pt x="36" y="98"/>
                  <a:pt x="42" y="98"/>
                  <a:pt x="48" y="98"/>
                </a:cubicBezTo>
                <a:cubicBezTo>
                  <a:pt x="51" y="98"/>
                  <a:pt x="55" y="98"/>
                  <a:pt x="58" y="97"/>
                </a:cubicBezTo>
                <a:cubicBezTo>
                  <a:pt x="59" y="97"/>
                  <a:pt x="59" y="97"/>
                  <a:pt x="59" y="97"/>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57"/>
          <p:cNvSpPr/>
          <p:nvPr/>
        </p:nvSpPr>
        <p:spPr bwMode="auto">
          <a:xfrm>
            <a:off x="5982628" y="2998361"/>
            <a:ext cx="630629" cy="731601"/>
          </a:xfrm>
          <a:custGeom>
            <a:avLst/>
            <a:gdLst>
              <a:gd name="T0" fmla="*/ 92 w 103"/>
              <a:gd name="T1" fmla="*/ 119 h 119"/>
              <a:gd name="T2" fmla="*/ 92 w 103"/>
              <a:gd name="T3" fmla="*/ 119 h 119"/>
              <a:gd name="T4" fmla="*/ 63 w 103"/>
              <a:gd name="T5" fmla="*/ 117 h 119"/>
              <a:gd name="T6" fmla="*/ 61 w 103"/>
              <a:gd name="T7" fmla="*/ 116 h 119"/>
              <a:gd name="T8" fmla="*/ 60 w 103"/>
              <a:gd name="T9" fmla="*/ 113 h 119"/>
              <a:gd name="T10" fmla="*/ 56 w 103"/>
              <a:gd name="T11" fmla="*/ 101 h 119"/>
              <a:gd name="T12" fmla="*/ 44 w 103"/>
              <a:gd name="T13" fmla="*/ 100 h 119"/>
              <a:gd name="T14" fmla="*/ 39 w 103"/>
              <a:gd name="T15" fmla="*/ 111 h 119"/>
              <a:gd name="T16" fmla="*/ 38 w 103"/>
              <a:gd name="T17" fmla="*/ 113 h 119"/>
              <a:gd name="T18" fmla="*/ 36 w 103"/>
              <a:gd name="T19" fmla="*/ 114 h 119"/>
              <a:gd name="T20" fmla="*/ 3 w 103"/>
              <a:gd name="T21" fmla="*/ 114 h 119"/>
              <a:gd name="T22" fmla="*/ 0 w 103"/>
              <a:gd name="T23" fmla="*/ 111 h 119"/>
              <a:gd name="T24" fmla="*/ 3 w 103"/>
              <a:gd name="T25" fmla="*/ 108 h 119"/>
              <a:gd name="T26" fmla="*/ 33 w 103"/>
              <a:gd name="T27" fmla="*/ 108 h 119"/>
              <a:gd name="T28" fmla="*/ 41 w 103"/>
              <a:gd name="T29" fmla="*/ 95 h 119"/>
              <a:gd name="T30" fmla="*/ 59 w 103"/>
              <a:gd name="T31" fmla="*/ 96 h 119"/>
              <a:gd name="T32" fmla="*/ 66 w 103"/>
              <a:gd name="T33" fmla="*/ 111 h 119"/>
              <a:gd name="T34" fmla="*/ 89 w 103"/>
              <a:gd name="T35" fmla="*/ 113 h 119"/>
              <a:gd name="T36" fmla="*/ 90 w 103"/>
              <a:gd name="T37" fmla="*/ 107 h 119"/>
              <a:gd name="T38" fmla="*/ 91 w 103"/>
              <a:gd name="T39" fmla="*/ 91 h 119"/>
              <a:gd name="T40" fmla="*/ 75 w 103"/>
              <a:gd name="T41" fmla="*/ 75 h 119"/>
              <a:gd name="T42" fmla="*/ 81 w 103"/>
              <a:gd name="T43" fmla="*/ 62 h 119"/>
              <a:gd name="T44" fmla="*/ 96 w 103"/>
              <a:gd name="T45" fmla="*/ 58 h 119"/>
              <a:gd name="T46" fmla="*/ 97 w 103"/>
              <a:gd name="T47" fmla="*/ 32 h 119"/>
              <a:gd name="T48" fmla="*/ 73 w 103"/>
              <a:gd name="T49" fmla="*/ 31 h 119"/>
              <a:gd name="T50" fmla="*/ 70 w 103"/>
              <a:gd name="T51" fmla="*/ 30 h 119"/>
              <a:gd name="T52" fmla="*/ 69 w 103"/>
              <a:gd name="T53" fmla="*/ 27 h 119"/>
              <a:gd name="T54" fmla="*/ 68 w 103"/>
              <a:gd name="T55" fmla="*/ 11 h 119"/>
              <a:gd name="T56" fmla="*/ 48 w 103"/>
              <a:gd name="T57" fmla="*/ 11 h 119"/>
              <a:gd name="T58" fmla="*/ 47 w 103"/>
              <a:gd name="T59" fmla="*/ 22 h 119"/>
              <a:gd name="T60" fmla="*/ 47 w 103"/>
              <a:gd name="T61" fmla="*/ 26 h 119"/>
              <a:gd name="T62" fmla="*/ 44 w 103"/>
              <a:gd name="T63" fmla="*/ 27 h 119"/>
              <a:gd name="T64" fmla="*/ 4 w 103"/>
              <a:gd name="T65" fmla="*/ 26 h 119"/>
              <a:gd name="T66" fmla="*/ 1 w 103"/>
              <a:gd name="T67" fmla="*/ 22 h 119"/>
              <a:gd name="T68" fmla="*/ 4 w 103"/>
              <a:gd name="T69" fmla="*/ 19 h 119"/>
              <a:gd name="T70" fmla="*/ 4 w 103"/>
              <a:gd name="T71" fmla="*/ 19 h 119"/>
              <a:gd name="T72" fmla="*/ 40 w 103"/>
              <a:gd name="T73" fmla="*/ 21 h 119"/>
              <a:gd name="T74" fmla="*/ 44 w 103"/>
              <a:gd name="T75" fmla="*/ 7 h 119"/>
              <a:gd name="T76" fmla="*/ 72 w 103"/>
              <a:gd name="T77" fmla="*/ 6 h 119"/>
              <a:gd name="T78" fmla="*/ 77 w 103"/>
              <a:gd name="T79" fmla="*/ 25 h 119"/>
              <a:gd name="T80" fmla="*/ 101 w 103"/>
              <a:gd name="T81" fmla="*/ 26 h 119"/>
              <a:gd name="T82" fmla="*/ 103 w 103"/>
              <a:gd name="T83" fmla="*/ 29 h 119"/>
              <a:gd name="T84" fmla="*/ 101 w 103"/>
              <a:gd name="T85" fmla="*/ 61 h 119"/>
              <a:gd name="T86" fmla="*/ 98 w 103"/>
              <a:gd name="T87" fmla="*/ 64 h 119"/>
              <a:gd name="T88" fmla="*/ 85 w 103"/>
              <a:gd name="T89" fmla="*/ 67 h 119"/>
              <a:gd name="T90" fmla="*/ 81 w 103"/>
              <a:gd name="T91" fmla="*/ 75 h 119"/>
              <a:gd name="T92" fmla="*/ 94 w 103"/>
              <a:gd name="T93" fmla="*/ 85 h 119"/>
              <a:gd name="T94" fmla="*/ 94 w 103"/>
              <a:gd name="T95" fmla="*/ 85 h 119"/>
              <a:gd name="T96" fmla="*/ 97 w 103"/>
              <a:gd name="T97" fmla="*/ 88 h 119"/>
              <a:gd name="T98" fmla="*/ 96 w 103"/>
              <a:gd name="T99" fmla="*/ 107 h 119"/>
              <a:gd name="T100" fmla="*/ 95 w 103"/>
              <a:gd name="T101" fmla="*/ 116 h 119"/>
              <a:gd name="T102" fmla="*/ 92 w 103"/>
              <a:gd name="T103"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3" h="119">
                <a:moveTo>
                  <a:pt x="92" y="119"/>
                </a:moveTo>
                <a:cubicBezTo>
                  <a:pt x="92" y="119"/>
                  <a:pt x="92" y="119"/>
                  <a:pt x="92" y="119"/>
                </a:cubicBezTo>
                <a:cubicBezTo>
                  <a:pt x="85" y="119"/>
                  <a:pt x="72" y="118"/>
                  <a:pt x="63" y="117"/>
                </a:cubicBezTo>
                <a:cubicBezTo>
                  <a:pt x="62" y="117"/>
                  <a:pt x="61" y="116"/>
                  <a:pt x="61" y="116"/>
                </a:cubicBezTo>
                <a:cubicBezTo>
                  <a:pt x="60" y="115"/>
                  <a:pt x="60" y="114"/>
                  <a:pt x="60" y="113"/>
                </a:cubicBezTo>
                <a:cubicBezTo>
                  <a:pt x="61" y="108"/>
                  <a:pt x="60" y="104"/>
                  <a:pt x="56" y="101"/>
                </a:cubicBezTo>
                <a:cubicBezTo>
                  <a:pt x="52" y="99"/>
                  <a:pt x="47" y="98"/>
                  <a:pt x="44" y="100"/>
                </a:cubicBezTo>
                <a:cubicBezTo>
                  <a:pt x="41" y="102"/>
                  <a:pt x="38" y="105"/>
                  <a:pt x="39" y="111"/>
                </a:cubicBezTo>
                <a:cubicBezTo>
                  <a:pt x="39" y="112"/>
                  <a:pt x="38" y="113"/>
                  <a:pt x="38" y="113"/>
                </a:cubicBezTo>
                <a:cubicBezTo>
                  <a:pt x="37" y="114"/>
                  <a:pt x="36" y="114"/>
                  <a:pt x="36" y="114"/>
                </a:cubicBezTo>
                <a:cubicBezTo>
                  <a:pt x="29" y="114"/>
                  <a:pt x="9" y="114"/>
                  <a:pt x="3" y="114"/>
                </a:cubicBezTo>
                <a:cubicBezTo>
                  <a:pt x="2" y="114"/>
                  <a:pt x="0" y="113"/>
                  <a:pt x="0" y="111"/>
                </a:cubicBezTo>
                <a:cubicBezTo>
                  <a:pt x="0" y="109"/>
                  <a:pt x="2" y="108"/>
                  <a:pt x="3" y="108"/>
                </a:cubicBezTo>
                <a:cubicBezTo>
                  <a:pt x="8" y="108"/>
                  <a:pt x="24" y="108"/>
                  <a:pt x="33" y="108"/>
                </a:cubicBezTo>
                <a:cubicBezTo>
                  <a:pt x="33" y="102"/>
                  <a:pt x="36" y="98"/>
                  <a:pt x="41" y="95"/>
                </a:cubicBezTo>
                <a:cubicBezTo>
                  <a:pt x="46" y="92"/>
                  <a:pt x="54" y="92"/>
                  <a:pt x="59" y="96"/>
                </a:cubicBezTo>
                <a:cubicBezTo>
                  <a:pt x="64" y="100"/>
                  <a:pt x="67" y="105"/>
                  <a:pt x="66" y="111"/>
                </a:cubicBezTo>
                <a:cubicBezTo>
                  <a:pt x="74" y="112"/>
                  <a:pt x="83" y="113"/>
                  <a:pt x="89" y="113"/>
                </a:cubicBezTo>
                <a:cubicBezTo>
                  <a:pt x="89" y="111"/>
                  <a:pt x="90" y="109"/>
                  <a:pt x="90" y="107"/>
                </a:cubicBezTo>
                <a:cubicBezTo>
                  <a:pt x="90" y="101"/>
                  <a:pt x="91" y="96"/>
                  <a:pt x="91" y="91"/>
                </a:cubicBezTo>
                <a:cubicBezTo>
                  <a:pt x="83" y="89"/>
                  <a:pt x="74" y="86"/>
                  <a:pt x="75" y="75"/>
                </a:cubicBezTo>
                <a:cubicBezTo>
                  <a:pt x="76" y="70"/>
                  <a:pt x="78" y="65"/>
                  <a:pt x="81" y="62"/>
                </a:cubicBezTo>
                <a:cubicBezTo>
                  <a:pt x="85" y="59"/>
                  <a:pt x="90" y="58"/>
                  <a:pt x="96" y="58"/>
                </a:cubicBezTo>
                <a:cubicBezTo>
                  <a:pt x="96" y="51"/>
                  <a:pt x="97" y="38"/>
                  <a:pt x="97" y="32"/>
                </a:cubicBezTo>
                <a:cubicBezTo>
                  <a:pt x="89" y="31"/>
                  <a:pt x="76" y="30"/>
                  <a:pt x="73" y="31"/>
                </a:cubicBezTo>
                <a:cubicBezTo>
                  <a:pt x="72" y="31"/>
                  <a:pt x="71" y="31"/>
                  <a:pt x="70" y="30"/>
                </a:cubicBezTo>
                <a:cubicBezTo>
                  <a:pt x="69" y="29"/>
                  <a:pt x="69" y="28"/>
                  <a:pt x="69" y="27"/>
                </a:cubicBezTo>
                <a:cubicBezTo>
                  <a:pt x="72" y="22"/>
                  <a:pt x="73" y="15"/>
                  <a:pt x="68" y="11"/>
                </a:cubicBezTo>
                <a:cubicBezTo>
                  <a:pt x="62" y="7"/>
                  <a:pt x="52" y="7"/>
                  <a:pt x="48" y="11"/>
                </a:cubicBezTo>
                <a:cubicBezTo>
                  <a:pt x="45" y="14"/>
                  <a:pt x="44" y="18"/>
                  <a:pt x="47" y="22"/>
                </a:cubicBezTo>
                <a:cubicBezTo>
                  <a:pt x="48" y="23"/>
                  <a:pt x="48" y="25"/>
                  <a:pt x="47" y="26"/>
                </a:cubicBezTo>
                <a:cubicBezTo>
                  <a:pt x="47" y="27"/>
                  <a:pt x="46" y="27"/>
                  <a:pt x="44" y="27"/>
                </a:cubicBezTo>
                <a:cubicBezTo>
                  <a:pt x="37" y="27"/>
                  <a:pt x="4" y="26"/>
                  <a:pt x="4" y="26"/>
                </a:cubicBezTo>
                <a:cubicBezTo>
                  <a:pt x="2" y="25"/>
                  <a:pt x="1" y="24"/>
                  <a:pt x="1" y="22"/>
                </a:cubicBezTo>
                <a:cubicBezTo>
                  <a:pt x="1" y="21"/>
                  <a:pt x="3" y="19"/>
                  <a:pt x="4" y="19"/>
                </a:cubicBezTo>
                <a:cubicBezTo>
                  <a:pt x="4" y="19"/>
                  <a:pt x="4" y="19"/>
                  <a:pt x="4" y="19"/>
                </a:cubicBezTo>
                <a:cubicBezTo>
                  <a:pt x="5" y="19"/>
                  <a:pt x="28" y="20"/>
                  <a:pt x="40" y="21"/>
                </a:cubicBezTo>
                <a:cubicBezTo>
                  <a:pt x="37" y="13"/>
                  <a:pt x="41" y="8"/>
                  <a:pt x="44" y="7"/>
                </a:cubicBezTo>
                <a:cubicBezTo>
                  <a:pt x="50" y="0"/>
                  <a:pt x="64" y="0"/>
                  <a:pt x="72" y="6"/>
                </a:cubicBezTo>
                <a:cubicBezTo>
                  <a:pt x="74" y="8"/>
                  <a:pt x="80" y="14"/>
                  <a:pt x="77" y="25"/>
                </a:cubicBezTo>
                <a:cubicBezTo>
                  <a:pt x="85" y="24"/>
                  <a:pt x="99" y="26"/>
                  <a:pt x="101" y="26"/>
                </a:cubicBezTo>
                <a:cubicBezTo>
                  <a:pt x="102" y="26"/>
                  <a:pt x="103" y="27"/>
                  <a:pt x="103" y="29"/>
                </a:cubicBezTo>
                <a:cubicBezTo>
                  <a:pt x="103" y="30"/>
                  <a:pt x="102" y="54"/>
                  <a:pt x="101" y="61"/>
                </a:cubicBezTo>
                <a:cubicBezTo>
                  <a:pt x="101" y="63"/>
                  <a:pt x="100" y="64"/>
                  <a:pt x="98" y="64"/>
                </a:cubicBezTo>
                <a:cubicBezTo>
                  <a:pt x="93" y="63"/>
                  <a:pt x="88" y="65"/>
                  <a:pt x="85" y="67"/>
                </a:cubicBezTo>
                <a:cubicBezTo>
                  <a:pt x="83" y="69"/>
                  <a:pt x="82" y="72"/>
                  <a:pt x="81" y="75"/>
                </a:cubicBezTo>
                <a:cubicBezTo>
                  <a:pt x="81" y="81"/>
                  <a:pt x="85" y="83"/>
                  <a:pt x="94" y="85"/>
                </a:cubicBezTo>
                <a:cubicBezTo>
                  <a:pt x="94" y="85"/>
                  <a:pt x="94" y="85"/>
                  <a:pt x="94" y="85"/>
                </a:cubicBezTo>
                <a:cubicBezTo>
                  <a:pt x="96" y="86"/>
                  <a:pt x="97" y="87"/>
                  <a:pt x="97" y="88"/>
                </a:cubicBezTo>
                <a:cubicBezTo>
                  <a:pt x="97" y="95"/>
                  <a:pt x="96" y="101"/>
                  <a:pt x="96" y="107"/>
                </a:cubicBezTo>
                <a:cubicBezTo>
                  <a:pt x="96" y="110"/>
                  <a:pt x="95" y="113"/>
                  <a:pt x="95" y="116"/>
                </a:cubicBezTo>
                <a:cubicBezTo>
                  <a:pt x="95" y="118"/>
                  <a:pt x="94" y="119"/>
                  <a:pt x="92" y="119"/>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58"/>
          <p:cNvSpPr/>
          <p:nvPr/>
        </p:nvSpPr>
        <p:spPr bwMode="auto">
          <a:xfrm>
            <a:off x="6313886" y="3692761"/>
            <a:ext cx="368457" cy="552686"/>
          </a:xfrm>
          <a:custGeom>
            <a:avLst/>
            <a:gdLst>
              <a:gd name="T0" fmla="*/ 21 w 60"/>
              <a:gd name="T1" fmla="*/ 90 h 90"/>
              <a:gd name="T2" fmla="*/ 3 w 60"/>
              <a:gd name="T3" fmla="*/ 89 h 90"/>
              <a:gd name="T4" fmla="*/ 0 w 60"/>
              <a:gd name="T5" fmla="*/ 86 h 90"/>
              <a:gd name="T6" fmla="*/ 4 w 60"/>
              <a:gd name="T7" fmla="*/ 83 h 90"/>
              <a:gd name="T8" fmla="*/ 30 w 60"/>
              <a:gd name="T9" fmla="*/ 84 h 90"/>
              <a:gd name="T10" fmla="*/ 30 w 60"/>
              <a:gd name="T11" fmla="*/ 56 h 90"/>
              <a:gd name="T12" fmla="*/ 31 w 60"/>
              <a:gd name="T13" fmla="*/ 53 h 90"/>
              <a:gd name="T14" fmla="*/ 34 w 60"/>
              <a:gd name="T15" fmla="*/ 53 h 90"/>
              <a:gd name="T16" fmla="*/ 51 w 60"/>
              <a:gd name="T17" fmla="*/ 51 h 90"/>
              <a:gd name="T18" fmla="*/ 51 w 60"/>
              <a:gd name="T19" fmla="*/ 38 h 90"/>
              <a:gd name="T20" fmla="*/ 35 w 60"/>
              <a:gd name="T21" fmla="*/ 33 h 90"/>
              <a:gd name="T22" fmla="*/ 32 w 60"/>
              <a:gd name="T23" fmla="*/ 32 h 90"/>
              <a:gd name="T24" fmla="*/ 32 w 60"/>
              <a:gd name="T25" fmla="*/ 30 h 90"/>
              <a:gd name="T26" fmla="*/ 33 w 60"/>
              <a:gd name="T27" fmla="*/ 16 h 90"/>
              <a:gd name="T28" fmla="*/ 35 w 60"/>
              <a:gd name="T29" fmla="*/ 3 h 90"/>
              <a:gd name="T30" fmla="*/ 39 w 60"/>
              <a:gd name="T31" fmla="*/ 1 h 90"/>
              <a:gd name="T32" fmla="*/ 41 w 60"/>
              <a:gd name="T33" fmla="*/ 4 h 90"/>
              <a:gd name="T34" fmla="*/ 39 w 60"/>
              <a:gd name="T35" fmla="*/ 17 h 90"/>
              <a:gd name="T36" fmla="*/ 38 w 60"/>
              <a:gd name="T37" fmla="*/ 27 h 90"/>
              <a:gd name="T38" fmla="*/ 57 w 60"/>
              <a:gd name="T39" fmla="*/ 35 h 90"/>
              <a:gd name="T40" fmla="*/ 55 w 60"/>
              <a:gd name="T41" fmla="*/ 55 h 90"/>
              <a:gd name="T42" fmla="*/ 36 w 60"/>
              <a:gd name="T43" fmla="*/ 60 h 90"/>
              <a:gd name="T44" fmla="*/ 36 w 60"/>
              <a:gd name="T45" fmla="*/ 87 h 90"/>
              <a:gd name="T46" fmla="*/ 33 w 60"/>
              <a:gd name="T47" fmla="*/ 90 h 90"/>
              <a:gd name="T48" fmla="*/ 21 w 60"/>
              <a:gd name="T49"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0" h="90">
                <a:moveTo>
                  <a:pt x="21" y="90"/>
                </a:moveTo>
                <a:cubicBezTo>
                  <a:pt x="16" y="90"/>
                  <a:pt x="10" y="90"/>
                  <a:pt x="3" y="89"/>
                </a:cubicBezTo>
                <a:cubicBezTo>
                  <a:pt x="1" y="89"/>
                  <a:pt x="0" y="87"/>
                  <a:pt x="0" y="86"/>
                </a:cubicBezTo>
                <a:cubicBezTo>
                  <a:pt x="0" y="84"/>
                  <a:pt x="2" y="83"/>
                  <a:pt x="4" y="83"/>
                </a:cubicBezTo>
                <a:cubicBezTo>
                  <a:pt x="16" y="85"/>
                  <a:pt x="24" y="85"/>
                  <a:pt x="30" y="84"/>
                </a:cubicBezTo>
                <a:cubicBezTo>
                  <a:pt x="30" y="77"/>
                  <a:pt x="31" y="59"/>
                  <a:pt x="30" y="56"/>
                </a:cubicBezTo>
                <a:cubicBezTo>
                  <a:pt x="30" y="55"/>
                  <a:pt x="30" y="54"/>
                  <a:pt x="31" y="53"/>
                </a:cubicBezTo>
                <a:cubicBezTo>
                  <a:pt x="32" y="53"/>
                  <a:pt x="33" y="52"/>
                  <a:pt x="34" y="53"/>
                </a:cubicBezTo>
                <a:cubicBezTo>
                  <a:pt x="41" y="56"/>
                  <a:pt x="47" y="55"/>
                  <a:pt x="51" y="51"/>
                </a:cubicBezTo>
                <a:cubicBezTo>
                  <a:pt x="54" y="48"/>
                  <a:pt x="54" y="42"/>
                  <a:pt x="51" y="38"/>
                </a:cubicBezTo>
                <a:cubicBezTo>
                  <a:pt x="49" y="33"/>
                  <a:pt x="43" y="32"/>
                  <a:pt x="35" y="33"/>
                </a:cubicBezTo>
                <a:cubicBezTo>
                  <a:pt x="34" y="33"/>
                  <a:pt x="33" y="33"/>
                  <a:pt x="32" y="32"/>
                </a:cubicBezTo>
                <a:cubicBezTo>
                  <a:pt x="32" y="32"/>
                  <a:pt x="31" y="31"/>
                  <a:pt x="32" y="30"/>
                </a:cubicBezTo>
                <a:cubicBezTo>
                  <a:pt x="32" y="26"/>
                  <a:pt x="33" y="21"/>
                  <a:pt x="33" y="16"/>
                </a:cubicBezTo>
                <a:cubicBezTo>
                  <a:pt x="34" y="11"/>
                  <a:pt x="34" y="5"/>
                  <a:pt x="35" y="3"/>
                </a:cubicBezTo>
                <a:cubicBezTo>
                  <a:pt x="35" y="1"/>
                  <a:pt x="37" y="0"/>
                  <a:pt x="39" y="1"/>
                </a:cubicBezTo>
                <a:cubicBezTo>
                  <a:pt x="40" y="1"/>
                  <a:pt x="41" y="3"/>
                  <a:pt x="41" y="4"/>
                </a:cubicBezTo>
                <a:cubicBezTo>
                  <a:pt x="40" y="6"/>
                  <a:pt x="40" y="12"/>
                  <a:pt x="39" y="17"/>
                </a:cubicBezTo>
                <a:cubicBezTo>
                  <a:pt x="39" y="20"/>
                  <a:pt x="39" y="24"/>
                  <a:pt x="38" y="27"/>
                </a:cubicBezTo>
                <a:cubicBezTo>
                  <a:pt x="46" y="26"/>
                  <a:pt x="53" y="29"/>
                  <a:pt x="57" y="35"/>
                </a:cubicBezTo>
                <a:cubicBezTo>
                  <a:pt x="60" y="42"/>
                  <a:pt x="60" y="50"/>
                  <a:pt x="55" y="55"/>
                </a:cubicBezTo>
                <a:cubicBezTo>
                  <a:pt x="53" y="58"/>
                  <a:pt x="47" y="63"/>
                  <a:pt x="36" y="60"/>
                </a:cubicBezTo>
                <a:cubicBezTo>
                  <a:pt x="37" y="68"/>
                  <a:pt x="36" y="84"/>
                  <a:pt x="36" y="87"/>
                </a:cubicBezTo>
                <a:cubicBezTo>
                  <a:pt x="36" y="88"/>
                  <a:pt x="34" y="90"/>
                  <a:pt x="33" y="90"/>
                </a:cubicBezTo>
                <a:cubicBezTo>
                  <a:pt x="30" y="90"/>
                  <a:pt x="26" y="90"/>
                  <a:pt x="21" y="90"/>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59"/>
          <p:cNvSpPr/>
          <p:nvPr/>
        </p:nvSpPr>
        <p:spPr bwMode="auto">
          <a:xfrm>
            <a:off x="5902914" y="4153333"/>
            <a:ext cx="281658" cy="72629"/>
          </a:xfrm>
          <a:custGeom>
            <a:avLst/>
            <a:gdLst>
              <a:gd name="T0" fmla="*/ 42 w 46"/>
              <a:gd name="T1" fmla="*/ 12 h 12"/>
              <a:gd name="T2" fmla="*/ 42 w 46"/>
              <a:gd name="T3" fmla="*/ 12 h 12"/>
              <a:gd name="T4" fmla="*/ 3 w 46"/>
              <a:gd name="T5" fmla="*/ 6 h 12"/>
              <a:gd name="T6" fmla="*/ 0 w 46"/>
              <a:gd name="T7" fmla="*/ 3 h 12"/>
              <a:gd name="T8" fmla="*/ 4 w 46"/>
              <a:gd name="T9" fmla="*/ 0 h 12"/>
              <a:gd name="T10" fmla="*/ 43 w 46"/>
              <a:gd name="T11" fmla="*/ 6 h 12"/>
              <a:gd name="T12" fmla="*/ 45 w 46"/>
              <a:gd name="T13" fmla="*/ 9 h 12"/>
              <a:gd name="T14" fmla="*/ 42 w 46"/>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12">
                <a:moveTo>
                  <a:pt x="42" y="12"/>
                </a:moveTo>
                <a:cubicBezTo>
                  <a:pt x="42" y="12"/>
                  <a:pt x="42" y="12"/>
                  <a:pt x="42" y="12"/>
                </a:cubicBezTo>
                <a:cubicBezTo>
                  <a:pt x="25" y="10"/>
                  <a:pt x="10" y="8"/>
                  <a:pt x="3" y="6"/>
                </a:cubicBezTo>
                <a:cubicBezTo>
                  <a:pt x="1" y="6"/>
                  <a:pt x="0" y="4"/>
                  <a:pt x="0" y="3"/>
                </a:cubicBezTo>
                <a:cubicBezTo>
                  <a:pt x="1" y="1"/>
                  <a:pt x="2" y="0"/>
                  <a:pt x="4" y="0"/>
                </a:cubicBezTo>
                <a:cubicBezTo>
                  <a:pt x="11" y="2"/>
                  <a:pt x="25" y="4"/>
                  <a:pt x="43" y="6"/>
                </a:cubicBezTo>
                <a:cubicBezTo>
                  <a:pt x="44" y="6"/>
                  <a:pt x="46" y="8"/>
                  <a:pt x="45" y="9"/>
                </a:cubicBezTo>
                <a:cubicBezTo>
                  <a:pt x="45" y="11"/>
                  <a:pt x="44" y="12"/>
                  <a:pt x="42" y="12"/>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60"/>
          <p:cNvSpPr/>
          <p:nvPr/>
        </p:nvSpPr>
        <p:spPr bwMode="auto">
          <a:xfrm>
            <a:off x="5392743" y="3655562"/>
            <a:ext cx="761715" cy="662514"/>
          </a:xfrm>
          <a:custGeom>
            <a:avLst/>
            <a:gdLst>
              <a:gd name="T0" fmla="*/ 53 w 124"/>
              <a:gd name="T1" fmla="*/ 108 h 108"/>
              <a:gd name="T2" fmla="*/ 35 w 124"/>
              <a:gd name="T3" fmla="*/ 95 h 108"/>
              <a:gd name="T4" fmla="*/ 36 w 124"/>
              <a:gd name="T5" fmla="*/ 88 h 108"/>
              <a:gd name="T6" fmla="*/ 36 w 124"/>
              <a:gd name="T7" fmla="*/ 84 h 108"/>
              <a:gd name="T8" fmla="*/ 31 w 124"/>
              <a:gd name="T9" fmla="*/ 84 h 108"/>
              <a:gd name="T10" fmla="*/ 27 w 124"/>
              <a:gd name="T11" fmla="*/ 84 h 108"/>
              <a:gd name="T12" fmla="*/ 24 w 124"/>
              <a:gd name="T13" fmla="*/ 84 h 108"/>
              <a:gd name="T14" fmla="*/ 2 w 124"/>
              <a:gd name="T15" fmla="*/ 82 h 108"/>
              <a:gd name="T16" fmla="*/ 0 w 124"/>
              <a:gd name="T17" fmla="*/ 79 h 108"/>
              <a:gd name="T18" fmla="*/ 5 w 124"/>
              <a:gd name="T19" fmla="*/ 3 h 108"/>
              <a:gd name="T20" fmla="*/ 8 w 124"/>
              <a:gd name="T21" fmla="*/ 0 h 108"/>
              <a:gd name="T22" fmla="*/ 11 w 124"/>
              <a:gd name="T23" fmla="*/ 3 h 108"/>
              <a:gd name="T24" fmla="*/ 6 w 124"/>
              <a:gd name="T25" fmla="*/ 77 h 108"/>
              <a:gd name="T26" fmla="*/ 24 w 124"/>
              <a:gd name="T27" fmla="*/ 78 h 108"/>
              <a:gd name="T28" fmla="*/ 27 w 124"/>
              <a:gd name="T29" fmla="*/ 78 h 108"/>
              <a:gd name="T30" fmla="*/ 30 w 124"/>
              <a:gd name="T31" fmla="*/ 78 h 108"/>
              <a:gd name="T32" fmla="*/ 39 w 124"/>
              <a:gd name="T33" fmla="*/ 78 h 108"/>
              <a:gd name="T34" fmla="*/ 42 w 124"/>
              <a:gd name="T35" fmla="*/ 90 h 108"/>
              <a:gd name="T36" fmla="*/ 41 w 124"/>
              <a:gd name="T37" fmla="*/ 95 h 108"/>
              <a:gd name="T38" fmla="*/ 54 w 124"/>
              <a:gd name="T39" fmla="*/ 102 h 108"/>
              <a:gd name="T40" fmla="*/ 64 w 124"/>
              <a:gd name="T41" fmla="*/ 87 h 108"/>
              <a:gd name="T42" fmla="*/ 64 w 124"/>
              <a:gd name="T43" fmla="*/ 83 h 108"/>
              <a:gd name="T44" fmla="*/ 67 w 124"/>
              <a:gd name="T45" fmla="*/ 80 h 108"/>
              <a:gd name="T46" fmla="*/ 81 w 124"/>
              <a:gd name="T47" fmla="*/ 81 h 108"/>
              <a:gd name="T48" fmla="*/ 86 w 124"/>
              <a:gd name="T49" fmla="*/ 82 h 108"/>
              <a:gd name="T50" fmla="*/ 88 w 124"/>
              <a:gd name="T51" fmla="*/ 70 h 108"/>
              <a:gd name="T52" fmla="*/ 91 w 124"/>
              <a:gd name="T53" fmla="*/ 53 h 108"/>
              <a:gd name="T54" fmla="*/ 93 w 124"/>
              <a:gd name="T55" fmla="*/ 51 h 108"/>
              <a:gd name="T56" fmla="*/ 96 w 124"/>
              <a:gd name="T57" fmla="*/ 51 h 108"/>
              <a:gd name="T58" fmla="*/ 109 w 124"/>
              <a:gd name="T59" fmla="*/ 55 h 108"/>
              <a:gd name="T60" fmla="*/ 117 w 124"/>
              <a:gd name="T61" fmla="*/ 46 h 108"/>
              <a:gd name="T62" fmla="*/ 109 w 124"/>
              <a:gd name="T63" fmla="*/ 33 h 108"/>
              <a:gd name="T64" fmla="*/ 102 w 124"/>
              <a:gd name="T65" fmla="*/ 34 h 108"/>
              <a:gd name="T66" fmla="*/ 96 w 124"/>
              <a:gd name="T67" fmla="*/ 33 h 108"/>
              <a:gd name="T68" fmla="*/ 94 w 124"/>
              <a:gd name="T69" fmla="*/ 30 h 108"/>
              <a:gd name="T70" fmla="*/ 95 w 124"/>
              <a:gd name="T71" fmla="*/ 3 h 108"/>
              <a:gd name="T72" fmla="*/ 99 w 124"/>
              <a:gd name="T73" fmla="*/ 1 h 108"/>
              <a:gd name="T74" fmla="*/ 101 w 124"/>
              <a:gd name="T75" fmla="*/ 4 h 108"/>
              <a:gd name="T76" fmla="*/ 101 w 124"/>
              <a:gd name="T77" fmla="*/ 28 h 108"/>
              <a:gd name="T78" fmla="*/ 101 w 124"/>
              <a:gd name="T79" fmla="*/ 28 h 108"/>
              <a:gd name="T80" fmla="*/ 110 w 124"/>
              <a:gd name="T81" fmla="*/ 27 h 108"/>
              <a:gd name="T82" fmla="*/ 123 w 124"/>
              <a:gd name="T83" fmla="*/ 46 h 108"/>
              <a:gd name="T84" fmla="*/ 110 w 124"/>
              <a:gd name="T85" fmla="*/ 61 h 108"/>
              <a:gd name="T86" fmla="*/ 96 w 124"/>
              <a:gd name="T87" fmla="*/ 59 h 108"/>
              <a:gd name="T88" fmla="*/ 94 w 124"/>
              <a:gd name="T89" fmla="*/ 71 h 108"/>
              <a:gd name="T90" fmla="*/ 92 w 124"/>
              <a:gd name="T91" fmla="*/ 85 h 108"/>
              <a:gd name="T92" fmla="*/ 89 w 124"/>
              <a:gd name="T93" fmla="*/ 88 h 108"/>
              <a:gd name="T94" fmla="*/ 80 w 124"/>
              <a:gd name="T95" fmla="*/ 87 h 108"/>
              <a:gd name="T96" fmla="*/ 70 w 124"/>
              <a:gd name="T97" fmla="*/ 86 h 108"/>
              <a:gd name="T98" fmla="*/ 70 w 124"/>
              <a:gd name="T99" fmla="*/ 87 h 108"/>
              <a:gd name="T100" fmla="*/ 55 w 124"/>
              <a:gd name="T101" fmla="*/ 108 h 108"/>
              <a:gd name="T102" fmla="*/ 53 w 124"/>
              <a:gd name="T103"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4" h="108">
                <a:moveTo>
                  <a:pt x="53" y="108"/>
                </a:moveTo>
                <a:cubicBezTo>
                  <a:pt x="45" y="108"/>
                  <a:pt x="36" y="104"/>
                  <a:pt x="35" y="95"/>
                </a:cubicBezTo>
                <a:cubicBezTo>
                  <a:pt x="35" y="93"/>
                  <a:pt x="35" y="91"/>
                  <a:pt x="36" y="88"/>
                </a:cubicBezTo>
                <a:cubicBezTo>
                  <a:pt x="37" y="86"/>
                  <a:pt x="37" y="84"/>
                  <a:pt x="36" y="84"/>
                </a:cubicBezTo>
                <a:cubicBezTo>
                  <a:pt x="35" y="84"/>
                  <a:pt x="32" y="84"/>
                  <a:pt x="31" y="84"/>
                </a:cubicBezTo>
                <a:cubicBezTo>
                  <a:pt x="29" y="84"/>
                  <a:pt x="28" y="84"/>
                  <a:pt x="27" y="84"/>
                </a:cubicBezTo>
                <a:cubicBezTo>
                  <a:pt x="24" y="84"/>
                  <a:pt x="24" y="84"/>
                  <a:pt x="24" y="84"/>
                </a:cubicBezTo>
                <a:cubicBezTo>
                  <a:pt x="17" y="84"/>
                  <a:pt x="9" y="84"/>
                  <a:pt x="2" y="82"/>
                </a:cubicBezTo>
                <a:cubicBezTo>
                  <a:pt x="1" y="81"/>
                  <a:pt x="0" y="80"/>
                  <a:pt x="0" y="79"/>
                </a:cubicBezTo>
                <a:cubicBezTo>
                  <a:pt x="0" y="55"/>
                  <a:pt x="4" y="11"/>
                  <a:pt x="5" y="3"/>
                </a:cubicBezTo>
                <a:cubicBezTo>
                  <a:pt x="5" y="1"/>
                  <a:pt x="6" y="0"/>
                  <a:pt x="8" y="0"/>
                </a:cubicBezTo>
                <a:cubicBezTo>
                  <a:pt x="9" y="0"/>
                  <a:pt x="11" y="2"/>
                  <a:pt x="11" y="3"/>
                </a:cubicBezTo>
                <a:cubicBezTo>
                  <a:pt x="9" y="26"/>
                  <a:pt x="6" y="58"/>
                  <a:pt x="6" y="77"/>
                </a:cubicBezTo>
                <a:cubicBezTo>
                  <a:pt x="12" y="78"/>
                  <a:pt x="18" y="78"/>
                  <a:pt x="24" y="78"/>
                </a:cubicBezTo>
                <a:cubicBezTo>
                  <a:pt x="27" y="78"/>
                  <a:pt x="27" y="78"/>
                  <a:pt x="27" y="78"/>
                </a:cubicBezTo>
                <a:cubicBezTo>
                  <a:pt x="28" y="78"/>
                  <a:pt x="29" y="78"/>
                  <a:pt x="30" y="78"/>
                </a:cubicBezTo>
                <a:cubicBezTo>
                  <a:pt x="36" y="78"/>
                  <a:pt x="38" y="78"/>
                  <a:pt x="39" y="78"/>
                </a:cubicBezTo>
                <a:cubicBezTo>
                  <a:pt x="44" y="81"/>
                  <a:pt x="43" y="86"/>
                  <a:pt x="42" y="90"/>
                </a:cubicBezTo>
                <a:cubicBezTo>
                  <a:pt x="41" y="92"/>
                  <a:pt x="41" y="93"/>
                  <a:pt x="41" y="95"/>
                </a:cubicBezTo>
                <a:cubicBezTo>
                  <a:pt x="42" y="101"/>
                  <a:pt x="50" y="103"/>
                  <a:pt x="54" y="102"/>
                </a:cubicBezTo>
                <a:cubicBezTo>
                  <a:pt x="63" y="101"/>
                  <a:pt x="64" y="96"/>
                  <a:pt x="64" y="87"/>
                </a:cubicBezTo>
                <a:cubicBezTo>
                  <a:pt x="64" y="86"/>
                  <a:pt x="64" y="84"/>
                  <a:pt x="64" y="83"/>
                </a:cubicBezTo>
                <a:cubicBezTo>
                  <a:pt x="65" y="82"/>
                  <a:pt x="65" y="81"/>
                  <a:pt x="67" y="80"/>
                </a:cubicBezTo>
                <a:cubicBezTo>
                  <a:pt x="72" y="79"/>
                  <a:pt x="77" y="80"/>
                  <a:pt x="81" y="81"/>
                </a:cubicBezTo>
                <a:cubicBezTo>
                  <a:pt x="83" y="81"/>
                  <a:pt x="85" y="81"/>
                  <a:pt x="86" y="82"/>
                </a:cubicBezTo>
                <a:cubicBezTo>
                  <a:pt x="87" y="77"/>
                  <a:pt x="88" y="74"/>
                  <a:pt x="88" y="70"/>
                </a:cubicBezTo>
                <a:cubicBezTo>
                  <a:pt x="89" y="64"/>
                  <a:pt x="90" y="59"/>
                  <a:pt x="91" y="53"/>
                </a:cubicBezTo>
                <a:cubicBezTo>
                  <a:pt x="91" y="52"/>
                  <a:pt x="92" y="51"/>
                  <a:pt x="93" y="51"/>
                </a:cubicBezTo>
                <a:cubicBezTo>
                  <a:pt x="94" y="51"/>
                  <a:pt x="95" y="51"/>
                  <a:pt x="96" y="51"/>
                </a:cubicBezTo>
                <a:cubicBezTo>
                  <a:pt x="98" y="54"/>
                  <a:pt x="104" y="55"/>
                  <a:pt x="109" y="55"/>
                </a:cubicBezTo>
                <a:cubicBezTo>
                  <a:pt x="116" y="53"/>
                  <a:pt x="117" y="48"/>
                  <a:pt x="117" y="46"/>
                </a:cubicBezTo>
                <a:cubicBezTo>
                  <a:pt x="118" y="37"/>
                  <a:pt x="113" y="34"/>
                  <a:pt x="109" y="33"/>
                </a:cubicBezTo>
                <a:cubicBezTo>
                  <a:pt x="106" y="33"/>
                  <a:pt x="104" y="33"/>
                  <a:pt x="102" y="34"/>
                </a:cubicBezTo>
                <a:cubicBezTo>
                  <a:pt x="99" y="34"/>
                  <a:pt x="97" y="34"/>
                  <a:pt x="96" y="33"/>
                </a:cubicBezTo>
                <a:cubicBezTo>
                  <a:pt x="95" y="32"/>
                  <a:pt x="95" y="31"/>
                  <a:pt x="94" y="30"/>
                </a:cubicBezTo>
                <a:cubicBezTo>
                  <a:pt x="94" y="23"/>
                  <a:pt x="95" y="7"/>
                  <a:pt x="95" y="3"/>
                </a:cubicBezTo>
                <a:cubicBezTo>
                  <a:pt x="95" y="2"/>
                  <a:pt x="97" y="0"/>
                  <a:pt x="99" y="1"/>
                </a:cubicBezTo>
                <a:cubicBezTo>
                  <a:pt x="100" y="1"/>
                  <a:pt x="102" y="2"/>
                  <a:pt x="101" y="4"/>
                </a:cubicBezTo>
                <a:cubicBezTo>
                  <a:pt x="101" y="7"/>
                  <a:pt x="100" y="20"/>
                  <a:pt x="101" y="28"/>
                </a:cubicBezTo>
                <a:cubicBezTo>
                  <a:pt x="101" y="28"/>
                  <a:pt x="101" y="28"/>
                  <a:pt x="101" y="28"/>
                </a:cubicBezTo>
                <a:cubicBezTo>
                  <a:pt x="103" y="27"/>
                  <a:pt x="106" y="27"/>
                  <a:pt x="110" y="27"/>
                </a:cubicBezTo>
                <a:cubicBezTo>
                  <a:pt x="119" y="29"/>
                  <a:pt x="124" y="36"/>
                  <a:pt x="123" y="46"/>
                </a:cubicBezTo>
                <a:cubicBezTo>
                  <a:pt x="123" y="54"/>
                  <a:pt x="118" y="59"/>
                  <a:pt x="110" y="61"/>
                </a:cubicBezTo>
                <a:cubicBezTo>
                  <a:pt x="105" y="61"/>
                  <a:pt x="100" y="60"/>
                  <a:pt x="96" y="59"/>
                </a:cubicBezTo>
                <a:cubicBezTo>
                  <a:pt x="96" y="63"/>
                  <a:pt x="95" y="67"/>
                  <a:pt x="94" y="71"/>
                </a:cubicBezTo>
                <a:cubicBezTo>
                  <a:pt x="93" y="75"/>
                  <a:pt x="93" y="80"/>
                  <a:pt x="92" y="85"/>
                </a:cubicBezTo>
                <a:cubicBezTo>
                  <a:pt x="92" y="87"/>
                  <a:pt x="90" y="88"/>
                  <a:pt x="89" y="88"/>
                </a:cubicBezTo>
                <a:cubicBezTo>
                  <a:pt x="86" y="88"/>
                  <a:pt x="83" y="87"/>
                  <a:pt x="80" y="87"/>
                </a:cubicBezTo>
                <a:cubicBezTo>
                  <a:pt x="77" y="86"/>
                  <a:pt x="73" y="85"/>
                  <a:pt x="70" y="86"/>
                </a:cubicBezTo>
                <a:cubicBezTo>
                  <a:pt x="70" y="86"/>
                  <a:pt x="70" y="87"/>
                  <a:pt x="70" y="87"/>
                </a:cubicBezTo>
                <a:cubicBezTo>
                  <a:pt x="70" y="95"/>
                  <a:pt x="69" y="107"/>
                  <a:pt x="55" y="108"/>
                </a:cubicBezTo>
                <a:cubicBezTo>
                  <a:pt x="54" y="108"/>
                  <a:pt x="53" y="108"/>
                  <a:pt x="53" y="108"/>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61"/>
          <p:cNvSpPr/>
          <p:nvPr/>
        </p:nvSpPr>
        <p:spPr bwMode="auto">
          <a:xfrm>
            <a:off x="6117257" y="4066533"/>
            <a:ext cx="239144" cy="178915"/>
          </a:xfrm>
          <a:custGeom>
            <a:avLst/>
            <a:gdLst>
              <a:gd name="T0" fmla="*/ 35 w 39"/>
              <a:gd name="T1" fmla="*/ 29 h 29"/>
              <a:gd name="T2" fmla="*/ 34 w 39"/>
              <a:gd name="T3" fmla="*/ 29 h 29"/>
              <a:gd name="T4" fmla="*/ 32 w 39"/>
              <a:gd name="T5" fmla="*/ 25 h 29"/>
              <a:gd name="T6" fmla="*/ 32 w 39"/>
              <a:gd name="T7" fmla="*/ 25 h 29"/>
              <a:gd name="T8" fmla="*/ 29 w 39"/>
              <a:gd name="T9" fmla="*/ 12 h 29"/>
              <a:gd name="T10" fmla="*/ 18 w 39"/>
              <a:gd name="T11" fmla="*/ 7 h 29"/>
              <a:gd name="T12" fmla="*/ 10 w 39"/>
              <a:gd name="T13" fmla="*/ 11 h 29"/>
              <a:gd name="T14" fmla="*/ 9 w 39"/>
              <a:gd name="T15" fmla="*/ 20 h 29"/>
              <a:gd name="T16" fmla="*/ 10 w 39"/>
              <a:gd name="T17" fmla="*/ 24 h 29"/>
              <a:gd name="T18" fmla="*/ 6 w 39"/>
              <a:gd name="T19" fmla="*/ 25 h 29"/>
              <a:gd name="T20" fmla="*/ 4 w 39"/>
              <a:gd name="T21" fmla="*/ 8 h 29"/>
              <a:gd name="T22" fmla="*/ 17 w 39"/>
              <a:gd name="T23" fmla="*/ 1 h 29"/>
              <a:gd name="T24" fmla="*/ 33 w 39"/>
              <a:gd name="T25" fmla="*/ 7 h 29"/>
              <a:gd name="T26" fmla="*/ 38 w 39"/>
              <a:gd name="T27" fmla="*/ 25 h 29"/>
              <a:gd name="T28" fmla="*/ 38 w 39"/>
              <a:gd name="T29" fmla="*/ 26 h 29"/>
              <a:gd name="T30" fmla="*/ 35 w 39"/>
              <a:gd name="T31"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 h="29">
                <a:moveTo>
                  <a:pt x="35" y="29"/>
                </a:moveTo>
                <a:cubicBezTo>
                  <a:pt x="35" y="29"/>
                  <a:pt x="35" y="29"/>
                  <a:pt x="34" y="29"/>
                </a:cubicBezTo>
                <a:cubicBezTo>
                  <a:pt x="33" y="29"/>
                  <a:pt x="32" y="27"/>
                  <a:pt x="32" y="25"/>
                </a:cubicBezTo>
                <a:cubicBezTo>
                  <a:pt x="32" y="25"/>
                  <a:pt x="32" y="25"/>
                  <a:pt x="32" y="25"/>
                </a:cubicBezTo>
                <a:cubicBezTo>
                  <a:pt x="32" y="20"/>
                  <a:pt x="33" y="15"/>
                  <a:pt x="29" y="12"/>
                </a:cubicBezTo>
                <a:cubicBezTo>
                  <a:pt x="26" y="9"/>
                  <a:pt x="21" y="6"/>
                  <a:pt x="18" y="7"/>
                </a:cubicBezTo>
                <a:cubicBezTo>
                  <a:pt x="13" y="7"/>
                  <a:pt x="11" y="8"/>
                  <a:pt x="10" y="11"/>
                </a:cubicBezTo>
                <a:cubicBezTo>
                  <a:pt x="8" y="14"/>
                  <a:pt x="8" y="19"/>
                  <a:pt x="9" y="20"/>
                </a:cubicBezTo>
                <a:cubicBezTo>
                  <a:pt x="10" y="21"/>
                  <a:pt x="11" y="22"/>
                  <a:pt x="10" y="24"/>
                </a:cubicBezTo>
                <a:cubicBezTo>
                  <a:pt x="9" y="25"/>
                  <a:pt x="7" y="26"/>
                  <a:pt x="6" y="25"/>
                </a:cubicBezTo>
                <a:cubicBezTo>
                  <a:pt x="0" y="22"/>
                  <a:pt x="3" y="11"/>
                  <a:pt x="4" y="8"/>
                </a:cubicBezTo>
                <a:cubicBezTo>
                  <a:pt x="6" y="4"/>
                  <a:pt x="11" y="1"/>
                  <a:pt x="17" y="1"/>
                </a:cubicBezTo>
                <a:cubicBezTo>
                  <a:pt x="23" y="0"/>
                  <a:pt x="29" y="4"/>
                  <a:pt x="33" y="7"/>
                </a:cubicBezTo>
                <a:cubicBezTo>
                  <a:pt x="39" y="13"/>
                  <a:pt x="38" y="20"/>
                  <a:pt x="38" y="25"/>
                </a:cubicBezTo>
                <a:cubicBezTo>
                  <a:pt x="38" y="26"/>
                  <a:pt x="38" y="26"/>
                  <a:pt x="38" y="26"/>
                </a:cubicBezTo>
                <a:cubicBezTo>
                  <a:pt x="38" y="28"/>
                  <a:pt x="36" y="29"/>
                  <a:pt x="35" y="29"/>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62"/>
          <p:cNvSpPr/>
          <p:nvPr/>
        </p:nvSpPr>
        <p:spPr bwMode="auto">
          <a:xfrm>
            <a:off x="6645143" y="2279161"/>
            <a:ext cx="667829" cy="141714"/>
          </a:xfrm>
          <a:custGeom>
            <a:avLst/>
            <a:gdLst>
              <a:gd name="T0" fmla="*/ 4 w 109"/>
              <a:gd name="T1" fmla="*/ 23 h 23"/>
              <a:gd name="T2" fmla="*/ 0 w 109"/>
              <a:gd name="T3" fmla="*/ 20 h 23"/>
              <a:gd name="T4" fmla="*/ 3 w 109"/>
              <a:gd name="T5" fmla="*/ 17 h 23"/>
              <a:gd name="T6" fmla="*/ 18 w 109"/>
              <a:gd name="T7" fmla="*/ 3 h 23"/>
              <a:gd name="T8" fmla="*/ 40 w 109"/>
              <a:gd name="T9" fmla="*/ 2 h 23"/>
              <a:gd name="T10" fmla="*/ 48 w 109"/>
              <a:gd name="T11" fmla="*/ 3 h 23"/>
              <a:gd name="T12" fmla="*/ 84 w 109"/>
              <a:gd name="T13" fmla="*/ 8 h 23"/>
              <a:gd name="T14" fmla="*/ 106 w 109"/>
              <a:gd name="T15" fmla="*/ 3 h 23"/>
              <a:gd name="T16" fmla="*/ 109 w 109"/>
              <a:gd name="T17" fmla="*/ 7 h 23"/>
              <a:gd name="T18" fmla="*/ 83 w 109"/>
              <a:gd name="T19" fmla="*/ 13 h 23"/>
              <a:gd name="T20" fmla="*/ 48 w 109"/>
              <a:gd name="T21" fmla="*/ 8 h 23"/>
              <a:gd name="T22" fmla="*/ 40 w 109"/>
              <a:gd name="T23" fmla="*/ 7 h 23"/>
              <a:gd name="T24" fmla="*/ 20 w 109"/>
              <a:gd name="T25" fmla="*/ 8 h 23"/>
              <a:gd name="T26" fmla="*/ 7 w 109"/>
              <a:gd name="T27" fmla="*/ 20 h 23"/>
              <a:gd name="T28" fmla="*/ 4 w 109"/>
              <a:gd name="T29"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23">
                <a:moveTo>
                  <a:pt x="4" y="23"/>
                </a:moveTo>
                <a:cubicBezTo>
                  <a:pt x="0" y="20"/>
                  <a:pt x="0" y="20"/>
                  <a:pt x="0" y="20"/>
                </a:cubicBezTo>
                <a:cubicBezTo>
                  <a:pt x="1" y="19"/>
                  <a:pt x="2" y="18"/>
                  <a:pt x="3" y="17"/>
                </a:cubicBezTo>
                <a:cubicBezTo>
                  <a:pt x="7" y="12"/>
                  <a:pt x="12" y="6"/>
                  <a:pt x="18" y="3"/>
                </a:cubicBezTo>
                <a:cubicBezTo>
                  <a:pt x="25" y="0"/>
                  <a:pt x="33" y="1"/>
                  <a:pt x="40" y="2"/>
                </a:cubicBezTo>
                <a:cubicBezTo>
                  <a:pt x="48" y="3"/>
                  <a:pt x="48" y="3"/>
                  <a:pt x="48" y="3"/>
                </a:cubicBezTo>
                <a:cubicBezTo>
                  <a:pt x="60" y="5"/>
                  <a:pt x="74" y="7"/>
                  <a:pt x="84" y="8"/>
                </a:cubicBezTo>
                <a:cubicBezTo>
                  <a:pt x="92" y="9"/>
                  <a:pt x="98" y="7"/>
                  <a:pt x="106" y="3"/>
                </a:cubicBezTo>
                <a:cubicBezTo>
                  <a:pt x="109" y="7"/>
                  <a:pt x="109" y="7"/>
                  <a:pt x="109" y="7"/>
                </a:cubicBezTo>
                <a:cubicBezTo>
                  <a:pt x="100" y="12"/>
                  <a:pt x="92" y="14"/>
                  <a:pt x="83" y="13"/>
                </a:cubicBezTo>
                <a:cubicBezTo>
                  <a:pt x="74" y="12"/>
                  <a:pt x="59" y="10"/>
                  <a:pt x="48" y="8"/>
                </a:cubicBezTo>
                <a:cubicBezTo>
                  <a:pt x="40" y="7"/>
                  <a:pt x="40" y="7"/>
                  <a:pt x="40" y="7"/>
                </a:cubicBezTo>
                <a:cubicBezTo>
                  <a:pt x="33" y="6"/>
                  <a:pt x="26" y="5"/>
                  <a:pt x="20" y="8"/>
                </a:cubicBezTo>
                <a:cubicBezTo>
                  <a:pt x="15" y="10"/>
                  <a:pt x="10" y="16"/>
                  <a:pt x="7" y="20"/>
                </a:cubicBezTo>
                <a:cubicBezTo>
                  <a:pt x="6" y="21"/>
                  <a:pt x="5" y="23"/>
                  <a:pt x="4" y="23"/>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63"/>
          <p:cNvSpPr/>
          <p:nvPr/>
        </p:nvSpPr>
        <p:spPr bwMode="auto">
          <a:xfrm>
            <a:off x="6258971" y="2371275"/>
            <a:ext cx="1238230" cy="823715"/>
          </a:xfrm>
          <a:custGeom>
            <a:avLst/>
            <a:gdLst>
              <a:gd name="T0" fmla="*/ 69 w 202"/>
              <a:gd name="T1" fmla="*/ 134 h 134"/>
              <a:gd name="T2" fmla="*/ 68 w 202"/>
              <a:gd name="T3" fmla="*/ 133 h 134"/>
              <a:gd name="T4" fmla="*/ 59 w 202"/>
              <a:gd name="T5" fmla="*/ 122 h 134"/>
              <a:gd name="T6" fmla="*/ 69 w 202"/>
              <a:gd name="T7" fmla="*/ 101 h 134"/>
              <a:gd name="T8" fmla="*/ 81 w 202"/>
              <a:gd name="T9" fmla="*/ 90 h 134"/>
              <a:gd name="T10" fmla="*/ 100 w 202"/>
              <a:gd name="T11" fmla="*/ 73 h 134"/>
              <a:gd name="T12" fmla="*/ 77 w 202"/>
              <a:gd name="T13" fmla="*/ 43 h 134"/>
              <a:gd name="T14" fmla="*/ 41 w 202"/>
              <a:gd name="T15" fmla="*/ 48 h 134"/>
              <a:gd name="T16" fmla="*/ 35 w 202"/>
              <a:gd name="T17" fmla="*/ 65 h 134"/>
              <a:gd name="T18" fmla="*/ 27 w 202"/>
              <a:gd name="T19" fmla="*/ 87 h 134"/>
              <a:gd name="T20" fmla="*/ 11 w 202"/>
              <a:gd name="T21" fmla="*/ 96 h 134"/>
              <a:gd name="T22" fmla="*/ 1 w 202"/>
              <a:gd name="T23" fmla="*/ 94 h 134"/>
              <a:gd name="T24" fmla="*/ 0 w 202"/>
              <a:gd name="T25" fmla="*/ 90 h 134"/>
              <a:gd name="T26" fmla="*/ 16 w 202"/>
              <a:gd name="T27" fmla="*/ 30 h 134"/>
              <a:gd name="T28" fmla="*/ 75 w 202"/>
              <a:gd name="T29" fmla="*/ 0 h 134"/>
              <a:gd name="T30" fmla="*/ 77 w 202"/>
              <a:gd name="T31" fmla="*/ 5 h 134"/>
              <a:gd name="T32" fmla="*/ 19 w 202"/>
              <a:gd name="T33" fmla="*/ 34 h 134"/>
              <a:gd name="T34" fmla="*/ 5 w 202"/>
              <a:gd name="T35" fmla="*/ 91 h 134"/>
              <a:gd name="T36" fmla="*/ 10 w 202"/>
              <a:gd name="T37" fmla="*/ 91 h 134"/>
              <a:gd name="T38" fmla="*/ 23 w 202"/>
              <a:gd name="T39" fmla="*/ 84 h 134"/>
              <a:gd name="T40" fmla="*/ 30 w 202"/>
              <a:gd name="T41" fmla="*/ 64 h 134"/>
              <a:gd name="T42" fmla="*/ 38 w 202"/>
              <a:gd name="T43" fmla="*/ 44 h 134"/>
              <a:gd name="T44" fmla="*/ 77 w 202"/>
              <a:gd name="T45" fmla="*/ 38 h 134"/>
              <a:gd name="T46" fmla="*/ 105 w 202"/>
              <a:gd name="T47" fmla="*/ 74 h 134"/>
              <a:gd name="T48" fmla="*/ 105 w 202"/>
              <a:gd name="T49" fmla="*/ 76 h 134"/>
              <a:gd name="T50" fmla="*/ 104 w 202"/>
              <a:gd name="T51" fmla="*/ 77 h 134"/>
              <a:gd name="T52" fmla="*/ 85 w 202"/>
              <a:gd name="T53" fmla="*/ 94 h 134"/>
              <a:gd name="T54" fmla="*/ 72 w 202"/>
              <a:gd name="T55" fmla="*/ 105 h 134"/>
              <a:gd name="T56" fmla="*/ 64 w 202"/>
              <a:gd name="T57" fmla="*/ 121 h 134"/>
              <a:gd name="T58" fmla="*/ 70 w 202"/>
              <a:gd name="T59" fmla="*/ 129 h 134"/>
              <a:gd name="T60" fmla="*/ 142 w 202"/>
              <a:gd name="T61" fmla="*/ 84 h 134"/>
              <a:gd name="T62" fmla="*/ 166 w 202"/>
              <a:gd name="T63" fmla="*/ 63 h 134"/>
              <a:gd name="T64" fmla="*/ 174 w 202"/>
              <a:gd name="T65" fmla="*/ 56 h 134"/>
              <a:gd name="T66" fmla="*/ 201 w 202"/>
              <a:gd name="T67" fmla="*/ 38 h 134"/>
              <a:gd name="T68" fmla="*/ 202 w 202"/>
              <a:gd name="T69" fmla="*/ 43 h 134"/>
              <a:gd name="T70" fmla="*/ 177 w 202"/>
              <a:gd name="T71" fmla="*/ 59 h 134"/>
              <a:gd name="T72" fmla="*/ 169 w 202"/>
              <a:gd name="T73" fmla="*/ 67 h 134"/>
              <a:gd name="T74" fmla="*/ 145 w 202"/>
              <a:gd name="T75" fmla="*/ 87 h 134"/>
              <a:gd name="T76" fmla="*/ 70 w 202"/>
              <a:gd name="T77" fmla="*/ 134 h 134"/>
              <a:gd name="T78" fmla="*/ 69 w 202"/>
              <a:gd name="T79"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2" h="134">
                <a:moveTo>
                  <a:pt x="69" y="134"/>
                </a:moveTo>
                <a:cubicBezTo>
                  <a:pt x="68" y="133"/>
                  <a:pt x="68" y="133"/>
                  <a:pt x="68" y="133"/>
                </a:cubicBezTo>
                <a:cubicBezTo>
                  <a:pt x="61" y="130"/>
                  <a:pt x="60" y="125"/>
                  <a:pt x="59" y="122"/>
                </a:cubicBezTo>
                <a:cubicBezTo>
                  <a:pt x="58" y="114"/>
                  <a:pt x="63" y="106"/>
                  <a:pt x="69" y="101"/>
                </a:cubicBezTo>
                <a:cubicBezTo>
                  <a:pt x="71" y="99"/>
                  <a:pt x="76" y="95"/>
                  <a:pt x="81" y="90"/>
                </a:cubicBezTo>
                <a:cubicBezTo>
                  <a:pt x="91" y="82"/>
                  <a:pt x="97" y="76"/>
                  <a:pt x="100" y="73"/>
                </a:cubicBezTo>
                <a:cubicBezTo>
                  <a:pt x="99" y="48"/>
                  <a:pt x="83" y="44"/>
                  <a:pt x="77" y="43"/>
                </a:cubicBezTo>
                <a:cubicBezTo>
                  <a:pt x="74" y="43"/>
                  <a:pt x="46" y="47"/>
                  <a:pt x="41" y="48"/>
                </a:cubicBezTo>
                <a:cubicBezTo>
                  <a:pt x="40" y="50"/>
                  <a:pt x="37" y="59"/>
                  <a:pt x="35" y="65"/>
                </a:cubicBezTo>
                <a:cubicBezTo>
                  <a:pt x="31" y="77"/>
                  <a:pt x="28" y="84"/>
                  <a:pt x="27" y="87"/>
                </a:cubicBezTo>
                <a:cubicBezTo>
                  <a:pt x="24" y="92"/>
                  <a:pt x="17" y="95"/>
                  <a:pt x="11" y="96"/>
                </a:cubicBezTo>
                <a:cubicBezTo>
                  <a:pt x="6" y="97"/>
                  <a:pt x="3" y="96"/>
                  <a:pt x="1" y="94"/>
                </a:cubicBezTo>
                <a:cubicBezTo>
                  <a:pt x="0" y="93"/>
                  <a:pt x="0" y="91"/>
                  <a:pt x="0" y="90"/>
                </a:cubicBezTo>
                <a:cubicBezTo>
                  <a:pt x="1" y="83"/>
                  <a:pt x="11" y="33"/>
                  <a:pt x="16" y="30"/>
                </a:cubicBezTo>
                <a:cubicBezTo>
                  <a:pt x="36" y="17"/>
                  <a:pt x="66" y="4"/>
                  <a:pt x="75" y="0"/>
                </a:cubicBezTo>
                <a:cubicBezTo>
                  <a:pt x="77" y="5"/>
                  <a:pt x="77" y="5"/>
                  <a:pt x="77" y="5"/>
                </a:cubicBezTo>
                <a:cubicBezTo>
                  <a:pt x="68" y="8"/>
                  <a:pt x="38" y="21"/>
                  <a:pt x="19" y="34"/>
                </a:cubicBezTo>
                <a:cubicBezTo>
                  <a:pt x="16" y="37"/>
                  <a:pt x="5" y="83"/>
                  <a:pt x="5" y="91"/>
                </a:cubicBezTo>
                <a:cubicBezTo>
                  <a:pt x="6" y="91"/>
                  <a:pt x="8" y="92"/>
                  <a:pt x="10" y="91"/>
                </a:cubicBezTo>
                <a:cubicBezTo>
                  <a:pt x="16" y="91"/>
                  <a:pt x="21" y="88"/>
                  <a:pt x="23" y="84"/>
                </a:cubicBezTo>
                <a:cubicBezTo>
                  <a:pt x="24" y="82"/>
                  <a:pt x="27" y="72"/>
                  <a:pt x="30" y="64"/>
                </a:cubicBezTo>
                <a:cubicBezTo>
                  <a:pt x="36" y="46"/>
                  <a:pt x="37" y="45"/>
                  <a:pt x="38" y="44"/>
                </a:cubicBezTo>
                <a:cubicBezTo>
                  <a:pt x="41" y="42"/>
                  <a:pt x="75" y="38"/>
                  <a:pt x="77" y="38"/>
                </a:cubicBezTo>
                <a:cubicBezTo>
                  <a:pt x="83" y="39"/>
                  <a:pt x="104" y="43"/>
                  <a:pt x="105" y="74"/>
                </a:cubicBezTo>
                <a:cubicBezTo>
                  <a:pt x="105" y="76"/>
                  <a:pt x="105" y="76"/>
                  <a:pt x="105" y="76"/>
                </a:cubicBezTo>
                <a:cubicBezTo>
                  <a:pt x="104" y="77"/>
                  <a:pt x="104" y="77"/>
                  <a:pt x="104" y="77"/>
                </a:cubicBezTo>
                <a:cubicBezTo>
                  <a:pt x="103" y="78"/>
                  <a:pt x="92" y="87"/>
                  <a:pt x="85" y="94"/>
                </a:cubicBezTo>
                <a:cubicBezTo>
                  <a:pt x="79" y="99"/>
                  <a:pt x="74" y="103"/>
                  <a:pt x="72" y="105"/>
                </a:cubicBezTo>
                <a:cubicBezTo>
                  <a:pt x="68" y="109"/>
                  <a:pt x="63" y="115"/>
                  <a:pt x="64" y="121"/>
                </a:cubicBezTo>
                <a:cubicBezTo>
                  <a:pt x="64" y="124"/>
                  <a:pt x="66" y="127"/>
                  <a:pt x="70" y="129"/>
                </a:cubicBezTo>
                <a:cubicBezTo>
                  <a:pt x="78" y="126"/>
                  <a:pt x="131" y="92"/>
                  <a:pt x="142" y="84"/>
                </a:cubicBezTo>
                <a:cubicBezTo>
                  <a:pt x="147" y="80"/>
                  <a:pt x="158" y="70"/>
                  <a:pt x="166" y="63"/>
                </a:cubicBezTo>
                <a:cubicBezTo>
                  <a:pt x="169" y="60"/>
                  <a:pt x="172" y="57"/>
                  <a:pt x="174" y="56"/>
                </a:cubicBezTo>
                <a:cubicBezTo>
                  <a:pt x="181" y="49"/>
                  <a:pt x="200" y="38"/>
                  <a:pt x="201" y="38"/>
                </a:cubicBezTo>
                <a:cubicBezTo>
                  <a:pt x="202" y="43"/>
                  <a:pt x="202" y="43"/>
                  <a:pt x="202" y="43"/>
                </a:cubicBezTo>
                <a:cubicBezTo>
                  <a:pt x="201" y="43"/>
                  <a:pt x="183" y="54"/>
                  <a:pt x="177" y="59"/>
                </a:cubicBezTo>
                <a:cubicBezTo>
                  <a:pt x="175" y="61"/>
                  <a:pt x="172" y="63"/>
                  <a:pt x="169" y="67"/>
                </a:cubicBezTo>
                <a:cubicBezTo>
                  <a:pt x="161" y="74"/>
                  <a:pt x="150" y="84"/>
                  <a:pt x="145" y="87"/>
                </a:cubicBezTo>
                <a:cubicBezTo>
                  <a:pt x="137" y="94"/>
                  <a:pt x="77" y="133"/>
                  <a:pt x="70" y="134"/>
                </a:cubicBezTo>
                <a:lnTo>
                  <a:pt x="69" y="134"/>
                </a:ln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64"/>
          <p:cNvSpPr/>
          <p:nvPr/>
        </p:nvSpPr>
        <p:spPr bwMode="auto">
          <a:xfrm>
            <a:off x="6503428" y="2629904"/>
            <a:ext cx="196629" cy="380858"/>
          </a:xfrm>
          <a:custGeom>
            <a:avLst/>
            <a:gdLst>
              <a:gd name="T0" fmla="*/ 31 w 32"/>
              <a:gd name="T1" fmla="*/ 62 h 62"/>
              <a:gd name="T2" fmla="*/ 19 w 32"/>
              <a:gd name="T3" fmla="*/ 56 h 62"/>
              <a:gd name="T4" fmla="*/ 10 w 32"/>
              <a:gd name="T5" fmla="*/ 41 h 62"/>
              <a:gd name="T6" fmla="*/ 2 w 32"/>
              <a:gd name="T7" fmla="*/ 26 h 62"/>
              <a:gd name="T8" fmla="*/ 9 w 32"/>
              <a:gd name="T9" fmla="*/ 2 h 62"/>
              <a:gd name="T10" fmla="*/ 10 w 32"/>
              <a:gd name="T11" fmla="*/ 0 h 62"/>
              <a:gd name="T12" fmla="*/ 15 w 32"/>
              <a:gd name="T13" fmla="*/ 2 h 62"/>
              <a:gd name="T14" fmla="*/ 14 w 32"/>
              <a:gd name="T15" fmla="*/ 5 h 62"/>
              <a:gd name="T16" fmla="*/ 7 w 32"/>
              <a:gd name="T17" fmla="*/ 24 h 62"/>
              <a:gd name="T18" fmla="*/ 14 w 32"/>
              <a:gd name="T19" fmla="*/ 38 h 62"/>
              <a:gd name="T20" fmla="*/ 22 w 32"/>
              <a:gd name="T21" fmla="*/ 52 h 62"/>
              <a:gd name="T22" fmla="*/ 32 w 32"/>
              <a:gd name="T23" fmla="*/ 57 h 62"/>
              <a:gd name="T24" fmla="*/ 31 w 32"/>
              <a:gd name="T25"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62">
                <a:moveTo>
                  <a:pt x="31" y="62"/>
                </a:moveTo>
                <a:cubicBezTo>
                  <a:pt x="29" y="62"/>
                  <a:pt x="20" y="57"/>
                  <a:pt x="19" y="56"/>
                </a:cubicBezTo>
                <a:cubicBezTo>
                  <a:pt x="18" y="55"/>
                  <a:pt x="16" y="51"/>
                  <a:pt x="10" y="41"/>
                </a:cubicBezTo>
                <a:cubicBezTo>
                  <a:pt x="7" y="35"/>
                  <a:pt x="4" y="29"/>
                  <a:pt x="2" y="26"/>
                </a:cubicBezTo>
                <a:cubicBezTo>
                  <a:pt x="0" y="23"/>
                  <a:pt x="3" y="16"/>
                  <a:pt x="9" y="2"/>
                </a:cubicBezTo>
                <a:cubicBezTo>
                  <a:pt x="10" y="0"/>
                  <a:pt x="10" y="0"/>
                  <a:pt x="10" y="0"/>
                </a:cubicBezTo>
                <a:cubicBezTo>
                  <a:pt x="15" y="2"/>
                  <a:pt x="15" y="2"/>
                  <a:pt x="15" y="2"/>
                </a:cubicBezTo>
                <a:cubicBezTo>
                  <a:pt x="14" y="5"/>
                  <a:pt x="14" y="5"/>
                  <a:pt x="14" y="5"/>
                </a:cubicBezTo>
                <a:cubicBezTo>
                  <a:pt x="12" y="9"/>
                  <a:pt x="6" y="21"/>
                  <a:pt x="7" y="24"/>
                </a:cubicBezTo>
                <a:cubicBezTo>
                  <a:pt x="8" y="26"/>
                  <a:pt x="11" y="32"/>
                  <a:pt x="14" y="38"/>
                </a:cubicBezTo>
                <a:cubicBezTo>
                  <a:pt x="17" y="44"/>
                  <a:pt x="21" y="51"/>
                  <a:pt x="22" y="52"/>
                </a:cubicBezTo>
                <a:cubicBezTo>
                  <a:pt x="23" y="53"/>
                  <a:pt x="31" y="57"/>
                  <a:pt x="32" y="57"/>
                </a:cubicBezTo>
                <a:lnTo>
                  <a:pt x="31" y="62"/>
                </a:ln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65"/>
          <p:cNvSpPr/>
          <p:nvPr/>
        </p:nvSpPr>
        <p:spPr bwMode="auto">
          <a:xfrm>
            <a:off x="6669943" y="2617505"/>
            <a:ext cx="127543" cy="318857"/>
          </a:xfrm>
          <a:custGeom>
            <a:avLst/>
            <a:gdLst>
              <a:gd name="T0" fmla="*/ 18 w 21"/>
              <a:gd name="T1" fmla="*/ 52 h 52"/>
              <a:gd name="T2" fmla="*/ 16 w 21"/>
              <a:gd name="T3" fmla="*/ 51 h 52"/>
              <a:gd name="T4" fmla="*/ 9 w 21"/>
              <a:gd name="T5" fmla="*/ 48 h 52"/>
              <a:gd name="T6" fmla="*/ 9 w 21"/>
              <a:gd name="T7" fmla="*/ 47 h 52"/>
              <a:gd name="T8" fmla="*/ 8 w 21"/>
              <a:gd name="T9" fmla="*/ 47 h 52"/>
              <a:gd name="T10" fmla="*/ 7 w 21"/>
              <a:gd name="T11" fmla="*/ 43 h 52"/>
              <a:gd name="T12" fmla="*/ 0 w 21"/>
              <a:gd name="T13" fmla="*/ 25 h 52"/>
              <a:gd name="T14" fmla="*/ 0 w 21"/>
              <a:gd name="T15" fmla="*/ 25 h 52"/>
              <a:gd name="T16" fmla="*/ 0 w 21"/>
              <a:gd name="T17" fmla="*/ 24 h 52"/>
              <a:gd name="T18" fmla="*/ 11 w 21"/>
              <a:gd name="T19" fmla="*/ 2 h 52"/>
              <a:gd name="T20" fmla="*/ 12 w 21"/>
              <a:gd name="T21" fmla="*/ 0 h 52"/>
              <a:gd name="T22" fmla="*/ 16 w 21"/>
              <a:gd name="T23" fmla="*/ 3 h 52"/>
              <a:gd name="T24" fmla="*/ 15 w 21"/>
              <a:gd name="T25" fmla="*/ 4 h 52"/>
              <a:gd name="T26" fmla="*/ 5 w 21"/>
              <a:gd name="T27" fmla="*/ 25 h 52"/>
              <a:gd name="T28" fmla="*/ 11 w 21"/>
              <a:gd name="T29" fmla="*/ 41 h 52"/>
              <a:gd name="T30" fmla="*/ 13 w 21"/>
              <a:gd name="T31" fmla="*/ 44 h 52"/>
              <a:gd name="T32" fmla="*/ 18 w 21"/>
              <a:gd name="T33" fmla="*/ 46 h 52"/>
              <a:gd name="T34" fmla="*/ 21 w 21"/>
              <a:gd name="T35" fmla="*/ 47 h 52"/>
              <a:gd name="T36" fmla="*/ 18 w 21"/>
              <a:gd name="T3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 h="52">
                <a:moveTo>
                  <a:pt x="18" y="52"/>
                </a:moveTo>
                <a:cubicBezTo>
                  <a:pt x="18" y="51"/>
                  <a:pt x="17" y="51"/>
                  <a:pt x="16" y="51"/>
                </a:cubicBezTo>
                <a:cubicBezTo>
                  <a:pt x="13" y="49"/>
                  <a:pt x="11" y="48"/>
                  <a:pt x="9" y="48"/>
                </a:cubicBezTo>
                <a:cubicBezTo>
                  <a:pt x="9" y="47"/>
                  <a:pt x="9" y="47"/>
                  <a:pt x="9" y="47"/>
                </a:cubicBezTo>
                <a:cubicBezTo>
                  <a:pt x="8" y="47"/>
                  <a:pt x="8" y="47"/>
                  <a:pt x="8" y="47"/>
                </a:cubicBezTo>
                <a:cubicBezTo>
                  <a:pt x="8" y="46"/>
                  <a:pt x="8" y="44"/>
                  <a:pt x="7" y="43"/>
                </a:cubicBezTo>
                <a:cubicBezTo>
                  <a:pt x="4" y="38"/>
                  <a:pt x="1" y="31"/>
                  <a:pt x="0" y="25"/>
                </a:cubicBezTo>
                <a:cubicBezTo>
                  <a:pt x="0" y="25"/>
                  <a:pt x="0" y="25"/>
                  <a:pt x="0" y="25"/>
                </a:cubicBezTo>
                <a:cubicBezTo>
                  <a:pt x="0" y="24"/>
                  <a:pt x="0" y="24"/>
                  <a:pt x="0" y="24"/>
                </a:cubicBezTo>
                <a:cubicBezTo>
                  <a:pt x="3" y="16"/>
                  <a:pt x="7" y="9"/>
                  <a:pt x="11" y="2"/>
                </a:cubicBezTo>
                <a:cubicBezTo>
                  <a:pt x="12" y="0"/>
                  <a:pt x="12" y="0"/>
                  <a:pt x="12" y="0"/>
                </a:cubicBezTo>
                <a:cubicBezTo>
                  <a:pt x="16" y="3"/>
                  <a:pt x="16" y="3"/>
                  <a:pt x="16" y="3"/>
                </a:cubicBezTo>
                <a:cubicBezTo>
                  <a:pt x="15" y="4"/>
                  <a:pt x="15" y="4"/>
                  <a:pt x="15" y="4"/>
                </a:cubicBezTo>
                <a:cubicBezTo>
                  <a:pt x="12" y="11"/>
                  <a:pt x="8" y="18"/>
                  <a:pt x="5" y="25"/>
                </a:cubicBezTo>
                <a:cubicBezTo>
                  <a:pt x="6" y="30"/>
                  <a:pt x="9" y="36"/>
                  <a:pt x="11" y="41"/>
                </a:cubicBezTo>
                <a:cubicBezTo>
                  <a:pt x="12" y="42"/>
                  <a:pt x="12" y="43"/>
                  <a:pt x="13" y="44"/>
                </a:cubicBezTo>
                <a:cubicBezTo>
                  <a:pt x="14" y="44"/>
                  <a:pt x="16" y="45"/>
                  <a:pt x="18" y="46"/>
                </a:cubicBezTo>
                <a:cubicBezTo>
                  <a:pt x="19" y="47"/>
                  <a:pt x="20" y="47"/>
                  <a:pt x="21" y="47"/>
                </a:cubicBezTo>
                <a:lnTo>
                  <a:pt x="18" y="52"/>
                </a:ln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66"/>
          <p:cNvSpPr/>
          <p:nvPr/>
        </p:nvSpPr>
        <p:spPr bwMode="auto">
          <a:xfrm>
            <a:off x="6785086" y="2672418"/>
            <a:ext cx="99200" cy="129315"/>
          </a:xfrm>
          <a:custGeom>
            <a:avLst/>
            <a:gdLst>
              <a:gd name="T0" fmla="*/ 14 w 16"/>
              <a:gd name="T1" fmla="*/ 21 h 21"/>
              <a:gd name="T2" fmla="*/ 11 w 16"/>
              <a:gd name="T3" fmla="*/ 20 h 21"/>
              <a:gd name="T4" fmla="*/ 2 w 16"/>
              <a:gd name="T5" fmla="*/ 17 h 21"/>
              <a:gd name="T6" fmla="*/ 0 w 16"/>
              <a:gd name="T7" fmla="*/ 16 h 21"/>
              <a:gd name="T8" fmla="*/ 1 w 16"/>
              <a:gd name="T9" fmla="*/ 14 h 21"/>
              <a:gd name="T10" fmla="*/ 2 w 16"/>
              <a:gd name="T11" fmla="*/ 10 h 21"/>
              <a:gd name="T12" fmla="*/ 5 w 16"/>
              <a:gd name="T13" fmla="*/ 0 h 21"/>
              <a:gd name="T14" fmla="*/ 10 w 16"/>
              <a:gd name="T15" fmla="*/ 1 h 21"/>
              <a:gd name="T16" fmla="*/ 7 w 16"/>
              <a:gd name="T17" fmla="*/ 11 h 21"/>
              <a:gd name="T18" fmla="*/ 6 w 16"/>
              <a:gd name="T19" fmla="*/ 13 h 21"/>
              <a:gd name="T20" fmla="*/ 13 w 16"/>
              <a:gd name="T21" fmla="*/ 15 h 21"/>
              <a:gd name="T22" fmla="*/ 16 w 16"/>
              <a:gd name="T23" fmla="*/ 16 h 21"/>
              <a:gd name="T24" fmla="*/ 14 w 16"/>
              <a:gd name="T25"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 h="21">
                <a:moveTo>
                  <a:pt x="14" y="21"/>
                </a:moveTo>
                <a:cubicBezTo>
                  <a:pt x="13" y="21"/>
                  <a:pt x="12" y="20"/>
                  <a:pt x="11" y="20"/>
                </a:cubicBezTo>
                <a:cubicBezTo>
                  <a:pt x="9" y="19"/>
                  <a:pt x="7" y="19"/>
                  <a:pt x="2" y="17"/>
                </a:cubicBezTo>
                <a:cubicBezTo>
                  <a:pt x="0" y="16"/>
                  <a:pt x="0" y="16"/>
                  <a:pt x="0" y="16"/>
                </a:cubicBezTo>
                <a:cubicBezTo>
                  <a:pt x="1" y="14"/>
                  <a:pt x="1" y="14"/>
                  <a:pt x="1" y="14"/>
                </a:cubicBezTo>
                <a:cubicBezTo>
                  <a:pt x="1" y="13"/>
                  <a:pt x="2" y="11"/>
                  <a:pt x="2" y="10"/>
                </a:cubicBezTo>
                <a:cubicBezTo>
                  <a:pt x="3" y="7"/>
                  <a:pt x="4" y="4"/>
                  <a:pt x="5" y="0"/>
                </a:cubicBezTo>
                <a:cubicBezTo>
                  <a:pt x="10" y="1"/>
                  <a:pt x="10" y="1"/>
                  <a:pt x="10" y="1"/>
                </a:cubicBezTo>
                <a:cubicBezTo>
                  <a:pt x="9" y="5"/>
                  <a:pt x="8" y="8"/>
                  <a:pt x="7" y="11"/>
                </a:cubicBezTo>
                <a:cubicBezTo>
                  <a:pt x="7" y="12"/>
                  <a:pt x="6" y="12"/>
                  <a:pt x="6" y="13"/>
                </a:cubicBezTo>
                <a:cubicBezTo>
                  <a:pt x="9" y="14"/>
                  <a:pt x="11" y="15"/>
                  <a:pt x="13" y="15"/>
                </a:cubicBezTo>
                <a:cubicBezTo>
                  <a:pt x="14" y="16"/>
                  <a:pt x="15" y="16"/>
                  <a:pt x="16" y="16"/>
                </a:cubicBezTo>
                <a:lnTo>
                  <a:pt x="14" y="21"/>
                </a:ln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67"/>
          <p:cNvSpPr/>
          <p:nvPr/>
        </p:nvSpPr>
        <p:spPr bwMode="auto">
          <a:xfrm>
            <a:off x="6717772" y="2851333"/>
            <a:ext cx="111601" cy="54915"/>
          </a:xfrm>
          <a:custGeom>
            <a:avLst/>
            <a:gdLst>
              <a:gd name="T0" fmla="*/ 18 w 18"/>
              <a:gd name="T1" fmla="*/ 9 h 9"/>
              <a:gd name="T2" fmla="*/ 0 w 18"/>
              <a:gd name="T3" fmla="*/ 5 h 9"/>
              <a:gd name="T4" fmla="*/ 2 w 18"/>
              <a:gd name="T5" fmla="*/ 0 h 9"/>
              <a:gd name="T6" fmla="*/ 18 w 18"/>
              <a:gd name="T7" fmla="*/ 4 h 9"/>
              <a:gd name="T8" fmla="*/ 18 w 18"/>
              <a:gd name="T9" fmla="*/ 9 h 9"/>
            </a:gdLst>
            <a:ahLst/>
            <a:cxnLst>
              <a:cxn ang="0">
                <a:pos x="T0" y="T1"/>
              </a:cxn>
              <a:cxn ang="0">
                <a:pos x="T2" y="T3"/>
              </a:cxn>
              <a:cxn ang="0">
                <a:pos x="T4" y="T5"/>
              </a:cxn>
              <a:cxn ang="0">
                <a:pos x="T6" y="T7"/>
              </a:cxn>
              <a:cxn ang="0">
                <a:pos x="T8" y="T9"/>
              </a:cxn>
            </a:cxnLst>
            <a:rect l="0" t="0" r="r" b="b"/>
            <a:pathLst>
              <a:path w="18" h="9">
                <a:moveTo>
                  <a:pt x="18" y="9"/>
                </a:moveTo>
                <a:cubicBezTo>
                  <a:pt x="16" y="8"/>
                  <a:pt x="3" y="7"/>
                  <a:pt x="0" y="5"/>
                </a:cubicBezTo>
                <a:cubicBezTo>
                  <a:pt x="2" y="0"/>
                  <a:pt x="2" y="0"/>
                  <a:pt x="2" y="0"/>
                </a:cubicBezTo>
                <a:cubicBezTo>
                  <a:pt x="4" y="2"/>
                  <a:pt x="16" y="4"/>
                  <a:pt x="18" y="4"/>
                </a:cubicBezTo>
                <a:lnTo>
                  <a:pt x="18" y="9"/>
                </a:ln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68"/>
          <p:cNvSpPr/>
          <p:nvPr/>
        </p:nvSpPr>
        <p:spPr bwMode="auto">
          <a:xfrm>
            <a:off x="7220858" y="2261447"/>
            <a:ext cx="331258" cy="472972"/>
          </a:xfrm>
          <a:custGeom>
            <a:avLst/>
            <a:gdLst>
              <a:gd name="T0" fmla="*/ 42 w 54"/>
              <a:gd name="T1" fmla="*/ 77 h 77"/>
              <a:gd name="T2" fmla="*/ 29 w 54"/>
              <a:gd name="T3" fmla="*/ 68 h 77"/>
              <a:gd name="T4" fmla="*/ 32 w 54"/>
              <a:gd name="T5" fmla="*/ 65 h 77"/>
              <a:gd name="T6" fmla="*/ 43 w 54"/>
              <a:gd name="T7" fmla="*/ 72 h 77"/>
              <a:gd name="T8" fmla="*/ 32 w 54"/>
              <a:gd name="T9" fmla="*/ 35 h 77"/>
              <a:gd name="T10" fmla="*/ 6 w 54"/>
              <a:gd name="T11" fmla="*/ 8 h 77"/>
              <a:gd name="T12" fmla="*/ 5 w 54"/>
              <a:gd name="T13" fmla="*/ 13 h 77"/>
              <a:gd name="T14" fmla="*/ 0 w 54"/>
              <a:gd name="T15" fmla="*/ 13 h 77"/>
              <a:gd name="T16" fmla="*/ 5 w 54"/>
              <a:gd name="T17" fmla="*/ 3 h 77"/>
              <a:gd name="T18" fmla="*/ 37 w 54"/>
              <a:gd name="T19" fmla="*/ 33 h 77"/>
              <a:gd name="T20" fmla="*/ 45 w 54"/>
              <a:gd name="T21" fmla="*/ 76 h 77"/>
              <a:gd name="T22" fmla="*/ 42 w 54"/>
              <a:gd name="T23"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 h="77">
                <a:moveTo>
                  <a:pt x="42" y="77"/>
                </a:moveTo>
                <a:cubicBezTo>
                  <a:pt x="39" y="77"/>
                  <a:pt x="34" y="74"/>
                  <a:pt x="29" y="68"/>
                </a:cubicBezTo>
                <a:cubicBezTo>
                  <a:pt x="32" y="65"/>
                  <a:pt x="32" y="65"/>
                  <a:pt x="32" y="65"/>
                </a:cubicBezTo>
                <a:cubicBezTo>
                  <a:pt x="38" y="71"/>
                  <a:pt x="42" y="73"/>
                  <a:pt x="43" y="72"/>
                </a:cubicBezTo>
                <a:cubicBezTo>
                  <a:pt x="46" y="70"/>
                  <a:pt x="44" y="57"/>
                  <a:pt x="32" y="35"/>
                </a:cubicBezTo>
                <a:cubicBezTo>
                  <a:pt x="21" y="15"/>
                  <a:pt x="10" y="7"/>
                  <a:pt x="6" y="8"/>
                </a:cubicBezTo>
                <a:cubicBezTo>
                  <a:pt x="6" y="8"/>
                  <a:pt x="5" y="9"/>
                  <a:pt x="5" y="13"/>
                </a:cubicBezTo>
                <a:cubicBezTo>
                  <a:pt x="0" y="13"/>
                  <a:pt x="0" y="13"/>
                  <a:pt x="0" y="13"/>
                </a:cubicBezTo>
                <a:cubicBezTo>
                  <a:pt x="0" y="6"/>
                  <a:pt x="2" y="4"/>
                  <a:pt x="5" y="3"/>
                </a:cubicBezTo>
                <a:cubicBezTo>
                  <a:pt x="14" y="0"/>
                  <a:pt x="27" y="16"/>
                  <a:pt x="37" y="33"/>
                </a:cubicBezTo>
                <a:cubicBezTo>
                  <a:pt x="46" y="50"/>
                  <a:pt x="54" y="71"/>
                  <a:pt x="45" y="76"/>
                </a:cubicBezTo>
                <a:cubicBezTo>
                  <a:pt x="45" y="77"/>
                  <a:pt x="44" y="77"/>
                  <a:pt x="42" y="77"/>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69"/>
          <p:cNvSpPr/>
          <p:nvPr/>
        </p:nvSpPr>
        <p:spPr bwMode="auto">
          <a:xfrm>
            <a:off x="7307657" y="2181733"/>
            <a:ext cx="348972" cy="552686"/>
          </a:xfrm>
          <a:custGeom>
            <a:avLst/>
            <a:gdLst>
              <a:gd name="T0" fmla="*/ 50 w 57"/>
              <a:gd name="T1" fmla="*/ 90 h 90"/>
              <a:gd name="T2" fmla="*/ 37 w 57"/>
              <a:gd name="T3" fmla="*/ 81 h 90"/>
              <a:gd name="T4" fmla="*/ 41 w 57"/>
              <a:gd name="T5" fmla="*/ 78 h 90"/>
              <a:gd name="T6" fmla="*/ 50 w 57"/>
              <a:gd name="T7" fmla="*/ 85 h 90"/>
              <a:gd name="T8" fmla="*/ 49 w 57"/>
              <a:gd name="T9" fmla="*/ 71 h 90"/>
              <a:gd name="T10" fmla="*/ 36 w 57"/>
              <a:gd name="T11" fmla="*/ 41 h 90"/>
              <a:gd name="T12" fmla="*/ 17 w 57"/>
              <a:gd name="T13" fmla="*/ 14 h 90"/>
              <a:gd name="T14" fmla="*/ 6 w 57"/>
              <a:gd name="T15" fmla="*/ 6 h 90"/>
              <a:gd name="T16" fmla="*/ 5 w 57"/>
              <a:gd name="T17" fmla="*/ 11 h 90"/>
              <a:gd name="T18" fmla="*/ 0 w 57"/>
              <a:gd name="T19" fmla="*/ 12 h 90"/>
              <a:gd name="T20" fmla="*/ 3 w 57"/>
              <a:gd name="T21" fmla="*/ 2 h 90"/>
              <a:gd name="T22" fmla="*/ 20 w 57"/>
              <a:gd name="T23" fmla="*/ 10 h 90"/>
              <a:gd name="T24" fmla="*/ 40 w 57"/>
              <a:gd name="T25" fmla="*/ 39 h 90"/>
              <a:gd name="T26" fmla="*/ 54 w 57"/>
              <a:gd name="T27" fmla="*/ 70 h 90"/>
              <a:gd name="T28" fmla="*/ 53 w 57"/>
              <a:gd name="T29" fmla="*/ 89 h 90"/>
              <a:gd name="T30" fmla="*/ 50 w 57"/>
              <a:gd name="T31"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7" h="90">
                <a:moveTo>
                  <a:pt x="50" y="90"/>
                </a:moveTo>
                <a:cubicBezTo>
                  <a:pt x="47" y="90"/>
                  <a:pt x="42" y="87"/>
                  <a:pt x="37" y="81"/>
                </a:cubicBezTo>
                <a:cubicBezTo>
                  <a:pt x="41" y="78"/>
                  <a:pt x="41" y="78"/>
                  <a:pt x="41" y="78"/>
                </a:cubicBezTo>
                <a:cubicBezTo>
                  <a:pt x="47" y="85"/>
                  <a:pt x="50" y="85"/>
                  <a:pt x="50" y="85"/>
                </a:cubicBezTo>
                <a:cubicBezTo>
                  <a:pt x="51" y="84"/>
                  <a:pt x="52" y="81"/>
                  <a:pt x="49" y="71"/>
                </a:cubicBezTo>
                <a:cubicBezTo>
                  <a:pt x="47" y="63"/>
                  <a:pt x="42" y="52"/>
                  <a:pt x="36" y="41"/>
                </a:cubicBezTo>
                <a:cubicBezTo>
                  <a:pt x="29" y="30"/>
                  <a:pt x="23" y="20"/>
                  <a:pt x="17" y="14"/>
                </a:cubicBezTo>
                <a:cubicBezTo>
                  <a:pt x="10" y="6"/>
                  <a:pt x="6" y="6"/>
                  <a:pt x="6" y="6"/>
                </a:cubicBezTo>
                <a:cubicBezTo>
                  <a:pt x="6" y="6"/>
                  <a:pt x="5" y="7"/>
                  <a:pt x="5" y="11"/>
                </a:cubicBezTo>
                <a:cubicBezTo>
                  <a:pt x="0" y="12"/>
                  <a:pt x="0" y="12"/>
                  <a:pt x="0" y="12"/>
                </a:cubicBezTo>
                <a:cubicBezTo>
                  <a:pt x="0" y="7"/>
                  <a:pt x="1" y="3"/>
                  <a:pt x="3" y="2"/>
                </a:cubicBezTo>
                <a:cubicBezTo>
                  <a:pt x="7" y="0"/>
                  <a:pt x="13" y="2"/>
                  <a:pt x="20" y="10"/>
                </a:cubicBezTo>
                <a:cubicBezTo>
                  <a:pt x="27" y="17"/>
                  <a:pt x="34" y="27"/>
                  <a:pt x="40" y="39"/>
                </a:cubicBezTo>
                <a:cubicBezTo>
                  <a:pt x="46" y="50"/>
                  <a:pt x="51" y="61"/>
                  <a:pt x="54" y="70"/>
                </a:cubicBezTo>
                <a:cubicBezTo>
                  <a:pt x="57" y="81"/>
                  <a:pt x="57" y="87"/>
                  <a:pt x="53" y="89"/>
                </a:cubicBezTo>
                <a:cubicBezTo>
                  <a:pt x="52" y="89"/>
                  <a:pt x="51" y="90"/>
                  <a:pt x="50" y="90"/>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70"/>
          <p:cNvSpPr/>
          <p:nvPr/>
        </p:nvSpPr>
        <p:spPr bwMode="auto">
          <a:xfrm>
            <a:off x="7245658" y="2211847"/>
            <a:ext cx="141714" cy="99200"/>
          </a:xfrm>
          <a:custGeom>
            <a:avLst/>
            <a:gdLst>
              <a:gd name="T0" fmla="*/ 11 w 80"/>
              <a:gd name="T1" fmla="*/ 56 h 56"/>
              <a:gd name="T2" fmla="*/ 0 w 80"/>
              <a:gd name="T3" fmla="*/ 38 h 56"/>
              <a:gd name="T4" fmla="*/ 73 w 80"/>
              <a:gd name="T5" fmla="*/ 0 h 56"/>
              <a:gd name="T6" fmla="*/ 80 w 80"/>
              <a:gd name="T7" fmla="*/ 14 h 56"/>
              <a:gd name="T8" fmla="*/ 11 w 80"/>
              <a:gd name="T9" fmla="*/ 56 h 56"/>
            </a:gdLst>
            <a:ahLst/>
            <a:cxnLst>
              <a:cxn ang="0">
                <a:pos x="T0" y="T1"/>
              </a:cxn>
              <a:cxn ang="0">
                <a:pos x="T2" y="T3"/>
              </a:cxn>
              <a:cxn ang="0">
                <a:pos x="T4" y="T5"/>
              </a:cxn>
              <a:cxn ang="0">
                <a:pos x="T6" y="T7"/>
              </a:cxn>
              <a:cxn ang="0">
                <a:pos x="T8" y="T9"/>
              </a:cxn>
            </a:cxnLst>
            <a:rect l="0" t="0" r="r" b="b"/>
            <a:pathLst>
              <a:path w="80" h="56">
                <a:moveTo>
                  <a:pt x="11" y="56"/>
                </a:moveTo>
                <a:lnTo>
                  <a:pt x="0" y="38"/>
                </a:lnTo>
                <a:lnTo>
                  <a:pt x="73" y="0"/>
                </a:lnTo>
                <a:lnTo>
                  <a:pt x="80" y="14"/>
                </a:lnTo>
                <a:lnTo>
                  <a:pt x="11" y="56"/>
                </a:ln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71"/>
          <p:cNvSpPr/>
          <p:nvPr/>
        </p:nvSpPr>
        <p:spPr bwMode="auto">
          <a:xfrm>
            <a:off x="7484800" y="2622818"/>
            <a:ext cx="147029" cy="104515"/>
          </a:xfrm>
          <a:custGeom>
            <a:avLst/>
            <a:gdLst>
              <a:gd name="T0" fmla="*/ 7 w 83"/>
              <a:gd name="T1" fmla="*/ 59 h 59"/>
              <a:gd name="T2" fmla="*/ 0 w 83"/>
              <a:gd name="T3" fmla="*/ 46 h 59"/>
              <a:gd name="T4" fmla="*/ 77 w 83"/>
              <a:gd name="T5" fmla="*/ 0 h 59"/>
              <a:gd name="T6" fmla="*/ 83 w 83"/>
              <a:gd name="T7" fmla="*/ 14 h 59"/>
              <a:gd name="T8" fmla="*/ 7 w 83"/>
              <a:gd name="T9" fmla="*/ 59 h 59"/>
            </a:gdLst>
            <a:ahLst/>
            <a:cxnLst>
              <a:cxn ang="0">
                <a:pos x="T0" y="T1"/>
              </a:cxn>
              <a:cxn ang="0">
                <a:pos x="T2" y="T3"/>
              </a:cxn>
              <a:cxn ang="0">
                <a:pos x="T4" y="T5"/>
              </a:cxn>
              <a:cxn ang="0">
                <a:pos x="T6" y="T7"/>
              </a:cxn>
              <a:cxn ang="0">
                <a:pos x="T8" y="T9"/>
              </a:cxn>
            </a:cxnLst>
            <a:rect l="0" t="0" r="r" b="b"/>
            <a:pathLst>
              <a:path w="83" h="59">
                <a:moveTo>
                  <a:pt x="7" y="59"/>
                </a:moveTo>
                <a:lnTo>
                  <a:pt x="0" y="46"/>
                </a:lnTo>
                <a:lnTo>
                  <a:pt x="77" y="0"/>
                </a:lnTo>
                <a:lnTo>
                  <a:pt x="83" y="14"/>
                </a:lnTo>
                <a:lnTo>
                  <a:pt x="7" y="59"/>
                </a:ln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72"/>
          <p:cNvSpPr/>
          <p:nvPr/>
        </p:nvSpPr>
        <p:spPr bwMode="auto">
          <a:xfrm>
            <a:off x="7337772" y="2057733"/>
            <a:ext cx="251543" cy="154115"/>
          </a:xfrm>
          <a:custGeom>
            <a:avLst/>
            <a:gdLst>
              <a:gd name="T0" fmla="*/ 7 w 142"/>
              <a:gd name="T1" fmla="*/ 87 h 87"/>
              <a:gd name="T2" fmla="*/ 0 w 142"/>
              <a:gd name="T3" fmla="*/ 73 h 87"/>
              <a:gd name="T4" fmla="*/ 135 w 142"/>
              <a:gd name="T5" fmla="*/ 0 h 87"/>
              <a:gd name="T6" fmla="*/ 142 w 142"/>
              <a:gd name="T7" fmla="*/ 14 h 87"/>
              <a:gd name="T8" fmla="*/ 7 w 142"/>
              <a:gd name="T9" fmla="*/ 87 h 87"/>
            </a:gdLst>
            <a:ahLst/>
            <a:cxnLst>
              <a:cxn ang="0">
                <a:pos x="T0" y="T1"/>
              </a:cxn>
              <a:cxn ang="0">
                <a:pos x="T2" y="T3"/>
              </a:cxn>
              <a:cxn ang="0">
                <a:pos x="T4" y="T5"/>
              </a:cxn>
              <a:cxn ang="0">
                <a:pos x="T6" y="T7"/>
              </a:cxn>
              <a:cxn ang="0">
                <a:pos x="T8" y="T9"/>
              </a:cxn>
            </a:cxnLst>
            <a:rect l="0" t="0" r="r" b="b"/>
            <a:pathLst>
              <a:path w="142" h="87">
                <a:moveTo>
                  <a:pt x="7" y="87"/>
                </a:moveTo>
                <a:lnTo>
                  <a:pt x="0" y="73"/>
                </a:lnTo>
                <a:lnTo>
                  <a:pt x="135" y="0"/>
                </a:lnTo>
                <a:lnTo>
                  <a:pt x="142" y="14"/>
                </a:lnTo>
                <a:lnTo>
                  <a:pt x="7" y="87"/>
                </a:ln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73"/>
          <p:cNvSpPr/>
          <p:nvPr/>
        </p:nvSpPr>
        <p:spPr bwMode="auto">
          <a:xfrm>
            <a:off x="7614115" y="2574990"/>
            <a:ext cx="251543" cy="159429"/>
          </a:xfrm>
          <a:custGeom>
            <a:avLst/>
            <a:gdLst>
              <a:gd name="T0" fmla="*/ 7 w 142"/>
              <a:gd name="T1" fmla="*/ 90 h 90"/>
              <a:gd name="T2" fmla="*/ 0 w 142"/>
              <a:gd name="T3" fmla="*/ 73 h 90"/>
              <a:gd name="T4" fmla="*/ 135 w 142"/>
              <a:gd name="T5" fmla="*/ 0 h 90"/>
              <a:gd name="T6" fmla="*/ 142 w 142"/>
              <a:gd name="T7" fmla="*/ 14 h 90"/>
              <a:gd name="T8" fmla="*/ 7 w 142"/>
              <a:gd name="T9" fmla="*/ 90 h 90"/>
            </a:gdLst>
            <a:ahLst/>
            <a:cxnLst>
              <a:cxn ang="0">
                <a:pos x="T0" y="T1"/>
              </a:cxn>
              <a:cxn ang="0">
                <a:pos x="T2" y="T3"/>
              </a:cxn>
              <a:cxn ang="0">
                <a:pos x="T4" y="T5"/>
              </a:cxn>
              <a:cxn ang="0">
                <a:pos x="T6" y="T7"/>
              </a:cxn>
              <a:cxn ang="0">
                <a:pos x="T8" y="T9"/>
              </a:cxn>
            </a:cxnLst>
            <a:rect l="0" t="0" r="r" b="b"/>
            <a:pathLst>
              <a:path w="142" h="90">
                <a:moveTo>
                  <a:pt x="7" y="90"/>
                </a:moveTo>
                <a:lnTo>
                  <a:pt x="0" y="73"/>
                </a:lnTo>
                <a:lnTo>
                  <a:pt x="135" y="0"/>
                </a:lnTo>
                <a:lnTo>
                  <a:pt x="142" y="14"/>
                </a:lnTo>
                <a:lnTo>
                  <a:pt x="7" y="90"/>
                </a:ln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74"/>
          <p:cNvSpPr>
            <a:spLocks noEditPoints="1"/>
          </p:cNvSpPr>
          <p:nvPr/>
        </p:nvSpPr>
        <p:spPr bwMode="auto">
          <a:xfrm>
            <a:off x="7509600" y="2543105"/>
            <a:ext cx="74400" cy="86801"/>
          </a:xfrm>
          <a:custGeom>
            <a:avLst/>
            <a:gdLst>
              <a:gd name="T0" fmla="*/ 7 w 12"/>
              <a:gd name="T1" fmla="*/ 14 h 14"/>
              <a:gd name="T2" fmla="*/ 1 w 12"/>
              <a:gd name="T3" fmla="*/ 8 h 14"/>
              <a:gd name="T4" fmla="*/ 1 w 12"/>
              <a:gd name="T5" fmla="*/ 3 h 14"/>
              <a:gd name="T6" fmla="*/ 5 w 12"/>
              <a:gd name="T7" fmla="*/ 0 h 14"/>
              <a:gd name="T8" fmla="*/ 6 w 12"/>
              <a:gd name="T9" fmla="*/ 0 h 14"/>
              <a:gd name="T10" fmla="*/ 11 w 12"/>
              <a:gd name="T11" fmla="*/ 6 h 14"/>
              <a:gd name="T12" fmla="*/ 7 w 12"/>
              <a:gd name="T13" fmla="*/ 14 h 14"/>
              <a:gd name="T14" fmla="*/ 6 w 12"/>
              <a:gd name="T15" fmla="*/ 5 h 14"/>
              <a:gd name="T16" fmla="*/ 6 w 12"/>
              <a:gd name="T17" fmla="*/ 7 h 14"/>
              <a:gd name="T18" fmla="*/ 6 w 12"/>
              <a:gd name="T19" fmla="*/ 9 h 14"/>
              <a:gd name="T20" fmla="*/ 7 w 12"/>
              <a:gd name="T21" fmla="*/ 7 h 14"/>
              <a:gd name="T22" fmla="*/ 6 w 12"/>
              <a:gd name="T23" fmla="*/ 5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14">
                <a:moveTo>
                  <a:pt x="7" y="14"/>
                </a:moveTo>
                <a:cubicBezTo>
                  <a:pt x="4" y="14"/>
                  <a:pt x="1" y="12"/>
                  <a:pt x="1" y="8"/>
                </a:cubicBezTo>
                <a:cubicBezTo>
                  <a:pt x="0" y="6"/>
                  <a:pt x="1" y="5"/>
                  <a:pt x="1" y="3"/>
                </a:cubicBezTo>
                <a:cubicBezTo>
                  <a:pt x="2" y="2"/>
                  <a:pt x="3" y="0"/>
                  <a:pt x="5" y="0"/>
                </a:cubicBezTo>
                <a:cubicBezTo>
                  <a:pt x="6" y="0"/>
                  <a:pt x="6" y="0"/>
                  <a:pt x="6" y="0"/>
                </a:cubicBezTo>
                <a:cubicBezTo>
                  <a:pt x="8" y="0"/>
                  <a:pt x="11" y="3"/>
                  <a:pt x="11" y="6"/>
                </a:cubicBezTo>
                <a:cubicBezTo>
                  <a:pt x="12" y="10"/>
                  <a:pt x="10" y="14"/>
                  <a:pt x="7" y="14"/>
                </a:cubicBezTo>
                <a:close/>
                <a:moveTo>
                  <a:pt x="6" y="5"/>
                </a:moveTo>
                <a:cubicBezTo>
                  <a:pt x="6" y="6"/>
                  <a:pt x="5" y="6"/>
                  <a:pt x="6" y="7"/>
                </a:cubicBezTo>
                <a:cubicBezTo>
                  <a:pt x="6" y="8"/>
                  <a:pt x="6" y="9"/>
                  <a:pt x="6" y="9"/>
                </a:cubicBezTo>
                <a:cubicBezTo>
                  <a:pt x="7" y="9"/>
                  <a:pt x="7" y="8"/>
                  <a:pt x="7" y="7"/>
                </a:cubicBezTo>
                <a:cubicBezTo>
                  <a:pt x="6" y="6"/>
                  <a:pt x="6" y="6"/>
                  <a:pt x="6" y="5"/>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75"/>
          <p:cNvSpPr/>
          <p:nvPr/>
        </p:nvSpPr>
        <p:spPr bwMode="auto">
          <a:xfrm>
            <a:off x="7277543" y="3814990"/>
            <a:ext cx="434001" cy="522572"/>
          </a:xfrm>
          <a:custGeom>
            <a:avLst/>
            <a:gdLst>
              <a:gd name="T0" fmla="*/ 68 w 71"/>
              <a:gd name="T1" fmla="*/ 85 h 85"/>
              <a:gd name="T2" fmla="*/ 50 w 71"/>
              <a:gd name="T3" fmla="*/ 67 h 85"/>
              <a:gd name="T4" fmla="*/ 35 w 71"/>
              <a:gd name="T5" fmla="*/ 34 h 85"/>
              <a:gd name="T6" fmla="*/ 32 w 71"/>
              <a:gd name="T7" fmla="*/ 26 h 85"/>
              <a:gd name="T8" fmla="*/ 21 w 71"/>
              <a:gd name="T9" fmla="*/ 10 h 85"/>
              <a:gd name="T10" fmla="*/ 4 w 71"/>
              <a:gd name="T11" fmla="*/ 5 h 85"/>
              <a:gd name="T12" fmla="*/ 0 w 71"/>
              <a:gd name="T13" fmla="*/ 5 h 85"/>
              <a:gd name="T14" fmla="*/ 1 w 71"/>
              <a:gd name="T15" fmla="*/ 0 h 85"/>
              <a:gd name="T16" fmla="*/ 4 w 71"/>
              <a:gd name="T17" fmla="*/ 0 h 85"/>
              <a:gd name="T18" fmla="*/ 24 w 71"/>
              <a:gd name="T19" fmla="*/ 6 h 85"/>
              <a:gd name="T20" fmla="*/ 37 w 71"/>
              <a:gd name="T21" fmla="*/ 24 h 85"/>
              <a:gd name="T22" fmla="*/ 40 w 71"/>
              <a:gd name="T23" fmla="*/ 32 h 85"/>
              <a:gd name="T24" fmla="*/ 54 w 71"/>
              <a:gd name="T25" fmla="*/ 65 h 85"/>
              <a:gd name="T26" fmla="*/ 71 w 71"/>
              <a:gd name="T27" fmla="*/ 81 h 85"/>
              <a:gd name="T28" fmla="*/ 68 w 71"/>
              <a:gd name="T29"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85">
                <a:moveTo>
                  <a:pt x="68" y="85"/>
                </a:moveTo>
                <a:cubicBezTo>
                  <a:pt x="60" y="80"/>
                  <a:pt x="54" y="75"/>
                  <a:pt x="50" y="67"/>
                </a:cubicBezTo>
                <a:cubicBezTo>
                  <a:pt x="46" y="58"/>
                  <a:pt x="40" y="45"/>
                  <a:pt x="35" y="34"/>
                </a:cubicBezTo>
                <a:cubicBezTo>
                  <a:pt x="32" y="26"/>
                  <a:pt x="32" y="26"/>
                  <a:pt x="32" y="26"/>
                </a:cubicBezTo>
                <a:cubicBezTo>
                  <a:pt x="30" y="20"/>
                  <a:pt x="26" y="14"/>
                  <a:pt x="21" y="10"/>
                </a:cubicBezTo>
                <a:cubicBezTo>
                  <a:pt x="17" y="7"/>
                  <a:pt x="9" y="6"/>
                  <a:pt x="4" y="5"/>
                </a:cubicBezTo>
                <a:cubicBezTo>
                  <a:pt x="2" y="5"/>
                  <a:pt x="1" y="5"/>
                  <a:pt x="0" y="5"/>
                </a:cubicBezTo>
                <a:cubicBezTo>
                  <a:pt x="1" y="0"/>
                  <a:pt x="1" y="0"/>
                  <a:pt x="1" y="0"/>
                </a:cubicBezTo>
                <a:cubicBezTo>
                  <a:pt x="2" y="0"/>
                  <a:pt x="3" y="0"/>
                  <a:pt x="4" y="0"/>
                </a:cubicBezTo>
                <a:cubicBezTo>
                  <a:pt x="10" y="1"/>
                  <a:pt x="19" y="2"/>
                  <a:pt x="24" y="6"/>
                </a:cubicBezTo>
                <a:cubicBezTo>
                  <a:pt x="30" y="10"/>
                  <a:pt x="34" y="18"/>
                  <a:pt x="37" y="24"/>
                </a:cubicBezTo>
                <a:cubicBezTo>
                  <a:pt x="40" y="32"/>
                  <a:pt x="40" y="32"/>
                  <a:pt x="40" y="32"/>
                </a:cubicBezTo>
                <a:cubicBezTo>
                  <a:pt x="44" y="43"/>
                  <a:pt x="50" y="56"/>
                  <a:pt x="54" y="65"/>
                </a:cubicBezTo>
                <a:cubicBezTo>
                  <a:pt x="57" y="72"/>
                  <a:pt x="63" y="76"/>
                  <a:pt x="71" y="81"/>
                </a:cubicBezTo>
                <a:lnTo>
                  <a:pt x="68" y="85"/>
                </a:ln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76"/>
          <p:cNvSpPr/>
          <p:nvPr/>
        </p:nvSpPr>
        <p:spPr bwMode="auto">
          <a:xfrm>
            <a:off x="6607943" y="3630762"/>
            <a:ext cx="938858" cy="1032744"/>
          </a:xfrm>
          <a:custGeom>
            <a:avLst/>
            <a:gdLst>
              <a:gd name="T0" fmla="*/ 150 w 153"/>
              <a:gd name="T1" fmla="*/ 168 h 168"/>
              <a:gd name="T2" fmla="*/ 123 w 153"/>
              <a:gd name="T3" fmla="*/ 155 h 168"/>
              <a:gd name="T4" fmla="*/ 112 w 153"/>
              <a:gd name="T5" fmla="*/ 152 h 168"/>
              <a:gd name="T6" fmla="*/ 82 w 153"/>
              <a:gd name="T7" fmla="*/ 143 h 168"/>
              <a:gd name="T8" fmla="*/ 3 w 153"/>
              <a:gd name="T9" fmla="*/ 102 h 168"/>
              <a:gd name="T10" fmla="*/ 3 w 153"/>
              <a:gd name="T11" fmla="*/ 102 h 168"/>
              <a:gd name="T12" fmla="*/ 3 w 153"/>
              <a:gd name="T13" fmla="*/ 101 h 168"/>
              <a:gd name="T14" fmla="*/ 8 w 153"/>
              <a:gd name="T15" fmla="*/ 87 h 168"/>
              <a:gd name="T16" fmla="*/ 30 w 153"/>
              <a:gd name="T17" fmla="*/ 85 h 168"/>
              <a:gd name="T18" fmla="*/ 46 w 153"/>
              <a:gd name="T19" fmla="*/ 89 h 168"/>
              <a:gd name="T20" fmla="*/ 71 w 153"/>
              <a:gd name="T21" fmla="*/ 97 h 168"/>
              <a:gd name="T22" fmla="*/ 84 w 153"/>
              <a:gd name="T23" fmla="*/ 61 h 168"/>
              <a:gd name="T24" fmla="*/ 61 w 153"/>
              <a:gd name="T25" fmla="*/ 33 h 168"/>
              <a:gd name="T26" fmla="*/ 43 w 153"/>
              <a:gd name="T27" fmla="*/ 37 h 168"/>
              <a:gd name="T28" fmla="*/ 21 w 153"/>
              <a:gd name="T29" fmla="*/ 41 h 168"/>
              <a:gd name="T30" fmla="*/ 4 w 153"/>
              <a:gd name="T31" fmla="*/ 33 h 168"/>
              <a:gd name="T32" fmla="*/ 1 w 153"/>
              <a:gd name="T33" fmla="*/ 23 h 168"/>
              <a:gd name="T34" fmla="*/ 4 w 153"/>
              <a:gd name="T35" fmla="*/ 20 h 168"/>
              <a:gd name="T36" fmla="*/ 64 w 153"/>
              <a:gd name="T37" fmla="*/ 3 h 168"/>
              <a:gd name="T38" fmla="*/ 120 w 153"/>
              <a:gd name="T39" fmla="*/ 37 h 168"/>
              <a:gd name="T40" fmla="*/ 117 w 153"/>
              <a:gd name="T41" fmla="*/ 41 h 168"/>
              <a:gd name="T42" fmla="*/ 62 w 153"/>
              <a:gd name="T43" fmla="*/ 7 h 168"/>
              <a:gd name="T44" fmla="*/ 6 w 153"/>
              <a:gd name="T45" fmla="*/ 24 h 168"/>
              <a:gd name="T46" fmla="*/ 8 w 153"/>
              <a:gd name="T47" fmla="*/ 29 h 168"/>
              <a:gd name="T48" fmla="*/ 21 w 153"/>
              <a:gd name="T49" fmla="*/ 36 h 168"/>
              <a:gd name="T50" fmla="*/ 42 w 153"/>
              <a:gd name="T51" fmla="*/ 32 h 168"/>
              <a:gd name="T52" fmla="*/ 63 w 153"/>
              <a:gd name="T53" fmla="*/ 28 h 168"/>
              <a:gd name="T54" fmla="*/ 88 w 153"/>
              <a:gd name="T55" fmla="*/ 58 h 168"/>
              <a:gd name="T56" fmla="*/ 72 w 153"/>
              <a:gd name="T57" fmla="*/ 102 h 168"/>
              <a:gd name="T58" fmla="*/ 71 w 153"/>
              <a:gd name="T59" fmla="*/ 102 h 168"/>
              <a:gd name="T60" fmla="*/ 70 w 153"/>
              <a:gd name="T61" fmla="*/ 102 h 168"/>
              <a:gd name="T62" fmla="*/ 45 w 153"/>
              <a:gd name="T63" fmla="*/ 94 h 168"/>
              <a:gd name="T64" fmla="*/ 29 w 153"/>
              <a:gd name="T65" fmla="*/ 89 h 168"/>
              <a:gd name="T66" fmla="*/ 11 w 153"/>
              <a:gd name="T67" fmla="*/ 91 h 168"/>
              <a:gd name="T68" fmla="*/ 7 w 153"/>
              <a:gd name="T69" fmla="*/ 100 h 168"/>
              <a:gd name="T70" fmla="*/ 84 w 153"/>
              <a:gd name="T71" fmla="*/ 138 h 168"/>
              <a:gd name="T72" fmla="*/ 114 w 153"/>
              <a:gd name="T73" fmla="*/ 147 h 168"/>
              <a:gd name="T74" fmla="*/ 124 w 153"/>
              <a:gd name="T75" fmla="*/ 150 h 168"/>
              <a:gd name="T76" fmla="*/ 153 w 153"/>
              <a:gd name="T77" fmla="*/ 164 h 168"/>
              <a:gd name="T78" fmla="*/ 150 w 153"/>
              <a:gd name="T79"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3" h="168">
                <a:moveTo>
                  <a:pt x="150" y="168"/>
                </a:moveTo>
                <a:cubicBezTo>
                  <a:pt x="149" y="167"/>
                  <a:pt x="131" y="157"/>
                  <a:pt x="123" y="155"/>
                </a:cubicBezTo>
                <a:cubicBezTo>
                  <a:pt x="120" y="154"/>
                  <a:pt x="117" y="153"/>
                  <a:pt x="112" y="152"/>
                </a:cubicBezTo>
                <a:cubicBezTo>
                  <a:pt x="101" y="149"/>
                  <a:pt x="88" y="145"/>
                  <a:pt x="82" y="143"/>
                </a:cubicBezTo>
                <a:cubicBezTo>
                  <a:pt x="72" y="139"/>
                  <a:pt x="8" y="108"/>
                  <a:pt x="3" y="102"/>
                </a:cubicBezTo>
                <a:cubicBezTo>
                  <a:pt x="3" y="102"/>
                  <a:pt x="3" y="102"/>
                  <a:pt x="3" y="102"/>
                </a:cubicBezTo>
                <a:cubicBezTo>
                  <a:pt x="3" y="101"/>
                  <a:pt x="3" y="101"/>
                  <a:pt x="3" y="101"/>
                </a:cubicBezTo>
                <a:cubicBezTo>
                  <a:pt x="2" y="93"/>
                  <a:pt x="5" y="89"/>
                  <a:pt x="8" y="87"/>
                </a:cubicBezTo>
                <a:cubicBezTo>
                  <a:pt x="14" y="82"/>
                  <a:pt x="23" y="82"/>
                  <a:pt x="30" y="85"/>
                </a:cubicBezTo>
                <a:cubicBezTo>
                  <a:pt x="33" y="86"/>
                  <a:pt x="39" y="87"/>
                  <a:pt x="46" y="89"/>
                </a:cubicBezTo>
                <a:cubicBezTo>
                  <a:pt x="58" y="93"/>
                  <a:pt x="67" y="96"/>
                  <a:pt x="71" y="97"/>
                </a:cubicBezTo>
                <a:cubicBezTo>
                  <a:pt x="92" y="82"/>
                  <a:pt x="87" y="67"/>
                  <a:pt x="84" y="61"/>
                </a:cubicBezTo>
                <a:cubicBezTo>
                  <a:pt x="83" y="58"/>
                  <a:pt x="65" y="37"/>
                  <a:pt x="61" y="33"/>
                </a:cubicBezTo>
                <a:cubicBezTo>
                  <a:pt x="59" y="33"/>
                  <a:pt x="50" y="35"/>
                  <a:pt x="43" y="37"/>
                </a:cubicBezTo>
                <a:cubicBezTo>
                  <a:pt x="32" y="40"/>
                  <a:pt x="24" y="41"/>
                  <a:pt x="21" y="41"/>
                </a:cubicBezTo>
                <a:cubicBezTo>
                  <a:pt x="15" y="42"/>
                  <a:pt x="8" y="37"/>
                  <a:pt x="4" y="33"/>
                </a:cubicBezTo>
                <a:cubicBezTo>
                  <a:pt x="2" y="29"/>
                  <a:pt x="0" y="26"/>
                  <a:pt x="1" y="23"/>
                </a:cubicBezTo>
                <a:cubicBezTo>
                  <a:pt x="2" y="21"/>
                  <a:pt x="3" y="21"/>
                  <a:pt x="4" y="20"/>
                </a:cubicBezTo>
                <a:cubicBezTo>
                  <a:pt x="11" y="17"/>
                  <a:pt x="58" y="0"/>
                  <a:pt x="64" y="3"/>
                </a:cubicBezTo>
                <a:cubicBezTo>
                  <a:pt x="85" y="12"/>
                  <a:pt x="112" y="32"/>
                  <a:pt x="120" y="37"/>
                </a:cubicBezTo>
                <a:cubicBezTo>
                  <a:pt x="117" y="41"/>
                  <a:pt x="117" y="41"/>
                  <a:pt x="117" y="41"/>
                </a:cubicBezTo>
                <a:cubicBezTo>
                  <a:pt x="109" y="36"/>
                  <a:pt x="83" y="16"/>
                  <a:pt x="62" y="7"/>
                </a:cubicBezTo>
                <a:cubicBezTo>
                  <a:pt x="57" y="6"/>
                  <a:pt x="13" y="21"/>
                  <a:pt x="6" y="24"/>
                </a:cubicBezTo>
                <a:cubicBezTo>
                  <a:pt x="6" y="26"/>
                  <a:pt x="7" y="28"/>
                  <a:pt x="8" y="29"/>
                </a:cubicBezTo>
                <a:cubicBezTo>
                  <a:pt x="12" y="34"/>
                  <a:pt x="17" y="37"/>
                  <a:pt x="21" y="36"/>
                </a:cubicBezTo>
                <a:cubicBezTo>
                  <a:pt x="23" y="36"/>
                  <a:pt x="34" y="34"/>
                  <a:pt x="42" y="32"/>
                </a:cubicBezTo>
                <a:cubicBezTo>
                  <a:pt x="61" y="28"/>
                  <a:pt x="62" y="28"/>
                  <a:pt x="63" y="28"/>
                </a:cubicBezTo>
                <a:cubicBezTo>
                  <a:pt x="66" y="30"/>
                  <a:pt x="88" y="57"/>
                  <a:pt x="88" y="58"/>
                </a:cubicBezTo>
                <a:cubicBezTo>
                  <a:pt x="91" y="64"/>
                  <a:pt x="99" y="84"/>
                  <a:pt x="72" y="102"/>
                </a:cubicBezTo>
                <a:cubicBezTo>
                  <a:pt x="71" y="102"/>
                  <a:pt x="71" y="102"/>
                  <a:pt x="71" y="102"/>
                </a:cubicBezTo>
                <a:cubicBezTo>
                  <a:pt x="70" y="102"/>
                  <a:pt x="70" y="102"/>
                  <a:pt x="70" y="102"/>
                </a:cubicBezTo>
                <a:cubicBezTo>
                  <a:pt x="68" y="101"/>
                  <a:pt x="55" y="97"/>
                  <a:pt x="45" y="94"/>
                </a:cubicBezTo>
                <a:cubicBezTo>
                  <a:pt x="38" y="92"/>
                  <a:pt x="32" y="90"/>
                  <a:pt x="29" y="89"/>
                </a:cubicBezTo>
                <a:cubicBezTo>
                  <a:pt x="23" y="88"/>
                  <a:pt x="15" y="87"/>
                  <a:pt x="11" y="91"/>
                </a:cubicBezTo>
                <a:cubicBezTo>
                  <a:pt x="9" y="93"/>
                  <a:pt x="7" y="96"/>
                  <a:pt x="7" y="100"/>
                </a:cubicBezTo>
                <a:cubicBezTo>
                  <a:pt x="14" y="105"/>
                  <a:pt x="71" y="133"/>
                  <a:pt x="84" y="138"/>
                </a:cubicBezTo>
                <a:cubicBezTo>
                  <a:pt x="89" y="140"/>
                  <a:pt x="103" y="144"/>
                  <a:pt x="114" y="147"/>
                </a:cubicBezTo>
                <a:cubicBezTo>
                  <a:pt x="118" y="148"/>
                  <a:pt x="122" y="149"/>
                  <a:pt x="124" y="150"/>
                </a:cubicBezTo>
                <a:cubicBezTo>
                  <a:pt x="133" y="153"/>
                  <a:pt x="152" y="163"/>
                  <a:pt x="153" y="164"/>
                </a:cubicBezTo>
                <a:lnTo>
                  <a:pt x="150" y="168"/>
                </a:ln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77"/>
          <p:cNvSpPr/>
          <p:nvPr/>
        </p:nvSpPr>
        <p:spPr bwMode="auto">
          <a:xfrm>
            <a:off x="6779771" y="3864590"/>
            <a:ext cx="269257" cy="306458"/>
          </a:xfrm>
          <a:custGeom>
            <a:avLst/>
            <a:gdLst>
              <a:gd name="T0" fmla="*/ 1 w 44"/>
              <a:gd name="T1" fmla="*/ 50 h 50"/>
              <a:gd name="T2" fmla="*/ 0 w 44"/>
              <a:gd name="T3" fmla="*/ 36 h 50"/>
              <a:gd name="T4" fmla="*/ 9 w 44"/>
              <a:gd name="T5" fmla="*/ 21 h 50"/>
              <a:gd name="T6" fmla="*/ 17 w 44"/>
              <a:gd name="T7" fmla="*/ 7 h 50"/>
              <a:gd name="T8" fmla="*/ 41 w 44"/>
              <a:gd name="T9" fmla="*/ 0 h 50"/>
              <a:gd name="T10" fmla="*/ 43 w 44"/>
              <a:gd name="T11" fmla="*/ 0 h 50"/>
              <a:gd name="T12" fmla="*/ 44 w 44"/>
              <a:gd name="T13" fmla="*/ 5 h 50"/>
              <a:gd name="T14" fmla="*/ 41 w 44"/>
              <a:gd name="T15" fmla="*/ 5 h 50"/>
              <a:gd name="T16" fmla="*/ 21 w 44"/>
              <a:gd name="T17" fmla="*/ 9 h 50"/>
              <a:gd name="T18" fmla="*/ 13 w 44"/>
              <a:gd name="T19" fmla="*/ 23 h 50"/>
              <a:gd name="T20" fmla="*/ 5 w 44"/>
              <a:gd name="T21" fmla="*/ 37 h 50"/>
              <a:gd name="T22" fmla="*/ 6 w 44"/>
              <a:gd name="T23" fmla="*/ 48 h 50"/>
              <a:gd name="T24" fmla="*/ 1 w 44"/>
              <a:gd name="T25"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50">
                <a:moveTo>
                  <a:pt x="1" y="50"/>
                </a:moveTo>
                <a:cubicBezTo>
                  <a:pt x="0" y="48"/>
                  <a:pt x="0" y="38"/>
                  <a:pt x="0" y="36"/>
                </a:cubicBezTo>
                <a:cubicBezTo>
                  <a:pt x="0" y="35"/>
                  <a:pt x="2" y="32"/>
                  <a:pt x="9" y="21"/>
                </a:cubicBezTo>
                <a:cubicBezTo>
                  <a:pt x="12" y="15"/>
                  <a:pt x="15" y="9"/>
                  <a:pt x="17" y="7"/>
                </a:cubicBezTo>
                <a:cubicBezTo>
                  <a:pt x="18" y="4"/>
                  <a:pt x="26" y="2"/>
                  <a:pt x="41" y="0"/>
                </a:cubicBezTo>
                <a:cubicBezTo>
                  <a:pt x="43" y="0"/>
                  <a:pt x="43" y="0"/>
                  <a:pt x="43" y="0"/>
                </a:cubicBezTo>
                <a:cubicBezTo>
                  <a:pt x="44" y="5"/>
                  <a:pt x="44" y="5"/>
                  <a:pt x="44" y="5"/>
                </a:cubicBezTo>
                <a:cubicBezTo>
                  <a:pt x="41" y="5"/>
                  <a:pt x="41" y="5"/>
                  <a:pt x="41" y="5"/>
                </a:cubicBezTo>
                <a:cubicBezTo>
                  <a:pt x="36" y="6"/>
                  <a:pt x="23" y="7"/>
                  <a:pt x="21" y="9"/>
                </a:cubicBezTo>
                <a:cubicBezTo>
                  <a:pt x="20" y="12"/>
                  <a:pt x="16" y="17"/>
                  <a:pt x="13" y="23"/>
                </a:cubicBezTo>
                <a:cubicBezTo>
                  <a:pt x="10" y="29"/>
                  <a:pt x="5" y="36"/>
                  <a:pt x="5" y="37"/>
                </a:cubicBezTo>
                <a:cubicBezTo>
                  <a:pt x="5" y="39"/>
                  <a:pt x="5" y="47"/>
                  <a:pt x="6" y="48"/>
                </a:cubicBezTo>
                <a:lnTo>
                  <a:pt x="1" y="50"/>
                </a:ln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78"/>
          <p:cNvSpPr/>
          <p:nvPr/>
        </p:nvSpPr>
        <p:spPr bwMode="auto">
          <a:xfrm>
            <a:off x="6889600" y="4006305"/>
            <a:ext cx="258629" cy="201943"/>
          </a:xfrm>
          <a:custGeom>
            <a:avLst/>
            <a:gdLst>
              <a:gd name="T0" fmla="*/ 1 w 42"/>
              <a:gd name="T1" fmla="*/ 33 h 33"/>
              <a:gd name="T2" fmla="*/ 1 w 42"/>
              <a:gd name="T3" fmla="*/ 30 h 33"/>
              <a:gd name="T4" fmla="*/ 0 w 42"/>
              <a:gd name="T5" fmla="*/ 23 h 33"/>
              <a:gd name="T6" fmla="*/ 0 w 42"/>
              <a:gd name="T7" fmla="*/ 22 h 33"/>
              <a:gd name="T8" fmla="*/ 0 w 42"/>
              <a:gd name="T9" fmla="*/ 22 h 33"/>
              <a:gd name="T10" fmla="*/ 2 w 42"/>
              <a:gd name="T11" fmla="*/ 19 h 33"/>
              <a:gd name="T12" fmla="*/ 14 w 42"/>
              <a:gd name="T13" fmla="*/ 3 h 33"/>
              <a:gd name="T14" fmla="*/ 15 w 42"/>
              <a:gd name="T15" fmla="*/ 3 h 33"/>
              <a:gd name="T16" fmla="*/ 15 w 42"/>
              <a:gd name="T17" fmla="*/ 2 h 33"/>
              <a:gd name="T18" fmla="*/ 40 w 42"/>
              <a:gd name="T19" fmla="*/ 0 h 33"/>
              <a:gd name="T20" fmla="*/ 41 w 42"/>
              <a:gd name="T21" fmla="*/ 0 h 33"/>
              <a:gd name="T22" fmla="*/ 42 w 42"/>
              <a:gd name="T23" fmla="*/ 5 h 33"/>
              <a:gd name="T24" fmla="*/ 40 w 42"/>
              <a:gd name="T25" fmla="*/ 5 h 33"/>
              <a:gd name="T26" fmla="*/ 17 w 42"/>
              <a:gd name="T27" fmla="*/ 7 h 33"/>
              <a:gd name="T28" fmla="*/ 7 w 42"/>
              <a:gd name="T29" fmla="*/ 21 h 33"/>
              <a:gd name="T30" fmla="*/ 5 w 42"/>
              <a:gd name="T31" fmla="*/ 24 h 33"/>
              <a:gd name="T32" fmla="*/ 6 w 42"/>
              <a:gd name="T33" fmla="*/ 29 h 33"/>
              <a:gd name="T34" fmla="*/ 6 w 42"/>
              <a:gd name="T35" fmla="*/ 32 h 33"/>
              <a:gd name="T36" fmla="*/ 1 w 42"/>
              <a:gd name="T3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33">
                <a:moveTo>
                  <a:pt x="1" y="33"/>
                </a:moveTo>
                <a:cubicBezTo>
                  <a:pt x="1" y="32"/>
                  <a:pt x="1" y="31"/>
                  <a:pt x="1" y="30"/>
                </a:cubicBezTo>
                <a:cubicBezTo>
                  <a:pt x="0" y="27"/>
                  <a:pt x="0" y="24"/>
                  <a:pt x="0" y="23"/>
                </a:cubicBezTo>
                <a:cubicBezTo>
                  <a:pt x="0" y="22"/>
                  <a:pt x="0" y="22"/>
                  <a:pt x="0" y="22"/>
                </a:cubicBezTo>
                <a:cubicBezTo>
                  <a:pt x="0" y="22"/>
                  <a:pt x="0" y="22"/>
                  <a:pt x="0" y="22"/>
                </a:cubicBezTo>
                <a:cubicBezTo>
                  <a:pt x="1" y="21"/>
                  <a:pt x="2" y="20"/>
                  <a:pt x="2" y="19"/>
                </a:cubicBezTo>
                <a:cubicBezTo>
                  <a:pt x="6" y="14"/>
                  <a:pt x="10" y="7"/>
                  <a:pt x="14" y="3"/>
                </a:cubicBezTo>
                <a:cubicBezTo>
                  <a:pt x="15" y="3"/>
                  <a:pt x="15" y="3"/>
                  <a:pt x="15" y="3"/>
                </a:cubicBezTo>
                <a:cubicBezTo>
                  <a:pt x="15" y="2"/>
                  <a:pt x="15" y="2"/>
                  <a:pt x="15" y="2"/>
                </a:cubicBezTo>
                <a:cubicBezTo>
                  <a:pt x="24" y="1"/>
                  <a:pt x="31" y="1"/>
                  <a:pt x="40" y="0"/>
                </a:cubicBezTo>
                <a:cubicBezTo>
                  <a:pt x="41" y="0"/>
                  <a:pt x="41" y="0"/>
                  <a:pt x="41" y="0"/>
                </a:cubicBezTo>
                <a:cubicBezTo>
                  <a:pt x="42" y="5"/>
                  <a:pt x="42" y="5"/>
                  <a:pt x="42" y="5"/>
                </a:cubicBezTo>
                <a:cubicBezTo>
                  <a:pt x="40" y="5"/>
                  <a:pt x="40" y="5"/>
                  <a:pt x="40" y="5"/>
                </a:cubicBezTo>
                <a:cubicBezTo>
                  <a:pt x="32" y="6"/>
                  <a:pt x="25" y="6"/>
                  <a:pt x="17" y="7"/>
                </a:cubicBezTo>
                <a:cubicBezTo>
                  <a:pt x="13" y="11"/>
                  <a:pt x="9" y="17"/>
                  <a:pt x="7" y="21"/>
                </a:cubicBezTo>
                <a:cubicBezTo>
                  <a:pt x="6" y="22"/>
                  <a:pt x="5" y="23"/>
                  <a:pt x="5" y="24"/>
                </a:cubicBezTo>
                <a:cubicBezTo>
                  <a:pt x="5" y="25"/>
                  <a:pt x="5" y="27"/>
                  <a:pt x="6" y="29"/>
                </a:cubicBezTo>
                <a:cubicBezTo>
                  <a:pt x="6" y="31"/>
                  <a:pt x="6" y="32"/>
                  <a:pt x="6" y="32"/>
                </a:cubicBezTo>
                <a:lnTo>
                  <a:pt x="1" y="33"/>
                </a:ln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79"/>
          <p:cNvSpPr/>
          <p:nvPr/>
        </p:nvSpPr>
        <p:spPr bwMode="auto">
          <a:xfrm>
            <a:off x="7043715" y="4098419"/>
            <a:ext cx="104515" cy="115143"/>
          </a:xfrm>
          <a:custGeom>
            <a:avLst/>
            <a:gdLst>
              <a:gd name="T0" fmla="*/ 3 w 17"/>
              <a:gd name="T1" fmla="*/ 19 h 19"/>
              <a:gd name="T2" fmla="*/ 2 w 17"/>
              <a:gd name="T3" fmla="*/ 16 h 19"/>
              <a:gd name="T4" fmla="*/ 0 w 17"/>
              <a:gd name="T5" fmla="*/ 7 h 19"/>
              <a:gd name="T6" fmla="*/ 0 w 17"/>
              <a:gd name="T7" fmla="*/ 5 h 19"/>
              <a:gd name="T8" fmla="*/ 2 w 17"/>
              <a:gd name="T9" fmla="*/ 4 h 19"/>
              <a:gd name="T10" fmla="*/ 6 w 17"/>
              <a:gd name="T11" fmla="*/ 3 h 19"/>
              <a:gd name="T12" fmla="*/ 16 w 17"/>
              <a:gd name="T13" fmla="*/ 0 h 19"/>
              <a:gd name="T14" fmla="*/ 17 w 17"/>
              <a:gd name="T15" fmla="*/ 5 h 19"/>
              <a:gd name="T16" fmla="*/ 7 w 17"/>
              <a:gd name="T17" fmla="*/ 8 h 19"/>
              <a:gd name="T18" fmla="*/ 5 w 17"/>
              <a:gd name="T19" fmla="*/ 8 h 19"/>
              <a:gd name="T20" fmla="*/ 6 w 17"/>
              <a:gd name="T21" fmla="*/ 15 h 19"/>
              <a:gd name="T22" fmla="*/ 7 w 17"/>
              <a:gd name="T23" fmla="*/ 18 h 19"/>
              <a:gd name="T24" fmla="*/ 3 w 17"/>
              <a:gd name="T25"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19">
                <a:moveTo>
                  <a:pt x="3" y="19"/>
                </a:moveTo>
                <a:cubicBezTo>
                  <a:pt x="2" y="18"/>
                  <a:pt x="2" y="17"/>
                  <a:pt x="2" y="16"/>
                </a:cubicBezTo>
                <a:cubicBezTo>
                  <a:pt x="1" y="14"/>
                  <a:pt x="0" y="12"/>
                  <a:pt x="0" y="7"/>
                </a:cubicBezTo>
                <a:cubicBezTo>
                  <a:pt x="0" y="5"/>
                  <a:pt x="0" y="5"/>
                  <a:pt x="0" y="5"/>
                </a:cubicBezTo>
                <a:cubicBezTo>
                  <a:pt x="2" y="4"/>
                  <a:pt x="2" y="4"/>
                  <a:pt x="2" y="4"/>
                </a:cubicBezTo>
                <a:cubicBezTo>
                  <a:pt x="3" y="4"/>
                  <a:pt x="4" y="3"/>
                  <a:pt x="6" y="3"/>
                </a:cubicBezTo>
                <a:cubicBezTo>
                  <a:pt x="9" y="2"/>
                  <a:pt x="12" y="2"/>
                  <a:pt x="16" y="0"/>
                </a:cubicBezTo>
                <a:cubicBezTo>
                  <a:pt x="17" y="5"/>
                  <a:pt x="17" y="5"/>
                  <a:pt x="17" y="5"/>
                </a:cubicBezTo>
                <a:cubicBezTo>
                  <a:pt x="14" y="6"/>
                  <a:pt x="10" y="7"/>
                  <a:pt x="7" y="8"/>
                </a:cubicBezTo>
                <a:cubicBezTo>
                  <a:pt x="6" y="8"/>
                  <a:pt x="6" y="8"/>
                  <a:pt x="5" y="8"/>
                </a:cubicBezTo>
                <a:cubicBezTo>
                  <a:pt x="5" y="11"/>
                  <a:pt x="6" y="13"/>
                  <a:pt x="6" y="15"/>
                </a:cubicBezTo>
                <a:cubicBezTo>
                  <a:pt x="7" y="16"/>
                  <a:pt x="7" y="17"/>
                  <a:pt x="7" y="18"/>
                </a:cubicBezTo>
                <a:lnTo>
                  <a:pt x="3" y="19"/>
                </a:ln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80"/>
          <p:cNvSpPr/>
          <p:nvPr/>
        </p:nvSpPr>
        <p:spPr bwMode="auto">
          <a:xfrm>
            <a:off x="6909086" y="4121447"/>
            <a:ext cx="67314" cy="104515"/>
          </a:xfrm>
          <a:custGeom>
            <a:avLst/>
            <a:gdLst>
              <a:gd name="T0" fmla="*/ 6 w 11"/>
              <a:gd name="T1" fmla="*/ 17 h 17"/>
              <a:gd name="T2" fmla="*/ 0 w 11"/>
              <a:gd name="T3" fmla="*/ 0 h 17"/>
              <a:gd name="T4" fmla="*/ 5 w 11"/>
              <a:gd name="T5" fmla="*/ 0 h 17"/>
              <a:gd name="T6" fmla="*/ 11 w 11"/>
              <a:gd name="T7" fmla="*/ 15 h 17"/>
              <a:gd name="T8" fmla="*/ 6 w 11"/>
              <a:gd name="T9" fmla="*/ 17 h 17"/>
            </a:gdLst>
            <a:ahLst/>
            <a:cxnLst>
              <a:cxn ang="0">
                <a:pos x="T0" y="T1"/>
              </a:cxn>
              <a:cxn ang="0">
                <a:pos x="T2" y="T3"/>
              </a:cxn>
              <a:cxn ang="0">
                <a:pos x="T4" y="T5"/>
              </a:cxn>
              <a:cxn ang="0">
                <a:pos x="T6" y="T7"/>
              </a:cxn>
              <a:cxn ang="0">
                <a:pos x="T8" y="T9"/>
              </a:cxn>
            </a:cxnLst>
            <a:rect l="0" t="0" r="r" b="b"/>
            <a:pathLst>
              <a:path w="11" h="17">
                <a:moveTo>
                  <a:pt x="6" y="17"/>
                </a:moveTo>
                <a:cubicBezTo>
                  <a:pt x="6" y="16"/>
                  <a:pt x="0" y="4"/>
                  <a:pt x="0" y="0"/>
                </a:cubicBezTo>
                <a:cubicBezTo>
                  <a:pt x="5" y="0"/>
                  <a:pt x="5" y="0"/>
                  <a:pt x="5" y="0"/>
                </a:cubicBezTo>
                <a:cubicBezTo>
                  <a:pt x="5" y="2"/>
                  <a:pt x="10" y="13"/>
                  <a:pt x="11" y="15"/>
                </a:cubicBezTo>
                <a:lnTo>
                  <a:pt x="6" y="17"/>
                </a:ln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81"/>
          <p:cNvSpPr/>
          <p:nvPr/>
        </p:nvSpPr>
        <p:spPr bwMode="auto">
          <a:xfrm>
            <a:off x="7417486" y="4250762"/>
            <a:ext cx="325943" cy="467657"/>
          </a:xfrm>
          <a:custGeom>
            <a:avLst/>
            <a:gdLst>
              <a:gd name="T0" fmla="*/ 8 w 53"/>
              <a:gd name="T1" fmla="*/ 76 h 76"/>
              <a:gd name="T2" fmla="*/ 5 w 53"/>
              <a:gd name="T3" fmla="*/ 75 h 76"/>
              <a:gd name="T4" fmla="*/ 3 w 53"/>
              <a:gd name="T5" fmla="*/ 57 h 76"/>
              <a:gd name="T6" fmla="*/ 7 w 53"/>
              <a:gd name="T7" fmla="*/ 58 h 76"/>
              <a:gd name="T8" fmla="*/ 7 w 53"/>
              <a:gd name="T9" fmla="*/ 71 h 76"/>
              <a:gd name="T10" fmla="*/ 33 w 53"/>
              <a:gd name="T11" fmla="*/ 43 h 76"/>
              <a:gd name="T12" fmla="*/ 43 w 53"/>
              <a:gd name="T13" fmla="*/ 6 h 76"/>
              <a:gd name="T14" fmla="*/ 38 w 53"/>
              <a:gd name="T15" fmla="*/ 8 h 76"/>
              <a:gd name="T16" fmla="*/ 35 w 53"/>
              <a:gd name="T17" fmla="*/ 4 h 76"/>
              <a:gd name="T18" fmla="*/ 46 w 53"/>
              <a:gd name="T19" fmla="*/ 2 h 76"/>
              <a:gd name="T20" fmla="*/ 37 w 53"/>
              <a:gd name="T21" fmla="*/ 45 h 76"/>
              <a:gd name="T22" fmla="*/ 8 w 53"/>
              <a:gd name="T23"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76">
                <a:moveTo>
                  <a:pt x="8" y="76"/>
                </a:moveTo>
                <a:cubicBezTo>
                  <a:pt x="7" y="76"/>
                  <a:pt x="6" y="76"/>
                  <a:pt x="5" y="75"/>
                </a:cubicBezTo>
                <a:cubicBezTo>
                  <a:pt x="1" y="73"/>
                  <a:pt x="0" y="67"/>
                  <a:pt x="3" y="57"/>
                </a:cubicBezTo>
                <a:cubicBezTo>
                  <a:pt x="7" y="58"/>
                  <a:pt x="7" y="58"/>
                  <a:pt x="7" y="58"/>
                </a:cubicBezTo>
                <a:cubicBezTo>
                  <a:pt x="5" y="66"/>
                  <a:pt x="6" y="70"/>
                  <a:pt x="7" y="71"/>
                </a:cubicBezTo>
                <a:cubicBezTo>
                  <a:pt x="10" y="72"/>
                  <a:pt x="21" y="64"/>
                  <a:pt x="33" y="43"/>
                </a:cubicBezTo>
                <a:cubicBezTo>
                  <a:pt x="44" y="23"/>
                  <a:pt x="46" y="9"/>
                  <a:pt x="43" y="6"/>
                </a:cubicBezTo>
                <a:cubicBezTo>
                  <a:pt x="42" y="6"/>
                  <a:pt x="41" y="6"/>
                  <a:pt x="38" y="8"/>
                </a:cubicBezTo>
                <a:cubicBezTo>
                  <a:pt x="35" y="4"/>
                  <a:pt x="35" y="4"/>
                  <a:pt x="35" y="4"/>
                </a:cubicBezTo>
                <a:cubicBezTo>
                  <a:pt x="41" y="0"/>
                  <a:pt x="44" y="1"/>
                  <a:pt x="46" y="2"/>
                </a:cubicBezTo>
                <a:cubicBezTo>
                  <a:pt x="53" y="8"/>
                  <a:pt x="47" y="28"/>
                  <a:pt x="37" y="45"/>
                </a:cubicBezTo>
                <a:cubicBezTo>
                  <a:pt x="30" y="57"/>
                  <a:pt x="17" y="76"/>
                  <a:pt x="8" y="76"/>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82"/>
          <p:cNvSpPr/>
          <p:nvPr/>
        </p:nvSpPr>
        <p:spPr bwMode="auto">
          <a:xfrm>
            <a:off x="7491886" y="4275562"/>
            <a:ext cx="380858" cy="552686"/>
          </a:xfrm>
          <a:custGeom>
            <a:avLst/>
            <a:gdLst>
              <a:gd name="T0" fmla="*/ 7 w 62"/>
              <a:gd name="T1" fmla="*/ 90 h 90"/>
              <a:gd name="T2" fmla="*/ 4 w 62"/>
              <a:gd name="T3" fmla="*/ 89 h 90"/>
              <a:gd name="T4" fmla="*/ 2 w 62"/>
              <a:gd name="T5" fmla="*/ 72 h 90"/>
              <a:gd name="T6" fmla="*/ 7 w 62"/>
              <a:gd name="T7" fmla="*/ 73 h 90"/>
              <a:gd name="T8" fmla="*/ 7 w 62"/>
              <a:gd name="T9" fmla="*/ 85 h 90"/>
              <a:gd name="T10" fmla="*/ 36 w 62"/>
              <a:gd name="T11" fmla="*/ 50 h 90"/>
              <a:gd name="T12" fmla="*/ 50 w 62"/>
              <a:gd name="T13" fmla="*/ 6 h 90"/>
              <a:gd name="T14" fmla="*/ 46 w 62"/>
              <a:gd name="T15" fmla="*/ 8 h 90"/>
              <a:gd name="T16" fmla="*/ 43 w 62"/>
              <a:gd name="T17" fmla="*/ 4 h 90"/>
              <a:gd name="T18" fmla="*/ 53 w 62"/>
              <a:gd name="T19" fmla="*/ 1 h 90"/>
              <a:gd name="T20" fmla="*/ 40 w 62"/>
              <a:gd name="T21" fmla="*/ 52 h 90"/>
              <a:gd name="T22" fmla="*/ 7 w 62"/>
              <a:gd name="T23"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90">
                <a:moveTo>
                  <a:pt x="7" y="90"/>
                </a:moveTo>
                <a:cubicBezTo>
                  <a:pt x="6" y="90"/>
                  <a:pt x="5" y="90"/>
                  <a:pt x="4" y="89"/>
                </a:cubicBezTo>
                <a:cubicBezTo>
                  <a:pt x="0" y="87"/>
                  <a:pt x="0" y="81"/>
                  <a:pt x="2" y="72"/>
                </a:cubicBezTo>
                <a:cubicBezTo>
                  <a:pt x="7" y="73"/>
                  <a:pt x="7" y="73"/>
                  <a:pt x="7" y="73"/>
                </a:cubicBezTo>
                <a:cubicBezTo>
                  <a:pt x="5" y="82"/>
                  <a:pt x="6" y="85"/>
                  <a:pt x="7" y="85"/>
                </a:cubicBezTo>
                <a:cubicBezTo>
                  <a:pt x="9" y="86"/>
                  <a:pt x="22" y="76"/>
                  <a:pt x="36" y="50"/>
                </a:cubicBezTo>
                <a:cubicBezTo>
                  <a:pt x="51" y="23"/>
                  <a:pt x="53" y="7"/>
                  <a:pt x="50" y="6"/>
                </a:cubicBezTo>
                <a:cubicBezTo>
                  <a:pt x="50" y="6"/>
                  <a:pt x="49" y="6"/>
                  <a:pt x="46" y="8"/>
                </a:cubicBezTo>
                <a:cubicBezTo>
                  <a:pt x="43" y="4"/>
                  <a:pt x="43" y="4"/>
                  <a:pt x="43" y="4"/>
                </a:cubicBezTo>
                <a:cubicBezTo>
                  <a:pt x="47" y="1"/>
                  <a:pt x="50" y="0"/>
                  <a:pt x="53" y="1"/>
                </a:cubicBezTo>
                <a:cubicBezTo>
                  <a:pt x="62" y="7"/>
                  <a:pt x="49" y="37"/>
                  <a:pt x="40" y="52"/>
                </a:cubicBezTo>
                <a:cubicBezTo>
                  <a:pt x="33" y="66"/>
                  <a:pt x="17" y="90"/>
                  <a:pt x="7" y="90"/>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83"/>
          <p:cNvSpPr/>
          <p:nvPr/>
        </p:nvSpPr>
        <p:spPr bwMode="auto">
          <a:xfrm>
            <a:off x="7681429" y="4263161"/>
            <a:ext cx="141714" cy="99200"/>
          </a:xfrm>
          <a:custGeom>
            <a:avLst/>
            <a:gdLst>
              <a:gd name="T0" fmla="*/ 73 w 80"/>
              <a:gd name="T1" fmla="*/ 56 h 56"/>
              <a:gd name="T2" fmla="*/ 0 w 80"/>
              <a:gd name="T3" fmla="*/ 14 h 56"/>
              <a:gd name="T4" fmla="*/ 7 w 80"/>
              <a:gd name="T5" fmla="*/ 0 h 56"/>
              <a:gd name="T6" fmla="*/ 80 w 80"/>
              <a:gd name="T7" fmla="*/ 42 h 56"/>
              <a:gd name="T8" fmla="*/ 73 w 80"/>
              <a:gd name="T9" fmla="*/ 56 h 56"/>
            </a:gdLst>
            <a:ahLst/>
            <a:cxnLst>
              <a:cxn ang="0">
                <a:pos x="T0" y="T1"/>
              </a:cxn>
              <a:cxn ang="0">
                <a:pos x="T2" y="T3"/>
              </a:cxn>
              <a:cxn ang="0">
                <a:pos x="T4" y="T5"/>
              </a:cxn>
              <a:cxn ang="0">
                <a:pos x="T6" y="T7"/>
              </a:cxn>
              <a:cxn ang="0">
                <a:pos x="T8" y="T9"/>
              </a:cxn>
            </a:cxnLst>
            <a:rect l="0" t="0" r="r" b="b"/>
            <a:pathLst>
              <a:path w="80" h="56">
                <a:moveTo>
                  <a:pt x="73" y="56"/>
                </a:moveTo>
                <a:lnTo>
                  <a:pt x="0" y="14"/>
                </a:lnTo>
                <a:lnTo>
                  <a:pt x="7" y="0"/>
                </a:lnTo>
                <a:lnTo>
                  <a:pt x="80" y="42"/>
                </a:lnTo>
                <a:lnTo>
                  <a:pt x="73" y="56"/>
                </a:ln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84"/>
          <p:cNvSpPr/>
          <p:nvPr/>
        </p:nvSpPr>
        <p:spPr bwMode="auto">
          <a:xfrm>
            <a:off x="7449371" y="4686533"/>
            <a:ext cx="147029" cy="99200"/>
          </a:xfrm>
          <a:custGeom>
            <a:avLst/>
            <a:gdLst>
              <a:gd name="T0" fmla="*/ 76 w 83"/>
              <a:gd name="T1" fmla="*/ 56 h 56"/>
              <a:gd name="T2" fmla="*/ 0 w 83"/>
              <a:gd name="T3" fmla="*/ 14 h 56"/>
              <a:gd name="T4" fmla="*/ 6 w 83"/>
              <a:gd name="T5" fmla="*/ 0 h 56"/>
              <a:gd name="T6" fmla="*/ 83 w 83"/>
              <a:gd name="T7" fmla="*/ 39 h 56"/>
              <a:gd name="T8" fmla="*/ 76 w 83"/>
              <a:gd name="T9" fmla="*/ 56 h 56"/>
            </a:gdLst>
            <a:ahLst/>
            <a:cxnLst>
              <a:cxn ang="0">
                <a:pos x="T0" y="T1"/>
              </a:cxn>
              <a:cxn ang="0">
                <a:pos x="T2" y="T3"/>
              </a:cxn>
              <a:cxn ang="0">
                <a:pos x="T4" y="T5"/>
              </a:cxn>
              <a:cxn ang="0">
                <a:pos x="T6" y="T7"/>
              </a:cxn>
              <a:cxn ang="0">
                <a:pos x="T8" y="T9"/>
              </a:cxn>
            </a:cxnLst>
            <a:rect l="0" t="0" r="r" b="b"/>
            <a:pathLst>
              <a:path w="83" h="56">
                <a:moveTo>
                  <a:pt x="76" y="56"/>
                </a:moveTo>
                <a:lnTo>
                  <a:pt x="0" y="14"/>
                </a:lnTo>
                <a:lnTo>
                  <a:pt x="6" y="0"/>
                </a:lnTo>
                <a:lnTo>
                  <a:pt x="83" y="39"/>
                </a:lnTo>
                <a:lnTo>
                  <a:pt x="76" y="56"/>
                </a:ln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85"/>
          <p:cNvSpPr/>
          <p:nvPr/>
        </p:nvSpPr>
        <p:spPr bwMode="auto">
          <a:xfrm>
            <a:off x="7803657" y="4287961"/>
            <a:ext cx="258629" cy="166514"/>
          </a:xfrm>
          <a:custGeom>
            <a:avLst/>
            <a:gdLst>
              <a:gd name="T0" fmla="*/ 136 w 146"/>
              <a:gd name="T1" fmla="*/ 94 h 94"/>
              <a:gd name="T2" fmla="*/ 0 w 146"/>
              <a:gd name="T3" fmla="*/ 17 h 94"/>
              <a:gd name="T4" fmla="*/ 11 w 146"/>
              <a:gd name="T5" fmla="*/ 0 h 94"/>
              <a:gd name="T6" fmla="*/ 146 w 146"/>
              <a:gd name="T7" fmla="*/ 76 h 94"/>
              <a:gd name="T8" fmla="*/ 136 w 146"/>
              <a:gd name="T9" fmla="*/ 94 h 94"/>
            </a:gdLst>
            <a:ahLst/>
            <a:cxnLst>
              <a:cxn ang="0">
                <a:pos x="T0" y="T1"/>
              </a:cxn>
              <a:cxn ang="0">
                <a:pos x="T2" y="T3"/>
              </a:cxn>
              <a:cxn ang="0">
                <a:pos x="T4" y="T5"/>
              </a:cxn>
              <a:cxn ang="0">
                <a:pos x="T6" y="T7"/>
              </a:cxn>
              <a:cxn ang="0">
                <a:pos x="T8" y="T9"/>
              </a:cxn>
            </a:cxnLst>
            <a:rect l="0" t="0" r="r" b="b"/>
            <a:pathLst>
              <a:path w="146" h="94">
                <a:moveTo>
                  <a:pt x="136" y="94"/>
                </a:moveTo>
                <a:lnTo>
                  <a:pt x="0" y="17"/>
                </a:lnTo>
                <a:lnTo>
                  <a:pt x="11" y="0"/>
                </a:lnTo>
                <a:lnTo>
                  <a:pt x="146" y="76"/>
                </a:lnTo>
                <a:lnTo>
                  <a:pt x="136" y="94"/>
                </a:ln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86"/>
          <p:cNvSpPr/>
          <p:nvPr/>
        </p:nvSpPr>
        <p:spPr bwMode="auto">
          <a:xfrm>
            <a:off x="7509600" y="4798133"/>
            <a:ext cx="251543" cy="159429"/>
          </a:xfrm>
          <a:custGeom>
            <a:avLst/>
            <a:gdLst>
              <a:gd name="T0" fmla="*/ 135 w 142"/>
              <a:gd name="T1" fmla="*/ 90 h 90"/>
              <a:gd name="T2" fmla="*/ 0 w 142"/>
              <a:gd name="T3" fmla="*/ 14 h 90"/>
              <a:gd name="T4" fmla="*/ 11 w 142"/>
              <a:gd name="T5" fmla="*/ 0 h 90"/>
              <a:gd name="T6" fmla="*/ 142 w 142"/>
              <a:gd name="T7" fmla="*/ 76 h 90"/>
              <a:gd name="T8" fmla="*/ 135 w 142"/>
              <a:gd name="T9" fmla="*/ 90 h 90"/>
            </a:gdLst>
            <a:ahLst/>
            <a:cxnLst>
              <a:cxn ang="0">
                <a:pos x="T0" y="T1"/>
              </a:cxn>
              <a:cxn ang="0">
                <a:pos x="T2" y="T3"/>
              </a:cxn>
              <a:cxn ang="0">
                <a:pos x="T4" y="T5"/>
              </a:cxn>
              <a:cxn ang="0">
                <a:pos x="T6" y="T7"/>
              </a:cxn>
              <a:cxn ang="0">
                <a:pos x="T8" y="T9"/>
              </a:cxn>
            </a:cxnLst>
            <a:rect l="0" t="0" r="r" b="b"/>
            <a:pathLst>
              <a:path w="142" h="90">
                <a:moveTo>
                  <a:pt x="135" y="90"/>
                </a:moveTo>
                <a:lnTo>
                  <a:pt x="0" y="14"/>
                </a:lnTo>
                <a:lnTo>
                  <a:pt x="11" y="0"/>
                </a:lnTo>
                <a:lnTo>
                  <a:pt x="142" y="76"/>
                </a:lnTo>
                <a:lnTo>
                  <a:pt x="135" y="90"/>
                </a:ln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87"/>
          <p:cNvSpPr>
            <a:spLocks noEditPoints="1"/>
          </p:cNvSpPr>
          <p:nvPr/>
        </p:nvSpPr>
        <p:spPr bwMode="auto">
          <a:xfrm>
            <a:off x="7552114" y="4638704"/>
            <a:ext cx="79715" cy="79715"/>
          </a:xfrm>
          <a:custGeom>
            <a:avLst/>
            <a:gdLst>
              <a:gd name="T0" fmla="*/ 5 w 13"/>
              <a:gd name="T1" fmla="*/ 13 h 13"/>
              <a:gd name="T2" fmla="*/ 5 w 13"/>
              <a:gd name="T3" fmla="*/ 13 h 13"/>
              <a:gd name="T4" fmla="*/ 1 w 13"/>
              <a:gd name="T5" fmla="*/ 11 h 13"/>
              <a:gd name="T6" fmla="*/ 0 w 13"/>
              <a:gd name="T7" fmla="*/ 7 h 13"/>
              <a:gd name="T8" fmla="*/ 3 w 13"/>
              <a:gd name="T9" fmla="*/ 3 h 13"/>
              <a:gd name="T10" fmla="*/ 12 w 13"/>
              <a:gd name="T11" fmla="*/ 2 h 13"/>
              <a:gd name="T12" fmla="*/ 13 w 13"/>
              <a:gd name="T13" fmla="*/ 7 h 13"/>
              <a:gd name="T14" fmla="*/ 10 w 13"/>
              <a:gd name="T15" fmla="*/ 11 h 13"/>
              <a:gd name="T16" fmla="*/ 5 w 13"/>
              <a:gd name="T17" fmla="*/ 13 h 13"/>
              <a:gd name="T18" fmla="*/ 8 w 13"/>
              <a:gd name="T19" fmla="*/ 5 h 13"/>
              <a:gd name="T20" fmla="*/ 6 w 13"/>
              <a:gd name="T21" fmla="*/ 6 h 13"/>
              <a:gd name="T22" fmla="*/ 5 w 13"/>
              <a:gd name="T23" fmla="*/ 8 h 13"/>
              <a:gd name="T24" fmla="*/ 7 w 13"/>
              <a:gd name="T25" fmla="*/ 7 h 13"/>
              <a:gd name="T26" fmla="*/ 8 w 13"/>
              <a:gd name="T27"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13">
                <a:moveTo>
                  <a:pt x="5" y="13"/>
                </a:moveTo>
                <a:cubicBezTo>
                  <a:pt x="5" y="13"/>
                  <a:pt x="5" y="13"/>
                  <a:pt x="5" y="13"/>
                </a:cubicBezTo>
                <a:cubicBezTo>
                  <a:pt x="3" y="13"/>
                  <a:pt x="2" y="12"/>
                  <a:pt x="1" y="11"/>
                </a:cubicBezTo>
                <a:cubicBezTo>
                  <a:pt x="0" y="10"/>
                  <a:pt x="0" y="8"/>
                  <a:pt x="0" y="7"/>
                </a:cubicBezTo>
                <a:cubicBezTo>
                  <a:pt x="1" y="5"/>
                  <a:pt x="2" y="4"/>
                  <a:pt x="3" y="3"/>
                </a:cubicBezTo>
                <a:cubicBezTo>
                  <a:pt x="6" y="0"/>
                  <a:pt x="10" y="0"/>
                  <a:pt x="12" y="2"/>
                </a:cubicBezTo>
                <a:cubicBezTo>
                  <a:pt x="13" y="3"/>
                  <a:pt x="13" y="5"/>
                  <a:pt x="13" y="7"/>
                </a:cubicBezTo>
                <a:cubicBezTo>
                  <a:pt x="12" y="8"/>
                  <a:pt x="11" y="9"/>
                  <a:pt x="10" y="11"/>
                </a:cubicBezTo>
                <a:cubicBezTo>
                  <a:pt x="9" y="12"/>
                  <a:pt x="7" y="13"/>
                  <a:pt x="5" y="13"/>
                </a:cubicBezTo>
                <a:close/>
                <a:moveTo>
                  <a:pt x="8" y="5"/>
                </a:moveTo>
                <a:cubicBezTo>
                  <a:pt x="7" y="5"/>
                  <a:pt x="7" y="6"/>
                  <a:pt x="6" y="6"/>
                </a:cubicBezTo>
                <a:cubicBezTo>
                  <a:pt x="6" y="7"/>
                  <a:pt x="5" y="7"/>
                  <a:pt x="5" y="8"/>
                </a:cubicBezTo>
                <a:cubicBezTo>
                  <a:pt x="6" y="8"/>
                  <a:pt x="6" y="7"/>
                  <a:pt x="7" y="7"/>
                </a:cubicBezTo>
                <a:cubicBezTo>
                  <a:pt x="7" y="6"/>
                  <a:pt x="8" y="6"/>
                  <a:pt x="8" y="5"/>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88"/>
          <p:cNvSpPr/>
          <p:nvPr/>
        </p:nvSpPr>
        <p:spPr bwMode="auto">
          <a:xfrm>
            <a:off x="4680628" y="2378361"/>
            <a:ext cx="662515" cy="139943"/>
          </a:xfrm>
          <a:custGeom>
            <a:avLst/>
            <a:gdLst>
              <a:gd name="T0" fmla="*/ 105 w 108"/>
              <a:gd name="T1" fmla="*/ 23 h 23"/>
              <a:gd name="T2" fmla="*/ 102 w 108"/>
              <a:gd name="T3" fmla="*/ 20 h 23"/>
              <a:gd name="T4" fmla="*/ 88 w 108"/>
              <a:gd name="T5" fmla="*/ 7 h 23"/>
              <a:gd name="T6" fmla="*/ 69 w 108"/>
              <a:gd name="T7" fmla="*/ 7 h 23"/>
              <a:gd name="T8" fmla="*/ 61 w 108"/>
              <a:gd name="T9" fmla="*/ 8 h 23"/>
              <a:gd name="T10" fmla="*/ 25 w 108"/>
              <a:gd name="T11" fmla="*/ 13 h 23"/>
              <a:gd name="T12" fmla="*/ 0 w 108"/>
              <a:gd name="T13" fmla="*/ 7 h 23"/>
              <a:gd name="T14" fmla="*/ 2 w 108"/>
              <a:gd name="T15" fmla="*/ 3 h 23"/>
              <a:gd name="T16" fmla="*/ 25 w 108"/>
              <a:gd name="T17" fmla="*/ 9 h 23"/>
              <a:gd name="T18" fmla="*/ 60 w 108"/>
              <a:gd name="T19" fmla="*/ 3 h 23"/>
              <a:gd name="T20" fmla="*/ 68 w 108"/>
              <a:gd name="T21" fmla="*/ 2 h 23"/>
              <a:gd name="T22" fmla="*/ 90 w 108"/>
              <a:gd name="T23" fmla="*/ 3 h 23"/>
              <a:gd name="T24" fmla="*/ 106 w 108"/>
              <a:gd name="T25" fmla="*/ 16 h 23"/>
              <a:gd name="T26" fmla="*/ 108 w 108"/>
              <a:gd name="T27" fmla="*/ 19 h 23"/>
              <a:gd name="T28" fmla="*/ 105 w 108"/>
              <a:gd name="T29"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8" h="23">
                <a:moveTo>
                  <a:pt x="105" y="23"/>
                </a:moveTo>
                <a:cubicBezTo>
                  <a:pt x="104" y="22"/>
                  <a:pt x="103" y="21"/>
                  <a:pt x="102" y="20"/>
                </a:cubicBezTo>
                <a:cubicBezTo>
                  <a:pt x="98" y="15"/>
                  <a:pt x="93" y="9"/>
                  <a:pt x="88" y="7"/>
                </a:cubicBezTo>
                <a:cubicBezTo>
                  <a:pt x="83" y="5"/>
                  <a:pt x="75" y="6"/>
                  <a:pt x="69" y="7"/>
                </a:cubicBezTo>
                <a:cubicBezTo>
                  <a:pt x="61" y="8"/>
                  <a:pt x="61" y="8"/>
                  <a:pt x="61" y="8"/>
                </a:cubicBezTo>
                <a:cubicBezTo>
                  <a:pt x="49" y="10"/>
                  <a:pt x="35" y="12"/>
                  <a:pt x="25" y="13"/>
                </a:cubicBezTo>
                <a:cubicBezTo>
                  <a:pt x="16" y="15"/>
                  <a:pt x="9" y="12"/>
                  <a:pt x="0" y="7"/>
                </a:cubicBezTo>
                <a:cubicBezTo>
                  <a:pt x="2" y="3"/>
                  <a:pt x="2" y="3"/>
                  <a:pt x="2" y="3"/>
                </a:cubicBezTo>
                <a:cubicBezTo>
                  <a:pt x="10" y="7"/>
                  <a:pt x="17" y="10"/>
                  <a:pt x="25" y="9"/>
                </a:cubicBezTo>
                <a:cubicBezTo>
                  <a:pt x="34" y="7"/>
                  <a:pt x="48" y="5"/>
                  <a:pt x="60" y="3"/>
                </a:cubicBezTo>
                <a:cubicBezTo>
                  <a:pt x="68" y="2"/>
                  <a:pt x="68" y="2"/>
                  <a:pt x="68" y="2"/>
                </a:cubicBezTo>
                <a:cubicBezTo>
                  <a:pt x="75" y="1"/>
                  <a:pt x="83" y="0"/>
                  <a:pt x="90" y="3"/>
                </a:cubicBezTo>
                <a:cubicBezTo>
                  <a:pt x="96" y="5"/>
                  <a:pt x="102" y="12"/>
                  <a:pt x="106" y="16"/>
                </a:cubicBezTo>
                <a:cubicBezTo>
                  <a:pt x="107" y="18"/>
                  <a:pt x="107" y="19"/>
                  <a:pt x="108" y="19"/>
                </a:cubicBezTo>
                <a:lnTo>
                  <a:pt x="105" y="23"/>
                </a:ln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89"/>
          <p:cNvSpPr/>
          <p:nvPr/>
        </p:nvSpPr>
        <p:spPr bwMode="auto">
          <a:xfrm>
            <a:off x="4491085" y="2463390"/>
            <a:ext cx="1252401" cy="823715"/>
          </a:xfrm>
          <a:custGeom>
            <a:avLst/>
            <a:gdLst>
              <a:gd name="T0" fmla="*/ 135 w 204"/>
              <a:gd name="T1" fmla="*/ 134 h 134"/>
              <a:gd name="T2" fmla="*/ 134 w 204"/>
              <a:gd name="T3" fmla="*/ 134 h 134"/>
              <a:gd name="T4" fmla="*/ 58 w 204"/>
              <a:gd name="T5" fmla="*/ 89 h 134"/>
              <a:gd name="T6" fmla="*/ 34 w 204"/>
              <a:gd name="T7" fmla="*/ 68 h 134"/>
              <a:gd name="T8" fmla="*/ 26 w 204"/>
              <a:gd name="T9" fmla="*/ 61 h 134"/>
              <a:gd name="T10" fmla="*/ 0 w 204"/>
              <a:gd name="T11" fmla="*/ 44 h 134"/>
              <a:gd name="T12" fmla="*/ 2 w 204"/>
              <a:gd name="T13" fmla="*/ 40 h 134"/>
              <a:gd name="T14" fmla="*/ 29 w 204"/>
              <a:gd name="T15" fmla="*/ 57 h 134"/>
              <a:gd name="T16" fmla="*/ 37 w 204"/>
              <a:gd name="T17" fmla="*/ 64 h 134"/>
              <a:gd name="T18" fmla="*/ 61 w 204"/>
              <a:gd name="T19" fmla="*/ 85 h 134"/>
              <a:gd name="T20" fmla="*/ 134 w 204"/>
              <a:gd name="T21" fmla="*/ 129 h 134"/>
              <a:gd name="T22" fmla="*/ 140 w 204"/>
              <a:gd name="T23" fmla="*/ 121 h 134"/>
              <a:gd name="T24" fmla="*/ 132 w 204"/>
              <a:gd name="T25" fmla="*/ 106 h 134"/>
              <a:gd name="T26" fmla="*/ 119 w 204"/>
              <a:gd name="T27" fmla="*/ 94 h 134"/>
              <a:gd name="T28" fmla="*/ 99 w 204"/>
              <a:gd name="T29" fmla="*/ 77 h 134"/>
              <a:gd name="T30" fmla="*/ 98 w 204"/>
              <a:gd name="T31" fmla="*/ 77 h 134"/>
              <a:gd name="T32" fmla="*/ 98 w 204"/>
              <a:gd name="T33" fmla="*/ 75 h 134"/>
              <a:gd name="T34" fmla="*/ 126 w 204"/>
              <a:gd name="T35" fmla="*/ 39 h 134"/>
              <a:gd name="T36" fmla="*/ 165 w 204"/>
              <a:gd name="T37" fmla="*/ 44 h 134"/>
              <a:gd name="T38" fmla="*/ 173 w 204"/>
              <a:gd name="T39" fmla="*/ 64 h 134"/>
              <a:gd name="T40" fmla="*/ 181 w 204"/>
              <a:gd name="T41" fmla="*/ 84 h 134"/>
              <a:gd name="T42" fmla="*/ 193 w 204"/>
              <a:gd name="T43" fmla="*/ 91 h 134"/>
              <a:gd name="T44" fmla="*/ 199 w 204"/>
              <a:gd name="T45" fmla="*/ 90 h 134"/>
              <a:gd name="T46" fmla="*/ 183 w 204"/>
              <a:gd name="T47" fmla="*/ 34 h 134"/>
              <a:gd name="T48" fmla="*/ 125 w 204"/>
              <a:gd name="T49" fmla="*/ 5 h 134"/>
              <a:gd name="T50" fmla="*/ 127 w 204"/>
              <a:gd name="T51" fmla="*/ 0 h 134"/>
              <a:gd name="T52" fmla="*/ 186 w 204"/>
              <a:gd name="T53" fmla="*/ 30 h 134"/>
              <a:gd name="T54" fmla="*/ 203 w 204"/>
              <a:gd name="T55" fmla="*/ 89 h 134"/>
              <a:gd name="T56" fmla="*/ 203 w 204"/>
              <a:gd name="T57" fmla="*/ 93 h 134"/>
              <a:gd name="T58" fmla="*/ 193 w 204"/>
              <a:gd name="T59" fmla="*/ 96 h 134"/>
              <a:gd name="T60" fmla="*/ 176 w 204"/>
              <a:gd name="T61" fmla="*/ 87 h 134"/>
              <a:gd name="T62" fmla="*/ 168 w 204"/>
              <a:gd name="T63" fmla="*/ 65 h 134"/>
              <a:gd name="T64" fmla="*/ 162 w 204"/>
              <a:gd name="T65" fmla="*/ 48 h 134"/>
              <a:gd name="T66" fmla="*/ 127 w 204"/>
              <a:gd name="T67" fmla="*/ 43 h 134"/>
              <a:gd name="T68" fmla="*/ 103 w 204"/>
              <a:gd name="T69" fmla="*/ 74 h 134"/>
              <a:gd name="T70" fmla="*/ 122 w 204"/>
              <a:gd name="T71" fmla="*/ 91 h 134"/>
              <a:gd name="T72" fmla="*/ 135 w 204"/>
              <a:gd name="T73" fmla="*/ 102 h 134"/>
              <a:gd name="T74" fmla="*/ 145 w 204"/>
              <a:gd name="T75" fmla="*/ 122 h 134"/>
              <a:gd name="T76" fmla="*/ 136 w 204"/>
              <a:gd name="T77" fmla="*/ 134 h 134"/>
              <a:gd name="T78" fmla="*/ 135 w 204"/>
              <a:gd name="T79"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4" h="134">
                <a:moveTo>
                  <a:pt x="135" y="134"/>
                </a:moveTo>
                <a:cubicBezTo>
                  <a:pt x="134" y="134"/>
                  <a:pt x="134" y="134"/>
                  <a:pt x="134" y="134"/>
                </a:cubicBezTo>
                <a:cubicBezTo>
                  <a:pt x="127" y="133"/>
                  <a:pt x="67" y="95"/>
                  <a:pt x="58" y="89"/>
                </a:cubicBezTo>
                <a:cubicBezTo>
                  <a:pt x="53" y="85"/>
                  <a:pt x="43" y="76"/>
                  <a:pt x="34" y="68"/>
                </a:cubicBezTo>
                <a:cubicBezTo>
                  <a:pt x="31" y="65"/>
                  <a:pt x="28" y="62"/>
                  <a:pt x="26" y="61"/>
                </a:cubicBezTo>
                <a:cubicBezTo>
                  <a:pt x="20" y="55"/>
                  <a:pt x="2" y="45"/>
                  <a:pt x="0" y="44"/>
                </a:cubicBezTo>
                <a:cubicBezTo>
                  <a:pt x="2" y="40"/>
                  <a:pt x="2" y="40"/>
                  <a:pt x="2" y="40"/>
                </a:cubicBezTo>
                <a:cubicBezTo>
                  <a:pt x="3" y="40"/>
                  <a:pt x="22" y="51"/>
                  <a:pt x="29" y="57"/>
                </a:cubicBezTo>
                <a:cubicBezTo>
                  <a:pt x="31" y="59"/>
                  <a:pt x="34" y="61"/>
                  <a:pt x="37" y="64"/>
                </a:cubicBezTo>
                <a:cubicBezTo>
                  <a:pt x="45" y="71"/>
                  <a:pt x="56" y="81"/>
                  <a:pt x="61" y="85"/>
                </a:cubicBezTo>
                <a:cubicBezTo>
                  <a:pt x="72" y="93"/>
                  <a:pt x="126" y="126"/>
                  <a:pt x="134" y="129"/>
                </a:cubicBezTo>
                <a:cubicBezTo>
                  <a:pt x="138" y="127"/>
                  <a:pt x="139" y="124"/>
                  <a:pt x="140" y="121"/>
                </a:cubicBezTo>
                <a:cubicBezTo>
                  <a:pt x="140" y="116"/>
                  <a:pt x="136" y="109"/>
                  <a:pt x="132" y="106"/>
                </a:cubicBezTo>
                <a:cubicBezTo>
                  <a:pt x="129" y="104"/>
                  <a:pt x="124" y="99"/>
                  <a:pt x="119" y="94"/>
                </a:cubicBezTo>
                <a:cubicBezTo>
                  <a:pt x="111" y="88"/>
                  <a:pt x="101" y="78"/>
                  <a:pt x="99" y="77"/>
                </a:cubicBezTo>
                <a:cubicBezTo>
                  <a:pt x="98" y="77"/>
                  <a:pt x="98" y="77"/>
                  <a:pt x="98" y="77"/>
                </a:cubicBezTo>
                <a:cubicBezTo>
                  <a:pt x="98" y="75"/>
                  <a:pt x="98" y="75"/>
                  <a:pt x="98" y="75"/>
                </a:cubicBezTo>
                <a:cubicBezTo>
                  <a:pt x="99" y="43"/>
                  <a:pt x="120" y="39"/>
                  <a:pt x="126" y="39"/>
                </a:cubicBezTo>
                <a:cubicBezTo>
                  <a:pt x="128" y="38"/>
                  <a:pt x="162" y="42"/>
                  <a:pt x="165" y="44"/>
                </a:cubicBezTo>
                <a:cubicBezTo>
                  <a:pt x="166" y="45"/>
                  <a:pt x="167" y="46"/>
                  <a:pt x="173" y="64"/>
                </a:cubicBezTo>
                <a:cubicBezTo>
                  <a:pt x="176" y="72"/>
                  <a:pt x="179" y="82"/>
                  <a:pt x="181" y="84"/>
                </a:cubicBezTo>
                <a:cubicBezTo>
                  <a:pt x="182" y="87"/>
                  <a:pt x="188" y="90"/>
                  <a:pt x="193" y="91"/>
                </a:cubicBezTo>
                <a:cubicBezTo>
                  <a:pt x="196" y="91"/>
                  <a:pt x="198" y="91"/>
                  <a:pt x="199" y="90"/>
                </a:cubicBezTo>
                <a:cubicBezTo>
                  <a:pt x="198" y="83"/>
                  <a:pt x="187" y="37"/>
                  <a:pt x="183" y="34"/>
                </a:cubicBezTo>
                <a:cubicBezTo>
                  <a:pt x="165" y="21"/>
                  <a:pt x="134" y="9"/>
                  <a:pt x="125" y="5"/>
                </a:cubicBezTo>
                <a:cubicBezTo>
                  <a:pt x="127" y="0"/>
                  <a:pt x="127" y="0"/>
                  <a:pt x="127" y="0"/>
                </a:cubicBezTo>
                <a:cubicBezTo>
                  <a:pt x="136" y="4"/>
                  <a:pt x="167" y="17"/>
                  <a:pt x="186" y="30"/>
                </a:cubicBezTo>
                <a:cubicBezTo>
                  <a:pt x="192" y="33"/>
                  <a:pt x="203" y="82"/>
                  <a:pt x="203" y="89"/>
                </a:cubicBezTo>
                <a:cubicBezTo>
                  <a:pt x="204" y="91"/>
                  <a:pt x="204" y="92"/>
                  <a:pt x="203" y="93"/>
                </a:cubicBezTo>
                <a:cubicBezTo>
                  <a:pt x="201" y="96"/>
                  <a:pt x="197" y="97"/>
                  <a:pt x="193" y="96"/>
                </a:cubicBezTo>
                <a:cubicBezTo>
                  <a:pt x="187" y="95"/>
                  <a:pt x="179" y="92"/>
                  <a:pt x="176" y="87"/>
                </a:cubicBezTo>
                <a:cubicBezTo>
                  <a:pt x="175" y="84"/>
                  <a:pt x="172" y="77"/>
                  <a:pt x="168" y="65"/>
                </a:cubicBezTo>
                <a:cubicBezTo>
                  <a:pt x="166" y="59"/>
                  <a:pt x="163" y="50"/>
                  <a:pt x="162" y="48"/>
                </a:cubicBezTo>
                <a:cubicBezTo>
                  <a:pt x="158" y="47"/>
                  <a:pt x="129" y="43"/>
                  <a:pt x="127" y="43"/>
                </a:cubicBezTo>
                <a:cubicBezTo>
                  <a:pt x="120" y="44"/>
                  <a:pt x="104" y="48"/>
                  <a:pt x="103" y="74"/>
                </a:cubicBezTo>
                <a:cubicBezTo>
                  <a:pt x="106" y="76"/>
                  <a:pt x="113" y="82"/>
                  <a:pt x="122" y="91"/>
                </a:cubicBezTo>
                <a:cubicBezTo>
                  <a:pt x="127" y="95"/>
                  <a:pt x="132" y="100"/>
                  <a:pt x="135" y="102"/>
                </a:cubicBezTo>
                <a:cubicBezTo>
                  <a:pt x="140" y="106"/>
                  <a:pt x="145" y="114"/>
                  <a:pt x="145" y="122"/>
                </a:cubicBezTo>
                <a:cubicBezTo>
                  <a:pt x="144" y="125"/>
                  <a:pt x="142" y="130"/>
                  <a:pt x="136" y="134"/>
                </a:cubicBezTo>
                <a:lnTo>
                  <a:pt x="135" y="134"/>
                </a:ln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90"/>
          <p:cNvSpPr/>
          <p:nvPr/>
        </p:nvSpPr>
        <p:spPr bwMode="auto">
          <a:xfrm>
            <a:off x="5295313" y="2722018"/>
            <a:ext cx="196629" cy="380858"/>
          </a:xfrm>
          <a:custGeom>
            <a:avLst/>
            <a:gdLst>
              <a:gd name="T0" fmla="*/ 1 w 32"/>
              <a:gd name="T1" fmla="*/ 62 h 62"/>
              <a:gd name="T2" fmla="*/ 0 w 32"/>
              <a:gd name="T3" fmla="*/ 58 h 62"/>
              <a:gd name="T4" fmla="*/ 10 w 32"/>
              <a:gd name="T5" fmla="*/ 52 h 62"/>
              <a:gd name="T6" fmla="*/ 18 w 32"/>
              <a:gd name="T7" fmla="*/ 38 h 62"/>
              <a:gd name="T8" fmla="*/ 26 w 32"/>
              <a:gd name="T9" fmla="*/ 24 h 62"/>
              <a:gd name="T10" fmla="*/ 18 w 32"/>
              <a:gd name="T11" fmla="*/ 5 h 62"/>
              <a:gd name="T12" fmla="*/ 17 w 32"/>
              <a:gd name="T13" fmla="*/ 3 h 62"/>
              <a:gd name="T14" fmla="*/ 22 w 32"/>
              <a:gd name="T15" fmla="*/ 0 h 62"/>
              <a:gd name="T16" fmla="*/ 23 w 32"/>
              <a:gd name="T17" fmla="*/ 3 h 62"/>
              <a:gd name="T18" fmla="*/ 30 w 32"/>
              <a:gd name="T19" fmla="*/ 26 h 62"/>
              <a:gd name="T20" fmla="*/ 22 w 32"/>
              <a:gd name="T21" fmla="*/ 41 h 62"/>
              <a:gd name="T22" fmla="*/ 14 w 32"/>
              <a:gd name="T23" fmla="*/ 56 h 62"/>
              <a:gd name="T24" fmla="*/ 1 w 32"/>
              <a:gd name="T25"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62">
                <a:moveTo>
                  <a:pt x="1" y="62"/>
                </a:moveTo>
                <a:cubicBezTo>
                  <a:pt x="0" y="58"/>
                  <a:pt x="0" y="58"/>
                  <a:pt x="0" y="58"/>
                </a:cubicBezTo>
                <a:cubicBezTo>
                  <a:pt x="2" y="57"/>
                  <a:pt x="9" y="53"/>
                  <a:pt x="10" y="52"/>
                </a:cubicBezTo>
                <a:cubicBezTo>
                  <a:pt x="11" y="52"/>
                  <a:pt x="15" y="44"/>
                  <a:pt x="18" y="38"/>
                </a:cubicBezTo>
                <a:cubicBezTo>
                  <a:pt x="21" y="32"/>
                  <a:pt x="24" y="26"/>
                  <a:pt x="26" y="24"/>
                </a:cubicBezTo>
                <a:cubicBezTo>
                  <a:pt x="26" y="22"/>
                  <a:pt x="20" y="9"/>
                  <a:pt x="18" y="5"/>
                </a:cubicBezTo>
                <a:cubicBezTo>
                  <a:pt x="17" y="3"/>
                  <a:pt x="17" y="3"/>
                  <a:pt x="17" y="3"/>
                </a:cubicBezTo>
                <a:cubicBezTo>
                  <a:pt x="22" y="0"/>
                  <a:pt x="22" y="0"/>
                  <a:pt x="22" y="0"/>
                </a:cubicBezTo>
                <a:cubicBezTo>
                  <a:pt x="23" y="3"/>
                  <a:pt x="23" y="3"/>
                  <a:pt x="23" y="3"/>
                </a:cubicBezTo>
                <a:cubicBezTo>
                  <a:pt x="29" y="16"/>
                  <a:pt x="32" y="23"/>
                  <a:pt x="30" y="26"/>
                </a:cubicBezTo>
                <a:cubicBezTo>
                  <a:pt x="28" y="29"/>
                  <a:pt x="25" y="35"/>
                  <a:pt x="22" y="41"/>
                </a:cubicBezTo>
                <a:cubicBezTo>
                  <a:pt x="16" y="52"/>
                  <a:pt x="15" y="55"/>
                  <a:pt x="14" y="56"/>
                </a:cubicBezTo>
                <a:cubicBezTo>
                  <a:pt x="12" y="58"/>
                  <a:pt x="4" y="62"/>
                  <a:pt x="1" y="62"/>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91"/>
          <p:cNvSpPr/>
          <p:nvPr/>
        </p:nvSpPr>
        <p:spPr bwMode="auto">
          <a:xfrm>
            <a:off x="5203199" y="2714933"/>
            <a:ext cx="129315" cy="313543"/>
          </a:xfrm>
          <a:custGeom>
            <a:avLst/>
            <a:gdLst>
              <a:gd name="T0" fmla="*/ 2 w 21"/>
              <a:gd name="T1" fmla="*/ 51 h 51"/>
              <a:gd name="T2" fmla="*/ 0 w 21"/>
              <a:gd name="T3" fmla="*/ 47 h 51"/>
              <a:gd name="T4" fmla="*/ 3 w 21"/>
              <a:gd name="T5" fmla="*/ 45 h 51"/>
              <a:gd name="T6" fmla="*/ 8 w 21"/>
              <a:gd name="T7" fmla="*/ 43 h 51"/>
              <a:gd name="T8" fmla="*/ 9 w 21"/>
              <a:gd name="T9" fmla="*/ 40 h 51"/>
              <a:gd name="T10" fmla="*/ 15 w 21"/>
              <a:gd name="T11" fmla="*/ 24 h 51"/>
              <a:gd name="T12" fmla="*/ 5 w 21"/>
              <a:gd name="T13" fmla="*/ 3 h 51"/>
              <a:gd name="T14" fmla="*/ 4 w 21"/>
              <a:gd name="T15" fmla="*/ 2 h 51"/>
              <a:gd name="T16" fmla="*/ 8 w 21"/>
              <a:gd name="T17" fmla="*/ 0 h 51"/>
              <a:gd name="T18" fmla="*/ 9 w 21"/>
              <a:gd name="T19" fmla="*/ 1 h 51"/>
              <a:gd name="T20" fmla="*/ 20 w 21"/>
              <a:gd name="T21" fmla="*/ 23 h 51"/>
              <a:gd name="T22" fmla="*/ 21 w 21"/>
              <a:gd name="T23" fmla="*/ 24 h 51"/>
              <a:gd name="T24" fmla="*/ 20 w 21"/>
              <a:gd name="T25" fmla="*/ 25 h 51"/>
              <a:gd name="T26" fmla="*/ 13 w 21"/>
              <a:gd name="T27" fmla="*/ 43 h 51"/>
              <a:gd name="T28" fmla="*/ 12 w 21"/>
              <a:gd name="T29" fmla="*/ 46 h 51"/>
              <a:gd name="T30" fmla="*/ 12 w 21"/>
              <a:gd name="T31" fmla="*/ 47 h 51"/>
              <a:gd name="T32" fmla="*/ 11 w 21"/>
              <a:gd name="T33" fmla="*/ 47 h 51"/>
              <a:gd name="T34" fmla="*/ 5 w 21"/>
              <a:gd name="T35" fmla="*/ 50 h 51"/>
              <a:gd name="T36" fmla="*/ 2 w 21"/>
              <a:gd name="T37"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 h="51">
                <a:moveTo>
                  <a:pt x="2" y="51"/>
                </a:moveTo>
                <a:cubicBezTo>
                  <a:pt x="0" y="47"/>
                  <a:pt x="0" y="47"/>
                  <a:pt x="0" y="47"/>
                </a:cubicBezTo>
                <a:cubicBezTo>
                  <a:pt x="0" y="47"/>
                  <a:pt x="1" y="46"/>
                  <a:pt x="3" y="45"/>
                </a:cubicBezTo>
                <a:cubicBezTo>
                  <a:pt x="4" y="45"/>
                  <a:pt x="7" y="44"/>
                  <a:pt x="8" y="43"/>
                </a:cubicBezTo>
                <a:cubicBezTo>
                  <a:pt x="8" y="42"/>
                  <a:pt x="9" y="41"/>
                  <a:pt x="9" y="40"/>
                </a:cubicBezTo>
                <a:cubicBezTo>
                  <a:pt x="11" y="36"/>
                  <a:pt x="14" y="29"/>
                  <a:pt x="15" y="24"/>
                </a:cubicBezTo>
                <a:cubicBezTo>
                  <a:pt x="12" y="17"/>
                  <a:pt x="8" y="11"/>
                  <a:pt x="5" y="3"/>
                </a:cubicBezTo>
                <a:cubicBezTo>
                  <a:pt x="4" y="2"/>
                  <a:pt x="4" y="2"/>
                  <a:pt x="4" y="2"/>
                </a:cubicBezTo>
                <a:cubicBezTo>
                  <a:pt x="8" y="0"/>
                  <a:pt x="8" y="0"/>
                  <a:pt x="8" y="0"/>
                </a:cubicBezTo>
                <a:cubicBezTo>
                  <a:pt x="9" y="1"/>
                  <a:pt x="9" y="1"/>
                  <a:pt x="9" y="1"/>
                </a:cubicBezTo>
                <a:cubicBezTo>
                  <a:pt x="13" y="9"/>
                  <a:pt x="17" y="16"/>
                  <a:pt x="20" y="23"/>
                </a:cubicBezTo>
                <a:cubicBezTo>
                  <a:pt x="21" y="24"/>
                  <a:pt x="21" y="24"/>
                  <a:pt x="21" y="24"/>
                </a:cubicBezTo>
                <a:cubicBezTo>
                  <a:pt x="20" y="25"/>
                  <a:pt x="20" y="25"/>
                  <a:pt x="20" y="25"/>
                </a:cubicBezTo>
                <a:cubicBezTo>
                  <a:pt x="19" y="30"/>
                  <a:pt x="16" y="37"/>
                  <a:pt x="13" y="43"/>
                </a:cubicBezTo>
                <a:cubicBezTo>
                  <a:pt x="13" y="44"/>
                  <a:pt x="12" y="45"/>
                  <a:pt x="12" y="46"/>
                </a:cubicBezTo>
                <a:cubicBezTo>
                  <a:pt x="12" y="47"/>
                  <a:pt x="12" y="47"/>
                  <a:pt x="12" y="47"/>
                </a:cubicBezTo>
                <a:cubicBezTo>
                  <a:pt x="11" y="47"/>
                  <a:pt x="11" y="47"/>
                  <a:pt x="11" y="47"/>
                </a:cubicBezTo>
                <a:cubicBezTo>
                  <a:pt x="10" y="48"/>
                  <a:pt x="8" y="49"/>
                  <a:pt x="5" y="50"/>
                </a:cubicBezTo>
                <a:cubicBezTo>
                  <a:pt x="4" y="51"/>
                  <a:pt x="3" y="51"/>
                  <a:pt x="2" y="51"/>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92"/>
          <p:cNvSpPr/>
          <p:nvPr/>
        </p:nvSpPr>
        <p:spPr bwMode="auto">
          <a:xfrm>
            <a:off x="5111085" y="2771618"/>
            <a:ext cx="97429" cy="127543"/>
          </a:xfrm>
          <a:custGeom>
            <a:avLst/>
            <a:gdLst>
              <a:gd name="T0" fmla="*/ 2 w 16"/>
              <a:gd name="T1" fmla="*/ 21 h 21"/>
              <a:gd name="T2" fmla="*/ 0 w 16"/>
              <a:gd name="T3" fmla="*/ 16 h 21"/>
              <a:gd name="T4" fmla="*/ 3 w 16"/>
              <a:gd name="T5" fmla="*/ 15 h 21"/>
              <a:gd name="T6" fmla="*/ 10 w 16"/>
              <a:gd name="T7" fmla="*/ 13 h 21"/>
              <a:gd name="T8" fmla="*/ 9 w 16"/>
              <a:gd name="T9" fmla="*/ 11 h 21"/>
              <a:gd name="T10" fmla="*/ 6 w 16"/>
              <a:gd name="T11" fmla="*/ 1 h 21"/>
              <a:gd name="T12" fmla="*/ 11 w 16"/>
              <a:gd name="T13" fmla="*/ 0 h 21"/>
              <a:gd name="T14" fmla="*/ 14 w 16"/>
              <a:gd name="T15" fmla="*/ 9 h 21"/>
              <a:gd name="T16" fmla="*/ 15 w 16"/>
              <a:gd name="T17" fmla="*/ 13 h 21"/>
              <a:gd name="T18" fmla="*/ 16 w 16"/>
              <a:gd name="T19" fmla="*/ 15 h 21"/>
              <a:gd name="T20" fmla="*/ 14 w 16"/>
              <a:gd name="T21" fmla="*/ 16 h 21"/>
              <a:gd name="T22" fmla="*/ 5 w 16"/>
              <a:gd name="T23" fmla="*/ 20 h 21"/>
              <a:gd name="T24" fmla="*/ 2 w 16"/>
              <a:gd name="T25"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 h="21">
                <a:moveTo>
                  <a:pt x="2" y="21"/>
                </a:moveTo>
                <a:cubicBezTo>
                  <a:pt x="0" y="16"/>
                  <a:pt x="0" y="16"/>
                  <a:pt x="0" y="16"/>
                </a:cubicBezTo>
                <a:cubicBezTo>
                  <a:pt x="1" y="16"/>
                  <a:pt x="2" y="15"/>
                  <a:pt x="3" y="15"/>
                </a:cubicBezTo>
                <a:cubicBezTo>
                  <a:pt x="5" y="14"/>
                  <a:pt x="7" y="14"/>
                  <a:pt x="10" y="13"/>
                </a:cubicBezTo>
                <a:cubicBezTo>
                  <a:pt x="10" y="12"/>
                  <a:pt x="9" y="12"/>
                  <a:pt x="9" y="11"/>
                </a:cubicBezTo>
                <a:cubicBezTo>
                  <a:pt x="8" y="8"/>
                  <a:pt x="7" y="4"/>
                  <a:pt x="6" y="1"/>
                </a:cubicBezTo>
                <a:cubicBezTo>
                  <a:pt x="11" y="0"/>
                  <a:pt x="11" y="0"/>
                  <a:pt x="11" y="0"/>
                </a:cubicBezTo>
                <a:cubicBezTo>
                  <a:pt x="12" y="3"/>
                  <a:pt x="13" y="6"/>
                  <a:pt x="14" y="9"/>
                </a:cubicBezTo>
                <a:cubicBezTo>
                  <a:pt x="14" y="11"/>
                  <a:pt x="15" y="12"/>
                  <a:pt x="15" y="13"/>
                </a:cubicBezTo>
                <a:cubicBezTo>
                  <a:pt x="16" y="15"/>
                  <a:pt x="16" y="15"/>
                  <a:pt x="16" y="15"/>
                </a:cubicBezTo>
                <a:cubicBezTo>
                  <a:pt x="14" y="16"/>
                  <a:pt x="14" y="16"/>
                  <a:pt x="14" y="16"/>
                </a:cubicBezTo>
                <a:cubicBezTo>
                  <a:pt x="9" y="18"/>
                  <a:pt x="7" y="19"/>
                  <a:pt x="5" y="20"/>
                </a:cubicBezTo>
                <a:cubicBezTo>
                  <a:pt x="4" y="20"/>
                  <a:pt x="3" y="20"/>
                  <a:pt x="2" y="21"/>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93"/>
          <p:cNvSpPr/>
          <p:nvPr/>
        </p:nvSpPr>
        <p:spPr bwMode="auto">
          <a:xfrm>
            <a:off x="5166000" y="2948761"/>
            <a:ext cx="116914" cy="49600"/>
          </a:xfrm>
          <a:custGeom>
            <a:avLst/>
            <a:gdLst>
              <a:gd name="T0" fmla="*/ 1 w 19"/>
              <a:gd name="T1" fmla="*/ 8 h 8"/>
              <a:gd name="T2" fmla="*/ 0 w 19"/>
              <a:gd name="T3" fmla="*/ 3 h 8"/>
              <a:gd name="T4" fmla="*/ 16 w 19"/>
              <a:gd name="T5" fmla="*/ 0 h 8"/>
              <a:gd name="T6" fmla="*/ 19 w 19"/>
              <a:gd name="T7" fmla="*/ 4 h 8"/>
              <a:gd name="T8" fmla="*/ 1 w 19"/>
              <a:gd name="T9" fmla="*/ 8 h 8"/>
            </a:gdLst>
            <a:ahLst/>
            <a:cxnLst>
              <a:cxn ang="0">
                <a:pos x="T0" y="T1"/>
              </a:cxn>
              <a:cxn ang="0">
                <a:pos x="T2" y="T3"/>
              </a:cxn>
              <a:cxn ang="0">
                <a:pos x="T4" y="T5"/>
              </a:cxn>
              <a:cxn ang="0">
                <a:pos x="T6" y="T7"/>
              </a:cxn>
              <a:cxn ang="0">
                <a:pos x="T8" y="T9"/>
              </a:cxn>
            </a:cxnLst>
            <a:rect l="0" t="0" r="r" b="b"/>
            <a:pathLst>
              <a:path w="19" h="8">
                <a:moveTo>
                  <a:pt x="1" y="8"/>
                </a:moveTo>
                <a:cubicBezTo>
                  <a:pt x="0" y="3"/>
                  <a:pt x="0" y="3"/>
                  <a:pt x="0" y="3"/>
                </a:cubicBezTo>
                <a:cubicBezTo>
                  <a:pt x="3" y="3"/>
                  <a:pt x="14" y="1"/>
                  <a:pt x="16" y="0"/>
                </a:cubicBezTo>
                <a:cubicBezTo>
                  <a:pt x="19" y="4"/>
                  <a:pt x="19" y="4"/>
                  <a:pt x="19" y="4"/>
                </a:cubicBezTo>
                <a:cubicBezTo>
                  <a:pt x="15" y="6"/>
                  <a:pt x="2" y="8"/>
                  <a:pt x="1" y="8"/>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94"/>
          <p:cNvSpPr/>
          <p:nvPr/>
        </p:nvSpPr>
        <p:spPr bwMode="auto">
          <a:xfrm>
            <a:off x="4441485" y="2365962"/>
            <a:ext cx="331258" cy="472972"/>
          </a:xfrm>
          <a:custGeom>
            <a:avLst/>
            <a:gdLst>
              <a:gd name="T0" fmla="*/ 12 w 54"/>
              <a:gd name="T1" fmla="*/ 77 h 77"/>
              <a:gd name="T2" fmla="*/ 9 w 54"/>
              <a:gd name="T3" fmla="*/ 76 h 77"/>
              <a:gd name="T4" fmla="*/ 17 w 54"/>
              <a:gd name="T5" fmla="*/ 33 h 77"/>
              <a:gd name="T6" fmla="*/ 49 w 54"/>
              <a:gd name="T7" fmla="*/ 2 h 77"/>
              <a:gd name="T8" fmla="*/ 53 w 54"/>
              <a:gd name="T9" fmla="*/ 13 h 77"/>
              <a:gd name="T10" fmla="*/ 48 w 54"/>
              <a:gd name="T11" fmla="*/ 12 h 77"/>
              <a:gd name="T12" fmla="*/ 47 w 54"/>
              <a:gd name="T13" fmla="*/ 7 h 77"/>
              <a:gd name="T14" fmla="*/ 21 w 54"/>
              <a:gd name="T15" fmla="*/ 35 h 77"/>
              <a:gd name="T16" fmla="*/ 11 w 54"/>
              <a:gd name="T17" fmla="*/ 72 h 77"/>
              <a:gd name="T18" fmla="*/ 22 w 54"/>
              <a:gd name="T19" fmla="*/ 65 h 77"/>
              <a:gd name="T20" fmla="*/ 25 w 54"/>
              <a:gd name="T21" fmla="*/ 68 h 77"/>
              <a:gd name="T22" fmla="*/ 12 w 54"/>
              <a:gd name="T23"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 h="77">
                <a:moveTo>
                  <a:pt x="12" y="77"/>
                </a:moveTo>
                <a:cubicBezTo>
                  <a:pt x="11" y="77"/>
                  <a:pt x="10" y="76"/>
                  <a:pt x="9" y="76"/>
                </a:cubicBezTo>
                <a:cubicBezTo>
                  <a:pt x="0" y="71"/>
                  <a:pt x="8" y="50"/>
                  <a:pt x="17" y="33"/>
                </a:cubicBezTo>
                <a:cubicBezTo>
                  <a:pt x="26" y="16"/>
                  <a:pt x="39" y="0"/>
                  <a:pt x="49" y="2"/>
                </a:cubicBezTo>
                <a:cubicBezTo>
                  <a:pt x="51" y="3"/>
                  <a:pt x="54" y="6"/>
                  <a:pt x="53" y="13"/>
                </a:cubicBezTo>
                <a:cubicBezTo>
                  <a:pt x="48" y="12"/>
                  <a:pt x="48" y="12"/>
                  <a:pt x="48" y="12"/>
                </a:cubicBezTo>
                <a:cubicBezTo>
                  <a:pt x="48" y="9"/>
                  <a:pt x="48" y="7"/>
                  <a:pt x="47" y="7"/>
                </a:cubicBezTo>
                <a:cubicBezTo>
                  <a:pt x="43" y="6"/>
                  <a:pt x="32" y="15"/>
                  <a:pt x="21" y="35"/>
                </a:cubicBezTo>
                <a:cubicBezTo>
                  <a:pt x="10" y="57"/>
                  <a:pt x="8" y="70"/>
                  <a:pt x="11" y="72"/>
                </a:cubicBezTo>
                <a:cubicBezTo>
                  <a:pt x="12" y="72"/>
                  <a:pt x="16" y="71"/>
                  <a:pt x="22" y="65"/>
                </a:cubicBezTo>
                <a:cubicBezTo>
                  <a:pt x="25" y="68"/>
                  <a:pt x="25" y="68"/>
                  <a:pt x="25" y="68"/>
                </a:cubicBezTo>
                <a:cubicBezTo>
                  <a:pt x="20" y="74"/>
                  <a:pt x="15" y="77"/>
                  <a:pt x="12" y="77"/>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95"/>
          <p:cNvSpPr/>
          <p:nvPr/>
        </p:nvSpPr>
        <p:spPr bwMode="auto">
          <a:xfrm>
            <a:off x="4306856" y="2279161"/>
            <a:ext cx="373772" cy="559772"/>
          </a:xfrm>
          <a:custGeom>
            <a:avLst/>
            <a:gdLst>
              <a:gd name="T0" fmla="*/ 12 w 61"/>
              <a:gd name="T1" fmla="*/ 91 h 91"/>
              <a:gd name="T2" fmla="*/ 9 w 61"/>
              <a:gd name="T3" fmla="*/ 90 h 91"/>
              <a:gd name="T4" fmla="*/ 22 w 61"/>
              <a:gd name="T5" fmla="*/ 40 h 91"/>
              <a:gd name="T6" fmla="*/ 41 w 61"/>
              <a:gd name="T7" fmla="*/ 11 h 91"/>
              <a:gd name="T8" fmla="*/ 58 w 61"/>
              <a:gd name="T9" fmla="*/ 2 h 91"/>
              <a:gd name="T10" fmla="*/ 61 w 61"/>
              <a:gd name="T11" fmla="*/ 12 h 91"/>
              <a:gd name="T12" fmla="*/ 56 w 61"/>
              <a:gd name="T13" fmla="*/ 12 h 91"/>
              <a:gd name="T14" fmla="*/ 55 w 61"/>
              <a:gd name="T15" fmla="*/ 7 h 91"/>
              <a:gd name="T16" fmla="*/ 45 w 61"/>
              <a:gd name="T17" fmla="*/ 14 h 91"/>
              <a:gd name="T18" fmla="*/ 26 w 61"/>
              <a:gd name="T19" fmla="*/ 42 h 91"/>
              <a:gd name="T20" fmla="*/ 12 w 61"/>
              <a:gd name="T21" fmla="*/ 86 h 91"/>
              <a:gd name="T22" fmla="*/ 21 w 61"/>
              <a:gd name="T23" fmla="*/ 79 h 91"/>
              <a:gd name="T24" fmla="*/ 25 w 61"/>
              <a:gd name="T25" fmla="*/ 82 h 91"/>
              <a:gd name="T26" fmla="*/ 12 w 61"/>
              <a:gd name="T27"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91">
                <a:moveTo>
                  <a:pt x="12" y="91"/>
                </a:moveTo>
                <a:cubicBezTo>
                  <a:pt x="11" y="91"/>
                  <a:pt x="10" y="90"/>
                  <a:pt x="9" y="90"/>
                </a:cubicBezTo>
                <a:cubicBezTo>
                  <a:pt x="0" y="85"/>
                  <a:pt x="13" y="55"/>
                  <a:pt x="22" y="40"/>
                </a:cubicBezTo>
                <a:cubicBezTo>
                  <a:pt x="28" y="28"/>
                  <a:pt x="35" y="18"/>
                  <a:pt x="41" y="11"/>
                </a:cubicBezTo>
                <a:cubicBezTo>
                  <a:pt x="48" y="3"/>
                  <a:pt x="54" y="0"/>
                  <a:pt x="58" y="2"/>
                </a:cubicBezTo>
                <a:cubicBezTo>
                  <a:pt x="60" y="4"/>
                  <a:pt x="61" y="7"/>
                  <a:pt x="61" y="12"/>
                </a:cubicBezTo>
                <a:cubicBezTo>
                  <a:pt x="56" y="12"/>
                  <a:pt x="56" y="12"/>
                  <a:pt x="56" y="12"/>
                </a:cubicBezTo>
                <a:cubicBezTo>
                  <a:pt x="56" y="8"/>
                  <a:pt x="56" y="7"/>
                  <a:pt x="55" y="7"/>
                </a:cubicBezTo>
                <a:cubicBezTo>
                  <a:pt x="55" y="6"/>
                  <a:pt x="52" y="7"/>
                  <a:pt x="45" y="14"/>
                </a:cubicBezTo>
                <a:cubicBezTo>
                  <a:pt x="39" y="21"/>
                  <a:pt x="32" y="31"/>
                  <a:pt x="26" y="42"/>
                </a:cubicBezTo>
                <a:cubicBezTo>
                  <a:pt x="11" y="68"/>
                  <a:pt x="9" y="84"/>
                  <a:pt x="12" y="86"/>
                </a:cubicBezTo>
                <a:cubicBezTo>
                  <a:pt x="12" y="86"/>
                  <a:pt x="15" y="86"/>
                  <a:pt x="21" y="79"/>
                </a:cubicBezTo>
                <a:cubicBezTo>
                  <a:pt x="25" y="82"/>
                  <a:pt x="25" y="82"/>
                  <a:pt x="25" y="82"/>
                </a:cubicBezTo>
                <a:cubicBezTo>
                  <a:pt x="20" y="88"/>
                  <a:pt x="15" y="91"/>
                  <a:pt x="12" y="91"/>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96"/>
          <p:cNvSpPr/>
          <p:nvPr/>
        </p:nvSpPr>
        <p:spPr bwMode="auto">
          <a:xfrm>
            <a:off x="4600913" y="2311047"/>
            <a:ext cx="141714" cy="97429"/>
          </a:xfrm>
          <a:custGeom>
            <a:avLst/>
            <a:gdLst>
              <a:gd name="T0" fmla="*/ 73 w 80"/>
              <a:gd name="T1" fmla="*/ 55 h 55"/>
              <a:gd name="T2" fmla="*/ 0 w 80"/>
              <a:gd name="T3" fmla="*/ 17 h 55"/>
              <a:gd name="T4" fmla="*/ 7 w 80"/>
              <a:gd name="T5" fmla="*/ 0 h 55"/>
              <a:gd name="T6" fmla="*/ 80 w 80"/>
              <a:gd name="T7" fmla="*/ 41 h 55"/>
              <a:gd name="T8" fmla="*/ 73 w 80"/>
              <a:gd name="T9" fmla="*/ 55 h 55"/>
            </a:gdLst>
            <a:ahLst/>
            <a:cxnLst>
              <a:cxn ang="0">
                <a:pos x="T0" y="T1"/>
              </a:cxn>
              <a:cxn ang="0">
                <a:pos x="T2" y="T3"/>
              </a:cxn>
              <a:cxn ang="0">
                <a:pos x="T4" y="T5"/>
              </a:cxn>
              <a:cxn ang="0">
                <a:pos x="T6" y="T7"/>
              </a:cxn>
              <a:cxn ang="0">
                <a:pos x="T8" y="T9"/>
              </a:cxn>
            </a:cxnLst>
            <a:rect l="0" t="0" r="r" b="b"/>
            <a:pathLst>
              <a:path w="80" h="55">
                <a:moveTo>
                  <a:pt x="73" y="55"/>
                </a:moveTo>
                <a:lnTo>
                  <a:pt x="0" y="17"/>
                </a:lnTo>
                <a:lnTo>
                  <a:pt x="7" y="0"/>
                </a:lnTo>
                <a:lnTo>
                  <a:pt x="80" y="41"/>
                </a:lnTo>
                <a:lnTo>
                  <a:pt x="73" y="55"/>
                </a:ln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97"/>
          <p:cNvSpPr/>
          <p:nvPr/>
        </p:nvSpPr>
        <p:spPr bwMode="auto">
          <a:xfrm>
            <a:off x="4361771" y="2727333"/>
            <a:ext cx="147029" cy="104515"/>
          </a:xfrm>
          <a:custGeom>
            <a:avLst/>
            <a:gdLst>
              <a:gd name="T0" fmla="*/ 76 w 83"/>
              <a:gd name="T1" fmla="*/ 59 h 59"/>
              <a:gd name="T2" fmla="*/ 0 w 83"/>
              <a:gd name="T3" fmla="*/ 14 h 59"/>
              <a:gd name="T4" fmla="*/ 7 w 83"/>
              <a:gd name="T5" fmla="*/ 0 h 59"/>
              <a:gd name="T6" fmla="*/ 83 w 83"/>
              <a:gd name="T7" fmla="*/ 45 h 59"/>
              <a:gd name="T8" fmla="*/ 76 w 83"/>
              <a:gd name="T9" fmla="*/ 59 h 59"/>
            </a:gdLst>
            <a:ahLst/>
            <a:cxnLst>
              <a:cxn ang="0">
                <a:pos x="T0" y="T1"/>
              </a:cxn>
              <a:cxn ang="0">
                <a:pos x="T2" y="T3"/>
              </a:cxn>
              <a:cxn ang="0">
                <a:pos x="T4" y="T5"/>
              </a:cxn>
              <a:cxn ang="0">
                <a:pos x="T6" y="T7"/>
              </a:cxn>
              <a:cxn ang="0">
                <a:pos x="T8" y="T9"/>
              </a:cxn>
            </a:cxnLst>
            <a:rect l="0" t="0" r="r" b="b"/>
            <a:pathLst>
              <a:path w="83" h="59">
                <a:moveTo>
                  <a:pt x="76" y="59"/>
                </a:moveTo>
                <a:lnTo>
                  <a:pt x="0" y="14"/>
                </a:lnTo>
                <a:lnTo>
                  <a:pt x="7" y="0"/>
                </a:lnTo>
                <a:lnTo>
                  <a:pt x="83" y="45"/>
                </a:lnTo>
                <a:lnTo>
                  <a:pt x="76" y="59"/>
                </a:ln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98"/>
          <p:cNvSpPr/>
          <p:nvPr/>
        </p:nvSpPr>
        <p:spPr bwMode="auto">
          <a:xfrm>
            <a:off x="4398970" y="2162247"/>
            <a:ext cx="256858" cy="154115"/>
          </a:xfrm>
          <a:custGeom>
            <a:avLst/>
            <a:gdLst>
              <a:gd name="T0" fmla="*/ 135 w 145"/>
              <a:gd name="T1" fmla="*/ 87 h 87"/>
              <a:gd name="T2" fmla="*/ 0 w 145"/>
              <a:gd name="T3" fmla="*/ 14 h 87"/>
              <a:gd name="T4" fmla="*/ 7 w 145"/>
              <a:gd name="T5" fmla="*/ 0 h 87"/>
              <a:gd name="T6" fmla="*/ 145 w 145"/>
              <a:gd name="T7" fmla="*/ 73 h 87"/>
              <a:gd name="T8" fmla="*/ 135 w 145"/>
              <a:gd name="T9" fmla="*/ 87 h 87"/>
            </a:gdLst>
            <a:ahLst/>
            <a:cxnLst>
              <a:cxn ang="0">
                <a:pos x="T0" y="T1"/>
              </a:cxn>
              <a:cxn ang="0">
                <a:pos x="T2" y="T3"/>
              </a:cxn>
              <a:cxn ang="0">
                <a:pos x="T4" y="T5"/>
              </a:cxn>
              <a:cxn ang="0">
                <a:pos x="T6" y="T7"/>
              </a:cxn>
              <a:cxn ang="0">
                <a:pos x="T8" y="T9"/>
              </a:cxn>
            </a:cxnLst>
            <a:rect l="0" t="0" r="r" b="b"/>
            <a:pathLst>
              <a:path w="145" h="87">
                <a:moveTo>
                  <a:pt x="135" y="87"/>
                </a:moveTo>
                <a:lnTo>
                  <a:pt x="0" y="14"/>
                </a:lnTo>
                <a:lnTo>
                  <a:pt x="7" y="0"/>
                </a:lnTo>
                <a:lnTo>
                  <a:pt x="145" y="73"/>
                </a:lnTo>
                <a:lnTo>
                  <a:pt x="135" y="87"/>
                </a:ln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99"/>
          <p:cNvSpPr/>
          <p:nvPr/>
        </p:nvSpPr>
        <p:spPr bwMode="auto">
          <a:xfrm>
            <a:off x="4129713" y="2679504"/>
            <a:ext cx="251543" cy="159429"/>
          </a:xfrm>
          <a:custGeom>
            <a:avLst/>
            <a:gdLst>
              <a:gd name="T0" fmla="*/ 135 w 142"/>
              <a:gd name="T1" fmla="*/ 90 h 90"/>
              <a:gd name="T2" fmla="*/ 0 w 142"/>
              <a:gd name="T3" fmla="*/ 17 h 90"/>
              <a:gd name="T4" fmla="*/ 7 w 142"/>
              <a:gd name="T5" fmla="*/ 0 h 90"/>
              <a:gd name="T6" fmla="*/ 142 w 142"/>
              <a:gd name="T7" fmla="*/ 72 h 90"/>
              <a:gd name="T8" fmla="*/ 135 w 142"/>
              <a:gd name="T9" fmla="*/ 90 h 90"/>
            </a:gdLst>
            <a:ahLst/>
            <a:cxnLst>
              <a:cxn ang="0">
                <a:pos x="T0" y="T1"/>
              </a:cxn>
              <a:cxn ang="0">
                <a:pos x="T2" y="T3"/>
              </a:cxn>
              <a:cxn ang="0">
                <a:pos x="T4" y="T5"/>
              </a:cxn>
              <a:cxn ang="0">
                <a:pos x="T6" y="T7"/>
              </a:cxn>
              <a:cxn ang="0">
                <a:pos x="T8" y="T9"/>
              </a:cxn>
            </a:cxnLst>
            <a:rect l="0" t="0" r="r" b="b"/>
            <a:pathLst>
              <a:path w="142" h="90">
                <a:moveTo>
                  <a:pt x="135" y="90"/>
                </a:moveTo>
                <a:lnTo>
                  <a:pt x="0" y="17"/>
                </a:lnTo>
                <a:lnTo>
                  <a:pt x="7" y="0"/>
                </a:lnTo>
                <a:lnTo>
                  <a:pt x="142" y="72"/>
                </a:lnTo>
                <a:lnTo>
                  <a:pt x="135" y="90"/>
                </a:ln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100"/>
          <p:cNvSpPr>
            <a:spLocks noEditPoints="1"/>
          </p:cNvSpPr>
          <p:nvPr/>
        </p:nvSpPr>
        <p:spPr bwMode="auto">
          <a:xfrm>
            <a:off x="4411371" y="2647618"/>
            <a:ext cx="67314" cy="86801"/>
          </a:xfrm>
          <a:custGeom>
            <a:avLst/>
            <a:gdLst>
              <a:gd name="T0" fmla="*/ 5 w 11"/>
              <a:gd name="T1" fmla="*/ 14 h 14"/>
              <a:gd name="T2" fmla="*/ 5 w 11"/>
              <a:gd name="T3" fmla="*/ 14 h 14"/>
              <a:gd name="T4" fmla="*/ 2 w 11"/>
              <a:gd name="T5" fmla="*/ 12 h 14"/>
              <a:gd name="T6" fmla="*/ 0 w 11"/>
              <a:gd name="T7" fmla="*/ 6 h 14"/>
              <a:gd name="T8" fmla="*/ 6 w 11"/>
              <a:gd name="T9" fmla="*/ 0 h 14"/>
              <a:gd name="T10" fmla="*/ 7 w 11"/>
              <a:gd name="T11" fmla="*/ 0 h 14"/>
              <a:gd name="T12" fmla="*/ 11 w 11"/>
              <a:gd name="T13" fmla="*/ 3 h 14"/>
              <a:gd name="T14" fmla="*/ 11 w 11"/>
              <a:gd name="T15" fmla="*/ 8 h 14"/>
              <a:gd name="T16" fmla="*/ 5 w 11"/>
              <a:gd name="T17" fmla="*/ 14 h 14"/>
              <a:gd name="T18" fmla="*/ 6 w 11"/>
              <a:gd name="T19" fmla="*/ 5 h 14"/>
              <a:gd name="T20" fmla="*/ 5 w 11"/>
              <a:gd name="T21" fmla="*/ 7 h 14"/>
              <a:gd name="T22" fmla="*/ 5 w 11"/>
              <a:gd name="T23" fmla="*/ 9 h 14"/>
              <a:gd name="T24" fmla="*/ 6 w 11"/>
              <a:gd name="T25" fmla="*/ 7 h 14"/>
              <a:gd name="T26" fmla="*/ 6 w 11"/>
              <a:gd name="T27" fmla="*/ 5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14">
                <a:moveTo>
                  <a:pt x="5" y="14"/>
                </a:moveTo>
                <a:cubicBezTo>
                  <a:pt x="5" y="14"/>
                  <a:pt x="5" y="14"/>
                  <a:pt x="5" y="14"/>
                </a:cubicBezTo>
                <a:cubicBezTo>
                  <a:pt x="3" y="14"/>
                  <a:pt x="2" y="13"/>
                  <a:pt x="2" y="12"/>
                </a:cubicBezTo>
                <a:cubicBezTo>
                  <a:pt x="0" y="10"/>
                  <a:pt x="0" y="8"/>
                  <a:pt x="0" y="6"/>
                </a:cubicBezTo>
                <a:cubicBezTo>
                  <a:pt x="1" y="3"/>
                  <a:pt x="3" y="0"/>
                  <a:pt x="6" y="0"/>
                </a:cubicBezTo>
                <a:cubicBezTo>
                  <a:pt x="7" y="0"/>
                  <a:pt x="7" y="0"/>
                  <a:pt x="7" y="0"/>
                </a:cubicBezTo>
                <a:cubicBezTo>
                  <a:pt x="9" y="0"/>
                  <a:pt x="10" y="1"/>
                  <a:pt x="11" y="3"/>
                </a:cubicBezTo>
                <a:cubicBezTo>
                  <a:pt x="11" y="5"/>
                  <a:pt x="11" y="6"/>
                  <a:pt x="11" y="8"/>
                </a:cubicBezTo>
                <a:cubicBezTo>
                  <a:pt x="10" y="11"/>
                  <a:pt x="8" y="14"/>
                  <a:pt x="5" y="14"/>
                </a:cubicBezTo>
                <a:close/>
                <a:moveTo>
                  <a:pt x="6" y="5"/>
                </a:moveTo>
                <a:cubicBezTo>
                  <a:pt x="6" y="5"/>
                  <a:pt x="5" y="6"/>
                  <a:pt x="5" y="7"/>
                </a:cubicBezTo>
                <a:cubicBezTo>
                  <a:pt x="5" y="8"/>
                  <a:pt x="5" y="9"/>
                  <a:pt x="5" y="9"/>
                </a:cubicBezTo>
                <a:cubicBezTo>
                  <a:pt x="6" y="9"/>
                  <a:pt x="6" y="8"/>
                  <a:pt x="6" y="7"/>
                </a:cubicBezTo>
                <a:cubicBezTo>
                  <a:pt x="6" y="6"/>
                  <a:pt x="6" y="6"/>
                  <a:pt x="6" y="5"/>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101"/>
          <p:cNvSpPr/>
          <p:nvPr/>
        </p:nvSpPr>
        <p:spPr bwMode="auto">
          <a:xfrm>
            <a:off x="4503485" y="4110819"/>
            <a:ext cx="269257" cy="632401"/>
          </a:xfrm>
          <a:custGeom>
            <a:avLst/>
            <a:gdLst>
              <a:gd name="T0" fmla="*/ 4 w 44"/>
              <a:gd name="T1" fmla="*/ 103 h 103"/>
              <a:gd name="T2" fmla="*/ 0 w 44"/>
              <a:gd name="T3" fmla="*/ 99 h 103"/>
              <a:gd name="T4" fmla="*/ 11 w 44"/>
              <a:gd name="T5" fmla="*/ 79 h 103"/>
              <a:gd name="T6" fmla="*/ 14 w 44"/>
              <a:gd name="T7" fmla="*/ 43 h 103"/>
              <a:gd name="T8" fmla="*/ 15 w 44"/>
              <a:gd name="T9" fmla="*/ 35 h 103"/>
              <a:gd name="T10" fmla="*/ 21 w 44"/>
              <a:gd name="T11" fmla="*/ 13 h 103"/>
              <a:gd name="T12" fmla="*/ 38 w 44"/>
              <a:gd name="T13" fmla="*/ 2 h 103"/>
              <a:gd name="T14" fmla="*/ 41 w 44"/>
              <a:gd name="T15" fmla="*/ 0 h 103"/>
              <a:gd name="T16" fmla="*/ 44 w 44"/>
              <a:gd name="T17" fmla="*/ 4 h 103"/>
              <a:gd name="T18" fmla="*/ 40 w 44"/>
              <a:gd name="T19" fmla="*/ 6 h 103"/>
              <a:gd name="T20" fmla="*/ 25 w 44"/>
              <a:gd name="T21" fmla="*/ 16 h 103"/>
              <a:gd name="T22" fmla="*/ 19 w 44"/>
              <a:gd name="T23" fmla="*/ 35 h 103"/>
              <a:gd name="T24" fmla="*/ 19 w 44"/>
              <a:gd name="T25" fmla="*/ 43 h 103"/>
              <a:gd name="T26" fmla="*/ 16 w 44"/>
              <a:gd name="T27" fmla="*/ 79 h 103"/>
              <a:gd name="T28" fmla="*/ 4 w 44"/>
              <a:gd name="T29"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103">
                <a:moveTo>
                  <a:pt x="4" y="103"/>
                </a:moveTo>
                <a:cubicBezTo>
                  <a:pt x="0" y="99"/>
                  <a:pt x="0" y="99"/>
                  <a:pt x="0" y="99"/>
                </a:cubicBezTo>
                <a:cubicBezTo>
                  <a:pt x="6" y="92"/>
                  <a:pt x="10" y="87"/>
                  <a:pt x="11" y="79"/>
                </a:cubicBezTo>
                <a:cubicBezTo>
                  <a:pt x="12" y="69"/>
                  <a:pt x="13" y="55"/>
                  <a:pt x="14" y="43"/>
                </a:cubicBezTo>
                <a:cubicBezTo>
                  <a:pt x="15" y="35"/>
                  <a:pt x="15" y="35"/>
                  <a:pt x="15" y="35"/>
                </a:cubicBezTo>
                <a:cubicBezTo>
                  <a:pt x="15" y="28"/>
                  <a:pt x="16" y="20"/>
                  <a:pt x="21" y="13"/>
                </a:cubicBezTo>
                <a:cubicBezTo>
                  <a:pt x="24" y="8"/>
                  <a:pt x="32" y="4"/>
                  <a:pt x="38" y="2"/>
                </a:cubicBezTo>
                <a:cubicBezTo>
                  <a:pt x="39" y="1"/>
                  <a:pt x="40" y="1"/>
                  <a:pt x="41" y="0"/>
                </a:cubicBezTo>
                <a:cubicBezTo>
                  <a:pt x="44" y="4"/>
                  <a:pt x="44" y="4"/>
                  <a:pt x="44" y="4"/>
                </a:cubicBezTo>
                <a:cubicBezTo>
                  <a:pt x="43" y="5"/>
                  <a:pt x="41" y="6"/>
                  <a:pt x="40" y="6"/>
                </a:cubicBezTo>
                <a:cubicBezTo>
                  <a:pt x="35" y="9"/>
                  <a:pt x="28" y="12"/>
                  <a:pt x="25" y="16"/>
                </a:cubicBezTo>
                <a:cubicBezTo>
                  <a:pt x="21" y="21"/>
                  <a:pt x="20" y="29"/>
                  <a:pt x="19" y="35"/>
                </a:cubicBezTo>
                <a:cubicBezTo>
                  <a:pt x="19" y="43"/>
                  <a:pt x="19" y="43"/>
                  <a:pt x="19" y="43"/>
                </a:cubicBezTo>
                <a:cubicBezTo>
                  <a:pt x="18" y="55"/>
                  <a:pt x="17" y="70"/>
                  <a:pt x="16" y="79"/>
                </a:cubicBezTo>
                <a:cubicBezTo>
                  <a:pt x="15" y="88"/>
                  <a:pt x="10" y="95"/>
                  <a:pt x="4" y="103"/>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102"/>
          <p:cNvSpPr/>
          <p:nvPr/>
        </p:nvSpPr>
        <p:spPr bwMode="auto">
          <a:xfrm>
            <a:off x="4705428" y="3839790"/>
            <a:ext cx="809544" cy="1154972"/>
          </a:xfrm>
          <a:custGeom>
            <a:avLst/>
            <a:gdLst>
              <a:gd name="T0" fmla="*/ 13 w 132"/>
              <a:gd name="T1" fmla="*/ 188 h 188"/>
              <a:gd name="T2" fmla="*/ 9 w 132"/>
              <a:gd name="T3" fmla="*/ 185 h 188"/>
              <a:gd name="T4" fmla="*/ 32 w 132"/>
              <a:gd name="T5" fmla="*/ 163 h 188"/>
              <a:gd name="T6" fmla="*/ 41 w 132"/>
              <a:gd name="T7" fmla="*/ 157 h 188"/>
              <a:gd name="T8" fmla="*/ 67 w 132"/>
              <a:gd name="T9" fmla="*/ 139 h 188"/>
              <a:gd name="T10" fmla="*/ 127 w 132"/>
              <a:gd name="T11" fmla="*/ 78 h 188"/>
              <a:gd name="T12" fmla="*/ 121 w 132"/>
              <a:gd name="T13" fmla="*/ 71 h 188"/>
              <a:gd name="T14" fmla="*/ 104 w 132"/>
              <a:gd name="T15" fmla="*/ 75 h 188"/>
              <a:gd name="T16" fmla="*/ 90 w 132"/>
              <a:gd name="T17" fmla="*/ 85 h 188"/>
              <a:gd name="T18" fmla="*/ 68 w 132"/>
              <a:gd name="T19" fmla="*/ 100 h 188"/>
              <a:gd name="T20" fmla="*/ 67 w 132"/>
              <a:gd name="T21" fmla="*/ 101 h 188"/>
              <a:gd name="T22" fmla="*/ 66 w 132"/>
              <a:gd name="T23" fmla="*/ 101 h 188"/>
              <a:gd name="T24" fmla="*/ 37 w 132"/>
              <a:gd name="T25" fmla="*/ 65 h 188"/>
              <a:gd name="T26" fmla="*/ 52 w 132"/>
              <a:gd name="T27" fmla="*/ 28 h 188"/>
              <a:gd name="T28" fmla="*/ 73 w 132"/>
              <a:gd name="T29" fmla="*/ 25 h 188"/>
              <a:gd name="T30" fmla="*/ 94 w 132"/>
              <a:gd name="T31" fmla="*/ 23 h 188"/>
              <a:gd name="T32" fmla="*/ 104 w 132"/>
              <a:gd name="T33" fmla="*/ 12 h 188"/>
              <a:gd name="T34" fmla="*/ 105 w 132"/>
              <a:gd name="T35" fmla="*/ 7 h 188"/>
              <a:gd name="T36" fmla="*/ 46 w 132"/>
              <a:gd name="T37" fmla="*/ 8 h 188"/>
              <a:gd name="T38" fmla="*/ 4 w 132"/>
              <a:gd name="T39" fmla="*/ 58 h 188"/>
              <a:gd name="T40" fmla="*/ 0 w 132"/>
              <a:gd name="T41" fmla="*/ 55 h 188"/>
              <a:gd name="T42" fmla="*/ 43 w 132"/>
              <a:gd name="T43" fmla="*/ 4 h 188"/>
              <a:gd name="T44" fmla="*/ 105 w 132"/>
              <a:gd name="T45" fmla="*/ 2 h 188"/>
              <a:gd name="T46" fmla="*/ 109 w 132"/>
              <a:gd name="T47" fmla="*/ 3 h 188"/>
              <a:gd name="T48" fmla="*/ 109 w 132"/>
              <a:gd name="T49" fmla="*/ 14 h 188"/>
              <a:gd name="T50" fmla="*/ 96 w 132"/>
              <a:gd name="T51" fmla="*/ 27 h 188"/>
              <a:gd name="T52" fmla="*/ 73 w 132"/>
              <a:gd name="T53" fmla="*/ 30 h 188"/>
              <a:gd name="T54" fmla="*/ 55 w 132"/>
              <a:gd name="T55" fmla="*/ 32 h 188"/>
              <a:gd name="T56" fmla="*/ 42 w 132"/>
              <a:gd name="T57" fmla="*/ 65 h 188"/>
              <a:gd name="T58" fmla="*/ 66 w 132"/>
              <a:gd name="T59" fmla="*/ 96 h 188"/>
              <a:gd name="T60" fmla="*/ 87 w 132"/>
              <a:gd name="T61" fmla="*/ 81 h 188"/>
              <a:gd name="T62" fmla="*/ 101 w 132"/>
              <a:gd name="T63" fmla="*/ 71 h 188"/>
              <a:gd name="T64" fmla="*/ 123 w 132"/>
              <a:gd name="T65" fmla="*/ 67 h 188"/>
              <a:gd name="T66" fmla="*/ 132 w 132"/>
              <a:gd name="T67" fmla="*/ 78 h 188"/>
              <a:gd name="T68" fmla="*/ 132 w 132"/>
              <a:gd name="T69" fmla="*/ 79 h 188"/>
              <a:gd name="T70" fmla="*/ 132 w 132"/>
              <a:gd name="T71" fmla="*/ 80 h 188"/>
              <a:gd name="T72" fmla="*/ 70 w 132"/>
              <a:gd name="T73" fmla="*/ 143 h 188"/>
              <a:gd name="T74" fmla="*/ 44 w 132"/>
              <a:gd name="T75" fmla="*/ 161 h 188"/>
              <a:gd name="T76" fmla="*/ 35 w 132"/>
              <a:gd name="T77" fmla="*/ 167 h 188"/>
              <a:gd name="T78" fmla="*/ 13 w 132"/>
              <a:gd name="T79" fmla="*/ 188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2" h="188">
                <a:moveTo>
                  <a:pt x="13" y="188"/>
                </a:moveTo>
                <a:cubicBezTo>
                  <a:pt x="9" y="185"/>
                  <a:pt x="9" y="185"/>
                  <a:pt x="9" y="185"/>
                </a:cubicBezTo>
                <a:cubicBezTo>
                  <a:pt x="10" y="184"/>
                  <a:pt x="25" y="168"/>
                  <a:pt x="32" y="163"/>
                </a:cubicBezTo>
                <a:cubicBezTo>
                  <a:pt x="34" y="162"/>
                  <a:pt x="37" y="159"/>
                  <a:pt x="41" y="157"/>
                </a:cubicBezTo>
                <a:cubicBezTo>
                  <a:pt x="50" y="151"/>
                  <a:pt x="62" y="143"/>
                  <a:pt x="67" y="139"/>
                </a:cubicBezTo>
                <a:cubicBezTo>
                  <a:pt x="77" y="130"/>
                  <a:pt x="122" y="86"/>
                  <a:pt x="127" y="78"/>
                </a:cubicBezTo>
                <a:cubicBezTo>
                  <a:pt x="126" y="75"/>
                  <a:pt x="124" y="72"/>
                  <a:pt x="121" y="71"/>
                </a:cubicBezTo>
                <a:cubicBezTo>
                  <a:pt x="116" y="69"/>
                  <a:pt x="108" y="72"/>
                  <a:pt x="104" y="75"/>
                </a:cubicBezTo>
                <a:cubicBezTo>
                  <a:pt x="101" y="77"/>
                  <a:pt x="96" y="81"/>
                  <a:pt x="90" y="85"/>
                </a:cubicBezTo>
                <a:cubicBezTo>
                  <a:pt x="81" y="91"/>
                  <a:pt x="70" y="99"/>
                  <a:pt x="68" y="100"/>
                </a:cubicBezTo>
                <a:cubicBezTo>
                  <a:pt x="67" y="101"/>
                  <a:pt x="67" y="101"/>
                  <a:pt x="67" y="101"/>
                </a:cubicBezTo>
                <a:cubicBezTo>
                  <a:pt x="66" y="101"/>
                  <a:pt x="66" y="101"/>
                  <a:pt x="66" y="101"/>
                </a:cubicBezTo>
                <a:cubicBezTo>
                  <a:pt x="36" y="92"/>
                  <a:pt x="36" y="71"/>
                  <a:pt x="37" y="65"/>
                </a:cubicBezTo>
                <a:cubicBezTo>
                  <a:pt x="38" y="63"/>
                  <a:pt x="49" y="31"/>
                  <a:pt x="52" y="28"/>
                </a:cubicBezTo>
                <a:cubicBezTo>
                  <a:pt x="53" y="27"/>
                  <a:pt x="54" y="27"/>
                  <a:pt x="73" y="25"/>
                </a:cubicBezTo>
                <a:cubicBezTo>
                  <a:pt x="81" y="24"/>
                  <a:pt x="92" y="23"/>
                  <a:pt x="94" y="23"/>
                </a:cubicBezTo>
                <a:cubicBezTo>
                  <a:pt x="98" y="22"/>
                  <a:pt x="102" y="17"/>
                  <a:pt x="104" y="12"/>
                </a:cubicBezTo>
                <a:cubicBezTo>
                  <a:pt x="105" y="10"/>
                  <a:pt x="105" y="8"/>
                  <a:pt x="105" y="7"/>
                </a:cubicBezTo>
                <a:cubicBezTo>
                  <a:pt x="97" y="5"/>
                  <a:pt x="50" y="5"/>
                  <a:pt x="46" y="8"/>
                </a:cubicBezTo>
                <a:cubicBezTo>
                  <a:pt x="30" y="23"/>
                  <a:pt x="10" y="50"/>
                  <a:pt x="4" y="58"/>
                </a:cubicBezTo>
                <a:cubicBezTo>
                  <a:pt x="0" y="55"/>
                  <a:pt x="0" y="55"/>
                  <a:pt x="0" y="55"/>
                </a:cubicBezTo>
                <a:cubicBezTo>
                  <a:pt x="6" y="47"/>
                  <a:pt x="26" y="20"/>
                  <a:pt x="43" y="4"/>
                </a:cubicBezTo>
                <a:cubicBezTo>
                  <a:pt x="48" y="0"/>
                  <a:pt x="98" y="1"/>
                  <a:pt x="105" y="2"/>
                </a:cubicBezTo>
                <a:cubicBezTo>
                  <a:pt x="107" y="2"/>
                  <a:pt x="108" y="2"/>
                  <a:pt x="109" y="3"/>
                </a:cubicBezTo>
                <a:cubicBezTo>
                  <a:pt x="110" y="6"/>
                  <a:pt x="111" y="10"/>
                  <a:pt x="109" y="14"/>
                </a:cubicBezTo>
                <a:cubicBezTo>
                  <a:pt x="107" y="19"/>
                  <a:pt x="102" y="26"/>
                  <a:pt x="96" y="27"/>
                </a:cubicBezTo>
                <a:cubicBezTo>
                  <a:pt x="93" y="28"/>
                  <a:pt x="85" y="29"/>
                  <a:pt x="73" y="30"/>
                </a:cubicBezTo>
                <a:cubicBezTo>
                  <a:pt x="66" y="31"/>
                  <a:pt x="58" y="32"/>
                  <a:pt x="55" y="32"/>
                </a:cubicBezTo>
                <a:cubicBezTo>
                  <a:pt x="53" y="36"/>
                  <a:pt x="43" y="63"/>
                  <a:pt x="42" y="65"/>
                </a:cubicBezTo>
                <a:cubicBezTo>
                  <a:pt x="41" y="72"/>
                  <a:pt x="41" y="88"/>
                  <a:pt x="66" y="96"/>
                </a:cubicBezTo>
                <a:cubicBezTo>
                  <a:pt x="69" y="93"/>
                  <a:pt x="77" y="88"/>
                  <a:pt x="87" y="81"/>
                </a:cubicBezTo>
                <a:cubicBezTo>
                  <a:pt x="93" y="77"/>
                  <a:pt x="98" y="73"/>
                  <a:pt x="101" y="71"/>
                </a:cubicBezTo>
                <a:cubicBezTo>
                  <a:pt x="107" y="67"/>
                  <a:pt x="116" y="64"/>
                  <a:pt x="123" y="67"/>
                </a:cubicBezTo>
                <a:cubicBezTo>
                  <a:pt x="126" y="68"/>
                  <a:pt x="130" y="71"/>
                  <a:pt x="132" y="78"/>
                </a:cubicBezTo>
                <a:cubicBezTo>
                  <a:pt x="132" y="79"/>
                  <a:pt x="132" y="79"/>
                  <a:pt x="132" y="79"/>
                </a:cubicBezTo>
                <a:cubicBezTo>
                  <a:pt x="132" y="80"/>
                  <a:pt x="132" y="80"/>
                  <a:pt x="132" y="80"/>
                </a:cubicBezTo>
                <a:cubicBezTo>
                  <a:pt x="129" y="86"/>
                  <a:pt x="78" y="136"/>
                  <a:pt x="70" y="143"/>
                </a:cubicBezTo>
                <a:cubicBezTo>
                  <a:pt x="65" y="147"/>
                  <a:pt x="53" y="155"/>
                  <a:pt x="44" y="161"/>
                </a:cubicBezTo>
                <a:cubicBezTo>
                  <a:pt x="40" y="164"/>
                  <a:pt x="37" y="166"/>
                  <a:pt x="35" y="167"/>
                </a:cubicBezTo>
                <a:cubicBezTo>
                  <a:pt x="28" y="172"/>
                  <a:pt x="14" y="187"/>
                  <a:pt x="13" y="188"/>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03"/>
          <p:cNvSpPr/>
          <p:nvPr/>
        </p:nvSpPr>
        <p:spPr bwMode="auto">
          <a:xfrm>
            <a:off x="4994170" y="4054133"/>
            <a:ext cx="343657" cy="246229"/>
          </a:xfrm>
          <a:custGeom>
            <a:avLst/>
            <a:gdLst>
              <a:gd name="T0" fmla="*/ 56 w 56"/>
              <a:gd name="T1" fmla="*/ 40 h 40"/>
              <a:gd name="T2" fmla="*/ 51 w 56"/>
              <a:gd name="T3" fmla="*/ 39 h 40"/>
              <a:gd name="T4" fmla="*/ 48 w 56"/>
              <a:gd name="T5" fmla="*/ 28 h 40"/>
              <a:gd name="T6" fmla="*/ 36 w 56"/>
              <a:gd name="T7" fmla="*/ 18 h 40"/>
              <a:gd name="T8" fmla="*/ 24 w 56"/>
              <a:gd name="T9" fmla="*/ 7 h 40"/>
              <a:gd name="T10" fmla="*/ 4 w 56"/>
              <a:gd name="T11" fmla="*/ 9 h 40"/>
              <a:gd name="T12" fmla="*/ 1 w 56"/>
              <a:gd name="T13" fmla="*/ 10 h 40"/>
              <a:gd name="T14" fmla="*/ 0 w 56"/>
              <a:gd name="T15" fmla="*/ 5 h 40"/>
              <a:gd name="T16" fmla="*/ 3 w 56"/>
              <a:gd name="T17" fmla="*/ 4 h 40"/>
              <a:gd name="T18" fmla="*/ 28 w 56"/>
              <a:gd name="T19" fmla="*/ 3 h 40"/>
              <a:gd name="T20" fmla="*/ 40 w 56"/>
              <a:gd name="T21" fmla="*/ 14 h 40"/>
              <a:gd name="T22" fmla="*/ 52 w 56"/>
              <a:gd name="T23" fmla="*/ 26 h 40"/>
              <a:gd name="T24" fmla="*/ 56 w 56"/>
              <a:gd name="T25"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40">
                <a:moveTo>
                  <a:pt x="56" y="40"/>
                </a:moveTo>
                <a:cubicBezTo>
                  <a:pt x="51" y="39"/>
                  <a:pt x="51" y="39"/>
                  <a:pt x="51" y="39"/>
                </a:cubicBezTo>
                <a:cubicBezTo>
                  <a:pt x="51" y="37"/>
                  <a:pt x="49" y="30"/>
                  <a:pt x="48" y="28"/>
                </a:cubicBezTo>
                <a:cubicBezTo>
                  <a:pt x="47" y="27"/>
                  <a:pt x="41" y="22"/>
                  <a:pt x="36" y="18"/>
                </a:cubicBezTo>
                <a:cubicBezTo>
                  <a:pt x="31" y="13"/>
                  <a:pt x="26" y="9"/>
                  <a:pt x="24" y="7"/>
                </a:cubicBezTo>
                <a:cubicBezTo>
                  <a:pt x="22" y="6"/>
                  <a:pt x="9" y="8"/>
                  <a:pt x="4" y="9"/>
                </a:cubicBezTo>
                <a:cubicBezTo>
                  <a:pt x="1" y="10"/>
                  <a:pt x="1" y="10"/>
                  <a:pt x="1" y="10"/>
                </a:cubicBezTo>
                <a:cubicBezTo>
                  <a:pt x="0" y="5"/>
                  <a:pt x="0" y="5"/>
                  <a:pt x="0" y="5"/>
                </a:cubicBezTo>
                <a:cubicBezTo>
                  <a:pt x="3" y="4"/>
                  <a:pt x="3" y="4"/>
                  <a:pt x="3" y="4"/>
                </a:cubicBezTo>
                <a:cubicBezTo>
                  <a:pt x="18" y="1"/>
                  <a:pt x="25" y="0"/>
                  <a:pt x="28" y="3"/>
                </a:cubicBezTo>
                <a:cubicBezTo>
                  <a:pt x="30" y="5"/>
                  <a:pt x="35" y="10"/>
                  <a:pt x="40" y="14"/>
                </a:cubicBezTo>
                <a:cubicBezTo>
                  <a:pt x="49" y="22"/>
                  <a:pt x="52" y="25"/>
                  <a:pt x="52" y="26"/>
                </a:cubicBezTo>
                <a:cubicBezTo>
                  <a:pt x="54" y="28"/>
                  <a:pt x="56" y="37"/>
                  <a:pt x="56" y="40"/>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04"/>
          <p:cNvSpPr/>
          <p:nvPr/>
        </p:nvSpPr>
        <p:spPr bwMode="auto">
          <a:xfrm>
            <a:off x="4944570" y="4213561"/>
            <a:ext cx="295829" cy="161201"/>
          </a:xfrm>
          <a:custGeom>
            <a:avLst/>
            <a:gdLst>
              <a:gd name="T0" fmla="*/ 44 w 48"/>
              <a:gd name="T1" fmla="*/ 26 h 26"/>
              <a:gd name="T2" fmla="*/ 43 w 48"/>
              <a:gd name="T3" fmla="*/ 22 h 26"/>
              <a:gd name="T4" fmla="*/ 42 w 48"/>
              <a:gd name="T5" fmla="*/ 17 h 26"/>
              <a:gd name="T6" fmla="*/ 40 w 48"/>
              <a:gd name="T7" fmla="*/ 15 h 26"/>
              <a:gd name="T8" fmla="*/ 26 w 48"/>
              <a:gd name="T9" fmla="*/ 5 h 26"/>
              <a:gd name="T10" fmla="*/ 3 w 48"/>
              <a:gd name="T11" fmla="*/ 10 h 26"/>
              <a:gd name="T12" fmla="*/ 1 w 48"/>
              <a:gd name="T13" fmla="*/ 11 h 26"/>
              <a:gd name="T14" fmla="*/ 0 w 48"/>
              <a:gd name="T15" fmla="*/ 6 h 26"/>
              <a:gd name="T16" fmla="*/ 1 w 48"/>
              <a:gd name="T17" fmla="*/ 6 h 26"/>
              <a:gd name="T18" fmla="*/ 26 w 48"/>
              <a:gd name="T19" fmla="*/ 0 h 26"/>
              <a:gd name="T20" fmla="*/ 26 w 48"/>
              <a:gd name="T21" fmla="*/ 0 h 26"/>
              <a:gd name="T22" fmla="*/ 27 w 48"/>
              <a:gd name="T23" fmla="*/ 0 h 26"/>
              <a:gd name="T24" fmla="*/ 43 w 48"/>
              <a:gd name="T25" fmla="*/ 11 h 26"/>
              <a:gd name="T26" fmla="*/ 46 w 48"/>
              <a:gd name="T27" fmla="*/ 14 h 26"/>
              <a:gd name="T28" fmla="*/ 46 w 48"/>
              <a:gd name="T29" fmla="*/ 14 h 26"/>
              <a:gd name="T30" fmla="*/ 47 w 48"/>
              <a:gd name="T31" fmla="*/ 15 h 26"/>
              <a:gd name="T32" fmla="*/ 48 w 48"/>
              <a:gd name="T33" fmla="*/ 21 h 26"/>
              <a:gd name="T34" fmla="*/ 48 w 48"/>
              <a:gd name="T35" fmla="*/ 24 h 26"/>
              <a:gd name="T36" fmla="*/ 44 w 48"/>
              <a:gd name="T3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 h="26">
                <a:moveTo>
                  <a:pt x="44" y="26"/>
                </a:moveTo>
                <a:cubicBezTo>
                  <a:pt x="44" y="25"/>
                  <a:pt x="43" y="24"/>
                  <a:pt x="43" y="22"/>
                </a:cubicBezTo>
                <a:cubicBezTo>
                  <a:pt x="43" y="21"/>
                  <a:pt x="42" y="18"/>
                  <a:pt x="42" y="17"/>
                </a:cubicBezTo>
                <a:cubicBezTo>
                  <a:pt x="41" y="16"/>
                  <a:pt x="41" y="16"/>
                  <a:pt x="40" y="15"/>
                </a:cubicBezTo>
                <a:cubicBezTo>
                  <a:pt x="36" y="12"/>
                  <a:pt x="30" y="7"/>
                  <a:pt x="26" y="5"/>
                </a:cubicBezTo>
                <a:cubicBezTo>
                  <a:pt x="18" y="7"/>
                  <a:pt x="10" y="8"/>
                  <a:pt x="3" y="10"/>
                </a:cubicBezTo>
                <a:cubicBezTo>
                  <a:pt x="1" y="11"/>
                  <a:pt x="1" y="11"/>
                  <a:pt x="1" y="11"/>
                </a:cubicBezTo>
                <a:cubicBezTo>
                  <a:pt x="0" y="6"/>
                  <a:pt x="0" y="6"/>
                  <a:pt x="0" y="6"/>
                </a:cubicBezTo>
                <a:cubicBezTo>
                  <a:pt x="1" y="6"/>
                  <a:pt x="1" y="6"/>
                  <a:pt x="1" y="6"/>
                </a:cubicBezTo>
                <a:cubicBezTo>
                  <a:pt x="10" y="4"/>
                  <a:pt x="17" y="2"/>
                  <a:pt x="26" y="0"/>
                </a:cubicBezTo>
                <a:cubicBezTo>
                  <a:pt x="26" y="0"/>
                  <a:pt x="26" y="0"/>
                  <a:pt x="26" y="0"/>
                </a:cubicBezTo>
                <a:cubicBezTo>
                  <a:pt x="27" y="0"/>
                  <a:pt x="27" y="0"/>
                  <a:pt x="27" y="0"/>
                </a:cubicBezTo>
                <a:cubicBezTo>
                  <a:pt x="32" y="3"/>
                  <a:pt x="38" y="8"/>
                  <a:pt x="43" y="11"/>
                </a:cubicBezTo>
                <a:cubicBezTo>
                  <a:pt x="44" y="12"/>
                  <a:pt x="45" y="13"/>
                  <a:pt x="46" y="14"/>
                </a:cubicBezTo>
                <a:cubicBezTo>
                  <a:pt x="46" y="14"/>
                  <a:pt x="46" y="14"/>
                  <a:pt x="46" y="14"/>
                </a:cubicBezTo>
                <a:cubicBezTo>
                  <a:pt x="47" y="15"/>
                  <a:pt x="47" y="15"/>
                  <a:pt x="47" y="15"/>
                </a:cubicBezTo>
                <a:cubicBezTo>
                  <a:pt x="47" y="16"/>
                  <a:pt x="47" y="18"/>
                  <a:pt x="48" y="21"/>
                </a:cubicBezTo>
                <a:cubicBezTo>
                  <a:pt x="48" y="23"/>
                  <a:pt x="48" y="24"/>
                  <a:pt x="48" y="24"/>
                </a:cubicBezTo>
                <a:lnTo>
                  <a:pt x="44" y="26"/>
                </a:ln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05"/>
          <p:cNvSpPr/>
          <p:nvPr/>
        </p:nvSpPr>
        <p:spPr bwMode="auto">
          <a:xfrm>
            <a:off x="4976456" y="4330476"/>
            <a:ext cx="115143" cy="92114"/>
          </a:xfrm>
          <a:custGeom>
            <a:avLst/>
            <a:gdLst>
              <a:gd name="T0" fmla="*/ 14 w 19"/>
              <a:gd name="T1" fmla="*/ 15 h 15"/>
              <a:gd name="T2" fmla="*/ 14 w 19"/>
              <a:gd name="T3" fmla="*/ 12 h 15"/>
              <a:gd name="T4" fmla="*/ 13 w 19"/>
              <a:gd name="T5" fmla="*/ 5 h 15"/>
              <a:gd name="T6" fmla="*/ 11 w 19"/>
              <a:gd name="T7" fmla="*/ 5 h 15"/>
              <a:gd name="T8" fmla="*/ 0 w 19"/>
              <a:gd name="T9" fmla="*/ 6 h 15"/>
              <a:gd name="T10" fmla="*/ 1 w 19"/>
              <a:gd name="T11" fmla="*/ 1 h 15"/>
              <a:gd name="T12" fmla="*/ 11 w 19"/>
              <a:gd name="T13" fmla="*/ 1 h 15"/>
              <a:gd name="T14" fmla="*/ 15 w 19"/>
              <a:gd name="T15" fmla="*/ 0 h 15"/>
              <a:gd name="T16" fmla="*/ 17 w 19"/>
              <a:gd name="T17" fmla="*/ 0 h 15"/>
              <a:gd name="T18" fmla="*/ 17 w 19"/>
              <a:gd name="T19" fmla="*/ 2 h 15"/>
              <a:gd name="T20" fmla="*/ 19 w 19"/>
              <a:gd name="T21" fmla="*/ 12 h 15"/>
              <a:gd name="T22" fmla="*/ 19 w 19"/>
              <a:gd name="T23" fmla="*/ 15 h 15"/>
              <a:gd name="T24" fmla="*/ 14 w 19"/>
              <a:gd name="T2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15">
                <a:moveTo>
                  <a:pt x="14" y="15"/>
                </a:moveTo>
                <a:cubicBezTo>
                  <a:pt x="14" y="14"/>
                  <a:pt x="14" y="13"/>
                  <a:pt x="14" y="12"/>
                </a:cubicBezTo>
                <a:cubicBezTo>
                  <a:pt x="14" y="10"/>
                  <a:pt x="14" y="8"/>
                  <a:pt x="13" y="5"/>
                </a:cubicBezTo>
                <a:cubicBezTo>
                  <a:pt x="12" y="5"/>
                  <a:pt x="12" y="5"/>
                  <a:pt x="11" y="5"/>
                </a:cubicBezTo>
                <a:cubicBezTo>
                  <a:pt x="8" y="6"/>
                  <a:pt x="4" y="6"/>
                  <a:pt x="0" y="6"/>
                </a:cubicBezTo>
                <a:cubicBezTo>
                  <a:pt x="1" y="1"/>
                  <a:pt x="1" y="1"/>
                  <a:pt x="1" y="1"/>
                </a:cubicBezTo>
                <a:cubicBezTo>
                  <a:pt x="4" y="1"/>
                  <a:pt x="8" y="1"/>
                  <a:pt x="11" y="1"/>
                </a:cubicBezTo>
                <a:cubicBezTo>
                  <a:pt x="12" y="0"/>
                  <a:pt x="14" y="0"/>
                  <a:pt x="15" y="0"/>
                </a:cubicBezTo>
                <a:cubicBezTo>
                  <a:pt x="17" y="0"/>
                  <a:pt x="17" y="0"/>
                  <a:pt x="17" y="0"/>
                </a:cubicBezTo>
                <a:cubicBezTo>
                  <a:pt x="17" y="2"/>
                  <a:pt x="17" y="2"/>
                  <a:pt x="17" y="2"/>
                </a:cubicBezTo>
                <a:cubicBezTo>
                  <a:pt x="19" y="7"/>
                  <a:pt x="19" y="10"/>
                  <a:pt x="19" y="12"/>
                </a:cubicBezTo>
                <a:cubicBezTo>
                  <a:pt x="19" y="13"/>
                  <a:pt x="19" y="14"/>
                  <a:pt x="19" y="15"/>
                </a:cubicBezTo>
                <a:lnTo>
                  <a:pt x="14" y="15"/>
                </a:ln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106"/>
          <p:cNvSpPr/>
          <p:nvPr/>
        </p:nvSpPr>
        <p:spPr bwMode="auto">
          <a:xfrm>
            <a:off x="5171313" y="4287961"/>
            <a:ext cx="37201" cy="109829"/>
          </a:xfrm>
          <a:custGeom>
            <a:avLst/>
            <a:gdLst>
              <a:gd name="T0" fmla="*/ 5 w 6"/>
              <a:gd name="T1" fmla="*/ 18 h 18"/>
              <a:gd name="T2" fmla="*/ 0 w 6"/>
              <a:gd name="T3" fmla="*/ 18 h 18"/>
              <a:gd name="T4" fmla="*/ 0 w 6"/>
              <a:gd name="T5" fmla="*/ 1 h 18"/>
              <a:gd name="T6" fmla="*/ 5 w 6"/>
              <a:gd name="T7" fmla="*/ 0 h 18"/>
              <a:gd name="T8" fmla="*/ 5 w 6"/>
              <a:gd name="T9" fmla="*/ 18 h 18"/>
            </a:gdLst>
            <a:ahLst/>
            <a:cxnLst>
              <a:cxn ang="0">
                <a:pos x="T0" y="T1"/>
              </a:cxn>
              <a:cxn ang="0">
                <a:pos x="T2" y="T3"/>
              </a:cxn>
              <a:cxn ang="0">
                <a:pos x="T4" y="T5"/>
              </a:cxn>
              <a:cxn ang="0">
                <a:pos x="T6" y="T7"/>
              </a:cxn>
              <a:cxn ang="0">
                <a:pos x="T8" y="T9"/>
              </a:cxn>
            </a:cxnLst>
            <a:rect l="0" t="0" r="r" b="b"/>
            <a:pathLst>
              <a:path w="6" h="18">
                <a:moveTo>
                  <a:pt x="5" y="18"/>
                </a:moveTo>
                <a:cubicBezTo>
                  <a:pt x="0" y="18"/>
                  <a:pt x="0" y="18"/>
                  <a:pt x="0" y="18"/>
                </a:cubicBezTo>
                <a:cubicBezTo>
                  <a:pt x="0" y="15"/>
                  <a:pt x="1" y="4"/>
                  <a:pt x="0" y="1"/>
                </a:cubicBezTo>
                <a:cubicBezTo>
                  <a:pt x="5" y="0"/>
                  <a:pt x="5" y="0"/>
                  <a:pt x="5" y="0"/>
                </a:cubicBezTo>
                <a:cubicBezTo>
                  <a:pt x="6" y="4"/>
                  <a:pt x="5" y="17"/>
                  <a:pt x="5" y="18"/>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07"/>
          <p:cNvSpPr/>
          <p:nvPr/>
        </p:nvSpPr>
        <p:spPr bwMode="auto">
          <a:xfrm>
            <a:off x="4466285" y="4644019"/>
            <a:ext cx="430458" cy="387943"/>
          </a:xfrm>
          <a:custGeom>
            <a:avLst/>
            <a:gdLst>
              <a:gd name="T0" fmla="*/ 62 w 70"/>
              <a:gd name="T1" fmla="*/ 63 h 63"/>
              <a:gd name="T2" fmla="*/ 27 w 70"/>
              <a:gd name="T3" fmla="*/ 42 h 63"/>
              <a:gd name="T4" fmla="*/ 5 w 70"/>
              <a:gd name="T5" fmla="*/ 4 h 63"/>
              <a:gd name="T6" fmla="*/ 16 w 70"/>
              <a:gd name="T7" fmla="*/ 3 h 63"/>
              <a:gd name="T8" fmla="*/ 15 w 70"/>
              <a:gd name="T9" fmla="*/ 7 h 63"/>
              <a:gd name="T10" fmla="*/ 10 w 70"/>
              <a:gd name="T11" fmla="*/ 7 h 63"/>
              <a:gd name="T12" fmla="*/ 30 w 70"/>
              <a:gd name="T13" fmla="*/ 39 h 63"/>
              <a:gd name="T14" fmla="*/ 64 w 70"/>
              <a:gd name="T15" fmla="*/ 57 h 63"/>
              <a:gd name="T16" fmla="*/ 59 w 70"/>
              <a:gd name="T17" fmla="*/ 45 h 63"/>
              <a:gd name="T18" fmla="*/ 63 w 70"/>
              <a:gd name="T19" fmla="*/ 43 h 63"/>
              <a:gd name="T20" fmla="*/ 67 w 70"/>
              <a:gd name="T21" fmla="*/ 61 h 63"/>
              <a:gd name="T22" fmla="*/ 62 w 70"/>
              <a:gd name="T23"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 h="63">
                <a:moveTo>
                  <a:pt x="62" y="63"/>
                </a:moveTo>
                <a:cubicBezTo>
                  <a:pt x="53" y="63"/>
                  <a:pt x="39" y="53"/>
                  <a:pt x="27" y="42"/>
                </a:cubicBezTo>
                <a:cubicBezTo>
                  <a:pt x="13" y="29"/>
                  <a:pt x="0" y="13"/>
                  <a:pt x="5" y="4"/>
                </a:cubicBezTo>
                <a:cubicBezTo>
                  <a:pt x="7" y="2"/>
                  <a:pt x="9" y="0"/>
                  <a:pt x="16" y="3"/>
                </a:cubicBezTo>
                <a:cubicBezTo>
                  <a:pt x="15" y="7"/>
                  <a:pt x="15" y="7"/>
                  <a:pt x="15" y="7"/>
                </a:cubicBezTo>
                <a:cubicBezTo>
                  <a:pt x="11" y="6"/>
                  <a:pt x="10" y="6"/>
                  <a:pt x="10" y="7"/>
                </a:cubicBezTo>
                <a:cubicBezTo>
                  <a:pt x="7" y="10"/>
                  <a:pt x="13" y="23"/>
                  <a:pt x="30" y="39"/>
                </a:cubicBezTo>
                <a:cubicBezTo>
                  <a:pt x="49" y="55"/>
                  <a:pt x="62" y="59"/>
                  <a:pt x="64" y="57"/>
                </a:cubicBezTo>
                <a:cubicBezTo>
                  <a:pt x="64" y="56"/>
                  <a:pt x="64" y="52"/>
                  <a:pt x="59" y="45"/>
                </a:cubicBezTo>
                <a:cubicBezTo>
                  <a:pt x="63" y="43"/>
                  <a:pt x="63" y="43"/>
                  <a:pt x="63" y="43"/>
                </a:cubicBezTo>
                <a:cubicBezTo>
                  <a:pt x="69" y="51"/>
                  <a:pt x="70" y="57"/>
                  <a:pt x="67" y="61"/>
                </a:cubicBezTo>
                <a:cubicBezTo>
                  <a:pt x="66" y="62"/>
                  <a:pt x="64" y="63"/>
                  <a:pt x="62" y="63"/>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08"/>
          <p:cNvSpPr/>
          <p:nvPr/>
        </p:nvSpPr>
        <p:spPr bwMode="auto">
          <a:xfrm>
            <a:off x="4374170" y="4711333"/>
            <a:ext cx="490686" cy="442857"/>
          </a:xfrm>
          <a:custGeom>
            <a:avLst/>
            <a:gdLst>
              <a:gd name="T0" fmla="*/ 72 w 80"/>
              <a:gd name="T1" fmla="*/ 72 h 72"/>
              <a:gd name="T2" fmla="*/ 58 w 80"/>
              <a:gd name="T3" fmla="*/ 67 h 72"/>
              <a:gd name="T4" fmla="*/ 31 w 80"/>
              <a:gd name="T5" fmla="*/ 46 h 72"/>
              <a:gd name="T6" fmla="*/ 8 w 80"/>
              <a:gd name="T7" fmla="*/ 21 h 72"/>
              <a:gd name="T8" fmla="*/ 3 w 80"/>
              <a:gd name="T9" fmla="*/ 2 h 72"/>
              <a:gd name="T10" fmla="*/ 14 w 80"/>
              <a:gd name="T11" fmla="*/ 2 h 72"/>
              <a:gd name="T12" fmla="*/ 12 w 80"/>
              <a:gd name="T13" fmla="*/ 6 h 72"/>
              <a:gd name="T14" fmla="*/ 7 w 80"/>
              <a:gd name="T15" fmla="*/ 6 h 72"/>
              <a:gd name="T16" fmla="*/ 12 w 80"/>
              <a:gd name="T17" fmla="*/ 18 h 72"/>
              <a:gd name="T18" fmla="*/ 34 w 80"/>
              <a:gd name="T19" fmla="*/ 43 h 72"/>
              <a:gd name="T20" fmla="*/ 61 w 80"/>
              <a:gd name="T21" fmla="*/ 63 h 72"/>
              <a:gd name="T22" fmla="*/ 73 w 80"/>
              <a:gd name="T23" fmla="*/ 67 h 72"/>
              <a:gd name="T24" fmla="*/ 69 w 80"/>
              <a:gd name="T25" fmla="*/ 56 h 72"/>
              <a:gd name="T26" fmla="*/ 73 w 80"/>
              <a:gd name="T27" fmla="*/ 53 h 72"/>
              <a:gd name="T28" fmla="*/ 77 w 80"/>
              <a:gd name="T29" fmla="*/ 70 h 72"/>
              <a:gd name="T30" fmla="*/ 72 w 80"/>
              <a:gd name="T31" fmla="*/ 7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0" h="72">
                <a:moveTo>
                  <a:pt x="72" y="72"/>
                </a:moveTo>
                <a:cubicBezTo>
                  <a:pt x="69" y="72"/>
                  <a:pt x="64" y="71"/>
                  <a:pt x="58" y="67"/>
                </a:cubicBezTo>
                <a:cubicBezTo>
                  <a:pt x="50" y="63"/>
                  <a:pt x="40" y="55"/>
                  <a:pt x="31" y="46"/>
                </a:cubicBezTo>
                <a:cubicBezTo>
                  <a:pt x="21" y="38"/>
                  <a:pt x="13" y="28"/>
                  <a:pt x="8" y="21"/>
                </a:cubicBezTo>
                <a:cubicBezTo>
                  <a:pt x="2" y="12"/>
                  <a:pt x="0" y="6"/>
                  <a:pt x="3" y="2"/>
                </a:cubicBezTo>
                <a:cubicBezTo>
                  <a:pt x="5" y="0"/>
                  <a:pt x="9" y="0"/>
                  <a:pt x="14" y="2"/>
                </a:cubicBezTo>
                <a:cubicBezTo>
                  <a:pt x="12" y="6"/>
                  <a:pt x="12" y="6"/>
                  <a:pt x="12" y="6"/>
                </a:cubicBezTo>
                <a:cubicBezTo>
                  <a:pt x="9" y="5"/>
                  <a:pt x="7" y="5"/>
                  <a:pt x="7" y="6"/>
                </a:cubicBezTo>
                <a:cubicBezTo>
                  <a:pt x="7" y="6"/>
                  <a:pt x="6" y="9"/>
                  <a:pt x="12" y="18"/>
                </a:cubicBezTo>
                <a:cubicBezTo>
                  <a:pt x="17" y="25"/>
                  <a:pt x="25" y="34"/>
                  <a:pt x="34" y="43"/>
                </a:cubicBezTo>
                <a:cubicBezTo>
                  <a:pt x="44" y="51"/>
                  <a:pt x="53" y="58"/>
                  <a:pt x="61" y="63"/>
                </a:cubicBezTo>
                <a:cubicBezTo>
                  <a:pt x="70" y="68"/>
                  <a:pt x="73" y="67"/>
                  <a:pt x="73" y="67"/>
                </a:cubicBezTo>
                <a:cubicBezTo>
                  <a:pt x="74" y="67"/>
                  <a:pt x="74" y="64"/>
                  <a:pt x="69" y="56"/>
                </a:cubicBezTo>
                <a:cubicBezTo>
                  <a:pt x="73" y="53"/>
                  <a:pt x="73" y="53"/>
                  <a:pt x="73" y="53"/>
                </a:cubicBezTo>
                <a:cubicBezTo>
                  <a:pt x="79" y="62"/>
                  <a:pt x="80" y="67"/>
                  <a:pt x="77" y="70"/>
                </a:cubicBezTo>
                <a:cubicBezTo>
                  <a:pt x="76" y="72"/>
                  <a:pt x="74" y="72"/>
                  <a:pt x="72" y="72"/>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09"/>
          <p:cNvSpPr/>
          <p:nvPr/>
        </p:nvSpPr>
        <p:spPr bwMode="auto">
          <a:xfrm>
            <a:off x="4404285" y="4668819"/>
            <a:ext cx="116914" cy="129315"/>
          </a:xfrm>
          <a:custGeom>
            <a:avLst/>
            <a:gdLst>
              <a:gd name="T0" fmla="*/ 11 w 66"/>
              <a:gd name="T1" fmla="*/ 73 h 73"/>
              <a:gd name="T2" fmla="*/ 0 w 66"/>
              <a:gd name="T3" fmla="*/ 59 h 73"/>
              <a:gd name="T4" fmla="*/ 56 w 66"/>
              <a:gd name="T5" fmla="*/ 0 h 73"/>
              <a:gd name="T6" fmla="*/ 66 w 66"/>
              <a:gd name="T7" fmla="*/ 10 h 73"/>
              <a:gd name="T8" fmla="*/ 11 w 66"/>
              <a:gd name="T9" fmla="*/ 73 h 73"/>
            </a:gdLst>
            <a:ahLst/>
            <a:cxnLst>
              <a:cxn ang="0">
                <a:pos x="T0" y="T1"/>
              </a:cxn>
              <a:cxn ang="0">
                <a:pos x="T2" y="T3"/>
              </a:cxn>
              <a:cxn ang="0">
                <a:pos x="T4" y="T5"/>
              </a:cxn>
              <a:cxn ang="0">
                <a:pos x="T6" y="T7"/>
              </a:cxn>
              <a:cxn ang="0">
                <a:pos x="T8" y="T9"/>
              </a:cxn>
            </a:cxnLst>
            <a:rect l="0" t="0" r="r" b="b"/>
            <a:pathLst>
              <a:path w="66" h="73">
                <a:moveTo>
                  <a:pt x="11" y="73"/>
                </a:moveTo>
                <a:lnTo>
                  <a:pt x="0" y="59"/>
                </a:lnTo>
                <a:lnTo>
                  <a:pt x="56" y="0"/>
                </a:lnTo>
                <a:lnTo>
                  <a:pt x="66" y="10"/>
                </a:lnTo>
                <a:lnTo>
                  <a:pt x="11" y="73"/>
                </a:ln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10"/>
          <p:cNvSpPr/>
          <p:nvPr/>
        </p:nvSpPr>
        <p:spPr bwMode="auto">
          <a:xfrm>
            <a:off x="4747942" y="4994762"/>
            <a:ext cx="129315" cy="134629"/>
          </a:xfrm>
          <a:custGeom>
            <a:avLst/>
            <a:gdLst>
              <a:gd name="T0" fmla="*/ 14 w 73"/>
              <a:gd name="T1" fmla="*/ 76 h 76"/>
              <a:gd name="T2" fmla="*/ 0 w 73"/>
              <a:gd name="T3" fmla="*/ 62 h 76"/>
              <a:gd name="T4" fmla="*/ 63 w 73"/>
              <a:gd name="T5" fmla="*/ 0 h 76"/>
              <a:gd name="T6" fmla="*/ 73 w 73"/>
              <a:gd name="T7" fmla="*/ 14 h 76"/>
              <a:gd name="T8" fmla="*/ 14 w 73"/>
              <a:gd name="T9" fmla="*/ 76 h 76"/>
            </a:gdLst>
            <a:ahLst/>
            <a:cxnLst>
              <a:cxn ang="0">
                <a:pos x="T0" y="T1"/>
              </a:cxn>
              <a:cxn ang="0">
                <a:pos x="T2" y="T3"/>
              </a:cxn>
              <a:cxn ang="0">
                <a:pos x="T4" y="T5"/>
              </a:cxn>
              <a:cxn ang="0">
                <a:pos x="T6" y="T7"/>
              </a:cxn>
              <a:cxn ang="0">
                <a:pos x="T8" y="T9"/>
              </a:cxn>
            </a:cxnLst>
            <a:rect l="0" t="0" r="r" b="b"/>
            <a:pathLst>
              <a:path w="73" h="76">
                <a:moveTo>
                  <a:pt x="14" y="76"/>
                </a:moveTo>
                <a:lnTo>
                  <a:pt x="0" y="62"/>
                </a:lnTo>
                <a:lnTo>
                  <a:pt x="63" y="0"/>
                </a:lnTo>
                <a:lnTo>
                  <a:pt x="73" y="14"/>
                </a:lnTo>
                <a:lnTo>
                  <a:pt x="14" y="76"/>
                </a:ln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11"/>
          <p:cNvSpPr/>
          <p:nvPr/>
        </p:nvSpPr>
        <p:spPr bwMode="auto">
          <a:xfrm>
            <a:off x="4209428" y="4730819"/>
            <a:ext cx="201943" cy="226743"/>
          </a:xfrm>
          <a:custGeom>
            <a:avLst/>
            <a:gdLst>
              <a:gd name="T0" fmla="*/ 10 w 114"/>
              <a:gd name="T1" fmla="*/ 128 h 128"/>
              <a:gd name="T2" fmla="*/ 0 w 114"/>
              <a:gd name="T3" fmla="*/ 114 h 128"/>
              <a:gd name="T4" fmla="*/ 104 w 114"/>
              <a:gd name="T5" fmla="*/ 0 h 128"/>
              <a:gd name="T6" fmla="*/ 114 w 114"/>
              <a:gd name="T7" fmla="*/ 14 h 128"/>
              <a:gd name="T8" fmla="*/ 10 w 114"/>
              <a:gd name="T9" fmla="*/ 128 h 128"/>
            </a:gdLst>
            <a:ahLst/>
            <a:cxnLst>
              <a:cxn ang="0">
                <a:pos x="T0" y="T1"/>
              </a:cxn>
              <a:cxn ang="0">
                <a:pos x="T2" y="T3"/>
              </a:cxn>
              <a:cxn ang="0">
                <a:pos x="T4" y="T5"/>
              </a:cxn>
              <a:cxn ang="0">
                <a:pos x="T6" y="T7"/>
              </a:cxn>
              <a:cxn ang="0">
                <a:pos x="T8" y="T9"/>
              </a:cxn>
            </a:cxnLst>
            <a:rect l="0" t="0" r="r" b="b"/>
            <a:pathLst>
              <a:path w="114" h="128">
                <a:moveTo>
                  <a:pt x="10" y="128"/>
                </a:moveTo>
                <a:lnTo>
                  <a:pt x="0" y="114"/>
                </a:lnTo>
                <a:lnTo>
                  <a:pt x="104" y="0"/>
                </a:lnTo>
                <a:lnTo>
                  <a:pt x="114" y="14"/>
                </a:lnTo>
                <a:lnTo>
                  <a:pt x="10" y="128"/>
                </a:ln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112"/>
          <p:cNvSpPr/>
          <p:nvPr/>
        </p:nvSpPr>
        <p:spPr bwMode="auto">
          <a:xfrm>
            <a:off x="4645199" y="5124076"/>
            <a:ext cx="207258" cy="219657"/>
          </a:xfrm>
          <a:custGeom>
            <a:avLst/>
            <a:gdLst>
              <a:gd name="T0" fmla="*/ 13 w 117"/>
              <a:gd name="T1" fmla="*/ 124 h 124"/>
              <a:gd name="T2" fmla="*/ 0 w 117"/>
              <a:gd name="T3" fmla="*/ 114 h 124"/>
              <a:gd name="T4" fmla="*/ 103 w 117"/>
              <a:gd name="T5" fmla="*/ 0 h 124"/>
              <a:gd name="T6" fmla="*/ 117 w 117"/>
              <a:gd name="T7" fmla="*/ 10 h 124"/>
              <a:gd name="T8" fmla="*/ 13 w 117"/>
              <a:gd name="T9" fmla="*/ 124 h 124"/>
            </a:gdLst>
            <a:ahLst/>
            <a:cxnLst>
              <a:cxn ang="0">
                <a:pos x="T0" y="T1"/>
              </a:cxn>
              <a:cxn ang="0">
                <a:pos x="T2" y="T3"/>
              </a:cxn>
              <a:cxn ang="0">
                <a:pos x="T4" y="T5"/>
              </a:cxn>
              <a:cxn ang="0">
                <a:pos x="T6" y="T7"/>
              </a:cxn>
              <a:cxn ang="0">
                <a:pos x="T8" y="T9"/>
              </a:cxn>
            </a:cxnLst>
            <a:rect l="0" t="0" r="r" b="b"/>
            <a:pathLst>
              <a:path w="117" h="124">
                <a:moveTo>
                  <a:pt x="13" y="124"/>
                </a:moveTo>
                <a:lnTo>
                  <a:pt x="0" y="114"/>
                </a:lnTo>
                <a:lnTo>
                  <a:pt x="103" y="0"/>
                </a:lnTo>
                <a:lnTo>
                  <a:pt x="117" y="10"/>
                </a:lnTo>
                <a:lnTo>
                  <a:pt x="13" y="124"/>
                </a:ln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113"/>
          <p:cNvSpPr>
            <a:spLocks noEditPoints="1"/>
          </p:cNvSpPr>
          <p:nvPr/>
        </p:nvSpPr>
        <p:spPr bwMode="auto">
          <a:xfrm>
            <a:off x="4680628" y="4987676"/>
            <a:ext cx="99200" cy="79715"/>
          </a:xfrm>
          <a:custGeom>
            <a:avLst/>
            <a:gdLst>
              <a:gd name="T0" fmla="*/ 9 w 16"/>
              <a:gd name="T1" fmla="*/ 13 h 13"/>
              <a:gd name="T2" fmla="*/ 6 w 16"/>
              <a:gd name="T3" fmla="*/ 12 h 13"/>
              <a:gd name="T4" fmla="*/ 1 w 16"/>
              <a:gd name="T5" fmla="*/ 4 h 13"/>
              <a:gd name="T6" fmla="*/ 10 w 16"/>
              <a:gd name="T7" fmla="*/ 2 h 13"/>
              <a:gd name="T8" fmla="*/ 14 w 16"/>
              <a:gd name="T9" fmla="*/ 10 h 13"/>
              <a:gd name="T10" fmla="*/ 9 w 16"/>
              <a:gd name="T11" fmla="*/ 13 h 13"/>
              <a:gd name="T12" fmla="*/ 6 w 16"/>
              <a:gd name="T13" fmla="*/ 6 h 13"/>
              <a:gd name="T14" fmla="*/ 8 w 16"/>
              <a:gd name="T15" fmla="*/ 7 h 13"/>
              <a:gd name="T16" fmla="*/ 10 w 16"/>
              <a:gd name="T17" fmla="*/ 8 h 13"/>
              <a:gd name="T18" fmla="*/ 8 w 16"/>
              <a:gd name="T19" fmla="*/ 6 h 13"/>
              <a:gd name="T20" fmla="*/ 6 w 16"/>
              <a:gd name="T21"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3">
                <a:moveTo>
                  <a:pt x="9" y="13"/>
                </a:moveTo>
                <a:cubicBezTo>
                  <a:pt x="8" y="13"/>
                  <a:pt x="7" y="12"/>
                  <a:pt x="6" y="12"/>
                </a:cubicBezTo>
                <a:cubicBezTo>
                  <a:pt x="2" y="10"/>
                  <a:pt x="0" y="7"/>
                  <a:pt x="1" y="4"/>
                </a:cubicBezTo>
                <a:cubicBezTo>
                  <a:pt x="3" y="1"/>
                  <a:pt x="7" y="0"/>
                  <a:pt x="10" y="2"/>
                </a:cubicBezTo>
                <a:cubicBezTo>
                  <a:pt x="14" y="3"/>
                  <a:pt x="16" y="7"/>
                  <a:pt x="14" y="10"/>
                </a:cubicBezTo>
                <a:cubicBezTo>
                  <a:pt x="14" y="11"/>
                  <a:pt x="12" y="13"/>
                  <a:pt x="9" y="13"/>
                </a:cubicBezTo>
                <a:close/>
                <a:moveTo>
                  <a:pt x="6" y="6"/>
                </a:moveTo>
                <a:cubicBezTo>
                  <a:pt x="6" y="6"/>
                  <a:pt x="7" y="7"/>
                  <a:pt x="8" y="7"/>
                </a:cubicBezTo>
                <a:cubicBezTo>
                  <a:pt x="8" y="8"/>
                  <a:pt x="9" y="8"/>
                  <a:pt x="10" y="8"/>
                </a:cubicBezTo>
                <a:cubicBezTo>
                  <a:pt x="9" y="7"/>
                  <a:pt x="9" y="7"/>
                  <a:pt x="8" y="6"/>
                </a:cubicBezTo>
                <a:cubicBezTo>
                  <a:pt x="7" y="6"/>
                  <a:pt x="7" y="6"/>
                  <a:pt x="6" y="6"/>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114"/>
          <p:cNvSpPr/>
          <p:nvPr/>
        </p:nvSpPr>
        <p:spPr bwMode="auto">
          <a:xfrm>
            <a:off x="5674399" y="3329619"/>
            <a:ext cx="44286" cy="233829"/>
          </a:xfrm>
          <a:custGeom>
            <a:avLst/>
            <a:gdLst>
              <a:gd name="T0" fmla="*/ 3 w 7"/>
              <a:gd name="T1" fmla="*/ 38 h 38"/>
              <a:gd name="T2" fmla="*/ 2 w 7"/>
              <a:gd name="T3" fmla="*/ 38 h 38"/>
              <a:gd name="T4" fmla="*/ 0 w 7"/>
              <a:gd name="T5" fmla="*/ 35 h 38"/>
              <a:gd name="T6" fmla="*/ 1 w 7"/>
              <a:gd name="T7" fmla="*/ 3 h 38"/>
              <a:gd name="T8" fmla="*/ 4 w 7"/>
              <a:gd name="T9" fmla="*/ 0 h 38"/>
              <a:gd name="T10" fmla="*/ 7 w 7"/>
              <a:gd name="T11" fmla="*/ 4 h 38"/>
              <a:gd name="T12" fmla="*/ 6 w 7"/>
              <a:gd name="T13" fmla="*/ 36 h 38"/>
              <a:gd name="T14" fmla="*/ 3 w 7"/>
              <a:gd name="T15" fmla="*/ 3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38">
                <a:moveTo>
                  <a:pt x="3" y="38"/>
                </a:moveTo>
                <a:cubicBezTo>
                  <a:pt x="3" y="38"/>
                  <a:pt x="3" y="38"/>
                  <a:pt x="2" y="38"/>
                </a:cubicBezTo>
                <a:cubicBezTo>
                  <a:pt x="1" y="38"/>
                  <a:pt x="0" y="37"/>
                  <a:pt x="0" y="35"/>
                </a:cubicBezTo>
                <a:cubicBezTo>
                  <a:pt x="0" y="26"/>
                  <a:pt x="0" y="17"/>
                  <a:pt x="1" y="3"/>
                </a:cubicBezTo>
                <a:cubicBezTo>
                  <a:pt x="1" y="1"/>
                  <a:pt x="3" y="0"/>
                  <a:pt x="4" y="0"/>
                </a:cubicBezTo>
                <a:cubicBezTo>
                  <a:pt x="6" y="0"/>
                  <a:pt x="7" y="2"/>
                  <a:pt x="7" y="4"/>
                </a:cubicBezTo>
                <a:cubicBezTo>
                  <a:pt x="6" y="17"/>
                  <a:pt x="6" y="26"/>
                  <a:pt x="6" y="36"/>
                </a:cubicBezTo>
                <a:cubicBezTo>
                  <a:pt x="6" y="37"/>
                  <a:pt x="4" y="38"/>
                  <a:pt x="3" y="38"/>
                </a:cubicBezTo>
                <a:close/>
              </a:path>
            </a:pathLst>
          </a:custGeom>
          <a:solidFill>
            <a:srgbClr val="E9C12E"/>
          </a:solidFill>
          <a:ln>
            <a:noFill/>
          </a:ln>
        </p:spPr>
        <p:txBody>
          <a:bodyPr vert="horz" wrap="square" lIns="91440" tIns="45720" rIns="91440" bIns="45720" numCol="1" anchor="t" anchorCtr="0" compatLnSpc="1"/>
          <a:lstStyle/>
          <a:p>
            <a:endParaRPr lang="zh-CN" altLang="en-US"/>
          </a:p>
        </p:txBody>
      </p:sp>
      <p:sp>
        <p:nvSpPr>
          <p:cNvPr id="109" name="Freeform 115"/>
          <p:cNvSpPr/>
          <p:nvPr/>
        </p:nvSpPr>
        <p:spPr bwMode="auto">
          <a:xfrm>
            <a:off x="5589371" y="3324304"/>
            <a:ext cx="221429" cy="47829"/>
          </a:xfrm>
          <a:custGeom>
            <a:avLst/>
            <a:gdLst>
              <a:gd name="T0" fmla="*/ 33 w 36"/>
              <a:gd name="T1" fmla="*/ 8 h 8"/>
              <a:gd name="T2" fmla="*/ 32 w 36"/>
              <a:gd name="T3" fmla="*/ 8 h 8"/>
              <a:gd name="T4" fmla="*/ 22 w 36"/>
              <a:gd name="T5" fmla="*/ 8 h 8"/>
              <a:gd name="T6" fmla="*/ 3 w 36"/>
              <a:gd name="T7" fmla="*/ 6 h 8"/>
              <a:gd name="T8" fmla="*/ 0 w 36"/>
              <a:gd name="T9" fmla="*/ 3 h 8"/>
              <a:gd name="T10" fmla="*/ 3 w 36"/>
              <a:gd name="T11" fmla="*/ 0 h 8"/>
              <a:gd name="T12" fmla="*/ 23 w 36"/>
              <a:gd name="T13" fmla="*/ 2 h 8"/>
              <a:gd name="T14" fmla="*/ 33 w 36"/>
              <a:gd name="T15" fmla="*/ 2 h 8"/>
              <a:gd name="T16" fmla="*/ 36 w 36"/>
              <a:gd name="T17" fmla="*/ 6 h 8"/>
              <a:gd name="T18" fmla="*/ 33 w 36"/>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8">
                <a:moveTo>
                  <a:pt x="33" y="8"/>
                </a:moveTo>
                <a:cubicBezTo>
                  <a:pt x="33" y="8"/>
                  <a:pt x="33" y="8"/>
                  <a:pt x="32" y="8"/>
                </a:cubicBezTo>
                <a:cubicBezTo>
                  <a:pt x="29" y="8"/>
                  <a:pt x="26" y="8"/>
                  <a:pt x="22" y="8"/>
                </a:cubicBezTo>
                <a:cubicBezTo>
                  <a:pt x="16" y="7"/>
                  <a:pt x="9" y="6"/>
                  <a:pt x="3" y="6"/>
                </a:cubicBezTo>
                <a:cubicBezTo>
                  <a:pt x="2" y="6"/>
                  <a:pt x="0" y="5"/>
                  <a:pt x="0" y="3"/>
                </a:cubicBezTo>
                <a:cubicBezTo>
                  <a:pt x="0" y="2"/>
                  <a:pt x="2" y="0"/>
                  <a:pt x="3" y="0"/>
                </a:cubicBezTo>
                <a:cubicBezTo>
                  <a:pt x="9" y="0"/>
                  <a:pt x="16" y="1"/>
                  <a:pt x="23" y="2"/>
                </a:cubicBezTo>
                <a:cubicBezTo>
                  <a:pt x="26" y="2"/>
                  <a:pt x="30" y="2"/>
                  <a:pt x="33" y="2"/>
                </a:cubicBezTo>
                <a:cubicBezTo>
                  <a:pt x="35" y="2"/>
                  <a:pt x="36" y="4"/>
                  <a:pt x="36" y="6"/>
                </a:cubicBezTo>
                <a:cubicBezTo>
                  <a:pt x="36" y="7"/>
                  <a:pt x="34" y="8"/>
                  <a:pt x="33" y="8"/>
                </a:cubicBezTo>
                <a:close/>
              </a:path>
            </a:pathLst>
          </a:custGeom>
          <a:solidFill>
            <a:srgbClr val="E9C12E"/>
          </a:solidFill>
          <a:ln>
            <a:noFill/>
          </a:ln>
        </p:spPr>
        <p:txBody>
          <a:bodyPr vert="horz" wrap="square" lIns="91440" tIns="45720" rIns="91440" bIns="45720" numCol="1" anchor="t" anchorCtr="0" compatLnSpc="1"/>
          <a:lstStyle/>
          <a:p>
            <a:endParaRPr lang="zh-CN" altLang="en-US"/>
          </a:p>
        </p:txBody>
      </p:sp>
      <p:sp>
        <p:nvSpPr>
          <p:cNvPr id="110" name="Freeform 116"/>
          <p:cNvSpPr/>
          <p:nvPr/>
        </p:nvSpPr>
        <p:spPr bwMode="auto">
          <a:xfrm>
            <a:off x="6189886" y="3802590"/>
            <a:ext cx="246229" cy="221429"/>
          </a:xfrm>
          <a:custGeom>
            <a:avLst/>
            <a:gdLst>
              <a:gd name="T0" fmla="*/ 38 w 40"/>
              <a:gd name="T1" fmla="*/ 36 h 36"/>
              <a:gd name="T2" fmla="*/ 36 w 40"/>
              <a:gd name="T3" fmla="*/ 34 h 36"/>
              <a:gd name="T4" fmla="*/ 34 w 40"/>
              <a:gd name="T5" fmla="*/ 23 h 36"/>
              <a:gd name="T6" fmla="*/ 31 w 40"/>
              <a:gd name="T7" fmla="*/ 11 h 36"/>
              <a:gd name="T8" fmla="*/ 26 w 40"/>
              <a:gd name="T9" fmla="*/ 23 h 36"/>
              <a:gd name="T10" fmla="*/ 21 w 40"/>
              <a:gd name="T11" fmla="*/ 33 h 36"/>
              <a:gd name="T12" fmla="*/ 19 w 40"/>
              <a:gd name="T13" fmla="*/ 34 h 36"/>
              <a:gd name="T14" fmla="*/ 18 w 40"/>
              <a:gd name="T15" fmla="*/ 33 h 36"/>
              <a:gd name="T16" fmla="*/ 10 w 40"/>
              <a:gd name="T17" fmla="*/ 8 h 36"/>
              <a:gd name="T18" fmla="*/ 4 w 40"/>
              <a:gd name="T19" fmla="*/ 31 h 36"/>
              <a:gd name="T20" fmla="*/ 2 w 40"/>
              <a:gd name="T21" fmla="*/ 33 h 36"/>
              <a:gd name="T22" fmla="*/ 0 w 40"/>
              <a:gd name="T23" fmla="*/ 31 h 36"/>
              <a:gd name="T24" fmla="*/ 8 w 40"/>
              <a:gd name="T25" fmla="*/ 1 h 36"/>
              <a:gd name="T26" fmla="*/ 10 w 40"/>
              <a:gd name="T27" fmla="*/ 0 h 36"/>
              <a:gd name="T28" fmla="*/ 12 w 40"/>
              <a:gd name="T29" fmla="*/ 1 h 36"/>
              <a:gd name="T30" fmla="*/ 20 w 40"/>
              <a:gd name="T31" fmla="*/ 26 h 36"/>
              <a:gd name="T32" fmla="*/ 22 w 40"/>
              <a:gd name="T33" fmla="*/ 21 h 36"/>
              <a:gd name="T34" fmla="*/ 30 w 40"/>
              <a:gd name="T35" fmla="*/ 3 h 36"/>
              <a:gd name="T36" fmla="*/ 32 w 40"/>
              <a:gd name="T37" fmla="*/ 2 h 36"/>
              <a:gd name="T38" fmla="*/ 34 w 40"/>
              <a:gd name="T39" fmla="*/ 3 h 36"/>
              <a:gd name="T40" fmla="*/ 38 w 40"/>
              <a:gd name="T41" fmla="*/ 22 h 36"/>
              <a:gd name="T42" fmla="*/ 40 w 40"/>
              <a:gd name="T43" fmla="*/ 33 h 36"/>
              <a:gd name="T44" fmla="*/ 38 w 40"/>
              <a:gd name="T45" fmla="*/ 36 h 36"/>
              <a:gd name="T46" fmla="*/ 38 w 40"/>
              <a:gd name="T47"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 h="36">
                <a:moveTo>
                  <a:pt x="38" y="36"/>
                </a:moveTo>
                <a:cubicBezTo>
                  <a:pt x="37" y="36"/>
                  <a:pt x="36" y="35"/>
                  <a:pt x="36" y="34"/>
                </a:cubicBezTo>
                <a:cubicBezTo>
                  <a:pt x="35" y="31"/>
                  <a:pt x="35" y="27"/>
                  <a:pt x="34" y="23"/>
                </a:cubicBezTo>
                <a:cubicBezTo>
                  <a:pt x="33" y="19"/>
                  <a:pt x="32" y="15"/>
                  <a:pt x="31" y="11"/>
                </a:cubicBezTo>
                <a:cubicBezTo>
                  <a:pt x="30" y="15"/>
                  <a:pt x="28" y="19"/>
                  <a:pt x="26" y="23"/>
                </a:cubicBezTo>
                <a:cubicBezTo>
                  <a:pt x="24" y="26"/>
                  <a:pt x="23" y="30"/>
                  <a:pt x="21" y="33"/>
                </a:cubicBezTo>
                <a:cubicBezTo>
                  <a:pt x="21" y="34"/>
                  <a:pt x="20" y="34"/>
                  <a:pt x="19" y="34"/>
                </a:cubicBezTo>
                <a:cubicBezTo>
                  <a:pt x="18" y="34"/>
                  <a:pt x="18" y="33"/>
                  <a:pt x="18" y="33"/>
                </a:cubicBezTo>
                <a:cubicBezTo>
                  <a:pt x="15" y="25"/>
                  <a:pt x="13" y="16"/>
                  <a:pt x="10" y="8"/>
                </a:cubicBezTo>
                <a:cubicBezTo>
                  <a:pt x="8" y="17"/>
                  <a:pt x="4" y="29"/>
                  <a:pt x="4" y="31"/>
                </a:cubicBezTo>
                <a:cubicBezTo>
                  <a:pt x="4" y="32"/>
                  <a:pt x="3" y="33"/>
                  <a:pt x="2" y="33"/>
                </a:cubicBezTo>
                <a:cubicBezTo>
                  <a:pt x="1" y="33"/>
                  <a:pt x="0" y="32"/>
                  <a:pt x="0" y="31"/>
                </a:cubicBezTo>
                <a:cubicBezTo>
                  <a:pt x="1" y="26"/>
                  <a:pt x="7" y="6"/>
                  <a:pt x="8" y="1"/>
                </a:cubicBezTo>
                <a:cubicBezTo>
                  <a:pt x="8" y="0"/>
                  <a:pt x="9" y="0"/>
                  <a:pt x="10" y="0"/>
                </a:cubicBezTo>
                <a:cubicBezTo>
                  <a:pt x="11" y="0"/>
                  <a:pt x="12" y="0"/>
                  <a:pt x="12" y="1"/>
                </a:cubicBezTo>
                <a:cubicBezTo>
                  <a:pt x="15" y="9"/>
                  <a:pt x="17" y="18"/>
                  <a:pt x="20" y="26"/>
                </a:cubicBezTo>
                <a:cubicBezTo>
                  <a:pt x="21" y="24"/>
                  <a:pt x="21" y="23"/>
                  <a:pt x="22" y="21"/>
                </a:cubicBezTo>
                <a:cubicBezTo>
                  <a:pt x="25" y="15"/>
                  <a:pt x="28" y="9"/>
                  <a:pt x="30" y="3"/>
                </a:cubicBezTo>
                <a:cubicBezTo>
                  <a:pt x="30" y="2"/>
                  <a:pt x="31" y="2"/>
                  <a:pt x="32" y="2"/>
                </a:cubicBezTo>
                <a:cubicBezTo>
                  <a:pt x="33" y="2"/>
                  <a:pt x="34" y="2"/>
                  <a:pt x="34" y="3"/>
                </a:cubicBezTo>
                <a:cubicBezTo>
                  <a:pt x="35" y="9"/>
                  <a:pt x="36" y="16"/>
                  <a:pt x="38" y="22"/>
                </a:cubicBezTo>
                <a:cubicBezTo>
                  <a:pt x="38" y="26"/>
                  <a:pt x="39" y="30"/>
                  <a:pt x="40" y="33"/>
                </a:cubicBezTo>
                <a:cubicBezTo>
                  <a:pt x="40" y="34"/>
                  <a:pt x="39" y="36"/>
                  <a:pt x="38" y="36"/>
                </a:cubicBezTo>
                <a:cubicBezTo>
                  <a:pt x="38" y="36"/>
                  <a:pt x="38" y="36"/>
                  <a:pt x="38" y="36"/>
                </a:cubicBezTo>
                <a:close/>
              </a:path>
            </a:pathLst>
          </a:custGeom>
          <a:solidFill>
            <a:srgbClr val="E9C12E"/>
          </a:solidFill>
          <a:ln>
            <a:noFill/>
          </a:ln>
        </p:spPr>
        <p:txBody>
          <a:bodyPr vert="horz" wrap="square" lIns="91440" tIns="45720" rIns="91440" bIns="45720" numCol="1" anchor="t" anchorCtr="0" compatLnSpc="1"/>
          <a:lstStyle/>
          <a:p>
            <a:endParaRPr lang="zh-CN" altLang="en-US"/>
          </a:p>
        </p:txBody>
      </p:sp>
      <p:sp>
        <p:nvSpPr>
          <p:cNvPr id="111" name="Freeform 117"/>
          <p:cNvSpPr/>
          <p:nvPr/>
        </p:nvSpPr>
        <p:spPr bwMode="auto">
          <a:xfrm>
            <a:off x="6184571" y="3244590"/>
            <a:ext cx="189543" cy="256858"/>
          </a:xfrm>
          <a:custGeom>
            <a:avLst/>
            <a:gdLst>
              <a:gd name="T0" fmla="*/ 28 w 31"/>
              <a:gd name="T1" fmla="*/ 42 h 42"/>
              <a:gd name="T2" fmla="*/ 27 w 31"/>
              <a:gd name="T3" fmla="*/ 42 h 42"/>
              <a:gd name="T4" fmla="*/ 11 w 31"/>
              <a:gd name="T5" fmla="*/ 42 h 42"/>
              <a:gd name="T6" fmla="*/ 3 w 31"/>
              <a:gd name="T7" fmla="*/ 42 h 42"/>
              <a:gd name="T8" fmla="*/ 3 w 31"/>
              <a:gd name="T9" fmla="*/ 42 h 42"/>
              <a:gd name="T10" fmla="*/ 0 w 31"/>
              <a:gd name="T11" fmla="*/ 39 h 42"/>
              <a:gd name="T12" fmla="*/ 0 w 31"/>
              <a:gd name="T13" fmla="*/ 14 h 42"/>
              <a:gd name="T14" fmla="*/ 0 w 31"/>
              <a:gd name="T15" fmla="*/ 3 h 42"/>
              <a:gd name="T16" fmla="*/ 3 w 31"/>
              <a:gd name="T17" fmla="*/ 0 h 42"/>
              <a:gd name="T18" fmla="*/ 26 w 31"/>
              <a:gd name="T19" fmla="*/ 1 h 42"/>
              <a:gd name="T20" fmla="*/ 28 w 31"/>
              <a:gd name="T21" fmla="*/ 1 h 42"/>
              <a:gd name="T22" fmla="*/ 31 w 31"/>
              <a:gd name="T23" fmla="*/ 4 h 42"/>
              <a:gd name="T24" fmla="*/ 28 w 31"/>
              <a:gd name="T25" fmla="*/ 7 h 42"/>
              <a:gd name="T26" fmla="*/ 26 w 31"/>
              <a:gd name="T27" fmla="*/ 7 h 42"/>
              <a:gd name="T28" fmla="*/ 6 w 31"/>
              <a:gd name="T29" fmla="*/ 6 h 42"/>
              <a:gd name="T30" fmla="*/ 6 w 31"/>
              <a:gd name="T31" fmla="*/ 14 h 42"/>
              <a:gd name="T32" fmla="*/ 6 w 31"/>
              <a:gd name="T33" fmla="*/ 36 h 42"/>
              <a:gd name="T34" fmla="*/ 11 w 31"/>
              <a:gd name="T35" fmla="*/ 36 h 42"/>
              <a:gd name="T36" fmla="*/ 28 w 31"/>
              <a:gd name="T37" fmla="*/ 36 h 42"/>
              <a:gd name="T38" fmla="*/ 31 w 31"/>
              <a:gd name="T39" fmla="*/ 40 h 42"/>
              <a:gd name="T40" fmla="*/ 28 w 31"/>
              <a:gd name="T41"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 h="42">
                <a:moveTo>
                  <a:pt x="28" y="42"/>
                </a:moveTo>
                <a:cubicBezTo>
                  <a:pt x="28" y="42"/>
                  <a:pt x="27" y="42"/>
                  <a:pt x="27" y="42"/>
                </a:cubicBezTo>
                <a:cubicBezTo>
                  <a:pt x="22" y="42"/>
                  <a:pt x="16" y="42"/>
                  <a:pt x="11" y="42"/>
                </a:cubicBezTo>
                <a:cubicBezTo>
                  <a:pt x="8" y="42"/>
                  <a:pt x="6" y="42"/>
                  <a:pt x="3" y="42"/>
                </a:cubicBezTo>
                <a:cubicBezTo>
                  <a:pt x="3" y="42"/>
                  <a:pt x="3" y="42"/>
                  <a:pt x="3" y="42"/>
                </a:cubicBezTo>
                <a:cubicBezTo>
                  <a:pt x="2" y="42"/>
                  <a:pt x="0" y="41"/>
                  <a:pt x="0" y="39"/>
                </a:cubicBezTo>
                <a:cubicBezTo>
                  <a:pt x="0" y="33"/>
                  <a:pt x="0" y="23"/>
                  <a:pt x="0" y="14"/>
                </a:cubicBezTo>
                <a:cubicBezTo>
                  <a:pt x="0" y="10"/>
                  <a:pt x="0" y="6"/>
                  <a:pt x="0" y="3"/>
                </a:cubicBezTo>
                <a:cubicBezTo>
                  <a:pt x="0" y="2"/>
                  <a:pt x="1" y="0"/>
                  <a:pt x="3" y="0"/>
                </a:cubicBezTo>
                <a:cubicBezTo>
                  <a:pt x="11" y="0"/>
                  <a:pt x="19" y="0"/>
                  <a:pt x="26" y="1"/>
                </a:cubicBezTo>
                <a:cubicBezTo>
                  <a:pt x="28" y="1"/>
                  <a:pt x="28" y="1"/>
                  <a:pt x="28" y="1"/>
                </a:cubicBezTo>
                <a:cubicBezTo>
                  <a:pt x="30" y="1"/>
                  <a:pt x="31" y="2"/>
                  <a:pt x="31" y="4"/>
                </a:cubicBezTo>
                <a:cubicBezTo>
                  <a:pt x="31" y="6"/>
                  <a:pt x="30" y="7"/>
                  <a:pt x="28" y="7"/>
                </a:cubicBezTo>
                <a:cubicBezTo>
                  <a:pt x="26" y="7"/>
                  <a:pt x="26" y="7"/>
                  <a:pt x="26" y="7"/>
                </a:cubicBezTo>
                <a:cubicBezTo>
                  <a:pt x="19" y="6"/>
                  <a:pt x="13" y="6"/>
                  <a:pt x="6" y="6"/>
                </a:cubicBezTo>
                <a:cubicBezTo>
                  <a:pt x="6" y="9"/>
                  <a:pt x="6" y="11"/>
                  <a:pt x="6" y="14"/>
                </a:cubicBezTo>
                <a:cubicBezTo>
                  <a:pt x="6" y="22"/>
                  <a:pt x="6" y="30"/>
                  <a:pt x="6" y="36"/>
                </a:cubicBezTo>
                <a:cubicBezTo>
                  <a:pt x="8" y="36"/>
                  <a:pt x="9" y="36"/>
                  <a:pt x="11" y="36"/>
                </a:cubicBezTo>
                <a:cubicBezTo>
                  <a:pt x="16" y="36"/>
                  <a:pt x="22" y="36"/>
                  <a:pt x="28" y="36"/>
                </a:cubicBezTo>
                <a:cubicBezTo>
                  <a:pt x="30" y="37"/>
                  <a:pt x="31" y="38"/>
                  <a:pt x="31" y="40"/>
                </a:cubicBezTo>
                <a:cubicBezTo>
                  <a:pt x="30" y="41"/>
                  <a:pt x="29" y="42"/>
                  <a:pt x="28" y="42"/>
                </a:cubicBezTo>
                <a:close/>
              </a:path>
            </a:pathLst>
          </a:custGeom>
          <a:solidFill>
            <a:srgbClr val="E9C12E"/>
          </a:solidFill>
          <a:ln>
            <a:noFill/>
          </a:ln>
        </p:spPr>
        <p:txBody>
          <a:bodyPr vert="horz" wrap="square" lIns="91440" tIns="45720" rIns="91440" bIns="45720" numCol="1" anchor="t" anchorCtr="0" compatLnSpc="1"/>
          <a:lstStyle/>
          <a:p>
            <a:endParaRPr lang="zh-CN" altLang="en-US"/>
          </a:p>
        </p:txBody>
      </p:sp>
      <p:sp>
        <p:nvSpPr>
          <p:cNvPr id="112" name="Freeform 118"/>
          <p:cNvSpPr/>
          <p:nvPr/>
        </p:nvSpPr>
        <p:spPr bwMode="auto">
          <a:xfrm>
            <a:off x="6184571" y="3361505"/>
            <a:ext cx="184229" cy="35429"/>
          </a:xfrm>
          <a:custGeom>
            <a:avLst/>
            <a:gdLst>
              <a:gd name="T0" fmla="*/ 27 w 30"/>
              <a:gd name="T1" fmla="*/ 6 h 6"/>
              <a:gd name="T2" fmla="*/ 27 w 30"/>
              <a:gd name="T3" fmla="*/ 6 h 6"/>
              <a:gd name="T4" fmla="*/ 3 w 30"/>
              <a:gd name="T5" fmla="*/ 6 h 6"/>
              <a:gd name="T6" fmla="*/ 0 w 30"/>
              <a:gd name="T7" fmla="*/ 3 h 6"/>
              <a:gd name="T8" fmla="*/ 3 w 30"/>
              <a:gd name="T9" fmla="*/ 0 h 6"/>
              <a:gd name="T10" fmla="*/ 27 w 30"/>
              <a:gd name="T11" fmla="*/ 0 h 6"/>
              <a:gd name="T12" fmla="*/ 30 w 30"/>
              <a:gd name="T13" fmla="*/ 3 h 6"/>
              <a:gd name="T14" fmla="*/ 27 w 30"/>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6">
                <a:moveTo>
                  <a:pt x="27" y="6"/>
                </a:moveTo>
                <a:cubicBezTo>
                  <a:pt x="27" y="6"/>
                  <a:pt x="27" y="6"/>
                  <a:pt x="27" y="6"/>
                </a:cubicBezTo>
                <a:cubicBezTo>
                  <a:pt x="16" y="6"/>
                  <a:pt x="10" y="6"/>
                  <a:pt x="3" y="6"/>
                </a:cubicBezTo>
                <a:cubicBezTo>
                  <a:pt x="1" y="6"/>
                  <a:pt x="0" y="4"/>
                  <a:pt x="0" y="3"/>
                </a:cubicBezTo>
                <a:cubicBezTo>
                  <a:pt x="0" y="1"/>
                  <a:pt x="1" y="0"/>
                  <a:pt x="3" y="0"/>
                </a:cubicBezTo>
                <a:cubicBezTo>
                  <a:pt x="10" y="0"/>
                  <a:pt x="16" y="0"/>
                  <a:pt x="27" y="0"/>
                </a:cubicBezTo>
                <a:cubicBezTo>
                  <a:pt x="28" y="0"/>
                  <a:pt x="30" y="2"/>
                  <a:pt x="30" y="3"/>
                </a:cubicBezTo>
                <a:cubicBezTo>
                  <a:pt x="30" y="5"/>
                  <a:pt x="28" y="6"/>
                  <a:pt x="27" y="6"/>
                </a:cubicBezTo>
                <a:close/>
              </a:path>
            </a:pathLst>
          </a:custGeom>
          <a:solidFill>
            <a:srgbClr val="E9C12E"/>
          </a:solidFill>
          <a:ln>
            <a:noFill/>
          </a:ln>
        </p:spPr>
        <p:txBody>
          <a:bodyPr vert="horz" wrap="square" lIns="91440" tIns="45720" rIns="91440" bIns="45720" numCol="1" anchor="t" anchorCtr="0" compatLnSpc="1"/>
          <a:lstStyle/>
          <a:p>
            <a:endParaRPr lang="zh-CN" altLang="en-US"/>
          </a:p>
        </p:txBody>
      </p:sp>
      <p:sp>
        <p:nvSpPr>
          <p:cNvPr id="113" name="Freeform 119"/>
          <p:cNvSpPr/>
          <p:nvPr/>
        </p:nvSpPr>
        <p:spPr bwMode="auto">
          <a:xfrm>
            <a:off x="5614171" y="3857505"/>
            <a:ext cx="177143" cy="233829"/>
          </a:xfrm>
          <a:custGeom>
            <a:avLst/>
            <a:gdLst>
              <a:gd name="T0" fmla="*/ 27 w 29"/>
              <a:gd name="T1" fmla="*/ 38 h 38"/>
              <a:gd name="T2" fmla="*/ 25 w 29"/>
              <a:gd name="T3" fmla="*/ 36 h 38"/>
              <a:gd name="T4" fmla="*/ 21 w 29"/>
              <a:gd name="T5" fmla="*/ 27 h 38"/>
              <a:gd name="T6" fmla="*/ 14 w 29"/>
              <a:gd name="T7" fmla="*/ 7 h 38"/>
              <a:gd name="T8" fmla="*/ 9 w 29"/>
              <a:gd name="T9" fmla="*/ 21 h 38"/>
              <a:gd name="T10" fmla="*/ 4 w 29"/>
              <a:gd name="T11" fmla="*/ 35 h 38"/>
              <a:gd name="T12" fmla="*/ 1 w 29"/>
              <a:gd name="T13" fmla="*/ 36 h 38"/>
              <a:gd name="T14" fmla="*/ 0 w 29"/>
              <a:gd name="T15" fmla="*/ 34 h 38"/>
              <a:gd name="T16" fmla="*/ 5 w 29"/>
              <a:gd name="T17" fmla="*/ 20 h 38"/>
              <a:gd name="T18" fmla="*/ 12 w 29"/>
              <a:gd name="T19" fmla="*/ 1 h 38"/>
              <a:gd name="T20" fmla="*/ 14 w 29"/>
              <a:gd name="T21" fmla="*/ 0 h 38"/>
              <a:gd name="T22" fmla="*/ 14 w 29"/>
              <a:gd name="T23" fmla="*/ 0 h 38"/>
              <a:gd name="T24" fmla="*/ 16 w 29"/>
              <a:gd name="T25" fmla="*/ 1 h 38"/>
              <a:gd name="T26" fmla="*/ 25 w 29"/>
              <a:gd name="T27" fmla="*/ 25 h 38"/>
              <a:gd name="T28" fmla="*/ 28 w 29"/>
              <a:gd name="T29" fmla="*/ 35 h 38"/>
              <a:gd name="T30" fmla="*/ 27 w 29"/>
              <a:gd name="T31" fmla="*/ 38 h 38"/>
              <a:gd name="T32" fmla="*/ 27 w 29"/>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38">
                <a:moveTo>
                  <a:pt x="27" y="38"/>
                </a:moveTo>
                <a:cubicBezTo>
                  <a:pt x="26" y="38"/>
                  <a:pt x="25" y="37"/>
                  <a:pt x="25" y="36"/>
                </a:cubicBezTo>
                <a:cubicBezTo>
                  <a:pt x="24" y="35"/>
                  <a:pt x="23" y="31"/>
                  <a:pt x="21" y="27"/>
                </a:cubicBezTo>
                <a:cubicBezTo>
                  <a:pt x="19" y="21"/>
                  <a:pt x="16" y="13"/>
                  <a:pt x="14" y="7"/>
                </a:cubicBezTo>
                <a:cubicBezTo>
                  <a:pt x="12" y="11"/>
                  <a:pt x="11" y="16"/>
                  <a:pt x="9" y="21"/>
                </a:cubicBezTo>
                <a:cubicBezTo>
                  <a:pt x="7" y="27"/>
                  <a:pt x="5" y="32"/>
                  <a:pt x="4" y="35"/>
                </a:cubicBezTo>
                <a:cubicBezTo>
                  <a:pt x="3" y="36"/>
                  <a:pt x="2" y="37"/>
                  <a:pt x="1" y="36"/>
                </a:cubicBezTo>
                <a:cubicBezTo>
                  <a:pt x="0" y="36"/>
                  <a:pt x="0" y="35"/>
                  <a:pt x="0" y="34"/>
                </a:cubicBezTo>
                <a:cubicBezTo>
                  <a:pt x="2" y="30"/>
                  <a:pt x="3" y="25"/>
                  <a:pt x="5" y="20"/>
                </a:cubicBezTo>
                <a:cubicBezTo>
                  <a:pt x="8" y="13"/>
                  <a:pt x="10" y="6"/>
                  <a:pt x="12" y="1"/>
                </a:cubicBezTo>
                <a:cubicBezTo>
                  <a:pt x="12" y="1"/>
                  <a:pt x="13" y="0"/>
                  <a:pt x="14" y="0"/>
                </a:cubicBezTo>
                <a:cubicBezTo>
                  <a:pt x="14" y="0"/>
                  <a:pt x="14" y="0"/>
                  <a:pt x="14" y="0"/>
                </a:cubicBezTo>
                <a:cubicBezTo>
                  <a:pt x="15" y="0"/>
                  <a:pt x="15" y="1"/>
                  <a:pt x="16" y="1"/>
                </a:cubicBezTo>
                <a:cubicBezTo>
                  <a:pt x="19" y="8"/>
                  <a:pt x="22" y="18"/>
                  <a:pt x="25" y="25"/>
                </a:cubicBezTo>
                <a:cubicBezTo>
                  <a:pt x="26" y="30"/>
                  <a:pt x="28" y="33"/>
                  <a:pt x="28" y="35"/>
                </a:cubicBezTo>
                <a:cubicBezTo>
                  <a:pt x="29" y="36"/>
                  <a:pt x="28" y="37"/>
                  <a:pt x="27" y="38"/>
                </a:cubicBezTo>
                <a:cubicBezTo>
                  <a:pt x="27" y="38"/>
                  <a:pt x="27" y="38"/>
                  <a:pt x="27" y="38"/>
                </a:cubicBezTo>
                <a:close/>
              </a:path>
            </a:pathLst>
          </a:custGeom>
          <a:solidFill>
            <a:srgbClr val="E9C12E"/>
          </a:solidFill>
          <a:ln>
            <a:noFill/>
          </a:ln>
        </p:spPr>
        <p:txBody>
          <a:bodyPr vert="horz" wrap="square" lIns="91440" tIns="45720" rIns="91440" bIns="45720" numCol="1" anchor="t" anchorCtr="0" compatLnSpc="1"/>
          <a:lstStyle/>
          <a:p>
            <a:endParaRPr lang="zh-CN" altLang="en-US"/>
          </a:p>
        </p:txBody>
      </p:sp>
      <p:sp>
        <p:nvSpPr>
          <p:cNvPr id="114" name="Freeform 120"/>
          <p:cNvSpPr/>
          <p:nvPr/>
        </p:nvSpPr>
        <p:spPr bwMode="auto">
          <a:xfrm>
            <a:off x="5607085" y="3986818"/>
            <a:ext cx="184229" cy="24800"/>
          </a:xfrm>
          <a:custGeom>
            <a:avLst/>
            <a:gdLst>
              <a:gd name="T0" fmla="*/ 28 w 30"/>
              <a:gd name="T1" fmla="*/ 4 h 4"/>
              <a:gd name="T2" fmla="*/ 18 w 30"/>
              <a:gd name="T3" fmla="*/ 4 h 4"/>
              <a:gd name="T4" fmla="*/ 2 w 30"/>
              <a:gd name="T5" fmla="*/ 4 h 4"/>
              <a:gd name="T6" fmla="*/ 2 w 30"/>
              <a:gd name="T7" fmla="*/ 4 h 4"/>
              <a:gd name="T8" fmla="*/ 0 w 30"/>
              <a:gd name="T9" fmla="*/ 2 h 4"/>
              <a:gd name="T10" fmla="*/ 2 w 30"/>
              <a:gd name="T11" fmla="*/ 0 h 4"/>
              <a:gd name="T12" fmla="*/ 18 w 30"/>
              <a:gd name="T13" fmla="*/ 0 h 4"/>
              <a:gd name="T14" fmla="*/ 28 w 30"/>
              <a:gd name="T15" fmla="*/ 0 h 4"/>
              <a:gd name="T16" fmla="*/ 30 w 30"/>
              <a:gd name="T17" fmla="*/ 2 h 4"/>
              <a:gd name="T18" fmla="*/ 28 w 30"/>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4">
                <a:moveTo>
                  <a:pt x="28" y="4"/>
                </a:moveTo>
                <a:cubicBezTo>
                  <a:pt x="25" y="4"/>
                  <a:pt x="22" y="4"/>
                  <a:pt x="18" y="4"/>
                </a:cubicBezTo>
                <a:cubicBezTo>
                  <a:pt x="12" y="4"/>
                  <a:pt x="6" y="4"/>
                  <a:pt x="2" y="4"/>
                </a:cubicBezTo>
                <a:cubicBezTo>
                  <a:pt x="2" y="4"/>
                  <a:pt x="2" y="4"/>
                  <a:pt x="2" y="4"/>
                </a:cubicBezTo>
                <a:cubicBezTo>
                  <a:pt x="1" y="4"/>
                  <a:pt x="0" y="3"/>
                  <a:pt x="0" y="2"/>
                </a:cubicBezTo>
                <a:cubicBezTo>
                  <a:pt x="0" y="1"/>
                  <a:pt x="1" y="0"/>
                  <a:pt x="2" y="0"/>
                </a:cubicBezTo>
                <a:cubicBezTo>
                  <a:pt x="6" y="0"/>
                  <a:pt x="12" y="0"/>
                  <a:pt x="18" y="0"/>
                </a:cubicBezTo>
                <a:cubicBezTo>
                  <a:pt x="22" y="0"/>
                  <a:pt x="25" y="0"/>
                  <a:pt x="28" y="0"/>
                </a:cubicBezTo>
                <a:cubicBezTo>
                  <a:pt x="29" y="0"/>
                  <a:pt x="30" y="1"/>
                  <a:pt x="30" y="2"/>
                </a:cubicBezTo>
                <a:cubicBezTo>
                  <a:pt x="30" y="3"/>
                  <a:pt x="29" y="4"/>
                  <a:pt x="28" y="4"/>
                </a:cubicBezTo>
                <a:close/>
              </a:path>
            </a:pathLst>
          </a:custGeom>
          <a:solidFill>
            <a:srgbClr val="E9C12E"/>
          </a:solidFill>
          <a:ln>
            <a:noFill/>
          </a:ln>
        </p:spPr>
        <p:txBody>
          <a:bodyPr vert="horz" wrap="square" lIns="91440" tIns="45720" rIns="91440" bIns="45720" numCol="1" anchor="t" anchorCtr="0" compatLnSpc="1"/>
          <a:lstStyle/>
          <a:p>
            <a:endParaRPr lang="zh-CN" altLang="en-US"/>
          </a:p>
        </p:txBody>
      </p:sp>
      <p:sp>
        <p:nvSpPr>
          <p:cNvPr id="115" name="文本框 114"/>
          <p:cNvSpPr txBox="1"/>
          <p:nvPr/>
        </p:nvSpPr>
        <p:spPr>
          <a:xfrm>
            <a:off x="8557113" y="1900637"/>
            <a:ext cx="1157689" cy="523220"/>
          </a:xfrm>
          <a:prstGeom prst="rect">
            <a:avLst/>
          </a:prstGeom>
          <a:noFill/>
        </p:spPr>
        <p:txBody>
          <a:bodyPr wrap="none" rtlCol="0">
            <a:spAutoFit/>
          </a:bodyPr>
          <a:lstStyle/>
          <a:p>
            <a:r>
              <a:rPr lang="zh-CN" altLang="en-US" sz="2800" b="1" spc="-300" dirty="0">
                <a:solidFill>
                  <a:srgbClr val="262626"/>
                </a:solidFill>
                <a:latin typeface="方正静蕾简体" panose="02000000000000000000" pitchFamily="2" charset="-122"/>
                <a:ea typeface="方正静蕾简体" panose="02000000000000000000" pitchFamily="2" charset="-122"/>
              </a:rPr>
              <a:t>小标题</a:t>
            </a:r>
            <a:endParaRPr lang="zh-CN" altLang="en-US" sz="2800" b="1" spc="-300" dirty="0">
              <a:solidFill>
                <a:srgbClr val="262626"/>
              </a:solidFill>
              <a:latin typeface="方正静蕾简体" panose="02000000000000000000" pitchFamily="2" charset="-122"/>
              <a:ea typeface="方正静蕾简体" panose="02000000000000000000" pitchFamily="2" charset="-122"/>
            </a:endParaRPr>
          </a:p>
        </p:txBody>
      </p:sp>
      <p:sp>
        <p:nvSpPr>
          <p:cNvPr id="116" name="文本框 115"/>
          <p:cNvSpPr txBox="1"/>
          <p:nvPr/>
        </p:nvSpPr>
        <p:spPr>
          <a:xfrm>
            <a:off x="8233841" y="2433601"/>
            <a:ext cx="3084399" cy="1015663"/>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solidFill>
                  <a:srgbClr val="262626"/>
                </a:solidFill>
                <a:latin typeface="方正静蕾简体" panose="02000000000000000000" pitchFamily="2" charset="-122"/>
                <a:ea typeface="方正静蕾简体" panose="02000000000000000000" pitchFamily="2" charset="-122"/>
              </a:rPr>
              <a:t>请在这里输入文字请在这里输入文字请在这里输入文字请在这里</a:t>
            </a:r>
            <a:r>
              <a:rPr lang="zh-CN" altLang="en-US">
                <a:solidFill>
                  <a:srgbClr val="262626"/>
                </a:solidFill>
                <a:latin typeface="方正静蕾简体" panose="02000000000000000000" pitchFamily="2" charset="-122"/>
                <a:ea typeface="方正静蕾简体" panose="02000000000000000000" pitchFamily="2" charset="-122"/>
              </a:rPr>
              <a:t>输入</a:t>
            </a:r>
            <a:r>
              <a:rPr lang="zh-CN" altLang="en-US" smtClean="0">
                <a:solidFill>
                  <a:srgbClr val="262626"/>
                </a:solidFill>
                <a:latin typeface="方正静蕾简体" panose="02000000000000000000" pitchFamily="2" charset="-122"/>
                <a:ea typeface="方正静蕾简体" panose="02000000000000000000" pitchFamily="2" charset="-122"/>
              </a:rPr>
              <a:t>文字</a:t>
            </a:r>
            <a:endParaRPr lang="zh-CN" altLang="en-US" dirty="0">
              <a:solidFill>
                <a:srgbClr val="262626"/>
              </a:solidFill>
              <a:latin typeface="方正静蕾简体" panose="02000000000000000000" pitchFamily="2" charset="-122"/>
              <a:ea typeface="方正静蕾简体" panose="02000000000000000000" pitchFamily="2" charset="-122"/>
            </a:endParaRPr>
          </a:p>
        </p:txBody>
      </p:sp>
      <p:sp>
        <p:nvSpPr>
          <p:cNvPr id="117" name="Freeform 30"/>
          <p:cNvSpPr>
            <a:spLocks noEditPoints="1"/>
          </p:cNvSpPr>
          <p:nvPr/>
        </p:nvSpPr>
        <p:spPr bwMode="auto">
          <a:xfrm>
            <a:off x="8233841" y="19562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262626"/>
          </a:solidFill>
          <a:ln>
            <a:noFill/>
          </a:ln>
        </p:spPr>
        <p:txBody>
          <a:bodyPr vert="horz" wrap="square" lIns="91440" tIns="45720" rIns="91440" bIns="45720" numCol="1" anchor="t" anchorCtr="0" compatLnSpc="1"/>
          <a:lstStyle/>
          <a:p>
            <a:endParaRPr lang="zh-CN" altLang="en-US">
              <a:solidFill>
                <a:schemeClr val="accent1">
                  <a:lumMod val="50000"/>
                </a:schemeClr>
              </a:solidFill>
            </a:endParaRPr>
          </a:p>
        </p:txBody>
      </p:sp>
      <p:sp>
        <p:nvSpPr>
          <p:cNvPr id="118" name="文本框 117"/>
          <p:cNvSpPr txBox="1"/>
          <p:nvPr/>
        </p:nvSpPr>
        <p:spPr>
          <a:xfrm>
            <a:off x="8616742" y="4001558"/>
            <a:ext cx="1157689" cy="523220"/>
          </a:xfrm>
          <a:prstGeom prst="rect">
            <a:avLst/>
          </a:prstGeom>
          <a:noFill/>
        </p:spPr>
        <p:txBody>
          <a:bodyPr wrap="none" rtlCol="0">
            <a:spAutoFit/>
          </a:bodyPr>
          <a:lstStyle/>
          <a:p>
            <a:r>
              <a:rPr lang="zh-CN" altLang="en-US" sz="2800" b="1" spc="-300" dirty="0">
                <a:solidFill>
                  <a:srgbClr val="262626"/>
                </a:solidFill>
                <a:latin typeface="方正静蕾简体" panose="02000000000000000000" pitchFamily="2" charset="-122"/>
                <a:ea typeface="方正静蕾简体" panose="02000000000000000000" pitchFamily="2" charset="-122"/>
              </a:rPr>
              <a:t>小标题</a:t>
            </a:r>
            <a:endParaRPr lang="zh-CN" altLang="en-US" sz="2800" b="1" spc="-300" dirty="0">
              <a:solidFill>
                <a:srgbClr val="262626"/>
              </a:solidFill>
              <a:latin typeface="方正静蕾简体" panose="02000000000000000000" pitchFamily="2" charset="-122"/>
              <a:ea typeface="方正静蕾简体" panose="02000000000000000000" pitchFamily="2" charset="-122"/>
            </a:endParaRPr>
          </a:p>
        </p:txBody>
      </p:sp>
      <p:sp>
        <p:nvSpPr>
          <p:cNvPr id="119" name="文本框 118"/>
          <p:cNvSpPr txBox="1"/>
          <p:nvPr/>
        </p:nvSpPr>
        <p:spPr>
          <a:xfrm>
            <a:off x="8293470" y="4534522"/>
            <a:ext cx="3084399" cy="1015663"/>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solidFill>
                  <a:srgbClr val="262626"/>
                </a:solidFill>
                <a:latin typeface="方正静蕾简体" panose="02000000000000000000" pitchFamily="2" charset="-122"/>
                <a:ea typeface="方正静蕾简体" panose="02000000000000000000" pitchFamily="2" charset="-122"/>
              </a:rPr>
              <a:t>请在这里输入文字请在这里输入文字请在这里输入文字请在这里</a:t>
            </a:r>
            <a:r>
              <a:rPr lang="zh-CN" altLang="en-US">
                <a:solidFill>
                  <a:srgbClr val="262626"/>
                </a:solidFill>
                <a:latin typeface="方正静蕾简体" panose="02000000000000000000" pitchFamily="2" charset="-122"/>
                <a:ea typeface="方正静蕾简体" panose="02000000000000000000" pitchFamily="2" charset="-122"/>
              </a:rPr>
              <a:t>输入</a:t>
            </a:r>
            <a:r>
              <a:rPr lang="zh-CN" altLang="en-US" smtClean="0">
                <a:solidFill>
                  <a:srgbClr val="262626"/>
                </a:solidFill>
                <a:latin typeface="方正静蕾简体" panose="02000000000000000000" pitchFamily="2" charset="-122"/>
                <a:ea typeface="方正静蕾简体" panose="02000000000000000000" pitchFamily="2" charset="-122"/>
              </a:rPr>
              <a:t>文字</a:t>
            </a:r>
            <a:endParaRPr lang="zh-CN" altLang="en-US" dirty="0">
              <a:solidFill>
                <a:srgbClr val="262626"/>
              </a:solidFill>
              <a:latin typeface="方正静蕾简体" panose="02000000000000000000" pitchFamily="2" charset="-122"/>
              <a:ea typeface="方正静蕾简体" panose="02000000000000000000" pitchFamily="2" charset="-122"/>
            </a:endParaRPr>
          </a:p>
        </p:txBody>
      </p:sp>
      <p:sp>
        <p:nvSpPr>
          <p:cNvPr id="120" name="Freeform 30"/>
          <p:cNvSpPr>
            <a:spLocks noEditPoints="1"/>
          </p:cNvSpPr>
          <p:nvPr/>
        </p:nvSpPr>
        <p:spPr bwMode="auto">
          <a:xfrm>
            <a:off x="8293470" y="4057160"/>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262626"/>
          </a:solidFill>
          <a:ln>
            <a:noFill/>
          </a:ln>
        </p:spPr>
        <p:txBody>
          <a:bodyPr vert="horz" wrap="square" lIns="91440" tIns="45720" rIns="91440" bIns="45720" numCol="1" anchor="t" anchorCtr="0" compatLnSpc="1"/>
          <a:lstStyle/>
          <a:p>
            <a:endParaRPr lang="zh-CN" altLang="en-US">
              <a:solidFill>
                <a:schemeClr val="accent1">
                  <a:lumMod val="50000"/>
                </a:schemeClr>
              </a:solidFill>
            </a:endParaRPr>
          </a:p>
        </p:txBody>
      </p:sp>
      <p:sp>
        <p:nvSpPr>
          <p:cNvPr id="121" name="文本框 120"/>
          <p:cNvSpPr txBox="1"/>
          <p:nvPr/>
        </p:nvSpPr>
        <p:spPr>
          <a:xfrm>
            <a:off x="1108942" y="1787827"/>
            <a:ext cx="1157689" cy="523220"/>
          </a:xfrm>
          <a:prstGeom prst="rect">
            <a:avLst/>
          </a:prstGeom>
          <a:noFill/>
        </p:spPr>
        <p:txBody>
          <a:bodyPr wrap="none" rtlCol="0">
            <a:spAutoFit/>
          </a:bodyPr>
          <a:lstStyle/>
          <a:p>
            <a:r>
              <a:rPr lang="zh-CN" altLang="en-US" sz="2800" b="1" spc="-300" dirty="0">
                <a:solidFill>
                  <a:srgbClr val="262626"/>
                </a:solidFill>
                <a:latin typeface="方正静蕾简体" panose="02000000000000000000" pitchFamily="2" charset="-122"/>
                <a:ea typeface="方正静蕾简体" panose="02000000000000000000" pitchFamily="2" charset="-122"/>
              </a:rPr>
              <a:t>小标题</a:t>
            </a:r>
            <a:endParaRPr lang="zh-CN" altLang="en-US" sz="2800" b="1" spc="-300" dirty="0">
              <a:solidFill>
                <a:srgbClr val="262626"/>
              </a:solidFill>
              <a:latin typeface="方正静蕾简体" panose="02000000000000000000" pitchFamily="2" charset="-122"/>
              <a:ea typeface="方正静蕾简体" panose="02000000000000000000" pitchFamily="2" charset="-122"/>
            </a:endParaRPr>
          </a:p>
        </p:txBody>
      </p:sp>
      <p:sp>
        <p:nvSpPr>
          <p:cNvPr id="122" name="文本框 121"/>
          <p:cNvSpPr txBox="1"/>
          <p:nvPr/>
        </p:nvSpPr>
        <p:spPr>
          <a:xfrm>
            <a:off x="785670" y="2320791"/>
            <a:ext cx="3084399" cy="1015663"/>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solidFill>
                  <a:srgbClr val="262626"/>
                </a:solidFill>
                <a:latin typeface="方正静蕾简体" panose="02000000000000000000" pitchFamily="2" charset="-122"/>
                <a:ea typeface="方正静蕾简体" panose="02000000000000000000" pitchFamily="2" charset="-122"/>
              </a:rPr>
              <a:t>请在这里输入文字请在这里输入文字请在这里输入文字请在这里</a:t>
            </a:r>
            <a:r>
              <a:rPr lang="zh-CN" altLang="en-US">
                <a:solidFill>
                  <a:srgbClr val="262626"/>
                </a:solidFill>
                <a:latin typeface="方正静蕾简体" panose="02000000000000000000" pitchFamily="2" charset="-122"/>
                <a:ea typeface="方正静蕾简体" panose="02000000000000000000" pitchFamily="2" charset="-122"/>
              </a:rPr>
              <a:t>输入</a:t>
            </a:r>
            <a:r>
              <a:rPr lang="zh-CN" altLang="en-US" smtClean="0">
                <a:solidFill>
                  <a:srgbClr val="262626"/>
                </a:solidFill>
                <a:latin typeface="方正静蕾简体" panose="02000000000000000000" pitchFamily="2" charset="-122"/>
                <a:ea typeface="方正静蕾简体" panose="02000000000000000000" pitchFamily="2" charset="-122"/>
              </a:rPr>
              <a:t>文字</a:t>
            </a:r>
            <a:endParaRPr lang="zh-CN" altLang="en-US" dirty="0">
              <a:solidFill>
                <a:srgbClr val="262626"/>
              </a:solidFill>
              <a:latin typeface="方正静蕾简体" panose="02000000000000000000" pitchFamily="2" charset="-122"/>
              <a:ea typeface="方正静蕾简体" panose="02000000000000000000" pitchFamily="2" charset="-122"/>
            </a:endParaRPr>
          </a:p>
        </p:txBody>
      </p:sp>
      <p:sp>
        <p:nvSpPr>
          <p:cNvPr id="123" name="Freeform 30"/>
          <p:cNvSpPr>
            <a:spLocks noEditPoints="1"/>
          </p:cNvSpPr>
          <p:nvPr/>
        </p:nvSpPr>
        <p:spPr bwMode="auto">
          <a:xfrm>
            <a:off x="785670" y="184342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262626"/>
          </a:solidFill>
          <a:ln>
            <a:noFill/>
          </a:ln>
        </p:spPr>
        <p:txBody>
          <a:bodyPr vert="horz" wrap="square" lIns="91440" tIns="45720" rIns="91440" bIns="45720" numCol="1" anchor="t" anchorCtr="0" compatLnSpc="1"/>
          <a:lstStyle/>
          <a:p>
            <a:endParaRPr lang="zh-CN" altLang="en-US">
              <a:solidFill>
                <a:schemeClr val="accent1">
                  <a:lumMod val="50000"/>
                </a:schemeClr>
              </a:solidFill>
            </a:endParaRPr>
          </a:p>
        </p:txBody>
      </p:sp>
      <p:sp>
        <p:nvSpPr>
          <p:cNvPr id="124" name="文本框 123"/>
          <p:cNvSpPr txBox="1"/>
          <p:nvPr/>
        </p:nvSpPr>
        <p:spPr>
          <a:xfrm>
            <a:off x="1168571" y="3888748"/>
            <a:ext cx="1157689" cy="523220"/>
          </a:xfrm>
          <a:prstGeom prst="rect">
            <a:avLst/>
          </a:prstGeom>
          <a:noFill/>
        </p:spPr>
        <p:txBody>
          <a:bodyPr wrap="none" rtlCol="0">
            <a:spAutoFit/>
          </a:bodyPr>
          <a:lstStyle/>
          <a:p>
            <a:r>
              <a:rPr lang="zh-CN" altLang="en-US" sz="2800" b="1" spc="-300" dirty="0">
                <a:solidFill>
                  <a:srgbClr val="262626"/>
                </a:solidFill>
                <a:latin typeface="方正静蕾简体" panose="02000000000000000000" pitchFamily="2" charset="-122"/>
                <a:ea typeface="方正静蕾简体" panose="02000000000000000000" pitchFamily="2" charset="-122"/>
              </a:rPr>
              <a:t>小标题</a:t>
            </a:r>
            <a:endParaRPr lang="zh-CN" altLang="en-US" sz="2800" b="1" spc="-300" dirty="0">
              <a:solidFill>
                <a:srgbClr val="262626"/>
              </a:solidFill>
              <a:latin typeface="方正静蕾简体" panose="02000000000000000000" pitchFamily="2" charset="-122"/>
              <a:ea typeface="方正静蕾简体" panose="02000000000000000000" pitchFamily="2" charset="-122"/>
            </a:endParaRPr>
          </a:p>
        </p:txBody>
      </p:sp>
      <p:sp>
        <p:nvSpPr>
          <p:cNvPr id="125" name="文本框 124"/>
          <p:cNvSpPr txBox="1"/>
          <p:nvPr/>
        </p:nvSpPr>
        <p:spPr>
          <a:xfrm>
            <a:off x="845299" y="4421712"/>
            <a:ext cx="3084399" cy="1015663"/>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solidFill>
                  <a:srgbClr val="262626"/>
                </a:solidFill>
                <a:latin typeface="方正静蕾简体" panose="02000000000000000000" pitchFamily="2" charset="-122"/>
                <a:ea typeface="方正静蕾简体" panose="02000000000000000000" pitchFamily="2" charset="-122"/>
              </a:rPr>
              <a:t>请在这里输入文字请在这里输入文字请在这里输入文字请在这里</a:t>
            </a:r>
            <a:r>
              <a:rPr lang="zh-CN" altLang="en-US">
                <a:solidFill>
                  <a:srgbClr val="262626"/>
                </a:solidFill>
                <a:latin typeface="方正静蕾简体" panose="02000000000000000000" pitchFamily="2" charset="-122"/>
                <a:ea typeface="方正静蕾简体" panose="02000000000000000000" pitchFamily="2" charset="-122"/>
              </a:rPr>
              <a:t>输入</a:t>
            </a:r>
            <a:r>
              <a:rPr lang="zh-CN" altLang="en-US" smtClean="0">
                <a:solidFill>
                  <a:srgbClr val="262626"/>
                </a:solidFill>
                <a:latin typeface="方正静蕾简体" panose="02000000000000000000" pitchFamily="2" charset="-122"/>
                <a:ea typeface="方正静蕾简体" panose="02000000000000000000" pitchFamily="2" charset="-122"/>
              </a:rPr>
              <a:t>文字</a:t>
            </a:r>
            <a:endParaRPr lang="zh-CN" altLang="en-US" dirty="0">
              <a:solidFill>
                <a:srgbClr val="262626"/>
              </a:solidFill>
              <a:latin typeface="方正静蕾简体" panose="02000000000000000000" pitchFamily="2" charset="-122"/>
              <a:ea typeface="方正静蕾简体" panose="02000000000000000000" pitchFamily="2" charset="-122"/>
            </a:endParaRPr>
          </a:p>
        </p:txBody>
      </p:sp>
      <p:sp>
        <p:nvSpPr>
          <p:cNvPr id="126" name="Freeform 30"/>
          <p:cNvSpPr>
            <a:spLocks noEditPoints="1"/>
          </p:cNvSpPr>
          <p:nvPr/>
        </p:nvSpPr>
        <p:spPr bwMode="auto">
          <a:xfrm>
            <a:off x="845299" y="3944350"/>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262626"/>
          </a:solidFill>
          <a:ln>
            <a:noFill/>
          </a:ln>
        </p:spPr>
        <p:txBody>
          <a:bodyPr vert="horz" wrap="square" lIns="91440" tIns="45720" rIns="91440" bIns="45720" numCol="1" anchor="t" anchorCtr="0" compatLnSpc="1"/>
          <a:lstStyle/>
          <a:p>
            <a:endParaRPr lang="zh-CN" altLang="en-US">
              <a:solidFill>
                <a:schemeClr val="accent1">
                  <a:lumMod val="50000"/>
                </a:schemeClr>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1"/>
          <a:stretch>
            <a:fillRect/>
          </a:stretch>
        </p:blipFill>
        <p:spPr>
          <a:xfrm>
            <a:off x="90535" y="91947"/>
            <a:ext cx="722220" cy="756007"/>
          </a:xfrm>
          <a:prstGeom prst="rect">
            <a:avLst/>
          </a:prstGeom>
        </p:spPr>
      </p:pic>
      <p:sp>
        <p:nvSpPr>
          <p:cNvPr id="93" name="文本框 92"/>
          <p:cNvSpPr txBox="1"/>
          <p:nvPr/>
        </p:nvSpPr>
        <p:spPr>
          <a:xfrm>
            <a:off x="1067839" y="216339"/>
            <a:ext cx="3467388" cy="584775"/>
          </a:xfrm>
          <a:prstGeom prst="rect">
            <a:avLst/>
          </a:prstGeom>
          <a:noFill/>
        </p:spPr>
        <p:txBody>
          <a:bodyPr wrap="square" rtlCol="0">
            <a:spAutoFit/>
          </a:bodyPr>
          <a:lstStyle/>
          <a:p>
            <a:pPr algn="dist"/>
            <a:r>
              <a:rPr lang="zh-CN" altLang="en-US" sz="3200" b="1" smtClean="0">
                <a:solidFill>
                  <a:schemeClr val="tx1">
                    <a:lumMod val="85000"/>
                    <a:lumOff val="15000"/>
                  </a:schemeClr>
                </a:solidFill>
                <a:latin typeface="方正静蕾简体" panose="02000000000000000000" pitchFamily="2" charset="-122"/>
                <a:ea typeface="方正静蕾简体" panose="02000000000000000000" pitchFamily="2" charset="-122"/>
              </a:rPr>
              <a:t>添加您的精彩标题</a:t>
            </a:r>
            <a:endParaRPr lang="zh-CN" altLang="en-US" sz="3200" b="1">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pic>
        <p:nvPicPr>
          <p:cNvPr id="47" name="图片 46"/>
          <p:cNvPicPr>
            <a:picLocks noChangeAspect="1"/>
          </p:cNvPicPr>
          <p:nvPr/>
        </p:nvPicPr>
        <p:blipFill rotWithShape="1">
          <a:blip r:embed="rId2" cstate="print">
            <a:extLst>
              <a:ext uri="{28A0092B-C50C-407E-A947-70E740481C1C}">
                <a14:useLocalDpi xmlns:a14="http://schemas.microsoft.com/office/drawing/2010/main" val="0"/>
              </a:ext>
            </a:extLst>
          </a:blip>
          <a:srcRect t="13104" r="1623" b="18167"/>
          <a:stretch>
            <a:fillRect/>
          </a:stretch>
        </p:blipFill>
        <p:spPr>
          <a:xfrm flipH="1">
            <a:off x="10293790" y="5591859"/>
            <a:ext cx="1543080" cy="1098850"/>
          </a:xfrm>
          <a:prstGeom prst="rect">
            <a:avLst/>
          </a:prstGeom>
        </p:spPr>
      </p:pic>
      <p:grpSp>
        <p:nvGrpSpPr>
          <p:cNvPr id="128" name="组合 127"/>
          <p:cNvGrpSpPr/>
          <p:nvPr/>
        </p:nvGrpSpPr>
        <p:grpSpPr>
          <a:xfrm flipV="1">
            <a:off x="4305974" y="2354914"/>
            <a:ext cx="3514385" cy="3109585"/>
            <a:chOff x="4338609" y="1831467"/>
            <a:chExt cx="3913632" cy="3462846"/>
          </a:xfrm>
        </p:grpSpPr>
        <p:sp>
          <p:nvSpPr>
            <p:cNvPr id="144" name="任意多边形 143"/>
            <p:cNvSpPr/>
            <p:nvPr/>
          </p:nvSpPr>
          <p:spPr>
            <a:xfrm flipH="1">
              <a:off x="4338609" y="2209737"/>
              <a:ext cx="3913632" cy="3084576"/>
            </a:xfrm>
            <a:custGeom>
              <a:avLst/>
              <a:gdLst>
                <a:gd name="connsiteX0" fmla="*/ 731520 w 3913632"/>
                <a:gd name="connsiteY0" fmla="*/ 633984 h 2962656"/>
                <a:gd name="connsiteX1" fmla="*/ 0 w 3913632"/>
                <a:gd name="connsiteY1" fmla="*/ 1377696 h 2962656"/>
                <a:gd name="connsiteX2" fmla="*/ 1085088 w 3913632"/>
                <a:gd name="connsiteY2" fmla="*/ 2962656 h 2962656"/>
                <a:gd name="connsiteX3" fmla="*/ 3572256 w 3913632"/>
                <a:gd name="connsiteY3" fmla="*/ 2365248 h 2962656"/>
                <a:gd name="connsiteX4" fmla="*/ 3913632 w 3913632"/>
                <a:gd name="connsiteY4" fmla="*/ 1085088 h 2962656"/>
                <a:gd name="connsiteX5" fmla="*/ 1158240 w 3913632"/>
                <a:gd name="connsiteY5" fmla="*/ 0 h 2962656"/>
                <a:gd name="connsiteX0-1" fmla="*/ 1097280 w 3913632"/>
                <a:gd name="connsiteY0-2" fmla="*/ 12192 h 2962656"/>
                <a:gd name="connsiteX1-3" fmla="*/ 0 w 3913632"/>
                <a:gd name="connsiteY1-4" fmla="*/ 1377696 h 2962656"/>
                <a:gd name="connsiteX2-5" fmla="*/ 1085088 w 3913632"/>
                <a:gd name="connsiteY2-6" fmla="*/ 2962656 h 2962656"/>
                <a:gd name="connsiteX3-7" fmla="*/ 3572256 w 3913632"/>
                <a:gd name="connsiteY3-8" fmla="*/ 2365248 h 2962656"/>
                <a:gd name="connsiteX4-9" fmla="*/ 3913632 w 3913632"/>
                <a:gd name="connsiteY4-10" fmla="*/ 1085088 h 2962656"/>
                <a:gd name="connsiteX5-11" fmla="*/ 1158240 w 3913632"/>
                <a:gd name="connsiteY5-12" fmla="*/ 0 h 2962656"/>
                <a:gd name="connsiteX0-13" fmla="*/ 1097280 w 3913632"/>
                <a:gd name="connsiteY0-14" fmla="*/ 12192 h 2962656"/>
                <a:gd name="connsiteX1-15" fmla="*/ 0 w 3913632"/>
                <a:gd name="connsiteY1-16" fmla="*/ 1377696 h 2962656"/>
                <a:gd name="connsiteX2-17" fmla="*/ 1085088 w 3913632"/>
                <a:gd name="connsiteY2-18" fmla="*/ 2962656 h 2962656"/>
                <a:gd name="connsiteX3-19" fmla="*/ 3572256 w 3913632"/>
                <a:gd name="connsiteY3-20" fmla="*/ 2365248 h 2962656"/>
                <a:gd name="connsiteX4-21" fmla="*/ 3913632 w 3913632"/>
                <a:gd name="connsiteY4-22" fmla="*/ 1085088 h 2962656"/>
                <a:gd name="connsiteX5-23" fmla="*/ 1158240 w 3913632"/>
                <a:gd name="connsiteY5-24" fmla="*/ 0 h 2962656"/>
                <a:gd name="connsiteX6" fmla="*/ 1097280 w 3913632"/>
                <a:gd name="connsiteY6" fmla="*/ 12192 h 2962656"/>
                <a:gd name="connsiteX0-25" fmla="*/ 1097280 w 3913632"/>
                <a:gd name="connsiteY0-26" fmla="*/ 0 h 2950464"/>
                <a:gd name="connsiteX1-27" fmla="*/ 0 w 3913632"/>
                <a:gd name="connsiteY1-28" fmla="*/ 1365504 h 2950464"/>
                <a:gd name="connsiteX2-29" fmla="*/ 1085088 w 3913632"/>
                <a:gd name="connsiteY2-30" fmla="*/ 2950464 h 2950464"/>
                <a:gd name="connsiteX3-31" fmla="*/ 3572256 w 3913632"/>
                <a:gd name="connsiteY3-32" fmla="*/ 2353056 h 2950464"/>
                <a:gd name="connsiteX4-33" fmla="*/ 3913632 w 3913632"/>
                <a:gd name="connsiteY4-34" fmla="*/ 1072896 h 2950464"/>
                <a:gd name="connsiteX5-35" fmla="*/ 1097280 w 3913632"/>
                <a:gd name="connsiteY5-36" fmla="*/ 0 h 2950464"/>
                <a:gd name="connsiteX0-37" fmla="*/ 1170432 w 3913632"/>
                <a:gd name="connsiteY0-38" fmla="*/ 0 h 3084576"/>
                <a:gd name="connsiteX1-39" fmla="*/ 0 w 3913632"/>
                <a:gd name="connsiteY1-40" fmla="*/ 1499616 h 3084576"/>
                <a:gd name="connsiteX2-41" fmla="*/ 1085088 w 3913632"/>
                <a:gd name="connsiteY2-42" fmla="*/ 3084576 h 3084576"/>
                <a:gd name="connsiteX3-43" fmla="*/ 3572256 w 3913632"/>
                <a:gd name="connsiteY3-44" fmla="*/ 2487168 h 3084576"/>
                <a:gd name="connsiteX4-45" fmla="*/ 3913632 w 3913632"/>
                <a:gd name="connsiteY4-46" fmla="*/ 1207008 h 3084576"/>
                <a:gd name="connsiteX5-47" fmla="*/ 1170432 w 3913632"/>
                <a:gd name="connsiteY5-48" fmla="*/ 0 h 308457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913632" h="3084576">
                  <a:moveTo>
                    <a:pt x="1170432" y="0"/>
                  </a:moveTo>
                  <a:lnTo>
                    <a:pt x="0" y="1499616"/>
                  </a:lnTo>
                  <a:lnTo>
                    <a:pt x="1085088" y="3084576"/>
                  </a:lnTo>
                  <a:lnTo>
                    <a:pt x="3572256" y="2487168"/>
                  </a:lnTo>
                  <a:lnTo>
                    <a:pt x="3913632" y="1207008"/>
                  </a:lnTo>
                  <a:lnTo>
                    <a:pt x="1170432" y="0"/>
                  </a:lnTo>
                  <a:close/>
                </a:path>
              </a:pathLst>
            </a:custGeom>
            <a:noFill/>
            <a:ln w="25400" cap="rnd">
              <a:solidFill>
                <a:schemeClr val="tx1">
                  <a:lumMod val="75000"/>
                  <a:lumOff val="2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任意多边形 144"/>
            <p:cNvSpPr/>
            <p:nvPr/>
          </p:nvSpPr>
          <p:spPr>
            <a:xfrm flipH="1">
              <a:off x="4362993" y="3465513"/>
              <a:ext cx="3852672" cy="231648"/>
            </a:xfrm>
            <a:custGeom>
              <a:avLst/>
              <a:gdLst>
                <a:gd name="connsiteX0" fmla="*/ 0 w 3852672"/>
                <a:gd name="connsiteY0" fmla="*/ 231648 h 231648"/>
                <a:gd name="connsiteX1" fmla="*/ 3852672 w 3852672"/>
                <a:gd name="connsiteY1" fmla="*/ 0 h 231648"/>
              </a:gdLst>
              <a:ahLst/>
              <a:cxnLst>
                <a:cxn ang="0">
                  <a:pos x="connsiteX0" y="connsiteY0"/>
                </a:cxn>
                <a:cxn ang="0">
                  <a:pos x="connsiteX1" y="connsiteY1"/>
                </a:cxn>
              </a:cxnLst>
              <a:rect l="l" t="t" r="r" b="b"/>
              <a:pathLst>
                <a:path w="3852672" h="231648">
                  <a:moveTo>
                    <a:pt x="0" y="231648"/>
                  </a:moveTo>
                  <a:lnTo>
                    <a:pt x="3852672" y="0"/>
                  </a:lnTo>
                </a:path>
              </a:pathLst>
            </a:custGeom>
            <a:noFill/>
            <a:ln w="19050" cap="rnd">
              <a:solidFill>
                <a:schemeClr val="tx1">
                  <a:lumMod val="75000"/>
                  <a:lumOff val="2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任意多边形 145"/>
            <p:cNvSpPr/>
            <p:nvPr/>
          </p:nvSpPr>
          <p:spPr>
            <a:xfrm rot="17706400" flipH="1">
              <a:off x="4290387" y="2913338"/>
              <a:ext cx="3199832" cy="1036089"/>
            </a:xfrm>
            <a:custGeom>
              <a:avLst/>
              <a:gdLst>
                <a:gd name="connsiteX0" fmla="*/ 0 w 3852672"/>
                <a:gd name="connsiteY0" fmla="*/ 231648 h 231648"/>
                <a:gd name="connsiteX1" fmla="*/ 3852672 w 3852672"/>
                <a:gd name="connsiteY1" fmla="*/ 0 h 231648"/>
              </a:gdLst>
              <a:ahLst/>
              <a:cxnLst>
                <a:cxn ang="0">
                  <a:pos x="connsiteX0" y="connsiteY0"/>
                </a:cxn>
                <a:cxn ang="0">
                  <a:pos x="connsiteX1" y="connsiteY1"/>
                </a:cxn>
              </a:cxnLst>
              <a:rect l="l" t="t" r="r" b="b"/>
              <a:pathLst>
                <a:path w="3852672" h="231648">
                  <a:moveTo>
                    <a:pt x="0" y="231648"/>
                  </a:moveTo>
                  <a:lnTo>
                    <a:pt x="3852672" y="0"/>
                  </a:lnTo>
                </a:path>
              </a:pathLst>
            </a:custGeom>
            <a:noFill/>
            <a:ln w="19050" cap="rnd">
              <a:solidFill>
                <a:schemeClr val="tx1">
                  <a:lumMod val="75000"/>
                  <a:lumOff val="2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任意多边形 146"/>
            <p:cNvSpPr/>
            <p:nvPr/>
          </p:nvSpPr>
          <p:spPr>
            <a:xfrm rot="17706400" flipH="1" flipV="1">
              <a:off x="5767606" y="3056805"/>
              <a:ext cx="2693172" cy="1429677"/>
            </a:xfrm>
            <a:custGeom>
              <a:avLst/>
              <a:gdLst>
                <a:gd name="connsiteX0" fmla="*/ 0 w 3852672"/>
                <a:gd name="connsiteY0" fmla="*/ 231648 h 231648"/>
                <a:gd name="connsiteX1" fmla="*/ 3852672 w 3852672"/>
                <a:gd name="connsiteY1" fmla="*/ 0 h 231648"/>
              </a:gdLst>
              <a:ahLst/>
              <a:cxnLst>
                <a:cxn ang="0">
                  <a:pos x="connsiteX0" y="connsiteY0"/>
                </a:cxn>
                <a:cxn ang="0">
                  <a:pos x="connsiteX1" y="connsiteY1"/>
                </a:cxn>
              </a:cxnLst>
              <a:rect l="l" t="t" r="r" b="b"/>
              <a:pathLst>
                <a:path w="3852672" h="231648">
                  <a:moveTo>
                    <a:pt x="0" y="231648"/>
                  </a:moveTo>
                  <a:lnTo>
                    <a:pt x="3852672" y="0"/>
                  </a:lnTo>
                </a:path>
              </a:pathLst>
            </a:custGeom>
            <a:noFill/>
            <a:ln w="19050" cap="rnd">
              <a:solidFill>
                <a:schemeClr val="tx1">
                  <a:lumMod val="75000"/>
                  <a:lumOff val="2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9" name="组合 128"/>
          <p:cNvGrpSpPr/>
          <p:nvPr/>
        </p:nvGrpSpPr>
        <p:grpSpPr>
          <a:xfrm rot="20216959" flipH="1">
            <a:off x="7479163" y="3567457"/>
            <a:ext cx="573181" cy="362602"/>
            <a:chOff x="1711856" y="2078071"/>
            <a:chExt cx="1196804" cy="757114"/>
          </a:xfrm>
        </p:grpSpPr>
        <p:sp>
          <p:nvSpPr>
            <p:cNvPr id="142" name="任意多边形 141"/>
            <p:cNvSpPr/>
            <p:nvPr/>
          </p:nvSpPr>
          <p:spPr>
            <a:xfrm>
              <a:off x="1920015" y="2078071"/>
              <a:ext cx="713347" cy="757114"/>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pattFill prst="pct10">
              <a:fgClr>
                <a:schemeClr val="accent1">
                  <a:lumMod val="50000"/>
                </a:schemeClr>
              </a:fgClr>
              <a:bgClr>
                <a:schemeClr val="bg1"/>
              </a:bgClr>
            </a:pattFill>
            <a:ln w="28575" cap="rnd">
              <a:solidFill>
                <a:srgbClr val="2828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任意多边形 142"/>
            <p:cNvSpPr/>
            <p:nvPr/>
          </p:nvSpPr>
          <p:spPr>
            <a:xfrm>
              <a:off x="1711856" y="2301388"/>
              <a:ext cx="1196804" cy="338300"/>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44450" cap="rnd">
              <a:solidFill>
                <a:srgbClr val="2828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0" name="组合 129"/>
          <p:cNvGrpSpPr/>
          <p:nvPr/>
        </p:nvGrpSpPr>
        <p:grpSpPr>
          <a:xfrm rot="20216959" flipH="1">
            <a:off x="6605279" y="2236359"/>
            <a:ext cx="573181" cy="362602"/>
            <a:chOff x="1711856" y="2078071"/>
            <a:chExt cx="1196804" cy="757114"/>
          </a:xfrm>
        </p:grpSpPr>
        <p:sp>
          <p:nvSpPr>
            <p:cNvPr id="140" name="任意多边形 139"/>
            <p:cNvSpPr/>
            <p:nvPr/>
          </p:nvSpPr>
          <p:spPr>
            <a:xfrm>
              <a:off x="1920015" y="2078071"/>
              <a:ext cx="713347" cy="757114"/>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pattFill prst="pct10">
              <a:fgClr>
                <a:schemeClr val="accent1">
                  <a:lumMod val="50000"/>
                </a:schemeClr>
              </a:fgClr>
              <a:bgClr>
                <a:schemeClr val="bg1"/>
              </a:bgClr>
            </a:pattFill>
            <a:ln w="28575" cap="rnd">
              <a:solidFill>
                <a:srgbClr val="E9C12E"/>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任意多边形 140"/>
            <p:cNvSpPr/>
            <p:nvPr/>
          </p:nvSpPr>
          <p:spPr>
            <a:xfrm>
              <a:off x="1711856" y="2301388"/>
              <a:ext cx="1196804" cy="338300"/>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44450" cap="rnd">
              <a:solidFill>
                <a:srgbClr val="E9C12E"/>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1" name="组合 130"/>
          <p:cNvGrpSpPr/>
          <p:nvPr/>
        </p:nvGrpSpPr>
        <p:grpSpPr>
          <a:xfrm rot="20216959" flipH="1">
            <a:off x="4322806" y="2665242"/>
            <a:ext cx="573181" cy="362602"/>
            <a:chOff x="1711856" y="2078071"/>
            <a:chExt cx="1196804" cy="757114"/>
          </a:xfrm>
        </p:grpSpPr>
        <p:sp>
          <p:nvSpPr>
            <p:cNvPr id="138" name="任意多边形 137"/>
            <p:cNvSpPr/>
            <p:nvPr/>
          </p:nvSpPr>
          <p:spPr>
            <a:xfrm>
              <a:off x="1920015" y="2078071"/>
              <a:ext cx="713347" cy="757114"/>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pattFill prst="pct10">
              <a:fgClr>
                <a:schemeClr val="accent1">
                  <a:lumMod val="50000"/>
                </a:schemeClr>
              </a:fgClr>
              <a:bgClr>
                <a:schemeClr val="bg1"/>
              </a:bgClr>
            </a:pattFill>
            <a:ln w="28575" cap="rnd">
              <a:solidFill>
                <a:srgbClr val="2828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任意多边形 138"/>
            <p:cNvSpPr/>
            <p:nvPr/>
          </p:nvSpPr>
          <p:spPr>
            <a:xfrm>
              <a:off x="1711856" y="2301388"/>
              <a:ext cx="1196804" cy="338300"/>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44450" cap="rnd">
              <a:solidFill>
                <a:srgbClr val="2828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2" name="组合 131"/>
          <p:cNvGrpSpPr/>
          <p:nvPr/>
        </p:nvGrpSpPr>
        <p:grpSpPr>
          <a:xfrm rot="20216959" flipH="1">
            <a:off x="4071848" y="3853017"/>
            <a:ext cx="573181" cy="362602"/>
            <a:chOff x="1711856" y="2078071"/>
            <a:chExt cx="1196804" cy="757114"/>
          </a:xfrm>
        </p:grpSpPr>
        <p:sp>
          <p:nvSpPr>
            <p:cNvPr id="136" name="任意多边形 135"/>
            <p:cNvSpPr/>
            <p:nvPr/>
          </p:nvSpPr>
          <p:spPr>
            <a:xfrm>
              <a:off x="1920015" y="2078071"/>
              <a:ext cx="713347" cy="757114"/>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pattFill prst="pct10">
              <a:fgClr>
                <a:schemeClr val="accent1">
                  <a:lumMod val="50000"/>
                </a:schemeClr>
              </a:fgClr>
              <a:bgClr>
                <a:schemeClr val="bg1"/>
              </a:bgClr>
            </a:pattFill>
            <a:ln w="28575" cap="rnd">
              <a:solidFill>
                <a:srgbClr val="E9C12E"/>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任意多边形 136"/>
            <p:cNvSpPr/>
            <p:nvPr/>
          </p:nvSpPr>
          <p:spPr>
            <a:xfrm>
              <a:off x="1711856" y="2301388"/>
              <a:ext cx="1196804" cy="338300"/>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44450" cap="rnd">
              <a:solidFill>
                <a:srgbClr val="E9C12E"/>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3" name="组合 132"/>
          <p:cNvGrpSpPr/>
          <p:nvPr/>
        </p:nvGrpSpPr>
        <p:grpSpPr>
          <a:xfrm rot="20216959" flipH="1">
            <a:off x="6443627" y="4934778"/>
            <a:ext cx="573181" cy="362602"/>
            <a:chOff x="1711856" y="2078071"/>
            <a:chExt cx="1196804" cy="757114"/>
          </a:xfrm>
        </p:grpSpPr>
        <p:sp>
          <p:nvSpPr>
            <p:cNvPr id="134" name="任意多边形 133"/>
            <p:cNvSpPr/>
            <p:nvPr/>
          </p:nvSpPr>
          <p:spPr>
            <a:xfrm>
              <a:off x="1920015" y="2078071"/>
              <a:ext cx="713347" cy="757114"/>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pattFill prst="pct10">
              <a:fgClr>
                <a:schemeClr val="accent1">
                  <a:lumMod val="50000"/>
                </a:schemeClr>
              </a:fgClr>
              <a:bgClr>
                <a:schemeClr val="bg1"/>
              </a:bgClr>
            </a:pattFill>
            <a:ln w="28575" cap="rnd">
              <a:solidFill>
                <a:srgbClr val="E9C12E"/>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任意多边形 134"/>
            <p:cNvSpPr/>
            <p:nvPr/>
          </p:nvSpPr>
          <p:spPr>
            <a:xfrm>
              <a:off x="1711856" y="2301388"/>
              <a:ext cx="1196804" cy="338300"/>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44450" cap="rnd">
              <a:solidFill>
                <a:srgbClr val="E9C12E"/>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9" name="文本框 148"/>
          <p:cNvSpPr txBox="1"/>
          <p:nvPr/>
        </p:nvSpPr>
        <p:spPr>
          <a:xfrm>
            <a:off x="1738739" y="2109168"/>
            <a:ext cx="2393045" cy="900246"/>
          </a:xfrm>
          <a:prstGeom prst="rect">
            <a:avLst/>
          </a:prstGeom>
          <a:noFill/>
        </p:spPr>
        <p:txBody>
          <a:bodyPr wrap="square" rtlCol="0">
            <a:spAutoFit/>
          </a:bodyPr>
          <a:lstStyle/>
          <a:p>
            <a:pPr>
              <a:lnSpc>
                <a:spcPct val="125000"/>
              </a:lnSpc>
            </a:pPr>
            <a:r>
              <a:rPr lang="zh-CN" altLang="en-US" sz="1400" dirty="0">
                <a:solidFill>
                  <a:schemeClr val="tx1">
                    <a:lumMod val="75000"/>
                    <a:lumOff val="25000"/>
                  </a:schemeClr>
                </a:solidFill>
                <a:latin typeface="方正静蕾简体" panose="02000000000000000000" pitchFamily="2" charset="-122"/>
                <a:ea typeface="方正静蕾简体" panose="02000000000000000000" pitchFamily="2" charset="-122"/>
              </a:rPr>
              <a:t>请在这里输入文字请在这里输入文字请在这里输入文字请在这里输入文字请在这里</a:t>
            </a:r>
            <a:endParaRPr lang="en-US" altLang="zh-CN" sz="14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150" name="文本框 149"/>
          <p:cNvSpPr txBox="1"/>
          <p:nvPr/>
        </p:nvSpPr>
        <p:spPr>
          <a:xfrm>
            <a:off x="2914780" y="1679438"/>
            <a:ext cx="1117614" cy="461665"/>
          </a:xfrm>
          <a:prstGeom prst="rect">
            <a:avLst/>
          </a:prstGeom>
          <a:noFill/>
          <a:effectLst/>
        </p:spPr>
        <p:txBody>
          <a:bodyPr wrap="none" rtlCol="0">
            <a:spAutoFit/>
          </a:bodyPr>
          <a:lstStyle/>
          <a:p>
            <a:r>
              <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rPr>
              <a:t>小标题</a:t>
            </a:r>
            <a:endPar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152" name="文本框 151"/>
          <p:cNvSpPr txBox="1"/>
          <p:nvPr/>
        </p:nvSpPr>
        <p:spPr>
          <a:xfrm>
            <a:off x="1432260" y="4006461"/>
            <a:ext cx="2393045" cy="900246"/>
          </a:xfrm>
          <a:prstGeom prst="rect">
            <a:avLst/>
          </a:prstGeom>
          <a:noFill/>
        </p:spPr>
        <p:txBody>
          <a:bodyPr wrap="square" rtlCol="0">
            <a:spAutoFit/>
          </a:bodyPr>
          <a:lstStyle/>
          <a:p>
            <a:pPr>
              <a:lnSpc>
                <a:spcPct val="125000"/>
              </a:lnSpc>
            </a:pPr>
            <a:r>
              <a:rPr lang="zh-CN" altLang="en-US" sz="1400" dirty="0">
                <a:solidFill>
                  <a:schemeClr val="tx1">
                    <a:lumMod val="75000"/>
                    <a:lumOff val="25000"/>
                  </a:schemeClr>
                </a:solidFill>
                <a:latin typeface="方正静蕾简体" panose="02000000000000000000" pitchFamily="2" charset="-122"/>
                <a:ea typeface="方正静蕾简体" panose="02000000000000000000" pitchFamily="2" charset="-122"/>
              </a:rPr>
              <a:t>请在这里输入文字请在这里输入文字请在这里输入文字请在这里输入文字请在这里</a:t>
            </a:r>
            <a:endParaRPr lang="en-US" altLang="zh-CN" sz="14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153" name="文本框 152"/>
          <p:cNvSpPr txBox="1"/>
          <p:nvPr/>
        </p:nvSpPr>
        <p:spPr>
          <a:xfrm>
            <a:off x="2608301" y="3576731"/>
            <a:ext cx="1117614" cy="461665"/>
          </a:xfrm>
          <a:prstGeom prst="rect">
            <a:avLst/>
          </a:prstGeom>
          <a:noFill/>
          <a:effectLst/>
        </p:spPr>
        <p:txBody>
          <a:bodyPr wrap="none" rtlCol="0">
            <a:spAutoFit/>
          </a:bodyPr>
          <a:lstStyle/>
          <a:p>
            <a:r>
              <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rPr>
              <a:t>小标题</a:t>
            </a:r>
            <a:endPar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155" name="文本框 154"/>
          <p:cNvSpPr txBox="1"/>
          <p:nvPr/>
        </p:nvSpPr>
        <p:spPr>
          <a:xfrm>
            <a:off x="7841926" y="2109168"/>
            <a:ext cx="2393045" cy="900246"/>
          </a:xfrm>
          <a:prstGeom prst="rect">
            <a:avLst/>
          </a:prstGeom>
          <a:noFill/>
        </p:spPr>
        <p:txBody>
          <a:bodyPr wrap="square" rtlCol="0">
            <a:spAutoFit/>
          </a:bodyPr>
          <a:lstStyle/>
          <a:p>
            <a:pPr>
              <a:lnSpc>
                <a:spcPct val="125000"/>
              </a:lnSpc>
            </a:pPr>
            <a:r>
              <a:rPr lang="zh-CN" altLang="en-US" sz="1400" dirty="0">
                <a:solidFill>
                  <a:schemeClr val="tx1">
                    <a:lumMod val="75000"/>
                    <a:lumOff val="25000"/>
                  </a:schemeClr>
                </a:solidFill>
                <a:latin typeface="方正静蕾简体" panose="02000000000000000000" pitchFamily="2" charset="-122"/>
                <a:ea typeface="方正静蕾简体" panose="02000000000000000000" pitchFamily="2" charset="-122"/>
              </a:rPr>
              <a:t>请在这里输入文字请在这里输入文字请在这里输入文字请在这里输入文字请在这里</a:t>
            </a:r>
            <a:endParaRPr lang="en-US" altLang="zh-CN" sz="14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156" name="文本框 155"/>
          <p:cNvSpPr txBox="1"/>
          <p:nvPr/>
        </p:nvSpPr>
        <p:spPr>
          <a:xfrm>
            <a:off x="7855597" y="1679438"/>
            <a:ext cx="1117614" cy="461665"/>
          </a:xfrm>
          <a:prstGeom prst="rect">
            <a:avLst/>
          </a:prstGeom>
          <a:noFill/>
          <a:effectLst/>
        </p:spPr>
        <p:txBody>
          <a:bodyPr wrap="none" rtlCol="0">
            <a:spAutoFit/>
          </a:bodyPr>
          <a:lstStyle/>
          <a:p>
            <a:r>
              <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rPr>
              <a:t>小标题</a:t>
            </a:r>
            <a:endPar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158" name="文本框 157"/>
          <p:cNvSpPr txBox="1"/>
          <p:nvPr/>
        </p:nvSpPr>
        <p:spPr>
          <a:xfrm>
            <a:off x="8588748" y="3738836"/>
            <a:ext cx="2393045" cy="900246"/>
          </a:xfrm>
          <a:prstGeom prst="rect">
            <a:avLst/>
          </a:prstGeom>
          <a:noFill/>
        </p:spPr>
        <p:txBody>
          <a:bodyPr wrap="square" rtlCol="0">
            <a:spAutoFit/>
          </a:bodyPr>
          <a:lstStyle/>
          <a:p>
            <a:pPr>
              <a:lnSpc>
                <a:spcPct val="125000"/>
              </a:lnSpc>
            </a:pPr>
            <a:r>
              <a:rPr lang="zh-CN" altLang="en-US" sz="1400" dirty="0">
                <a:solidFill>
                  <a:schemeClr val="tx1">
                    <a:lumMod val="75000"/>
                    <a:lumOff val="25000"/>
                  </a:schemeClr>
                </a:solidFill>
                <a:latin typeface="方正静蕾简体" panose="02000000000000000000" pitchFamily="2" charset="-122"/>
                <a:ea typeface="方正静蕾简体" panose="02000000000000000000" pitchFamily="2" charset="-122"/>
              </a:rPr>
              <a:t>请在这里输入文字请在这里输入文字请在这里输入文字请在这里输入文字请在这里</a:t>
            </a:r>
            <a:endParaRPr lang="en-US" altLang="zh-CN" sz="14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159" name="文本框 158"/>
          <p:cNvSpPr txBox="1"/>
          <p:nvPr/>
        </p:nvSpPr>
        <p:spPr>
          <a:xfrm>
            <a:off x="8602419" y="3309106"/>
            <a:ext cx="1117614" cy="461665"/>
          </a:xfrm>
          <a:prstGeom prst="rect">
            <a:avLst/>
          </a:prstGeom>
          <a:noFill/>
          <a:effectLst/>
        </p:spPr>
        <p:txBody>
          <a:bodyPr wrap="none" rtlCol="0">
            <a:spAutoFit/>
          </a:bodyPr>
          <a:lstStyle/>
          <a:p>
            <a:r>
              <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rPr>
              <a:t>小标题</a:t>
            </a:r>
            <a:endPar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161" name="文本框 160"/>
          <p:cNvSpPr txBox="1"/>
          <p:nvPr/>
        </p:nvSpPr>
        <p:spPr>
          <a:xfrm>
            <a:off x="7479866" y="5105978"/>
            <a:ext cx="2393045" cy="900246"/>
          </a:xfrm>
          <a:prstGeom prst="rect">
            <a:avLst/>
          </a:prstGeom>
          <a:noFill/>
        </p:spPr>
        <p:txBody>
          <a:bodyPr wrap="square" rtlCol="0">
            <a:spAutoFit/>
          </a:bodyPr>
          <a:lstStyle/>
          <a:p>
            <a:pPr>
              <a:lnSpc>
                <a:spcPct val="125000"/>
              </a:lnSpc>
            </a:pPr>
            <a:r>
              <a:rPr lang="zh-CN" altLang="en-US" sz="1400" dirty="0">
                <a:solidFill>
                  <a:schemeClr val="tx1">
                    <a:lumMod val="75000"/>
                    <a:lumOff val="25000"/>
                  </a:schemeClr>
                </a:solidFill>
                <a:latin typeface="方正静蕾简体" panose="02000000000000000000" pitchFamily="2" charset="-122"/>
                <a:ea typeface="方正静蕾简体" panose="02000000000000000000" pitchFamily="2" charset="-122"/>
              </a:rPr>
              <a:t>请在这里输入文字请在这里输入文字请在这里输入文字请在这里输入文字请在这里</a:t>
            </a:r>
            <a:endParaRPr lang="en-US" altLang="zh-CN" sz="14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162" name="文本框 161"/>
          <p:cNvSpPr txBox="1"/>
          <p:nvPr/>
        </p:nvSpPr>
        <p:spPr>
          <a:xfrm>
            <a:off x="7493537" y="4676248"/>
            <a:ext cx="1117614" cy="461665"/>
          </a:xfrm>
          <a:prstGeom prst="rect">
            <a:avLst/>
          </a:prstGeom>
          <a:noFill/>
          <a:effectLst/>
        </p:spPr>
        <p:txBody>
          <a:bodyPr wrap="none" rtlCol="0">
            <a:spAutoFit/>
          </a:bodyPr>
          <a:lstStyle/>
          <a:p>
            <a:r>
              <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rPr>
              <a:t>小标题</a:t>
            </a:r>
            <a:endPar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73842" y="2636821"/>
            <a:ext cx="2418301" cy="1109955"/>
          </a:xfrm>
          <a:prstGeom prst="rect">
            <a:avLst/>
          </a:prstGeom>
          <a:solidFill>
            <a:srgbClr val="E9C1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a:stretch>
            <a:fillRect/>
          </a:stretch>
        </p:blipFill>
        <p:spPr>
          <a:xfrm flipH="1">
            <a:off x="1596065" y="5645279"/>
            <a:ext cx="884004" cy="343989"/>
          </a:xfrm>
          <a:prstGeom prst="rect">
            <a:avLst/>
          </a:prstGeom>
        </p:spPr>
      </p:pic>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259230" y="269257"/>
            <a:ext cx="1462891" cy="1462891"/>
          </a:xfrm>
          <a:prstGeom prst="rect">
            <a:avLst/>
          </a:prstGeom>
        </p:spPr>
      </p:pic>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t="13104" r="1623" b="18167"/>
          <a:stretch>
            <a:fillRect/>
          </a:stretch>
        </p:blipFill>
        <p:spPr>
          <a:xfrm flipH="1">
            <a:off x="8195314" y="4599312"/>
            <a:ext cx="2206885" cy="1571555"/>
          </a:xfrm>
          <a:prstGeom prst="rect">
            <a:avLst/>
          </a:prstGeom>
        </p:spPr>
      </p:pic>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57252" y="4399586"/>
            <a:ext cx="945197" cy="945197"/>
          </a:xfrm>
          <a:prstGeom prst="rect">
            <a:avLst/>
          </a:prstGeom>
        </p:spPr>
      </p:pic>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94656" y="691288"/>
            <a:ext cx="1092997" cy="1092997"/>
          </a:xfrm>
          <a:prstGeom prst="rect">
            <a:avLst/>
          </a:prstGeom>
        </p:spPr>
      </p:pic>
      <p:pic>
        <p:nvPicPr>
          <p:cNvPr id="10" name="图片 9"/>
          <p:cNvPicPr>
            <a:picLocks noChangeAspect="1"/>
          </p:cNvPicPr>
          <p:nvPr/>
        </p:nvPicPr>
        <p:blipFill rotWithShape="1">
          <a:blip r:embed="rId6" cstate="print">
            <a:extLst>
              <a:ext uri="{28A0092B-C50C-407E-A947-70E740481C1C}">
                <a14:useLocalDpi xmlns:a14="http://schemas.microsoft.com/office/drawing/2010/main" val="0"/>
              </a:ext>
            </a:extLst>
          </a:blip>
          <a:srcRect l="27330" t="259" r="15493"/>
          <a:stretch>
            <a:fillRect/>
          </a:stretch>
        </p:blipFill>
        <p:spPr>
          <a:xfrm>
            <a:off x="11611621" y="2468252"/>
            <a:ext cx="1160758" cy="2024822"/>
          </a:xfrm>
          <a:prstGeom prst="rect">
            <a:avLst/>
          </a:prstGeom>
        </p:spPr>
      </p:pic>
      <p:pic>
        <p:nvPicPr>
          <p:cNvPr id="12" name="图片 11"/>
          <p:cNvPicPr>
            <a:picLocks noChangeAspect="1"/>
          </p:cNvPicPr>
          <p:nvPr/>
        </p:nvPicPr>
        <p:blipFill rotWithShape="1">
          <a:blip r:embed="rId6" cstate="print">
            <a:extLst>
              <a:ext uri="{28A0092B-C50C-407E-A947-70E740481C1C}">
                <a14:useLocalDpi xmlns:a14="http://schemas.microsoft.com/office/drawing/2010/main" val="0"/>
              </a:ext>
            </a:extLst>
          </a:blip>
          <a:srcRect l="27330" t="259" r="15493"/>
          <a:stretch>
            <a:fillRect/>
          </a:stretch>
        </p:blipFill>
        <p:spPr>
          <a:xfrm>
            <a:off x="-424160" y="2636821"/>
            <a:ext cx="908255" cy="1584357"/>
          </a:xfrm>
          <a:prstGeom prst="rect">
            <a:avLst/>
          </a:prstGeom>
        </p:spPr>
      </p:pic>
      <p:pic>
        <p:nvPicPr>
          <p:cNvPr id="14" name="图片 13"/>
          <p:cNvPicPr>
            <a:picLocks noChangeAspect="1"/>
          </p:cNvPicPr>
          <p:nvPr/>
        </p:nvPicPr>
        <p:blipFill>
          <a:blip r:embed="rId7"/>
          <a:stretch>
            <a:fillRect/>
          </a:stretch>
        </p:blipFill>
        <p:spPr>
          <a:xfrm>
            <a:off x="11285141" y="5817274"/>
            <a:ext cx="906859" cy="602032"/>
          </a:xfrm>
          <a:prstGeom prst="rect">
            <a:avLst/>
          </a:prstGeom>
        </p:spPr>
      </p:pic>
      <p:pic>
        <p:nvPicPr>
          <p:cNvPr id="15" name="图片 1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62701" y="1554017"/>
            <a:ext cx="703184" cy="1000191"/>
          </a:xfrm>
          <a:prstGeom prst="rect">
            <a:avLst/>
          </a:prstGeom>
        </p:spPr>
      </p:pic>
      <p:pic>
        <p:nvPicPr>
          <p:cNvPr id="17" name="图片 16"/>
          <p:cNvPicPr>
            <a:picLocks noChangeAspect="1"/>
          </p:cNvPicPr>
          <p:nvPr/>
        </p:nvPicPr>
        <p:blipFill rotWithShape="1">
          <a:blip r:embed="rId9"/>
          <a:srcRect l="5863" t="2873"/>
          <a:stretch>
            <a:fillRect/>
          </a:stretch>
        </p:blipFill>
        <p:spPr>
          <a:xfrm>
            <a:off x="6782970" y="2272346"/>
            <a:ext cx="1142787" cy="460533"/>
          </a:xfrm>
          <a:prstGeom prst="rect">
            <a:avLst/>
          </a:prstGeom>
        </p:spPr>
      </p:pic>
      <p:sp>
        <p:nvSpPr>
          <p:cNvPr id="18" name="文本框 17"/>
          <p:cNvSpPr txBox="1"/>
          <p:nvPr/>
        </p:nvSpPr>
        <p:spPr>
          <a:xfrm>
            <a:off x="1794510" y="1734185"/>
            <a:ext cx="4203700" cy="583565"/>
          </a:xfrm>
          <a:prstGeom prst="rect">
            <a:avLst/>
          </a:prstGeom>
          <a:noFill/>
        </p:spPr>
        <p:txBody>
          <a:bodyPr wrap="square" rtlCol="0">
            <a:spAutoFit/>
          </a:bodyPr>
          <a:lstStyle/>
          <a:p>
            <a:pPr algn="dist"/>
            <a:r>
              <a:rPr lang="en-US" altLang="zh-CN" sz="32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1.</a:t>
            </a:r>
            <a:r>
              <a:rPr lang="zh-CN" altLang="en-US" sz="32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请在此</a:t>
            </a:r>
            <a:r>
              <a:rPr lang="zh-CN" altLang="en-US" sz="3200" b="1" dirty="0" smtClean="0">
                <a:solidFill>
                  <a:srgbClr val="E9C12E"/>
                </a:solidFill>
                <a:latin typeface="方正静蕾简体" panose="02000000000000000000" pitchFamily="2" charset="-122"/>
                <a:ea typeface="方正静蕾简体" panose="02000000000000000000" pitchFamily="2" charset="-122"/>
              </a:rPr>
              <a:t>输入</a:t>
            </a:r>
            <a:r>
              <a:rPr lang="zh-CN" altLang="en-US" sz="32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小标题</a:t>
            </a:r>
            <a:endParaRPr lang="zh-CN" altLang="en-US" sz="32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19" name="文本框 18"/>
          <p:cNvSpPr txBox="1"/>
          <p:nvPr/>
        </p:nvSpPr>
        <p:spPr>
          <a:xfrm>
            <a:off x="1825625" y="2595245"/>
            <a:ext cx="4121785" cy="583565"/>
          </a:xfrm>
          <a:prstGeom prst="rect">
            <a:avLst/>
          </a:prstGeom>
          <a:noFill/>
        </p:spPr>
        <p:txBody>
          <a:bodyPr wrap="square" rtlCol="0">
            <a:spAutoFit/>
          </a:bodyPr>
          <a:lstStyle/>
          <a:p>
            <a:pPr algn="dist"/>
            <a:r>
              <a:rPr lang="en-US" altLang="zh-CN" sz="3200" b="1" dirty="0">
                <a:solidFill>
                  <a:schemeClr val="tx1">
                    <a:lumMod val="95000"/>
                    <a:lumOff val="5000"/>
                  </a:schemeClr>
                </a:solidFill>
                <a:latin typeface="方正静蕾简体" panose="02000000000000000000" pitchFamily="2" charset="-122"/>
                <a:ea typeface="方正静蕾简体" panose="02000000000000000000" pitchFamily="2" charset="-122"/>
              </a:rPr>
              <a:t>2</a:t>
            </a:r>
            <a:r>
              <a:rPr lang="en-US" altLang="zh-CN" sz="32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a:t>
            </a:r>
            <a:r>
              <a:rPr lang="zh-CN" altLang="en-US" sz="32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请在此</a:t>
            </a:r>
            <a:r>
              <a:rPr lang="zh-CN" altLang="en-US" sz="3200" b="1" dirty="0" smtClean="0">
                <a:solidFill>
                  <a:srgbClr val="E9C12E"/>
                </a:solidFill>
                <a:latin typeface="方正静蕾简体" panose="02000000000000000000" pitchFamily="2" charset="-122"/>
                <a:ea typeface="方正静蕾简体" panose="02000000000000000000" pitchFamily="2" charset="-122"/>
              </a:rPr>
              <a:t>输入</a:t>
            </a:r>
            <a:r>
              <a:rPr lang="zh-CN" altLang="en-US" sz="32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小标题</a:t>
            </a:r>
            <a:endParaRPr lang="zh-CN" altLang="en-US" sz="32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20" name="文本框 19"/>
          <p:cNvSpPr txBox="1"/>
          <p:nvPr/>
        </p:nvSpPr>
        <p:spPr>
          <a:xfrm>
            <a:off x="1825625" y="3538220"/>
            <a:ext cx="4022725" cy="583565"/>
          </a:xfrm>
          <a:prstGeom prst="rect">
            <a:avLst/>
          </a:prstGeom>
          <a:noFill/>
        </p:spPr>
        <p:txBody>
          <a:bodyPr wrap="square" rtlCol="0">
            <a:spAutoFit/>
          </a:bodyPr>
          <a:lstStyle/>
          <a:p>
            <a:pPr algn="dist"/>
            <a:r>
              <a:rPr lang="en-US" altLang="zh-CN" sz="3200" b="1" dirty="0">
                <a:solidFill>
                  <a:schemeClr val="tx1">
                    <a:lumMod val="95000"/>
                    <a:lumOff val="5000"/>
                  </a:schemeClr>
                </a:solidFill>
                <a:latin typeface="方正静蕾简体" panose="02000000000000000000" pitchFamily="2" charset="-122"/>
                <a:ea typeface="方正静蕾简体" panose="02000000000000000000" pitchFamily="2" charset="-122"/>
              </a:rPr>
              <a:t>3</a:t>
            </a:r>
            <a:r>
              <a:rPr lang="en-US" altLang="zh-CN" sz="32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a:t>
            </a:r>
            <a:r>
              <a:rPr lang="zh-CN" altLang="en-US" sz="32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请在此</a:t>
            </a:r>
            <a:r>
              <a:rPr lang="zh-CN" altLang="en-US" sz="3200" b="1" dirty="0" smtClean="0">
                <a:solidFill>
                  <a:srgbClr val="E9C12E"/>
                </a:solidFill>
                <a:latin typeface="方正静蕾简体" panose="02000000000000000000" pitchFamily="2" charset="-122"/>
                <a:ea typeface="方正静蕾简体" panose="02000000000000000000" pitchFamily="2" charset="-122"/>
              </a:rPr>
              <a:t>输入</a:t>
            </a:r>
            <a:r>
              <a:rPr lang="zh-CN" altLang="en-US" sz="32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小标题</a:t>
            </a:r>
            <a:endParaRPr lang="zh-CN" altLang="en-US" sz="32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21" name="文本框 20"/>
          <p:cNvSpPr txBox="1"/>
          <p:nvPr/>
        </p:nvSpPr>
        <p:spPr>
          <a:xfrm>
            <a:off x="1857375" y="4399280"/>
            <a:ext cx="4044950" cy="583565"/>
          </a:xfrm>
          <a:prstGeom prst="rect">
            <a:avLst/>
          </a:prstGeom>
          <a:noFill/>
        </p:spPr>
        <p:txBody>
          <a:bodyPr wrap="square" rtlCol="0">
            <a:spAutoFit/>
          </a:bodyPr>
          <a:lstStyle/>
          <a:p>
            <a:pPr algn="dist"/>
            <a:r>
              <a:rPr lang="en-US" altLang="zh-CN" sz="3200" b="1" dirty="0">
                <a:solidFill>
                  <a:schemeClr val="tx1">
                    <a:lumMod val="95000"/>
                    <a:lumOff val="5000"/>
                  </a:schemeClr>
                </a:solidFill>
                <a:latin typeface="方正静蕾简体" panose="02000000000000000000" pitchFamily="2" charset="-122"/>
                <a:ea typeface="方正静蕾简体" panose="02000000000000000000" pitchFamily="2" charset="-122"/>
              </a:rPr>
              <a:t>4</a:t>
            </a:r>
            <a:r>
              <a:rPr lang="en-US" altLang="zh-CN" sz="32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a:t>
            </a:r>
            <a:r>
              <a:rPr lang="zh-CN" altLang="en-US" sz="32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请在此</a:t>
            </a:r>
            <a:r>
              <a:rPr lang="zh-CN" altLang="en-US" sz="3200" b="1" dirty="0" smtClean="0">
                <a:solidFill>
                  <a:srgbClr val="E9C12E"/>
                </a:solidFill>
                <a:latin typeface="方正静蕾简体" panose="02000000000000000000" pitchFamily="2" charset="-122"/>
                <a:ea typeface="方正静蕾简体" panose="02000000000000000000" pitchFamily="2" charset="-122"/>
              </a:rPr>
              <a:t>输入</a:t>
            </a:r>
            <a:r>
              <a:rPr lang="zh-CN" altLang="en-US" sz="32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小标题</a:t>
            </a:r>
            <a:endParaRPr lang="zh-CN" altLang="en-US" sz="32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22" name="文本框 21"/>
          <p:cNvSpPr txBox="1"/>
          <p:nvPr/>
        </p:nvSpPr>
        <p:spPr>
          <a:xfrm>
            <a:off x="8588777" y="2732879"/>
            <a:ext cx="1670453" cy="923330"/>
          </a:xfrm>
          <a:prstGeom prst="rect">
            <a:avLst/>
          </a:prstGeom>
          <a:noFill/>
        </p:spPr>
        <p:txBody>
          <a:bodyPr wrap="square" rtlCol="0">
            <a:spAutoFit/>
          </a:bodyPr>
          <a:lstStyle/>
          <a:p>
            <a:pPr algn="dist"/>
            <a:r>
              <a:rPr lang="zh-CN" altLang="en-US" sz="5400" b="1" smtClean="0">
                <a:solidFill>
                  <a:schemeClr val="tx1">
                    <a:lumMod val="85000"/>
                    <a:lumOff val="15000"/>
                  </a:schemeClr>
                </a:solidFill>
                <a:latin typeface="方正静蕾简体" panose="02000000000000000000" pitchFamily="2" charset="-122"/>
                <a:ea typeface="方正静蕾简体" panose="02000000000000000000" pitchFamily="2" charset="-122"/>
              </a:rPr>
              <a:t>目录</a:t>
            </a:r>
            <a:endParaRPr lang="zh-CN" altLang="en-US" sz="5400" b="1">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864961" y="2980925"/>
            <a:ext cx="2418301" cy="852310"/>
          </a:xfrm>
          <a:prstGeom prst="rect">
            <a:avLst/>
          </a:prstGeom>
          <a:solidFill>
            <a:srgbClr val="E9C1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a:stretch>
            <a:fillRect/>
          </a:stretch>
        </p:blipFill>
        <p:spPr>
          <a:xfrm flipH="1">
            <a:off x="5680502" y="5139663"/>
            <a:ext cx="884004" cy="343989"/>
          </a:xfrm>
          <a:prstGeom prst="rect">
            <a:avLst/>
          </a:prstGeom>
        </p:spPr>
      </p:pic>
      <p:pic>
        <p:nvPicPr>
          <p:cNvPr id="10" name="图片 9"/>
          <p:cNvPicPr>
            <a:picLocks noChangeAspect="1"/>
          </p:cNvPicPr>
          <p:nvPr/>
        </p:nvPicPr>
        <p:blipFill rotWithShape="1">
          <a:blip r:embed="rId2" cstate="print">
            <a:extLst>
              <a:ext uri="{28A0092B-C50C-407E-A947-70E740481C1C}">
                <a14:useLocalDpi xmlns:a14="http://schemas.microsoft.com/office/drawing/2010/main" val="0"/>
              </a:ext>
            </a:extLst>
          </a:blip>
          <a:srcRect l="27330" t="259" r="15493"/>
          <a:stretch>
            <a:fillRect/>
          </a:stretch>
        </p:blipFill>
        <p:spPr>
          <a:xfrm>
            <a:off x="11611621" y="2468252"/>
            <a:ext cx="1160758" cy="2024822"/>
          </a:xfrm>
          <a:prstGeom prst="rect">
            <a:avLst/>
          </a:prstGeom>
        </p:spPr>
      </p:pic>
      <p:pic>
        <p:nvPicPr>
          <p:cNvPr id="12" name="图片 11"/>
          <p:cNvPicPr>
            <a:picLocks noChangeAspect="1"/>
          </p:cNvPicPr>
          <p:nvPr/>
        </p:nvPicPr>
        <p:blipFill rotWithShape="1">
          <a:blip r:embed="rId2" cstate="print">
            <a:extLst>
              <a:ext uri="{28A0092B-C50C-407E-A947-70E740481C1C}">
                <a14:useLocalDpi xmlns:a14="http://schemas.microsoft.com/office/drawing/2010/main" val="0"/>
              </a:ext>
            </a:extLst>
          </a:blip>
          <a:srcRect l="27330" t="259" r="15493"/>
          <a:stretch>
            <a:fillRect/>
          </a:stretch>
        </p:blipFill>
        <p:spPr>
          <a:xfrm>
            <a:off x="-424160" y="2636821"/>
            <a:ext cx="908255" cy="1584357"/>
          </a:xfrm>
          <a:prstGeom prst="rect">
            <a:avLst/>
          </a:prstGeom>
        </p:spPr>
      </p:pic>
      <p:sp>
        <p:nvSpPr>
          <p:cNvPr id="22" name="文本框 21"/>
          <p:cNvSpPr txBox="1"/>
          <p:nvPr/>
        </p:nvSpPr>
        <p:spPr>
          <a:xfrm>
            <a:off x="4965427" y="3023944"/>
            <a:ext cx="2261146" cy="707886"/>
          </a:xfrm>
          <a:prstGeom prst="rect">
            <a:avLst/>
          </a:prstGeom>
          <a:noFill/>
        </p:spPr>
        <p:txBody>
          <a:bodyPr wrap="square" rtlCol="0">
            <a:spAutoFit/>
          </a:bodyPr>
          <a:lstStyle/>
          <a:p>
            <a:pPr algn="dist"/>
            <a:r>
              <a:rPr lang="zh-CN" altLang="en-US" sz="4000" b="1" smtClean="0">
                <a:solidFill>
                  <a:schemeClr val="tx1">
                    <a:lumMod val="85000"/>
                    <a:lumOff val="15000"/>
                  </a:schemeClr>
                </a:solidFill>
                <a:latin typeface="方正静蕾简体" panose="02000000000000000000" pitchFamily="2" charset="-122"/>
                <a:ea typeface="方正静蕾简体" panose="02000000000000000000" pitchFamily="2" charset="-122"/>
              </a:rPr>
              <a:t>第四章</a:t>
            </a:r>
            <a:endParaRPr lang="zh-CN" altLang="en-US" sz="4000" b="1">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nvGrpSpPr>
          <p:cNvPr id="3" name="组合 2"/>
          <p:cNvGrpSpPr/>
          <p:nvPr/>
        </p:nvGrpSpPr>
        <p:grpSpPr>
          <a:xfrm>
            <a:off x="3460481" y="205550"/>
            <a:ext cx="5174753" cy="2530401"/>
            <a:chOff x="2909992" y="151231"/>
            <a:chExt cx="6270709" cy="3066312"/>
          </a:xfrm>
        </p:grpSpPr>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10951" y="253943"/>
              <a:ext cx="1462891" cy="1462891"/>
            </a:xfrm>
            <a:prstGeom prst="rect">
              <a:avLst/>
            </a:prstGeom>
          </p:spPr>
        </p:pic>
        <p:pic>
          <p:nvPicPr>
            <p:cNvPr id="7" name="图片 6"/>
            <p:cNvPicPr>
              <a:picLocks noChangeAspect="1"/>
            </p:cNvPicPr>
            <p:nvPr/>
          </p:nvPicPr>
          <p:blipFill rotWithShape="1">
            <a:blip r:embed="rId4" cstate="print">
              <a:extLst>
                <a:ext uri="{28A0092B-C50C-407E-A947-70E740481C1C}">
                  <a14:useLocalDpi xmlns:a14="http://schemas.microsoft.com/office/drawing/2010/main" val="0"/>
                </a:ext>
              </a:extLst>
            </a:blip>
            <a:srcRect t="13104" r="1623" b="18167"/>
            <a:stretch>
              <a:fillRect/>
            </a:stretch>
          </p:blipFill>
          <p:spPr>
            <a:xfrm flipH="1">
              <a:off x="3097106" y="1161324"/>
              <a:ext cx="2206885" cy="1571555"/>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08927" y="2272346"/>
              <a:ext cx="945197" cy="945197"/>
            </a:xfrm>
            <a:prstGeom prst="rect">
              <a:avLst/>
            </a:prstGeom>
          </p:spPr>
        </p:pic>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570596" y="1000702"/>
              <a:ext cx="1050807" cy="1050807"/>
            </a:xfrm>
            <a:prstGeom prst="rect">
              <a:avLst/>
            </a:prstGeom>
          </p:spPr>
        </p:pic>
        <p:pic>
          <p:nvPicPr>
            <p:cNvPr id="14" name="图片 13"/>
            <p:cNvPicPr>
              <a:picLocks noChangeAspect="1"/>
            </p:cNvPicPr>
            <p:nvPr/>
          </p:nvPicPr>
          <p:blipFill>
            <a:blip r:embed="rId7"/>
            <a:stretch>
              <a:fillRect/>
            </a:stretch>
          </p:blipFill>
          <p:spPr>
            <a:xfrm rot="10800000">
              <a:off x="8273842" y="628673"/>
              <a:ext cx="906859" cy="602032"/>
            </a:xfrm>
            <a:prstGeom prst="rect">
              <a:avLst/>
            </a:prstGeom>
          </p:spPr>
        </p:pic>
        <p:pic>
          <p:nvPicPr>
            <p:cNvPr id="17" name="图片 16"/>
            <p:cNvPicPr>
              <a:picLocks noChangeAspect="1"/>
            </p:cNvPicPr>
            <p:nvPr/>
          </p:nvPicPr>
          <p:blipFill rotWithShape="1">
            <a:blip r:embed="rId8"/>
            <a:srcRect l="5863" t="2873"/>
            <a:stretch>
              <a:fillRect/>
            </a:stretch>
          </p:blipFill>
          <p:spPr>
            <a:xfrm>
              <a:off x="6701489" y="1716834"/>
              <a:ext cx="1142787" cy="460533"/>
            </a:xfrm>
            <a:prstGeom prst="rect">
              <a:avLst/>
            </a:prstGeom>
          </p:spPr>
        </p:pic>
        <p:pic>
          <p:nvPicPr>
            <p:cNvPr id="23" name="图片 22"/>
            <p:cNvPicPr>
              <a:picLocks noChangeAspect="1"/>
            </p:cNvPicPr>
            <p:nvPr/>
          </p:nvPicPr>
          <p:blipFill rotWithShape="1">
            <a:blip r:embed="rId8"/>
            <a:srcRect l="5863" t="2873"/>
            <a:stretch>
              <a:fillRect/>
            </a:stretch>
          </p:blipFill>
          <p:spPr>
            <a:xfrm rot="10800000">
              <a:off x="4373078" y="590372"/>
              <a:ext cx="1142787" cy="460533"/>
            </a:xfrm>
            <a:prstGeom prst="rect">
              <a:avLst/>
            </a:prstGeom>
          </p:spPr>
        </p:pic>
        <p:pic>
          <p:nvPicPr>
            <p:cNvPr id="24" name="图片 23"/>
            <p:cNvPicPr>
              <a:picLocks noChangeAspect="1"/>
            </p:cNvPicPr>
            <p:nvPr/>
          </p:nvPicPr>
          <p:blipFill>
            <a:blip r:embed="rId9"/>
            <a:stretch>
              <a:fillRect/>
            </a:stretch>
          </p:blipFill>
          <p:spPr>
            <a:xfrm>
              <a:off x="2909992" y="151231"/>
              <a:ext cx="912208" cy="954884"/>
            </a:xfrm>
            <a:prstGeom prst="rect">
              <a:avLst/>
            </a:prstGeom>
          </p:spPr>
        </p:pic>
      </p:grpSp>
      <p:sp>
        <p:nvSpPr>
          <p:cNvPr id="26" name="文本框 25"/>
          <p:cNvSpPr txBox="1"/>
          <p:nvPr/>
        </p:nvSpPr>
        <p:spPr>
          <a:xfrm>
            <a:off x="4213259" y="4221178"/>
            <a:ext cx="3818491" cy="584775"/>
          </a:xfrm>
          <a:prstGeom prst="rect">
            <a:avLst/>
          </a:prstGeom>
          <a:noFill/>
        </p:spPr>
        <p:txBody>
          <a:bodyPr wrap="square" rtlCol="0">
            <a:spAutoFit/>
          </a:bodyPr>
          <a:lstStyle/>
          <a:p>
            <a:pPr algn="dist"/>
            <a:r>
              <a:rPr lang="zh-CN" altLang="en-US" sz="3200" b="1" smtClean="0">
                <a:solidFill>
                  <a:schemeClr val="tx1">
                    <a:lumMod val="95000"/>
                    <a:lumOff val="5000"/>
                  </a:schemeClr>
                </a:solidFill>
                <a:latin typeface="方正静蕾简体" panose="02000000000000000000" pitchFamily="2" charset="-122"/>
                <a:ea typeface="方正静蕾简体" panose="02000000000000000000" pitchFamily="2" charset="-122"/>
              </a:rPr>
              <a:t>请</a:t>
            </a:r>
            <a:r>
              <a:rPr lang="zh-CN" altLang="en-US" sz="32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在此</a:t>
            </a:r>
            <a:r>
              <a:rPr lang="zh-CN" altLang="en-US" sz="3200" b="1" dirty="0" smtClean="0">
                <a:solidFill>
                  <a:srgbClr val="E9C12E"/>
                </a:solidFill>
                <a:latin typeface="方正静蕾简体" panose="02000000000000000000" pitchFamily="2" charset="-122"/>
                <a:ea typeface="方正静蕾简体" panose="02000000000000000000" pitchFamily="2" charset="-122"/>
              </a:rPr>
              <a:t>输入</a:t>
            </a:r>
            <a:r>
              <a:rPr lang="zh-CN" altLang="en-US" sz="32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小标题</a:t>
            </a:r>
            <a:endParaRPr lang="zh-CN" altLang="en-US" sz="32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1"/>
          <a:stretch>
            <a:fillRect/>
          </a:stretch>
        </p:blipFill>
        <p:spPr>
          <a:xfrm>
            <a:off x="90535" y="91947"/>
            <a:ext cx="722220" cy="756007"/>
          </a:xfrm>
          <a:prstGeom prst="rect">
            <a:avLst/>
          </a:prstGeom>
        </p:spPr>
      </p:pic>
      <p:sp>
        <p:nvSpPr>
          <p:cNvPr id="93" name="文本框 92"/>
          <p:cNvSpPr txBox="1"/>
          <p:nvPr/>
        </p:nvSpPr>
        <p:spPr>
          <a:xfrm>
            <a:off x="1067839" y="216339"/>
            <a:ext cx="3467388" cy="584775"/>
          </a:xfrm>
          <a:prstGeom prst="rect">
            <a:avLst/>
          </a:prstGeom>
          <a:noFill/>
        </p:spPr>
        <p:txBody>
          <a:bodyPr wrap="square" rtlCol="0">
            <a:spAutoFit/>
          </a:bodyPr>
          <a:lstStyle/>
          <a:p>
            <a:pPr algn="dist"/>
            <a:r>
              <a:rPr lang="zh-CN" altLang="en-US" sz="3200" b="1" smtClean="0">
                <a:solidFill>
                  <a:schemeClr val="tx1">
                    <a:lumMod val="85000"/>
                    <a:lumOff val="15000"/>
                  </a:schemeClr>
                </a:solidFill>
                <a:latin typeface="方正静蕾简体" panose="02000000000000000000" pitchFamily="2" charset="-122"/>
                <a:ea typeface="方正静蕾简体" panose="02000000000000000000" pitchFamily="2" charset="-122"/>
              </a:rPr>
              <a:t>添加您的精彩标题</a:t>
            </a:r>
            <a:endParaRPr lang="zh-CN" altLang="en-US" sz="3200" b="1">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pic>
        <p:nvPicPr>
          <p:cNvPr id="47" name="图片 46"/>
          <p:cNvPicPr>
            <a:picLocks noChangeAspect="1"/>
          </p:cNvPicPr>
          <p:nvPr/>
        </p:nvPicPr>
        <p:blipFill rotWithShape="1">
          <a:blip r:embed="rId2" cstate="print">
            <a:extLst>
              <a:ext uri="{28A0092B-C50C-407E-A947-70E740481C1C}">
                <a14:useLocalDpi xmlns:a14="http://schemas.microsoft.com/office/drawing/2010/main" val="0"/>
              </a:ext>
            </a:extLst>
          </a:blip>
          <a:srcRect t="13104" r="1623" b="18167"/>
          <a:stretch>
            <a:fillRect/>
          </a:stretch>
        </p:blipFill>
        <p:spPr>
          <a:xfrm flipH="1">
            <a:off x="10293790" y="5591859"/>
            <a:ext cx="1543080" cy="1098850"/>
          </a:xfrm>
          <a:prstGeom prst="rect">
            <a:avLst/>
          </a:prstGeom>
        </p:spPr>
      </p:pic>
      <p:grpSp>
        <p:nvGrpSpPr>
          <p:cNvPr id="40" name="组合 39"/>
          <p:cNvGrpSpPr/>
          <p:nvPr/>
        </p:nvGrpSpPr>
        <p:grpSpPr>
          <a:xfrm>
            <a:off x="1528549" y="1937982"/>
            <a:ext cx="2686526" cy="3841198"/>
            <a:chOff x="1289955" y="1628061"/>
            <a:chExt cx="3921407" cy="5174701"/>
          </a:xfrm>
        </p:grpSpPr>
        <p:sp>
          <p:nvSpPr>
            <p:cNvPr id="41" name="Shape 209"/>
            <p:cNvSpPr/>
            <p:nvPr/>
          </p:nvSpPr>
          <p:spPr>
            <a:xfrm rot="3758493">
              <a:off x="2701655" y="4293055"/>
              <a:ext cx="2954498" cy="2064916"/>
            </a:xfrm>
            <a:custGeom>
              <a:avLst/>
              <a:gdLst/>
              <a:ahLst/>
              <a:cxnLst>
                <a:cxn ang="0">
                  <a:pos x="wd2" y="hd2"/>
                </a:cxn>
                <a:cxn ang="5400000">
                  <a:pos x="wd2" y="hd2"/>
                </a:cxn>
                <a:cxn ang="10800000">
                  <a:pos x="wd2" y="hd2"/>
                </a:cxn>
                <a:cxn ang="16200000">
                  <a:pos x="wd2" y="hd2"/>
                </a:cxn>
              </a:cxnLst>
              <a:rect l="0" t="0" r="r" b="b"/>
              <a:pathLst>
                <a:path w="21600" h="21014" extrusionOk="0">
                  <a:moveTo>
                    <a:pt x="0" y="11730"/>
                  </a:moveTo>
                  <a:cubicBezTo>
                    <a:pt x="550" y="11385"/>
                    <a:pt x="818" y="11200"/>
                    <a:pt x="1446" y="10869"/>
                  </a:cubicBezTo>
                  <a:cubicBezTo>
                    <a:pt x="3278" y="9905"/>
                    <a:pt x="4075" y="10600"/>
                    <a:pt x="4893" y="12949"/>
                  </a:cubicBezTo>
                  <a:cubicBezTo>
                    <a:pt x="5476" y="14623"/>
                    <a:pt x="6411" y="21325"/>
                    <a:pt x="8440" y="21003"/>
                  </a:cubicBezTo>
                  <a:cubicBezTo>
                    <a:pt x="10807" y="20628"/>
                    <a:pt x="9528" y="13017"/>
                    <a:pt x="9431" y="11082"/>
                  </a:cubicBezTo>
                  <a:cubicBezTo>
                    <a:pt x="9316" y="8800"/>
                    <a:pt x="8806" y="3250"/>
                    <a:pt x="11582" y="4352"/>
                  </a:cubicBezTo>
                  <a:cubicBezTo>
                    <a:pt x="13589" y="5149"/>
                    <a:pt x="14535" y="10567"/>
                    <a:pt x="16445" y="10863"/>
                  </a:cubicBezTo>
                  <a:cubicBezTo>
                    <a:pt x="18644" y="11204"/>
                    <a:pt x="17737" y="6638"/>
                    <a:pt x="17704" y="4600"/>
                  </a:cubicBezTo>
                  <a:cubicBezTo>
                    <a:pt x="17639" y="584"/>
                    <a:pt x="18794" y="-275"/>
                    <a:pt x="21600" y="69"/>
                  </a:cubicBezTo>
                </a:path>
              </a:pathLst>
            </a:custGeom>
            <a:no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grpSp>
          <p:nvGrpSpPr>
            <p:cNvPr id="42" name="组 13"/>
            <p:cNvGrpSpPr/>
            <p:nvPr/>
          </p:nvGrpSpPr>
          <p:grpSpPr>
            <a:xfrm>
              <a:off x="1289955" y="1628061"/>
              <a:ext cx="2187025" cy="2569107"/>
              <a:chOff x="5943842" y="1013911"/>
              <a:chExt cx="2187025" cy="2569107"/>
            </a:xfrm>
          </p:grpSpPr>
          <p:sp>
            <p:nvSpPr>
              <p:cNvPr id="43" name="Shape 202"/>
              <p:cNvSpPr/>
              <p:nvPr/>
            </p:nvSpPr>
            <p:spPr>
              <a:xfrm rot="3758493">
                <a:off x="6440283" y="1924630"/>
                <a:ext cx="1816414" cy="510440"/>
              </a:xfrm>
              <a:custGeom>
                <a:avLst/>
                <a:gdLst/>
                <a:ahLst/>
                <a:cxnLst>
                  <a:cxn ang="0">
                    <a:pos x="wd2" y="hd2"/>
                  </a:cxn>
                  <a:cxn ang="5400000">
                    <a:pos x="wd2" y="hd2"/>
                  </a:cxn>
                  <a:cxn ang="10800000">
                    <a:pos x="wd2" y="hd2"/>
                  </a:cxn>
                  <a:cxn ang="16200000">
                    <a:pos x="wd2" y="hd2"/>
                  </a:cxn>
                </a:cxnLst>
                <a:rect l="0" t="0" r="r" b="b"/>
                <a:pathLst>
                  <a:path w="21600" h="20522" extrusionOk="0">
                    <a:moveTo>
                      <a:pt x="21600" y="743"/>
                    </a:moveTo>
                    <a:cubicBezTo>
                      <a:pt x="19799" y="-786"/>
                      <a:pt x="18140" y="461"/>
                      <a:pt x="16279" y="823"/>
                    </a:cubicBezTo>
                    <a:cubicBezTo>
                      <a:pt x="10853" y="1876"/>
                      <a:pt x="5372" y="1461"/>
                      <a:pt x="0" y="4698"/>
                    </a:cubicBezTo>
                    <a:lnTo>
                      <a:pt x="0" y="20521"/>
                    </a:lnTo>
                    <a:lnTo>
                      <a:pt x="1843" y="19747"/>
                    </a:lnTo>
                    <a:cubicBezTo>
                      <a:pt x="4727" y="19759"/>
                      <a:pt x="13025" y="19305"/>
                      <a:pt x="15903" y="19016"/>
                    </a:cubicBezTo>
                    <a:cubicBezTo>
                      <a:pt x="17715" y="18834"/>
                      <a:pt x="19629" y="20814"/>
                      <a:pt x="21376" y="20485"/>
                    </a:cubicBezTo>
                  </a:path>
                </a:pathLst>
              </a:custGeom>
              <a:solidFill>
                <a:srgbClr val="E9C12E"/>
              </a:solid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44" name="Shape 203"/>
              <p:cNvSpPr/>
              <p:nvPr/>
            </p:nvSpPr>
            <p:spPr>
              <a:xfrm rot="3758493">
                <a:off x="7743128" y="2715926"/>
                <a:ext cx="42879" cy="488621"/>
              </a:xfrm>
              <a:custGeom>
                <a:avLst/>
                <a:gdLst/>
                <a:ahLst/>
                <a:cxnLst>
                  <a:cxn ang="0">
                    <a:pos x="wd2" y="hd2"/>
                  </a:cxn>
                  <a:cxn ang="5400000">
                    <a:pos x="wd2" y="hd2"/>
                  </a:cxn>
                  <a:cxn ang="10800000">
                    <a:pos x="wd2" y="hd2"/>
                  </a:cxn>
                  <a:cxn ang="16200000">
                    <a:pos x="wd2" y="hd2"/>
                  </a:cxn>
                </a:cxnLst>
                <a:rect l="0" t="0" r="r" b="b"/>
                <a:pathLst>
                  <a:path w="17274" h="21600" extrusionOk="0">
                    <a:moveTo>
                      <a:pt x="0" y="0"/>
                    </a:moveTo>
                    <a:cubicBezTo>
                      <a:pt x="21600" y="2677"/>
                      <a:pt x="19974" y="16418"/>
                      <a:pt x="11161" y="21600"/>
                    </a:cubicBezTo>
                  </a:path>
                </a:pathLst>
              </a:custGeom>
              <a:no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45" name="Shape 204"/>
              <p:cNvSpPr/>
              <p:nvPr/>
            </p:nvSpPr>
            <p:spPr>
              <a:xfrm rot="3758493">
                <a:off x="6688919" y="1820269"/>
                <a:ext cx="124286" cy="34178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9761" y="15753"/>
                      <a:pt x="1840" y="7112"/>
                      <a:pt x="0" y="0"/>
                    </a:cubicBezTo>
                  </a:path>
                </a:pathLst>
              </a:custGeom>
              <a:no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46" name="Shape 205"/>
              <p:cNvSpPr/>
              <p:nvPr/>
            </p:nvSpPr>
            <p:spPr>
              <a:xfrm rot="3758493">
                <a:off x="6847335" y="1900060"/>
                <a:ext cx="869668" cy="1031590"/>
              </a:xfrm>
              <a:custGeom>
                <a:avLst/>
                <a:gdLst/>
                <a:ahLst/>
                <a:cxnLst>
                  <a:cxn ang="0">
                    <a:pos x="wd2" y="hd2"/>
                  </a:cxn>
                  <a:cxn ang="5400000">
                    <a:pos x="wd2" y="hd2"/>
                  </a:cxn>
                  <a:cxn ang="10800000">
                    <a:pos x="wd2" y="hd2"/>
                  </a:cxn>
                  <a:cxn ang="16200000">
                    <a:pos x="wd2" y="hd2"/>
                  </a:cxn>
                </a:cxnLst>
                <a:rect l="0" t="0" r="r" b="b"/>
                <a:pathLst>
                  <a:path w="19469" h="16954" extrusionOk="0">
                    <a:moveTo>
                      <a:pt x="0" y="11121"/>
                    </a:moveTo>
                    <a:cubicBezTo>
                      <a:pt x="167" y="10786"/>
                      <a:pt x="-956" y="-4646"/>
                      <a:pt x="4852" y="2248"/>
                    </a:cubicBezTo>
                    <a:cubicBezTo>
                      <a:pt x="5261" y="461"/>
                      <a:pt x="6192" y="-121"/>
                      <a:pt x="7478" y="78"/>
                    </a:cubicBezTo>
                    <a:cubicBezTo>
                      <a:pt x="8279" y="78"/>
                      <a:pt x="9110" y="711"/>
                      <a:pt x="9174" y="2178"/>
                    </a:cubicBezTo>
                    <a:cubicBezTo>
                      <a:pt x="10318" y="734"/>
                      <a:pt x="10808" y="-213"/>
                      <a:pt x="12478" y="41"/>
                    </a:cubicBezTo>
                    <a:cubicBezTo>
                      <a:pt x="13434" y="0"/>
                      <a:pt x="13608" y="1386"/>
                      <a:pt x="13442" y="1960"/>
                    </a:cubicBezTo>
                    <a:cubicBezTo>
                      <a:pt x="19959" y="-3583"/>
                      <a:pt x="20644" y="13929"/>
                      <a:pt x="18086" y="16954"/>
                    </a:cubicBezTo>
                  </a:path>
                </a:pathLst>
              </a:custGeom>
              <a:solidFill>
                <a:srgbClr val="FCFDFD"/>
              </a:solid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48" name="Shape 206"/>
              <p:cNvSpPr/>
              <p:nvPr/>
            </p:nvSpPr>
            <p:spPr>
              <a:xfrm rot="3758493">
                <a:off x="6164716" y="2541971"/>
                <a:ext cx="1046419" cy="281861"/>
              </a:xfrm>
              <a:custGeom>
                <a:avLst/>
                <a:gdLst/>
                <a:ahLst/>
                <a:cxnLst>
                  <a:cxn ang="0">
                    <a:pos x="wd2" y="hd2"/>
                  </a:cxn>
                  <a:cxn ang="5400000">
                    <a:pos x="wd2" y="hd2"/>
                  </a:cxn>
                  <a:cxn ang="10800000">
                    <a:pos x="wd2" y="hd2"/>
                  </a:cxn>
                  <a:cxn ang="16200000">
                    <a:pos x="wd2" y="hd2"/>
                  </a:cxn>
                </a:cxnLst>
                <a:rect l="0" t="0" r="r" b="b"/>
                <a:pathLst>
                  <a:path w="21600" h="21574" extrusionOk="0">
                    <a:moveTo>
                      <a:pt x="1076" y="12061"/>
                    </a:moveTo>
                    <a:cubicBezTo>
                      <a:pt x="497" y="8498"/>
                      <a:pt x="228" y="3669"/>
                      <a:pt x="0" y="0"/>
                    </a:cubicBezTo>
                    <a:cubicBezTo>
                      <a:pt x="6860" y="545"/>
                      <a:pt x="13608" y="-26"/>
                      <a:pt x="20206" y="3388"/>
                    </a:cubicBezTo>
                    <a:cubicBezTo>
                      <a:pt x="20298" y="9884"/>
                      <a:pt x="21430" y="15807"/>
                      <a:pt x="21600" y="21574"/>
                    </a:cubicBezTo>
                  </a:path>
                </a:pathLst>
              </a:custGeom>
              <a:solidFill>
                <a:srgbClr val="E7E4EA"/>
              </a:solid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49" name="Shape 207"/>
              <p:cNvSpPr/>
              <p:nvPr/>
            </p:nvSpPr>
            <p:spPr>
              <a:xfrm rot="3758493">
                <a:off x="5742745" y="2584036"/>
                <a:ext cx="1200079" cy="797886"/>
              </a:xfrm>
              <a:custGeom>
                <a:avLst/>
                <a:gdLst/>
                <a:ahLst/>
                <a:cxnLst>
                  <a:cxn ang="0">
                    <a:pos x="wd2" y="hd2"/>
                  </a:cxn>
                  <a:cxn ang="5400000">
                    <a:pos x="wd2" y="hd2"/>
                  </a:cxn>
                  <a:cxn ang="10800000">
                    <a:pos x="wd2" y="hd2"/>
                  </a:cxn>
                  <a:cxn ang="16200000">
                    <a:pos x="wd2" y="hd2"/>
                  </a:cxn>
                </a:cxnLst>
                <a:rect l="0" t="0" r="r" b="b"/>
                <a:pathLst>
                  <a:path w="21600" h="20676" extrusionOk="0">
                    <a:moveTo>
                      <a:pt x="1467" y="19871"/>
                    </a:moveTo>
                    <a:cubicBezTo>
                      <a:pt x="2596" y="15187"/>
                      <a:pt x="1342" y="5194"/>
                      <a:pt x="0" y="486"/>
                    </a:cubicBezTo>
                    <a:cubicBezTo>
                      <a:pt x="6032" y="-924"/>
                      <a:pt x="11979" y="1155"/>
                      <a:pt x="18133" y="1422"/>
                    </a:cubicBezTo>
                    <a:cubicBezTo>
                      <a:pt x="19277" y="7634"/>
                      <a:pt x="21219" y="14259"/>
                      <a:pt x="21600" y="20676"/>
                    </a:cubicBezTo>
                  </a:path>
                </a:pathLst>
              </a:custGeom>
              <a:no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50" name="Shape 208"/>
              <p:cNvSpPr/>
              <p:nvPr/>
            </p:nvSpPr>
            <p:spPr>
              <a:xfrm rot="3758493">
                <a:off x="6601321" y="998391"/>
                <a:ext cx="383966" cy="415006"/>
              </a:xfrm>
              <a:custGeom>
                <a:avLst/>
                <a:gdLst/>
                <a:ahLst/>
                <a:cxnLst>
                  <a:cxn ang="0">
                    <a:pos x="wd2" y="hd2"/>
                  </a:cxn>
                  <a:cxn ang="5400000">
                    <a:pos x="wd2" y="hd2"/>
                  </a:cxn>
                  <a:cxn ang="10800000">
                    <a:pos x="wd2" y="hd2"/>
                  </a:cxn>
                  <a:cxn ang="16200000">
                    <a:pos x="wd2" y="hd2"/>
                  </a:cxn>
                </a:cxnLst>
                <a:rect l="0" t="0" r="r" b="b"/>
                <a:pathLst>
                  <a:path w="21399" h="21600" extrusionOk="0">
                    <a:moveTo>
                      <a:pt x="21399" y="0"/>
                    </a:moveTo>
                    <a:cubicBezTo>
                      <a:pt x="14641" y="0"/>
                      <a:pt x="6540" y="886"/>
                      <a:pt x="325" y="1003"/>
                    </a:cubicBezTo>
                    <a:cubicBezTo>
                      <a:pt x="-42" y="7726"/>
                      <a:pt x="-201" y="14997"/>
                      <a:pt x="411" y="21600"/>
                    </a:cubicBezTo>
                    <a:cubicBezTo>
                      <a:pt x="6724" y="20829"/>
                      <a:pt x="13779" y="19988"/>
                      <a:pt x="20126" y="20284"/>
                    </a:cubicBezTo>
                  </a:path>
                </a:pathLst>
              </a:custGeom>
              <a:no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51" name="Shape 210"/>
              <p:cNvSpPr/>
              <p:nvPr/>
            </p:nvSpPr>
            <p:spPr>
              <a:xfrm rot="3758493">
                <a:off x="7598750" y="2950768"/>
                <a:ext cx="573187" cy="49104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7302" y="21128"/>
                      <a:pt x="15635" y="15045"/>
                      <a:pt x="21600" y="9996"/>
                    </a:cubicBezTo>
                    <a:cubicBezTo>
                      <a:pt x="14594" y="7013"/>
                      <a:pt x="7961" y="2130"/>
                      <a:pt x="709" y="0"/>
                    </a:cubicBezTo>
                  </a:path>
                </a:pathLst>
              </a:custGeom>
              <a:no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grpSp>
      </p:grpSp>
      <p:sp>
        <p:nvSpPr>
          <p:cNvPr id="52" name="文本框 51"/>
          <p:cNvSpPr txBox="1"/>
          <p:nvPr/>
        </p:nvSpPr>
        <p:spPr>
          <a:xfrm>
            <a:off x="6873500" y="1724240"/>
            <a:ext cx="4585784" cy="400110"/>
          </a:xfrm>
          <a:prstGeom prst="rect">
            <a:avLst/>
          </a:prstGeom>
          <a:noFill/>
        </p:spPr>
        <p:txBody>
          <a:bodyPr wrap="square" rtlCol="0">
            <a:spAutoFit/>
          </a:bodyPr>
          <a:lstStyle/>
          <a:p>
            <a:pPr algn="just">
              <a:lnSpc>
                <a:spcPct val="125000"/>
              </a:lnSpc>
            </a:pPr>
            <a:r>
              <a:rPr lang="zh-CN" altLang="en-US" sz="1600" dirty="0">
                <a:solidFill>
                  <a:srgbClr val="282826"/>
                </a:solidFill>
                <a:latin typeface="方正静蕾简体" panose="02000000000000000000" pitchFamily="2" charset="-122"/>
                <a:ea typeface="方正静蕾简体" panose="02000000000000000000" pitchFamily="2" charset="-122"/>
              </a:rPr>
              <a:t>请在这里输入文字请在这里输入文字</a:t>
            </a:r>
            <a:endParaRPr lang="zh-CN" altLang="en-US" sz="1600" dirty="0">
              <a:solidFill>
                <a:srgbClr val="282826"/>
              </a:solidFill>
              <a:latin typeface="方正静蕾简体" panose="02000000000000000000" pitchFamily="2" charset="-122"/>
              <a:ea typeface="方正静蕾简体" panose="02000000000000000000" pitchFamily="2" charset="-122"/>
            </a:endParaRPr>
          </a:p>
        </p:txBody>
      </p:sp>
      <p:sp>
        <p:nvSpPr>
          <p:cNvPr id="53" name="任意多边形 52"/>
          <p:cNvSpPr/>
          <p:nvPr/>
        </p:nvSpPr>
        <p:spPr>
          <a:xfrm>
            <a:off x="7018221" y="2155519"/>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rgbClr val="282826"/>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31"/>
          <p:cNvSpPr/>
          <p:nvPr/>
        </p:nvSpPr>
        <p:spPr>
          <a:xfrm>
            <a:off x="5809349" y="1747092"/>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2225" cap="rnd">
            <a:solidFill>
              <a:srgbClr val="282826"/>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b="1" spc="-300" dirty="0">
                <a:solidFill>
                  <a:srgbClr val="282826"/>
                </a:solidFill>
                <a:latin typeface="方正静蕾简体" panose="02000000000000000000" pitchFamily="2" charset="-122"/>
                <a:ea typeface="方正静蕾简体" panose="02000000000000000000" pitchFamily="2" charset="-122"/>
              </a:rPr>
              <a:t>一季度</a:t>
            </a:r>
            <a:endParaRPr lang="zh-CN" altLang="en-US" b="1" spc="-300" dirty="0">
              <a:solidFill>
                <a:srgbClr val="282826"/>
              </a:solidFill>
              <a:latin typeface="方正静蕾简体" panose="02000000000000000000" pitchFamily="2" charset="-122"/>
              <a:ea typeface="方正静蕾简体" panose="02000000000000000000" pitchFamily="2" charset="-122"/>
            </a:endParaRPr>
          </a:p>
        </p:txBody>
      </p:sp>
      <p:sp>
        <p:nvSpPr>
          <p:cNvPr id="55" name="文本框 54"/>
          <p:cNvSpPr txBox="1"/>
          <p:nvPr/>
        </p:nvSpPr>
        <p:spPr>
          <a:xfrm>
            <a:off x="6873500" y="2773416"/>
            <a:ext cx="4585784" cy="400110"/>
          </a:xfrm>
          <a:prstGeom prst="rect">
            <a:avLst/>
          </a:prstGeom>
          <a:noFill/>
        </p:spPr>
        <p:txBody>
          <a:bodyPr wrap="square" rtlCol="0">
            <a:spAutoFit/>
          </a:bodyPr>
          <a:lstStyle/>
          <a:p>
            <a:pPr algn="just">
              <a:lnSpc>
                <a:spcPct val="125000"/>
              </a:lnSpc>
            </a:pPr>
            <a:r>
              <a:rPr lang="zh-CN" altLang="en-US" sz="1600" dirty="0">
                <a:solidFill>
                  <a:srgbClr val="282826"/>
                </a:solidFill>
                <a:latin typeface="方正静蕾简体" panose="02000000000000000000" pitchFamily="2" charset="-122"/>
                <a:ea typeface="方正静蕾简体" panose="02000000000000000000" pitchFamily="2" charset="-122"/>
              </a:rPr>
              <a:t>请在这里输入文字请在这里输入文字</a:t>
            </a:r>
            <a:endParaRPr lang="zh-CN" altLang="en-US" sz="1600" dirty="0">
              <a:solidFill>
                <a:srgbClr val="282826"/>
              </a:solidFill>
              <a:latin typeface="方正静蕾简体" panose="02000000000000000000" pitchFamily="2" charset="-122"/>
              <a:ea typeface="方正静蕾简体" panose="02000000000000000000" pitchFamily="2" charset="-122"/>
            </a:endParaRPr>
          </a:p>
        </p:txBody>
      </p:sp>
      <p:sp>
        <p:nvSpPr>
          <p:cNvPr id="56" name="任意多边形 55"/>
          <p:cNvSpPr/>
          <p:nvPr/>
        </p:nvSpPr>
        <p:spPr>
          <a:xfrm>
            <a:off x="7018221" y="3204695"/>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rgbClr val="282826"/>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31"/>
          <p:cNvSpPr/>
          <p:nvPr/>
        </p:nvSpPr>
        <p:spPr>
          <a:xfrm>
            <a:off x="5809349" y="2796268"/>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2225" cap="rnd">
            <a:solidFill>
              <a:srgbClr val="282826"/>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b="1" spc="-300" dirty="0">
                <a:solidFill>
                  <a:srgbClr val="282826"/>
                </a:solidFill>
                <a:latin typeface="方正静蕾简体" panose="02000000000000000000" pitchFamily="2" charset="-122"/>
                <a:ea typeface="方正静蕾简体" panose="02000000000000000000" pitchFamily="2" charset="-122"/>
              </a:rPr>
              <a:t>二季度</a:t>
            </a:r>
            <a:endParaRPr lang="zh-CN" altLang="en-US" b="1" spc="-300" dirty="0">
              <a:solidFill>
                <a:srgbClr val="282826"/>
              </a:solidFill>
              <a:latin typeface="方正静蕾简体" panose="02000000000000000000" pitchFamily="2" charset="-122"/>
              <a:ea typeface="方正静蕾简体" panose="02000000000000000000" pitchFamily="2" charset="-122"/>
            </a:endParaRPr>
          </a:p>
        </p:txBody>
      </p:sp>
      <p:sp>
        <p:nvSpPr>
          <p:cNvPr id="58" name="文本框 57"/>
          <p:cNvSpPr txBox="1"/>
          <p:nvPr/>
        </p:nvSpPr>
        <p:spPr>
          <a:xfrm>
            <a:off x="6873500" y="3822377"/>
            <a:ext cx="4585784" cy="400110"/>
          </a:xfrm>
          <a:prstGeom prst="rect">
            <a:avLst/>
          </a:prstGeom>
          <a:noFill/>
        </p:spPr>
        <p:txBody>
          <a:bodyPr wrap="square" rtlCol="0">
            <a:spAutoFit/>
          </a:bodyPr>
          <a:lstStyle/>
          <a:p>
            <a:pPr algn="just">
              <a:lnSpc>
                <a:spcPct val="125000"/>
              </a:lnSpc>
            </a:pPr>
            <a:r>
              <a:rPr lang="zh-CN" altLang="en-US" sz="1600" dirty="0">
                <a:solidFill>
                  <a:srgbClr val="282826"/>
                </a:solidFill>
                <a:latin typeface="方正静蕾简体" panose="02000000000000000000" pitchFamily="2" charset="-122"/>
                <a:ea typeface="方正静蕾简体" panose="02000000000000000000" pitchFamily="2" charset="-122"/>
              </a:rPr>
              <a:t>请在这里输入文字请在这里输入文字</a:t>
            </a:r>
            <a:endParaRPr lang="zh-CN" altLang="en-US" sz="1600" dirty="0">
              <a:solidFill>
                <a:srgbClr val="282826"/>
              </a:solidFill>
              <a:latin typeface="方正静蕾简体" panose="02000000000000000000" pitchFamily="2" charset="-122"/>
              <a:ea typeface="方正静蕾简体" panose="02000000000000000000" pitchFamily="2" charset="-122"/>
            </a:endParaRPr>
          </a:p>
        </p:txBody>
      </p:sp>
      <p:sp>
        <p:nvSpPr>
          <p:cNvPr id="59" name="任意多边形 58"/>
          <p:cNvSpPr/>
          <p:nvPr/>
        </p:nvSpPr>
        <p:spPr>
          <a:xfrm>
            <a:off x="7018221" y="4253656"/>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rgbClr val="282826"/>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31"/>
          <p:cNvSpPr/>
          <p:nvPr/>
        </p:nvSpPr>
        <p:spPr>
          <a:xfrm>
            <a:off x="5809349" y="3845229"/>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2225" cap="rnd">
            <a:solidFill>
              <a:srgbClr val="282826"/>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b="1" spc="-300" dirty="0">
                <a:solidFill>
                  <a:srgbClr val="282826"/>
                </a:solidFill>
                <a:latin typeface="方正静蕾简体" panose="02000000000000000000" pitchFamily="2" charset="-122"/>
                <a:ea typeface="方正静蕾简体" panose="02000000000000000000" pitchFamily="2" charset="-122"/>
              </a:rPr>
              <a:t>三季度</a:t>
            </a:r>
            <a:endParaRPr lang="zh-CN" altLang="en-US" b="1" spc="-300" dirty="0">
              <a:solidFill>
                <a:srgbClr val="282826"/>
              </a:solidFill>
              <a:latin typeface="方正静蕾简体" panose="02000000000000000000" pitchFamily="2" charset="-122"/>
              <a:ea typeface="方正静蕾简体" panose="02000000000000000000" pitchFamily="2" charset="-122"/>
            </a:endParaRPr>
          </a:p>
        </p:txBody>
      </p:sp>
      <p:sp>
        <p:nvSpPr>
          <p:cNvPr id="61" name="文本框 60"/>
          <p:cNvSpPr txBox="1"/>
          <p:nvPr/>
        </p:nvSpPr>
        <p:spPr>
          <a:xfrm>
            <a:off x="6873500" y="4836325"/>
            <a:ext cx="4585784" cy="400110"/>
          </a:xfrm>
          <a:prstGeom prst="rect">
            <a:avLst/>
          </a:prstGeom>
          <a:noFill/>
        </p:spPr>
        <p:txBody>
          <a:bodyPr wrap="square" rtlCol="0">
            <a:spAutoFit/>
          </a:bodyPr>
          <a:lstStyle/>
          <a:p>
            <a:pPr algn="just">
              <a:lnSpc>
                <a:spcPct val="125000"/>
              </a:lnSpc>
            </a:pPr>
            <a:r>
              <a:rPr lang="zh-CN" altLang="en-US" sz="1600" dirty="0">
                <a:solidFill>
                  <a:srgbClr val="282826"/>
                </a:solidFill>
                <a:latin typeface="方正静蕾简体" panose="02000000000000000000" pitchFamily="2" charset="-122"/>
                <a:ea typeface="方正静蕾简体" panose="02000000000000000000" pitchFamily="2" charset="-122"/>
              </a:rPr>
              <a:t>请在这里输入文字请在这里输入文字</a:t>
            </a:r>
            <a:endParaRPr lang="zh-CN" altLang="en-US" sz="1600" dirty="0">
              <a:solidFill>
                <a:srgbClr val="282826"/>
              </a:solidFill>
              <a:latin typeface="方正静蕾简体" panose="02000000000000000000" pitchFamily="2" charset="-122"/>
              <a:ea typeface="方正静蕾简体" panose="02000000000000000000" pitchFamily="2" charset="-122"/>
            </a:endParaRPr>
          </a:p>
        </p:txBody>
      </p:sp>
      <p:sp>
        <p:nvSpPr>
          <p:cNvPr id="62" name="任意多边形 61"/>
          <p:cNvSpPr/>
          <p:nvPr/>
        </p:nvSpPr>
        <p:spPr>
          <a:xfrm>
            <a:off x="7018221" y="5267604"/>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rgbClr val="282826"/>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31"/>
          <p:cNvSpPr/>
          <p:nvPr/>
        </p:nvSpPr>
        <p:spPr>
          <a:xfrm>
            <a:off x="5809349" y="4859177"/>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2225" cap="rnd">
            <a:solidFill>
              <a:srgbClr val="282826"/>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b="1" spc="-300" dirty="0">
                <a:solidFill>
                  <a:srgbClr val="282826"/>
                </a:solidFill>
                <a:latin typeface="方正静蕾简体" panose="02000000000000000000" pitchFamily="2" charset="-122"/>
                <a:ea typeface="方正静蕾简体" panose="02000000000000000000" pitchFamily="2" charset="-122"/>
              </a:rPr>
              <a:t>四季度</a:t>
            </a:r>
            <a:endParaRPr lang="zh-CN" altLang="en-US" b="1" spc="-300" dirty="0">
              <a:solidFill>
                <a:srgbClr val="282826"/>
              </a:solidFill>
              <a:latin typeface="方正静蕾简体" panose="02000000000000000000" pitchFamily="2" charset="-122"/>
              <a:ea typeface="方正静蕾简体" panose="02000000000000000000" pitchFamily="2"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1"/>
          <a:stretch>
            <a:fillRect/>
          </a:stretch>
        </p:blipFill>
        <p:spPr>
          <a:xfrm>
            <a:off x="90535" y="91947"/>
            <a:ext cx="722220" cy="756007"/>
          </a:xfrm>
          <a:prstGeom prst="rect">
            <a:avLst/>
          </a:prstGeom>
        </p:spPr>
      </p:pic>
      <p:sp>
        <p:nvSpPr>
          <p:cNvPr id="93" name="文本框 92"/>
          <p:cNvSpPr txBox="1"/>
          <p:nvPr/>
        </p:nvSpPr>
        <p:spPr>
          <a:xfrm>
            <a:off x="1067839" y="216339"/>
            <a:ext cx="3467388" cy="584775"/>
          </a:xfrm>
          <a:prstGeom prst="rect">
            <a:avLst/>
          </a:prstGeom>
          <a:noFill/>
        </p:spPr>
        <p:txBody>
          <a:bodyPr wrap="square" rtlCol="0">
            <a:spAutoFit/>
          </a:bodyPr>
          <a:lstStyle/>
          <a:p>
            <a:pPr algn="dist"/>
            <a:r>
              <a:rPr lang="zh-CN" altLang="en-US" sz="3200" b="1" smtClean="0">
                <a:solidFill>
                  <a:schemeClr val="tx1">
                    <a:lumMod val="85000"/>
                    <a:lumOff val="15000"/>
                  </a:schemeClr>
                </a:solidFill>
                <a:latin typeface="方正静蕾简体" panose="02000000000000000000" pitchFamily="2" charset="-122"/>
                <a:ea typeface="方正静蕾简体" panose="02000000000000000000" pitchFamily="2" charset="-122"/>
              </a:rPr>
              <a:t>添加您的精彩标题</a:t>
            </a:r>
            <a:endParaRPr lang="zh-CN" altLang="en-US" sz="3200" b="1">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pic>
        <p:nvPicPr>
          <p:cNvPr id="47" name="图片 46"/>
          <p:cNvPicPr>
            <a:picLocks noChangeAspect="1"/>
          </p:cNvPicPr>
          <p:nvPr/>
        </p:nvPicPr>
        <p:blipFill rotWithShape="1">
          <a:blip r:embed="rId2" cstate="print">
            <a:extLst>
              <a:ext uri="{28A0092B-C50C-407E-A947-70E740481C1C}">
                <a14:useLocalDpi xmlns:a14="http://schemas.microsoft.com/office/drawing/2010/main" val="0"/>
              </a:ext>
            </a:extLst>
          </a:blip>
          <a:srcRect t="13104" r="1623" b="18167"/>
          <a:stretch>
            <a:fillRect/>
          </a:stretch>
        </p:blipFill>
        <p:spPr>
          <a:xfrm flipH="1">
            <a:off x="10293790" y="5591859"/>
            <a:ext cx="1543080" cy="1098850"/>
          </a:xfrm>
          <a:prstGeom prst="rect">
            <a:avLst/>
          </a:prstGeom>
        </p:spPr>
      </p:pic>
      <p:sp>
        <p:nvSpPr>
          <p:cNvPr id="28" name="Shape 29"/>
          <p:cNvSpPr/>
          <p:nvPr/>
        </p:nvSpPr>
        <p:spPr>
          <a:xfrm rot="6300000">
            <a:off x="5056947" y="534277"/>
            <a:ext cx="1635898" cy="6102898"/>
          </a:xfrm>
          <a:custGeom>
            <a:avLst/>
            <a:gdLst>
              <a:gd name="connsiteX0" fmla="*/ 15178 w 19871"/>
              <a:gd name="connsiteY0" fmla="*/ 0 h 21600"/>
              <a:gd name="connsiteX1" fmla="*/ 0 w 19871"/>
              <a:gd name="connsiteY1" fmla="*/ 2538 h 21600"/>
              <a:gd name="connsiteX2" fmla="*/ 4463 w 19871"/>
              <a:gd name="connsiteY2" fmla="*/ 21600 h 21600"/>
              <a:gd name="connsiteX3" fmla="*/ 19871 w 19871"/>
              <a:gd name="connsiteY3" fmla="*/ 18777 h 21600"/>
              <a:gd name="connsiteX4" fmla="*/ 17450 w 19871"/>
              <a:gd name="connsiteY4" fmla="*/ 8748 h 21600"/>
              <a:gd name="connsiteX5" fmla="*/ 15178 w 19871"/>
              <a:gd name="connsiteY5" fmla="*/ 0 h 21600"/>
              <a:gd name="connsiteX0-1" fmla="*/ 14798 w 19871"/>
              <a:gd name="connsiteY0-2" fmla="*/ 0 h 22890"/>
              <a:gd name="connsiteX1-3" fmla="*/ 0 w 19871"/>
              <a:gd name="connsiteY1-4" fmla="*/ 3828 h 22890"/>
              <a:gd name="connsiteX2-5" fmla="*/ 4463 w 19871"/>
              <a:gd name="connsiteY2-6" fmla="*/ 22890 h 22890"/>
              <a:gd name="connsiteX3-7" fmla="*/ 19871 w 19871"/>
              <a:gd name="connsiteY3-8" fmla="*/ 20067 h 22890"/>
              <a:gd name="connsiteX4-9" fmla="*/ 17450 w 19871"/>
              <a:gd name="connsiteY4-10" fmla="*/ 10038 h 22890"/>
              <a:gd name="connsiteX5-11" fmla="*/ 14798 w 19871"/>
              <a:gd name="connsiteY5-12" fmla="*/ 0 h 22890"/>
              <a:gd name="connsiteX0-13" fmla="*/ 14798 w 19871"/>
              <a:gd name="connsiteY0-14" fmla="*/ 0 h 22785"/>
              <a:gd name="connsiteX1-15" fmla="*/ 0 w 19871"/>
              <a:gd name="connsiteY1-16" fmla="*/ 3828 h 22785"/>
              <a:gd name="connsiteX2-17" fmla="*/ 5300 w 19871"/>
              <a:gd name="connsiteY2-18" fmla="*/ 22785 h 22785"/>
              <a:gd name="connsiteX3-19" fmla="*/ 19871 w 19871"/>
              <a:gd name="connsiteY3-20" fmla="*/ 20067 h 22785"/>
              <a:gd name="connsiteX4-21" fmla="*/ 17450 w 19871"/>
              <a:gd name="connsiteY4-22" fmla="*/ 10038 h 22785"/>
              <a:gd name="connsiteX5-23" fmla="*/ 14798 w 19871"/>
              <a:gd name="connsiteY5-24" fmla="*/ 0 h 22785"/>
              <a:gd name="connsiteX0-25" fmla="*/ 14798 w 19871"/>
              <a:gd name="connsiteY0-26" fmla="*/ 0 h 23019"/>
              <a:gd name="connsiteX1-27" fmla="*/ 0 w 19871"/>
              <a:gd name="connsiteY1-28" fmla="*/ 3828 h 23019"/>
              <a:gd name="connsiteX2-29" fmla="*/ 5152 w 19871"/>
              <a:gd name="connsiteY2-30" fmla="*/ 23019 h 23019"/>
              <a:gd name="connsiteX3-31" fmla="*/ 19871 w 19871"/>
              <a:gd name="connsiteY3-32" fmla="*/ 20067 h 23019"/>
              <a:gd name="connsiteX4-33" fmla="*/ 17450 w 19871"/>
              <a:gd name="connsiteY4-34" fmla="*/ 10038 h 23019"/>
              <a:gd name="connsiteX5-35" fmla="*/ 14798 w 19871"/>
              <a:gd name="connsiteY5-36" fmla="*/ 0 h 23019"/>
              <a:gd name="connsiteX0-37" fmla="*/ 14798 w 20350"/>
              <a:gd name="connsiteY0-38" fmla="*/ 0 h 23019"/>
              <a:gd name="connsiteX1-39" fmla="*/ 0 w 20350"/>
              <a:gd name="connsiteY1-40" fmla="*/ 3828 h 23019"/>
              <a:gd name="connsiteX2-41" fmla="*/ 5152 w 20350"/>
              <a:gd name="connsiteY2-42" fmla="*/ 23019 h 23019"/>
              <a:gd name="connsiteX3-43" fmla="*/ 20350 w 20350"/>
              <a:gd name="connsiteY3-44" fmla="*/ 19851 h 23019"/>
              <a:gd name="connsiteX4-45" fmla="*/ 17450 w 20350"/>
              <a:gd name="connsiteY4-46" fmla="*/ 10038 h 23019"/>
              <a:gd name="connsiteX5-47" fmla="*/ 14798 w 20350"/>
              <a:gd name="connsiteY5-48" fmla="*/ 0 h 23019"/>
              <a:gd name="connsiteX0-49" fmla="*/ 14798 w 20350"/>
              <a:gd name="connsiteY0-50" fmla="*/ 0 h 23019"/>
              <a:gd name="connsiteX1-51" fmla="*/ 0 w 20350"/>
              <a:gd name="connsiteY1-52" fmla="*/ 3828 h 23019"/>
              <a:gd name="connsiteX2-53" fmla="*/ 5152 w 20350"/>
              <a:gd name="connsiteY2-54" fmla="*/ 23019 h 23019"/>
              <a:gd name="connsiteX3-55" fmla="*/ 20350 w 20350"/>
              <a:gd name="connsiteY3-56" fmla="*/ 19851 h 23019"/>
              <a:gd name="connsiteX4-57" fmla="*/ 17450 w 20350"/>
              <a:gd name="connsiteY4-58" fmla="*/ 10038 h 23019"/>
              <a:gd name="connsiteX5-59" fmla="*/ 14798 w 20350"/>
              <a:gd name="connsiteY5-60" fmla="*/ 0 h 23019"/>
              <a:gd name="connsiteX0-61" fmla="*/ 14798 w 20370"/>
              <a:gd name="connsiteY0-62" fmla="*/ 0 h 23019"/>
              <a:gd name="connsiteX1-63" fmla="*/ 0 w 20370"/>
              <a:gd name="connsiteY1-64" fmla="*/ 3828 h 23019"/>
              <a:gd name="connsiteX2-65" fmla="*/ 5152 w 20370"/>
              <a:gd name="connsiteY2-66" fmla="*/ 23019 h 23019"/>
              <a:gd name="connsiteX3-67" fmla="*/ 20370 w 20370"/>
              <a:gd name="connsiteY3-68" fmla="*/ 19550 h 23019"/>
              <a:gd name="connsiteX4-69" fmla="*/ 17450 w 20370"/>
              <a:gd name="connsiteY4-70" fmla="*/ 10038 h 23019"/>
              <a:gd name="connsiteX5-71" fmla="*/ 14798 w 20370"/>
              <a:gd name="connsiteY5-72" fmla="*/ 0 h 23019"/>
              <a:gd name="connsiteX0-73" fmla="*/ 14798 w 20370"/>
              <a:gd name="connsiteY0-74" fmla="*/ 0 h 23019"/>
              <a:gd name="connsiteX1-75" fmla="*/ 0 w 20370"/>
              <a:gd name="connsiteY1-76" fmla="*/ 3828 h 23019"/>
              <a:gd name="connsiteX2-77" fmla="*/ 5152 w 20370"/>
              <a:gd name="connsiteY2-78" fmla="*/ 23019 h 23019"/>
              <a:gd name="connsiteX3-79" fmla="*/ 20370 w 20370"/>
              <a:gd name="connsiteY3-80" fmla="*/ 19550 h 23019"/>
              <a:gd name="connsiteX4-81" fmla="*/ 17754 w 20370"/>
              <a:gd name="connsiteY4-82" fmla="*/ 9964 h 23019"/>
              <a:gd name="connsiteX5-83" fmla="*/ 14798 w 20370"/>
              <a:gd name="connsiteY5-84" fmla="*/ 0 h 23019"/>
              <a:gd name="connsiteX0-85" fmla="*/ 14907 w 20370"/>
              <a:gd name="connsiteY0-86" fmla="*/ 0 h 22650"/>
              <a:gd name="connsiteX1-87" fmla="*/ 0 w 20370"/>
              <a:gd name="connsiteY1-88" fmla="*/ 3459 h 22650"/>
              <a:gd name="connsiteX2-89" fmla="*/ 5152 w 20370"/>
              <a:gd name="connsiteY2-90" fmla="*/ 22650 h 22650"/>
              <a:gd name="connsiteX3-91" fmla="*/ 20370 w 20370"/>
              <a:gd name="connsiteY3-92" fmla="*/ 19181 h 22650"/>
              <a:gd name="connsiteX4-93" fmla="*/ 17754 w 20370"/>
              <a:gd name="connsiteY4-94" fmla="*/ 9595 h 22650"/>
              <a:gd name="connsiteX5-95" fmla="*/ 14907 w 20370"/>
              <a:gd name="connsiteY5-96" fmla="*/ 0 h 22650"/>
              <a:gd name="connsiteX0-97" fmla="*/ 14407 w 19870"/>
              <a:gd name="connsiteY0-98" fmla="*/ 0 h 22650"/>
              <a:gd name="connsiteX1-99" fmla="*/ 0 w 19870"/>
              <a:gd name="connsiteY1-100" fmla="*/ 4384 h 22650"/>
              <a:gd name="connsiteX2-101" fmla="*/ 4652 w 19870"/>
              <a:gd name="connsiteY2-102" fmla="*/ 22650 h 22650"/>
              <a:gd name="connsiteX3-103" fmla="*/ 19870 w 19870"/>
              <a:gd name="connsiteY3-104" fmla="*/ 19181 h 22650"/>
              <a:gd name="connsiteX4-105" fmla="*/ 17254 w 19870"/>
              <a:gd name="connsiteY4-106" fmla="*/ 9595 h 22650"/>
              <a:gd name="connsiteX5-107" fmla="*/ 14407 w 19870"/>
              <a:gd name="connsiteY5-108" fmla="*/ 0 h 22650"/>
              <a:gd name="connsiteX0-109" fmla="*/ 14407 w 19870"/>
              <a:gd name="connsiteY0-110" fmla="*/ 0 h 23857"/>
              <a:gd name="connsiteX1-111" fmla="*/ 0 w 19870"/>
              <a:gd name="connsiteY1-112" fmla="*/ 4384 h 23857"/>
              <a:gd name="connsiteX2-113" fmla="*/ 4935 w 19870"/>
              <a:gd name="connsiteY2-114" fmla="*/ 23857 h 23857"/>
              <a:gd name="connsiteX3-115" fmla="*/ 19870 w 19870"/>
              <a:gd name="connsiteY3-116" fmla="*/ 19181 h 23857"/>
              <a:gd name="connsiteX4-117" fmla="*/ 17254 w 19870"/>
              <a:gd name="connsiteY4-118" fmla="*/ 9595 h 23857"/>
              <a:gd name="connsiteX5-119" fmla="*/ 14407 w 19870"/>
              <a:gd name="connsiteY5-120" fmla="*/ 0 h 23857"/>
              <a:gd name="connsiteX0-121" fmla="*/ 14407 w 19870"/>
              <a:gd name="connsiteY0-122" fmla="*/ 0 h 23857"/>
              <a:gd name="connsiteX1-123" fmla="*/ 0 w 19870"/>
              <a:gd name="connsiteY1-124" fmla="*/ 4384 h 23857"/>
              <a:gd name="connsiteX2-125" fmla="*/ 4935 w 19870"/>
              <a:gd name="connsiteY2-126" fmla="*/ 23857 h 23857"/>
              <a:gd name="connsiteX3-127" fmla="*/ 19870 w 19870"/>
              <a:gd name="connsiteY3-128" fmla="*/ 19181 h 23857"/>
              <a:gd name="connsiteX4-129" fmla="*/ 17254 w 19870"/>
              <a:gd name="connsiteY4-130" fmla="*/ 9595 h 23857"/>
              <a:gd name="connsiteX5-131" fmla="*/ 14407 w 19870"/>
              <a:gd name="connsiteY5-132" fmla="*/ 0 h 23857"/>
              <a:gd name="connsiteX0-133" fmla="*/ 14407 w 19870"/>
              <a:gd name="connsiteY0-134" fmla="*/ 0 h 23663"/>
              <a:gd name="connsiteX1-135" fmla="*/ 0 w 19870"/>
              <a:gd name="connsiteY1-136" fmla="*/ 4384 h 23663"/>
              <a:gd name="connsiteX2-137" fmla="*/ 4512 w 19870"/>
              <a:gd name="connsiteY2-138" fmla="*/ 23663 h 23663"/>
              <a:gd name="connsiteX3-139" fmla="*/ 19870 w 19870"/>
              <a:gd name="connsiteY3-140" fmla="*/ 19181 h 23663"/>
              <a:gd name="connsiteX4-141" fmla="*/ 17254 w 19870"/>
              <a:gd name="connsiteY4-142" fmla="*/ 9595 h 23663"/>
              <a:gd name="connsiteX5-143" fmla="*/ 14407 w 19870"/>
              <a:gd name="connsiteY5-144" fmla="*/ 0 h 23663"/>
              <a:gd name="connsiteX0-145" fmla="*/ 14407 w 19078"/>
              <a:gd name="connsiteY0-146" fmla="*/ 0 h 23663"/>
              <a:gd name="connsiteX1-147" fmla="*/ 0 w 19078"/>
              <a:gd name="connsiteY1-148" fmla="*/ 4384 h 23663"/>
              <a:gd name="connsiteX2-149" fmla="*/ 4512 w 19078"/>
              <a:gd name="connsiteY2-150" fmla="*/ 23663 h 23663"/>
              <a:gd name="connsiteX3-151" fmla="*/ 19078 w 19078"/>
              <a:gd name="connsiteY3-152" fmla="*/ 19424 h 23663"/>
              <a:gd name="connsiteX4-153" fmla="*/ 17254 w 19078"/>
              <a:gd name="connsiteY4-154" fmla="*/ 9595 h 23663"/>
              <a:gd name="connsiteX5-155" fmla="*/ 14407 w 19078"/>
              <a:gd name="connsiteY5-156" fmla="*/ 0 h 23663"/>
              <a:gd name="connsiteX0-157" fmla="*/ 14407 w 19078"/>
              <a:gd name="connsiteY0-158" fmla="*/ 0 h 23663"/>
              <a:gd name="connsiteX1-159" fmla="*/ 0 w 19078"/>
              <a:gd name="connsiteY1-160" fmla="*/ 4384 h 23663"/>
              <a:gd name="connsiteX2-161" fmla="*/ 4512 w 19078"/>
              <a:gd name="connsiteY2-162" fmla="*/ 23663 h 23663"/>
              <a:gd name="connsiteX3-163" fmla="*/ 19078 w 19078"/>
              <a:gd name="connsiteY3-164" fmla="*/ 19424 h 23663"/>
              <a:gd name="connsiteX4-165" fmla="*/ 16878 w 19078"/>
              <a:gd name="connsiteY4-166" fmla="*/ 9602 h 23663"/>
              <a:gd name="connsiteX5-167" fmla="*/ 14407 w 19078"/>
              <a:gd name="connsiteY5-168" fmla="*/ 0 h 23663"/>
              <a:gd name="connsiteX0-169" fmla="*/ 0 w 19078"/>
              <a:gd name="connsiteY0-170" fmla="*/ 4384 h 23663"/>
              <a:gd name="connsiteX1-171" fmla="*/ 4512 w 19078"/>
              <a:gd name="connsiteY1-172" fmla="*/ 23663 h 23663"/>
              <a:gd name="connsiteX2-173" fmla="*/ 19078 w 19078"/>
              <a:gd name="connsiteY2-174" fmla="*/ 19424 h 23663"/>
              <a:gd name="connsiteX3-175" fmla="*/ 16878 w 19078"/>
              <a:gd name="connsiteY3-176" fmla="*/ 9602 h 23663"/>
              <a:gd name="connsiteX4-177" fmla="*/ 14407 w 19078"/>
              <a:gd name="connsiteY4-178" fmla="*/ 0 h 23663"/>
              <a:gd name="connsiteX5-179" fmla="*/ 587 w 19078"/>
              <a:gd name="connsiteY5-180" fmla="*/ 5055 h 23663"/>
              <a:gd name="connsiteX0-181" fmla="*/ 3925 w 18491"/>
              <a:gd name="connsiteY0-182" fmla="*/ 23663 h 23663"/>
              <a:gd name="connsiteX1-183" fmla="*/ 18491 w 18491"/>
              <a:gd name="connsiteY1-184" fmla="*/ 19424 h 23663"/>
              <a:gd name="connsiteX2-185" fmla="*/ 16291 w 18491"/>
              <a:gd name="connsiteY2-186" fmla="*/ 9602 h 23663"/>
              <a:gd name="connsiteX3-187" fmla="*/ 13820 w 18491"/>
              <a:gd name="connsiteY3-188" fmla="*/ 0 h 23663"/>
              <a:gd name="connsiteX4-189" fmla="*/ 0 w 18491"/>
              <a:gd name="connsiteY4-190" fmla="*/ 5055 h 23663"/>
              <a:gd name="connsiteX0-191" fmla="*/ 0 w 14566"/>
              <a:gd name="connsiteY0-192" fmla="*/ 23663 h 23663"/>
              <a:gd name="connsiteX1-193" fmla="*/ 14566 w 14566"/>
              <a:gd name="connsiteY1-194" fmla="*/ 19424 h 23663"/>
              <a:gd name="connsiteX2-195" fmla="*/ 12366 w 14566"/>
              <a:gd name="connsiteY2-196" fmla="*/ 9602 h 23663"/>
              <a:gd name="connsiteX3-197" fmla="*/ 9895 w 14566"/>
              <a:gd name="connsiteY3-198" fmla="*/ 0 h 23663"/>
              <a:gd name="connsiteX0-199" fmla="*/ 4671 w 4671"/>
              <a:gd name="connsiteY0-200" fmla="*/ 19424 h 19424"/>
              <a:gd name="connsiteX1-201" fmla="*/ 2471 w 4671"/>
              <a:gd name="connsiteY1-202" fmla="*/ 9602 h 19424"/>
              <a:gd name="connsiteX2-203" fmla="*/ 0 w 4671"/>
              <a:gd name="connsiteY2-204" fmla="*/ 0 h 19424"/>
              <a:gd name="connsiteX0-205" fmla="*/ 7486 w 7486"/>
              <a:gd name="connsiteY0-206" fmla="*/ 7669 h 7669"/>
              <a:gd name="connsiteX1-207" fmla="*/ 2776 w 7486"/>
              <a:gd name="connsiteY1-208" fmla="*/ 2612 h 7669"/>
              <a:gd name="connsiteX2-209" fmla="*/ 0 w 7486"/>
              <a:gd name="connsiteY2-210" fmla="*/ 0 h 7669"/>
              <a:gd name="connsiteX0-211" fmla="*/ 8267 w 8267"/>
              <a:gd name="connsiteY0-212" fmla="*/ 7620 h 7620"/>
              <a:gd name="connsiteX1-213" fmla="*/ 3708 w 8267"/>
              <a:gd name="connsiteY1-214" fmla="*/ 3406 h 7620"/>
              <a:gd name="connsiteX2-215" fmla="*/ 0 w 8267"/>
              <a:gd name="connsiteY2-216" fmla="*/ 0 h 7620"/>
              <a:gd name="connsiteX0-217" fmla="*/ 36336 w 36336"/>
              <a:gd name="connsiteY0-218" fmla="*/ 39449 h 39449"/>
              <a:gd name="connsiteX1-219" fmla="*/ 30821 w 36336"/>
              <a:gd name="connsiteY1-220" fmla="*/ 33919 h 39449"/>
              <a:gd name="connsiteX2-221" fmla="*/ 0 w 36336"/>
              <a:gd name="connsiteY2-222" fmla="*/ 0 h 39449"/>
            </a:gdLst>
            <a:ahLst/>
            <a:cxnLst>
              <a:cxn ang="0">
                <a:pos x="connsiteX0-1" y="connsiteY0-2"/>
              </a:cxn>
              <a:cxn ang="0">
                <a:pos x="connsiteX1-3" y="connsiteY1-4"/>
              </a:cxn>
              <a:cxn ang="0">
                <a:pos x="connsiteX2-5" y="connsiteY2-6"/>
              </a:cxn>
            </a:cxnLst>
            <a:rect l="l" t="t" r="r" b="b"/>
            <a:pathLst>
              <a:path w="36336" h="39449" extrusionOk="0">
                <a:moveTo>
                  <a:pt x="36336" y="39449"/>
                </a:moveTo>
                <a:cubicBezTo>
                  <a:pt x="32770" y="36694"/>
                  <a:pt x="34872" y="36713"/>
                  <a:pt x="30821" y="33919"/>
                </a:cubicBezTo>
                <a:cubicBezTo>
                  <a:pt x="27179" y="31407"/>
                  <a:pt x="2908" y="2543"/>
                  <a:pt x="0" y="0"/>
                </a:cubicBezTo>
              </a:path>
            </a:pathLst>
          </a:custGeom>
          <a:no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grpSp>
        <p:nvGrpSpPr>
          <p:cNvPr id="29" name="Group 59"/>
          <p:cNvGrpSpPr/>
          <p:nvPr/>
        </p:nvGrpSpPr>
        <p:grpSpPr>
          <a:xfrm rot="2086424">
            <a:off x="9314817" y="2752517"/>
            <a:ext cx="1418849" cy="1430666"/>
            <a:chOff x="0" y="0"/>
            <a:chExt cx="1378195" cy="1389675"/>
          </a:xfrm>
        </p:grpSpPr>
        <p:grpSp>
          <p:nvGrpSpPr>
            <p:cNvPr id="30" name="Group 55"/>
            <p:cNvGrpSpPr/>
            <p:nvPr/>
          </p:nvGrpSpPr>
          <p:grpSpPr>
            <a:xfrm>
              <a:off x="228599" y="0"/>
              <a:ext cx="1149597" cy="1132531"/>
              <a:chOff x="0" y="0"/>
              <a:chExt cx="1149595" cy="1132530"/>
            </a:xfrm>
          </p:grpSpPr>
          <p:sp>
            <p:nvSpPr>
              <p:cNvPr id="34" name="Shape 50"/>
              <p:cNvSpPr/>
              <p:nvPr/>
            </p:nvSpPr>
            <p:spPr>
              <a:xfrm>
                <a:off x="495300" y="419100"/>
                <a:ext cx="288999" cy="341770"/>
              </a:xfrm>
              <a:custGeom>
                <a:avLst/>
                <a:gdLst/>
                <a:ahLst/>
                <a:cxnLst>
                  <a:cxn ang="0">
                    <a:pos x="wd2" y="hd2"/>
                  </a:cxn>
                  <a:cxn ang="5400000">
                    <a:pos x="wd2" y="hd2"/>
                  </a:cxn>
                  <a:cxn ang="10800000">
                    <a:pos x="wd2" y="hd2"/>
                  </a:cxn>
                  <a:cxn ang="16200000">
                    <a:pos x="wd2" y="hd2"/>
                  </a:cxn>
                </a:cxnLst>
                <a:rect l="0" t="0" r="r" b="b"/>
                <a:pathLst>
                  <a:path w="20587" h="20953" extrusionOk="0">
                    <a:moveTo>
                      <a:pt x="310" y="19339"/>
                    </a:moveTo>
                    <a:cubicBezTo>
                      <a:pt x="1970" y="21600"/>
                      <a:pt x="8627" y="20962"/>
                      <a:pt x="10626" y="20516"/>
                    </a:cubicBezTo>
                    <a:cubicBezTo>
                      <a:pt x="14392" y="19676"/>
                      <a:pt x="17603" y="17645"/>
                      <a:pt x="19255" y="14542"/>
                    </a:cubicBezTo>
                    <a:cubicBezTo>
                      <a:pt x="21291" y="10718"/>
                      <a:pt x="21600" y="1795"/>
                      <a:pt x="15756" y="0"/>
                    </a:cubicBezTo>
                    <a:cubicBezTo>
                      <a:pt x="14569" y="3871"/>
                      <a:pt x="15031" y="8421"/>
                      <a:pt x="12815" y="11999"/>
                    </a:cubicBezTo>
                    <a:cubicBezTo>
                      <a:pt x="10327" y="16013"/>
                      <a:pt x="4821" y="17658"/>
                      <a:pt x="0" y="18694"/>
                    </a:cubicBezTo>
                    <a:cubicBezTo>
                      <a:pt x="63" y="18932"/>
                      <a:pt x="168" y="19146"/>
                      <a:pt x="310" y="19339"/>
                    </a:cubicBezTo>
                    <a:close/>
                  </a:path>
                </a:pathLst>
              </a:custGeom>
              <a:solidFill>
                <a:srgbClr val="E7E4EA"/>
              </a:solidFill>
              <a:ln w="12700" cap="flat">
                <a:solidFill>
                  <a:srgbClr val="282826"/>
                </a:solid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grpSp>
            <p:nvGrpSpPr>
              <p:cNvPr id="35" name="Group 54"/>
              <p:cNvGrpSpPr/>
              <p:nvPr/>
            </p:nvGrpSpPr>
            <p:grpSpPr>
              <a:xfrm>
                <a:off x="-1" y="0"/>
                <a:ext cx="1149597" cy="1132531"/>
                <a:chOff x="0" y="0"/>
                <a:chExt cx="1149595" cy="1132530"/>
              </a:xfrm>
            </p:grpSpPr>
            <p:sp>
              <p:nvSpPr>
                <p:cNvPr id="36" name="Shape 51"/>
                <p:cNvSpPr/>
                <p:nvPr/>
              </p:nvSpPr>
              <p:spPr>
                <a:xfrm>
                  <a:off x="0" y="0"/>
                  <a:ext cx="1149596" cy="1132531"/>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0" y="1657"/>
                        <a:pt x="197" y="6129"/>
                        <a:pt x="12" y="9065"/>
                      </a:cubicBezTo>
                      <a:cubicBezTo>
                        <a:pt x="-190" y="12266"/>
                        <a:pt x="2170" y="15739"/>
                        <a:pt x="5118" y="17138"/>
                      </a:cubicBezTo>
                      <a:close/>
                    </a:path>
                  </a:pathLst>
                </a:custGeom>
                <a:no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37" name="Shape 52"/>
                <p:cNvSpPr/>
                <p:nvPr/>
              </p:nvSpPr>
              <p:spPr>
                <a:xfrm>
                  <a:off x="190500" y="177800"/>
                  <a:ext cx="789686" cy="777962"/>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3" y="19314"/>
                        <a:pt x="15760" y="18135"/>
                        <a:pt x="18000" y="13346"/>
                      </a:cubicBezTo>
                      <a:cubicBezTo>
                        <a:pt x="21411" y="6050"/>
                        <a:pt x="13778" y="-2286"/>
                        <a:pt x="5945" y="577"/>
                      </a:cubicBezTo>
                      <a:cubicBezTo>
                        <a:pt x="2991" y="1657"/>
                        <a:pt x="198" y="6129"/>
                        <a:pt x="12" y="9065"/>
                      </a:cubicBezTo>
                      <a:cubicBezTo>
                        <a:pt x="-189" y="12266"/>
                        <a:pt x="2171" y="15739"/>
                        <a:pt x="5118" y="17138"/>
                      </a:cubicBezTo>
                      <a:close/>
                    </a:path>
                  </a:pathLst>
                </a:custGeom>
                <a:no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38" name="Shape 53"/>
                <p:cNvSpPr/>
                <p:nvPr/>
              </p:nvSpPr>
              <p:spPr>
                <a:xfrm>
                  <a:off x="381000" y="368300"/>
                  <a:ext cx="396756" cy="390866"/>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1" y="1657"/>
                        <a:pt x="197" y="6129"/>
                        <a:pt x="12" y="9065"/>
                      </a:cubicBezTo>
                      <a:cubicBezTo>
                        <a:pt x="-190" y="12266"/>
                        <a:pt x="2170" y="15739"/>
                        <a:pt x="5118" y="17138"/>
                      </a:cubicBezTo>
                      <a:close/>
                    </a:path>
                  </a:pathLst>
                </a:custGeom>
                <a:no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grpSp>
        </p:grpSp>
        <p:grpSp>
          <p:nvGrpSpPr>
            <p:cNvPr id="31" name="Group 58"/>
            <p:cNvGrpSpPr/>
            <p:nvPr/>
          </p:nvGrpSpPr>
          <p:grpSpPr>
            <a:xfrm>
              <a:off x="0" y="558800"/>
              <a:ext cx="803140" cy="830876"/>
              <a:chOff x="0" y="0"/>
              <a:chExt cx="803139" cy="830875"/>
            </a:xfrm>
          </p:grpSpPr>
          <p:sp>
            <p:nvSpPr>
              <p:cNvPr id="32" name="Shape 56"/>
              <p:cNvSpPr/>
              <p:nvPr/>
            </p:nvSpPr>
            <p:spPr>
              <a:xfrm>
                <a:off x="0" y="431800"/>
                <a:ext cx="377118" cy="399076"/>
              </a:xfrm>
              <a:custGeom>
                <a:avLst/>
                <a:gdLst/>
                <a:ahLst/>
                <a:cxnLst>
                  <a:cxn ang="0">
                    <a:pos x="wd2" y="hd2"/>
                  </a:cxn>
                  <a:cxn ang="5400000">
                    <a:pos x="wd2" y="hd2"/>
                  </a:cxn>
                  <a:cxn ang="10800000">
                    <a:pos x="wd2" y="hd2"/>
                  </a:cxn>
                  <a:cxn ang="16200000">
                    <a:pos x="wd2" y="hd2"/>
                  </a:cxn>
                </a:cxnLst>
                <a:rect l="0" t="0" r="r" b="b"/>
                <a:pathLst>
                  <a:path w="21600" h="21600" extrusionOk="0">
                    <a:moveTo>
                      <a:pt x="9127" y="12126"/>
                    </a:moveTo>
                    <a:lnTo>
                      <a:pt x="0" y="9668"/>
                    </a:lnTo>
                    <a:lnTo>
                      <a:pt x="12334" y="0"/>
                    </a:lnTo>
                    <a:lnTo>
                      <a:pt x="19930" y="2881"/>
                    </a:lnTo>
                    <a:lnTo>
                      <a:pt x="21600" y="12126"/>
                    </a:lnTo>
                    <a:lnTo>
                      <a:pt x="10800" y="21600"/>
                    </a:lnTo>
                    <a:cubicBezTo>
                      <a:pt x="10800" y="21600"/>
                      <a:pt x="9127" y="12126"/>
                      <a:pt x="9127" y="12126"/>
                    </a:cubicBezTo>
                    <a:close/>
                  </a:path>
                </a:pathLst>
              </a:custGeom>
              <a:solidFill>
                <a:srgbClr val="E9C12E"/>
              </a:solid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33" name="Shape 57"/>
              <p:cNvSpPr/>
              <p:nvPr/>
            </p:nvSpPr>
            <p:spPr>
              <a:xfrm>
                <a:off x="165100" y="0"/>
                <a:ext cx="638040" cy="66196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4432" y="18069"/>
                      <a:pt x="0" y="21600"/>
                    </a:cubicBezTo>
                  </a:path>
                </a:pathLst>
              </a:custGeom>
              <a:no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grpSp>
      </p:grpSp>
      <p:sp>
        <p:nvSpPr>
          <p:cNvPr id="39" name="Shape 232"/>
          <p:cNvSpPr/>
          <p:nvPr/>
        </p:nvSpPr>
        <p:spPr>
          <a:xfrm>
            <a:off x="1990953" y="3125303"/>
            <a:ext cx="667580" cy="786703"/>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chemeClr val="bg1"/>
          </a:solidFill>
          <a:ln w="38100">
            <a:solidFill>
              <a:srgbClr val="282826"/>
            </a:solidFill>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defRPr>
            </a:pPr>
            <a:endParaRPr sz="6600"/>
          </a:p>
        </p:txBody>
      </p:sp>
      <p:sp>
        <p:nvSpPr>
          <p:cNvPr id="64" name="Shape 232"/>
          <p:cNvSpPr/>
          <p:nvPr/>
        </p:nvSpPr>
        <p:spPr>
          <a:xfrm>
            <a:off x="4378553" y="3125303"/>
            <a:ext cx="667580" cy="786703"/>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chemeClr val="bg1"/>
          </a:solidFill>
          <a:ln w="38100">
            <a:solidFill>
              <a:srgbClr val="282826"/>
            </a:solidFill>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defRPr>
            </a:pPr>
            <a:endParaRPr sz="6600"/>
          </a:p>
        </p:txBody>
      </p:sp>
      <p:sp>
        <p:nvSpPr>
          <p:cNvPr id="65" name="Shape 232"/>
          <p:cNvSpPr/>
          <p:nvPr/>
        </p:nvSpPr>
        <p:spPr>
          <a:xfrm>
            <a:off x="6766153" y="3125303"/>
            <a:ext cx="667580" cy="786703"/>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chemeClr val="bg1"/>
          </a:solidFill>
          <a:ln w="38100">
            <a:solidFill>
              <a:srgbClr val="282826"/>
            </a:solidFill>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defRPr>
            </a:pPr>
            <a:endParaRPr sz="6600"/>
          </a:p>
        </p:txBody>
      </p:sp>
      <p:sp>
        <p:nvSpPr>
          <p:cNvPr id="66" name="文本框 65"/>
          <p:cNvSpPr txBox="1"/>
          <p:nvPr/>
        </p:nvSpPr>
        <p:spPr>
          <a:xfrm>
            <a:off x="1515937" y="4242596"/>
            <a:ext cx="1512404" cy="461665"/>
          </a:xfrm>
          <a:prstGeom prst="rect">
            <a:avLst/>
          </a:prstGeom>
          <a:noFill/>
        </p:spPr>
        <p:txBody>
          <a:bodyPr wrap="square" rtlCol="0">
            <a:spAutoFit/>
          </a:bodyPr>
          <a:lstStyle/>
          <a:p>
            <a:pPr algn="ctr"/>
            <a:r>
              <a:rPr lang="zh-CN" altLang="en-US" sz="2400" b="1" spc="-300" dirty="0">
                <a:solidFill>
                  <a:srgbClr val="282826"/>
                </a:solidFill>
                <a:latin typeface="方正静蕾简体" panose="02000000000000000000" pitchFamily="2" charset="-122"/>
                <a:ea typeface="方正静蕾简体" panose="02000000000000000000" pitchFamily="2" charset="-122"/>
              </a:rPr>
              <a:t>这是文字</a:t>
            </a:r>
            <a:endParaRPr lang="zh-CN" altLang="en-US" sz="2400" b="1" spc="-300" dirty="0">
              <a:solidFill>
                <a:srgbClr val="282826"/>
              </a:solidFill>
              <a:latin typeface="方正静蕾简体" panose="02000000000000000000" pitchFamily="2" charset="-122"/>
              <a:ea typeface="方正静蕾简体" panose="02000000000000000000" pitchFamily="2" charset="-122"/>
            </a:endParaRPr>
          </a:p>
        </p:txBody>
      </p:sp>
      <p:sp>
        <p:nvSpPr>
          <p:cNvPr id="67" name="文本框 66"/>
          <p:cNvSpPr txBox="1"/>
          <p:nvPr/>
        </p:nvSpPr>
        <p:spPr>
          <a:xfrm>
            <a:off x="1244233" y="4775756"/>
            <a:ext cx="2055812" cy="707886"/>
          </a:xfrm>
          <a:prstGeom prst="rect">
            <a:avLst/>
          </a:prstGeom>
          <a:noFill/>
        </p:spPr>
        <p:txBody>
          <a:bodyPr wrap="square" rtlCol="0">
            <a:spAutoFit/>
          </a:bodyPr>
          <a:lstStyle/>
          <a:p>
            <a:pPr>
              <a:lnSpc>
                <a:spcPct val="125000"/>
              </a:lnSpc>
            </a:pPr>
            <a:r>
              <a:rPr lang="zh-CN" altLang="en-US" sz="1600" dirty="0">
                <a:solidFill>
                  <a:srgbClr val="282826"/>
                </a:solidFill>
                <a:latin typeface="方正静蕾简体" panose="02000000000000000000" pitchFamily="2" charset="-122"/>
                <a:ea typeface="方正静蕾简体" panose="02000000000000000000" pitchFamily="2" charset="-122"/>
              </a:rPr>
              <a:t>请在这里输入文字请在这里输入文字请在</a:t>
            </a:r>
            <a:endParaRPr lang="zh-CN" altLang="en-US" sz="1600" dirty="0">
              <a:solidFill>
                <a:srgbClr val="282826"/>
              </a:solidFill>
              <a:latin typeface="方正静蕾简体" panose="02000000000000000000" pitchFamily="2" charset="-122"/>
              <a:ea typeface="方正静蕾简体" panose="02000000000000000000" pitchFamily="2" charset="-122"/>
            </a:endParaRPr>
          </a:p>
        </p:txBody>
      </p:sp>
      <p:sp>
        <p:nvSpPr>
          <p:cNvPr id="68" name="文本框 67"/>
          <p:cNvSpPr txBox="1"/>
          <p:nvPr/>
        </p:nvSpPr>
        <p:spPr>
          <a:xfrm>
            <a:off x="4015752" y="1775041"/>
            <a:ext cx="1512404" cy="461665"/>
          </a:xfrm>
          <a:prstGeom prst="rect">
            <a:avLst/>
          </a:prstGeom>
          <a:noFill/>
        </p:spPr>
        <p:txBody>
          <a:bodyPr wrap="square" rtlCol="0">
            <a:spAutoFit/>
          </a:bodyPr>
          <a:lstStyle/>
          <a:p>
            <a:pPr algn="ctr"/>
            <a:r>
              <a:rPr lang="zh-CN" altLang="en-US" sz="2400" b="1" spc="-300" dirty="0">
                <a:solidFill>
                  <a:srgbClr val="282826"/>
                </a:solidFill>
                <a:latin typeface="方正静蕾简体" panose="02000000000000000000" pitchFamily="2" charset="-122"/>
                <a:ea typeface="方正静蕾简体" panose="02000000000000000000" pitchFamily="2" charset="-122"/>
              </a:rPr>
              <a:t>这是文字</a:t>
            </a:r>
            <a:endParaRPr lang="zh-CN" altLang="en-US" sz="2400" b="1" spc="-300" dirty="0">
              <a:solidFill>
                <a:srgbClr val="282826"/>
              </a:solidFill>
              <a:latin typeface="方正静蕾简体" panose="02000000000000000000" pitchFamily="2" charset="-122"/>
              <a:ea typeface="方正静蕾简体" panose="02000000000000000000" pitchFamily="2" charset="-122"/>
            </a:endParaRPr>
          </a:p>
        </p:txBody>
      </p:sp>
      <p:sp>
        <p:nvSpPr>
          <p:cNvPr id="69" name="文本框 68"/>
          <p:cNvSpPr txBox="1"/>
          <p:nvPr/>
        </p:nvSpPr>
        <p:spPr>
          <a:xfrm>
            <a:off x="3744048" y="2308201"/>
            <a:ext cx="2055812" cy="707886"/>
          </a:xfrm>
          <a:prstGeom prst="rect">
            <a:avLst/>
          </a:prstGeom>
          <a:noFill/>
        </p:spPr>
        <p:txBody>
          <a:bodyPr wrap="square" rtlCol="0">
            <a:spAutoFit/>
          </a:bodyPr>
          <a:lstStyle/>
          <a:p>
            <a:pPr>
              <a:lnSpc>
                <a:spcPct val="125000"/>
              </a:lnSpc>
            </a:pPr>
            <a:r>
              <a:rPr lang="zh-CN" altLang="en-US" sz="1600" dirty="0">
                <a:solidFill>
                  <a:srgbClr val="282826"/>
                </a:solidFill>
                <a:latin typeface="方正静蕾简体" panose="02000000000000000000" pitchFamily="2" charset="-122"/>
                <a:ea typeface="方正静蕾简体" panose="02000000000000000000" pitchFamily="2" charset="-122"/>
              </a:rPr>
              <a:t>请在这里输入文字请在这里输入文字请在</a:t>
            </a:r>
            <a:endParaRPr lang="zh-CN" altLang="en-US" sz="1600" dirty="0">
              <a:solidFill>
                <a:srgbClr val="282826"/>
              </a:solidFill>
              <a:latin typeface="方正静蕾简体" panose="02000000000000000000" pitchFamily="2" charset="-122"/>
              <a:ea typeface="方正静蕾简体" panose="02000000000000000000" pitchFamily="2" charset="-122"/>
            </a:endParaRPr>
          </a:p>
        </p:txBody>
      </p:sp>
      <p:sp>
        <p:nvSpPr>
          <p:cNvPr id="70" name="文本框 69"/>
          <p:cNvSpPr txBox="1"/>
          <p:nvPr/>
        </p:nvSpPr>
        <p:spPr>
          <a:xfrm>
            <a:off x="6394749" y="4242596"/>
            <a:ext cx="1512404" cy="461665"/>
          </a:xfrm>
          <a:prstGeom prst="rect">
            <a:avLst/>
          </a:prstGeom>
          <a:noFill/>
        </p:spPr>
        <p:txBody>
          <a:bodyPr wrap="square" rtlCol="0">
            <a:spAutoFit/>
          </a:bodyPr>
          <a:lstStyle/>
          <a:p>
            <a:pPr algn="ctr"/>
            <a:r>
              <a:rPr lang="zh-CN" altLang="en-US" sz="2400" b="1" spc="-300" dirty="0">
                <a:solidFill>
                  <a:srgbClr val="282826"/>
                </a:solidFill>
                <a:latin typeface="方正静蕾简体" panose="02000000000000000000" pitchFamily="2" charset="-122"/>
                <a:ea typeface="方正静蕾简体" panose="02000000000000000000" pitchFamily="2" charset="-122"/>
              </a:rPr>
              <a:t>这是文字</a:t>
            </a:r>
            <a:endParaRPr lang="zh-CN" altLang="en-US" sz="2400" b="1" spc="-300" dirty="0">
              <a:solidFill>
                <a:srgbClr val="282826"/>
              </a:solidFill>
              <a:latin typeface="方正静蕾简体" panose="02000000000000000000" pitchFamily="2" charset="-122"/>
              <a:ea typeface="方正静蕾简体" panose="02000000000000000000" pitchFamily="2" charset="-122"/>
            </a:endParaRPr>
          </a:p>
        </p:txBody>
      </p:sp>
      <p:sp>
        <p:nvSpPr>
          <p:cNvPr id="71" name="文本框 70"/>
          <p:cNvSpPr txBox="1"/>
          <p:nvPr/>
        </p:nvSpPr>
        <p:spPr>
          <a:xfrm>
            <a:off x="6123045" y="4775756"/>
            <a:ext cx="2055812" cy="707886"/>
          </a:xfrm>
          <a:prstGeom prst="rect">
            <a:avLst/>
          </a:prstGeom>
          <a:noFill/>
        </p:spPr>
        <p:txBody>
          <a:bodyPr wrap="square" rtlCol="0">
            <a:spAutoFit/>
          </a:bodyPr>
          <a:lstStyle/>
          <a:p>
            <a:pPr>
              <a:lnSpc>
                <a:spcPct val="125000"/>
              </a:lnSpc>
            </a:pPr>
            <a:r>
              <a:rPr lang="zh-CN" altLang="en-US" sz="1600" dirty="0">
                <a:solidFill>
                  <a:srgbClr val="282826"/>
                </a:solidFill>
                <a:latin typeface="方正静蕾简体" panose="02000000000000000000" pitchFamily="2" charset="-122"/>
                <a:ea typeface="方正静蕾简体" panose="02000000000000000000" pitchFamily="2" charset="-122"/>
              </a:rPr>
              <a:t>请在这里输入文字请在这里输入文字请在</a:t>
            </a:r>
            <a:endParaRPr lang="zh-CN" altLang="en-US" sz="1600" dirty="0">
              <a:solidFill>
                <a:srgbClr val="282826"/>
              </a:solidFill>
              <a:latin typeface="方正静蕾简体" panose="02000000000000000000" pitchFamily="2" charset="-122"/>
              <a:ea typeface="方正静蕾简体" panose="020000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64"/>
                                        </p:tgtEl>
                                        <p:attrNameLst>
                                          <p:attrName>style.visibility</p:attrName>
                                        </p:attrNameLst>
                                      </p:cBhvr>
                                      <p:to>
                                        <p:strVal val="visible"/>
                                      </p:to>
                                    </p:set>
                                    <p:animEffect transition="in" filter="fade">
                                      <p:cBhvr>
                                        <p:cTn id="10" dur="500"/>
                                        <p:tgtEl>
                                          <p:spTgt spid="64"/>
                                        </p:tgtEl>
                                      </p:cBhvr>
                                    </p:animEffect>
                                  </p:childTnLst>
                                </p:cTn>
                              </p:par>
                              <p:par>
                                <p:cTn id="11" presetID="10" presetClass="entr" presetSubtype="0" fill="hold" grpId="0" nodeType="withEffect">
                                  <p:stCondLst>
                                    <p:cond delay="200"/>
                                  </p:stCondLst>
                                  <p:childTnLst>
                                    <p:set>
                                      <p:cBhvr>
                                        <p:cTn id="12" dur="1" fill="hold">
                                          <p:stCondLst>
                                            <p:cond delay="0"/>
                                          </p:stCondLst>
                                        </p:cTn>
                                        <p:tgtEl>
                                          <p:spTgt spid="65"/>
                                        </p:tgtEl>
                                        <p:attrNameLst>
                                          <p:attrName>style.visibility</p:attrName>
                                        </p:attrNameLst>
                                      </p:cBhvr>
                                      <p:to>
                                        <p:strVal val="visible"/>
                                      </p:to>
                                    </p:set>
                                    <p:animEffect transition="in" filter="fade">
                                      <p:cBhvr>
                                        <p:cTn id="13" dur="500"/>
                                        <p:tgtEl>
                                          <p:spTgt spid="65"/>
                                        </p:tgtEl>
                                      </p:cBhvr>
                                    </p:animEffect>
                                  </p:childTnLst>
                                </p:cTn>
                              </p:par>
                              <p:par>
                                <p:cTn id="14" presetID="10" presetClass="entr" presetSubtype="0" fill="hold" nodeType="withEffect">
                                  <p:stCondLst>
                                    <p:cond delay="30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500"/>
                                        <p:tgtEl>
                                          <p:spTgt spid="29"/>
                                        </p:tgtEl>
                                      </p:cBhvr>
                                    </p:animEffect>
                                  </p:childTnLst>
                                </p:cTn>
                              </p:par>
                              <p:par>
                                <p:cTn id="17" presetID="22" presetClass="entr" presetSubtype="8" fill="hold" grpId="0" nodeType="withEffect">
                                  <p:stCondLst>
                                    <p:cond delay="400"/>
                                  </p:stCondLst>
                                  <p:childTnLst>
                                    <p:set>
                                      <p:cBhvr>
                                        <p:cTn id="18" dur="1" fill="hold">
                                          <p:stCondLst>
                                            <p:cond delay="0"/>
                                          </p:stCondLst>
                                        </p:cTn>
                                        <p:tgtEl>
                                          <p:spTgt spid="28"/>
                                        </p:tgtEl>
                                        <p:attrNameLst>
                                          <p:attrName>style.visibility</p:attrName>
                                        </p:attrNameLst>
                                      </p:cBhvr>
                                      <p:to>
                                        <p:strVal val="visible"/>
                                      </p:to>
                                    </p:set>
                                    <p:animEffect transition="in" filter="wipe(left)">
                                      <p:cBhvr>
                                        <p:cTn id="1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9" grpId="0" animBg="1"/>
      <p:bldP spid="64" grpId="0" animBg="1"/>
      <p:bldP spid="6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1"/>
          <a:stretch>
            <a:fillRect/>
          </a:stretch>
        </p:blipFill>
        <p:spPr>
          <a:xfrm>
            <a:off x="90535" y="91947"/>
            <a:ext cx="722220" cy="756007"/>
          </a:xfrm>
          <a:prstGeom prst="rect">
            <a:avLst/>
          </a:prstGeom>
        </p:spPr>
      </p:pic>
      <p:sp>
        <p:nvSpPr>
          <p:cNvPr id="93" name="文本框 92"/>
          <p:cNvSpPr txBox="1"/>
          <p:nvPr/>
        </p:nvSpPr>
        <p:spPr>
          <a:xfrm>
            <a:off x="1067839" y="216339"/>
            <a:ext cx="3467388" cy="584775"/>
          </a:xfrm>
          <a:prstGeom prst="rect">
            <a:avLst/>
          </a:prstGeom>
          <a:noFill/>
        </p:spPr>
        <p:txBody>
          <a:bodyPr wrap="square" rtlCol="0">
            <a:spAutoFit/>
          </a:bodyPr>
          <a:lstStyle/>
          <a:p>
            <a:pPr algn="dist"/>
            <a:r>
              <a:rPr lang="zh-CN" altLang="en-US" sz="3200" b="1" smtClean="0">
                <a:solidFill>
                  <a:schemeClr val="tx1">
                    <a:lumMod val="85000"/>
                    <a:lumOff val="15000"/>
                  </a:schemeClr>
                </a:solidFill>
                <a:latin typeface="方正静蕾简体" panose="02000000000000000000" pitchFamily="2" charset="-122"/>
                <a:ea typeface="方正静蕾简体" panose="02000000000000000000" pitchFamily="2" charset="-122"/>
              </a:rPr>
              <a:t>添加您的精彩标题</a:t>
            </a:r>
            <a:endParaRPr lang="zh-CN" altLang="en-US" sz="3200" b="1">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pic>
        <p:nvPicPr>
          <p:cNvPr id="47" name="图片 46"/>
          <p:cNvPicPr>
            <a:picLocks noChangeAspect="1"/>
          </p:cNvPicPr>
          <p:nvPr/>
        </p:nvPicPr>
        <p:blipFill rotWithShape="1">
          <a:blip r:embed="rId2" cstate="print">
            <a:extLst>
              <a:ext uri="{28A0092B-C50C-407E-A947-70E740481C1C}">
                <a14:useLocalDpi xmlns:a14="http://schemas.microsoft.com/office/drawing/2010/main" val="0"/>
              </a:ext>
            </a:extLst>
          </a:blip>
          <a:srcRect t="13104" r="1623" b="18167"/>
          <a:stretch>
            <a:fillRect/>
          </a:stretch>
        </p:blipFill>
        <p:spPr>
          <a:xfrm flipH="1">
            <a:off x="10293790" y="5591859"/>
            <a:ext cx="1543080" cy="1098850"/>
          </a:xfrm>
          <a:prstGeom prst="rect">
            <a:avLst/>
          </a:prstGeom>
        </p:spPr>
      </p:pic>
      <p:sp>
        <p:nvSpPr>
          <p:cNvPr id="25" name="任意多边形 24"/>
          <p:cNvSpPr/>
          <p:nvPr/>
        </p:nvSpPr>
        <p:spPr>
          <a:xfrm rot="10800000">
            <a:off x="1235991" y="1974688"/>
            <a:ext cx="2569311" cy="3555779"/>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1" fmla="*/ 140036 w 3217003"/>
              <a:gd name="connsiteY0-2" fmla="*/ 227006 h 1913305"/>
              <a:gd name="connsiteX1-3" fmla="*/ 330536 w 3217003"/>
              <a:gd name="connsiteY1-4" fmla="*/ 1674806 h 1913305"/>
              <a:gd name="connsiteX2-5" fmla="*/ 2692736 w 3217003"/>
              <a:gd name="connsiteY2-6" fmla="*/ 1760531 h 1913305"/>
              <a:gd name="connsiteX3-7" fmla="*/ 3016586 w 3217003"/>
              <a:gd name="connsiteY3-8" fmla="*/ 160331 h 1913305"/>
              <a:gd name="connsiteX4-9" fmla="*/ 197186 w 3217003"/>
              <a:gd name="connsiteY4-10" fmla="*/ 141281 h 1913305"/>
              <a:gd name="connsiteX0-11" fmla="*/ 62188 w 3139155"/>
              <a:gd name="connsiteY0-12" fmla="*/ 227006 h 1913305"/>
              <a:gd name="connsiteX1-13" fmla="*/ 252688 w 3139155"/>
              <a:gd name="connsiteY1-14" fmla="*/ 1674806 h 1913305"/>
              <a:gd name="connsiteX2-15" fmla="*/ 2614888 w 3139155"/>
              <a:gd name="connsiteY2-16" fmla="*/ 1760531 h 1913305"/>
              <a:gd name="connsiteX3-17" fmla="*/ 2938738 w 3139155"/>
              <a:gd name="connsiteY3-18" fmla="*/ 160331 h 1913305"/>
              <a:gd name="connsiteX4-19" fmla="*/ 119338 w 3139155"/>
              <a:gd name="connsiteY4-20" fmla="*/ 141281 h 1913305"/>
              <a:gd name="connsiteX0-21" fmla="*/ 95605 w 3174752"/>
              <a:gd name="connsiteY0-22" fmla="*/ 227006 h 1967205"/>
              <a:gd name="connsiteX1-23" fmla="*/ 228955 w 3174752"/>
              <a:gd name="connsiteY1-24" fmla="*/ 1779581 h 1967205"/>
              <a:gd name="connsiteX2-25" fmla="*/ 2648305 w 3174752"/>
              <a:gd name="connsiteY2-26" fmla="*/ 1760531 h 1967205"/>
              <a:gd name="connsiteX3-27" fmla="*/ 2972155 w 3174752"/>
              <a:gd name="connsiteY3-28" fmla="*/ 160331 h 1967205"/>
              <a:gd name="connsiteX4-29" fmla="*/ 152755 w 3174752"/>
              <a:gd name="connsiteY4-30" fmla="*/ 141281 h 1967205"/>
              <a:gd name="connsiteX0-31" fmla="*/ 0 w 3079147"/>
              <a:gd name="connsiteY0-32" fmla="*/ 227006 h 1902586"/>
              <a:gd name="connsiteX1-33" fmla="*/ 133350 w 3079147"/>
              <a:gd name="connsiteY1-34" fmla="*/ 1779581 h 1902586"/>
              <a:gd name="connsiteX2-35" fmla="*/ 2552700 w 3079147"/>
              <a:gd name="connsiteY2-36" fmla="*/ 1760531 h 1902586"/>
              <a:gd name="connsiteX3-37" fmla="*/ 2876550 w 3079147"/>
              <a:gd name="connsiteY3-38" fmla="*/ 160331 h 1902586"/>
              <a:gd name="connsiteX4-39" fmla="*/ 57150 w 3079147"/>
              <a:gd name="connsiteY4-40" fmla="*/ 141281 h 1902586"/>
              <a:gd name="connsiteX0-41" fmla="*/ 9625 w 3090241"/>
              <a:gd name="connsiteY0-42" fmla="*/ 227006 h 1933691"/>
              <a:gd name="connsiteX1-43" fmla="*/ 104875 w 3090241"/>
              <a:gd name="connsiteY1-44" fmla="*/ 1846256 h 1933691"/>
              <a:gd name="connsiteX2-45" fmla="*/ 2562325 w 3090241"/>
              <a:gd name="connsiteY2-46" fmla="*/ 1760531 h 1933691"/>
              <a:gd name="connsiteX3-47" fmla="*/ 2886175 w 3090241"/>
              <a:gd name="connsiteY3-48" fmla="*/ 160331 h 1933691"/>
              <a:gd name="connsiteX4-49" fmla="*/ 66775 w 3090241"/>
              <a:gd name="connsiteY4-50" fmla="*/ 141281 h 1933691"/>
              <a:gd name="connsiteX0-51" fmla="*/ 145124 w 3382515"/>
              <a:gd name="connsiteY0-52" fmla="*/ 229650 h 2029685"/>
              <a:gd name="connsiteX1-53" fmla="*/ 240374 w 3382515"/>
              <a:gd name="connsiteY1-54" fmla="*/ 1848900 h 2029685"/>
              <a:gd name="connsiteX2-55" fmla="*/ 3040724 w 3382515"/>
              <a:gd name="connsiteY2-56" fmla="*/ 1801275 h 2029685"/>
              <a:gd name="connsiteX3-57" fmla="*/ 3021674 w 3382515"/>
              <a:gd name="connsiteY3-58" fmla="*/ 162975 h 2029685"/>
              <a:gd name="connsiteX4-59" fmla="*/ 202274 w 3382515"/>
              <a:gd name="connsiteY4-60" fmla="*/ 143925 h 2029685"/>
              <a:gd name="connsiteX0-61" fmla="*/ 145124 w 3267646"/>
              <a:gd name="connsiteY0-62" fmla="*/ 229650 h 1964648"/>
              <a:gd name="connsiteX1-63" fmla="*/ 240374 w 3267646"/>
              <a:gd name="connsiteY1-64" fmla="*/ 1848900 h 1964648"/>
              <a:gd name="connsiteX2-65" fmla="*/ 3040724 w 3267646"/>
              <a:gd name="connsiteY2-66" fmla="*/ 1801275 h 1964648"/>
              <a:gd name="connsiteX3-67" fmla="*/ 3021674 w 3267646"/>
              <a:gd name="connsiteY3-68" fmla="*/ 162975 h 1964648"/>
              <a:gd name="connsiteX4-69" fmla="*/ 202274 w 3267646"/>
              <a:gd name="connsiteY4-70" fmla="*/ 143925 h 1964648"/>
              <a:gd name="connsiteX0-71" fmla="*/ 0 w 3122522"/>
              <a:gd name="connsiteY0-72" fmla="*/ 229650 h 1880061"/>
              <a:gd name="connsiteX1-73" fmla="*/ 95250 w 3122522"/>
              <a:gd name="connsiteY1-74" fmla="*/ 1848900 h 1880061"/>
              <a:gd name="connsiteX2-75" fmla="*/ 2895600 w 3122522"/>
              <a:gd name="connsiteY2-76" fmla="*/ 1801275 h 1880061"/>
              <a:gd name="connsiteX3-77" fmla="*/ 2876550 w 3122522"/>
              <a:gd name="connsiteY3-78" fmla="*/ 162975 h 1880061"/>
              <a:gd name="connsiteX4-79" fmla="*/ 57150 w 3122522"/>
              <a:gd name="connsiteY4-80" fmla="*/ 143925 h 1880061"/>
              <a:gd name="connsiteX0-81" fmla="*/ 0 w 3028753"/>
              <a:gd name="connsiteY0-82" fmla="*/ 170255 h 1820666"/>
              <a:gd name="connsiteX1-83" fmla="*/ 95250 w 3028753"/>
              <a:gd name="connsiteY1-84" fmla="*/ 1789505 h 1820666"/>
              <a:gd name="connsiteX2-85" fmla="*/ 2895600 w 3028753"/>
              <a:gd name="connsiteY2-86" fmla="*/ 1741880 h 1820666"/>
              <a:gd name="connsiteX3-87" fmla="*/ 2876550 w 3028753"/>
              <a:gd name="connsiteY3-88" fmla="*/ 103580 h 1820666"/>
              <a:gd name="connsiteX4-89" fmla="*/ 57150 w 3028753"/>
              <a:gd name="connsiteY4-90" fmla="*/ 84530 h 1820666"/>
              <a:gd name="connsiteX0-91" fmla="*/ 0 w 2990850"/>
              <a:gd name="connsiteY0-92" fmla="*/ 163901 h 1814312"/>
              <a:gd name="connsiteX1-93" fmla="*/ 95250 w 2990850"/>
              <a:gd name="connsiteY1-94" fmla="*/ 1783151 h 1814312"/>
              <a:gd name="connsiteX2-95" fmla="*/ 2895600 w 2990850"/>
              <a:gd name="connsiteY2-96" fmla="*/ 1735526 h 1814312"/>
              <a:gd name="connsiteX3-97" fmla="*/ 2876550 w 2990850"/>
              <a:gd name="connsiteY3-98" fmla="*/ 97226 h 1814312"/>
              <a:gd name="connsiteX4-99" fmla="*/ 57150 w 2990850"/>
              <a:gd name="connsiteY4-100" fmla="*/ 78176 h 1814312"/>
              <a:gd name="connsiteX0-101" fmla="*/ 0 w 2990850"/>
              <a:gd name="connsiteY0-102" fmla="*/ 126072 h 1776483"/>
              <a:gd name="connsiteX1-103" fmla="*/ 95250 w 2990850"/>
              <a:gd name="connsiteY1-104" fmla="*/ 1745322 h 1776483"/>
              <a:gd name="connsiteX2-105" fmla="*/ 2895600 w 2990850"/>
              <a:gd name="connsiteY2-106" fmla="*/ 1697697 h 1776483"/>
              <a:gd name="connsiteX3-107" fmla="*/ 2876550 w 2990850"/>
              <a:gd name="connsiteY3-108" fmla="*/ 59397 h 1776483"/>
              <a:gd name="connsiteX4-109" fmla="*/ 57150 w 2990850"/>
              <a:gd name="connsiteY4-110" fmla="*/ 40347 h 1776483"/>
              <a:gd name="connsiteX0-111" fmla="*/ 0 w 2990850"/>
              <a:gd name="connsiteY0-112" fmla="*/ 143502 h 1793913"/>
              <a:gd name="connsiteX1-113" fmla="*/ 95250 w 2990850"/>
              <a:gd name="connsiteY1-114" fmla="*/ 1762752 h 1793913"/>
              <a:gd name="connsiteX2-115" fmla="*/ 2895600 w 2990850"/>
              <a:gd name="connsiteY2-116" fmla="*/ 1715127 h 1793913"/>
              <a:gd name="connsiteX3-117" fmla="*/ 2876550 w 2990850"/>
              <a:gd name="connsiteY3-118" fmla="*/ 76827 h 1793913"/>
              <a:gd name="connsiteX4-119" fmla="*/ 57157 w 2990850"/>
              <a:gd name="connsiteY4-120" fmla="*/ 21960 h 1793913"/>
              <a:gd name="connsiteX0-121" fmla="*/ 0 w 2990850"/>
              <a:gd name="connsiteY0-122" fmla="*/ 129425 h 1779836"/>
              <a:gd name="connsiteX1-123" fmla="*/ 95250 w 2990850"/>
              <a:gd name="connsiteY1-124" fmla="*/ 1748675 h 1779836"/>
              <a:gd name="connsiteX2-125" fmla="*/ 2895600 w 2990850"/>
              <a:gd name="connsiteY2-126" fmla="*/ 1701050 h 1779836"/>
              <a:gd name="connsiteX3-127" fmla="*/ 2876550 w 2990850"/>
              <a:gd name="connsiteY3-128" fmla="*/ 62750 h 1779836"/>
              <a:gd name="connsiteX4-129" fmla="*/ 57157 w 2990850"/>
              <a:gd name="connsiteY4-130" fmla="*/ 7883 h 1779836"/>
              <a:gd name="connsiteX0-131" fmla="*/ 147644 w 3157351"/>
              <a:gd name="connsiteY0-132" fmla="*/ 129424 h 1873348"/>
              <a:gd name="connsiteX1-133" fmla="*/ 242894 w 3157351"/>
              <a:gd name="connsiteY1-134" fmla="*/ 1748674 h 1873348"/>
              <a:gd name="connsiteX2-135" fmla="*/ 3077758 w 3157351"/>
              <a:gd name="connsiteY2-136" fmla="*/ 1727406 h 1873348"/>
              <a:gd name="connsiteX3-137" fmla="*/ 3024194 w 3157351"/>
              <a:gd name="connsiteY3-138" fmla="*/ 62749 h 1873348"/>
              <a:gd name="connsiteX4-139" fmla="*/ 204801 w 3157351"/>
              <a:gd name="connsiteY4-140" fmla="*/ 7882 h 1873348"/>
              <a:gd name="connsiteX0-141" fmla="*/ 0 w 3009707"/>
              <a:gd name="connsiteY0-142" fmla="*/ 129424 h 1780242"/>
              <a:gd name="connsiteX1-143" fmla="*/ 95250 w 3009707"/>
              <a:gd name="connsiteY1-144" fmla="*/ 1748674 h 1780242"/>
              <a:gd name="connsiteX2-145" fmla="*/ 2930114 w 3009707"/>
              <a:gd name="connsiteY2-146" fmla="*/ 1727406 h 1780242"/>
              <a:gd name="connsiteX3-147" fmla="*/ 2876550 w 3009707"/>
              <a:gd name="connsiteY3-148" fmla="*/ 62749 h 1780242"/>
              <a:gd name="connsiteX4-149" fmla="*/ 57157 w 3009707"/>
              <a:gd name="connsiteY4-150" fmla="*/ 7882 h 1780242"/>
              <a:gd name="connsiteX0-151" fmla="*/ 0 w 3009707"/>
              <a:gd name="connsiteY0-152" fmla="*/ 121542 h 1772360"/>
              <a:gd name="connsiteX1-153" fmla="*/ 95250 w 3009707"/>
              <a:gd name="connsiteY1-154" fmla="*/ 1740792 h 1772360"/>
              <a:gd name="connsiteX2-155" fmla="*/ 2930114 w 3009707"/>
              <a:gd name="connsiteY2-156" fmla="*/ 1719524 h 1772360"/>
              <a:gd name="connsiteX3-157" fmla="*/ 2876550 w 3009707"/>
              <a:gd name="connsiteY3-158" fmla="*/ 54867 h 1772360"/>
              <a:gd name="connsiteX4-159" fmla="*/ 57157 w 3009707"/>
              <a:gd name="connsiteY4-160" fmla="*/ 0 h 1772360"/>
              <a:gd name="connsiteX0-161" fmla="*/ 0 w 3009707"/>
              <a:gd name="connsiteY0-162" fmla="*/ 103971 h 1754789"/>
              <a:gd name="connsiteX1-163" fmla="*/ 95250 w 3009707"/>
              <a:gd name="connsiteY1-164" fmla="*/ 1723221 h 1754789"/>
              <a:gd name="connsiteX2-165" fmla="*/ 2930114 w 3009707"/>
              <a:gd name="connsiteY2-166" fmla="*/ 1701953 h 1754789"/>
              <a:gd name="connsiteX3-167" fmla="*/ 2876550 w 3009707"/>
              <a:gd name="connsiteY3-168" fmla="*/ 37296 h 1754789"/>
              <a:gd name="connsiteX4-169" fmla="*/ 57157 w 3009707"/>
              <a:gd name="connsiteY4-170" fmla="*/ 0 h 175478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009707" h="1754789">
                <a:moveTo>
                  <a:pt x="0" y="103971"/>
                </a:moveTo>
                <a:cubicBezTo>
                  <a:pt x="7143" y="715158"/>
                  <a:pt x="3805" y="1667741"/>
                  <a:pt x="95250" y="1723221"/>
                </a:cubicBezTo>
                <a:cubicBezTo>
                  <a:pt x="186695" y="1778701"/>
                  <a:pt x="2809464" y="1754340"/>
                  <a:pt x="2930114" y="1701953"/>
                </a:cubicBezTo>
                <a:cubicBezTo>
                  <a:pt x="3050764" y="1649566"/>
                  <a:pt x="3035300" y="142071"/>
                  <a:pt x="2876550" y="37296"/>
                </a:cubicBezTo>
                <a:cubicBezTo>
                  <a:pt x="2769570" y="11590"/>
                  <a:pt x="1569171" y="10687"/>
                  <a:pt x="57157" y="0"/>
                </a:cubicBezTo>
              </a:path>
            </a:pathLst>
          </a:custGeom>
          <a:noFill/>
          <a:ln w="31750" cap="rnd">
            <a:solidFill>
              <a:srgbClr val="4D4D4D"/>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p>
        </p:txBody>
      </p:sp>
      <p:grpSp>
        <p:nvGrpSpPr>
          <p:cNvPr id="26" name="组合 25"/>
          <p:cNvGrpSpPr/>
          <p:nvPr/>
        </p:nvGrpSpPr>
        <p:grpSpPr>
          <a:xfrm>
            <a:off x="1573487" y="4871789"/>
            <a:ext cx="311885" cy="312886"/>
            <a:chOff x="5837716" y="4304986"/>
            <a:chExt cx="519542" cy="521209"/>
          </a:xfrm>
          <a:noFill/>
        </p:grpSpPr>
        <p:sp>
          <p:nvSpPr>
            <p:cNvPr id="27" name="任意多边形 26"/>
            <p:cNvSpPr/>
            <p:nvPr/>
          </p:nvSpPr>
          <p:spPr>
            <a:xfrm>
              <a:off x="5837716" y="4304986"/>
              <a:ext cx="519542" cy="521209"/>
            </a:xfrm>
            <a:custGeom>
              <a:avLst/>
              <a:gdLst>
                <a:gd name="connsiteX0" fmla="*/ 6111936 w 6416813"/>
                <a:gd name="connsiteY0" fmla="*/ 519638 h 3001581"/>
                <a:gd name="connsiteX1" fmla="*/ 3290358 w 6416813"/>
                <a:gd name="connsiteY1" fmla="*/ 23250 h 3001581"/>
                <a:gd name="connsiteX2" fmla="*/ 103021 w 6416813"/>
                <a:gd name="connsiteY2" fmla="*/ 1029090 h 3001581"/>
                <a:gd name="connsiteX3" fmla="*/ 769227 w 6416813"/>
                <a:gd name="connsiteY3" fmla="*/ 2531318 h 3001581"/>
                <a:gd name="connsiteX4" fmla="*/ 272838 w 6416813"/>
                <a:gd name="connsiteY4" fmla="*/ 3001581 h 3001581"/>
                <a:gd name="connsiteX5" fmla="*/ 1539936 w 6416813"/>
                <a:gd name="connsiteY5" fmla="*/ 2688072 h 3001581"/>
                <a:gd name="connsiteX6" fmla="*/ 5824553 w 6416813"/>
                <a:gd name="connsiteY6" fmla="*/ 2648884 h 3001581"/>
                <a:gd name="connsiteX7" fmla="*/ 6111936 w 6416813"/>
                <a:gd name="connsiteY7" fmla="*/ 519638 h 3001581"/>
                <a:gd name="connsiteX0-1" fmla="*/ 6111936 w 6416813"/>
                <a:gd name="connsiteY0-2" fmla="*/ 519638 h 3001581"/>
                <a:gd name="connsiteX1-3" fmla="*/ 3290358 w 6416813"/>
                <a:gd name="connsiteY1-4" fmla="*/ 23250 h 3001581"/>
                <a:gd name="connsiteX2-5" fmla="*/ 103021 w 6416813"/>
                <a:gd name="connsiteY2-6" fmla="*/ 1029090 h 3001581"/>
                <a:gd name="connsiteX3-7" fmla="*/ 769227 w 6416813"/>
                <a:gd name="connsiteY3-8" fmla="*/ 2531318 h 3001581"/>
                <a:gd name="connsiteX4-9" fmla="*/ 272838 w 6416813"/>
                <a:gd name="connsiteY4-10" fmla="*/ 3001581 h 3001581"/>
                <a:gd name="connsiteX5-11" fmla="*/ 1539936 w 6416813"/>
                <a:gd name="connsiteY5-12" fmla="*/ 2688072 h 3001581"/>
                <a:gd name="connsiteX6-13" fmla="*/ 5824553 w 6416813"/>
                <a:gd name="connsiteY6-14" fmla="*/ 2648884 h 3001581"/>
                <a:gd name="connsiteX7-15" fmla="*/ 6111936 w 6416813"/>
                <a:gd name="connsiteY7-16" fmla="*/ 519638 h 3001581"/>
                <a:gd name="connsiteX0-17" fmla="*/ 6111936 w 6416813"/>
                <a:gd name="connsiteY0-18" fmla="*/ 519638 h 3001581"/>
                <a:gd name="connsiteX1-19" fmla="*/ 3290358 w 6416813"/>
                <a:gd name="connsiteY1-20" fmla="*/ 23250 h 3001581"/>
                <a:gd name="connsiteX2-21" fmla="*/ 103021 w 6416813"/>
                <a:gd name="connsiteY2-22" fmla="*/ 1029090 h 3001581"/>
                <a:gd name="connsiteX3-23" fmla="*/ 769227 w 6416813"/>
                <a:gd name="connsiteY3-24" fmla="*/ 2531318 h 3001581"/>
                <a:gd name="connsiteX4-25" fmla="*/ 272838 w 6416813"/>
                <a:gd name="connsiteY4-26" fmla="*/ 3001581 h 3001581"/>
                <a:gd name="connsiteX5-27" fmla="*/ 1539936 w 6416813"/>
                <a:gd name="connsiteY5-28" fmla="*/ 2688072 h 3001581"/>
                <a:gd name="connsiteX6-29" fmla="*/ 5824553 w 6416813"/>
                <a:gd name="connsiteY6-30" fmla="*/ 2648884 h 3001581"/>
                <a:gd name="connsiteX7-31" fmla="*/ 6111936 w 6416813"/>
                <a:gd name="connsiteY7-32" fmla="*/ 519638 h 3001581"/>
                <a:gd name="connsiteX0-33" fmla="*/ 6072123 w 6377000"/>
                <a:gd name="connsiteY0-34" fmla="*/ 519638 h 3001581"/>
                <a:gd name="connsiteX1-35" fmla="*/ 3250545 w 6377000"/>
                <a:gd name="connsiteY1-36" fmla="*/ 23250 h 3001581"/>
                <a:gd name="connsiteX2-37" fmla="*/ 63208 w 6377000"/>
                <a:gd name="connsiteY2-38" fmla="*/ 1029090 h 3001581"/>
                <a:gd name="connsiteX3-39" fmla="*/ 729414 w 6377000"/>
                <a:gd name="connsiteY3-40" fmla="*/ 2531318 h 3001581"/>
                <a:gd name="connsiteX4-41" fmla="*/ 233025 w 6377000"/>
                <a:gd name="connsiteY4-42" fmla="*/ 3001581 h 3001581"/>
                <a:gd name="connsiteX5-43" fmla="*/ 1500123 w 6377000"/>
                <a:gd name="connsiteY5-44" fmla="*/ 2688072 h 3001581"/>
                <a:gd name="connsiteX6-45" fmla="*/ 5784740 w 6377000"/>
                <a:gd name="connsiteY6-46" fmla="*/ 2648884 h 3001581"/>
                <a:gd name="connsiteX7-47" fmla="*/ 6072123 w 6377000"/>
                <a:gd name="connsiteY7-48" fmla="*/ 519638 h 3001581"/>
                <a:gd name="connsiteX0-49" fmla="*/ 6202752 w 6463800"/>
                <a:gd name="connsiteY0-50" fmla="*/ 673348 h 2985474"/>
                <a:gd name="connsiteX1-51" fmla="*/ 3250545 w 6463800"/>
                <a:gd name="connsiteY1-52" fmla="*/ 7143 h 2985474"/>
                <a:gd name="connsiteX2-53" fmla="*/ 63208 w 6463800"/>
                <a:gd name="connsiteY2-54" fmla="*/ 1012983 h 2985474"/>
                <a:gd name="connsiteX3-55" fmla="*/ 729414 w 6463800"/>
                <a:gd name="connsiteY3-56" fmla="*/ 2515211 h 2985474"/>
                <a:gd name="connsiteX4-57" fmla="*/ 233025 w 6463800"/>
                <a:gd name="connsiteY4-58" fmla="*/ 2985474 h 2985474"/>
                <a:gd name="connsiteX5-59" fmla="*/ 1500123 w 6463800"/>
                <a:gd name="connsiteY5-60" fmla="*/ 2671965 h 2985474"/>
                <a:gd name="connsiteX6-61" fmla="*/ 5784740 w 6463800"/>
                <a:gd name="connsiteY6-62" fmla="*/ 2632777 h 2985474"/>
                <a:gd name="connsiteX7-63" fmla="*/ 6202752 w 6463800"/>
                <a:gd name="connsiteY7-64" fmla="*/ 673348 h 2985474"/>
                <a:gd name="connsiteX0-65" fmla="*/ 6202752 w 6463800"/>
                <a:gd name="connsiteY0-66" fmla="*/ 673348 h 3037725"/>
                <a:gd name="connsiteX1-67" fmla="*/ 3250545 w 6463800"/>
                <a:gd name="connsiteY1-68" fmla="*/ 7143 h 3037725"/>
                <a:gd name="connsiteX2-69" fmla="*/ 63208 w 6463800"/>
                <a:gd name="connsiteY2-70" fmla="*/ 1012983 h 3037725"/>
                <a:gd name="connsiteX3-71" fmla="*/ 729414 w 6463800"/>
                <a:gd name="connsiteY3-72" fmla="*/ 2515211 h 3037725"/>
                <a:gd name="connsiteX4-73" fmla="*/ 533471 w 6463800"/>
                <a:gd name="connsiteY4-74" fmla="*/ 3037725 h 3037725"/>
                <a:gd name="connsiteX5-75" fmla="*/ 1500123 w 6463800"/>
                <a:gd name="connsiteY5-76" fmla="*/ 2671965 h 3037725"/>
                <a:gd name="connsiteX6-77" fmla="*/ 5784740 w 6463800"/>
                <a:gd name="connsiteY6-78" fmla="*/ 2632777 h 3037725"/>
                <a:gd name="connsiteX7-79" fmla="*/ 6202752 w 6463800"/>
                <a:gd name="connsiteY7-80" fmla="*/ 673348 h 3037725"/>
                <a:gd name="connsiteX0-81" fmla="*/ 6202752 w 6399662"/>
                <a:gd name="connsiteY0-82" fmla="*/ 673568 h 3037945"/>
                <a:gd name="connsiteX1-83" fmla="*/ 3250545 w 6399662"/>
                <a:gd name="connsiteY1-84" fmla="*/ 7363 h 3037945"/>
                <a:gd name="connsiteX2-85" fmla="*/ 63208 w 6399662"/>
                <a:gd name="connsiteY2-86" fmla="*/ 1013203 h 3037945"/>
                <a:gd name="connsiteX3-87" fmla="*/ 729414 w 6399662"/>
                <a:gd name="connsiteY3-88" fmla="*/ 2515431 h 3037945"/>
                <a:gd name="connsiteX4-89" fmla="*/ 533471 w 6399662"/>
                <a:gd name="connsiteY4-90" fmla="*/ 3037945 h 3037945"/>
                <a:gd name="connsiteX5-91" fmla="*/ 1500123 w 6399662"/>
                <a:gd name="connsiteY5-92" fmla="*/ 2672185 h 3037945"/>
                <a:gd name="connsiteX6-93" fmla="*/ 5614923 w 6399662"/>
                <a:gd name="connsiteY6-94" fmla="*/ 2698311 h 3037945"/>
                <a:gd name="connsiteX7-95" fmla="*/ 6202752 w 6399662"/>
                <a:gd name="connsiteY7-96" fmla="*/ 673568 h 3037945"/>
                <a:gd name="connsiteX0-97" fmla="*/ 6202752 w 6427727"/>
                <a:gd name="connsiteY0-98" fmla="*/ 673568 h 3037945"/>
                <a:gd name="connsiteX1-99" fmla="*/ 3250545 w 6427727"/>
                <a:gd name="connsiteY1-100" fmla="*/ 7363 h 3037945"/>
                <a:gd name="connsiteX2-101" fmla="*/ 63208 w 6427727"/>
                <a:gd name="connsiteY2-102" fmla="*/ 1013203 h 3037945"/>
                <a:gd name="connsiteX3-103" fmla="*/ 729414 w 6427727"/>
                <a:gd name="connsiteY3-104" fmla="*/ 2515431 h 3037945"/>
                <a:gd name="connsiteX4-105" fmla="*/ 533471 w 6427727"/>
                <a:gd name="connsiteY4-106" fmla="*/ 3037945 h 3037945"/>
                <a:gd name="connsiteX5-107" fmla="*/ 1500123 w 6427727"/>
                <a:gd name="connsiteY5-108" fmla="*/ 2672185 h 3037945"/>
                <a:gd name="connsiteX6-109" fmla="*/ 5614923 w 6427727"/>
                <a:gd name="connsiteY6-110" fmla="*/ 2698311 h 3037945"/>
                <a:gd name="connsiteX7-111" fmla="*/ 6202752 w 6427727"/>
                <a:gd name="connsiteY7-112" fmla="*/ 673568 h 3037945"/>
                <a:gd name="connsiteX0-113" fmla="*/ 6202752 w 6427727"/>
                <a:gd name="connsiteY0-114" fmla="*/ 666268 h 3030645"/>
                <a:gd name="connsiteX1-115" fmla="*/ 3250545 w 6427727"/>
                <a:gd name="connsiteY1-116" fmla="*/ 63 h 3030645"/>
                <a:gd name="connsiteX2-117" fmla="*/ 63208 w 6427727"/>
                <a:gd name="connsiteY2-118" fmla="*/ 1005903 h 3030645"/>
                <a:gd name="connsiteX3-119" fmla="*/ 729414 w 6427727"/>
                <a:gd name="connsiteY3-120" fmla="*/ 2508131 h 3030645"/>
                <a:gd name="connsiteX4-121" fmla="*/ 533471 w 6427727"/>
                <a:gd name="connsiteY4-122" fmla="*/ 3030645 h 3030645"/>
                <a:gd name="connsiteX5-123" fmla="*/ 1500123 w 6427727"/>
                <a:gd name="connsiteY5-124" fmla="*/ 2664885 h 3030645"/>
                <a:gd name="connsiteX6-125" fmla="*/ 5614923 w 6427727"/>
                <a:gd name="connsiteY6-126" fmla="*/ 2691011 h 3030645"/>
                <a:gd name="connsiteX7-127" fmla="*/ 6202752 w 6427727"/>
                <a:gd name="connsiteY7-128" fmla="*/ 666268 h 3030645"/>
                <a:gd name="connsiteX0-129" fmla="*/ 6202752 w 6445028"/>
                <a:gd name="connsiteY0-130" fmla="*/ 666309 h 3030686"/>
                <a:gd name="connsiteX1-131" fmla="*/ 3250545 w 6445028"/>
                <a:gd name="connsiteY1-132" fmla="*/ 104 h 3030686"/>
                <a:gd name="connsiteX2-133" fmla="*/ 63208 w 6445028"/>
                <a:gd name="connsiteY2-134" fmla="*/ 1005944 h 3030686"/>
                <a:gd name="connsiteX3-135" fmla="*/ 729414 w 6445028"/>
                <a:gd name="connsiteY3-136" fmla="*/ 2508172 h 3030686"/>
                <a:gd name="connsiteX4-137" fmla="*/ 533471 w 6445028"/>
                <a:gd name="connsiteY4-138" fmla="*/ 3030686 h 3030686"/>
                <a:gd name="connsiteX5-139" fmla="*/ 1500123 w 6445028"/>
                <a:gd name="connsiteY5-140" fmla="*/ 2664926 h 3030686"/>
                <a:gd name="connsiteX6-141" fmla="*/ 5614923 w 6445028"/>
                <a:gd name="connsiteY6-142" fmla="*/ 2691052 h 3030686"/>
                <a:gd name="connsiteX7-143" fmla="*/ 6202752 w 6445028"/>
                <a:gd name="connsiteY7-144" fmla="*/ 666309 h 3030686"/>
                <a:gd name="connsiteX0-145" fmla="*/ 6202752 w 6445028"/>
                <a:gd name="connsiteY0-146" fmla="*/ 666309 h 3030686"/>
                <a:gd name="connsiteX1-147" fmla="*/ 3250545 w 6445028"/>
                <a:gd name="connsiteY1-148" fmla="*/ 104 h 3030686"/>
                <a:gd name="connsiteX2-149" fmla="*/ 63208 w 6445028"/>
                <a:gd name="connsiteY2-150" fmla="*/ 1005944 h 3030686"/>
                <a:gd name="connsiteX3-151" fmla="*/ 729414 w 6445028"/>
                <a:gd name="connsiteY3-152" fmla="*/ 2508172 h 3030686"/>
                <a:gd name="connsiteX4-153" fmla="*/ 533465 w 6445028"/>
                <a:gd name="connsiteY4-154" fmla="*/ 3030686 h 3030686"/>
                <a:gd name="connsiteX5-155" fmla="*/ 1500123 w 6445028"/>
                <a:gd name="connsiteY5-156" fmla="*/ 2664926 h 3030686"/>
                <a:gd name="connsiteX6-157" fmla="*/ 5614923 w 6445028"/>
                <a:gd name="connsiteY6-158" fmla="*/ 2691052 h 3030686"/>
                <a:gd name="connsiteX7-159" fmla="*/ 6202752 w 6445028"/>
                <a:gd name="connsiteY7-160" fmla="*/ 666309 h 3030686"/>
                <a:gd name="connsiteX0-161" fmla="*/ 6202752 w 6407539"/>
                <a:gd name="connsiteY0-162" fmla="*/ 666309 h 3030686"/>
                <a:gd name="connsiteX1-163" fmla="*/ 3250545 w 6407539"/>
                <a:gd name="connsiteY1-164" fmla="*/ 104 h 3030686"/>
                <a:gd name="connsiteX2-165" fmla="*/ 63208 w 6407539"/>
                <a:gd name="connsiteY2-166" fmla="*/ 1005944 h 3030686"/>
                <a:gd name="connsiteX3-167" fmla="*/ 729414 w 6407539"/>
                <a:gd name="connsiteY3-168" fmla="*/ 2508172 h 3030686"/>
                <a:gd name="connsiteX4-169" fmla="*/ 533465 w 6407539"/>
                <a:gd name="connsiteY4-170" fmla="*/ 3030686 h 3030686"/>
                <a:gd name="connsiteX5-171" fmla="*/ 1764697 w 6407539"/>
                <a:gd name="connsiteY5-172" fmla="*/ 2622298 h 3030686"/>
                <a:gd name="connsiteX6-173" fmla="*/ 5614923 w 6407539"/>
                <a:gd name="connsiteY6-174" fmla="*/ 2691052 h 3030686"/>
                <a:gd name="connsiteX7-175" fmla="*/ 6202752 w 6407539"/>
                <a:gd name="connsiteY7-176" fmla="*/ 666309 h 3030686"/>
                <a:gd name="connsiteX0-177" fmla="*/ 6202752 w 6407539"/>
                <a:gd name="connsiteY0-178" fmla="*/ 666309 h 3158564"/>
                <a:gd name="connsiteX1-179" fmla="*/ 3250545 w 6407539"/>
                <a:gd name="connsiteY1-180" fmla="*/ 104 h 3158564"/>
                <a:gd name="connsiteX2-181" fmla="*/ 63208 w 6407539"/>
                <a:gd name="connsiteY2-182" fmla="*/ 1005944 h 3158564"/>
                <a:gd name="connsiteX3-183" fmla="*/ 729414 w 6407539"/>
                <a:gd name="connsiteY3-184" fmla="*/ 2508172 h 3158564"/>
                <a:gd name="connsiteX4-185" fmla="*/ 268883 w 6407539"/>
                <a:gd name="connsiteY4-186" fmla="*/ 3158564 h 3158564"/>
                <a:gd name="connsiteX5-187" fmla="*/ 1764697 w 6407539"/>
                <a:gd name="connsiteY5-188" fmla="*/ 2622298 h 3158564"/>
                <a:gd name="connsiteX6-189" fmla="*/ 5614923 w 6407539"/>
                <a:gd name="connsiteY6-190" fmla="*/ 2691052 h 3158564"/>
                <a:gd name="connsiteX7-191" fmla="*/ 6202752 w 6407539"/>
                <a:gd name="connsiteY7-192" fmla="*/ 666309 h 3158564"/>
                <a:gd name="connsiteX0-193" fmla="*/ 6202752 w 6401458"/>
                <a:gd name="connsiteY0-194" fmla="*/ 666309 h 3158564"/>
                <a:gd name="connsiteX1-195" fmla="*/ 3250545 w 6401458"/>
                <a:gd name="connsiteY1-196" fmla="*/ 104 h 3158564"/>
                <a:gd name="connsiteX2-197" fmla="*/ 63208 w 6401458"/>
                <a:gd name="connsiteY2-198" fmla="*/ 1005944 h 3158564"/>
                <a:gd name="connsiteX3-199" fmla="*/ 729414 w 6401458"/>
                <a:gd name="connsiteY3-200" fmla="*/ 2508172 h 3158564"/>
                <a:gd name="connsiteX4-201" fmla="*/ 268883 w 6401458"/>
                <a:gd name="connsiteY4-202" fmla="*/ 3158564 h 3158564"/>
                <a:gd name="connsiteX5-203" fmla="*/ 1941085 w 6401458"/>
                <a:gd name="connsiteY5-204" fmla="*/ 2664918 h 3158564"/>
                <a:gd name="connsiteX6-205" fmla="*/ 5614923 w 6401458"/>
                <a:gd name="connsiteY6-206" fmla="*/ 2691052 h 3158564"/>
                <a:gd name="connsiteX7-207" fmla="*/ 6202752 w 6401458"/>
                <a:gd name="connsiteY7-208" fmla="*/ 666309 h 3158564"/>
                <a:gd name="connsiteX0-209" fmla="*/ 6202752 w 6573483"/>
                <a:gd name="connsiteY0-210" fmla="*/ 666309 h 3158564"/>
                <a:gd name="connsiteX1-211" fmla="*/ 3250545 w 6573483"/>
                <a:gd name="connsiteY1-212" fmla="*/ 104 h 3158564"/>
                <a:gd name="connsiteX2-213" fmla="*/ 63208 w 6573483"/>
                <a:gd name="connsiteY2-214" fmla="*/ 1005944 h 3158564"/>
                <a:gd name="connsiteX3-215" fmla="*/ 729414 w 6573483"/>
                <a:gd name="connsiteY3-216" fmla="*/ 2508172 h 3158564"/>
                <a:gd name="connsiteX4-217" fmla="*/ 268883 w 6573483"/>
                <a:gd name="connsiteY4-218" fmla="*/ 3158564 h 3158564"/>
                <a:gd name="connsiteX5-219" fmla="*/ 1941085 w 6573483"/>
                <a:gd name="connsiteY5-220" fmla="*/ 2664918 h 3158564"/>
                <a:gd name="connsiteX6-221" fmla="*/ 5614923 w 6573483"/>
                <a:gd name="connsiteY6-222" fmla="*/ 2691052 h 3158564"/>
                <a:gd name="connsiteX7-223" fmla="*/ 6202752 w 6573483"/>
                <a:gd name="connsiteY7-224" fmla="*/ 666309 h 3158564"/>
                <a:gd name="connsiteX0-225" fmla="*/ 6202752 w 6514152"/>
                <a:gd name="connsiteY0-226" fmla="*/ 666261 h 3158516"/>
                <a:gd name="connsiteX1-227" fmla="*/ 3250545 w 6514152"/>
                <a:gd name="connsiteY1-228" fmla="*/ 56 h 3158516"/>
                <a:gd name="connsiteX2-229" fmla="*/ 63208 w 6514152"/>
                <a:gd name="connsiteY2-230" fmla="*/ 1005896 h 3158516"/>
                <a:gd name="connsiteX3-231" fmla="*/ 729414 w 6514152"/>
                <a:gd name="connsiteY3-232" fmla="*/ 2508124 h 3158516"/>
                <a:gd name="connsiteX4-233" fmla="*/ 268883 w 6514152"/>
                <a:gd name="connsiteY4-234" fmla="*/ 3158516 h 3158516"/>
                <a:gd name="connsiteX5-235" fmla="*/ 1941085 w 6514152"/>
                <a:gd name="connsiteY5-236" fmla="*/ 2664870 h 3158516"/>
                <a:gd name="connsiteX6-237" fmla="*/ 5526726 w 6514152"/>
                <a:gd name="connsiteY6-238" fmla="*/ 2563129 h 3158516"/>
                <a:gd name="connsiteX7-239" fmla="*/ 6202752 w 6514152"/>
                <a:gd name="connsiteY7-240" fmla="*/ 666261 h 315851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514152" h="3158516">
                  <a:moveTo>
                    <a:pt x="6202752" y="666261"/>
                  </a:moveTo>
                  <a:cubicBezTo>
                    <a:pt x="5823389" y="239082"/>
                    <a:pt x="4286865" y="-4298"/>
                    <a:pt x="3250545" y="56"/>
                  </a:cubicBezTo>
                  <a:cubicBezTo>
                    <a:pt x="2214225" y="4410"/>
                    <a:pt x="365830" y="169874"/>
                    <a:pt x="63208" y="1005896"/>
                  </a:cubicBezTo>
                  <a:cubicBezTo>
                    <a:pt x="-239414" y="1841918"/>
                    <a:pt x="637974" y="2244690"/>
                    <a:pt x="729414" y="2508124"/>
                  </a:cubicBezTo>
                  <a:lnTo>
                    <a:pt x="268883" y="3158516"/>
                  </a:lnTo>
                  <a:lnTo>
                    <a:pt x="1941085" y="2664870"/>
                  </a:lnTo>
                  <a:cubicBezTo>
                    <a:pt x="2683491" y="2749779"/>
                    <a:pt x="4199102" y="3109355"/>
                    <a:pt x="5526726" y="2563129"/>
                  </a:cubicBezTo>
                  <a:cubicBezTo>
                    <a:pt x="6854350" y="2016903"/>
                    <a:pt x="6582115" y="1093440"/>
                    <a:pt x="6202752" y="666261"/>
                  </a:cubicBezTo>
                  <a:close/>
                </a:path>
              </a:pathLst>
            </a:custGeom>
            <a:grpFill/>
            <a:ln w="25400" cap="rnd">
              <a:solidFill>
                <a:srgbClr val="E9C12E"/>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1"/>
            <p:cNvSpPr/>
            <p:nvPr/>
          </p:nvSpPr>
          <p:spPr>
            <a:xfrm>
              <a:off x="5951819" y="4491005"/>
              <a:ext cx="60991" cy="72000"/>
            </a:xfrm>
            <a:custGeom>
              <a:avLst/>
              <a:gdLst>
                <a:gd name="connsiteX0" fmla="*/ 0 w 471951"/>
                <a:gd name="connsiteY0" fmla="*/ 235976 h 471951"/>
                <a:gd name="connsiteX1" fmla="*/ 235976 w 471951"/>
                <a:gd name="connsiteY1" fmla="*/ 0 h 471951"/>
                <a:gd name="connsiteX2" fmla="*/ 471952 w 471951"/>
                <a:gd name="connsiteY2" fmla="*/ 235976 h 471951"/>
                <a:gd name="connsiteX3" fmla="*/ 235976 w 471951"/>
                <a:gd name="connsiteY3" fmla="*/ 471952 h 471951"/>
                <a:gd name="connsiteX4" fmla="*/ 0 w 471951"/>
                <a:gd name="connsiteY4" fmla="*/ 235976 h 471951"/>
                <a:gd name="connsiteX0-1" fmla="*/ 210 w 472162"/>
                <a:gd name="connsiteY0-2" fmla="*/ 224546 h 460522"/>
                <a:gd name="connsiteX1-3" fmla="*/ 270476 w 472162"/>
                <a:gd name="connsiteY1-4" fmla="*/ 0 h 460522"/>
                <a:gd name="connsiteX2-5" fmla="*/ 472162 w 472162"/>
                <a:gd name="connsiteY2-6" fmla="*/ 224546 h 460522"/>
                <a:gd name="connsiteX3-7" fmla="*/ 236186 w 472162"/>
                <a:gd name="connsiteY3-8" fmla="*/ 460522 h 460522"/>
                <a:gd name="connsiteX4-9" fmla="*/ 210 w 472162"/>
                <a:gd name="connsiteY4-10" fmla="*/ 224546 h 460522"/>
                <a:gd name="connsiteX0-11" fmla="*/ 1553 w 473505"/>
                <a:gd name="connsiteY0-12" fmla="*/ 224546 h 460522"/>
                <a:gd name="connsiteX1-13" fmla="*/ 271819 w 473505"/>
                <a:gd name="connsiteY1-14" fmla="*/ 0 h 460522"/>
                <a:gd name="connsiteX2-15" fmla="*/ 473505 w 473505"/>
                <a:gd name="connsiteY2-16" fmla="*/ 224546 h 460522"/>
                <a:gd name="connsiteX3-17" fmla="*/ 191809 w 473505"/>
                <a:gd name="connsiteY3-18" fmla="*/ 460522 h 460522"/>
                <a:gd name="connsiteX4-19" fmla="*/ 1553 w 473505"/>
                <a:gd name="connsiteY4-20" fmla="*/ 224546 h 46052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73505" h="460522">
                  <a:moveTo>
                    <a:pt x="1553" y="224546"/>
                  </a:moveTo>
                  <a:cubicBezTo>
                    <a:pt x="14888" y="147792"/>
                    <a:pt x="141493" y="0"/>
                    <a:pt x="271819" y="0"/>
                  </a:cubicBezTo>
                  <a:cubicBezTo>
                    <a:pt x="402145" y="0"/>
                    <a:pt x="473505" y="94220"/>
                    <a:pt x="473505" y="224546"/>
                  </a:cubicBezTo>
                  <a:cubicBezTo>
                    <a:pt x="473505" y="354872"/>
                    <a:pt x="322135" y="460522"/>
                    <a:pt x="191809" y="460522"/>
                  </a:cubicBezTo>
                  <a:cubicBezTo>
                    <a:pt x="61483" y="460522"/>
                    <a:pt x="-11782" y="301300"/>
                    <a:pt x="1553" y="224546"/>
                  </a:cubicBezTo>
                  <a:close/>
                </a:path>
              </a:pathLst>
            </a:custGeom>
            <a:grpFill/>
            <a:ln w="25400" cap="rnd">
              <a:solidFill>
                <a:srgbClr val="E9C12E"/>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1"/>
            <p:cNvSpPr/>
            <p:nvPr/>
          </p:nvSpPr>
          <p:spPr>
            <a:xfrm>
              <a:off x="6067339" y="4491005"/>
              <a:ext cx="60991" cy="72000"/>
            </a:xfrm>
            <a:custGeom>
              <a:avLst/>
              <a:gdLst>
                <a:gd name="connsiteX0" fmla="*/ 0 w 471951"/>
                <a:gd name="connsiteY0" fmla="*/ 235976 h 471951"/>
                <a:gd name="connsiteX1" fmla="*/ 235976 w 471951"/>
                <a:gd name="connsiteY1" fmla="*/ 0 h 471951"/>
                <a:gd name="connsiteX2" fmla="*/ 471952 w 471951"/>
                <a:gd name="connsiteY2" fmla="*/ 235976 h 471951"/>
                <a:gd name="connsiteX3" fmla="*/ 235976 w 471951"/>
                <a:gd name="connsiteY3" fmla="*/ 471952 h 471951"/>
                <a:gd name="connsiteX4" fmla="*/ 0 w 471951"/>
                <a:gd name="connsiteY4" fmla="*/ 235976 h 471951"/>
                <a:gd name="connsiteX0-1" fmla="*/ 210 w 472162"/>
                <a:gd name="connsiteY0-2" fmla="*/ 224546 h 460522"/>
                <a:gd name="connsiteX1-3" fmla="*/ 270476 w 472162"/>
                <a:gd name="connsiteY1-4" fmla="*/ 0 h 460522"/>
                <a:gd name="connsiteX2-5" fmla="*/ 472162 w 472162"/>
                <a:gd name="connsiteY2-6" fmla="*/ 224546 h 460522"/>
                <a:gd name="connsiteX3-7" fmla="*/ 236186 w 472162"/>
                <a:gd name="connsiteY3-8" fmla="*/ 460522 h 460522"/>
                <a:gd name="connsiteX4-9" fmla="*/ 210 w 472162"/>
                <a:gd name="connsiteY4-10" fmla="*/ 224546 h 460522"/>
                <a:gd name="connsiteX0-11" fmla="*/ 1553 w 473505"/>
                <a:gd name="connsiteY0-12" fmla="*/ 224546 h 460522"/>
                <a:gd name="connsiteX1-13" fmla="*/ 271819 w 473505"/>
                <a:gd name="connsiteY1-14" fmla="*/ 0 h 460522"/>
                <a:gd name="connsiteX2-15" fmla="*/ 473505 w 473505"/>
                <a:gd name="connsiteY2-16" fmla="*/ 224546 h 460522"/>
                <a:gd name="connsiteX3-17" fmla="*/ 191809 w 473505"/>
                <a:gd name="connsiteY3-18" fmla="*/ 460522 h 460522"/>
                <a:gd name="connsiteX4-19" fmla="*/ 1553 w 473505"/>
                <a:gd name="connsiteY4-20" fmla="*/ 224546 h 46052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73505" h="460522">
                  <a:moveTo>
                    <a:pt x="1553" y="224546"/>
                  </a:moveTo>
                  <a:cubicBezTo>
                    <a:pt x="14888" y="147792"/>
                    <a:pt x="141493" y="0"/>
                    <a:pt x="271819" y="0"/>
                  </a:cubicBezTo>
                  <a:cubicBezTo>
                    <a:pt x="402145" y="0"/>
                    <a:pt x="473505" y="94220"/>
                    <a:pt x="473505" y="224546"/>
                  </a:cubicBezTo>
                  <a:cubicBezTo>
                    <a:pt x="473505" y="354872"/>
                    <a:pt x="322135" y="460522"/>
                    <a:pt x="191809" y="460522"/>
                  </a:cubicBezTo>
                  <a:cubicBezTo>
                    <a:pt x="61483" y="460522"/>
                    <a:pt x="-11782" y="301300"/>
                    <a:pt x="1553" y="224546"/>
                  </a:cubicBezTo>
                  <a:close/>
                </a:path>
              </a:pathLst>
            </a:custGeom>
            <a:grpFill/>
            <a:ln w="25400" cap="rnd">
              <a:solidFill>
                <a:srgbClr val="E9C12E"/>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1"/>
            <p:cNvSpPr/>
            <p:nvPr/>
          </p:nvSpPr>
          <p:spPr>
            <a:xfrm>
              <a:off x="6182859" y="4491005"/>
              <a:ext cx="60991" cy="72000"/>
            </a:xfrm>
            <a:custGeom>
              <a:avLst/>
              <a:gdLst>
                <a:gd name="connsiteX0" fmla="*/ 0 w 471951"/>
                <a:gd name="connsiteY0" fmla="*/ 235976 h 471951"/>
                <a:gd name="connsiteX1" fmla="*/ 235976 w 471951"/>
                <a:gd name="connsiteY1" fmla="*/ 0 h 471951"/>
                <a:gd name="connsiteX2" fmla="*/ 471952 w 471951"/>
                <a:gd name="connsiteY2" fmla="*/ 235976 h 471951"/>
                <a:gd name="connsiteX3" fmla="*/ 235976 w 471951"/>
                <a:gd name="connsiteY3" fmla="*/ 471952 h 471951"/>
                <a:gd name="connsiteX4" fmla="*/ 0 w 471951"/>
                <a:gd name="connsiteY4" fmla="*/ 235976 h 471951"/>
                <a:gd name="connsiteX0-1" fmla="*/ 210 w 472162"/>
                <a:gd name="connsiteY0-2" fmla="*/ 224546 h 460522"/>
                <a:gd name="connsiteX1-3" fmla="*/ 270476 w 472162"/>
                <a:gd name="connsiteY1-4" fmla="*/ 0 h 460522"/>
                <a:gd name="connsiteX2-5" fmla="*/ 472162 w 472162"/>
                <a:gd name="connsiteY2-6" fmla="*/ 224546 h 460522"/>
                <a:gd name="connsiteX3-7" fmla="*/ 236186 w 472162"/>
                <a:gd name="connsiteY3-8" fmla="*/ 460522 h 460522"/>
                <a:gd name="connsiteX4-9" fmla="*/ 210 w 472162"/>
                <a:gd name="connsiteY4-10" fmla="*/ 224546 h 460522"/>
                <a:gd name="connsiteX0-11" fmla="*/ 1553 w 473505"/>
                <a:gd name="connsiteY0-12" fmla="*/ 224546 h 460522"/>
                <a:gd name="connsiteX1-13" fmla="*/ 271819 w 473505"/>
                <a:gd name="connsiteY1-14" fmla="*/ 0 h 460522"/>
                <a:gd name="connsiteX2-15" fmla="*/ 473505 w 473505"/>
                <a:gd name="connsiteY2-16" fmla="*/ 224546 h 460522"/>
                <a:gd name="connsiteX3-17" fmla="*/ 191809 w 473505"/>
                <a:gd name="connsiteY3-18" fmla="*/ 460522 h 460522"/>
                <a:gd name="connsiteX4-19" fmla="*/ 1553 w 473505"/>
                <a:gd name="connsiteY4-20" fmla="*/ 224546 h 46052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73505" h="460522">
                  <a:moveTo>
                    <a:pt x="1553" y="224546"/>
                  </a:moveTo>
                  <a:cubicBezTo>
                    <a:pt x="14888" y="147792"/>
                    <a:pt x="141493" y="0"/>
                    <a:pt x="271819" y="0"/>
                  </a:cubicBezTo>
                  <a:cubicBezTo>
                    <a:pt x="402145" y="0"/>
                    <a:pt x="473505" y="94220"/>
                    <a:pt x="473505" y="224546"/>
                  </a:cubicBezTo>
                  <a:cubicBezTo>
                    <a:pt x="473505" y="354872"/>
                    <a:pt x="322135" y="460522"/>
                    <a:pt x="191809" y="460522"/>
                  </a:cubicBezTo>
                  <a:cubicBezTo>
                    <a:pt x="61483" y="460522"/>
                    <a:pt x="-11782" y="301300"/>
                    <a:pt x="1553" y="224546"/>
                  </a:cubicBezTo>
                  <a:close/>
                </a:path>
              </a:pathLst>
            </a:custGeom>
            <a:grpFill/>
            <a:ln w="25400" cap="rnd">
              <a:solidFill>
                <a:srgbClr val="E9C12E"/>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任意多边形 42"/>
          <p:cNvSpPr/>
          <p:nvPr/>
        </p:nvSpPr>
        <p:spPr>
          <a:xfrm rot="10800000">
            <a:off x="4836735" y="1974688"/>
            <a:ext cx="2569311" cy="3555779"/>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1" fmla="*/ 140036 w 3217003"/>
              <a:gd name="connsiteY0-2" fmla="*/ 227006 h 1913305"/>
              <a:gd name="connsiteX1-3" fmla="*/ 330536 w 3217003"/>
              <a:gd name="connsiteY1-4" fmla="*/ 1674806 h 1913305"/>
              <a:gd name="connsiteX2-5" fmla="*/ 2692736 w 3217003"/>
              <a:gd name="connsiteY2-6" fmla="*/ 1760531 h 1913305"/>
              <a:gd name="connsiteX3-7" fmla="*/ 3016586 w 3217003"/>
              <a:gd name="connsiteY3-8" fmla="*/ 160331 h 1913305"/>
              <a:gd name="connsiteX4-9" fmla="*/ 197186 w 3217003"/>
              <a:gd name="connsiteY4-10" fmla="*/ 141281 h 1913305"/>
              <a:gd name="connsiteX0-11" fmla="*/ 62188 w 3139155"/>
              <a:gd name="connsiteY0-12" fmla="*/ 227006 h 1913305"/>
              <a:gd name="connsiteX1-13" fmla="*/ 252688 w 3139155"/>
              <a:gd name="connsiteY1-14" fmla="*/ 1674806 h 1913305"/>
              <a:gd name="connsiteX2-15" fmla="*/ 2614888 w 3139155"/>
              <a:gd name="connsiteY2-16" fmla="*/ 1760531 h 1913305"/>
              <a:gd name="connsiteX3-17" fmla="*/ 2938738 w 3139155"/>
              <a:gd name="connsiteY3-18" fmla="*/ 160331 h 1913305"/>
              <a:gd name="connsiteX4-19" fmla="*/ 119338 w 3139155"/>
              <a:gd name="connsiteY4-20" fmla="*/ 141281 h 1913305"/>
              <a:gd name="connsiteX0-21" fmla="*/ 95605 w 3174752"/>
              <a:gd name="connsiteY0-22" fmla="*/ 227006 h 1967205"/>
              <a:gd name="connsiteX1-23" fmla="*/ 228955 w 3174752"/>
              <a:gd name="connsiteY1-24" fmla="*/ 1779581 h 1967205"/>
              <a:gd name="connsiteX2-25" fmla="*/ 2648305 w 3174752"/>
              <a:gd name="connsiteY2-26" fmla="*/ 1760531 h 1967205"/>
              <a:gd name="connsiteX3-27" fmla="*/ 2972155 w 3174752"/>
              <a:gd name="connsiteY3-28" fmla="*/ 160331 h 1967205"/>
              <a:gd name="connsiteX4-29" fmla="*/ 152755 w 3174752"/>
              <a:gd name="connsiteY4-30" fmla="*/ 141281 h 1967205"/>
              <a:gd name="connsiteX0-31" fmla="*/ 0 w 3079147"/>
              <a:gd name="connsiteY0-32" fmla="*/ 227006 h 1902586"/>
              <a:gd name="connsiteX1-33" fmla="*/ 133350 w 3079147"/>
              <a:gd name="connsiteY1-34" fmla="*/ 1779581 h 1902586"/>
              <a:gd name="connsiteX2-35" fmla="*/ 2552700 w 3079147"/>
              <a:gd name="connsiteY2-36" fmla="*/ 1760531 h 1902586"/>
              <a:gd name="connsiteX3-37" fmla="*/ 2876550 w 3079147"/>
              <a:gd name="connsiteY3-38" fmla="*/ 160331 h 1902586"/>
              <a:gd name="connsiteX4-39" fmla="*/ 57150 w 3079147"/>
              <a:gd name="connsiteY4-40" fmla="*/ 141281 h 1902586"/>
              <a:gd name="connsiteX0-41" fmla="*/ 9625 w 3090241"/>
              <a:gd name="connsiteY0-42" fmla="*/ 227006 h 1933691"/>
              <a:gd name="connsiteX1-43" fmla="*/ 104875 w 3090241"/>
              <a:gd name="connsiteY1-44" fmla="*/ 1846256 h 1933691"/>
              <a:gd name="connsiteX2-45" fmla="*/ 2562325 w 3090241"/>
              <a:gd name="connsiteY2-46" fmla="*/ 1760531 h 1933691"/>
              <a:gd name="connsiteX3-47" fmla="*/ 2886175 w 3090241"/>
              <a:gd name="connsiteY3-48" fmla="*/ 160331 h 1933691"/>
              <a:gd name="connsiteX4-49" fmla="*/ 66775 w 3090241"/>
              <a:gd name="connsiteY4-50" fmla="*/ 141281 h 1933691"/>
              <a:gd name="connsiteX0-51" fmla="*/ 145124 w 3382515"/>
              <a:gd name="connsiteY0-52" fmla="*/ 229650 h 2029685"/>
              <a:gd name="connsiteX1-53" fmla="*/ 240374 w 3382515"/>
              <a:gd name="connsiteY1-54" fmla="*/ 1848900 h 2029685"/>
              <a:gd name="connsiteX2-55" fmla="*/ 3040724 w 3382515"/>
              <a:gd name="connsiteY2-56" fmla="*/ 1801275 h 2029685"/>
              <a:gd name="connsiteX3-57" fmla="*/ 3021674 w 3382515"/>
              <a:gd name="connsiteY3-58" fmla="*/ 162975 h 2029685"/>
              <a:gd name="connsiteX4-59" fmla="*/ 202274 w 3382515"/>
              <a:gd name="connsiteY4-60" fmla="*/ 143925 h 2029685"/>
              <a:gd name="connsiteX0-61" fmla="*/ 145124 w 3267646"/>
              <a:gd name="connsiteY0-62" fmla="*/ 229650 h 1964648"/>
              <a:gd name="connsiteX1-63" fmla="*/ 240374 w 3267646"/>
              <a:gd name="connsiteY1-64" fmla="*/ 1848900 h 1964648"/>
              <a:gd name="connsiteX2-65" fmla="*/ 3040724 w 3267646"/>
              <a:gd name="connsiteY2-66" fmla="*/ 1801275 h 1964648"/>
              <a:gd name="connsiteX3-67" fmla="*/ 3021674 w 3267646"/>
              <a:gd name="connsiteY3-68" fmla="*/ 162975 h 1964648"/>
              <a:gd name="connsiteX4-69" fmla="*/ 202274 w 3267646"/>
              <a:gd name="connsiteY4-70" fmla="*/ 143925 h 1964648"/>
              <a:gd name="connsiteX0-71" fmla="*/ 0 w 3122522"/>
              <a:gd name="connsiteY0-72" fmla="*/ 229650 h 1880061"/>
              <a:gd name="connsiteX1-73" fmla="*/ 95250 w 3122522"/>
              <a:gd name="connsiteY1-74" fmla="*/ 1848900 h 1880061"/>
              <a:gd name="connsiteX2-75" fmla="*/ 2895600 w 3122522"/>
              <a:gd name="connsiteY2-76" fmla="*/ 1801275 h 1880061"/>
              <a:gd name="connsiteX3-77" fmla="*/ 2876550 w 3122522"/>
              <a:gd name="connsiteY3-78" fmla="*/ 162975 h 1880061"/>
              <a:gd name="connsiteX4-79" fmla="*/ 57150 w 3122522"/>
              <a:gd name="connsiteY4-80" fmla="*/ 143925 h 1880061"/>
              <a:gd name="connsiteX0-81" fmla="*/ 0 w 3028753"/>
              <a:gd name="connsiteY0-82" fmla="*/ 170255 h 1820666"/>
              <a:gd name="connsiteX1-83" fmla="*/ 95250 w 3028753"/>
              <a:gd name="connsiteY1-84" fmla="*/ 1789505 h 1820666"/>
              <a:gd name="connsiteX2-85" fmla="*/ 2895600 w 3028753"/>
              <a:gd name="connsiteY2-86" fmla="*/ 1741880 h 1820666"/>
              <a:gd name="connsiteX3-87" fmla="*/ 2876550 w 3028753"/>
              <a:gd name="connsiteY3-88" fmla="*/ 103580 h 1820666"/>
              <a:gd name="connsiteX4-89" fmla="*/ 57150 w 3028753"/>
              <a:gd name="connsiteY4-90" fmla="*/ 84530 h 1820666"/>
              <a:gd name="connsiteX0-91" fmla="*/ 0 w 2990850"/>
              <a:gd name="connsiteY0-92" fmla="*/ 163901 h 1814312"/>
              <a:gd name="connsiteX1-93" fmla="*/ 95250 w 2990850"/>
              <a:gd name="connsiteY1-94" fmla="*/ 1783151 h 1814312"/>
              <a:gd name="connsiteX2-95" fmla="*/ 2895600 w 2990850"/>
              <a:gd name="connsiteY2-96" fmla="*/ 1735526 h 1814312"/>
              <a:gd name="connsiteX3-97" fmla="*/ 2876550 w 2990850"/>
              <a:gd name="connsiteY3-98" fmla="*/ 97226 h 1814312"/>
              <a:gd name="connsiteX4-99" fmla="*/ 57150 w 2990850"/>
              <a:gd name="connsiteY4-100" fmla="*/ 78176 h 1814312"/>
              <a:gd name="connsiteX0-101" fmla="*/ 0 w 2990850"/>
              <a:gd name="connsiteY0-102" fmla="*/ 126072 h 1776483"/>
              <a:gd name="connsiteX1-103" fmla="*/ 95250 w 2990850"/>
              <a:gd name="connsiteY1-104" fmla="*/ 1745322 h 1776483"/>
              <a:gd name="connsiteX2-105" fmla="*/ 2895600 w 2990850"/>
              <a:gd name="connsiteY2-106" fmla="*/ 1697697 h 1776483"/>
              <a:gd name="connsiteX3-107" fmla="*/ 2876550 w 2990850"/>
              <a:gd name="connsiteY3-108" fmla="*/ 59397 h 1776483"/>
              <a:gd name="connsiteX4-109" fmla="*/ 57150 w 2990850"/>
              <a:gd name="connsiteY4-110" fmla="*/ 40347 h 1776483"/>
              <a:gd name="connsiteX0-111" fmla="*/ 0 w 2990850"/>
              <a:gd name="connsiteY0-112" fmla="*/ 143502 h 1793913"/>
              <a:gd name="connsiteX1-113" fmla="*/ 95250 w 2990850"/>
              <a:gd name="connsiteY1-114" fmla="*/ 1762752 h 1793913"/>
              <a:gd name="connsiteX2-115" fmla="*/ 2895600 w 2990850"/>
              <a:gd name="connsiteY2-116" fmla="*/ 1715127 h 1793913"/>
              <a:gd name="connsiteX3-117" fmla="*/ 2876550 w 2990850"/>
              <a:gd name="connsiteY3-118" fmla="*/ 76827 h 1793913"/>
              <a:gd name="connsiteX4-119" fmla="*/ 57157 w 2990850"/>
              <a:gd name="connsiteY4-120" fmla="*/ 21960 h 1793913"/>
              <a:gd name="connsiteX0-121" fmla="*/ 0 w 2990850"/>
              <a:gd name="connsiteY0-122" fmla="*/ 129425 h 1779836"/>
              <a:gd name="connsiteX1-123" fmla="*/ 95250 w 2990850"/>
              <a:gd name="connsiteY1-124" fmla="*/ 1748675 h 1779836"/>
              <a:gd name="connsiteX2-125" fmla="*/ 2895600 w 2990850"/>
              <a:gd name="connsiteY2-126" fmla="*/ 1701050 h 1779836"/>
              <a:gd name="connsiteX3-127" fmla="*/ 2876550 w 2990850"/>
              <a:gd name="connsiteY3-128" fmla="*/ 62750 h 1779836"/>
              <a:gd name="connsiteX4-129" fmla="*/ 57157 w 2990850"/>
              <a:gd name="connsiteY4-130" fmla="*/ 7883 h 1779836"/>
              <a:gd name="connsiteX0-131" fmla="*/ 147644 w 3157351"/>
              <a:gd name="connsiteY0-132" fmla="*/ 129424 h 1873348"/>
              <a:gd name="connsiteX1-133" fmla="*/ 242894 w 3157351"/>
              <a:gd name="connsiteY1-134" fmla="*/ 1748674 h 1873348"/>
              <a:gd name="connsiteX2-135" fmla="*/ 3077758 w 3157351"/>
              <a:gd name="connsiteY2-136" fmla="*/ 1727406 h 1873348"/>
              <a:gd name="connsiteX3-137" fmla="*/ 3024194 w 3157351"/>
              <a:gd name="connsiteY3-138" fmla="*/ 62749 h 1873348"/>
              <a:gd name="connsiteX4-139" fmla="*/ 204801 w 3157351"/>
              <a:gd name="connsiteY4-140" fmla="*/ 7882 h 1873348"/>
              <a:gd name="connsiteX0-141" fmla="*/ 0 w 3009707"/>
              <a:gd name="connsiteY0-142" fmla="*/ 129424 h 1780242"/>
              <a:gd name="connsiteX1-143" fmla="*/ 95250 w 3009707"/>
              <a:gd name="connsiteY1-144" fmla="*/ 1748674 h 1780242"/>
              <a:gd name="connsiteX2-145" fmla="*/ 2930114 w 3009707"/>
              <a:gd name="connsiteY2-146" fmla="*/ 1727406 h 1780242"/>
              <a:gd name="connsiteX3-147" fmla="*/ 2876550 w 3009707"/>
              <a:gd name="connsiteY3-148" fmla="*/ 62749 h 1780242"/>
              <a:gd name="connsiteX4-149" fmla="*/ 57157 w 3009707"/>
              <a:gd name="connsiteY4-150" fmla="*/ 7882 h 1780242"/>
              <a:gd name="connsiteX0-151" fmla="*/ 0 w 3009707"/>
              <a:gd name="connsiteY0-152" fmla="*/ 121542 h 1772360"/>
              <a:gd name="connsiteX1-153" fmla="*/ 95250 w 3009707"/>
              <a:gd name="connsiteY1-154" fmla="*/ 1740792 h 1772360"/>
              <a:gd name="connsiteX2-155" fmla="*/ 2930114 w 3009707"/>
              <a:gd name="connsiteY2-156" fmla="*/ 1719524 h 1772360"/>
              <a:gd name="connsiteX3-157" fmla="*/ 2876550 w 3009707"/>
              <a:gd name="connsiteY3-158" fmla="*/ 54867 h 1772360"/>
              <a:gd name="connsiteX4-159" fmla="*/ 57157 w 3009707"/>
              <a:gd name="connsiteY4-160" fmla="*/ 0 h 1772360"/>
              <a:gd name="connsiteX0-161" fmla="*/ 0 w 3009707"/>
              <a:gd name="connsiteY0-162" fmla="*/ 103971 h 1754789"/>
              <a:gd name="connsiteX1-163" fmla="*/ 95250 w 3009707"/>
              <a:gd name="connsiteY1-164" fmla="*/ 1723221 h 1754789"/>
              <a:gd name="connsiteX2-165" fmla="*/ 2930114 w 3009707"/>
              <a:gd name="connsiteY2-166" fmla="*/ 1701953 h 1754789"/>
              <a:gd name="connsiteX3-167" fmla="*/ 2876550 w 3009707"/>
              <a:gd name="connsiteY3-168" fmla="*/ 37296 h 1754789"/>
              <a:gd name="connsiteX4-169" fmla="*/ 57157 w 3009707"/>
              <a:gd name="connsiteY4-170" fmla="*/ 0 h 175478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009707" h="1754789">
                <a:moveTo>
                  <a:pt x="0" y="103971"/>
                </a:moveTo>
                <a:cubicBezTo>
                  <a:pt x="7143" y="715158"/>
                  <a:pt x="3805" y="1667741"/>
                  <a:pt x="95250" y="1723221"/>
                </a:cubicBezTo>
                <a:cubicBezTo>
                  <a:pt x="186695" y="1778701"/>
                  <a:pt x="2809464" y="1754340"/>
                  <a:pt x="2930114" y="1701953"/>
                </a:cubicBezTo>
                <a:cubicBezTo>
                  <a:pt x="3050764" y="1649566"/>
                  <a:pt x="3035300" y="142071"/>
                  <a:pt x="2876550" y="37296"/>
                </a:cubicBezTo>
                <a:cubicBezTo>
                  <a:pt x="2769570" y="11590"/>
                  <a:pt x="1569171" y="10687"/>
                  <a:pt x="57157" y="0"/>
                </a:cubicBezTo>
              </a:path>
            </a:pathLst>
          </a:custGeom>
          <a:noFill/>
          <a:ln w="31750" cap="rnd">
            <a:solidFill>
              <a:srgbClr val="4D4D4D"/>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p>
        </p:txBody>
      </p:sp>
      <p:sp>
        <p:nvSpPr>
          <p:cNvPr id="44" name="任意多边形 43"/>
          <p:cNvSpPr/>
          <p:nvPr/>
        </p:nvSpPr>
        <p:spPr>
          <a:xfrm rot="10800000">
            <a:off x="8437479" y="1974688"/>
            <a:ext cx="2569311" cy="3555779"/>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1" fmla="*/ 140036 w 3217003"/>
              <a:gd name="connsiteY0-2" fmla="*/ 227006 h 1913305"/>
              <a:gd name="connsiteX1-3" fmla="*/ 330536 w 3217003"/>
              <a:gd name="connsiteY1-4" fmla="*/ 1674806 h 1913305"/>
              <a:gd name="connsiteX2-5" fmla="*/ 2692736 w 3217003"/>
              <a:gd name="connsiteY2-6" fmla="*/ 1760531 h 1913305"/>
              <a:gd name="connsiteX3-7" fmla="*/ 3016586 w 3217003"/>
              <a:gd name="connsiteY3-8" fmla="*/ 160331 h 1913305"/>
              <a:gd name="connsiteX4-9" fmla="*/ 197186 w 3217003"/>
              <a:gd name="connsiteY4-10" fmla="*/ 141281 h 1913305"/>
              <a:gd name="connsiteX0-11" fmla="*/ 62188 w 3139155"/>
              <a:gd name="connsiteY0-12" fmla="*/ 227006 h 1913305"/>
              <a:gd name="connsiteX1-13" fmla="*/ 252688 w 3139155"/>
              <a:gd name="connsiteY1-14" fmla="*/ 1674806 h 1913305"/>
              <a:gd name="connsiteX2-15" fmla="*/ 2614888 w 3139155"/>
              <a:gd name="connsiteY2-16" fmla="*/ 1760531 h 1913305"/>
              <a:gd name="connsiteX3-17" fmla="*/ 2938738 w 3139155"/>
              <a:gd name="connsiteY3-18" fmla="*/ 160331 h 1913305"/>
              <a:gd name="connsiteX4-19" fmla="*/ 119338 w 3139155"/>
              <a:gd name="connsiteY4-20" fmla="*/ 141281 h 1913305"/>
              <a:gd name="connsiteX0-21" fmla="*/ 95605 w 3174752"/>
              <a:gd name="connsiteY0-22" fmla="*/ 227006 h 1967205"/>
              <a:gd name="connsiteX1-23" fmla="*/ 228955 w 3174752"/>
              <a:gd name="connsiteY1-24" fmla="*/ 1779581 h 1967205"/>
              <a:gd name="connsiteX2-25" fmla="*/ 2648305 w 3174752"/>
              <a:gd name="connsiteY2-26" fmla="*/ 1760531 h 1967205"/>
              <a:gd name="connsiteX3-27" fmla="*/ 2972155 w 3174752"/>
              <a:gd name="connsiteY3-28" fmla="*/ 160331 h 1967205"/>
              <a:gd name="connsiteX4-29" fmla="*/ 152755 w 3174752"/>
              <a:gd name="connsiteY4-30" fmla="*/ 141281 h 1967205"/>
              <a:gd name="connsiteX0-31" fmla="*/ 0 w 3079147"/>
              <a:gd name="connsiteY0-32" fmla="*/ 227006 h 1902586"/>
              <a:gd name="connsiteX1-33" fmla="*/ 133350 w 3079147"/>
              <a:gd name="connsiteY1-34" fmla="*/ 1779581 h 1902586"/>
              <a:gd name="connsiteX2-35" fmla="*/ 2552700 w 3079147"/>
              <a:gd name="connsiteY2-36" fmla="*/ 1760531 h 1902586"/>
              <a:gd name="connsiteX3-37" fmla="*/ 2876550 w 3079147"/>
              <a:gd name="connsiteY3-38" fmla="*/ 160331 h 1902586"/>
              <a:gd name="connsiteX4-39" fmla="*/ 57150 w 3079147"/>
              <a:gd name="connsiteY4-40" fmla="*/ 141281 h 1902586"/>
              <a:gd name="connsiteX0-41" fmla="*/ 9625 w 3090241"/>
              <a:gd name="connsiteY0-42" fmla="*/ 227006 h 1933691"/>
              <a:gd name="connsiteX1-43" fmla="*/ 104875 w 3090241"/>
              <a:gd name="connsiteY1-44" fmla="*/ 1846256 h 1933691"/>
              <a:gd name="connsiteX2-45" fmla="*/ 2562325 w 3090241"/>
              <a:gd name="connsiteY2-46" fmla="*/ 1760531 h 1933691"/>
              <a:gd name="connsiteX3-47" fmla="*/ 2886175 w 3090241"/>
              <a:gd name="connsiteY3-48" fmla="*/ 160331 h 1933691"/>
              <a:gd name="connsiteX4-49" fmla="*/ 66775 w 3090241"/>
              <a:gd name="connsiteY4-50" fmla="*/ 141281 h 1933691"/>
              <a:gd name="connsiteX0-51" fmla="*/ 145124 w 3382515"/>
              <a:gd name="connsiteY0-52" fmla="*/ 229650 h 2029685"/>
              <a:gd name="connsiteX1-53" fmla="*/ 240374 w 3382515"/>
              <a:gd name="connsiteY1-54" fmla="*/ 1848900 h 2029685"/>
              <a:gd name="connsiteX2-55" fmla="*/ 3040724 w 3382515"/>
              <a:gd name="connsiteY2-56" fmla="*/ 1801275 h 2029685"/>
              <a:gd name="connsiteX3-57" fmla="*/ 3021674 w 3382515"/>
              <a:gd name="connsiteY3-58" fmla="*/ 162975 h 2029685"/>
              <a:gd name="connsiteX4-59" fmla="*/ 202274 w 3382515"/>
              <a:gd name="connsiteY4-60" fmla="*/ 143925 h 2029685"/>
              <a:gd name="connsiteX0-61" fmla="*/ 145124 w 3267646"/>
              <a:gd name="connsiteY0-62" fmla="*/ 229650 h 1964648"/>
              <a:gd name="connsiteX1-63" fmla="*/ 240374 w 3267646"/>
              <a:gd name="connsiteY1-64" fmla="*/ 1848900 h 1964648"/>
              <a:gd name="connsiteX2-65" fmla="*/ 3040724 w 3267646"/>
              <a:gd name="connsiteY2-66" fmla="*/ 1801275 h 1964648"/>
              <a:gd name="connsiteX3-67" fmla="*/ 3021674 w 3267646"/>
              <a:gd name="connsiteY3-68" fmla="*/ 162975 h 1964648"/>
              <a:gd name="connsiteX4-69" fmla="*/ 202274 w 3267646"/>
              <a:gd name="connsiteY4-70" fmla="*/ 143925 h 1964648"/>
              <a:gd name="connsiteX0-71" fmla="*/ 0 w 3122522"/>
              <a:gd name="connsiteY0-72" fmla="*/ 229650 h 1880061"/>
              <a:gd name="connsiteX1-73" fmla="*/ 95250 w 3122522"/>
              <a:gd name="connsiteY1-74" fmla="*/ 1848900 h 1880061"/>
              <a:gd name="connsiteX2-75" fmla="*/ 2895600 w 3122522"/>
              <a:gd name="connsiteY2-76" fmla="*/ 1801275 h 1880061"/>
              <a:gd name="connsiteX3-77" fmla="*/ 2876550 w 3122522"/>
              <a:gd name="connsiteY3-78" fmla="*/ 162975 h 1880061"/>
              <a:gd name="connsiteX4-79" fmla="*/ 57150 w 3122522"/>
              <a:gd name="connsiteY4-80" fmla="*/ 143925 h 1880061"/>
              <a:gd name="connsiteX0-81" fmla="*/ 0 w 3028753"/>
              <a:gd name="connsiteY0-82" fmla="*/ 170255 h 1820666"/>
              <a:gd name="connsiteX1-83" fmla="*/ 95250 w 3028753"/>
              <a:gd name="connsiteY1-84" fmla="*/ 1789505 h 1820666"/>
              <a:gd name="connsiteX2-85" fmla="*/ 2895600 w 3028753"/>
              <a:gd name="connsiteY2-86" fmla="*/ 1741880 h 1820666"/>
              <a:gd name="connsiteX3-87" fmla="*/ 2876550 w 3028753"/>
              <a:gd name="connsiteY3-88" fmla="*/ 103580 h 1820666"/>
              <a:gd name="connsiteX4-89" fmla="*/ 57150 w 3028753"/>
              <a:gd name="connsiteY4-90" fmla="*/ 84530 h 1820666"/>
              <a:gd name="connsiteX0-91" fmla="*/ 0 w 2990850"/>
              <a:gd name="connsiteY0-92" fmla="*/ 163901 h 1814312"/>
              <a:gd name="connsiteX1-93" fmla="*/ 95250 w 2990850"/>
              <a:gd name="connsiteY1-94" fmla="*/ 1783151 h 1814312"/>
              <a:gd name="connsiteX2-95" fmla="*/ 2895600 w 2990850"/>
              <a:gd name="connsiteY2-96" fmla="*/ 1735526 h 1814312"/>
              <a:gd name="connsiteX3-97" fmla="*/ 2876550 w 2990850"/>
              <a:gd name="connsiteY3-98" fmla="*/ 97226 h 1814312"/>
              <a:gd name="connsiteX4-99" fmla="*/ 57150 w 2990850"/>
              <a:gd name="connsiteY4-100" fmla="*/ 78176 h 1814312"/>
              <a:gd name="connsiteX0-101" fmla="*/ 0 w 2990850"/>
              <a:gd name="connsiteY0-102" fmla="*/ 126072 h 1776483"/>
              <a:gd name="connsiteX1-103" fmla="*/ 95250 w 2990850"/>
              <a:gd name="connsiteY1-104" fmla="*/ 1745322 h 1776483"/>
              <a:gd name="connsiteX2-105" fmla="*/ 2895600 w 2990850"/>
              <a:gd name="connsiteY2-106" fmla="*/ 1697697 h 1776483"/>
              <a:gd name="connsiteX3-107" fmla="*/ 2876550 w 2990850"/>
              <a:gd name="connsiteY3-108" fmla="*/ 59397 h 1776483"/>
              <a:gd name="connsiteX4-109" fmla="*/ 57150 w 2990850"/>
              <a:gd name="connsiteY4-110" fmla="*/ 40347 h 1776483"/>
              <a:gd name="connsiteX0-111" fmla="*/ 0 w 2990850"/>
              <a:gd name="connsiteY0-112" fmla="*/ 143502 h 1793913"/>
              <a:gd name="connsiteX1-113" fmla="*/ 95250 w 2990850"/>
              <a:gd name="connsiteY1-114" fmla="*/ 1762752 h 1793913"/>
              <a:gd name="connsiteX2-115" fmla="*/ 2895600 w 2990850"/>
              <a:gd name="connsiteY2-116" fmla="*/ 1715127 h 1793913"/>
              <a:gd name="connsiteX3-117" fmla="*/ 2876550 w 2990850"/>
              <a:gd name="connsiteY3-118" fmla="*/ 76827 h 1793913"/>
              <a:gd name="connsiteX4-119" fmla="*/ 57157 w 2990850"/>
              <a:gd name="connsiteY4-120" fmla="*/ 21960 h 1793913"/>
              <a:gd name="connsiteX0-121" fmla="*/ 0 w 2990850"/>
              <a:gd name="connsiteY0-122" fmla="*/ 129425 h 1779836"/>
              <a:gd name="connsiteX1-123" fmla="*/ 95250 w 2990850"/>
              <a:gd name="connsiteY1-124" fmla="*/ 1748675 h 1779836"/>
              <a:gd name="connsiteX2-125" fmla="*/ 2895600 w 2990850"/>
              <a:gd name="connsiteY2-126" fmla="*/ 1701050 h 1779836"/>
              <a:gd name="connsiteX3-127" fmla="*/ 2876550 w 2990850"/>
              <a:gd name="connsiteY3-128" fmla="*/ 62750 h 1779836"/>
              <a:gd name="connsiteX4-129" fmla="*/ 57157 w 2990850"/>
              <a:gd name="connsiteY4-130" fmla="*/ 7883 h 1779836"/>
              <a:gd name="connsiteX0-131" fmla="*/ 147644 w 3157351"/>
              <a:gd name="connsiteY0-132" fmla="*/ 129424 h 1873348"/>
              <a:gd name="connsiteX1-133" fmla="*/ 242894 w 3157351"/>
              <a:gd name="connsiteY1-134" fmla="*/ 1748674 h 1873348"/>
              <a:gd name="connsiteX2-135" fmla="*/ 3077758 w 3157351"/>
              <a:gd name="connsiteY2-136" fmla="*/ 1727406 h 1873348"/>
              <a:gd name="connsiteX3-137" fmla="*/ 3024194 w 3157351"/>
              <a:gd name="connsiteY3-138" fmla="*/ 62749 h 1873348"/>
              <a:gd name="connsiteX4-139" fmla="*/ 204801 w 3157351"/>
              <a:gd name="connsiteY4-140" fmla="*/ 7882 h 1873348"/>
              <a:gd name="connsiteX0-141" fmla="*/ 0 w 3009707"/>
              <a:gd name="connsiteY0-142" fmla="*/ 129424 h 1780242"/>
              <a:gd name="connsiteX1-143" fmla="*/ 95250 w 3009707"/>
              <a:gd name="connsiteY1-144" fmla="*/ 1748674 h 1780242"/>
              <a:gd name="connsiteX2-145" fmla="*/ 2930114 w 3009707"/>
              <a:gd name="connsiteY2-146" fmla="*/ 1727406 h 1780242"/>
              <a:gd name="connsiteX3-147" fmla="*/ 2876550 w 3009707"/>
              <a:gd name="connsiteY3-148" fmla="*/ 62749 h 1780242"/>
              <a:gd name="connsiteX4-149" fmla="*/ 57157 w 3009707"/>
              <a:gd name="connsiteY4-150" fmla="*/ 7882 h 1780242"/>
              <a:gd name="connsiteX0-151" fmla="*/ 0 w 3009707"/>
              <a:gd name="connsiteY0-152" fmla="*/ 121542 h 1772360"/>
              <a:gd name="connsiteX1-153" fmla="*/ 95250 w 3009707"/>
              <a:gd name="connsiteY1-154" fmla="*/ 1740792 h 1772360"/>
              <a:gd name="connsiteX2-155" fmla="*/ 2930114 w 3009707"/>
              <a:gd name="connsiteY2-156" fmla="*/ 1719524 h 1772360"/>
              <a:gd name="connsiteX3-157" fmla="*/ 2876550 w 3009707"/>
              <a:gd name="connsiteY3-158" fmla="*/ 54867 h 1772360"/>
              <a:gd name="connsiteX4-159" fmla="*/ 57157 w 3009707"/>
              <a:gd name="connsiteY4-160" fmla="*/ 0 h 1772360"/>
              <a:gd name="connsiteX0-161" fmla="*/ 0 w 3009707"/>
              <a:gd name="connsiteY0-162" fmla="*/ 103971 h 1754789"/>
              <a:gd name="connsiteX1-163" fmla="*/ 95250 w 3009707"/>
              <a:gd name="connsiteY1-164" fmla="*/ 1723221 h 1754789"/>
              <a:gd name="connsiteX2-165" fmla="*/ 2930114 w 3009707"/>
              <a:gd name="connsiteY2-166" fmla="*/ 1701953 h 1754789"/>
              <a:gd name="connsiteX3-167" fmla="*/ 2876550 w 3009707"/>
              <a:gd name="connsiteY3-168" fmla="*/ 37296 h 1754789"/>
              <a:gd name="connsiteX4-169" fmla="*/ 57157 w 3009707"/>
              <a:gd name="connsiteY4-170" fmla="*/ 0 h 175478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009707" h="1754789">
                <a:moveTo>
                  <a:pt x="0" y="103971"/>
                </a:moveTo>
                <a:cubicBezTo>
                  <a:pt x="7143" y="715158"/>
                  <a:pt x="3805" y="1667741"/>
                  <a:pt x="95250" y="1723221"/>
                </a:cubicBezTo>
                <a:cubicBezTo>
                  <a:pt x="186695" y="1778701"/>
                  <a:pt x="2809464" y="1754340"/>
                  <a:pt x="2930114" y="1701953"/>
                </a:cubicBezTo>
                <a:cubicBezTo>
                  <a:pt x="3050764" y="1649566"/>
                  <a:pt x="3035300" y="142071"/>
                  <a:pt x="2876550" y="37296"/>
                </a:cubicBezTo>
                <a:cubicBezTo>
                  <a:pt x="2769570" y="11590"/>
                  <a:pt x="1569171" y="10687"/>
                  <a:pt x="57157" y="0"/>
                </a:cubicBezTo>
              </a:path>
            </a:pathLst>
          </a:custGeom>
          <a:noFill/>
          <a:ln w="31750" cap="rnd">
            <a:solidFill>
              <a:srgbClr val="4D4D4D"/>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p>
        </p:txBody>
      </p:sp>
      <p:grpSp>
        <p:nvGrpSpPr>
          <p:cNvPr id="45" name="组合 44"/>
          <p:cNvGrpSpPr/>
          <p:nvPr/>
        </p:nvGrpSpPr>
        <p:grpSpPr>
          <a:xfrm>
            <a:off x="5205489" y="4858161"/>
            <a:ext cx="276009" cy="340143"/>
            <a:chOff x="6891725" y="4244421"/>
            <a:chExt cx="459777" cy="566613"/>
          </a:xfrm>
          <a:noFill/>
        </p:grpSpPr>
        <p:sp>
          <p:nvSpPr>
            <p:cNvPr id="46" name="任意多边形 45"/>
            <p:cNvSpPr/>
            <p:nvPr/>
          </p:nvSpPr>
          <p:spPr>
            <a:xfrm>
              <a:off x="6956314" y="4244421"/>
              <a:ext cx="323271" cy="223101"/>
            </a:xfrm>
            <a:custGeom>
              <a:avLst/>
              <a:gdLst>
                <a:gd name="connsiteX0" fmla="*/ 0 w 433633"/>
                <a:gd name="connsiteY0" fmla="*/ 223101 h 223101"/>
                <a:gd name="connsiteX1" fmla="*/ 197963 w 433633"/>
                <a:gd name="connsiteY1" fmla="*/ 0 h 223101"/>
                <a:gd name="connsiteX2" fmla="*/ 433633 w 433633"/>
                <a:gd name="connsiteY2" fmla="*/ 223101 h 223101"/>
                <a:gd name="connsiteX0-1" fmla="*/ 1208 w 434841"/>
                <a:gd name="connsiteY0-2" fmla="*/ 223101 h 223101"/>
                <a:gd name="connsiteX1-3" fmla="*/ 199171 w 434841"/>
                <a:gd name="connsiteY1-4" fmla="*/ 0 h 223101"/>
                <a:gd name="connsiteX2-5" fmla="*/ 434841 w 434841"/>
                <a:gd name="connsiteY2-6" fmla="*/ 223101 h 223101"/>
                <a:gd name="connsiteX0-7" fmla="*/ 1764 w 435397"/>
                <a:gd name="connsiteY0-8" fmla="*/ 223101 h 223101"/>
                <a:gd name="connsiteX1-9" fmla="*/ 199727 w 435397"/>
                <a:gd name="connsiteY1-10" fmla="*/ 0 h 223101"/>
                <a:gd name="connsiteX2-11" fmla="*/ 435397 w 435397"/>
                <a:gd name="connsiteY2-12" fmla="*/ 223101 h 223101"/>
                <a:gd name="connsiteX0-13" fmla="*/ 1764 w 435397"/>
                <a:gd name="connsiteY0-14" fmla="*/ 223101 h 223101"/>
                <a:gd name="connsiteX1-15" fmla="*/ 199727 w 435397"/>
                <a:gd name="connsiteY1-16" fmla="*/ 0 h 223101"/>
                <a:gd name="connsiteX2-17" fmla="*/ 435397 w 435397"/>
                <a:gd name="connsiteY2-18" fmla="*/ 223101 h 223101"/>
              </a:gdLst>
              <a:ahLst/>
              <a:cxnLst>
                <a:cxn ang="0">
                  <a:pos x="connsiteX0-1" y="connsiteY0-2"/>
                </a:cxn>
                <a:cxn ang="0">
                  <a:pos x="connsiteX1-3" y="connsiteY1-4"/>
                </a:cxn>
                <a:cxn ang="0">
                  <a:pos x="connsiteX2-5" y="connsiteY2-6"/>
                </a:cxn>
              </a:cxnLst>
              <a:rect l="l" t="t" r="r" b="b"/>
              <a:pathLst>
                <a:path w="435397" h="223101">
                  <a:moveTo>
                    <a:pt x="1764" y="223101"/>
                  </a:moveTo>
                  <a:cubicBezTo>
                    <a:pt x="-13948" y="102123"/>
                    <a:pt x="77178" y="0"/>
                    <a:pt x="199727" y="0"/>
                  </a:cubicBezTo>
                  <a:cubicBezTo>
                    <a:pt x="322276" y="0"/>
                    <a:pt x="432255" y="76985"/>
                    <a:pt x="435397" y="223101"/>
                  </a:cubicBezTo>
                </a:path>
              </a:pathLst>
            </a:custGeom>
            <a:grpFill/>
            <a:ln w="50800" cap="rnd">
              <a:solidFill>
                <a:srgbClr val="E9C12E"/>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p>
          </p:txBody>
        </p:sp>
        <p:sp>
          <p:nvSpPr>
            <p:cNvPr id="48" name="任意多边形 47"/>
            <p:cNvSpPr/>
            <p:nvPr/>
          </p:nvSpPr>
          <p:spPr>
            <a:xfrm rot="10800000">
              <a:off x="6891725" y="4452004"/>
              <a:ext cx="459777" cy="359030"/>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1" fmla="*/ 140036 w 3217003"/>
                <a:gd name="connsiteY0-2" fmla="*/ 227006 h 1913305"/>
                <a:gd name="connsiteX1-3" fmla="*/ 330536 w 3217003"/>
                <a:gd name="connsiteY1-4" fmla="*/ 1674806 h 1913305"/>
                <a:gd name="connsiteX2-5" fmla="*/ 2692736 w 3217003"/>
                <a:gd name="connsiteY2-6" fmla="*/ 1760531 h 1913305"/>
                <a:gd name="connsiteX3-7" fmla="*/ 3016586 w 3217003"/>
                <a:gd name="connsiteY3-8" fmla="*/ 160331 h 1913305"/>
                <a:gd name="connsiteX4-9" fmla="*/ 197186 w 3217003"/>
                <a:gd name="connsiteY4-10" fmla="*/ 141281 h 1913305"/>
                <a:gd name="connsiteX0-11" fmla="*/ 62188 w 3139155"/>
                <a:gd name="connsiteY0-12" fmla="*/ 227006 h 1913305"/>
                <a:gd name="connsiteX1-13" fmla="*/ 252688 w 3139155"/>
                <a:gd name="connsiteY1-14" fmla="*/ 1674806 h 1913305"/>
                <a:gd name="connsiteX2-15" fmla="*/ 2614888 w 3139155"/>
                <a:gd name="connsiteY2-16" fmla="*/ 1760531 h 1913305"/>
                <a:gd name="connsiteX3-17" fmla="*/ 2938738 w 3139155"/>
                <a:gd name="connsiteY3-18" fmla="*/ 160331 h 1913305"/>
                <a:gd name="connsiteX4-19" fmla="*/ 119338 w 3139155"/>
                <a:gd name="connsiteY4-20" fmla="*/ 141281 h 1913305"/>
                <a:gd name="connsiteX0-21" fmla="*/ 95605 w 3174752"/>
                <a:gd name="connsiteY0-22" fmla="*/ 227006 h 1967205"/>
                <a:gd name="connsiteX1-23" fmla="*/ 228955 w 3174752"/>
                <a:gd name="connsiteY1-24" fmla="*/ 1779581 h 1967205"/>
                <a:gd name="connsiteX2-25" fmla="*/ 2648305 w 3174752"/>
                <a:gd name="connsiteY2-26" fmla="*/ 1760531 h 1967205"/>
                <a:gd name="connsiteX3-27" fmla="*/ 2972155 w 3174752"/>
                <a:gd name="connsiteY3-28" fmla="*/ 160331 h 1967205"/>
                <a:gd name="connsiteX4-29" fmla="*/ 152755 w 3174752"/>
                <a:gd name="connsiteY4-30" fmla="*/ 141281 h 1967205"/>
                <a:gd name="connsiteX0-31" fmla="*/ 0 w 3079147"/>
                <a:gd name="connsiteY0-32" fmla="*/ 227006 h 1902586"/>
                <a:gd name="connsiteX1-33" fmla="*/ 133350 w 3079147"/>
                <a:gd name="connsiteY1-34" fmla="*/ 1779581 h 1902586"/>
                <a:gd name="connsiteX2-35" fmla="*/ 2552700 w 3079147"/>
                <a:gd name="connsiteY2-36" fmla="*/ 1760531 h 1902586"/>
                <a:gd name="connsiteX3-37" fmla="*/ 2876550 w 3079147"/>
                <a:gd name="connsiteY3-38" fmla="*/ 160331 h 1902586"/>
                <a:gd name="connsiteX4-39" fmla="*/ 57150 w 3079147"/>
                <a:gd name="connsiteY4-40" fmla="*/ 141281 h 1902586"/>
                <a:gd name="connsiteX0-41" fmla="*/ 9625 w 3090241"/>
                <a:gd name="connsiteY0-42" fmla="*/ 227006 h 1933691"/>
                <a:gd name="connsiteX1-43" fmla="*/ 104875 w 3090241"/>
                <a:gd name="connsiteY1-44" fmla="*/ 1846256 h 1933691"/>
                <a:gd name="connsiteX2-45" fmla="*/ 2562325 w 3090241"/>
                <a:gd name="connsiteY2-46" fmla="*/ 1760531 h 1933691"/>
                <a:gd name="connsiteX3-47" fmla="*/ 2886175 w 3090241"/>
                <a:gd name="connsiteY3-48" fmla="*/ 160331 h 1933691"/>
                <a:gd name="connsiteX4-49" fmla="*/ 66775 w 3090241"/>
                <a:gd name="connsiteY4-50" fmla="*/ 141281 h 1933691"/>
                <a:gd name="connsiteX0-51" fmla="*/ 145124 w 3382515"/>
                <a:gd name="connsiteY0-52" fmla="*/ 229650 h 2029685"/>
                <a:gd name="connsiteX1-53" fmla="*/ 240374 w 3382515"/>
                <a:gd name="connsiteY1-54" fmla="*/ 1848900 h 2029685"/>
                <a:gd name="connsiteX2-55" fmla="*/ 3040724 w 3382515"/>
                <a:gd name="connsiteY2-56" fmla="*/ 1801275 h 2029685"/>
                <a:gd name="connsiteX3-57" fmla="*/ 3021674 w 3382515"/>
                <a:gd name="connsiteY3-58" fmla="*/ 162975 h 2029685"/>
                <a:gd name="connsiteX4-59" fmla="*/ 202274 w 3382515"/>
                <a:gd name="connsiteY4-60" fmla="*/ 143925 h 2029685"/>
                <a:gd name="connsiteX0-61" fmla="*/ 145124 w 3267646"/>
                <a:gd name="connsiteY0-62" fmla="*/ 229650 h 1964648"/>
                <a:gd name="connsiteX1-63" fmla="*/ 240374 w 3267646"/>
                <a:gd name="connsiteY1-64" fmla="*/ 1848900 h 1964648"/>
                <a:gd name="connsiteX2-65" fmla="*/ 3040724 w 3267646"/>
                <a:gd name="connsiteY2-66" fmla="*/ 1801275 h 1964648"/>
                <a:gd name="connsiteX3-67" fmla="*/ 3021674 w 3267646"/>
                <a:gd name="connsiteY3-68" fmla="*/ 162975 h 1964648"/>
                <a:gd name="connsiteX4-69" fmla="*/ 202274 w 3267646"/>
                <a:gd name="connsiteY4-70" fmla="*/ 143925 h 1964648"/>
                <a:gd name="connsiteX0-71" fmla="*/ 0 w 3122522"/>
                <a:gd name="connsiteY0-72" fmla="*/ 229650 h 1880061"/>
                <a:gd name="connsiteX1-73" fmla="*/ 95250 w 3122522"/>
                <a:gd name="connsiteY1-74" fmla="*/ 1848900 h 1880061"/>
                <a:gd name="connsiteX2-75" fmla="*/ 2895600 w 3122522"/>
                <a:gd name="connsiteY2-76" fmla="*/ 1801275 h 1880061"/>
                <a:gd name="connsiteX3-77" fmla="*/ 2876550 w 3122522"/>
                <a:gd name="connsiteY3-78" fmla="*/ 162975 h 1880061"/>
                <a:gd name="connsiteX4-79" fmla="*/ 57150 w 3122522"/>
                <a:gd name="connsiteY4-80" fmla="*/ 143925 h 1880061"/>
                <a:gd name="connsiteX0-81" fmla="*/ 0 w 3028753"/>
                <a:gd name="connsiteY0-82" fmla="*/ 170255 h 1820666"/>
                <a:gd name="connsiteX1-83" fmla="*/ 95250 w 3028753"/>
                <a:gd name="connsiteY1-84" fmla="*/ 1789505 h 1820666"/>
                <a:gd name="connsiteX2-85" fmla="*/ 2895600 w 3028753"/>
                <a:gd name="connsiteY2-86" fmla="*/ 1741880 h 1820666"/>
                <a:gd name="connsiteX3-87" fmla="*/ 2876550 w 3028753"/>
                <a:gd name="connsiteY3-88" fmla="*/ 103580 h 1820666"/>
                <a:gd name="connsiteX4-89" fmla="*/ 57150 w 3028753"/>
                <a:gd name="connsiteY4-90" fmla="*/ 84530 h 1820666"/>
                <a:gd name="connsiteX0-91" fmla="*/ 0 w 2990850"/>
                <a:gd name="connsiteY0-92" fmla="*/ 163901 h 1814312"/>
                <a:gd name="connsiteX1-93" fmla="*/ 95250 w 2990850"/>
                <a:gd name="connsiteY1-94" fmla="*/ 1783151 h 1814312"/>
                <a:gd name="connsiteX2-95" fmla="*/ 2895600 w 2990850"/>
                <a:gd name="connsiteY2-96" fmla="*/ 1735526 h 1814312"/>
                <a:gd name="connsiteX3-97" fmla="*/ 2876550 w 2990850"/>
                <a:gd name="connsiteY3-98" fmla="*/ 97226 h 1814312"/>
                <a:gd name="connsiteX4-99" fmla="*/ 57150 w 2990850"/>
                <a:gd name="connsiteY4-100" fmla="*/ 78176 h 1814312"/>
                <a:gd name="connsiteX0-101" fmla="*/ 0 w 2990850"/>
                <a:gd name="connsiteY0-102" fmla="*/ 126072 h 1776483"/>
                <a:gd name="connsiteX1-103" fmla="*/ 95250 w 2990850"/>
                <a:gd name="connsiteY1-104" fmla="*/ 1745322 h 1776483"/>
                <a:gd name="connsiteX2-105" fmla="*/ 2895600 w 2990850"/>
                <a:gd name="connsiteY2-106" fmla="*/ 1697697 h 1776483"/>
                <a:gd name="connsiteX3-107" fmla="*/ 2876550 w 2990850"/>
                <a:gd name="connsiteY3-108" fmla="*/ 59397 h 1776483"/>
                <a:gd name="connsiteX4-109" fmla="*/ 57150 w 2990850"/>
                <a:gd name="connsiteY4-110" fmla="*/ 40347 h 1776483"/>
                <a:gd name="connsiteX0-111" fmla="*/ 0 w 2990850"/>
                <a:gd name="connsiteY0-112" fmla="*/ 143502 h 1793913"/>
                <a:gd name="connsiteX1-113" fmla="*/ 95250 w 2990850"/>
                <a:gd name="connsiteY1-114" fmla="*/ 1762752 h 1793913"/>
                <a:gd name="connsiteX2-115" fmla="*/ 2895600 w 2990850"/>
                <a:gd name="connsiteY2-116" fmla="*/ 1715127 h 1793913"/>
                <a:gd name="connsiteX3-117" fmla="*/ 2876550 w 2990850"/>
                <a:gd name="connsiteY3-118" fmla="*/ 76827 h 1793913"/>
                <a:gd name="connsiteX4-119" fmla="*/ 57157 w 2990850"/>
                <a:gd name="connsiteY4-120" fmla="*/ 21960 h 1793913"/>
                <a:gd name="connsiteX0-121" fmla="*/ 0 w 2990850"/>
                <a:gd name="connsiteY0-122" fmla="*/ 129425 h 1779836"/>
                <a:gd name="connsiteX1-123" fmla="*/ 95250 w 2990850"/>
                <a:gd name="connsiteY1-124" fmla="*/ 1748675 h 1779836"/>
                <a:gd name="connsiteX2-125" fmla="*/ 2895600 w 2990850"/>
                <a:gd name="connsiteY2-126" fmla="*/ 1701050 h 1779836"/>
                <a:gd name="connsiteX3-127" fmla="*/ 2876550 w 2990850"/>
                <a:gd name="connsiteY3-128" fmla="*/ 62750 h 1779836"/>
                <a:gd name="connsiteX4-129" fmla="*/ 57157 w 2990850"/>
                <a:gd name="connsiteY4-130" fmla="*/ 7883 h 177983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90850" h="1779836">
                  <a:moveTo>
                    <a:pt x="0" y="129425"/>
                  </a:moveTo>
                  <a:cubicBezTo>
                    <a:pt x="7143" y="740612"/>
                    <a:pt x="-6350" y="1677237"/>
                    <a:pt x="95250" y="1748675"/>
                  </a:cubicBezTo>
                  <a:cubicBezTo>
                    <a:pt x="196850" y="1820113"/>
                    <a:pt x="2774950" y="1753437"/>
                    <a:pt x="2895600" y="1701050"/>
                  </a:cubicBezTo>
                  <a:cubicBezTo>
                    <a:pt x="3016250" y="1648663"/>
                    <a:pt x="3035300" y="167525"/>
                    <a:pt x="2876550" y="62750"/>
                  </a:cubicBezTo>
                  <a:cubicBezTo>
                    <a:pt x="2717800" y="-42025"/>
                    <a:pt x="1569171" y="18570"/>
                    <a:pt x="57157" y="7883"/>
                  </a:cubicBezTo>
                </a:path>
              </a:pathLst>
            </a:custGeom>
            <a:grpFill/>
            <a:ln w="25400" cap="rnd">
              <a:solidFill>
                <a:srgbClr val="E9C12E"/>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p>
          </p:txBody>
        </p:sp>
        <p:sp>
          <p:nvSpPr>
            <p:cNvPr id="49" name="任意多边形 48"/>
            <p:cNvSpPr/>
            <p:nvPr/>
          </p:nvSpPr>
          <p:spPr>
            <a:xfrm>
              <a:off x="7056646" y="4518853"/>
              <a:ext cx="122608" cy="218780"/>
            </a:xfrm>
            <a:custGeom>
              <a:avLst/>
              <a:gdLst>
                <a:gd name="connsiteX0" fmla="*/ 44182 w 113603"/>
                <a:gd name="connsiteY0" fmla="*/ 204263 h 218795"/>
                <a:gd name="connsiteX1" fmla="*/ 41039 w 113603"/>
                <a:gd name="connsiteY1" fmla="*/ 87999 h 218795"/>
                <a:gd name="connsiteX2" fmla="*/ 190 w 113603"/>
                <a:gd name="connsiteY2" fmla="*/ 66003 h 218795"/>
                <a:gd name="connsiteX3" fmla="*/ 59893 w 113603"/>
                <a:gd name="connsiteY3" fmla="*/ 15 h 218795"/>
                <a:gd name="connsiteX4" fmla="*/ 113311 w 113603"/>
                <a:gd name="connsiteY4" fmla="*/ 72288 h 218795"/>
                <a:gd name="connsiteX5" fmla="*/ 81889 w 113603"/>
                <a:gd name="connsiteY5" fmla="*/ 78572 h 218795"/>
                <a:gd name="connsiteX6" fmla="*/ 94458 w 113603"/>
                <a:gd name="connsiteY6" fmla="*/ 204263 h 218795"/>
                <a:gd name="connsiteX7" fmla="*/ 44182 w 113603"/>
                <a:gd name="connsiteY7" fmla="*/ 204263 h 218795"/>
                <a:gd name="connsiteX0-1" fmla="*/ 44182 w 113603"/>
                <a:gd name="connsiteY0-2" fmla="*/ 204300 h 218832"/>
                <a:gd name="connsiteX1-3" fmla="*/ 41039 w 113603"/>
                <a:gd name="connsiteY1-4" fmla="*/ 88036 h 218832"/>
                <a:gd name="connsiteX2-5" fmla="*/ 190 w 113603"/>
                <a:gd name="connsiteY2-6" fmla="*/ 66040 h 218832"/>
                <a:gd name="connsiteX3-7" fmla="*/ 59893 w 113603"/>
                <a:gd name="connsiteY3-8" fmla="*/ 52 h 218832"/>
                <a:gd name="connsiteX4-9" fmla="*/ 113311 w 113603"/>
                <a:gd name="connsiteY4-10" fmla="*/ 72325 h 218832"/>
                <a:gd name="connsiteX5-11" fmla="*/ 81889 w 113603"/>
                <a:gd name="connsiteY5-12" fmla="*/ 78609 h 218832"/>
                <a:gd name="connsiteX6-13" fmla="*/ 94458 w 113603"/>
                <a:gd name="connsiteY6-14" fmla="*/ 204300 h 218832"/>
                <a:gd name="connsiteX7-15" fmla="*/ 44182 w 113603"/>
                <a:gd name="connsiteY7-16" fmla="*/ 204300 h 218832"/>
                <a:gd name="connsiteX0-17" fmla="*/ 45473 w 114894"/>
                <a:gd name="connsiteY0-18" fmla="*/ 204300 h 218832"/>
                <a:gd name="connsiteX1-19" fmla="*/ 42330 w 114894"/>
                <a:gd name="connsiteY1-20" fmla="*/ 88036 h 218832"/>
                <a:gd name="connsiteX2-21" fmla="*/ 1481 w 114894"/>
                <a:gd name="connsiteY2-22" fmla="*/ 66040 h 218832"/>
                <a:gd name="connsiteX3-23" fmla="*/ 61184 w 114894"/>
                <a:gd name="connsiteY3-24" fmla="*/ 52 h 218832"/>
                <a:gd name="connsiteX4-25" fmla="*/ 114602 w 114894"/>
                <a:gd name="connsiteY4-26" fmla="*/ 72325 h 218832"/>
                <a:gd name="connsiteX5-27" fmla="*/ 83180 w 114894"/>
                <a:gd name="connsiteY5-28" fmla="*/ 78609 h 218832"/>
                <a:gd name="connsiteX6-29" fmla="*/ 95749 w 114894"/>
                <a:gd name="connsiteY6-30" fmla="*/ 204300 h 218832"/>
                <a:gd name="connsiteX7-31" fmla="*/ 45473 w 114894"/>
                <a:gd name="connsiteY7-32" fmla="*/ 204300 h 218832"/>
                <a:gd name="connsiteX0-33" fmla="*/ 45473 w 115273"/>
                <a:gd name="connsiteY0-34" fmla="*/ 204317 h 218849"/>
                <a:gd name="connsiteX1-35" fmla="*/ 42330 w 115273"/>
                <a:gd name="connsiteY1-36" fmla="*/ 88053 h 218849"/>
                <a:gd name="connsiteX2-37" fmla="*/ 1481 w 115273"/>
                <a:gd name="connsiteY2-38" fmla="*/ 66057 h 218849"/>
                <a:gd name="connsiteX3-39" fmla="*/ 61184 w 115273"/>
                <a:gd name="connsiteY3-40" fmla="*/ 69 h 218849"/>
                <a:gd name="connsiteX4-41" fmla="*/ 114602 w 115273"/>
                <a:gd name="connsiteY4-42" fmla="*/ 72342 h 218849"/>
                <a:gd name="connsiteX5-43" fmla="*/ 83180 w 115273"/>
                <a:gd name="connsiteY5-44" fmla="*/ 78626 h 218849"/>
                <a:gd name="connsiteX6-45" fmla="*/ 95749 w 115273"/>
                <a:gd name="connsiteY6-46" fmla="*/ 204317 h 218849"/>
                <a:gd name="connsiteX7-47" fmla="*/ 45473 w 115273"/>
                <a:gd name="connsiteY7-48" fmla="*/ 204317 h 218849"/>
                <a:gd name="connsiteX0-49" fmla="*/ 44576 w 120105"/>
                <a:gd name="connsiteY0-50" fmla="*/ 204363 h 218895"/>
                <a:gd name="connsiteX1-51" fmla="*/ 41433 w 120105"/>
                <a:gd name="connsiteY1-52" fmla="*/ 88099 h 218895"/>
                <a:gd name="connsiteX2-53" fmla="*/ 584 w 120105"/>
                <a:gd name="connsiteY2-54" fmla="*/ 66103 h 218895"/>
                <a:gd name="connsiteX3-55" fmla="*/ 60287 w 120105"/>
                <a:gd name="connsiteY3-56" fmla="*/ 115 h 218895"/>
                <a:gd name="connsiteX4-57" fmla="*/ 119990 w 120105"/>
                <a:gd name="connsiteY4-58" fmla="*/ 53534 h 218895"/>
                <a:gd name="connsiteX5-59" fmla="*/ 82283 w 120105"/>
                <a:gd name="connsiteY5-60" fmla="*/ 78672 h 218895"/>
                <a:gd name="connsiteX6-61" fmla="*/ 94852 w 120105"/>
                <a:gd name="connsiteY6-62" fmla="*/ 204363 h 218895"/>
                <a:gd name="connsiteX7-63" fmla="*/ 44576 w 120105"/>
                <a:gd name="connsiteY7-64" fmla="*/ 204363 h 218895"/>
                <a:gd name="connsiteX0-65" fmla="*/ 44576 w 122608"/>
                <a:gd name="connsiteY0-66" fmla="*/ 204489 h 219021"/>
                <a:gd name="connsiteX1-67" fmla="*/ 41433 w 122608"/>
                <a:gd name="connsiteY1-68" fmla="*/ 88225 h 219021"/>
                <a:gd name="connsiteX2-69" fmla="*/ 584 w 122608"/>
                <a:gd name="connsiteY2-70" fmla="*/ 66229 h 219021"/>
                <a:gd name="connsiteX3-71" fmla="*/ 60287 w 122608"/>
                <a:gd name="connsiteY3-72" fmla="*/ 241 h 219021"/>
                <a:gd name="connsiteX4-73" fmla="*/ 119990 w 122608"/>
                <a:gd name="connsiteY4-74" fmla="*/ 53660 h 219021"/>
                <a:gd name="connsiteX5-75" fmla="*/ 82283 w 122608"/>
                <a:gd name="connsiteY5-76" fmla="*/ 78798 h 219021"/>
                <a:gd name="connsiteX6-77" fmla="*/ 94852 w 122608"/>
                <a:gd name="connsiteY6-78" fmla="*/ 204489 h 219021"/>
                <a:gd name="connsiteX7-79" fmla="*/ 44576 w 122608"/>
                <a:gd name="connsiteY7-80" fmla="*/ 204489 h 219021"/>
                <a:gd name="connsiteX0-81" fmla="*/ 44757 w 123350"/>
                <a:gd name="connsiteY0-82" fmla="*/ 205284 h 219816"/>
                <a:gd name="connsiteX1-83" fmla="*/ 41614 w 123350"/>
                <a:gd name="connsiteY1-84" fmla="*/ 89020 h 219816"/>
                <a:gd name="connsiteX2-85" fmla="*/ 765 w 123350"/>
                <a:gd name="connsiteY2-86" fmla="*/ 67024 h 219816"/>
                <a:gd name="connsiteX3-87" fmla="*/ 60468 w 123350"/>
                <a:gd name="connsiteY3-88" fmla="*/ 1036 h 219816"/>
                <a:gd name="connsiteX4-89" fmla="*/ 120171 w 123350"/>
                <a:gd name="connsiteY4-90" fmla="*/ 54455 h 219816"/>
                <a:gd name="connsiteX5-91" fmla="*/ 82464 w 123350"/>
                <a:gd name="connsiteY5-92" fmla="*/ 79593 h 219816"/>
                <a:gd name="connsiteX6-93" fmla="*/ 95033 w 123350"/>
                <a:gd name="connsiteY6-94" fmla="*/ 205284 h 219816"/>
                <a:gd name="connsiteX7-95" fmla="*/ 44757 w 123350"/>
                <a:gd name="connsiteY7-96" fmla="*/ 205284 h 219816"/>
                <a:gd name="connsiteX0-97" fmla="*/ 44757 w 123350"/>
                <a:gd name="connsiteY0-98" fmla="*/ 205284 h 219816"/>
                <a:gd name="connsiteX1-99" fmla="*/ 41614 w 123350"/>
                <a:gd name="connsiteY1-100" fmla="*/ 89020 h 219816"/>
                <a:gd name="connsiteX2-101" fmla="*/ 765 w 123350"/>
                <a:gd name="connsiteY2-102" fmla="*/ 67024 h 219816"/>
                <a:gd name="connsiteX3-103" fmla="*/ 60468 w 123350"/>
                <a:gd name="connsiteY3-104" fmla="*/ 1036 h 219816"/>
                <a:gd name="connsiteX4-105" fmla="*/ 120171 w 123350"/>
                <a:gd name="connsiteY4-106" fmla="*/ 54455 h 219816"/>
                <a:gd name="connsiteX5-107" fmla="*/ 82464 w 123350"/>
                <a:gd name="connsiteY5-108" fmla="*/ 79593 h 219816"/>
                <a:gd name="connsiteX6-109" fmla="*/ 95033 w 123350"/>
                <a:gd name="connsiteY6-110" fmla="*/ 205284 h 219816"/>
                <a:gd name="connsiteX7-111" fmla="*/ 44757 w 123350"/>
                <a:gd name="connsiteY7-112" fmla="*/ 205284 h 219816"/>
                <a:gd name="connsiteX0-113" fmla="*/ 44576 w 122608"/>
                <a:gd name="connsiteY0-114" fmla="*/ 204248 h 218780"/>
                <a:gd name="connsiteX1-115" fmla="*/ 41433 w 122608"/>
                <a:gd name="connsiteY1-116" fmla="*/ 87984 h 218780"/>
                <a:gd name="connsiteX2-117" fmla="*/ 584 w 122608"/>
                <a:gd name="connsiteY2-118" fmla="*/ 53418 h 218780"/>
                <a:gd name="connsiteX3-119" fmla="*/ 60287 w 122608"/>
                <a:gd name="connsiteY3-120" fmla="*/ 0 h 218780"/>
                <a:gd name="connsiteX4-121" fmla="*/ 119990 w 122608"/>
                <a:gd name="connsiteY4-122" fmla="*/ 53419 h 218780"/>
                <a:gd name="connsiteX5-123" fmla="*/ 82283 w 122608"/>
                <a:gd name="connsiteY5-124" fmla="*/ 78557 h 218780"/>
                <a:gd name="connsiteX6-125" fmla="*/ 94852 w 122608"/>
                <a:gd name="connsiteY6-126" fmla="*/ 204248 h 218780"/>
                <a:gd name="connsiteX7-127" fmla="*/ 44576 w 122608"/>
                <a:gd name="connsiteY7-128" fmla="*/ 204248 h 21878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22608" h="218780">
                  <a:moveTo>
                    <a:pt x="44576" y="204248"/>
                  </a:moveTo>
                  <a:cubicBezTo>
                    <a:pt x="35673" y="184871"/>
                    <a:pt x="48765" y="113122"/>
                    <a:pt x="41433" y="87984"/>
                  </a:cubicBezTo>
                  <a:cubicBezTo>
                    <a:pt x="34101" y="62846"/>
                    <a:pt x="6869" y="102648"/>
                    <a:pt x="584" y="53418"/>
                  </a:cubicBezTo>
                  <a:cubicBezTo>
                    <a:pt x="-5701" y="4188"/>
                    <a:pt x="40386" y="0"/>
                    <a:pt x="60287" y="0"/>
                  </a:cubicBezTo>
                  <a:cubicBezTo>
                    <a:pt x="80188" y="0"/>
                    <a:pt x="135178" y="8903"/>
                    <a:pt x="119990" y="53419"/>
                  </a:cubicBezTo>
                  <a:cubicBezTo>
                    <a:pt x="104802" y="97935"/>
                    <a:pt x="85425" y="56561"/>
                    <a:pt x="82283" y="78557"/>
                  </a:cubicBezTo>
                  <a:cubicBezTo>
                    <a:pt x="79141" y="100553"/>
                    <a:pt x="99566" y="184871"/>
                    <a:pt x="94852" y="204248"/>
                  </a:cubicBezTo>
                  <a:cubicBezTo>
                    <a:pt x="90138" y="223625"/>
                    <a:pt x="53479" y="223625"/>
                    <a:pt x="44576" y="204248"/>
                  </a:cubicBezTo>
                  <a:close/>
                </a:path>
              </a:pathLst>
            </a:custGeom>
            <a:grpFill/>
            <a:ln w="25400" cap="rnd">
              <a:solidFill>
                <a:srgbClr val="E9C12E"/>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p>
          </p:txBody>
        </p:sp>
      </p:grpSp>
      <p:grpSp>
        <p:nvGrpSpPr>
          <p:cNvPr id="50" name="组合 49"/>
          <p:cNvGrpSpPr/>
          <p:nvPr/>
        </p:nvGrpSpPr>
        <p:grpSpPr>
          <a:xfrm>
            <a:off x="8766879" y="4867368"/>
            <a:ext cx="324970" cy="321729"/>
            <a:chOff x="5036645" y="3427409"/>
            <a:chExt cx="494230" cy="489301"/>
          </a:xfrm>
          <a:noFill/>
        </p:grpSpPr>
        <p:sp>
          <p:nvSpPr>
            <p:cNvPr id="51" name="椭圆 31"/>
            <p:cNvSpPr/>
            <p:nvPr/>
          </p:nvSpPr>
          <p:spPr>
            <a:xfrm>
              <a:off x="5036645" y="3427409"/>
              <a:ext cx="494230" cy="489301"/>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grpFill/>
            <a:ln w="25400" cap="rnd">
              <a:solidFill>
                <a:srgbClr val="E9C12E"/>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2" name="任意多边形 51"/>
            <p:cNvSpPr/>
            <p:nvPr/>
          </p:nvSpPr>
          <p:spPr>
            <a:xfrm>
              <a:off x="5283760" y="3524093"/>
              <a:ext cx="131617" cy="185831"/>
            </a:xfrm>
            <a:custGeom>
              <a:avLst/>
              <a:gdLst>
                <a:gd name="connsiteX0" fmla="*/ 7231 w 82387"/>
                <a:gd name="connsiteY0" fmla="*/ 0 h 153474"/>
                <a:gd name="connsiteX1" fmla="*/ 7231 w 82387"/>
                <a:gd name="connsiteY1" fmla="*/ 150312 h 153474"/>
                <a:gd name="connsiteX2" fmla="*/ 82387 w 82387"/>
                <a:gd name="connsiteY2" fmla="*/ 87682 h 153474"/>
                <a:gd name="connsiteX0-1" fmla="*/ 9204 w 111986"/>
                <a:gd name="connsiteY0-2" fmla="*/ 0 h 167557"/>
                <a:gd name="connsiteX1-3" fmla="*/ 9204 w 111986"/>
                <a:gd name="connsiteY1-4" fmla="*/ 150312 h 167557"/>
                <a:gd name="connsiteX2-5" fmla="*/ 111986 w 111986"/>
                <a:gd name="connsiteY2-6" fmla="*/ 138330 h 167557"/>
                <a:gd name="connsiteX0-7" fmla="*/ 9204 w 111986"/>
                <a:gd name="connsiteY0-8" fmla="*/ 0 h 160429"/>
                <a:gd name="connsiteX1-9" fmla="*/ 9204 w 111986"/>
                <a:gd name="connsiteY1-10" fmla="*/ 150312 h 160429"/>
                <a:gd name="connsiteX2-11" fmla="*/ 111986 w 111986"/>
                <a:gd name="connsiteY2-12" fmla="*/ 138330 h 160429"/>
                <a:gd name="connsiteX0-13" fmla="*/ 7232 w 110014"/>
                <a:gd name="connsiteY0-14" fmla="*/ 0 h 155330"/>
                <a:gd name="connsiteX1-15" fmla="*/ 7232 w 110014"/>
                <a:gd name="connsiteY1-16" fmla="*/ 150312 h 155330"/>
                <a:gd name="connsiteX2-17" fmla="*/ 110014 w 110014"/>
                <a:gd name="connsiteY2-18" fmla="*/ 138330 h 155330"/>
              </a:gdLst>
              <a:ahLst/>
              <a:cxnLst>
                <a:cxn ang="0">
                  <a:pos x="connsiteX0-1" y="connsiteY0-2"/>
                </a:cxn>
                <a:cxn ang="0">
                  <a:pos x="connsiteX1-3" y="connsiteY1-4"/>
                </a:cxn>
                <a:cxn ang="0">
                  <a:pos x="connsiteX2-5" y="connsiteY2-6"/>
                </a:cxn>
              </a:cxnLst>
              <a:rect l="l" t="t" r="r" b="b"/>
              <a:pathLst>
                <a:path w="110014" h="155330">
                  <a:moveTo>
                    <a:pt x="7232" y="0"/>
                  </a:moveTo>
                  <a:cubicBezTo>
                    <a:pt x="969" y="67849"/>
                    <a:pt x="-5293" y="138767"/>
                    <a:pt x="7232" y="150312"/>
                  </a:cubicBezTo>
                  <a:cubicBezTo>
                    <a:pt x="19757" y="161857"/>
                    <a:pt x="62584" y="151629"/>
                    <a:pt x="110014" y="138330"/>
                  </a:cubicBezTo>
                </a:path>
              </a:pathLst>
            </a:custGeom>
            <a:grpFill/>
            <a:ln w="25400" cap="rnd">
              <a:solidFill>
                <a:srgbClr val="E9C12E"/>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文本框 52"/>
          <p:cNvSpPr txBox="1"/>
          <p:nvPr/>
        </p:nvSpPr>
        <p:spPr>
          <a:xfrm>
            <a:off x="1534089" y="3834347"/>
            <a:ext cx="1973120" cy="900246"/>
          </a:xfrm>
          <a:prstGeom prst="rect">
            <a:avLst/>
          </a:prstGeom>
          <a:noFill/>
        </p:spPr>
        <p:txBody>
          <a:bodyPr wrap="square" rtlCol="0">
            <a:spAutoFit/>
          </a:bodyPr>
          <a:lstStyle/>
          <a:p>
            <a:pPr>
              <a:lnSpc>
                <a:spcPct val="125000"/>
              </a:lnSpc>
            </a:pPr>
            <a:r>
              <a:rPr lang="zh-CN" altLang="en-US" sz="1400" dirty="0">
                <a:solidFill>
                  <a:schemeClr val="tx1">
                    <a:lumMod val="75000"/>
                    <a:lumOff val="25000"/>
                  </a:schemeClr>
                </a:solidFill>
                <a:latin typeface="方正静蕾简体" panose="02000000000000000000" pitchFamily="2" charset="-122"/>
                <a:ea typeface="方正静蕾简体" panose="02000000000000000000" pitchFamily="2" charset="-122"/>
              </a:rPr>
              <a:t>请在这里输入文字请在这里输入文字请在这里输入文字请在这里输入</a:t>
            </a:r>
            <a:endParaRPr lang="en-US" altLang="zh-CN" sz="14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54" name="文本框 53"/>
          <p:cNvSpPr txBox="1"/>
          <p:nvPr/>
        </p:nvSpPr>
        <p:spPr>
          <a:xfrm>
            <a:off x="1534089" y="3397510"/>
            <a:ext cx="1117614" cy="461665"/>
          </a:xfrm>
          <a:prstGeom prst="rect">
            <a:avLst/>
          </a:prstGeom>
          <a:noFill/>
          <a:effectLst/>
        </p:spPr>
        <p:txBody>
          <a:bodyPr wrap="none" rtlCol="0">
            <a:spAutoFit/>
          </a:bodyPr>
          <a:lstStyle/>
          <a:p>
            <a:r>
              <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rPr>
              <a:t>小标题</a:t>
            </a:r>
            <a:endPar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55" name="文本框 54"/>
          <p:cNvSpPr txBox="1"/>
          <p:nvPr/>
        </p:nvSpPr>
        <p:spPr>
          <a:xfrm>
            <a:off x="5134834" y="3865577"/>
            <a:ext cx="1973120" cy="900246"/>
          </a:xfrm>
          <a:prstGeom prst="rect">
            <a:avLst/>
          </a:prstGeom>
          <a:noFill/>
        </p:spPr>
        <p:txBody>
          <a:bodyPr wrap="square" rtlCol="0">
            <a:spAutoFit/>
          </a:bodyPr>
          <a:lstStyle/>
          <a:p>
            <a:pPr algn="just">
              <a:lnSpc>
                <a:spcPct val="125000"/>
              </a:lnSpc>
            </a:pPr>
            <a:r>
              <a:rPr lang="zh-CN" altLang="en-US" sz="1400" dirty="0">
                <a:solidFill>
                  <a:schemeClr val="tx1">
                    <a:lumMod val="75000"/>
                    <a:lumOff val="25000"/>
                  </a:schemeClr>
                </a:solidFill>
                <a:latin typeface="方正静蕾简体" panose="02000000000000000000" pitchFamily="2" charset="-122"/>
                <a:ea typeface="方正静蕾简体" panose="02000000000000000000" pitchFamily="2" charset="-122"/>
              </a:rPr>
              <a:t>请在这里输入文字请在这里输入文字请在这里输入文字请在这里输入</a:t>
            </a:r>
            <a:endParaRPr lang="en-US" altLang="zh-CN" sz="14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56" name="文本框 55"/>
          <p:cNvSpPr txBox="1"/>
          <p:nvPr/>
        </p:nvSpPr>
        <p:spPr>
          <a:xfrm>
            <a:off x="5134834" y="3428740"/>
            <a:ext cx="1117614" cy="461665"/>
          </a:xfrm>
          <a:prstGeom prst="rect">
            <a:avLst/>
          </a:prstGeom>
          <a:noFill/>
          <a:effectLst/>
        </p:spPr>
        <p:txBody>
          <a:bodyPr wrap="none" rtlCol="0">
            <a:spAutoFit/>
          </a:bodyPr>
          <a:lstStyle/>
          <a:p>
            <a:r>
              <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rPr>
              <a:t>小标题</a:t>
            </a:r>
            <a:endPar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57" name="文本框 56"/>
          <p:cNvSpPr txBox="1"/>
          <p:nvPr/>
        </p:nvSpPr>
        <p:spPr>
          <a:xfrm>
            <a:off x="8737003" y="3834346"/>
            <a:ext cx="1973120" cy="900246"/>
          </a:xfrm>
          <a:prstGeom prst="rect">
            <a:avLst/>
          </a:prstGeom>
          <a:noFill/>
        </p:spPr>
        <p:txBody>
          <a:bodyPr wrap="square" rtlCol="0">
            <a:spAutoFit/>
          </a:bodyPr>
          <a:lstStyle/>
          <a:p>
            <a:pPr algn="just">
              <a:lnSpc>
                <a:spcPct val="125000"/>
              </a:lnSpc>
            </a:pPr>
            <a:r>
              <a:rPr lang="zh-CN" altLang="en-US" sz="1400" dirty="0">
                <a:solidFill>
                  <a:schemeClr val="tx1">
                    <a:lumMod val="75000"/>
                    <a:lumOff val="25000"/>
                  </a:schemeClr>
                </a:solidFill>
                <a:latin typeface="方正静蕾简体" panose="02000000000000000000" pitchFamily="2" charset="-122"/>
                <a:ea typeface="方正静蕾简体" panose="02000000000000000000" pitchFamily="2" charset="-122"/>
              </a:rPr>
              <a:t>请在这里输入文字请在这里输入文字请在这里输入文字请在这里输入</a:t>
            </a:r>
            <a:endParaRPr lang="en-US" altLang="zh-CN" sz="14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58" name="文本框 57"/>
          <p:cNvSpPr txBox="1"/>
          <p:nvPr/>
        </p:nvSpPr>
        <p:spPr>
          <a:xfrm>
            <a:off x="8737003" y="3397509"/>
            <a:ext cx="1117614" cy="461665"/>
          </a:xfrm>
          <a:prstGeom prst="rect">
            <a:avLst/>
          </a:prstGeom>
          <a:noFill/>
          <a:effectLst/>
        </p:spPr>
        <p:txBody>
          <a:bodyPr wrap="none" rtlCol="0">
            <a:spAutoFit/>
          </a:bodyPr>
          <a:lstStyle/>
          <a:p>
            <a:r>
              <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rPr>
              <a:t>小标题</a:t>
            </a:r>
            <a:endPar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59" name="椭圆 31"/>
          <p:cNvSpPr/>
          <p:nvPr/>
        </p:nvSpPr>
        <p:spPr>
          <a:xfrm rot="16200000">
            <a:off x="2529067" y="2560795"/>
            <a:ext cx="1634648" cy="89426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88667 w 660227"/>
              <a:gd name="connsiteY0-334" fmla="*/ 94944 h 649385"/>
              <a:gd name="connsiteX1-335" fmla="*/ 410712 w 660227"/>
              <a:gd name="connsiteY1-336" fmla="*/ 10584 h 649385"/>
              <a:gd name="connsiteX2-337" fmla="*/ 659670 w 660227"/>
              <a:gd name="connsiteY2-338" fmla="*/ 332862 h 649385"/>
              <a:gd name="connsiteX3-339" fmla="*/ 331423 w 660227"/>
              <a:gd name="connsiteY3-340" fmla="*/ 649385 h 649385"/>
              <a:gd name="connsiteX4-341" fmla="*/ 3176 w 660227"/>
              <a:gd name="connsiteY4-342" fmla="*/ 332862 h 649385"/>
              <a:gd name="connsiteX5-343" fmla="*/ 62645 w 660227"/>
              <a:gd name="connsiteY5-344" fmla="*/ 129946 h 649385"/>
              <a:gd name="connsiteX0-345" fmla="*/ 88667 w 660227"/>
              <a:gd name="connsiteY0-346" fmla="*/ 98736 h 653177"/>
              <a:gd name="connsiteX1-347" fmla="*/ 410712 w 660227"/>
              <a:gd name="connsiteY1-348" fmla="*/ 14376 h 653177"/>
              <a:gd name="connsiteX2-349" fmla="*/ 659670 w 660227"/>
              <a:gd name="connsiteY2-350" fmla="*/ 336654 h 653177"/>
              <a:gd name="connsiteX3-351" fmla="*/ 331423 w 660227"/>
              <a:gd name="connsiteY3-352" fmla="*/ 653177 h 653177"/>
              <a:gd name="connsiteX4-353" fmla="*/ 3176 w 660227"/>
              <a:gd name="connsiteY4-354" fmla="*/ 336654 h 653177"/>
              <a:gd name="connsiteX5-355" fmla="*/ 62645 w 660227"/>
              <a:gd name="connsiteY5-356" fmla="*/ 133738 h 653177"/>
              <a:gd name="connsiteX0-357" fmla="*/ 88667 w 660338"/>
              <a:gd name="connsiteY0-358" fmla="*/ 92619 h 647060"/>
              <a:gd name="connsiteX1-359" fmla="*/ 410712 w 660338"/>
              <a:gd name="connsiteY1-360" fmla="*/ 8259 h 647060"/>
              <a:gd name="connsiteX2-361" fmla="*/ 659670 w 660338"/>
              <a:gd name="connsiteY2-362" fmla="*/ 330537 h 647060"/>
              <a:gd name="connsiteX3-363" fmla="*/ 331423 w 660338"/>
              <a:gd name="connsiteY3-364" fmla="*/ 647060 h 647060"/>
              <a:gd name="connsiteX4-365" fmla="*/ 3176 w 660338"/>
              <a:gd name="connsiteY4-366" fmla="*/ 330537 h 647060"/>
              <a:gd name="connsiteX5-367" fmla="*/ 62645 w 660338"/>
              <a:gd name="connsiteY5-368" fmla="*/ 127621 h 647060"/>
              <a:gd name="connsiteX0-369" fmla="*/ 88667 w 660338"/>
              <a:gd name="connsiteY0-370" fmla="*/ 92619 h 647060"/>
              <a:gd name="connsiteX1-371" fmla="*/ 410712 w 660338"/>
              <a:gd name="connsiteY1-372" fmla="*/ 8259 h 647060"/>
              <a:gd name="connsiteX2-373" fmla="*/ 659670 w 660338"/>
              <a:gd name="connsiteY2-374" fmla="*/ 330537 h 647060"/>
              <a:gd name="connsiteX3-375" fmla="*/ 331423 w 660338"/>
              <a:gd name="connsiteY3-376" fmla="*/ 647060 h 647060"/>
              <a:gd name="connsiteX4-377" fmla="*/ 3176 w 660338"/>
              <a:gd name="connsiteY4-378" fmla="*/ 330537 h 647060"/>
              <a:gd name="connsiteX5-379" fmla="*/ 62645 w 660338"/>
              <a:gd name="connsiteY5-380" fmla="*/ 127621 h 647060"/>
              <a:gd name="connsiteX0-381" fmla="*/ 88667 w 660440"/>
              <a:gd name="connsiteY0-382" fmla="*/ 92619 h 647060"/>
              <a:gd name="connsiteX1-383" fmla="*/ 410712 w 660440"/>
              <a:gd name="connsiteY1-384" fmla="*/ 8259 h 647060"/>
              <a:gd name="connsiteX2-385" fmla="*/ 659670 w 660440"/>
              <a:gd name="connsiteY2-386" fmla="*/ 330537 h 647060"/>
              <a:gd name="connsiteX3-387" fmla="*/ 331423 w 660440"/>
              <a:gd name="connsiteY3-388" fmla="*/ 647060 h 647060"/>
              <a:gd name="connsiteX4-389" fmla="*/ 3176 w 660440"/>
              <a:gd name="connsiteY4-390" fmla="*/ 330537 h 647060"/>
              <a:gd name="connsiteX5-391" fmla="*/ 62645 w 660440"/>
              <a:gd name="connsiteY5-392" fmla="*/ 127621 h 647060"/>
              <a:gd name="connsiteX0-393" fmla="*/ 88667 w 660843"/>
              <a:gd name="connsiteY0-394" fmla="*/ 96957 h 651398"/>
              <a:gd name="connsiteX1-395" fmla="*/ 415638 w 660843"/>
              <a:gd name="connsiteY1-396" fmla="*/ 7670 h 651398"/>
              <a:gd name="connsiteX2-397" fmla="*/ 659670 w 660843"/>
              <a:gd name="connsiteY2-398" fmla="*/ 334875 h 651398"/>
              <a:gd name="connsiteX3-399" fmla="*/ 331423 w 660843"/>
              <a:gd name="connsiteY3-400" fmla="*/ 651398 h 651398"/>
              <a:gd name="connsiteX4-401" fmla="*/ 3176 w 660843"/>
              <a:gd name="connsiteY4-402" fmla="*/ 334875 h 651398"/>
              <a:gd name="connsiteX5-403" fmla="*/ 62645 w 660843"/>
              <a:gd name="connsiteY5-404" fmla="*/ 131959 h 651398"/>
              <a:gd name="connsiteX0-405" fmla="*/ 88667 w 660991"/>
              <a:gd name="connsiteY0-406" fmla="*/ 96957 h 651398"/>
              <a:gd name="connsiteX1-407" fmla="*/ 415638 w 660991"/>
              <a:gd name="connsiteY1-408" fmla="*/ 7670 h 651398"/>
              <a:gd name="connsiteX2-409" fmla="*/ 659670 w 660991"/>
              <a:gd name="connsiteY2-410" fmla="*/ 334875 h 651398"/>
              <a:gd name="connsiteX3-411" fmla="*/ 331423 w 660991"/>
              <a:gd name="connsiteY3-412" fmla="*/ 651398 h 651398"/>
              <a:gd name="connsiteX4-413" fmla="*/ 3176 w 660991"/>
              <a:gd name="connsiteY4-414" fmla="*/ 334875 h 651398"/>
              <a:gd name="connsiteX5-415" fmla="*/ 62645 w 660991"/>
              <a:gd name="connsiteY5-416" fmla="*/ 131959 h 651398"/>
              <a:gd name="connsiteX0-417" fmla="*/ 88667 w 659672"/>
              <a:gd name="connsiteY0-418" fmla="*/ 96957 h 651398"/>
              <a:gd name="connsiteX1-419" fmla="*/ 415638 w 659672"/>
              <a:gd name="connsiteY1-420" fmla="*/ 7670 h 651398"/>
              <a:gd name="connsiteX2-421" fmla="*/ 659670 w 659672"/>
              <a:gd name="connsiteY2-422" fmla="*/ 334875 h 651398"/>
              <a:gd name="connsiteX3-423" fmla="*/ 331423 w 659672"/>
              <a:gd name="connsiteY3-424" fmla="*/ 651398 h 651398"/>
              <a:gd name="connsiteX4-425" fmla="*/ 3176 w 659672"/>
              <a:gd name="connsiteY4-426" fmla="*/ 334875 h 651398"/>
              <a:gd name="connsiteX5-427" fmla="*/ 62645 w 659672"/>
              <a:gd name="connsiteY5-428" fmla="*/ 131959 h 651398"/>
              <a:gd name="connsiteX0-429" fmla="*/ 88667 w 660991"/>
              <a:gd name="connsiteY0-430" fmla="*/ 96957 h 651398"/>
              <a:gd name="connsiteX1-431" fmla="*/ 415638 w 660991"/>
              <a:gd name="connsiteY1-432" fmla="*/ 7670 h 651398"/>
              <a:gd name="connsiteX2-433" fmla="*/ 659670 w 660991"/>
              <a:gd name="connsiteY2-434" fmla="*/ 334875 h 651398"/>
              <a:gd name="connsiteX3-435" fmla="*/ 331423 w 660991"/>
              <a:gd name="connsiteY3-436" fmla="*/ 651398 h 651398"/>
              <a:gd name="connsiteX4-437" fmla="*/ 3176 w 660991"/>
              <a:gd name="connsiteY4-438" fmla="*/ 334875 h 651398"/>
              <a:gd name="connsiteX5-439" fmla="*/ 62645 w 660991"/>
              <a:gd name="connsiteY5-440" fmla="*/ 131959 h 651398"/>
              <a:gd name="connsiteX0-441" fmla="*/ 88667 w 660843"/>
              <a:gd name="connsiteY0-442" fmla="*/ 98912 h 653353"/>
              <a:gd name="connsiteX1-443" fmla="*/ 415638 w 660843"/>
              <a:gd name="connsiteY1-444" fmla="*/ 9625 h 653353"/>
              <a:gd name="connsiteX2-445" fmla="*/ 659670 w 660843"/>
              <a:gd name="connsiteY2-446" fmla="*/ 336830 h 653353"/>
              <a:gd name="connsiteX3-447" fmla="*/ 331423 w 660843"/>
              <a:gd name="connsiteY3-448" fmla="*/ 653353 h 653353"/>
              <a:gd name="connsiteX4-449" fmla="*/ 3176 w 660843"/>
              <a:gd name="connsiteY4-450" fmla="*/ 336830 h 653353"/>
              <a:gd name="connsiteX5-451" fmla="*/ 62645 w 660843"/>
              <a:gd name="connsiteY5-452" fmla="*/ 133914 h 653353"/>
              <a:gd name="connsiteX0-453" fmla="*/ 88667 w 660203"/>
              <a:gd name="connsiteY0-454" fmla="*/ 98912 h 653353"/>
              <a:gd name="connsiteX1-455" fmla="*/ 415638 w 660203"/>
              <a:gd name="connsiteY1-456" fmla="*/ 9625 h 653353"/>
              <a:gd name="connsiteX2-457" fmla="*/ 659670 w 660203"/>
              <a:gd name="connsiteY2-458" fmla="*/ 336830 h 653353"/>
              <a:gd name="connsiteX3-459" fmla="*/ 331423 w 660203"/>
              <a:gd name="connsiteY3-460" fmla="*/ 653353 h 653353"/>
              <a:gd name="connsiteX4-461" fmla="*/ 3176 w 660203"/>
              <a:gd name="connsiteY4-462" fmla="*/ 336830 h 653353"/>
              <a:gd name="connsiteX5-463" fmla="*/ 62645 w 660203"/>
              <a:gd name="connsiteY5-464" fmla="*/ 133914 h 653353"/>
              <a:gd name="connsiteX0-465" fmla="*/ 88667 w 675528"/>
              <a:gd name="connsiteY0-466" fmla="*/ 98912 h 370405"/>
              <a:gd name="connsiteX1-467" fmla="*/ 415638 w 675528"/>
              <a:gd name="connsiteY1-468" fmla="*/ 9625 h 370405"/>
              <a:gd name="connsiteX2-469" fmla="*/ 659670 w 675528"/>
              <a:gd name="connsiteY2-470" fmla="*/ 336830 h 370405"/>
              <a:gd name="connsiteX3-471" fmla="*/ 3176 w 675528"/>
              <a:gd name="connsiteY3-472" fmla="*/ 336830 h 370405"/>
              <a:gd name="connsiteX4-473" fmla="*/ 62645 w 675528"/>
              <a:gd name="connsiteY4-474" fmla="*/ 133914 h 370405"/>
              <a:gd name="connsiteX0-475" fmla="*/ 88667 w 689910"/>
              <a:gd name="connsiteY0-476" fmla="*/ 103231 h 377319"/>
              <a:gd name="connsiteX1-477" fmla="*/ 415638 w 689910"/>
              <a:gd name="connsiteY1-478" fmla="*/ 13944 h 377319"/>
              <a:gd name="connsiteX2-479" fmla="*/ 677396 w 689910"/>
              <a:gd name="connsiteY2-480" fmla="*/ 345470 h 377319"/>
              <a:gd name="connsiteX3-481" fmla="*/ 3176 w 689910"/>
              <a:gd name="connsiteY3-482" fmla="*/ 341149 h 377319"/>
              <a:gd name="connsiteX4-483" fmla="*/ 62645 w 689910"/>
              <a:gd name="connsiteY4-484" fmla="*/ 138233 h 377319"/>
              <a:gd name="connsiteX0-485" fmla="*/ 88667 w 689910"/>
              <a:gd name="connsiteY0-486" fmla="*/ 103231 h 377319"/>
              <a:gd name="connsiteX1-487" fmla="*/ 415638 w 689910"/>
              <a:gd name="connsiteY1-488" fmla="*/ 13944 h 377319"/>
              <a:gd name="connsiteX2-489" fmla="*/ 677396 w 689910"/>
              <a:gd name="connsiteY2-490" fmla="*/ 345470 h 377319"/>
              <a:gd name="connsiteX3-491" fmla="*/ 3176 w 689910"/>
              <a:gd name="connsiteY3-492" fmla="*/ 341149 h 377319"/>
              <a:gd name="connsiteX4-493" fmla="*/ 62645 w 689910"/>
              <a:gd name="connsiteY4-494" fmla="*/ 138233 h 377319"/>
              <a:gd name="connsiteX0-495" fmla="*/ 88667 w 677419"/>
              <a:gd name="connsiteY0-496" fmla="*/ 103231 h 377319"/>
              <a:gd name="connsiteX1-497" fmla="*/ 415638 w 677419"/>
              <a:gd name="connsiteY1-498" fmla="*/ 13944 h 377319"/>
              <a:gd name="connsiteX2-499" fmla="*/ 677396 w 677419"/>
              <a:gd name="connsiteY2-500" fmla="*/ 345470 h 377319"/>
              <a:gd name="connsiteX3-501" fmla="*/ 3176 w 677419"/>
              <a:gd name="connsiteY3-502" fmla="*/ 341149 h 377319"/>
              <a:gd name="connsiteX4-503" fmla="*/ 62645 w 677419"/>
              <a:gd name="connsiteY4-504" fmla="*/ 138233 h 377319"/>
              <a:gd name="connsiteX0-505" fmla="*/ 88667 w 677396"/>
              <a:gd name="connsiteY0-506" fmla="*/ 103231 h 377319"/>
              <a:gd name="connsiteX1-507" fmla="*/ 415638 w 677396"/>
              <a:gd name="connsiteY1-508" fmla="*/ 13944 h 377319"/>
              <a:gd name="connsiteX2-509" fmla="*/ 677396 w 677396"/>
              <a:gd name="connsiteY2-510" fmla="*/ 345470 h 377319"/>
              <a:gd name="connsiteX3-511" fmla="*/ 3176 w 677396"/>
              <a:gd name="connsiteY3-512" fmla="*/ 341149 h 377319"/>
              <a:gd name="connsiteX4-513" fmla="*/ 62645 w 677396"/>
              <a:gd name="connsiteY4-514" fmla="*/ 138233 h 377319"/>
              <a:gd name="connsiteX0-515" fmla="*/ 88667 w 677396"/>
              <a:gd name="connsiteY0-516" fmla="*/ 103231 h 361543"/>
              <a:gd name="connsiteX1-517" fmla="*/ 415638 w 677396"/>
              <a:gd name="connsiteY1-518" fmla="*/ 13944 h 361543"/>
              <a:gd name="connsiteX2-519" fmla="*/ 677396 w 677396"/>
              <a:gd name="connsiteY2-520" fmla="*/ 345470 h 361543"/>
              <a:gd name="connsiteX3-521" fmla="*/ 3176 w 677396"/>
              <a:gd name="connsiteY3-522" fmla="*/ 341149 h 361543"/>
              <a:gd name="connsiteX4-523" fmla="*/ 62645 w 677396"/>
              <a:gd name="connsiteY4-524" fmla="*/ 138233 h 361543"/>
              <a:gd name="connsiteX0-525" fmla="*/ 88667 w 677396"/>
              <a:gd name="connsiteY0-526" fmla="*/ 103231 h 358477"/>
              <a:gd name="connsiteX1-527" fmla="*/ 415638 w 677396"/>
              <a:gd name="connsiteY1-528" fmla="*/ 13944 h 358477"/>
              <a:gd name="connsiteX2-529" fmla="*/ 677396 w 677396"/>
              <a:gd name="connsiteY2-530" fmla="*/ 345470 h 358477"/>
              <a:gd name="connsiteX3-531" fmla="*/ 3176 w 677396"/>
              <a:gd name="connsiteY3-532" fmla="*/ 341149 h 358477"/>
              <a:gd name="connsiteX4-533" fmla="*/ 62645 w 677396"/>
              <a:gd name="connsiteY4-534" fmla="*/ 138233 h 358477"/>
              <a:gd name="connsiteX0-535" fmla="*/ 92744 w 681473"/>
              <a:gd name="connsiteY0-536" fmla="*/ 103231 h 378552"/>
              <a:gd name="connsiteX1-537" fmla="*/ 419715 w 681473"/>
              <a:gd name="connsiteY1-538" fmla="*/ 13944 h 378552"/>
              <a:gd name="connsiteX2-539" fmla="*/ 681473 w 681473"/>
              <a:gd name="connsiteY2-540" fmla="*/ 345470 h 378552"/>
              <a:gd name="connsiteX3-541" fmla="*/ 2821 w 681473"/>
              <a:gd name="connsiteY3-542" fmla="*/ 367080 h 378552"/>
              <a:gd name="connsiteX4-543" fmla="*/ 66722 w 681473"/>
              <a:gd name="connsiteY4-544" fmla="*/ 138233 h 378552"/>
              <a:gd name="connsiteX0-545" fmla="*/ 92744 w 681473"/>
              <a:gd name="connsiteY0-546" fmla="*/ 103231 h 367803"/>
              <a:gd name="connsiteX1-547" fmla="*/ 419715 w 681473"/>
              <a:gd name="connsiteY1-548" fmla="*/ 13944 h 367803"/>
              <a:gd name="connsiteX2-549" fmla="*/ 681473 w 681473"/>
              <a:gd name="connsiteY2-550" fmla="*/ 345470 h 367803"/>
              <a:gd name="connsiteX3-551" fmla="*/ 2821 w 681473"/>
              <a:gd name="connsiteY3-552" fmla="*/ 367080 h 367803"/>
              <a:gd name="connsiteX4-553" fmla="*/ 66722 w 681473"/>
              <a:gd name="connsiteY4-554" fmla="*/ 138233 h 367803"/>
              <a:gd name="connsiteX0-555" fmla="*/ 92744 w 681473"/>
              <a:gd name="connsiteY0-556" fmla="*/ 103629 h 368404"/>
              <a:gd name="connsiteX1-557" fmla="*/ 419715 w 681473"/>
              <a:gd name="connsiteY1-558" fmla="*/ 14342 h 368404"/>
              <a:gd name="connsiteX2-559" fmla="*/ 681473 w 681473"/>
              <a:gd name="connsiteY2-560" fmla="*/ 351630 h 368404"/>
              <a:gd name="connsiteX3-561" fmla="*/ 2821 w 681473"/>
              <a:gd name="connsiteY3-562" fmla="*/ 367478 h 368404"/>
              <a:gd name="connsiteX4-563" fmla="*/ 66722 w 681473"/>
              <a:gd name="connsiteY4-564" fmla="*/ 138631 h 368404"/>
              <a:gd name="connsiteX0-565" fmla="*/ 92744 w 681473"/>
              <a:gd name="connsiteY0-566" fmla="*/ 103629 h 368404"/>
              <a:gd name="connsiteX1-567" fmla="*/ 419715 w 681473"/>
              <a:gd name="connsiteY1-568" fmla="*/ 14342 h 368404"/>
              <a:gd name="connsiteX2-569" fmla="*/ 681473 w 681473"/>
              <a:gd name="connsiteY2-570" fmla="*/ 351630 h 368404"/>
              <a:gd name="connsiteX3-571" fmla="*/ 2821 w 681473"/>
              <a:gd name="connsiteY3-572" fmla="*/ 367478 h 368404"/>
              <a:gd name="connsiteX4-573" fmla="*/ 66722 w 681473"/>
              <a:gd name="connsiteY4-574" fmla="*/ 138631 h 368404"/>
              <a:gd name="connsiteX5-575" fmla="*/ 92744 w 681473"/>
              <a:gd name="connsiteY5-576" fmla="*/ 103629 h 368404"/>
              <a:gd name="connsiteX0-577" fmla="*/ 127244 w 715973"/>
              <a:gd name="connsiteY0-578" fmla="*/ 101535 h 366310"/>
              <a:gd name="connsiteX1-579" fmla="*/ 454215 w 715973"/>
              <a:gd name="connsiteY1-580" fmla="*/ 12248 h 366310"/>
              <a:gd name="connsiteX2-581" fmla="*/ 715973 w 715973"/>
              <a:gd name="connsiteY2-582" fmla="*/ 349536 h 366310"/>
              <a:gd name="connsiteX3-583" fmla="*/ 37321 w 715973"/>
              <a:gd name="connsiteY3-584" fmla="*/ 365384 h 366310"/>
              <a:gd name="connsiteX4-585" fmla="*/ 127244 w 715973"/>
              <a:gd name="connsiteY4-586" fmla="*/ 101535 h 366310"/>
              <a:gd name="connsiteX0-587" fmla="*/ 89937 w 678666"/>
              <a:gd name="connsiteY0-588" fmla="*/ 101535 h 366310"/>
              <a:gd name="connsiteX1-589" fmla="*/ 416908 w 678666"/>
              <a:gd name="connsiteY1-590" fmla="*/ 12248 h 366310"/>
              <a:gd name="connsiteX2-591" fmla="*/ 678666 w 678666"/>
              <a:gd name="connsiteY2-592" fmla="*/ 349536 h 366310"/>
              <a:gd name="connsiteX3-593" fmla="*/ 14 w 678666"/>
              <a:gd name="connsiteY3-594" fmla="*/ 365384 h 366310"/>
              <a:gd name="connsiteX4-595" fmla="*/ 89937 w 678666"/>
              <a:gd name="connsiteY4-596" fmla="*/ 101535 h 366310"/>
              <a:gd name="connsiteX0-597" fmla="*/ 104704 w 678661"/>
              <a:gd name="connsiteY0-598" fmla="*/ 101536 h 366310"/>
              <a:gd name="connsiteX1-599" fmla="*/ 416903 w 678661"/>
              <a:gd name="connsiteY1-600" fmla="*/ 12248 h 366310"/>
              <a:gd name="connsiteX2-601" fmla="*/ 678661 w 678661"/>
              <a:gd name="connsiteY2-602" fmla="*/ 349536 h 366310"/>
              <a:gd name="connsiteX3-603" fmla="*/ 9 w 678661"/>
              <a:gd name="connsiteY3-604" fmla="*/ 365384 h 366310"/>
              <a:gd name="connsiteX4-605" fmla="*/ 104704 w 678661"/>
              <a:gd name="connsiteY4-606" fmla="*/ 101536 h 366310"/>
              <a:gd name="connsiteX0-607" fmla="*/ 104704 w 678661"/>
              <a:gd name="connsiteY0-608" fmla="*/ 98979 h 363753"/>
              <a:gd name="connsiteX1-609" fmla="*/ 425766 w 678661"/>
              <a:gd name="connsiteY1-610" fmla="*/ 12573 h 363753"/>
              <a:gd name="connsiteX2-611" fmla="*/ 678661 w 678661"/>
              <a:gd name="connsiteY2-612" fmla="*/ 346979 h 363753"/>
              <a:gd name="connsiteX3-613" fmla="*/ 9 w 678661"/>
              <a:gd name="connsiteY3-614" fmla="*/ 362827 h 363753"/>
              <a:gd name="connsiteX4-615" fmla="*/ 104704 w 678661"/>
              <a:gd name="connsiteY4-616" fmla="*/ 98979 h 363753"/>
              <a:gd name="connsiteX0-617" fmla="*/ 104704 w 678661"/>
              <a:gd name="connsiteY0-618" fmla="*/ 97288 h 362062"/>
              <a:gd name="connsiteX1-619" fmla="*/ 425766 w 678661"/>
              <a:gd name="connsiteY1-620" fmla="*/ 10882 h 362062"/>
              <a:gd name="connsiteX2-621" fmla="*/ 678661 w 678661"/>
              <a:gd name="connsiteY2-622" fmla="*/ 345288 h 362062"/>
              <a:gd name="connsiteX3-623" fmla="*/ 9 w 678661"/>
              <a:gd name="connsiteY3-624" fmla="*/ 361136 h 362062"/>
              <a:gd name="connsiteX4-625" fmla="*/ 104704 w 678661"/>
              <a:gd name="connsiteY4-626" fmla="*/ 97288 h 3620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78661" h="362062">
                <a:moveTo>
                  <a:pt x="104704" y="97288"/>
                </a:moveTo>
                <a:cubicBezTo>
                  <a:pt x="174186" y="38432"/>
                  <a:pt x="325675" y="-26131"/>
                  <a:pt x="425766" y="10882"/>
                </a:cubicBezTo>
                <a:cubicBezTo>
                  <a:pt x="525857" y="47895"/>
                  <a:pt x="673547" y="136619"/>
                  <a:pt x="678661" y="345288"/>
                </a:cubicBezTo>
                <a:cubicBezTo>
                  <a:pt x="567079" y="349404"/>
                  <a:pt x="151213" y="366145"/>
                  <a:pt x="9" y="361136"/>
                </a:cubicBezTo>
                <a:cubicBezTo>
                  <a:pt x="-619" y="296755"/>
                  <a:pt x="35222" y="156144"/>
                  <a:pt x="104704" y="97288"/>
                </a:cubicBezTo>
                <a:close/>
              </a:path>
            </a:pathLst>
          </a:custGeom>
          <a:noFill/>
          <a:ln w="31750" cap="rnd">
            <a:solidFill>
              <a:srgbClr val="4D4D4D"/>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72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60" name="文本框 59"/>
          <p:cNvSpPr txBox="1"/>
          <p:nvPr/>
        </p:nvSpPr>
        <p:spPr>
          <a:xfrm>
            <a:off x="3019251" y="2270103"/>
            <a:ext cx="750526" cy="1200329"/>
          </a:xfrm>
          <a:prstGeom prst="rect">
            <a:avLst/>
          </a:prstGeom>
          <a:noFill/>
          <a:ln>
            <a:noFill/>
          </a:ln>
          <a:effectLst/>
        </p:spPr>
        <p:txBody>
          <a:bodyPr wrap="none" rtlCol="0">
            <a:spAutoFit/>
          </a:bodyPr>
          <a:lstStyle/>
          <a:p>
            <a:r>
              <a:rPr lang="en-US" altLang="zh-CN" sz="7200" dirty="0">
                <a:solidFill>
                  <a:srgbClr val="4D4D4D"/>
                </a:solidFill>
                <a:latin typeface="方正静蕾简体" panose="02000000000000000000" pitchFamily="2" charset="-122"/>
                <a:ea typeface="方正静蕾简体" panose="02000000000000000000" pitchFamily="2" charset="-122"/>
              </a:rPr>
              <a:t>01</a:t>
            </a:r>
            <a:endParaRPr lang="zh-CN" altLang="en-US" sz="7200" dirty="0">
              <a:solidFill>
                <a:srgbClr val="4D4D4D"/>
              </a:solidFill>
              <a:latin typeface="方正静蕾简体" panose="02000000000000000000" pitchFamily="2" charset="-122"/>
              <a:ea typeface="方正静蕾简体" panose="02000000000000000000" pitchFamily="2" charset="-122"/>
            </a:endParaRPr>
          </a:p>
        </p:txBody>
      </p:sp>
      <p:sp>
        <p:nvSpPr>
          <p:cNvPr id="61" name="文本框 60"/>
          <p:cNvSpPr txBox="1"/>
          <p:nvPr/>
        </p:nvSpPr>
        <p:spPr>
          <a:xfrm>
            <a:off x="3104759" y="3171364"/>
            <a:ext cx="543739" cy="335798"/>
          </a:xfrm>
          <a:prstGeom prst="rect">
            <a:avLst/>
          </a:prstGeom>
          <a:noFill/>
          <a:ln>
            <a:noFill/>
          </a:ln>
        </p:spPr>
        <p:txBody>
          <a:bodyPr wrap="square" rtlCol="0">
            <a:spAutoFit/>
          </a:bodyPr>
          <a:lstStyle>
            <a:defPPr>
              <a:defRPr lang="zh-CN"/>
            </a:defPPr>
            <a:lvl1pPr algn="just">
              <a:lnSpc>
                <a:spcPct val="125000"/>
              </a:lnSpc>
              <a:defRPr sz="1400">
                <a:solidFill>
                  <a:schemeClr val="tx2"/>
                </a:solidFill>
                <a:latin typeface="华文细黑" panose="02010600040101010101" pitchFamily="2" charset="-122"/>
                <a:ea typeface="华文细黑" panose="02010600040101010101" pitchFamily="2" charset="-122"/>
              </a:defRPr>
            </a:lvl1pPr>
          </a:lstStyle>
          <a:p>
            <a:r>
              <a:rPr lang="zh-CN" altLang="en-US" b="1" dirty="0"/>
              <a:t>文字</a:t>
            </a:r>
            <a:endParaRPr lang="zh-CN" altLang="en-US" b="1" dirty="0"/>
          </a:p>
        </p:txBody>
      </p:sp>
      <p:sp>
        <p:nvSpPr>
          <p:cNvPr id="62" name="椭圆 31"/>
          <p:cNvSpPr/>
          <p:nvPr/>
        </p:nvSpPr>
        <p:spPr>
          <a:xfrm rot="16200000">
            <a:off x="6130290" y="2560795"/>
            <a:ext cx="1634648" cy="89426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88667 w 660227"/>
              <a:gd name="connsiteY0-334" fmla="*/ 94944 h 649385"/>
              <a:gd name="connsiteX1-335" fmla="*/ 410712 w 660227"/>
              <a:gd name="connsiteY1-336" fmla="*/ 10584 h 649385"/>
              <a:gd name="connsiteX2-337" fmla="*/ 659670 w 660227"/>
              <a:gd name="connsiteY2-338" fmla="*/ 332862 h 649385"/>
              <a:gd name="connsiteX3-339" fmla="*/ 331423 w 660227"/>
              <a:gd name="connsiteY3-340" fmla="*/ 649385 h 649385"/>
              <a:gd name="connsiteX4-341" fmla="*/ 3176 w 660227"/>
              <a:gd name="connsiteY4-342" fmla="*/ 332862 h 649385"/>
              <a:gd name="connsiteX5-343" fmla="*/ 62645 w 660227"/>
              <a:gd name="connsiteY5-344" fmla="*/ 129946 h 649385"/>
              <a:gd name="connsiteX0-345" fmla="*/ 88667 w 660227"/>
              <a:gd name="connsiteY0-346" fmla="*/ 98736 h 653177"/>
              <a:gd name="connsiteX1-347" fmla="*/ 410712 w 660227"/>
              <a:gd name="connsiteY1-348" fmla="*/ 14376 h 653177"/>
              <a:gd name="connsiteX2-349" fmla="*/ 659670 w 660227"/>
              <a:gd name="connsiteY2-350" fmla="*/ 336654 h 653177"/>
              <a:gd name="connsiteX3-351" fmla="*/ 331423 w 660227"/>
              <a:gd name="connsiteY3-352" fmla="*/ 653177 h 653177"/>
              <a:gd name="connsiteX4-353" fmla="*/ 3176 w 660227"/>
              <a:gd name="connsiteY4-354" fmla="*/ 336654 h 653177"/>
              <a:gd name="connsiteX5-355" fmla="*/ 62645 w 660227"/>
              <a:gd name="connsiteY5-356" fmla="*/ 133738 h 653177"/>
              <a:gd name="connsiteX0-357" fmla="*/ 88667 w 660338"/>
              <a:gd name="connsiteY0-358" fmla="*/ 92619 h 647060"/>
              <a:gd name="connsiteX1-359" fmla="*/ 410712 w 660338"/>
              <a:gd name="connsiteY1-360" fmla="*/ 8259 h 647060"/>
              <a:gd name="connsiteX2-361" fmla="*/ 659670 w 660338"/>
              <a:gd name="connsiteY2-362" fmla="*/ 330537 h 647060"/>
              <a:gd name="connsiteX3-363" fmla="*/ 331423 w 660338"/>
              <a:gd name="connsiteY3-364" fmla="*/ 647060 h 647060"/>
              <a:gd name="connsiteX4-365" fmla="*/ 3176 w 660338"/>
              <a:gd name="connsiteY4-366" fmla="*/ 330537 h 647060"/>
              <a:gd name="connsiteX5-367" fmla="*/ 62645 w 660338"/>
              <a:gd name="connsiteY5-368" fmla="*/ 127621 h 647060"/>
              <a:gd name="connsiteX0-369" fmla="*/ 88667 w 660338"/>
              <a:gd name="connsiteY0-370" fmla="*/ 92619 h 647060"/>
              <a:gd name="connsiteX1-371" fmla="*/ 410712 w 660338"/>
              <a:gd name="connsiteY1-372" fmla="*/ 8259 h 647060"/>
              <a:gd name="connsiteX2-373" fmla="*/ 659670 w 660338"/>
              <a:gd name="connsiteY2-374" fmla="*/ 330537 h 647060"/>
              <a:gd name="connsiteX3-375" fmla="*/ 331423 w 660338"/>
              <a:gd name="connsiteY3-376" fmla="*/ 647060 h 647060"/>
              <a:gd name="connsiteX4-377" fmla="*/ 3176 w 660338"/>
              <a:gd name="connsiteY4-378" fmla="*/ 330537 h 647060"/>
              <a:gd name="connsiteX5-379" fmla="*/ 62645 w 660338"/>
              <a:gd name="connsiteY5-380" fmla="*/ 127621 h 647060"/>
              <a:gd name="connsiteX0-381" fmla="*/ 88667 w 660440"/>
              <a:gd name="connsiteY0-382" fmla="*/ 92619 h 647060"/>
              <a:gd name="connsiteX1-383" fmla="*/ 410712 w 660440"/>
              <a:gd name="connsiteY1-384" fmla="*/ 8259 h 647060"/>
              <a:gd name="connsiteX2-385" fmla="*/ 659670 w 660440"/>
              <a:gd name="connsiteY2-386" fmla="*/ 330537 h 647060"/>
              <a:gd name="connsiteX3-387" fmla="*/ 331423 w 660440"/>
              <a:gd name="connsiteY3-388" fmla="*/ 647060 h 647060"/>
              <a:gd name="connsiteX4-389" fmla="*/ 3176 w 660440"/>
              <a:gd name="connsiteY4-390" fmla="*/ 330537 h 647060"/>
              <a:gd name="connsiteX5-391" fmla="*/ 62645 w 660440"/>
              <a:gd name="connsiteY5-392" fmla="*/ 127621 h 647060"/>
              <a:gd name="connsiteX0-393" fmla="*/ 88667 w 660843"/>
              <a:gd name="connsiteY0-394" fmla="*/ 96957 h 651398"/>
              <a:gd name="connsiteX1-395" fmla="*/ 415638 w 660843"/>
              <a:gd name="connsiteY1-396" fmla="*/ 7670 h 651398"/>
              <a:gd name="connsiteX2-397" fmla="*/ 659670 w 660843"/>
              <a:gd name="connsiteY2-398" fmla="*/ 334875 h 651398"/>
              <a:gd name="connsiteX3-399" fmla="*/ 331423 w 660843"/>
              <a:gd name="connsiteY3-400" fmla="*/ 651398 h 651398"/>
              <a:gd name="connsiteX4-401" fmla="*/ 3176 w 660843"/>
              <a:gd name="connsiteY4-402" fmla="*/ 334875 h 651398"/>
              <a:gd name="connsiteX5-403" fmla="*/ 62645 w 660843"/>
              <a:gd name="connsiteY5-404" fmla="*/ 131959 h 651398"/>
              <a:gd name="connsiteX0-405" fmla="*/ 88667 w 660991"/>
              <a:gd name="connsiteY0-406" fmla="*/ 96957 h 651398"/>
              <a:gd name="connsiteX1-407" fmla="*/ 415638 w 660991"/>
              <a:gd name="connsiteY1-408" fmla="*/ 7670 h 651398"/>
              <a:gd name="connsiteX2-409" fmla="*/ 659670 w 660991"/>
              <a:gd name="connsiteY2-410" fmla="*/ 334875 h 651398"/>
              <a:gd name="connsiteX3-411" fmla="*/ 331423 w 660991"/>
              <a:gd name="connsiteY3-412" fmla="*/ 651398 h 651398"/>
              <a:gd name="connsiteX4-413" fmla="*/ 3176 w 660991"/>
              <a:gd name="connsiteY4-414" fmla="*/ 334875 h 651398"/>
              <a:gd name="connsiteX5-415" fmla="*/ 62645 w 660991"/>
              <a:gd name="connsiteY5-416" fmla="*/ 131959 h 651398"/>
              <a:gd name="connsiteX0-417" fmla="*/ 88667 w 659672"/>
              <a:gd name="connsiteY0-418" fmla="*/ 96957 h 651398"/>
              <a:gd name="connsiteX1-419" fmla="*/ 415638 w 659672"/>
              <a:gd name="connsiteY1-420" fmla="*/ 7670 h 651398"/>
              <a:gd name="connsiteX2-421" fmla="*/ 659670 w 659672"/>
              <a:gd name="connsiteY2-422" fmla="*/ 334875 h 651398"/>
              <a:gd name="connsiteX3-423" fmla="*/ 331423 w 659672"/>
              <a:gd name="connsiteY3-424" fmla="*/ 651398 h 651398"/>
              <a:gd name="connsiteX4-425" fmla="*/ 3176 w 659672"/>
              <a:gd name="connsiteY4-426" fmla="*/ 334875 h 651398"/>
              <a:gd name="connsiteX5-427" fmla="*/ 62645 w 659672"/>
              <a:gd name="connsiteY5-428" fmla="*/ 131959 h 651398"/>
              <a:gd name="connsiteX0-429" fmla="*/ 88667 w 660991"/>
              <a:gd name="connsiteY0-430" fmla="*/ 96957 h 651398"/>
              <a:gd name="connsiteX1-431" fmla="*/ 415638 w 660991"/>
              <a:gd name="connsiteY1-432" fmla="*/ 7670 h 651398"/>
              <a:gd name="connsiteX2-433" fmla="*/ 659670 w 660991"/>
              <a:gd name="connsiteY2-434" fmla="*/ 334875 h 651398"/>
              <a:gd name="connsiteX3-435" fmla="*/ 331423 w 660991"/>
              <a:gd name="connsiteY3-436" fmla="*/ 651398 h 651398"/>
              <a:gd name="connsiteX4-437" fmla="*/ 3176 w 660991"/>
              <a:gd name="connsiteY4-438" fmla="*/ 334875 h 651398"/>
              <a:gd name="connsiteX5-439" fmla="*/ 62645 w 660991"/>
              <a:gd name="connsiteY5-440" fmla="*/ 131959 h 651398"/>
              <a:gd name="connsiteX0-441" fmla="*/ 88667 w 660843"/>
              <a:gd name="connsiteY0-442" fmla="*/ 98912 h 653353"/>
              <a:gd name="connsiteX1-443" fmla="*/ 415638 w 660843"/>
              <a:gd name="connsiteY1-444" fmla="*/ 9625 h 653353"/>
              <a:gd name="connsiteX2-445" fmla="*/ 659670 w 660843"/>
              <a:gd name="connsiteY2-446" fmla="*/ 336830 h 653353"/>
              <a:gd name="connsiteX3-447" fmla="*/ 331423 w 660843"/>
              <a:gd name="connsiteY3-448" fmla="*/ 653353 h 653353"/>
              <a:gd name="connsiteX4-449" fmla="*/ 3176 w 660843"/>
              <a:gd name="connsiteY4-450" fmla="*/ 336830 h 653353"/>
              <a:gd name="connsiteX5-451" fmla="*/ 62645 w 660843"/>
              <a:gd name="connsiteY5-452" fmla="*/ 133914 h 653353"/>
              <a:gd name="connsiteX0-453" fmla="*/ 88667 w 660203"/>
              <a:gd name="connsiteY0-454" fmla="*/ 98912 h 653353"/>
              <a:gd name="connsiteX1-455" fmla="*/ 415638 w 660203"/>
              <a:gd name="connsiteY1-456" fmla="*/ 9625 h 653353"/>
              <a:gd name="connsiteX2-457" fmla="*/ 659670 w 660203"/>
              <a:gd name="connsiteY2-458" fmla="*/ 336830 h 653353"/>
              <a:gd name="connsiteX3-459" fmla="*/ 331423 w 660203"/>
              <a:gd name="connsiteY3-460" fmla="*/ 653353 h 653353"/>
              <a:gd name="connsiteX4-461" fmla="*/ 3176 w 660203"/>
              <a:gd name="connsiteY4-462" fmla="*/ 336830 h 653353"/>
              <a:gd name="connsiteX5-463" fmla="*/ 62645 w 660203"/>
              <a:gd name="connsiteY5-464" fmla="*/ 133914 h 653353"/>
              <a:gd name="connsiteX0-465" fmla="*/ 88667 w 675528"/>
              <a:gd name="connsiteY0-466" fmla="*/ 98912 h 370405"/>
              <a:gd name="connsiteX1-467" fmla="*/ 415638 w 675528"/>
              <a:gd name="connsiteY1-468" fmla="*/ 9625 h 370405"/>
              <a:gd name="connsiteX2-469" fmla="*/ 659670 w 675528"/>
              <a:gd name="connsiteY2-470" fmla="*/ 336830 h 370405"/>
              <a:gd name="connsiteX3-471" fmla="*/ 3176 w 675528"/>
              <a:gd name="connsiteY3-472" fmla="*/ 336830 h 370405"/>
              <a:gd name="connsiteX4-473" fmla="*/ 62645 w 675528"/>
              <a:gd name="connsiteY4-474" fmla="*/ 133914 h 370405"/>
              <a:gd name="connsiteX0-475" fmla="*/ 88667 w 689910"/>
              <a:gd name="connsiteY0-476" fmla="*/ 103231 h 377319"/>
              <a:gd name="connsiteX1-477" fmla="*/ 415638 w 689910"/>
              <a:gd name="connsiteY1-478" fmla="*/ 13944 h 377319"/>
              <a:gd name="connsiteX2-479" fmla="*/ 677396 w 689910"/>
              <a:gd name="connsiteY2-480" fmla="*/ 345470 h 377319"/>
              <a:gd name="connsiteX3-481" fmla="*/ 3176 w 689910"/>
              <a:gd name="connsiteY3-482" fmla="*/ 341149 h 377319"/>
              <a:gd name="connsiteX4-483" fmla="*/ 62645 w 689910"/>
              <a:gd name="connsiteY4-484" fmla="*/ 138233 h 377319"/>
              <a:gd name="connsiteX0-485" fmla="*/ 88667 w 689910"/>
              <a:gd name="connsiteY0-486" fmla="*/ 103231 h 377319"/>
              <a:gd name="connsiteX1-487" fmla="*/ 415638 w 689910"/>
              <a:gd name="connsiteY1-488" fmla="*/ 13944 h 377319"/>
              <a:gd name="connsiteX2-489" fmla="*/ 677396 w 689910"/>
              <a:gd name="connsiteY2-490" fmla="*/ 345470 h 377319"/>
              <a:gd name="connsiteX3-491" fmla="*/ 3176 w 689910"/>
              <a:gd name="connsiteY3-492" fmla="*/ 341149 h 377319"/>
              <a:gd name="connsiteX4-493" fmla="*/ 62645 w 689910"/>
              <a:gd name="connsiteY4-494" fmla="*/ 138233 h 377319"/>
              <a:gd name="connsiteX0-495" fmla="*/ 88667 w 677419"/>
              <a:gd name="connsiteY0-496" fmla="*/ 103231 h 377319"/>
              <a:gd name="connsiteX1-497" fmla="*/ 415638 w 677419"/>
              <a:gd name="connsiteY1-498" fmla="*/ 13944 h 377319"/>
              <a:gd name="connsiteX2-499" fmla="*/ 677396 w 677419"/>
              <a:gd name="connsiteY2-500" fmla="*/ 345470 h 377319"/>
              <a:gd name="connsiteX3-501" fmla="*/ 3176 w 677419"/>
              <a:gd name="connsiteY3-502" fmla="*/ 341149 h 377319"/>
              <a:gd name="connsiteX4-503" fmla="*/ 62645 w 677419"/>
              <a:gd name="connsiteY4-504" fmla="*/ 138233 h 377319"/>
              <a:gd name="connsiteX0-505" fmla="*/ 88667 w 677396"/>
              <a:gd name="connsiteY0-506" fmla="*/ 103231 h 377319"/>
              <a:gd name="connsiteX1-507" fmla="*/ 415638 w 677396"/>
              <a:gd name="connsiteY1-508" fmla="*/ 13944 h 377319"/>
              <a:gd name="connsiteX2-509" fmla="*/ 677396 w 677396"/>
              <a:gd name="connsiteY2-510" fmla="*/ 345470 h 377319"/>
              <a:gd name="connsiteX3-511" fmla="*/ 3176 w 677396"/>
              <a:gd name="connsiteY3-512" fmla="*/ 341149 h 377319"/>
              <a:gd name="connsiteX4-513" fmla="*/ 62645 w 677396"/>
              <a:gd name="connsiteY4-514" fmla="*/ 138233 h 377319"/>
              <a:gd name="connsiteX0-515" fmla="*/ 88667 w 677396"/>
              <a:gd name="connsiteY0-516" fmla="*/ 103231 h 361543"/>
              <a:gd name="connsiteX1-517" fmla="*/ 415638 w 677396"/>
              <a:gd name="connsiteY1-518" fmla="*/ 13944 h 361543"/>
              <a:gd name="connsiteX2-519" fmla="*/ 677396 w 677396"/>
              <a:gd name="connsiteY2-520" fmla="*/ 345470 h 361543"/>
              <a:gd name="connsiteX3-521" fmla="*/ 3176 w 677396"/>
              <a:gd name="connsiteY3-522" fmla="*/ 341149 h 361543"/>
              <a:gd name="connsiteX4-523" fmla="*/ 62645 w 677396"/>
              <a:gd name="connsiteY4-524" fmla="*/ 138233 h 361543"/>
              <a:gd name="connsiteX0-525" fmla="*/ 88667 w 677396"/>
              <a:gd name="connsiteY0-526" fmla="*/ 103231 h 358477"/>
              <a:gd name="connsiteX1-527" fmla="*/ 415638 w 677396"/>
              <a:gd name="connsiteY1-528" fmla="*/ 13944 h 358477"/>
              <a:gd name="connsiteX2-529" fmla="*/ 677396 w 677396"/>
              <a:gd name="connsiteY2-530" fmla="*/ 345470 h 358477"/>
              <a:gd name="connsiteX3-531" fmla="*/ 3176 w 677396"/>
              <a:gd name="connsiteY3-532" fmla="*/ 341149 h 358477"/>
              <a:gd name="connsiteX4-533" fmla="*/ 62645 w 677396"/>
              <a:gd name="connsiteY4-534" fmla="*/ 138233 h 358477"/>
              <a:gd name="connsiteX0-535" fmla="*/ 92744 w 681473"/>
              <a:gd name="connsiteY0-536" fmla="*/ 103231 h 378552"/>
              <a:gd name="connsiteX1-537" fmla="*/ 419715 w 681473"/>
              <a:gd name="connsiteY1-538" fmla="*/ 13944 h 378552"/>
              <a:gd name="connsiteX2-539" fmla="*/ 681473 w 681473"/>
              <a:gd name="connsiteY2-540" fmla="*/ 345470 h 378552"/>
              <a:gd name="connsiteX3-541" fmla="*/ 2821 w 681473"/>
              <a:gd name="connsiteY3-542" fmla="*/ 367080 h 378552"/>
              <a:gd name="connsiteX4-543" fmla="*/ 66722 w 681473"/>
              <a:gd name="connsiteY4-544" fmla="*/ 138233 h 378552"/>
              <a:gd name="connsiteX0-545" fmla="*/ 92744 w 681473"/>
              <a:gd name="connsiteY0-546" fmla="*/ 103231 h 367803"/>
              <a:gd name="connsiteX1-547" fmla="*/ 419715 w 681473"/>
              <a:gd name="connsiteY1-548" fmla="*/ 13944 h 367803"/>
              <a:gd name="connsiteX2-549" fmla="*/ 681473 w 681473"/>
              <a:gd name="connsiteY2-550" fmla="*/ 345470 h 367803"/>
              <a:gd name="connsiteX3-551" fmla="*/ 2821 w 681473"/>
              <a:gd name="connsiteY3-552" fmla="*/ 367080 h 367803"/>
              <a:gd name="connsiteX4-553" fmla="*/ 66722 w 681473"/>
              <a:gd name="connsiteY4-554" fmla="*/ 138233 h 367803"/>
              <a:gd name="connsiteX0-555" fmla="*/ 92744 w 681473"/>
              <a:gd name="connsiteY0-556" fmla="*/ 103629 h 368404"/>
              <a:gd name="connsiteX1-557" fmla="*/ 419715 w 681473"/>
              <a:gd name="connsiteY1-558" fmla="*/ 14342 h 368404"/>
              <a:gd name="connsiteX2-559" fmla="*/ 681473 w 681473"/>
              <a:gd name="connsiteY2-560" fmla="*/ 351630 h 368404"/>
              <a:gd name="connsiteX3-561" fmla="*/ 2821 w 681473"/>
              <a:gd name="connsiteY3-562" fmla="*/ 367478 h 368404"/>
              <a:gd name="connsiteX4-563" fmla="*/ 66722 w 681473"/>
              <a:gd name="connsiteY4-564" fmla="*/ 138631 h 368404"/>
              <a:gd name="connsiteX0-565" fmla="*/ 92744 w 681473"/>
              <a:gd name="connsiteY0-566" fmla="*/ 103629 h 368404"/>
              <a:gd name="connsiteX1-567" fmla="*/ 419715 w 681473"/>
              <a:gd name="connsiteY1-568" fmla="*/ 14342 h 368404"/>
              <a:gd name="connsiteX2-569" fmla="*/ 681473 w 681473"/>
              <a:gd name="connsiteY2-570" fmla="*/ 351630 h 368404"/>
              <a:gd name="connsiteX3-571" fmla="*/ 2821 w 681473"/>
              <a:gd name="connsiteY3-572" fmla="*/ 367478 h 368404"/>
              <a:gd name="connsiteX4-573" fmla="*/ 66722 w 681473"/>
              <a:gd name="connsiteY4-574" fmla="*/ 138631 h 368404"/>
              <a:gd name="connsiteX5-575" fmla="*/ 92744 w 681473"/>
              <a:gd name="connsiteY5-576" fmla="*/ 103629 h 368404"/>
              <a:gd name="connsiteX0-577" fmla="*/ 127244 w 715973"/>
              <a:gd name="connsiteY0-578" fmla="*/ 101535 h 366310"/>
              <a:gd name="connsiteX1-579" fmla="*/ 454215 w 715973"/>
              <a:gd name="connsiteY1-580" fmla="*/ 12248 h 366310"/>
              <a:gd name="connsiteX2-581" fmla="*/ 715973 w 715973"/>
              <a:gd name="connsiteY2-582" fmla="*/ 349536 h 366310"/>
              <a:gd name="connsiteX3-583" fmla="*/ 37321 w 715973"/>
              <a:gd name="connsiteY3-584" fmla="*/ 365384 h 366310"/>
              <a:gd name="connsiteX4-585" fmla="*/ 127244 w 715973"/>
              <a:gd name="connsiteY4-586" fmla="*/ 101535 h 366310"/>
              <a:gd name="connsiteX0-587" fmla="*/ 89937 w 678666"/>
              <a:gd name="connsiteY0-588" fmla="*/ 101535 h 366310"/>
              <a:gd name="connsiteX1-589" fmla="*/ 416908 w 678666"/>
              <a:gd name="connsiteY1-590" fmla="*/ 12248 h 366310"/>
              <a:gd name="connsiteX2-591" fmla="*/ 678666 w 678666"/>
              <a:gd name="connsiteY2-592" fmla="*/ 349536 h 366310"/>
              <a:gd name="connsiteX3-593" fmla="*/ 14 w 678666"/>
              <a:gd name="connsiteY3-594" fmla="*/ 365384 h 366310"/>
              <a:gd name="connsiteX4-595" fmla="*/ 89937 w 678666"/>
              <a:gd name="connsiteY4-596" fmla="*/ 101535 h 366310"/>
              <a:gd name="connsiteX0-597" fmla="*/ 104704 w 678661"/>
              <a:gd name="connsiteY0-598" fmla="*/ 101536 h 366310"/>
              <a:gd name="connsiteX1-599" fmla="*/ 416903 w 678661"/>
              <a:gd name="connsiteY1-600" fmla="*/ 12248 h 366310"/>
              <a:gd name="connsiteX2-601" fmla="*/ 678661 w 678661"/>
              <a:gd name="connsiteY2-602" fmla="*/ 349536 h 366310"/>
              <a:gd name="connsiteX3-603" fmla="*/ 9 w 678661"/>
              <a:gd name="connsiteY3-604" fmla="*/ 365384 h 366310"/>
              <a:gd name="connsiteX4-605" fmla="*/ 104704 w 678661"/>
              <a:gd name="connsiteY4-606" fmla="*/ 101536 h 366310"/>
              <a:gd name="connsiteX0-607" fmla="*/ 104704 w 678661"/>
              <a:gd name="connsiteY0-608" fmla="*/ 98979 h 363753"/>
              <a:gd name="connsiteX1-609" fmla="*/ 425766 w 678661"/>
              <a:gd name="connsiteY1-610" fmla="*/ 12573 h 363753"/>
              <a:gd name="connsiteX2-611" fmla="*/ 678661 w 678661"/>
              <a:gd name="connsiteY2-612" fmla="*/ 346979 h 363753"/>
              <a:gd name="connsiteX3-613" fmla="*/ 9 w 678661"/>
              <a:gd name="connsiteY3-614" fmla="*/ 362827 h 363753"/>
              <a:gd name="connsiteX4-615" fmla="*/ 104704 w 678661"/>
              <a:gd name="connsiteY4-616" fmla="*/ 98979 h 363753"/>
              <a:gd name="connsiteX0-617" fmla="*/ 104704 w 678661"/>
              <a:gd name="connsiteY0-618" fmla="*/ 97288 h 362062"/>
              <a:gd name="connsiteX1-619" fmla="*/ 425766 w 678661"/>
              <a:gd name="connsiteY1-620" fmla="*/ 10882 h 362062"/>
              <a:gd name="connsiteX2-621" fmla="*/ 678661 w 678661"/>
              <a:gd name="connsiteY2-622" fmla="*/ 345288 h 362062"/>
              <a:gd name="connsiteX3-623" fmla="*/ 9 w 678661"/>
              <a:gd name="connsiteY3-624" fmla="*/ 361136 h 362062"/>
              <a:gd name="connsiteX4-625" fmla="*/ 104704 w 678661"/>
              <a:gd name="connsiteY4-626" fmla="*/ 97288 h 3620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78661" h="362062">
                <a:moveTo>
                  <a:pt x="104704" y="97288"/>
                </a:moveTo>
                <a:cubicBezTo>
                  <a:pt x="174186" y="38432"/>
                  <a:pt x="325675" y="-26131"/>
                  <a:pt x="425766" y="10882"/>
                </a:cubicBezTo>
                <a:cubicBezTo>
                  <a:pt x="525857" y="47895"/>
                  <a:pt x="673547" y="136619"/>
                  <a:pt x="678661" y="345288"/>
                </a:cubicBezTo>
                <a:cubicBezTo>
                  <a:pt x="567079" y="349404"/>
                  <a:pt x="151213" y="366145"/>
                  <a:pt x="9" y="361136"/>
                </a:cubicBezTo>
                <a:cubicBezTo>
                  <a:pt x="-619" y="296755"/>
                  <a:pt x="35222" y="156144"/>
                  <a:pt x="104704" y="97288"/>
                </a:cubicBezTo>
                <a:close/>
              </a:path>
            </a:pathLst>
          </a:custGeom>
          <a:noFill/>
          <a:ln w="31750" cap="rnd">
            <a:solidFill>
              <a:srgbClr val="4D4D4D"/>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72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63" name="文本框 62"/>
          <p:cNvSpPr txBox="1"/>
          <p:nvPr/>
        </p:nvSpPr>
        <p:spPr>
          <a:xfrm>
            <a:off x="6521998" y="2270103"/>
            <a:ext cx="914033" cy="1200329"/>
          </a:xfrm>
          <a:prstGeom prst="rect">
            <a:avLst/>
          </a:prstGeom>
          <a:noFill/>
          <a:effectLst/>
        </p:spPr>
        <p:txBody>
          <a:bodyPr wrap="none" rtlCol="0">
            <a:spAutoFit/>
          </a:bodyPr>
          <a:lstStyle/>
          <a:p>
            <a:r>
              <a:rPr lang="en-US" altLang="zh-CN" sz="7200" dirty="0">
                <a:solidFill>
                  <a:srgbClr val="4D4D4D"/>
                </a:solidFill>
                <a:latin typeface="方正静蕾简体" panose="02000000000000000000" pitchFamily="2" charset="-122"/>
                <a:ea typeface="方正静蕾简体" panose="02000000000000000000" pitchFamily="2" charset="-122"/>
              </a:rPr>
              <a:t>02</a:t>
            </a:r>
            <a:endParaRPr lang="zh-CN" altLang="en-US" sz="7200" dirty="0">
              <a:solidFill>
                <a:srgbClr val="4D4D4D"/>
              </a:solidFill>
              <a:latin typeface="方正静蕾简体" panose="02000000000000000000" pitchFamily="2" charset="-122"/>
              <a:ea typeface="方正静蕾简体" panose="02000000000000000000" pitchFamily="2" charset="-122"/>
            </a:endParaRPr>
          </a:p>
        </p:txBody>
      </p:sp>
      <p:sp>
        <p:nvSpPr>
          <p:cNvPr id="72" name="文本框 71"/>
          <p:cNvSpPr txBox="1"/>
          <p:nvPr/>
        </p:nvSpPr>
        <p:spPr>
          <a:xfrm>
            <a:off x="6705982" y="3171364"/>
            <a:ext cx="543739" cy="335798"/>
          </a:xfrm>
          <a:prstGeom prst="rect">
            <a:avLst/>
          </a:prstGeom>
          <a:noFill/>
        </p:spPr>
        <p:txBody>
          <a:bodyPr wrap="square" rtlCol="0">
            <a:spAutoFit/>
          </a:bodyPr>
          <a:lstStyle>
            <a:defPPr>
              <a:defRPr lang="zh-CN"/>
            </a:defPPr>
            <a:lvl1pPr algn="just">
              <a:lnSpc>
                <a:spcPct val="125000"/>
              </a:lnSpc>
              <a:defRPr sz="1400">
                <a:solidFill>
                  <a:schemeClr val="tx2"/>
                </a:solidFill>
                <a:latin typeface="华文细黑" panose="02010600040101010101" pitchFamily="2" charset="-122"/>
                <a:ea typeface="华文细黑" panose="02010600040101010101" pitchFamily="2" charset="-122"/>
              </a:defRPr>
            </a:lvl1pPr>
          </a:lstStyle>
          <a:p>
            <a:r>
              <a:rPr lang="zh-CN" altLang="en-US" b="1" dirty="0">
                <a:solidFill>
                  <a:srgbClr val="4D4D4D"/>
                </a:solidFill>
              </a:rPr>
              <a:t>文字</a:t>
            </a:r>
            <a:endParaRPr lang="zh-CN" altLang="en-US" b="1" dirty="0">
              <a:solidFill>
                <a:srgbClr val="4D4D4D"/>
              </a:solidFill>
            </a:endParaRPr>
          </a:p>
        </p:txBody>
      </p:sp>
      <p:sp>
        <p:nvSpPr>
          <p:cNvPr id="73" name="椭圆 31"/>
          <p:cNvSpPr/>
          <p:nvPr/>
        </p:nvSpPr>
        <p:spPr>
          <a:xfrm rot="16200000">
            <a:off x="9732099" y="2560795"/>
            <a:ext cx="1634648" cy="89426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88667 w 660227"/>
              <a:gd name="connsiteY0-334" fmla="*/ 94944 h 649385"/>
              <a:gd name="connsiteX1-335" fmla="*/ 410712 w 660227"/>
              <a:gd name="connsiteY1-336" fmla="*/ 10584 h 649385"/>
              <a:gd name="connsiteX2-337" fmla="*/ 659670 w 660227"/>
              <a:gd name="connsiteY2-338" fmla="*/ 332862 h 649385"/>
              <a:gd name="connsiteX3-339" fmla="*/ 331423 w 660227"/>
              <a:gd name="connsiteY3-340" fmla="*/ 649385 h 649385"/>
              <a:gd name="connsiteX4-341" fmla="*/ 3176 w 660227"/>
              <a:gd name="connsiteY4-342" fmla="*/ 332862 h 649385"/>
              <a:gd name="connsiteX5-343" fmla="*/ 62645 w 660227"/>
              <a:gd name="connsiteY5-344" fmla="*/ 129946 h 649385"/>
              <a:gd name="connsiteX0-345" fmla="*/ 88667 w 660227"/>
              <a:gd name="connsiteY0-346" fmla="*/ 98736 h 653177"/>
              <a:gd name="connsiteX1-347" fmla="*/ 410712 w 660227"/>
              <a:gd name="connsiteY1-348" fmla="*/ 14376 h 653177"/>
              <a:gd name="connsiteX2-349" fmla="*/ 659670 w 660227"/>
              <a:gd name="connsiteY2-350" fmla="*/ 336654 h 653177"/>
              <a:gd name="connsiteX3-351" fmla="*/ 331423 w 660227"/>
              <a:gd name="connsiteY3-352" fmla="*/ 653177 h 653177"/>
              <a:gd name="connsiteX4-353" fmla="*/ 3176 w 660227"/>
              <a:gd name="connsiteY4-354" fmla="*/ 336654 h 653177"/>
              <a:gd name="connsiteX5-355" fmla="*/ 62645 w 660227"/>
              <a:gd name="connsiteY5-356" fmla="*/ 133738 h 653177"/>
              <a:gd name="connsiteX0-357" fmla="*/ 88667 w 660338"/>
              <a:gd name="connsiteY0-358" fmla="*/ 92619 h 647060"/>
              <a:gd name="connsiteX1-359" fmla="*/ 410712 w 660338"/>
              <a:gd name="connsiteY1-360" fmla="*/ 8259 h 647060"/>
              <a:gd name="connsiteX2-361" fmla="*/ 659670 w 660338"/>
              <a:gd name="connsiteY2-362" fmla="*/ 330537 h 647060"/>
              <a:gd name="connsiteX3-363" fmla="*/ 331423 w 660338"/>
              <a:gd name="connsiteY3-364" fmla="*/ 647060 h 647060"/>
              <a:gd name="connsiteX4-365" fmla="*/ 3176 w 660338"/>
              <a:gd name="connsiteY4-366" fmla="*/ 330537 h 647060"/>
              <a:gd name="connsiteX5-367" fmla="*/ 62645 w 660338"/>
              <a:gd name="connsiteY5-368" fmla="*/ 127621 h 647060"/>
              <a:gd name="connsiteX0-369" fmla="*/ 88667 w 660338"/>
              <a:gd name="connsiteY0-370" fmla="*/ 92619 h 647060"/>
              <a:gd name="connsiteX1-371" fmla="*/ 410712 w 660338"/>
              <a:gd name="connsiteY1-372" fmla="*/ 8259 h 647060"/>
              <a:gd name="connsiteX2-373" fmla="*/ 659670 w 660338"/>
              <a:gd name="connsiteY2-374" fmla="*/ 330537 h 647060"/>
              <a:gd name="connsiteX3-375" fmla="*/ 331423 w 660338"/>
              <a:gd name="connsiteY3-376" fmla="*/ 647060 h 647060"/>
              <a:gd name="connsiteX4-377" fmla="*/ 3176 w 660338"/>
              <a:gd name="connsiteY4-378" fmla="*/ 330537 h 647060"/>
              <a:gd name="connsiteX5-379" fmla="*/ 62645 w 660338"/>
              <a:gd name="connsiteY5-380" fmla="*/ 127621 h 647060"/>
              <a:gd name="connsiteX0-381" fmla="*/ 88667 w 660440"/>
              <a:gd name="connsiteY0-382" fmla="*/ 92619 h 647060"/>
              <a:gd name="connsiteX1-383" fmla="*/ 410712 w 660440"/>
              <a:gd name="connsiteY1-384" fmla="*/ 8259 h 647060"/>
              <a:gd name="connsiteX2-385" fmla="*/ 659670 w 660440"/>
              <a:gd name="connsiteY2-386" fmla="*/ 330537 h 647060"/>
              <a:gd name="connsiteX3-387" fmla="*/ 331423 w 660440"/>
              <a:gd name="connsiteY3-388" fmla="*/ 647060 h 647060"/>
              <a:gd name="connsiteX4-389" fmla="*/ 3176 w 660440"/>
              <a:gd name="connsiteY4-390" fmla="*/ 330537 h 647060"/>
              <a:gd name="connsiteX5-391" fmla="*/ 62645 w 660440"/>
              <a:gd name="connsiteY5-392" fmla="*/ 127621 h 647060"/>
              <a:gd name="connsiteX0-393" fmla="*/ 88667 w 660843"/>
              <a:gd name="connsiteY0-394" fmla="*/ 96957 h 651398"/>
              <a:gd name="connsiteX1-395" fmla="*/ 415638 w 660843"/>
              <a:gd name="connsiteY1-396" fmla="*/ 7670 h 651398"/>
              <a:gd name="connsiteX2-397" fmla="*/ 659670 w 660843"/>
              <a:gd name="connsiteY2-398" fmla="*/ 334875 h 651398"/>
              <a:gd name="connsiteX3-399" fmla="*/ 331423 w 660843"/>
              <a:gd name="connsiteY3-400" fmla="*/ 651398 h 651398"/>
              <a:gd name="connsiteX4-401" fmla="*/ 3176 w 660843"/>
              <a:gd name="connsiteY4-402" fmla="*/ 334875 h 651398"/>
              <a:gd name="connsiteX5-403" fmla="*/ 62645 w 660843"/>
              <a:gd name="connsiteY5-404" fmla="*/ 131959 h 651398"/>
              <a:gd name="connsiteX0-405" fmla="*/ 88667 w 660991"/>
              <a:gd name="connsiteY0-406" fmla="*/ 96957 h 651398"/>
              <a:gd name="connsiteX1-407" fmla="*/ 415638 w 660991"/>
              <a:gd name="connsiteY1-408" fmla="*/ 7670 h 651398"/>
              <a:gd name="connsiteX2-409" fmla="*/ 659670 w 660991"/>
              <a:gd name="connsiteY2-410" fmla="*/ 334875 h 651398"/>
              <a:gd name="connsiteX3-411" fmla="*/ 331423 w 660991"/>
              <a:gd name="connsiteY3-412" fmla="*/ 651398 h 651398"/>
              <a:gd name="connsiteX4-413" fmla="*/ 3176 w 660991"/>
              <a:gd name="connsiteY4-414" fmla="*/ 334875 h 651398"/>
              <a:gd name="connsiteX5-415" fmla="*/ 62645 w 660991"/>
              <a:gd name="connsiteY5-416" fmla="*/ 131959 h 651398"/>
              <a:gd name="connsiteX0-417" fmla="*/ 88667 w 659672"/>
              <a:gd name="connsiteY0-418" fmla="*/ 96957 h 651398"/>
              <a:gd name="connsiteX1-419" fmla="*/ 415638 w 659672"/>
              <a:gd name="connsiteY1-420" fmla="*/ 7670 h 651398"/>
              <a:gd name="connsiteX2-421" fmla="*/ 659670 w 659672"/>
              <a:gd name="connsiteY2-422" fmla="*/ 334875 h 651398"/>
              <a:gd name="connsiteX3-423" fmla="*/ 331423 w 659672"/>
              <a:gd name="connsiteY3-424" fmla="*/ 651398 h 651398"/>
              <a:gd name="connsiteX4-425" fmla="*/ 3176 w 659672"/>
              <a:gd name="connsiteY4-426" fmla="*/ 334875 h 651398"/>
              <a:gd name="connsiteX5-427" fmla="*/ 62645 w 659672"/>
              <a:gd name="connsiteY5-428" fmla="*/ 131959 h 651398"/>
              <a:gd name="connsiteX0-429" fmla="*/ 88667 w 660991"/>
              <a:gd name="connsiteY0-430" fmla="*/ 96957 h 651398"/>
              <a:gd name="connsiteX1-431" fmla="*/ 415638 w 660991"/>
              <a:gd name="connsiteY1-432" fmla="*/ 7670 h 651398"/>
              <a:gd name="connsiteX2-433" fmla="*/ 659670 w 660991"/>
              <a:gd name="connsiteY2-434" fmla="*/ 334875 h 651398"/>
              <a:gd name="connsiteX3-435" fmla="*/ 331423 w 660991"/>
              <a:gd name="connsiteY3-436" fmla="*/ 651398 h 651398"/>
              <a:gd name="connsiteX4-437" fmla="*/ 3176 w 660991"/>
              <a:gd name="connsiteY4-438" fmla="*/ 334875 h 651398"/>
              <a:gd name="connsiteX5-439" fmla="*/ 62645 w 660991"/>
              <a:gd name="connsiteY5-440" fmla="*/ 131959 h 651398"/>
              <a:gd name="connsiteX0-441" fmla="*/ 88667 w 660843"/>
              <a:gd name="connsiteY0-442" fmla="*/ 98912 h 653353"/>
              <a:gd name="connsiteX1-443" fmla="*/ 415638 w 660843"/>
              <a:gd name="connsiteY1-444" fmla="*/ 9625 h 653353"/>
              <a:gd name="connsiteX2-445" fmla="*/ 659670 w 660843"/>
              <a:gd name="connsiteY2-446" fmla="*/ 336830 h 653353"/>
              <a:gd name="connsiteX3-447" fmla="*/ 331423 w 660843"/>
              <a:gd name="connsiteY3-448" fmla="*/ 653353 h 653353"/>
              <a:gd name="connsiteX4-449" fmla="*/ 3176 w 660843"/>
              <a:gd name="connsiteY4-450" fmla="*/ 336830 h 653353"/>
              <a:gd name="connsiteX5-451" fmla="*/ 62645 w 660843"/>
              <a:gd name="connsiteY5-452" fmla="*/ 133914 h 653353"/>
              <a:gd name="connsiteX0-453" fmla="*/ 88667 w 660203"/>
              <a:gd name="connsiteY0-454" fmla="*/ 98912 h 653353"/>
              <a:gd name="connsiteX1-455" fmla="*/ 415638 w 660203"/>
              <a:gd name="connsiteY1-456" fmla="*/ 9625 h 653353"/>
              <a:gd name="connsiteX2-457" fmla="*/ 659670 w 660203"/>
              <a:gd name="connsiteY2-458" fmla="*/ 336830 h 653353"/>
              <a:gd name="connsiteX3-459" fmla="*/ 331423 w 660203"/>
              <a:gd name="connsiteY3-460" fmla="*/ 653353 h 653353"/>
              <a:gd name="connsiteX4-461" fmla="*/ 3176 w 660203"/>
              <a:gd name="connsiteY4-462" fmla="*/ 336830 h 653353"/>
              <a:gd name="connsiteX5-463" fmla="*/ 62645 w 660203"/>
              <a:gd name="connsiteY5-464" fmla="*/ 133914 h 653353"/>
              <a:gd name="connsiteX0-465" fmla="*/ 88667 w 675528"/>
              <a:gd name="connsiteY0-466" fmla="*/ 98912 h 370405"/>
              <a:gd name="connsiteX1-467" fmla="*/ 415638 w 675528"/>
              <a:gd name="connsiteY1-468" fmla="*/ 9625 h 370405"/>
              <a:gd name="connsiteX2-469" fmla="*/ 659670 w 675528"/>
              <a:gd name="connsiteY2-470" fmla="*/ 336830 h 370405"/>
              <a:gd name="connsiteX3-471" fmla="*/ 3176 w 675528"/>
              <a:gd name="connsiteY3-472" fmla="*/ 336830 h 370405"/>
              <a:gd name="connsiteX4-473" fmla="*/ 62645 w 675528"/>
              <a:gd name="connsiteY4-474" fmla="*/ 133914 h 370405"/>
              <a:gd name="connsiteX0-475" fmla="*/ 88667 w 689910"/>
              <a:gd name="connsiteY0-476" fmla="*/ 103231 h 377319"/>
              <a:gd name="connsiteX1-477" fmla="*/ 415638 w 689910"/>
              <a:gd name="connsiteY1-478" fmla="*/ 13944 h 377319"/>
              <a:gd name="connsiteX2-479" fmla="*/ 677396 w 689910"/>
              <a:gd name="connsiteY2-480" fmla="*/ 345470 h 377319"/>
              <a:gd name="connsiteX3-481" fmla="*/ 3176 w 689910"/>
              <a:gd name="connsiteY3-482" fmla="*/ 341149 h 377319"/>
              <a:gd name="connsiteX4-483" fmla="*/ 62645 w 689910"/>
              <a:gd name="connsiteY4-484" fmla="*/ 138233 h 377319"/>
              <a:gd name="connsiteX0-485" fmla="*/ 88667 w 689910"/>
              <a:gd name="connsiteY0-486" fmla="*/ 103231 h 377319"/>
              <a:gd name="connsiteX1-487" fmla="*/ 415638 w 689910"/>
              <a:gd name="connsiteY1-488" fmla="*/ 13944 h 377319"/>
              <a:gd name="connsiteX2-489" fmla="*/ 677396 w 689910"/>
              <a:gd name="connsiteY2-490" fmla="*/ 345470 h 377319"/>
              <a:gd name="connsiteX3-491" fmla="*/ 3176 w 689910"/>
              <a:gd name="connsiteY3-492" fmla="*/ 341149 h 377319"/>
              <a:gd name="connsiteX4-493" fmla="*/ 62645 w 689910"/>
              <a:gd name="connsiteY4-494" fmla="*/ 138233 h 377319"/>
              <a:gd name="connsiteX0-495" fmla="*/ 88667 w 677419"/>
              <a:gd name="connsiteY0-496" fmla="*/ 103231 h 377319"/>
              <a:gd name="connsiteX1-497" fmla="*/ 415638 w 677419"/>
              <a:gd name="connsiteY1-498" fmla="*/ 13944 h 377319"/>
              <a:gd name="connsiteX2-499" fmla="*/ 677396 w 677419"/>
              <a:gd name="connsiteY2-500" fmla="*/ 345470 h 377319"/>
              <a:gd name="connsiteX3-501" fmla="*/ 3176 w 677419"/>
              <a:gd name="connsiteY3-502" fmla="*/ 341149 h 377319"/>
              <a:gd name="connsiteX4-503" fmla="*/ 62645 w 677419"/>
              <a:gd name="connsiteY4-504" fmla="*/ 138233 h 377319"/>
              <a:gd name="connsiteX0-505" fmla="*/ 88667 w 677396"/>
              <a:gd name="connsiteY0-506" fmla="*/ 103231 h 377319"/>
              <a:gd name="connsiteX1-507" fmla="*/ 415638 w 677396"/>
              <a:gd name="connsiteY1-508" fmla="*/ 13944 h 377319"/>
              <a:gd name="connsiteX2-509" fmla="*/ 677396 w 677396"/>
              <a:gd name="connsiteY2-510" fmla="*/ 345470 h 377319"/>
              <a:gd name="connsiteX3-511" fmla="*/ 3176 w 677396"/>
              <a:gd name="connsiteY3-512" fmla="*/ 341149 h 377319"/>
              <a:gd name="connsiteX4-513" fmla="*/ 62645 w 677396"/>
              <a:gd name="connsiteY4-514" fmla="*/ 138233 h 377319"/>
              <a:gd name="connsiteX0-515" fmla="*/ 88667 w 677396"/>
              <a:gd name="connsiteY0-516" fmla="*/ 103231 h 361543"/>
              <a:gd name="connsiteX1-517" fmla="*/ 415638 w 677396"/>
              <a:gd name="connsiteY1-518" fmla="*/ 13944 h 361543"/>
              <a:gd name="connsiteX2-519" fmla="*/ 677396 w 677396"/>
              <a:gd name="connsiteY2-520" fmla="*/ 345470 h 361543"/>
              <a:gd name="connsiteX3-521" fmla="*/ 3176 w 677396"/>
              <a:gd name="connsiteY3-522" fmla="*/ 341149 h 361543"/>
              <a:gd name="connsiteX4-523" fmla="*/ 62645 w 677396"/>
              <a:gd name="connsiteY4-524" fmla="*/ 138233 h 361543"/>
              <a:gd name="connsiteX0-525" fmla="*/ 88667 w 677396"/>
              <a:gd name="connsiteY0-526" fmla="*/ 103231 h 358477"/>
              <a:gd name="connsiteX1-527" fmla="*/ 415638 w 677396"/>
              <a:gd name="connsiteY1-528" fmla="*/ 13944 h 358477"/>
              <a:gd name="connsiteX2-529" fmla="*/ 677396 w 677396"/>
              <a:gd name="connsiteY2-530" fmla="*/ 345470 h 358477"/>
              <a:gd name="connsiteX3-531" fmla="*/ 3176 w 677396"/>
              <a:gd name="connsiteY3-532" fmla="*/ 341149 h 358477"/>
              <a:gd name="connsiteX4-533" fmla="*/ 62645 w 677396"/>
              <a:gd name="connsiteY4-534" fmla="*/ 138233 h 358477"/>
              <a:gd name="connsiteX0-535" fmla="*/ 92744 w 681473"/>
              <a:gd name="connsiteY0-536" fmla="*/ 103231 h 378552"/>
              <a:gd name="connsiteX1-537" fmla="*/ 419715 w 681473"/>
              <a:gd name="connsiteY1-538" fmla="*/ 13944 h 378552"/>
              <a:gd name="connsiteX2-539" fmla="*/ 681473 w 681473"/>
              <a:gd name="connsiteY2-540" fmla="*/ 345470 h 378552"/>
              <a:gd name="connsiteX3-541" fmla="*/ 2821 w 681473"/>
              <a:gd name="connsiteY3-542" fmla="*/ 367080 h 378552"/>
              <a:gd name="connsiteX4-543" fmla="*/ 66722 w 681473"/>
              <a:gd name="connsiteY4-544" fmla="*/ 138233 h 378552"/>
              <a:gd name="connsiteX0-545" fmla="*/ 92744 w 681473"/>
              <a:gd name="connsiteY0-546" fmla="*/ 103231 h 367803"/>
              <a:gd name="connsiteX1-547" fmla="*/ 419715 w 681473"/>
              <a:gd name="connsiteY1-548" fmla="*/ 13944 h 367803"/>
              <a:gd name="connsiteX2-549" fmla="*/ 681473 w 681473"/>
              <a:gd name="connsiteY2-550" fmla="*/ 345470 h 367803"/>
              <a:gd name="connsiteX3-551" fmla="*/ 2821 w 681473"/>
              <a:gd name="connsiteY3-552" fmla="*/ 367080 h 367803"/>
              <a:gd name="connsiteX4-553" fmla="*/ 66722 w 681473"/>
              <a:gd name="connsiteY4-554" fmla="*/ 138233 h 367803"/>
              <a:gd name="connsiteX0-555" fmla="*/ 92744 w 681473"/>
              <a:gd name="connsiteY0-556" fmla="*/ 103629 h 368404"/>
              <a:gd name="connsiteX1-557" fmla="*/ 419715 w 681473"/>
              <a:gd name="connsiteY1-558" fmla="*/ 14342 h 368404"/>
              <a:gd name="connsiteX2-559" fmla="*/ 681473 w 681473"/>
              <a:gd name="connsiteY2-560" fmla="*/ 351630 h 368404"/>
              <a:gd name="connsiteX3-561" fmla="*/ 2821 w 681473"/>
              <a:gd name="connsiteY3-562" fmla="*/ 367478 h 368404"/>
              <a:gd name="connsiteX4-563" fmla="*/ 66722 w 681473"/>
              <a:gd name="connsiteY4-564" fmla="*/ 138631 h 368404"/>
              <a:gd name="connsiteX0-565" fmla="*/ 92744 w 681473"/>
              <a:gd name="connsiteY0-566" fmla="*/ 103629 h 368404"/>
              <a:gd name="connsiteX1-567" fmla="*/ 419715 w 681473"/>
              <a:gd name="connsiteY1-568" fmla="*/ 14342 h 368404"/>
              <a:gd name="connsiteX2-569" fmla="*/ 681473 w 681473"/>
              <a:gd name="connsiteY2-570" fmla="*/ 351630 h 368404"/>
              <a:gd name="connsiteX3-571" fmla="*/ 2821 w 681473"/>
              <a:gd name="connsiteY3-572" fmla="*/ 367478 h 368404"/>
              <a:gd name="connsiteX4-573" fmla="*/ 66722 w 681473"/>
              <a:gd name="connsiteY4-574" fmla="*/ 138631 h 368404"/>
              <a:gd name="connsiteX5-575" fmla="*/ 92744 w 681473"/>
              <a:gd name="connsiteY5-576" fmla="*/ 103629 h 368404"/>
              <a:gd name="connsiteX0-577" fmla="*/ 127244 w 715973"/>
              <a:gd name="connsiteY0-578" fmla="*/ 101535 h 366310"/>
              <a:gd name="connsiteX1-579" fmla="*/ 454215 w 715973"/>
              <a:gd name="connsiteY1-580" fmla="*/ 12248 h 366310"/>
              <a:gd name="connsiteX2-581" fmla="*/ 715973 w 715973"/>
              <a:gd name="connsiteY2-582" fmla="*/ 349536 h 366310"/>
              <a:gd name="connsiteX3-583" fmla="*/ 37321 w 715973"/>
              <a:gd name="connsiteY3-584" fmla="*/ 365384 h 366310"/>
              <a:gd name="connsiteX4-585" fmla="*/ 127244 w 715973"/>
              <a:gd name="connsiteY4-586" fmla="*/ 101535 h 366310"/>
              <a:gd name="connsiteX0-587" fmla="*/ 89937 w 678666"/>
              <a:gd name="connsiteY0-588" fmla="*/ 101535 h 366310"/>
              <a:gd name="connsiteX1-589" fmla="*/ 416908 w 678666"/>
              <a:gd name="connsiteY1-590" fmla="*/ 12248 h 366310"/>
              <a:gd name="connsiteX2-591" fmla="*/ 678666 w 678666"/>
              <a:gd name="connsiteY2-592" fmla="*/ 349536 h 366310"/>
              <a:gd name="connsiteX3-593" fmla="*/ 14 w 678666"/>
              <a:gd name="connsiteY3-594" fmla="*/ 365384 h 366310"/>
              <a:gd name="connsiteX4-595" fmla="*/ 89937 w 678666"/>
              <a:gd name="connsiteY4-596" fmla="*/ 101535 h 366310"/>
              <a:gd name="connsiteX0-597" fmla="*/ 104704 w 678661"/>
              <a:gd name="connsiteY0-598" fmla="*/ 101536 h 366310"/>
              <a:gd name="connsiteX1-599" fmla="*/ 416903 w 678661"/>
              <a:gd name="connsiteY1-600" fmla="*/ 12248 h 366310"/>
              <a:gd name="connsiteX2-601" fmla="*/ 678661 w 678661"/>
              <a:gd name="connsiteY2-602" fmla="*/ 349536 h 366310"/>
              <a:gd name="connsiteX3-603" fmla="*/ 9 w 678661"/>
              <a:gd name="connsiteY3-604" fmla="*/ 365384 h 366310"/>
              <a:gd name="connsiteX4-605" fmla="*/ 104704 w 678661"/>
              <a:gd name="connsiteY4-606" fmla="*/ 101536 h 366310"/>
              <a:gd name="connsiteX0-607" fmla="*/ 104704 w 678661"/>
              <a:gd name="connsiteY0-608" fmla="*/ 98979 h 363753"/>
              <a:gd name="connsiteX1-609" fmla="*/ 425766 w 678661"/>
              <a:gd name="connsiteY1-610" fmla="*/ 12573 h 363753"/>
              <a:gd name="connsiteX2-611" fmla="*/ 678661 w 678661"/>
              <a:gd name="connsiteY2-612" fmla="*/ 346979 h 363753"/>
              <a:gd name="connsiteX3-613" fmla="*/ 9 w 678661"/>
              <a:gd name="connsiteY3-614" fmla="*/ 362827 h 363753"/>
              <a:gd name="connsiteX4-615" fmla="*/ 104704 w 678661"/>
              <a:gd name="connsiteY4-616" fmla="*/ 98979 h 363753"/>
              <a:gd name="connsiteX0-617" fmla="*/ 104704 w 678661"/>
              <a:gd name="connsiteY0-618" fmla="*/ 97288 h 362062"/>
              <a:gd name="connsiteX1-619" fmla="*/ 425766 w 678661"/>
              <a:gd name="connsiteY1-620" fmla="*/ 10882 h 362062"/>
              <a:gd name="connsiteX2-621" fmla="*/ 678661 w 678661"/>
              <a:gd name="connsiteY2-622" fmla="*/ 345288 h 362062"/>
              <a:gd name="connsiteX3-623" fmla="*/ 9 w 678661"/>
              <a:gd name="connsiteY3-624" fmla="*/ 361136 h 362062"/>
              <a:gd name="connsiteX4-625" fmla="*/ 104704 w 678661"/>
              <a:gd name="connsiteY4-626" fmla="*/ 97288 h 3620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78661" h="362062">
                <a:moveTo>
                  <a:pt x="104704" y="97288"/>
                </a:moveTo>
                <a:cubicBezTo>
                  <a:pt x="174186" y="38432"/>
                  <a:pt x="325675" y="-26131"/>
                  <a:pt x="425766" y="10882"/>
                </a:cubicBezTo>
                <a:cubicBezTo>
                  <a:pt x="525857" y="47895"/>
                  <a:pt x="673547" y="136619"/>
                  <a:pt x="678661" y="345288"/>
                </a:cubicBezTo>
                <a:cubicBezTo>
                  <a:pt x="567079" y="349404"/>
                  <a:pt x="151213" y="366145"/>
                  <a:pt x="9" y="361136"/>
                </a:cubicBezTo>
                <a:cubicBezTo>
                  <a:pt x="-619" y="296755"/>
                  <a:pt x="35222" y="156144"/>
                  <a:pt x="104704" y="97288"/>
                </a:cubicBezTo>
                <a:close/>
              </a:path>
            </a:pathLst>
          </a:custGeom>
          <a:noFill/>
          <a:ln w="31750" cap="rnd">
            <a:solidFill>
              <a:srgbClr val="4D4D4D"/>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72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74" name="文本框 73"/>
          <p:cNvSpPr txBox="1"/>
          <p:nvPr/>
        </p:nvSpPr>
        <p:spPr>
          <a:xfrm>
            <a:off x="10151943" y="2270103"/>
            <a:ext cx="837089" cy="1200329"/>
          </a:xfrm>
          <a:prstGeom prst="rect">
            <a:avLst/>
          </a:prstGeom>
          <a:noFill/>
          <a:ln>
            <a:noFill/>
          </a:ln>
          <a:effectLst/>
        </p:spPr>
        <p:txBody>
          <a:bodyPr wrap="none" rtlCol="0">
            <a:spAutoFit/>
          </a:bodyPr>
          <a:lstStyle/>
          <a:p>
            <a:r>
              <a:rPr lang="en-US" altLang="zh-CN" sz="7200" dirty="0">
                <a:solidFill>
                  <a:srgbClr val="4D4D4D"/>
                </a:solidFill>
                <a:latin typeface="方正静蕾简体" panose="02000000000000000000" pitchFamily="2" charset="-122"/>
                <a:ea typeface="方正静蕾简体" panose="02000000000000000000" pitchFamily="2" charset="-122"/>
              </a:rPr>
              <a:t>03</a:t>
            </a:r>
            <a:endParaRPr lang="zh-CN" altLang="en-US" sz="7200" dirty="0">
              <a:solidFill>
                <a:srgbClr val="4D4D4D"/>
              </a:solidFill>
              <a:latin typeface="方正静蕾简体" panose="02000000000000000000" pitchFamily="2" charset="-122"/>
              <a:ea typeface="方正静蕾简体" panose="02000000000000000000" pitchFamily="2" charset="-122"/>
            </a:endParaRPr>
          </a:p>
        </p:txBody>
      </p:sp>
      <p:sp>
        <p:nvSpPr>
          <p:cNvPr id="75" name="文本框 74"/>
          <p:cNvSpPr txBox="1"/>
          <p:nvPr/>
        </p:nvSpPr>
        <p:spPr>
          <a:xfrm>
            <a:off x="10307791" y="3171364"/>
            <a:ext cx="543739" cy="361637"/>
          </a:xfrm>
          <a:prstGeom prst="rect">
            <a:avLst/>
          </a:prstGeom>
          <a:noFill/>
          <a:ln>
            <a:noFill/>
          </a:ln>
        </p:spPr>
        <p:txBody>
          <a:bodyPr wrap="square" rtlCol="0">
            <a:spAutoFit/>
          </a:bodyPr>
          <a:lstStyle>
            <a:defPPr>
              <a:defRPr lang="zh-CN"/>
            </a:defPPr>
            <a:lvl1pPr algn="just">
              <a:lnSpc>
                <a:spcPct val="125000"/>
              </a:lnSpc>
              <a:defRPr sz="1400">
                <a:solidFill>
                  <a:schemeClr val="tx2"/>
                </a:solidFill>
                <a:latin typeface="华文细黑" panose="02010600040101010101" pitchFamily="2" charset="-122"/>
                <a:ea typeface="华文细黑" panose="02010600040101010101" pitchFamily="2" charset="-122"/>
              </a:defRPr>
            </a:lvl1pPr>
          </a:lstStyle>
          <a:p>
            <a:r>
              <a:rPr lang="zh-CN" altLang="en-US" b="1" dirty="0">
                <a:solidFill>
                  <a:srgbClr val="4D4D4D"/>
                </a:solidFill>
              </a:rPr>
              <a:t>文字</a:t>
            </a:r>
            <a:endParaRPr lang="zh-CN" altLang="en-US" b="1" dirty="0">
              <a:solidFill>
                <a:srgbClr val="4D4D4D"/>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1"/>
          <a:stretch>
            <a:fillRect/>
          </a:stretch>
        </p:blipFill>
        <p:spPr>
          <a:xfrm>
            <a:off x="90535" y="91947"/>
            <a:ext cx="722220" cy="756007"/>
          </a:xfrm>
          <a:prstGeom prst="rect">
            <a:avLst/>
          </a:prstGeom>
        </p:spPr>
      </p:pic>
      <p:sp>
        <p:nvSpPr>
          <p:cNvPr id="93" name="文本框 92"/>
          <p:cNvSpPr txBox="1"/>
          <p:nvPr/>
        </p:nvSpPr>
        <p:spPr>
          <a:xfrm>
            <a:off x="1067839" y="216339"/>
            <a:ext cx="3467388" cy="584775"/>
          </a:xfrm>
          <a:prstGeom prst="rect">
            <a:avLst/>
          </a:prstGeom>
          <a:noFill/>
        </p:spPr>
        <p:txBody>
          <a:bodyPr wrap="square" rtlCol="0">
            <a:spAutoFit/>
          </a:bodyPr>
          <a:lstStyle/>
          <a:p>
            <a:pPr algn="dist"/>
            <a:r>
              <a:rPr lang="zh-CN" altLang="en-US" sz="3200" b="1" smtClean="0">
                <a:solidFill>
                  <a:schemeClr val="tx1">
                    <a:lumMod val="85000"/>
                    <a:lumOff val="15000"/>
                  </a:schemeClr>
                </a:solidFill>
                <a:latin typeface="方正静蕾简体" panose="02000000000000000000" pitchFamily="2" charset="-122"/>
                <a:ea typeface="方正静蕾简体" panose="02000000000000000000" pitchFamily="2" charset="-122"/>
              </a:rPr>
              <a:t>添加您的精彩标题</a:t>
            </a:r>
            <a:endParaRPr lang="zh-CN" altLang="en-US" sz="3200" b="1">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pic>
        <p:nvPicPr>
          <p:cNvPr id="47" name="图片 46"/>
          <p:cNvPicPr>
            <a:picLocks noChangeAspect="1"/>
          </p:cNvPicPr>
          <p:nvPr/>
        </p:nvPicPr>
        <p:blipFill rotWithShape="1">
          <a:blip r:embed="rId2" cstate="print">
            <a:extLst>
              <a:ext uri="{28A0092B-C50C-407E-A947-70E740481C1C}">
                <a14:useLocalDpi xmlns:a14="http://schemas.microsoft.com/office/drawing/2010/main" val="0"/>
              </a:ext>
            </a:extLst>
          </a:blip>
          <a:srcRect t="13104" r="1623" b="18167"/>
          <a:stretch>
            <a:fillRect/>
          </a:stretch>
        </p:blipFill>
        <p:spPr>
          <a:xfrm flipH="1">
            <a:off x="10293790" y="5591859"/>
            <a:ext cx="1543080" cy="1098850"/>
          </a:xfrm>
          <a:prstGeom prst="rect">
            <a:avLst/>
          </a:prstGeom>
        </p:spPr>
      </p:pic>
      <p:grpSp>
        <p:nvGrpSpPr>
          <p:cNvPr id="35" name="组合 34"/>
          <p:cNvGrpSpPr/>
          <p:nvPr/>
        </p:nvGrpSpPr>
        <p:grpSpPr>
          <a:xfrm>
            <a:off x="4159349" y="1692902"/>
            <a:ext cx="4533867" cy="3838257"/>
            <a:chOff x="2276180" y="3018507"/>
            <a:chExt cx="1974474" cy="1723500"/>
          </a:xfrm>
          <a:solidFill>
            <a:srgbClr val="FCFAF1"/>
          </a:solidFill>
        </p:grpSpPr>
        <p:sp>
          <p:nvSpPr>
            <p:cNvPr id="36" name="任意多边形 35"/>
            <p:cNvSpPr/>
            <p:nvPr/>
          </p:nvSpPr>
          <p:spPr>
            <a:xfrm rot="266204">
              <a:off x="2366963" y="3018507"/>
              <a:ext cx="1883691" cy="1723500"/>
            </a:xfrm>
            <a:custGeom>
              <a:avLst/>
              <a:gdLst>
                <a:gd name="connsiteX0" fmla="*/ 0 w 1360247"/>
                <a:gd name="connsiteY0" fmla="*/ 994884 h 1360644"/>
                <a:gd name="connsiteX1" fmla="*/ 937260 w 1360247"/>
                <a:gd name="connsiteY1" fmla="*/ 263364 h 1360644"/>
                <a:gd name="connsiteX2" fmla="*/ 754380 w 1360247"/>
                <a:gd name="connsiteY2" fmla="*/ 480534 h 1360644"/>
                <a:gd name="connsiteX3" fmla="*/ 1360170 w 1360247"/>
                <a:gd name="connsiteY3" fmla="*/ 474 h 1360644"/>
                <a:gd name="connsiteX4" fmla="*/ 800100 w 1360247"/>
                <a:gd name="connsiteY4" fmla="*/ 583404 h 1360644"/>
                <a:gd name="connsiteX5" fmla="*/ 1291590 w 1360247"/>
                <a:gd name="connsiteY5" fmla="*/ 206214 h 1360644"/>
                <a:gd name="connsiteX6" fmla="*/ 868680 w 1360247"/>
                <a:gd name="connsiteY6" fmla="*/ 674844 h 1360644"/>
                <a:gd name="connsiteX7" fmla="*/ 1131570 w 1360247"/>
                <a:gd name="connsiteY7" fmla="*/ 491964 h 1360644"/>
                <a:gd name="connsiteX8" fmla="*/ 285750 w 1360247"/>
                <a:gd name="connsiteY8" fmla="*/ 1360644 h 1360644"/>
                <a:gd name="connsiteX0-1" fmla="*/ 0 w 1361399"/>
                <a:gd name="connsiteY0-2" fmla="*/ 998561 h 1364321"/>
                <a:gd name="connsiteX1-3" fmla="*/ 937260 w 1361399"/>
                <a:gd name="connsiteY1-4" fmla="*/ 267041 h 1364321"/>
                <a:gd name="connsiteX2-5" fmla="*/ 754380 w 1361399"/>
                <a:gd name="connsiteY2-6" fmla="*/ 484211 h 1364321"/>
                <a:gd name="connsiteX3-7" fmla="*/ 1360170 w 1361399"/>
                <a:gd name="connsiteY3-8" fmla="*/ 4151 h 1364321"/>
                <a:gd name="connsiteX4-9" fmla="*/ 568167 w 1361399"/>
                <a:gd name="connsiteY4-10" fmla="*/ 808350 h 1364321"/>
                <a:gd name="connsiteX5-11" fmla="*/ 1291590 w 1361399"/>
                <a:gd name="connsiteY5-12" fmla="*/ 209891 h 1364321"/>
                <a:gd name="connsiteX6-13" fmla="*/ 868680 w 1361399"/>
                <a:gd name="connsiteY6-14" fmla="*/ 678521 h 1364321"/>
                <a:gd name="connsiteX7-15" fmla="*/ 1131570 w 1361399"/>
                <a:gd name="connsiteY7-16" fmla="*/ 495641 h 1364321"/>
                <a:gd name="connsiteX8-17" fmla="*/ 285750 w 1361399"/>
                <a:gd name="connsiteY8-18" fmla="*/ 1364321 h 1364321"/>
                <a:gd name="connsiteX0-19" fmla="*/ 0 w 1360202"/>
                <a:gd name="connsiteY0-20" fmla="*/ 994773 h 1360533"/>
                <a:gd name="connsiteX1-21" fmla="*/ 937260 w 1360202"/>
                <a:gd name="connsiteY1-22" fmla="*/ 263253 h 1360533"/>
                <a:gd name="connsiteX2-23" fmla="*/ 754380 w 1360202"/>
                <a:gd name="connsiteY2-24" fmla="*/ 480423 h 1360533"/>
                <a:gd name="connsiteX3-25" fmla="*/ 1360170 w 1360202"/>
                <a:gd name="connsiteY3-26" fmla="*/ 363 h 1360533"/>
                <a:gd name="connsiteX4-27" fmla="*/ 784104 w 1360202"/>
                <a:gd name="connsiteY4-28" fmla="*/ 569963 h 1360533"/>
                <a:gd name="connsiteX5-29" fmla="*/ 1291590 w 1360202"/>
                <a:gd name="connsiteY5-30" fmla="*/ 206103 h 1360533"/>
                <a:gd name="connsiteX6-31" fmla="*/ 868680 w 1360202"/>
                <a:gd name="connsiteY6-32" fmla="*/ 674733 h 1360533"/>
                <a:gd name="connsiteX7-33" fmla="*/ 1131570 w 1360202"/>
                <a:gd name="connsiteY7-34" fmla="*/ 491853 h 1360533"/>
                <a:gd name="connsiteX8-35" fmla="*/ 285750 w 1360202"/>
                <a:gd name="connsiteY8-36" fmla="*/ 1360533 h 1360533"/>
                <a:gd name="connsiteX0-37" fmla="*/ 0 w 1362238"/>
                <a:gd name="connsiteY0-38" fmla="*/ 995041 h 1360801"/>
                <a:gd name="connsiteX1-39" fmla="*/ 937260 w 1362238"/>
                <a:gd name="connsiteY1-40" fmla="*/ 263521 h 1360801"/>
                <a:gd name="connsiteX2-41" fmla="*/ 533112 w 1362238"/>
                <a:gd name="connsiteY2-42" fmla="*/ 701960 h 1360801"/>
                <a:gd name="connsiteX3-43" fmla="*/ 1360170 w 1362238"/>
                <a:gd name="connsiteY3-44" fmla="*/ 631 h 1360801"/>
                <a:gd name="connsiteX4-45" fmla="*/ 784104 w 1362238"/>
                <a:gd name="connsiteY4-46" fmla="*/ 570231 h 1360801"/>
                <a:gd name="connsiteX5-47" fmla="*/ 1291590 w 1362238"/>
                <a:gd name="connsiteY5-48" fmla="*/ 206371 h 1360801"/>
                <a:gd name="connsiteX6-49" fmla="*/ 868680 w 1362238"/>
                <a:gd name="connsiteY6-50" fmla="*/ 675001 h 1360801"/>
                <a:gd name="connsiteX7-51" fmla="*/ 1131570 w 1362238"/>
                <a:gd name="connsiteY7-52" fmla="*/ 492121 h 1360801"/>
                <a:gd name="connsiteX8-53" fmla="*/ 285750 w 1362238"/>
                <a:gd name="connsiteY8-54" fmla="*/ 1360801 h 1360801"/>
                <a:gd name="connsiteX0-55" fmla="*/ 0 w 1362582"/>
                <a:gd name="connsiteY0-56" fmla="*/ 994818 h 1360578"/>
                <a:gd name="connsiteX1-57" fmla="*/ 937260 w 1362582"/>
                <a:gd name="connsiteY1-58" fmla="*/ 263298 h 1360578"/>
                <a:gd name="connsiteX2-59" fmla="*/ 511785 w 1362582"/>
                <a:gd name="connsiteY2-60" fmla="*/ 675078 h 1360578"/>
                <a:gd name="connsiteX3-61" fmla="*/ 1360170 w 1362582"/>
                <a:gd name="connsiteY3-62" fmla="*/ 408 h 1360578"/>
                <a:gd name="connsiteX4-63" fmla="*/ 784104 w 1362582"/>
                <a:gd name="connsiteY4-64" fmla="*/ 570008 h 1360578"/>
                <a:gd name="connsiteX5-65" fmla="*/ 1291590 w 1362582"/>
                <a:gd name="connsiteY5-66" fmla="*/ 206148 h 1360578"/>
                <a:gd name="connsiteX6-67" fmla="*/ 868680 w 1362582"/>
                <a:gd name="connsiteY6-68" fmla="*/ 674778 h 1360578"/>
                <a:gd name="connsiteX7-69" fmla="*/ 1131570 w 1362582"/>
                <a:gd name="connsiteY7-70" fmla="*/ 491898 h 1360578"/>
                <a:gd name="connsiteX8-71" fmla="*/ 285750 w 1362582"/>
                <a:gd name="connsiteY8-72" fmla="*/ 1360578 h 1360578"/>
                <a:gd name="connsiteX0-73" fmla="*/ 0 w 1361657"/>
                <a:gd name="connsiteY0-74" fmla="*/ 994512 h 1360272"/>
                <a:gd name="connsiteX1-75" fmla="*/ 937260 w 1361657"/>
                <a:gd name="connsiteY1-76" fmla="*/ 262992 h 1360272"/>
                <a:gd name="connsiteX2-77" fmla="*/ 573100 w 1361657"/>
                <a:gd name="connsiteY2-78" fmla="*/ 621454 h 1360272"/>
                <a:gd name="connsiteX3-79" fmla="*/ 1360170 w 1361657"/>
                <a:gd name="connsiteY3-80" fmla="*/ 102 h 1360272"/>
                <a:gd name="connsiteX4-81" fmla="*/ 784104 w 1361657"/>
                <a:gd name="connsiteY4-82" fmla="*/ 569702 h 1360272"/>
                <a:gd name="connsiteX5-83" fmla="*/ 1291590 w 1361657"/>
                <a:gd name="connsiteY5-84" fmla="*/ 205842 h 1360272"/>
                <a:gd name="connsiteX6-85" fmla="*/ 868680 w 1361657"/>
                <a:gd name="connsiteY6-86" fmla="*/ 674472 h 1360272"/>
                <a:gd name="connsiteX7-87" fmla="*/ 1131570 w 1361657"/>
                <a:gd name="connsiteY7-88" fmla="*/ 491592 h 1360272"/>
                <a:gd name="connsiteX8-89" fmla="*/ 285750 w 1361657"/>
                <a:gd name="connsiteY8-90" fmla="*/ 1360272 h 1360272"/>
                <a:gd name="connsiteX0-91" fmla="*/ 0 w 1361657"/>
                <a:gd name="connsiteY0-92" fmla="*/ 994512 h 1360272"/>
                <a:gd name="connsiteX1-93" fmla="*/ 937260 w 1361657"/>
                <a:gd name="connsiteY1-94" fmla="*/ 262992 h 1360272"/>
                <a:gd name="connsiteX2-95" fmla="*/ 573100 w 1361657"/>
                <a:gd name="connsiteY2-96" fmla="*/ 621454 h 1360272"/>
                <a:gd name="connsiteX3-97" fmla="*/ 1360170 w 1361657"/>
                <a:gd name="connsiteY3-98" fmla="*/ 102 h 1360272"/>
                <a:gd name="connsiteX4-99" fmla="*/ 784104 w 1361657"/>
                <a:gd name="connsiteY4-100" fmla="*/ 569702 h 1360272"/>
                <a:gd name="connsiteX5-101" fmla="*/ 1291590 w 1361657"/>
                <a:gd name="connsiteY5-102" fmla="*/ 205842 h 1360272"/>
                <a:gd name="connsiteX6-103" fmla="*/ 972649 w 1361657"/>
                <a:gd name="connsiteY6-104" fmla="*/ 549175 h 1360272"/>
                <a:gd name="connsiteX7-105" fmla="*/ 1131570 w 1361657"/>
                <a:gd name="connsiteY7-106" fmla="*/ 491592 h 1360272"/>
                <a:gd name="connsiteX8-107" fmla="*/ 285750 w 1361657"/>
                <a:gd name="connsiteY8-108" fmla="*/ 1360272 h 1360272"/>
                <a:gd name="connsiteX0-109" fmla="*/ 0 w 1361657"/>
                <a:gd name="connsiteY0-110" fmla="*/ 994512 h 1360272"/>
                <a:gd name="connsiteX1-111" fmla="*/ 937260 w 1361657"/>
                <a:gd name="connsiteY1-112" fmla="*/ 262992 h 1360272"/>
                <a:gd name="connsiteX2-113" fmla="*/ 573100 w 1361657"/>
                <a:gd name="connsiteY2-114" fmla="*/ 621454 h 1360272"/>
                <a:gd name="connsiteX3-115" fmla="*/ 1360170 w 1361657"/>
                <a:gd name="connsiteY3-116" fmla="*/ 102 h 1360272"/>
                <a:gd name="connsiteX4-117" fmla="*/ 784104 w 1361657"/>
                <a:gd name="connsiteY4-118" fmla="*/ 569702 h 1360272"/>
                <a:gd name="connsiteX5-119" fmla="*/ 1291590 w 1361657"/>
                <a:gd name="connsiteY5-120" fmla="*/ 205842 h 1360272"/>
                <a:gd name="connsiteX6-121" fmla="*/ 961986 w 1361657"/>
                <a:gd name="connsiteY6-122" fmla="*/ 565170 h 1360272"/>
                <a:gd name="connsiteX7-123" fmla="*/ 1131570 w 1361657"/>
                <a:gd name="connsiteY7-124" fmla="*/ 491592 h 1360272"/>
                <a:gd name="connsiteX8-125" fmla="*/ 285750 w 1361657"/>
                <a:gd name="connsiteY8-126" fmla="*/ 1360272 h 1360272"/>
                <a:gd name="connsiteX0-127" fmla="*/ 0 w 1361657"/>
                <a:gd name="connsiteY0-128" fmla="*/ 994512 h 1381599"/>
                <a:gd name="connsiteX1-129" fmla="*/ 937260 w 1361657"/>
                <a:gd name="connsiteY1-130" fmla="*/ 262992 h 1381599"/>
                <a:gd name="connsiteX2-131" fmla="*/ 573100 w 1361657"/>
                <a:gd name="connsiteY2-132" fmla="*/ 621454 h 1381599"/>
                <a:gd name="connsiteX3-133" fmla="*/ 1360170 w 1361657"/>
                <a:gd name="connsiteY3-134" fmla="*/ 102 h 1381599"/>
                <a:gd name="connsiteX4-135" fmla="*/ 784104 w 1361657"/>
                <a:gd name="connsiteY4-136" fmla="*/ 569702 h 1381599"/>
                <a:gd name="connsiteX5-137" fmla="*/ 1291590 w 1361657"/>
                <a:gd name="connsiteY5-138" fmla="*/ 205842 h 1381599"/>
                <a:gd name="connsiteX6-139" fmla="*/ 961986 w 1361657"/>
                <a:gd name="connsiteY6-140" fmla="*/ 565170 h 1381599"/>
                <a:gd name="connsiteX7-141" fmla="*/ 1131570 w 1361657"/>
                <a:gd name="connsiteY7-142" fmla="*/ 491592 h 1381599"/>
                <a:gd name="connsiteX8-143" fmla="*/ 272420 w 1361657"/>
                <a:gd name="connsiteY8-144" fmla="*/ 1381599 h 1381599"/>
                <a:gd name="connsiteX0-145" fmla="*/ 0 w 1385650"/>
                <a:gd name="connsiteY0-146" fmla="*/ 1031834 h 1381599"/>
                <a:gd name="connsiteX1-147" fmla="*/ 961253 w 1385650"/>
                <a:gd name="connsiteY1-148" fmla="*/ 262992 h 1381599"/>
                <a:gd name="connsiteX2-149" fmla="*/ 597093 w 1385650"/>
                <a:gd name="connsiteY2-150" fmla="*/ 621454 h 1381599"/>
                <a:gd name="connsiteX3-151" fmla="*/ 1384163 w 1385650"/>
                <a:gd name="connsiteY3-152" fmla="*/ 102 h 1381599"/>
                <a:gd name="connsiteX4-153" fmla="*/ 808097 w 1385650"/>
                <a:gd name="connsiteY4-154" fmla="*/ 569702 h 1381599"/>
                <a:gd name="connsiteX5-155" fmla="*/ 1315583 w 1385650"/>
                <a:gd name="connsiteY5-156" fmla="*/ 205842 h 1381599"/>
                <a:gd name="connsiteX6-157" fmla="*/ 985979 w 1385650"/>
                <a:gd name="connsiteY6-158" fmla="*/ 565170 h 1381599"/>
                <a:gd name="connsiteX7-159" fmla="*/ 1155563 w 1385650"/>
                <a:gd name="connsiteY7-160" fmla="*/ 491592 h 1381599"/>
                <a:gd name="connsiteX8-161" fmla="*/ 296413 w 1385650"/>
                <a:gd name="connsiteY8-162" fmla="*/ 1381599 h 1381599"/>
                <a:gd name="connsiteX0-163" fmla="*/ 0 w 1385650"/>
                <a:gd name="connsiteY0-164" fmla="*/ 1031834 h 1381599"/>
                <a:gd name="connsiteX1-165" fmla="*/ 961253 w 1385650"/>
                <a:gd name="connsiteY1-166" fmla="*/ 262992 h 1381599"/>
                <a:gd name="connsiteX2-167" fmla="*/ 597093 w 1385650"/>
                <a:gd name="connsiteY2-168" fmla="*/ 621454 h 1381599"/>
                <a:gd name="connsiteX3-169" fmla="*/ 1384163 w 1385650"/>
                <a:gd name="connsiteY3-170" fmla="*/ 102 h 1381599"/>
                <a:gd name="connsiteX4-171" fmla="*/ 808097 w 1385650"/>
                <a:gd name="connsiteY4-172" fmla="*/ 569702 h 1381599"/>
                <a:gd name="connsiteX5-173" fmla="*/ 1315583 w 1385650"/>
                <a:gd name="connsiteY5-174" fmla="*/ 205842 h 1381599"/>
                <a:gd name="connsiteX6-175" fmla="*/ 985979 w 1385650"/>
                <a:gd name="connsiteY6-176" fmla="*/ 565170 h 1381599"/>
                <a:gd name="connsiteX7-177" fmla="*/ 1155563 w 1385650"/>
                <a:gd name="connsiteY7-178" fmla="*/ 491592 h 1381599"/>
                <a:gd name="connsiteX8-179" fmla="*/ 296413 w 1385650"/>
                <a:gd name="connsiteY8-180" fmla="*/ 1381599 h 1381599"/>
                <a:gd name="connsiteX0-181" fmla="*/ 0 w 1385650"/>
                <a:gd name="connsiteY0-182" fmla="*/ 1031834 h 1400260"/>
                <a:gd name="connsiteX1-183" fmla="*/ 961253 w 1385650"/>
                <a:gd name="connsiteY1-184" fmla="*/ 262992 h 1400260"/>
                <a:gd name="connsiteX2-185" fmla="*/ 597093 w 1385650"/>
                <a:gd name="connsiteY2-186" fmla="*/ 621454 h 1400260"/>
                <a:gd name="connsiteX3-187" fmla="*/ 1384163 w 1385650"/>
                <a:gd name="connsiteY3-188" fmla="*/ 102 h 1400260"/>
                <a:gd name="connsiteX4-189" fmla="*/ 808097 w 1385650"/>
                <a:gd name="connsiteY4-190" fmla="*/ 569702 h 1400260"/>
                <a:gd name="connsiteX5-191" fmla="*/ 1315583 w 1385650"/>
                <a:gd name="connsiteY5-192" fmla="*/ 205842 h 1400260"/>
                <a:gd name="connsiteX6-193" fmla="*/ 985979 w 1385650"/>
                <a:gd name="connsiteY6-194" fmla="*/ 565170 h 1400260"/>
                <a:gd name="connsiteX7-195" fmla="*/ 1155563 w 1385650"/>
                <a:gd name="connsiteY7-196" fmla="*/ 491592 h 1400260"/>
                <a:gd name="connsiteX8-197" fmla="*/ 283084 w 1385650"/>
                <a:gd name="connsiteY8-198" fmla="*/ 1400260 h 1400260"/>
                <a:gd name="connsiteX0-199" fmla="*/ 0 w 1385650"/>
                <a:gd name="connsiteY0-200" fmla="*/ 1031834 h 1400260"/>
                <a:gd name="connsiteX1-201" fmla="*/ 961253 w 1385650"/>
                <a:gd name="connsiteY1-202" fmla="*/ 262992 h 1400260"/>
                <a:gd name="connsiteX2-203" fmla="*/ 597093 w 1385650"/>
                <a:gd name="connsiteY2-204" fmla="*/ 621454 h 1400260"/>
                <a:gd name="connsiteX3-205" fmla="*/ 1384163 w 1385650"/>
                <a:gd name="connsiteY3-206" fmla="*/ 102 h 1400260"/>
                <a:gd name="connsiteX4-207" fmla="*/ 808097 w 1385650"/>
                <a:gd name="connsiteY4-208" fmla="*/ 569702 h 1400260"/>
                <a:gd name="connsiteX5-209" fmla="*/ 1315583 w 1385650"/>
                <a:gd name="connsiteY5-210" fmla="*/ 205842 h 1400260"/>
                <a:gd name="connsiteX6-211" fmla="*/ 985979 w 1385650"/>
                <a:gd name="connsiteY6-212" fmla="*/ 565170 h 1400260"/>
                <a:gd name="connsiteX7-213" fmla="*/ 1155563 w 1385650"/>
                <a:gd name="connsiteY7-214" fmla="*/ 491592 h 1400260"/>
                <a:gd name="connsiteX8-215" fmla="*/ 283084 w 1385650"/>
                <a:gd name="connsiteY8-216" fmla="*/ 1400260 h 1400260"/>
                <a:gd name="connsiteX0-217" fmla="*/ 0 w 1385650"/>
                <a:gd name="connsiteY0-218" fmla="*/ 1031834 h 1400260"/>
                <a:gd name="connsiteX1-219" fmla="*/ 961253 w 1385650"/>
                <a:gd name="connsiteY1-220" fmla="*/ 262992 h 1400260"/>
                <a:gd name="connsiteX2-221" fmla="*/ 597093 w 1385650"/>
                <a:gd name="connsiteY2-222" fmla="*/ 621454 h 1400260"/>
                <a:gd name="connsiteX3-223" fmla="*/ 1384163 w 1385650"/>
                <a:gd name="connsiteY3-224" fmla="*/ 102 h 1400260"/>
                <a:gd name="connsiteX4-225" fmla="*/ 808097 w 1385650"/>
                <a:gd name="connsiteY4-226" fmla="*/ 569702 h 1400260"/>
                <a:gd name="connsiteX5-227" fmla="*/ 1315583 w 1385650"/>
                <a:gd name="connsiteY5-228" fmla="*/ 205842 h 1400260"/>
                <a:gd name="connsiteX6-229" fmla="*/ 985979 w 1385650"/>
                <a:gd name="connsiteY6-230" fmla="*/ 565170 h 1400260"/>
                <a:gd name="connsiteX7-231" fmla="*/ 1155563 w 1385650"/>
                <a:gd name="connsiteY7-232" fmla="*/ 491592 h 1400260"/>
                <a:gd name="connsiteX8-233" fmla="*/ 283084 w 1385650"/>
                <a:gd name="connsiteY8-234" fmla="*/ 1400260 h 1400260"/>
                <a:gd name="connsiteX0-235" fmla="*/ 0 w 1390972"/>
                <a:gd name="connsiteY0-236" fmla="*/ 1034499 h 1402925"/>
                <a:gd name="connsiteX1-237" fmla="*/ 961253 w 1390972"/>
                <a:gd name="connsiteY1-238" fmla="*/ 265657 h 1402925"/>
                <a:gd name="connsiteX2-239" fmla="*/ 597093 w 1390972"/>
                <a:gd name="connsiteY2-240" fmla="*/ 624119 h 1402925"/>
                <a:gd name="connsiteX3-241" fmla="*/ 1389495 w 1390972"/>
                <a:gd name="connsiteY3-242" fmla="*/ 101 h 1402925"/>
                <a:gd name="connsiteX4-243" fmla="*/ 808097 w 1390972"/>
                <a:gd name="connsiteY4-244" fmla="*/ 572367 h 1402925"/>
                <a:gd name="connsiteX5-245" fmla="*/ 1315583 w 1390972"/>
                <a:gd name="connsiteY5-246" fmla="*/ 208507 h 1402925"/>
                <a:gd name="connsiteX6-247" fmla="*/ 985979 w 1390972"/>
                <a:gd name="connsiteY6-248" fmla="*/ 567835 h 1402925"/>
                <a:gd name="connsiteX7-249" fmla="*/ 1155563 w 1390972"/>
                <a:gd name="connsiteY7-250" fmla="*/ 494257 h 1402925"/>
                <a:gd name="connsiteX8-251" fmla="*/ 283084 w 1390972"/>
                <a:gd name="connsiteY8-252" fmla="*/ 1402925 h 1402925"/>
                <a:gd name="connsiteX0-253" fmla="*/ 0 w 1816589"/>
                <a:gd name="connsiteY0-254" fmla="*/ 1380512 h 1748938"/>
                <a:gd name="connsiteX1-255" fmla="*/ 961253 w 1816589"/>
                <a:gd name="connsiteY1-256" fmla="*/ 611670 h 1748938"/>
                <a:gd name="connsiteX2-257" fmla="*/ 597093 w 1816589"/>
                <a:gd name="connsiteY2-258" fmla="*/ 970132 h 1748938"/>
                <a:gd name="connsiteX3-259" fmla="*/ 1815646 w 1816589"/>
                <a:gd name="connsiteY3-260" fmla="*/ 66 h 1748938"/>
                <a:gd name="connsiteX4-261" fmla="*/ 808097 w 1816589"/>
                <a:gd name="connsiteY4-262" fmla="*/ 918380 h 1748938"/>
                <a:gd name="connsiteX5-263" fmla="*/ 1315583 w 1816589"/>
                <a:gd name="connsiteY5-264" fmla="*/ 554520 h 1748938"/>
                <a:gd name="connsiteX6-265" fmla="*/ 985979 w 1816589"/>
                <a:gd name="connsiteY6-266" fmla="*/ 913848 h 1748938"/>
                <a:gd name="connsiteX7-267" fmla="*/ 1155563 w 1816589"/>
                <a:gd name="connsiteY7-268" fmla="*/ 840270 h 1748938"/>
                <a:gd name="connsiteX8-269" fmla="*/ 283084 w 1816589"/>
                <a:gd name="connsiteY8-270" fmla="*/ 1748938 h 1748938"/>
                <a:gd name="connsiteX0-271" fmla="*/ 0 w 1816589"/>
                <a:gd name="connsiteY0-272" fmla="*/ 1380512 h 1748938"/>
                <a:gd name="connsiteX1-273" fmla="*/ 1272056 w 1816589"/>
                <a:gd name="connsiteY1-274" fmla="*/ 236784 h 1748938"/>
                <a:gd name="connsiteX2-275" fmla="*/ 597093 w 1816589"/>
                <a:gd name="connsiteY2-276" fmla="*/ 970132 h 1748938"/>
                <a:gd name="connsiteX3-277" fmla="*/ 1815646 w 1816589"/>
                <a:gd name="connsiteY3-278" fmla="*/ 66 h 1748938"/>
                <a:gd name="connsiteX4-279" fmla="*/ 808097 w 1816589"/>
                <a:gd name="connsiteY4-280" fmla="*/ 918380 h 1748938"/>
                <a:gd name="connsiteX5-281" fmla="*/ 1315583 w 1816589"/>
                <a:gd name="connsiteY5-282" fmla="*/ 554520 h 1748938"/>
                <a:gd name="connsiteX6-283" fmla="*/ 985979 w 1816589"/>
                <a:gd name="connsiteY6-284" fmla="*/ 913848 h 1748938"/>
                <a:gd name="connsiteX7-285" fmla="*/ 1155563 w 1816589"/>
                <a:gd name="connsiteY7-286" fmla="*/ 840270 h 1748938"/>
                <a:gd name="connsiteX8-287" fmla="*/ 283084 w 1816589"/>
                <a:gd name="connsiteY8-288" fmla="*/ 1748938 h 1748938"/>
                <a:gd name="connsiteX0-289" fmla="*/ 0 w 1816589"/>
                <a:gd name="connsiteY0-290" fmla="*/ 1380512 h 1748938"/>
                <a:gd name="connsiteX1-291" fmla="*/ 1387406 w 1816589"/>
                <a:gd name="connsiteY1-292" fmla="*/ 182312 h 1748938"/>
                <a:gd name="connsiteX2-293" fmla="*/ 597093 w 1816589"/>
                <a:gd name="connsiteY2-294" fmla="*/ 970132 h 1748938"/>
                <a:gd name="connsiteX3-295" fmla="*/ 1815646 w 1816589"/>
                <a:gd name="connsiteY3-296" fmla="*/ 66 h 1748938"/>
                <a:gd name="connsiteX4-297" fmla="*/ 808097 w 1816589"/>
                <a:gd name="connsiteY4-298" fmla="*/ 918380 h 1748938"/>
                <a:gd name="connsiteX5-299" fmla="*/ 1315583 w 1816589"/>
                <a:gd name="connsiteY5-300" fmla="*/ 554520 h 1748938"/>
                <a:gd name="connsiteX6-301" fmla="*/ 985979 w 1816589"/>
                <a:gd name="connsiteY6-302" fmla="*/ 913848 h 1748938"/>
                <a:gd name="connsiteX7-303" fmla="*/ 1155563 w 1816589"/>
                <a:gd name="connsiteY7-304" fmla="*/ 840270 h 1748938"/>
                <a:gd name="connsiteX8-305" fmla="*/ 283084 w 1816589"/>
                <a:gd name="connsiteY8-306" fmla="*/ 1748938 h 1748938"/>
                <a:gd name="connsiteX0-307" fmla="*/ 0 w 1816550"/>
                <a:gd name="connsiteY0-308" fmla="*/ 1380511 h 1748937"/>
                <a:gd name="connsiteX1-309" fmla="*/ 1387406 w 1816550"/>
                <a:gd name="connsiteY1-310" fmla="*/ 182311 h 1748937"/>
                <a:gd name="connsiteX2-311" fmla="*/ 597093 w 1816550"/>
                <a:gd name="connsiteY2-312" fmla="*/ 970131 h 1748937"/>
                <a:gd name="connsiteX3-313" fmla="*/ 1815646 w 1816550"/>
                <a:gd name="connsiteY3-314" fmla="*/ 65 h 1748937"/>
                <a:gd name="connsiteX4-315" fmla="*/ 808097 w 1816550"/>
                <a:gd name="connsiteY4-316" fmla="*/ 918379 h 1748937"/>
                <a:gd name="connsiteX5-317" fmla="*/ 1571915 w 1816550"/>
                <a:gd name="connsiteY5-318" fmla="*/ 311003 h 1748937"/>
                <a:gd name="connsiteX6-319" fmla="*/ 985979 w 1816550"/>
                <a:gd name="connsiteY6-320" fmla="*/ 913847 h 1748937"/>
                <a:gd name="connsiteX7-321" fmla="*/ 1155563 w 1816550"/>
                <a:gd name="connsiteY7-322" fmla="*/ 840269 h 1748937"/>
                <a:gd name="connsiteX8-323" fmla="*/ 283084 w 1816550"/>
                <a:gd name="connsiteY8-324" fmla="*/ 1748937 h 1748937"/>
                <a:gd name="connsiteX0-325" fmla="*/ 0 w 1816550"/>
                <a:gd name="connsiteY0-326" fmla="*/ 1380510 h 1748936"/>
                <a:gd name="connsiteX1-327" fmla="*/ 1387406 w 1816550"/>
                <a:gd name="connsiteY1-328" fmla="*/ 182310 h 1748936"/>
                <a:gd name="connsiteX2-329" fmla="*/ 597093 w 1816550"/>
                <a:gd name="connsiteY2-330" fmla="*/ 970130 h 1748936"/>
                <a:gd name="connsiteX3-331" fmla="*/ 1815646 w 1816550"/>
                <a:gd name="connsiteY3-332" fmla="*/ 64 h 1748936"/>
                <a:gd name="connsiteX4-333" fmla="*/ 808097 w 1816550"/>
                <a:gd name="connsiteY4-334" fmla="*/ 918378 h 1748936"/>
                <a:gd name="connsiteX5-335" fmla="*/ 1571915 w 1816550"/>
                <a:gd name="connsiteY5-336" fmla="*/ 311002 h 1748936"/>
                <a:gd name="connsiteX6-337" fmla="*/ 985979 w 1816550"/>
                <a:gd name="connsiteY6-338" fmla="*/ 913846 h 1748936"/>
                <a:gd name="connsiteX7-339" fmla="*/ 1443938 w 1816550"/>
                <a:gd name="connsiteY7-340" fmla="*/ 551893 h 1748936"/>
                <a:gd name="connsiteX8-341" fmla="*/ 283084 w 1816550"/>
                <a:gd name="connsiteY8-342" fmla="*/ 1748936 h 1748936"/>
                <a:gd name="connsiteX0-343" fmla="*/ 0 w 1818328"/>
                <a:gd name="connsiteY0-344" fmla="*/ 1381516 h 1749942"/>
                <a:gd name="connsiteX1-345" fmla="*/ 1387406 w 1818328"/>
                <a:gd name="connsiteY1-346" fmla="*/ 183316 h 1749942"/>
                <a:gd name="connsiteX2-347" fmla="*/ 436885 w 1818328"/>
                <a:gd name="connsiteY2-348" fmla="*/ 1137752 h 1749942"/>
                <a:gd name="connsiteX3-349" fmla="*/ 1815646 w 1818328"/>
                <a:gd name="connsiteY3-350" fmla="*/ 1070 h 1749942"/>
                <a:gd name="connsiteX4-351" fmla="*/ 808097 w 1818328"/>
                <a:gd name="connsiteY4-352" fmla="*/ 919384 h 1749942"/>
                <a:gd name="connsiteX5-353" fmla="*/ 1571915 w 1818328"/>
                <a:gd name="connsiteY5-354" fmla="*/ 312008 h 1749942"/>
                <a:gd name="connsiteX6-355" fmla="*/ 985979 w 1818328"/>
                <a:gd name="connsiteY6-356" fmla="*/ 914852 h 1749942"/>
                <a:gd name="connsiteX7-357" fmla="*/ 1443938 w 1818328"/>
                <a:gd name="connsiteY7-358" fmla="*/ 552899 h 1749942"/>
                <a:gd name="connsiteX8-359" fmla="*/ 283084 w 1818328"/>
                <a:gd name="connsiteY8-360" fmla="*/ 1749942 h 1749942"/>
                <a:gd name="connsiteX0-361" fmla="*/ 0 w 1818111"/>
                <a:gd name="connsiteY0-362" fmla="*/ 1381060 h 1749486"/>
                <a:gd name="connsiteX1-363" fmla="*/ 1387406 w 1818111"/>
                <a:gd name="connsiteY1-364" fmla="*/ 182860 h 1749486"/>
                <a:gd name="connsiteX2-365" fmla="*/ 452907 w 1818111"/>
                <a:gd name="connsiteY2-366" fmla="*/ 1082825 h 1749486"/>
                <a:gd name="connsiteX3-367" fmla="*/ 1815646 w 1818111"/>
                <a:gd name="connsiteY3-368" fmla="*/ 614 h 1749486"/>
                <a:gd name="connsiteX4-369" fmla="*/ 808097 w 1818111"/>
                <a:gd name="connsiteY4-370" fmla="*/ 918928 h 1749486"/>
                <a:gd name="connsiteX5-371" fmla="*/ 1571915 w 1818111"/>
                <a:gd name="connsiteY5-372" fmla="*/ 311552 h 1749486"/>
                <a:gd name="connsiteX6-373" fmla="*/ 985979 w 1818111"/>
                <a:gd name="connsiteY6-374" fmla="*/ 914396 h 1749486"/>
                <a:gd name="connsiteX7-375" fmla="*/ 1443938 w 1818111"/>
                <a:gd name="connsiteY7-376" fmla="*/ 552443 h 1749486"/>
                <a:gd name="connsiteX8-377" fmla="*/ 283084 w 1818111"/>
                <a:gd name="connsiteY8-378" fmla="*/ 1749486 h 1749486"/>
                <a:gd name="connsiteX0-379" fmla="*/ 0 w 1818111"/>
                <a:gd name="connsiteY0-380" fmla="*/ 1381060 h 1749486"/>
                <a:gd name="connsiteX1-381" fmla="*/ 1387406 w 1818111"/>
                <a:gd name="connsiteY1-382" fmla="*/ 182860 h 1749486"/>
                <a:gd name="connsiteX2-383" fmla="*/ 452907 w 1818111"/>
                <a:gd name="connsiteY2-384" fmla="*/ 1082825 h 1749486"/>
                <a:gd name="connsiteX3-385" fmla="*/ 1815646 w 1818111"/>
                <a:gd name="connsiteY3-386" fmla="*/ 614 h 1749486"/>
                <a:gd name="connsiteX4-387" fmla="*/ 808097 w 1818111"/>
                <a:gd name="connsiteY4-388" fmla="*/ 918928 h 1749486"/>
                <a:gd name="connsiteX5-389" fmla="*/ 1571915 w 1818111"/>
                <a:gd name="connsiteY5-390" fmla="*/ 311552 h 1749486"/>
                <a:gd name="connsiteX6-391" fmla="*/ 985979 w 1818111"/>
                <a:gd name="connsiteY6-392" fmla="*/ 914396 h 1749486"/>
                <a:gd name="connsiteX7-393" fmla="*/ 1443938 w 1818111"/>
                <a:gd name="connsiteY7-394" fmla="*/ 552443 h 1749486"/>
                <a:gd name="connsiteX8-395" fmla="*/ 283084 w 1818111"/>
                <a:gd name="connsiteY8-396" fmla="*/ 1749486 h 1749486"/>
                <a:gd name="connsiteX0-397" fmla="*/ 0 w 1826933"/>
                <a:gd name="connsiteY0-398" fmla="*/ 1380454 h 1748880"/>
                <a:gd name="connsiteX1-399" fmla="*/ 1387406 w 1826933"/>
                <a:gd name="connsiteY1-400" fmla="*/ 182254 h 1748880"/>
                <a:gd name="connsiteX2-401" fmla="*/ 452907 w 1826933"/>
                <a:gd name="connsiteY2-402" fmla="*/ 1082219 h 1748880"/>
                <a:gd name="connsiteX3-403" fmla="*/ 1815646 w 1826933"/>
                <a:gd name="connsiteY3-404" fmla="*/ 8 h 1748880"/>
                <a:gd name="connsiteX4-405" fmla="*/ 808097 w 1826933"/>
                <a:gd name="connsiteY4-406" fmla="*/ 918322 h 1748880"/>
                <a:gd name="connsiteX5-407" fmla="*/ 1571915 w 1826933"/>
                <a:gd name="connsiteY5-408" fmla="*/ 310946 h 1748880"/>
                <a:gd name="connsiteX6-409" fmla="*/ 985979 w 1826933"/>
                <a:gd name="connsiteY6-410" fmla="*/ 913790 h 1748880"/>
                <a:gd name="connsiteX7-411" fmla="*/ 1443938 w 1826933"/>
                <a:gd name="connsiteY7-412" fmla="*/ 551837 h 1748880"/>
                <a:gd name="connsiteX8-413" fmla="*/ 283084 w 1826933"/>
                <a:gd name="connsiteY8-414" fmla="*/ 1748880 h 1748880"/>
                <a:gd name="connsiteX0-415" fmla="*/ 0 w 1818853"/>
                <a:gd name="connsiteY0-416" fmla="*/ 1380881 h 1749307"/>
                <a:gd name="connsiteX1-417" fmla="*/ 1387406 w 1818853"/>
                <a:gd name="connsiteY1-418" fmla="*/ 182681 h 1749307"/>
                <a:gd name="connsiteX2-419" fmla="*/ 452907 w 1818853"/>
                <a:gd name="connsiteY2-420" fmla="*/ 1082646 h 1749307"/>
                <a:gd name="connsiteX3-421" fmla="*/ 1815646 w 1818853"/>
                <a:gd name="connsiteY3-422" fmla="*/ 435 h 1749307"/>
                <a:gd name="connsiteX4-423" fmla="*/ 808097 w 1818853"/>
                <a:gd name="connsiteY4-424" fmla="*/ 918749 h 1749307"/>
                <a:gd name="connsiteX5-425" fmla="*/ 1571915 w 1818853"/>
                <a:gd name="connsiteY5-426" fmla="*/ 311373 h 1749307"/>
                <a:gd name="connsiteX6-427" fmla="*/ 985979 w 1818853"/>
                <a:gd name="connsiteY6-428" fmla="*/ 914217 h 1749307"/>
                <a:gd name="connsiteX7-429" fmla="*/ 1443938 w 1818853"/>
                <a:gd name="connsiteY7-430" fmla="*/ 552264 h 1749307"/>
                <a:gd name="connsiteX8-431" fmla="*/ 283084 w 1818853"/>
                <a:gd name="connsiteY8-432" fmla="*/ 1749307 h 1749307"/>
                <a:gd name="connsiteX0-433" fmla="*/ 0 w 1818853"/>
                <a:gd name="connsiteY0-434" fmla="*/ 1380881 h 1749307"/>
                <a:gd name="connsiteX1-435" fmla="*/ 1431349 w 1818853"/>
                <a:gd name="connsiteY1-436" fmla="*/ 187075 h 1749307"/>
                <a:gd name="connsiteX2-437" fmla="*/ 452907 w 1818853"/>
                <a:gd name="connsiteY2-438" fmla="*/ 1082646 h 1749307"/>
                <a:gd name="connsiteX3-439" fmla="*/ 1815646 w 1818853"/>
                <a:gd name="connsiteY3-440" fmla="*/ 435 h 1749307"/>
                <a:gd name="connsiteX4-441" fmla="*/ 808097 w 1818853"/>
                <a:gd name="connsiteY4-442" fmla="*/ 918749 h 1749307"/>
                <a:gd name="connsiteX5-443" fmla="*/ 1571915 w 1818853"/>
                <a:gd name="connsiteY5-444" fmla="*/ 311373 h 1749307"/>
                <a:gd name="connsiteX6-445" fmla="*/ 985979 w 1818853"/>
                <a:gd name="connsiteY6-446" fmla="*/ 914217 h 1749307"/>
                <a:gd name="connsiteX7-447" fmla="*/ 1443938 w 1818853"/>
                <a:gd name="connsiteY7-448" fmla="*/ 552264 h 1749307"/>
                <a:gd name="connsiteX8-449" fmla="*/ 283084 w 1818853"/>
                <a:gd name="connsiteY8-450" fmla="*/ 1749307 h 1749307"/>
                <a:gd name="connsiteX0-451" fmla="*/ 0 w 1818853"/>
                <a:gd name="connsiteY0-452" fmla="*/ 1380881 h 1749307"/>
                <a:gd name="connsiteX1-453" fmla="*/ 1431349 w 1818853"/>
                <a:gd name="connsiteY1-454" fmla="*/ 187075 h 1749307"/>
                <a:gd name="connsiteX2-455" fmla="*/ 452907 w 1818853"/>
                <a:gd name="connsiteY2-456" fmla="*/ 1082646 h 1749307"/>
                <a:gd name="connsiteX3-457" fmla="*/ 1815646 w 1818853"/>
                <a:gd name="connsiteY3-458" fmla="*/ 435 h 1749307"/>
                <a:gd name="connsiteX4-459" fmla="*/ 808097 w 1818853"/>
                <a:gd name="connsiteY4-460" fmla="*/ 918749 h 1749307"/>
                <a:gd name="connsiteX5-461" fmla="*/ 1571915 w 1818853"/>
                <a:gd name="connsiteY5-462" fmla="*/ 311373 h 1749307"/>
                <a:gd name="connsiteX6-463" fmla="*/ 985979 w 1818853"/>
                <a:gd name="connsiteY6-464" fmla="*/ 914217 h 1749307"/>
                <a:gd name="connsiteX7-465" fmla="*/ 1443938 w 1818853"/>
                <a:gd name="connsiteY7-466" fmla="*/ 552264 h 1749307"/>
                <a:gd name="connsiteX8-467" fmla="*/ 283084 w 1818853"/>
                <a:gd name="connsiteY8-468" fmla="*/ 1749307 h 1749307"/>
                <a:gd name="connsiteX0-469" fmla="*/ 0 w 1818853"/>
                <a:gd name="connsiteY0-470" fmla="*/ 1380881 h 1749307"/>
                <a:gd name="connsiteX1-471" fmla="*/ 1431349 w 1818853"/>
                <a:gd name="connsiteY1-472" fmla="*/ 187075 h 1749307"/>
                <a:gd name="connsiteX2-473" fmla="*/ 452907 w 1818853"/>
                <a:gd name="connsiteY2-474" fmla="*/ 1082646 h 1749307"/>
                <a:gd name="connsiteX3-475" fmla="*/ 1815646 w 1818853"/>
                <a:gd name="connsiteY3-476" fmla="*/ 435 h 1749307"/>
                <a:gd name="connsiteX4-477" fmla="*/ 808097 w 1818853"/>
                <a:gd name="connsiteY4-478" fmla="*/ 918749 h 1749307"/>
                <a:gd name="connsiteX5-479" fmla="*/ 1571915 w 1818853"/>
                <a:gd name="connsiteY5-480" fmla="*/ 311373 h 1749307"/>
                <a:gd name="connsiteX6-481" fmla="*/ 985979 w 1818853"/>
                <a:gd name="connsiteY6-482" fmla="*/ 914217 h 1749307"/>
                <a:gd name="connsiteX7-483" fmla="*/ 1443938 w 1818853"/>
                <a:gd name="connsiteY7-484" fmla="*/ 552264 h 1749307"/>
                <a:gd name="connsiteX8-485" fmla="*/ 283084 w 1818853"/>
                <a:gd name="connsiteY8-486" fmla="*/ 1749307 h 1749307"/>
                <a:gd name="connsiteX0-487" fmla="*/ 0 w 1818853"/>
                <a:gd name="connsiteY0-488" fmla="*/ 1380881 h 1749307"/>
                <a:gd name="connsiteX1-489" fmla="*/ 1431349 w 1818853"/>
                <a:gd name="connsiteY1-490" fmla="*/ 187075 h 1749307"/>
                <a:gd name="connsiteX2-491" fmla="*/ 452907 w 1818853"/>
                <a:gd name="connsiteY2-492" fmla="*/ 1082646 h 1749307"/>
                <a:gd name="connsiteX3-493" fmla="*/ 1815646 w 1818853"/>
                <a:gd name="connsiteY3-494" fmla="*/ 435 h 1749307"/>
                <a:gd name="connsiteX4-495" fmla="*/ 808097 w 1818853"/>
                <a:gd name="connsiteY4-496" fmla="*/ 918749 h 1749307"/>
                <a:gd name="connsiteX5-497" fmla="*/ 1571915 w 1818853"/>
                <a:gd name="connsiteY5-498" fmla="*/ 311373 h 1749307"/>
                <a:gd name="connsiteX6-499" fmla="*/ 985979 w 1818853"/>
                <a:gd name="connsiteY6-500" fmla="*/ 914217 h 1749307"/>
                <a:gd name="connsiteX7-501" fmla="*/ 1443938 w 1818853"/>
                <a:gd name="connsiteY7-502" fmla="*/ 552264 h 1749307"/>
                <a:gd name="connsiteX8-503" fmla="*/ 283084 w 1818853"/>
                <a:gd name="connsiteY8-504" fmla="*/ 1749307 h 1749307"/>
                <a:gd name="connsiteX0-505" fmla="*/ 0 w 1820591"/>
                <a:gd name="connsiteY0-506" fmla="*/ 1380615 h 1749041"/>
                <a:gd name="connsiteX1-507" fmla="*/ 1431349 w 1820591"/>
                <a:gd name="connsiteY1-508" fmla="*/ 186809 h 1749041"/>
                <a:gd name="connsiteX2-509" fmla="*/ 452907 w 1820591"/>
                <a:gd name="connsiteY2-510" fmla="*/ 1082380 h 1749041"/>
                <a:gd name="connsiteX3-511" fmla="*/ 1815646 w 1820591"/>
                <a:gd name="connsiteY3-512" fmla="*/ 169 h 1749041"/>
                <a:gd name="connsiteX4-513" fmla="*/ 808097 w 1820591"/>
                <a:gd name="connsiteY4-514" fmla="*/ 918483 h 1749041"/>
                <a:gd name="connsiteX5-515" fmla="*/ 1571915 w 1820591"/>
                <a:gd name="connsiteY5-516" fmla="*/ 311107 h 1749041"/>
                <a:gd name="connsiteX6-517" fmla="*/ 985979 w 1820591"/>
                <a:gd name="connsiteY6-518" fmla="*/ 913951 h 1749041"/>
                <a:gd name="connsiteX7-519" fmla="*/ 1443938 w 1820591"/>
                <a:gd name="connsiteY7-520" fmla="*/ 551998 h 1749041"/>
                <a:gd name="connsiteX8-521" fmla="*/ 283084 w 1820591"/>
                <a:gd name="connsiteY8-522" fmla="*/ 1749041 h 1749041"/>
                <a:gd name="connsiteX0-523" fmla="*/ 0 w 1817407"/>
                <a:gd name="connsiteY0-524" fmla="*/ 1380779 h 1749205"/>
                <a:gd name="connsiteX1-525" fmla="*/ 1431349 w 1817407"/>
                <a:gd name="connsiteY1-526" fmla="*/ 186973 h 1749205"/>
                <a:gd name="connsiteX2-527" fmla="*/ 510032 w 1817407"/>
                <a:gd name="connsiteY2-528" fmla="*/ 1038601 h 1749205"/>
                <a:gd name="connsiteX3-529" fmla="*/ 1815646 w 1817407"/>
                <a:gd name="connsiteY3-530" fmla="*/ 333 h 1749205"/>
                <a:gd name="connsiteX4-531" fmla="*/ 808097 w 1817407"/>
                <a:gd name="connsiteY4-532" fmla="*/ 918647 h 1749205"/>
                <a:gd name="connsiteX5-533" fmla="*/ 1571915 w 1817407"/>
                <a:gd name="connsiteY5-534" fmla="*/ 311271 h 1749205"/>
                <a:gd name="connsiteX6-535" fmla="*/ 985979 w 1817407"/>
                <a:gd name="connsiteY6-536" fmla="*/ 914115 h 1749205"/>
                <a:gd name="connsiteX7-537" fmla="*/ 1443938 w 1817407"/>
                <a:gd name="connsiteY7-538" fmla="*/ 552162 h 1749205"/>
                <a:gd name="connsiteX8-539" fmla="*/ 283084 w 1817407"/>
                <a:gd name="connsiteY8-540" fmla="*/ 1749205 h 1749205"/>
                <a:gd name="connsiteX0-541" fmla="*/ 0 w 1817408"/>
                <a:gd name="connsiteY0-542" fmla="*/ 1380779 h 1749205"/>
                <a:gd name="connsiteX1-543" fmla="*/ 1431349 w 1817408"/>
                <a:gd name="connsiteY1-544" fmla="*/ 186973 h 1749205"/>
                <a:gd name="connsiteX2-545" fmla="*/ 510032 w 1817408"/>
                <a:gd name="connsiteY2-546" fmla="*/ 1038601 h 1749205"/>
                <a:gd name="connsiteX3-547" fmla="*/ 1815646 w 1817408"/>
                <a:gd name="connsiteY3-548" fmla="*/ 333 h 1749205"/>
                <a:gd name="connsiteX4-549" fmla="*/ 808097 w 1817408"/>
                <a:gd name="connsiteY4-550" fmla="*/ 918647 h 1749205"/>
                <a:gd name="connsiteX5-551" fmla="*/ 1571915 w 1817408"/>
                <a:gd name="connsiteY5-552" fmla="*/ 311271 h 1749205"/>
                <a:gd name="connsiteX6-553" fmla="*/ 985979 w 1817408"/>
                <a:gd name="connsiteY6-554" fmla="*/ 914115 h 1749205"/>
                <a:gd name="connsiteX7-555" fmla="*/ 1443938 w 1817408"/>
                <a:gd name="connsiteY7-556" fmla="*/ 552162 h 1749205"/>
                <a:gd name="connsiteX8-557" fmla="*/ 283084 w 1817408"/>
                <a:gd name="connsiteY8-558" fmla="*/ 1749205 h 1749205"/>
                <a:gd name="connsiteX0-559" fmla="*/ 0 w 1817408"/>
                <a:gd name="connsiteY0-560" fmla="*/ 1380779 h 1749205"/>
                <a:gd name="connsiteX1-561" fmla="*/ 1431349 w 1817408"/>
                <a:gd name="connsiteY1-562" fmla="*/ 186973 h 1749205"/>
                <a:gd name="connsiteX2-563" fmla="*/ 510032 w 1817408"/>
                <a:gd name="connsiteY2-564" fmla="*/ 1038601 h 1749205"/>
                <a:gd name="connsiteX3-565" fmla="*/ 1815646 w 1817408"/>
                <a:gd name="connsiteY3-566" fmla="*/ 333 h 1749205"/>
                <a:gd name="connsiteX4-567" fmla="*/ 808097 w 1817408"/>
                <a:gd name="connsiteY4-568" fmla="*/ 918647 h 1749205"/>
                <a:gd name="connsiteX5-569" fmla="*/ 1571915 w 1817408"/>
                <a:gd name="connsiteY5-570" fmla="*/ 311271 h 1749205"/>
                <a:gd name="connsiteX6-571" fmla="*/ 985979 w 1817408"/>
                <a:gd name="connsiteY6-572" fmla="*/ 914115 h 1749205"/>
                <a:gd name="connsiteX7-573" fmla="*/ 1443938 w 1817408"/>
                <a:gd name="connsiteY7-574" fmla="*/ 552162 h 1749205"/>
                <a:gd name="connsiteX8-575" fmla="*/ 283084 w 1817408"/>
                <a:gd name="connsiteY8-576" fmla="*/ 1749205 h 1749205"/>
                <a:gd name="connsiteX0-577" fmla="*/ 0 w 2344474"/>
                <a:gd name="connsiteY0-578" fmla="*/ 1822671 h 2191097"/>
                <a:gd name="connsiteX1-579" fmla="*/ 1431349 w 2344474"/>
                <a:gd name="connsiteY1-580" fmla="*/ 628865 h 2191097"/>
                <a:gd name="connsiteX2-581" fmla="*/ 510032 w 2344474"/>
                <a:gd name="connsiteY2-582" fmla="*/ 1480493 h 2191097"/>
                <a:gd name="connsiteX3-583" fmla="*/ 2343232 w 2344474"/>
                <a:gd name="connsiteY3-584" fmla="*/ 236 h 2191097"/>
                <a:gd name="connsiteX4-585" fmla="*/ 808097 w 2344474"/>
                <a:gd name="connsiteY4-586" fmla="*/ 1360539 h 2191097"/>
                <a:gd name="connsiteX5-587" fmla="*/ 1571915 w 2344474"/>
                <a:gd name="connsiteY5-588" fmla="*/ 753163 h 2191097"/>
                <a:gd name="connsiteX6-589" fmla="*/ 985979 w 2344474"/>
                <a:gd name="connsiteY6-590" fmla="*/ 1356007 h 2191097"/>
                <a:gd name="connsiteX7-591" fmla="*/ 1443938 w 2344474"/>
                <a:gd name="connsiteY7-592" fmla="*/ 994054 h 2191097"/>
                <a:gd name="connsiteX8-593" fmla="*/ 283084 w 2344474"/>
                <a:gd name="connsiteY8-594" fmla="*/ 2191097 h 2191097"/>
                <a:gd name="connsiteX0-595" fmla="*/ 0 w 2344474"/>
                <a:gd name="connsiteY0-596" fmla="*/ 1822671 h 2191097"/>
                <a:gd name="connsiteX1-597" fmla="*/ 1744603 w 2344474"/>
                <a:gd name="connsiteY1-598" fmla="*/ 322872 h 2191097"/>
                <a:gd name="connsiteX2-599" fmla="*/ 510032 w 2344474"/>
                <a:gd name="connsiteY2-600" fmla="*/ 1480493 h 2191097"/>
                <a:gd name="connsiteX3-601" fmla="*/ 2343232 w 2344474"/>
                <a:gd name="connsiteY3-602" fmla="*/ 236 h 2191097"/>
                <a:gd name="connsiteX4-603" fmla="*/ 808097 w 2344474"/>
                <a:gd name="connsiteY4-604" fmla="*/ 1360539 h 2191097"/>
                <a:gd name="connsiteX5-605" fmla="*/ 1571915 w 2344474"/>
                <a:gd name="connsiteY5-606" fmla="*/ 753163 h 2191097"/>
                <a:gd name="connsiteX6-607" fmla="*/ 985979 w 2344474"/>
                <a:gd name="connsiteY6-608" fmla="*/ 1356007 h 2191097"/>
                <a:gd name="connsiteX7-609" fmla="*/ 1443938 w 2344474"/>
                <a:gd name="connsiteY7-610" fmla="*/ 994054 h 2191097"/>
                <a:gd name="connsiteX8-611" fmla="*/ 283084 w 2344474"/>
                <a:gd name="connsiteY8-612" fmla="*/ 2191097 h 2191097"/>
                <a:gd name="connsiteX0-613" fmla="*/ 0 w 2344429"/>
                <a:gd name="connsiteY0-614" fmla="*/ 1822663 h 2191089"/>
                <a:gd name="connsiteX1-615" fmla="*/ 1744603 w 2344429"/>
                <a:gd name="connsiteY1-616" fmla="*/ 322864 h 2191089"/>
                <a:gd name="connsiteX2-617" fmla="*/ 510032 w 2344429"/>
                <a:gd name="connsiteY2-618" fmla="*/ 1480485 h 2191089"/>
                <a:gd name="connsiteX3-619" fmla="*/ 2343232 w 2344429"/>
                <a:gd name="connsiteY3-620" fmla="*/ 228 h 2191089"/>
                <a:gd name="connsiteX4-621" fmla="*/ 808097 w 2344429"/>
                <a:gd name="connsiteY4-622" fmla="*/ 1360531 h 2191089"/>
                <a:gd name="connsiteX5-623" fmla="*/ 1909899 w 2344429"/>
                <a:gd name="connsiteY5-624" fmla="*/ 472662 h 2191089"/>
                <a:gd name="connsiteX6-625" fmla="*/ 985979 w 2344429"/>
                <a:gd name="connsiteY6-626" fmla="*/ 1355999 h 2191089"/>
                <a:gd name="connsiteX7-627" fmla="*/ 1443938 w 2344429"/>
                <a:gd name="connsiteY7-628" fmla="*/ 994046 h 2191089"/>
                <a:gd name="connsiteX8-629" fmla="*/ 283084 w 2344429"/>
                <a:gd name="connsiteY8-630" fmla="*/ 2191089 h 2191089"/>
                <a:gd name="connsiteX0-631" fmla="*/ 0 w 2343236"/>
                <a:gd name="connsiteY0-632" fmla="*/ 1822672 h 2191098"/>
                <a:gd name="connsiteX1-633" fmla="*/ 1744603 w 2343236"/>
                <a:gd name="connsiteY1-634" fmla="*/ 322873 h 2191098"/>
                <a:gd name="connsiteX2-635" fmla="*/ 790312 w 2343236"/>
                <a:gd name="connsiteY2-636" fmla="*/ 1242500 h 2191098"/>
                <a:gd name="connsiteX3-637" fmla="*/ 2343232 w 2343236"/>
                <a:gd name="connsiteY3-638" fmla="*/ 237 h 2191098"/>
                <a:gd name="connsiteX4-639" fmla="*/ 808097 w 2343236"/>
                <a:gd name="connsiteY4-640" fmla="*/ 1360540 h 2191098"/>
                <a:gd name="connsiteX5-641" fmla="*/ 1909899 w 2343236"/>
                <a:gd name="connsiteY5-642" fmla="*/ 472671 h 2191098"/>
                <a:gd name="connsiteX6-643" fmla="*/ 985979 w 2343236"/>
                <a:gd name="connsiteY6-644" fmla="*/ 1356008 h 2191098"/>
                <a:gd name="connsiteX7-645" fmla="*/ 1443938 w 2343236"/>
                <a:gd name="connsiteY7-646" fmla="*/ 994055 h 2191098"/>
                <a:gd name="connsiteX8-647" fmla="*/ 283084 w 2343236"/>
                <a:gd name="connsiteY8-648" fmla="*/ 2191098 h 2191098"/>
                <a:gd name="connsiteX0-649" fmla="*/ 0 w 2343236"/>
                <a:gd name="connsiteY0-650" fmla="*/ 1822672 h 2191098"/>
                <a:gd name="connsiteX1-651" fmla="*/ 1744603 w 2343236"/>
                <a:gd name="connsiteY1-652" fmla="*/ 322873 h 2191098"/>
                <a:gd name="connsiteX2-653" fmla="*/ 790312 w 2343236"/>
                <a:gd name="connsiteY2-654" fmla="*/ 1242500 h 2191098"/>
                <a:gd name="connsiteX3-655" fmla="*/ 2343232 w 2343236"/>
                <a:gd name="connsiteY3-656" fmla="*/ 237 h 2191098"/>
                <a:gd name="connsiteX4-657" fmla="*/ 808097 w 2343236"/>
                <a:gd name="connsiteY4-658" fmla="*/ 1360540 h 2191098"/>
                <a:gd name="connsiteX5-659" fmla="*/ 1909899 w 2343236"/>
                <a:gd name="connsiteY5-660" fmla="*/ 472671 h 2191098"/>
                <a:gd name="connsiteX6-661" fmla="*/ 985979 w 2343236"/>
                <a:gd name="connsiteY6-662" fmla="*/ 1356008 h 2191098"/>
                <a:gd name="connsiteX7-663" fmla="*/ 1650026 w 2343236"/>
                <a:gd name="connsiteY7-664" fmla="*/ 807060 h 2191098"/>
                <a:gd name="connsiteX8-665" fmla="*/ 283084 w 2343236"/>
                <a:gd name="connsiteY8-666" fmla="*/ 2191098 h 2191098"/>
                <a:gd name="connsiteX0-667" fmla="*/ 0 w 2343236"/>
                <a:gd name="connsiteY0-668" fmla="*/ 1822669 h 2191095"/>
                <a:gd name="connsiteX1-669" fmla="*/ 1975422 w 2343236"/>
                <a:gd name="connsiteY1-670" fmla="*/ 203873 h 2191095"/>
                <a:gd name="connsiteX2-671" fmla="*/ 790312 w 2343236"/>
                <a:gd name="connsiteY2-672" fmla="*/ 1242497 h 2191095"/>
                <a:gd name="connsiteX3-673" fmla="*/ 2343232 w 2343236"/>
                <a:gd name="connsiteY3-674" fmla="*/ 234 h 2191095"/>
                <a:gd name="connsiteX4-675" fmla="*/ 808097 w 2343236"/>
                <a:gd name="connsiteY4-676" fmla="*/ 1360537 h 2191095"/>
                <a:gd name="connsiteX5-677" fmla="*/ 1909899 w 2343236"/>
                <a:gd name="connsiteY5-678" fmla="*/ 472668 h 2191095"/>
                <a:gd name="connsiteX6-679" fmla="*/ 985979 w 2343236"/>
                <a:gd name="connsiteY6-680" fmla="*/ 1356005 h 2191095"/>
                <a:gd name="connsiteX7-681" fmla="*/ 1650026 w 2343236"/>
                <a:gd name="connsiteY7-682" fmla="*/ 807057 h 2191095"/>
                <a:gd name="connsiteX8-683" fmla="*/ 283084 w 2343236"/>
                <a:gd name="connsiteY8-684" fmla="*/ 2191095 h 2191095"/>
                <a:gd name="connsiteX0-685" fmla="*/ 0 w 2343236"/>
                <a:gd name="connsiteY0-686" fmla="*/ 1822669 h 2191095"/>
                <a:gd name="connsiteX1-687" fmla="*/ 1925961 w 2343236"/>
                <a:gd name="connsiteY1-688" fmla="*/ 203873 h 2191095"/>
                <a:gd name="connsiteX2-689" fmla="*/ 790312 w 2343236"/>
                <a:gd name="connsiteY2-690" fmla="*/ 1242497 h 2191095"/>
                <a:gd name="connsiteX3-691" fmla="*/ 2343232 w 2343236"/>
                <a:gd name="connsiteY3-692" fmla="*/ 234 h 2191095"/>
                <a:gd name="connsiteX4-693" fmla="*/ 808097 w 2343236"/>
                <a:gd name="connsiteY4-694" fmla="*/ 1360537 h 2191095"/>
                <a:gd name="connsiteX5-695" fmla="*/ 1909899 w 2343236"/>
                <a:gd name="connsiteY5-696" fmla="*/ 472668 h 2191095"/>
                <a:gd name="connsiteX6-697" fmla="*/ 985979 w 2343236"/>
                <a:gd name="connsiteY6-698" fmla="*/ 1356005 h 2191095"/>
                <a:gd name="connsiteX7-699" fmla="*/ 1650026 w 2343236"/>
                <a:gd name="connsiteY7-700" fmla="*/ 807057 h 2191095"/>
                <a:gd name="connsiteX8-701" fmla="*/ 283084 w 2343236"/>
                <a:gd name="connsiteY8-702" fmla="*/ 2191095 h 2191095"/>
                <a:gd name="connsiteX0-703" fmla="*/ 0 w 2343236"/>
                <a:gd name="connsiteY0-704" fmla="*/ 1822669 h 2191095"/>
                <a:gd name="connsiteX1-705" fmla="*/ 1934205 w 2343236"/>
                <a:gd name="connsiteY1-706" fmla="*/ 195374 h 2191095"/>
                <a:gd name="connsiteX2-707" fmla="*/ 790312 w 2343236"/>
                <a:gd name="connsiteY2-708" fmla="*/ 1242497 h 2191095"/>
                <a:gd name="connsiteX3-709" fmla="*/ 2343232 w 2343236"/>
                <a:gd name="connsiteY3-710" fmla="*/ 234 h 2191095"/>
                <a:gd name="connsiteX4-711" fmla="*/ 808097 w 2343236"/>
                <a:gd name="connsiteY4-712" fmla="*/ 1360537 h 2191095"/>
                <a:gd name="connsiteX5-713" fmla="*/ 1909899 w 2343236"/>
                <a:gd name="connsiteY5-714" fmla="*/ 472668 h 2191095"/>
                <a:gd name="connsiteX6-715" fmla="*/ 985979 w 2343236"/>
                <a:gd name="connsiteY6-716" fmla="*/ 1356005 h 2191095"/>
                <a:gd name="connsiteX7-717" fmla="*/ 1650026 w 2343236"/>
                <a:gd name="connsiteY7-718" fmla="*/ 807057 h 2191095"/>
                <a:gd name="connsiteX8-719" fmla="*/ 283084 w 2343236"/>
                <a:gd name="connsiteY8-720" fmla="*/ 2191095 h 2191095"/>
                <a:gd name="connsiteX0-721" fmla="*/ 0 w 2343236"/>
                <a:gd name="connsiteY0-722" fmla="*/ 1822669 h 2191095"/>
                <a:gd name="connsiteX1-723" fmla="*/ 1934205 w 2343236"/>
                <a:gd name="connsiteY1-724" fmla="*/ 195374 h 2191095"/>
                <a:gd name="connsiteX2-725" fmla="*/ 790312 w 2343236"/>
                <a:gd name="connsiteY2-726" fmla="*/ 1242497 h 2191095"/>
                <a:gd name="connsiteX3-727" fmla="*/ 2343232 w 2343236"/>
                <a:gd name="connsiteY3-728" fmla="*/ 234 h 2191095"/>
                <a:gd name="connsiteX4-729" fmla="*/ 808097 w 2343236"/>
                <a:gd name="connsiteY4-730" fmla="*/ 1360537 h 2191095"/>
                <a:gd name="connsiteX5-731" fmla="*/ 1909899 w 2343236"/>
                <a:gd name="connsiteY5-732" fmla="*/ 472668 h 2191095"/>
                <a:gd name="connsiteX6-733" fmla="*/ 985979 w 2343236"/>
                <a:gd name="connsiteY6-734" fmla="*/ 1356005 h 2191095"/>
                <a:gd name="connsiteX7-735" fmla="*/ 1650026 w 2343236"/>
                <a:gd name="connsiteY7-736" fmla="*/ 807057 h 2191095"/>
                <a:gd name="connsiteX8-737" fmla="*/ 283084 w 2343236"/>
                <a:gd name="connsiteY8-738" fmla="*/ 2191095 h 2191095"/>
                <a:gd name="connsiteX0-739" fmla="*/ 0 w 2343236"/>
                <a:gd name="connsiteY0-740" fmla="*/ 1822669 h 2191095"/>
                <a:gd name="connsiteX1-741" fmla="*/ 1934205 w 2343236"/>
                <a:gd name="connsiteY1-742" fmla="*/ 195374 h 2191095"/>
                <a:gd name="connsiteX2-743" fmla="*/ 790312 w 2343236"/>
                <a:gd name="connsiteY2-744" fmla="*/ 1242497 h 2191095"/>
                <a:gd name="connsiteX3-745" fmla="*/ 2343232 w 2343236"/>
                <a:gd name="connsiteY3-746" fmla="*/ 234 h 2191095"/>
                <a:gd name="connsiteX4-747" fmla="*/ 808097 w 2343236"/>
                <a:gd name="connsiteY4-748" fmla="*/ 1360537 h 2191095"/>
                <a:gd name="connsiteX5-749" fmla="*/ 1909899 w 2343236"/>
                <a:gd name="connsiteY5-750" fmla="*/ 472668 h 2191095"/>
                <a:gd name="connsiteX6-751" fmla="*/ 985979 w 2343236"/>
                <a:gd name="connsiteY6-752" fmla="*/ 1356005 h 2191095"/>
                <a:gd name="connsiteX7-753" fmla="*/ 1650026 w 2343236"/>
                <a:gd name="connsiteY7-754" fmla="*/ 807057 h 2191095"/>
                <a:gd name="connsiteX8-755" fmla="*/ 283084 w 2343236"/>
                <a:gd name="connsiteY8-756" fmla="*/ 2191095 h 2191095"/>
                <a:gd name="connsiteX0-757" fmla="*/ 0 w 2343236"/>
                <a:gd name="connsiteY0-758" fmla="*/ 1822669 h 2191095"/>
                <a:gd name="connsiteX1-759" fmla="*/ 1934205 w 2343236"/>
                <a:gd name="connsiteY1-760" fmla="*/ 195374 h 2191095"/>
                <a:gd name="connsiteX2-761" fmla="*/ 790312 w 2343236"/>
                <a:gd name="connsiteY2-762" fmla="*/ 1242497 h 2191095"/>
                <a:gd name="connsiteX3-763" fmla="*/ 2343232 w 2343236"/>
                <a:gd name="connsiteY3-764" fmla="*/ 234 h 2191095"/>
                <a:gd name="connsiteX4-765" fmla="*/ 808097 w 2343236"/>
                <a:gd name="connsiteY4-766" fmla="*/ 1360537 h 2191095"/>
                <a:gd name="connsiteX5-767" fmla="*/ 1909899 w 2343236"/>
                <a:gd name="connsiteY5-768" fmla="*/ 472668 h 2191095"/>
                <a:gd name="connsiteX6-769" fmla="*/ 985979 w 2343236"/>
                <a:gd name="connsiteY6-770" fmla="*/ 1356005 h 2191095"/>
                <a:gd name="connsiteX7-771" fmla="*/ 1650026 w 2343236"/>
                <a:gd name="connsiteY7-772" fmla="*/ 807057 h 2191095"/>
                <a:gd name="connsiteX8-773" fmla="*/ 283084 w 2343236"/>
                <a:gd name="connsiteY8-774" fmla="*/ 2191095 h 2191095"/>
                <a:gd name="connsiteX0-775" fmla="*/ 0 w 2343236"/>
                <a:gd name="connsiteY0-776" fmla="*/ 1822669 h 2191095"/>
                <a:gd name="connsiteX1-777" fmla="*/ 1934205 w 2343236"/>
                <a:gd name="connsiteY1-778" fmla="*/ 195374 h 2191095"/>
                <a:gd name="connsiteX2-779" fmla="*/ 790312 w 2343236"/>
                <a:gd name="connsiteY2-780" fmla="*/ 1242497 h 2191095"/>
                <a:gd name="connsiteX3-781" fmla="*/ 2343232 w 2343236"/>
                <a:gd name="connsiteY3-782" fmla="*/ 234 h 2191095"/>
                <a:gd name="connsiteX4-783" fmla="*/ 808097 w 2343236"/>
                <a:gd name="connsiteY4-784" fmla="*/ 1360537 h 2191095"/>
                <a:gd name="connsiteX5-785" fmla="*/ 1909899 w 2343236"/>
                <a:gd name="connsiteY5-786" fmla="*/ 472668 h 2191095"/>
                <a:gd name="connsiteX6-787" fmla="*/ 985979 w 2343236"/>
                <a:gd name="connsiteY6-788" fmla="*/ 1356005 h 2191095"/>
                <a:gd name="connsiteX7-789" fmla="*/ 1650026 w 2343236"/>
                <a:gd name="connsiteY7-790" fmla="*/ 807057 h 2191095"/>
                <a:gd name="connsiteX8-791" fmla="*/ 283084 w 2343236"/>
                <a:gd name="connsiteY8-792" fmla="*/ 2191095 h 2191095"/>
                <a:gd name="connsiteX0-793" fmla="*/ 0 w 2345612"/>
                <a:gd name="connsiteY0-794" fmla="*/ 1823457 h 2191883"/>
                <a:gd name="connsiteX1-795" fmla="*/ 1934205 w 2345612"/>
                <a:gd name="connsiteY1-796" fmla="*/ 196162 h 2191883"/>
                <a:gd name="connsiteX2-797" fmla="*/ 790312 w 2345612"/>
                <a:gd name="connsiteY2-798" fmla="*/ 1243285 h 2191883"/>
                <a:gd name="connsiteX3-799" fmla="*/ 2343232 w 2345612"/>
                <a:gd name="connsiteY3-800" fmla="*/ 1022 h 2191883"/>
                <a:gd name="connsiteX4-801" fmla="*/ 1162569 w 2345612"/>
                <a:gd name="connsiteY4-802" fmla="*/ 1021334 h 2191883"/>
                <a:gd name="connsiteX5-803" fmla="*/ 1909899 w 2345612"/>
                <a:gd name="connsiteY5-804" fmla="*/ 473456 h 2191883"/>
                <a:gd name="connsiteX6-805" fmla="*/ 985979 w 2345612"/>
                <a:gd name="connsiteY6-806" fmla="*/ 1356793 h 2191883"/>
                <a:gd name="connsiteX7-807" fmla="*/ 1650026 w 2345612"/>
                <a:gd name="connsiteY7-808" fmla="*/ 807845 h 2191883"/>
                <a:gd name="connsiteX8-809" fmla="*/ 283084 w 2345612"/>
                <a:gd name="connsiteY8-810" fmla="*/ 2191883 h 2191883"/>
                <a:gd name="connsiteX0-811" fmla="*/ 0 w 2345854"/>
                <a:gd name="connsiteY0-812" fmla="*/ 1823457 h 2191883"/>
                <a:gd name="connsiteX1-813" fmla="*/ 1934205 w 2345854"/>
                <a:gd name="connsiteY1-814" fmla="*/ 196162 h 2191883"/>
                <a:gd name="connsiteX2-815" fmla="*/ 790312 w 2345854"/>
                <a:gd name="connsiteY2-816" fmla="*/ 1243285 h 2191883"/>
                <a:gd name="connsiteX3-817" fmla="*/ 2343232 w 2345854"/>
                <a:gd name="connsiteY3-818" fmla="*/ 1022 h 2191883"/>
                <a:gd name="connsiteX4-819" fmla="*/ 1179056 w 2345854"/>
                <a:gd name="connsiteY4-820" fmla="*/ 1021334 h 2191883"/>
                <a:gd name="connsiteX5-821" fmla="*/ 1909899 w 2345854"/>
                <a:gd name="connsiteY5-822" fmla="*/ 473456 h 2191883"/>
                <a:gd name="connsiteX6-823" fmla="*/ 985979 w 2345854"/>
                <a:gd name="connsiteY6-824" fmla="*/ 1356793 h 2191883"/>
                <a:gd name="connsiteX7-825" fmla="*/ 1650026 w 2345854"/>
                <a:gd name="connsiteY7-826" fmla="*/ 807845 h 2191883"/>
                <a:gd name="connsiteX8-827" fmla="*/ 283084 w 2345854"/>
                <a:gd name="connsiteY8-828" fmla="*/ 2191883 h 2191883"/>
                <a:gd name="connsiteX0-829" fmla="*/ 0 w 2345854"/>
                <a:gd name="connsiteY0-830" fmla="*/ 1823457 h 2191883"/>
                <a:gd name="connsiteX1-831" fmla="*/ 1934205 w 2345854"/>
                <a:gd name="connsiteY1-832" fmla="*/ 196162 h 2191883"/>
                <a:gd name="connsiteX2-833" fmla="*/ 790312 w 2345854"/>
                <a:gd name="connsiteY2-834" fmla="*/ 1243285 h 2191883"/>
                <a:gd name="connsiteX3-835" fmla="*/ 2343232 w 2345854"/>
                <a:gd name="connsiteY3-836" fmla="*/ 1022 h 2191883"/>
                <a:gd name="connsiteX4-837" fmla="*/ 1179056 w 2345854"/>
                <a:gd name="connsiteY4-838" fmla="*/ 1021334 h 2191883"/>
                <a:gd name="connsiteX5-839" fmla="*/ 1909899 w 2345854"/>
                <a:gd name="connsiteY5-840" fmla="*/ 473456 h 2191883"/>
                <a:gd name="connsiteX6-841" fmla="*/ 1101389 w 2345854"/>
                <a:gd name="connsiteY6-842" fmla="*/ 1220796 h 2191883"/>
                <a:gd name="connsiteX7-843" fmla="*/ 1650026 w 2345854"/>
                <a:gd name="connsiteY7-844" fmla="*/ 807845 h 2191883"/>
                <a:gd name="connsiteX8-845" fmla="*/ 283084 w 2345854"/>
                <a:gd name="connsiteY8-846" fmla="*/ 2191883 h 2191883"/>
                <a:gd name="connsiteX0-847" fmla="*/ 0 w 2345854"/>
                <a:gd name="connsiteY0-848" fmla="*/ 1823457 h 2191883"/>
                <a:gd name="connsiteX1-849" fmla="*/ 1934205 w 2345854"/>
                <a:gd name="connsiteY1-850" fmla="*/ 196162 h 2191883"/>
                <a:gd name="connsiteX2-851" fmla="*/ 790312 w 2345854"/>
                <a:gd name="connsiteY2-852" fmla="*/ 1243285 h 2191883"/>
                <a:gd name="connsiteX3-853" fmla="*/ 2343232 w 2345854"/>
                <a:gd name="connsiteY3-854" fmla="*/ 1022 h 2191883"/>
                <a:gd name="connsiteX4-855" fmla="*/ 1179056 w 2345854"/>
                <a:gd name="connsiteY4-856" fmla="*/ 1021334 h 2191883"/>
                <a:gd name="connsiteX5-857" fmla="*/ 1909899 w 2345854"/>
                <a:gd name="connsiteY5-858" fmla="*/ 473456 h 2191883"/>
                <a:gd name="connsiteX6-859" fmla="*/ 1126120 w 2345854"/>
                <a:gd name="connsiteY6-860" fmla="*/ 1203797 h 2191883"/>
                <a:gd name="connsiteX7-861" fmla="*/ 1650026 w 2345854"/>
                <a:gd name="connsiteY7-862" fmla="*/ 807845 h 2191883"/>
                <a:gd name="connsiteX8-863" fmla="*/ 283084 w 2345854"/>
                <a:gd name="connsiteY8-864" fmla="*/ 2191883 h 2191883"/>
                <a:gd name="connsiteX0-865" fmla="*/ 0 w 2345854"/>
                <a:gd name="connsiteY0-866" fmla="*/ 1823457 h 2132563"/>
                <a:gd name="connsiteX1-867" fmla="*/ 1934205 w 2345854"/>
                <a:gd name="connsiteY1-868" fmla="*/ 196162 h 2132563"/>
                <a:gd name="connsiteX2-869" fmla="*/ 790312 w 2345854"/>
                <a:gd name="connsiteY2-870" fmla="*/ 1243285 h 2132563"/>
                <a:gd name="connsiteX3-871" fmla="*/ 2343232 w 2345854"/>
                <a:gd name="connsiteY3-872" fmla="*/ 1022 h 2132563"/>
                <a:gd name="connsiteX4-873" fmla="*/ 1179056 w 2345854"/>
                <a:gd name="connsiteY4-874" fmla="*/ 1021334 h 2132563"/>
                <a:gd name="connsiteX5-875" fmla="*/ 1909899 w 2345854"/>
                <a:gd name="connsiteY5-876" fmla="*/ 473456 h 2132563"/>
                <a:gd name="connsiteX6-877" fmla="*/ 1126120 w 2345854"/>
                <a:gd name="connsiteY6-878" fmla="*/ 1203797 h 2132563"/>
                <a:gd name="connsiteX7-879" fmla="*/ 1650026 w 2345854"/>
                <a:gd name="connsiteY7-880" fmla="*/ 807845 h 2132563"/>
                <a:gd name="connsiteX8-881" fmla="*/ 278620 w 2345854"/>
                <a:gd name="connsiteY8-882" fmla="*/ 2132563 h 2132563"/>
                <a:gd name="connsiteX0-883" fmla="*/ 0 w 2345854"/>
                <a:gd name="connsiteY0-884" fmla="*/ 1823457 h 2148853"/>
                <a:gd name="connsiteX1-885" fmla="*/ 1934205 w 2345854"/>
                <a:gd name="connsiteY1-886" fmla="*/ 196162 h 2148853"/>
                <a:gd name="connsiteX2-887" fmla="*/ 790312 w 2345854"/>
                <a:gd name="connsiteY2-888" fmla="*/ 1243285 h 2148853"/>
                <a:gd name="connsiteX3-889" fmla="*/ 2343232 w 2345854"/>
                <a:gd name="connsiteY3-890" fmla="*/ 1022 h 2148853"/>
                <a:gd name="connsiteX4-891" fmla="*/ 1179056 w 2345854"/>
                <a:gd name="connsiteY4-892" fmla="*/ 1021334 h 2148853"/>
                <a:gd name="connsiteX5-893" fmla="*/ 1909899 w 2345854"/>
                <a:gd name="connsiteY5-894" fmla="*/ 473456 h 2148853"/>
                <a:gd name="connsiteX6-895" fmla="*/ 1126120 w 2345854"/>
                <a:gd name="connsiteY6-896" fmla="*/ 1203797 h 2148853"/>
                <a:gd name="connsiteX7-897" fmla="*/ 1650026 w 2345854"/>
                <a:gd name="connsiteY7-898" fmla="*/ 807845 h 2148853"/>
                <a:gd name="connsiteX8-899" fmla="*/ 288114 w 2345854"/>
                <a:gd name="connsiteY8-900" fmla="*/ 2148853 h 2148853"/>
                <a:gd name="connsiteX0-901" fmla="*/ 0 w 2345854"/>
                <a:gd name="connsiteY0-902" fmla="*/ 1823457 h 2148853"/>
                <a:gd name="connsiteX1-903" fmla="*/ 1934205 w 2345854"/>
                <a:gd name="connsiteY1-904" fmla="*/ 196162 h 2148853"/>
                <a:gd name="connsiteX2-905" fmla="*/ 790312 w 2345854"/>
                <a:gd name="connsiteY2-906" fmla="*/ 1243285 h 2148853"/>
                <a:gd name="connsiteX3-907" fmla="*/ 2343232 w 2345854"/>
                <a:gd name="connsiteY3-908" fmla="*/ 1022 h 2148853"/>
                <a:gd name="connsiteX4-909" fmla="*/ 1179056 w 2345854"/>
                <a:gd name="connsiteY4-910" fmla="*/ 1021334 h 2148853"/>
                <a:gd name="connsiteX5-911" fmla="*/ 1909899 w 2345854"/>
                <a:gd name="connsiteY5-912" fmla="*/ 473456 h 2148853"/>
                <a:gd name="connsiteX6-913" fmla="*/ 1126120 w 2345854"/>
                <a:gd name="connsiteY6-914" fmla="*/ 1203797 h 2148853"/>
                <a:gd name="connsiteX7-915" fmla="*/ 1650026 w 2345854"/>
                <a:gd name="connsiteY7-916" fmla="*/ 807845 h 2148853"/>
                <a:gd name="connsiteX8-917" fmla="*/ 288114 w 2345854"/>
                <a:gd name="connsiteY8-918" fmla="*/ 2148853 h 2148853"/>
                <a:gd name="connsiteX0-919" fmla="*/ 0 w 2345854"/>
                <a:gd name="connsiteY0-920" fmla="*/ 1823457 h 2148853"/>
                <a:gd name="connsiteX1-921" fmla="*/ 1934205 w 2345854"/>
                <a:gd name="connsiteY1-922" fmla="*/ 196162 h 2148853"/>
                <a:gd name="connsiteX2-923" fmla="*/ 790312 w 2345854"/>
                <a:gd name="connsiteY2-924" fmla="*/ 1243285 h 2148853"/>
                <a:gd name="connsiteX3-925" fmla="*/ 2343232 w 2345854"/>
                <a:gd name="connsiteY3-926" fmla="*/ 1022 h 2148853"/>
                <a:gd name="connsiteX4-927" fmla="*/ 1179056 w 2345854"/>
                <a:gd name="connsiteY4-928" fmla="*/ 1021334 h 2148853"/>
                <a:gd name="connsiteX5-929" fmla="*/ 1909899 w 2345854"/>
                <a:gd name="connsiteY5-930" fmla="*/ 473456 h 2148853"/>
                <a:gd name="connsiteX6-931" fmla="*/ 1126120 w 2345854"/>
                <a:gd name="connsiteY6-932" fmla="*/ 1203797 h 2148853"/>
                <a:gd name="connsiteX7-933" fmla="*/ 1687932 w 2345854"/>
                <a:gd name="connsiteY7-934" fmla="*/ 762185 h 2148853"/>
                <a:gd name="connsiteX8-935" fmla="*/ 288114 w 2345854"/>
                <a:gd name="connsiteY8-936" fmla="*/ 2148853 h 2148853"/>
                <a:gd name="connsiteX0-937" fmla="*/ 0 w 2345854"/>
                <a:gd name="connsiteY0-938" fmla="*/ 1823457 h 2148853"/>
                <a:gd name="connsiteX1-939" fmla="*/ 1934205 w 2345854"/>
                <a:gd name="connsiteY1-940" fmla="*/ 196162 h 2148853"/>
                <a:gd name="connsiteX2-941" fmla="*/ 790312 w 2345854"/>
                <a:gd name="connsiteY2-942" fmla="*/ 1243285 h 2148853"/>
                <a:gd name="connsiteX3-943" fmla="*/ 2343232 w 2345854"/>
                <a:gd name="connsiteY3-944" fmla="*/ 1022 h 2148853"/>
                <a:gd name="connsiteX4-945" fmla="*/ 1179056 w 2345854"/>
                <a:gd name="connsiteY4-946" fmla="*/ 1021334 h 2148853"/>
                <a:gd name="connsiteX5-947" fmla="*/ 1909899 w 2345854"/>
                <a:gd name="connsiteY5-948" fmla="*/ 473456 h 2148853"/>
                <a:gd name="connsiteX6-949" fmla="*/ 1126120 w 2345854"/>
                <a:gd name="connsiteY6-950" fmla="*/ 1203797 h 2148853"/>
                <a:gd name="connsiteX7-951" fmla="*/ 1687932 w 2345854"/>
                <a:gd name="connsiteY7-952" fmla="*/ 762185 h 2148853"/>
                <a:gd name="connsiteX8-953" fmla="*/ 288114 w 2345854"/>
                <a:gd name="connsiteY8-954" fmla="*/ 2148853 h 2148853"/>
                <a:gd name="connsiteX0-955" fmla="*/ 0 w 2345854"/>
                <a:gd name="connsiteY0-956" fmla="*/ 1823457 h 2148853"/>
                <a:gd name="connsiteX1-957" fmla="*/ 1934205 w 2345854"/>
                <a:gd name="connsiteY1-958" fmla="*/ 196162 h 2148853"/>
                <a:gd name="connsiteX2-959" fmla="*/ 790312 w 2345854"/>
                <a:gd name="connsiteY2-960" fmla="*/ 1243285 h 2148853"/>
                <a:gd name="connsiteX3-961" fmla="*/ 2343232 w 2345854"/>
                <a:gd name="connsiteY3-962" fmla="*/ 1022 h 2148853"/>
                <a:gd name="connsiteX4-963" fmla="*/ 1179056 w 2345854"/>
                <a:gd name="connsiteY4-964" fmla="*/ 1021334 h 2148853"/>
                <a:gd name="connsiteX5-965" fmla="*/ 1909899 w 2345854"/>
                <a:gd name="connsiteY5-966" fmla="*/ 473456 h 2148853"/>
                <a:gd name="connsiteX6-967" fmla="*/ 1126120 w 2345854"/>
                <a:gd name="connsiteY6-968" fmla="*/ 1203797 h 2148853"/>
                <a:gd name="connsiteX7-969" fmla="*/ 1730302 w 2345854"/>
                <a:gd name="connsiteY7-970" fmla="*/ 775846 h 2148853"/>
                <a:gd name="connsiteX8-971" fmla="*/ 288114 w 2345854"/>
                <a:gd name="connsiteY8-972" fmla="*/ 2148853 h 2148853"/>
                <a:gd name="connsiteX0-973" fmla="*/ 0 w 2345854"/>
                <a:gd name="connsiteY0-974" fmla="*/ 1823457 h 2148853"/>
                <a:gd name="connsiteX1-975" fmla="*/ 1934205 w 2345854"/>
                <a:gd name="connsiteY1-976" fmla="*/ 196162 h 2148853"/>
                <a:gd name="connsiteX2-977" fmla="*/ 790312 w 2345854"/>
                <a:gd name="connsiteY2-978" fmla="*/ 1243285 h 2148853"/>
                <a:gd name="connsiteX3-979" fmla="*/ 2343232 w 2345854"/>
                <a:gd name="connsiteY3-980" fmla="*/ 1022 h 2148853"/>
                <a:gd name="connsiteX4-981" fmla="*/ 1179056 w 2345854"/>
                <a:gd name="connsiteY4-982" fmla="*/ 1021334 h 2148853"/>
                <a:gd name="connsiteX5-983" fmla="*/ 1909899 w 2345854"/>
                <a:gd name="connsiteY5-984" fmla="*/ 473456 h 2148853"/>
                <a:gd name="connsiteX6-985" fmla="*/ 1126120 w 2345854"/>
                <a:gd name="connsiteY6-986" fmla="*/ 1203797 h 2148853"/>
                <a:gd name="connsiteX7-987" fmla="*/ 1730302 w 2345854"/>
                <a:gd name="connsiteY7-988" fmla="*/ 775846 h 2148853"/>
                <a:gd name="connsiteX8-989" fmla="*/ 288114 w 2345854"/>
                <a:gd name="connsiteY8-990" fmla="*/ 2148853 h 2148853"/>
                <a:gd name="connsiteX0-991" fmla="*/ 0 w 2531328"/>
                <a:gd name="connsiteY0-992" fmla="*/ 1991652 h 2317048"/>
                <a:gd name="connsiteX1-993" fmla="*/ 1934205 w 2531328"/>
                <a:gd name="connsiteY1-994" fmla="*/ 364357 h 2317048"/>
                <a:gd name="connsiteX2-995" fmla="*/ 790312 w 2531328"/>
                <a:gd name="connsiteY2-996" fmla="*/ 1411480 h 2317048"/>
                <a:gd name="connsiteX3-997" fmla="*/ 2529006 w 2531328"/>
                <a:gd name="connsiteY3-998" fmla="*/ 897 h 2317048"/>
                <a:gd name="connsiteX4-999" fmla="*/ 1179056 w 2531328"/>
                <a:gd name="connsiteY4-1000" fmla="*/ 1189529 h 2317048"/>
                <a:gd name="connsiteX5-1001" fmla="*/ 1909899 w 2531328"/>
                <a:gd name="connsiteY5-1002" fmla="*/ 641651 h 2317048"/>
                <a:gd name="connsiteX6-1003" fmla="*/ 1126120 w 2531328"/>
                <a:gd name="connsiteY6-1004" fmla="*/ 1371992 h 2317048"/>
                <a:gd name="connsiteX7-1005" fmla="*/ 1730302 w 2531328"/>
                <a:gd name="connsiteY7-1006" fmla="*/ 944041 h 2317048"/>
                <a:gd name="connsiteX8-1007" fmla="*/ 288114 w 2531328"/>
                <a:gd name="connsiteY8-1008" fmla="*/ 2317048 h 2317048"/>
                <a:gd name="connsiteX0-1009" fmla="*/ 0 w 2531329"/>
                <a:gd name="connsiteY0-1010" fmla="*/ 1991652 h 2317048"/>
                <a:gd name="connsiteX1-1011" fmla="*/ 1934205 w 2531329"/>
                <a:gd name="connsiteY1-1012" fmla="*/ 364357 h 2317048"/>
                <a:gd name="connsiteX2-1013" fmla="*/ 790312 w 2531329"/>
                <a:gd name="connsiteY2-1014" fmla="*/ 1411480 h 2317048"/>
                <a:gd name="connsiteX3-1015" fmla="*/ 2529007 w 2531329"/>
                <a:gd name="connsiteY3-1016" fmla="*/ 897 h 2317048"/>
                <a:gd name="connsiteX4-1017" fmla="*/ 1179056 w 2531329"/>
                <a:gd name="connsiteY4-1018" fmla="*/ 1189529 h 2317048"/>
                <a:gd name="connsiteX5-1019" fmla="*/ 1909899 w 2531329"/>
                <a:gd name="connsiteY5-1020" fmla="*/ 641651 h 2317048"/>
                <a:gd name="connsiteX6-1021" fmla="*/ 1126120 w 2531329"/>
                <a:gd name="connsiteY6-1022" fmla="*/ 1371992 h 2317048"/>
                <a:gd name="connsiteX7-1023" fmla="*/ 1730302 w 2531329"/>
                <a:gd name="connsiteY7-1024" fmla="*/ 944041 h 2317048"/>
                <a:gd name="connsiteX8-1025" fmla="*/ 288114 w 2531329"/>
                <a:gd name="connsiteY8-1026" fmla="*/ 2317048 h 2317048"/>
                <a:gd name="connsiteX0-1027" fmla="*/ 0 w 2531329"/>
                <a:gd name="connsiteY0-1028" fmla="*/ 1991652 h 2317048"/>
                <a:gd name="connsiteX1-1029" fmla="*/ 2003073 w 2531329"/>
                <a:gd name="connsiteY1-1030" fmla="*/ 290645 h 2317048"/>
                <a:gd name="connsiteX2-1031" fmla="*/ 790312 w 2531329"/>
                <a:gd name="connsiteY2-1032" fmla="*/ 1411480 h 2317048"/>
                <a:gd name="connsiteX3-1033" fmla="*/ 2529007 w 2531329"/>
                <a:gd name="connsiteY3-1034" fmla="*/ 897 h 2317048"/>
                <a:gd name="connsiteX4-1035" fmla="*/ 1179056 w 2531329"/>
                <a:gd name="connsiteY4-1036" fmla="*/ 1189529 h 2317048"/>
                <a:gd name="connsiteX5-1037" fmla="*/ 1909899 w 2531329"/>
                <a:gd name="connsiteY5-1038" fmla="*/ 641651 h 2317048"/>
                <a:gd name="connsiteX6-1039" fmla="*/ 1126120 w 2531329"/>
                <a:gd name="connsiteY6-1040" fmla="*/ 1371992 h 2317048"/>
                <a:gd name="connsiteX7-1041" fmla="*/ 1730302 w 2531329"/>
                <a:gd name="connsiteY7-1042" fmla="*/ 944041 h 2317048"/>
                <a:gd name="connsiteX8-1043" fmla="*/ 288114 w 2531329"/>
                <a:gd name="connsiteY8-1044" fmla="*/ 2317048 h 2317048"/>
                <a:gd name="connsiteX0-1045" fmla="*/ 0 w 2531329"/>
                <a:gd name="connsiteY0-1046" fmla="*/ 1991652 h 2317048"/>
                <a:gd name="connsiteX1-1047" fmla="*/ 2035949 w 2531329"/>
                <a:gd name="connsiteY1-1048" fmla="*/ 288015 h 2317048"/>
                <a:gd name="connsiteX2-1049" fmla="*/ 790312 w 2531329"/>
                <a:gd name="connsiteY2-1050" fmla="*/ 1411480 h 2317048"/>
                <a:gd name="connsiteX3-1051" fmla="*/ 2529007 w 2531329"/>
                <a:gd name="connsiteY3-1052" fmla="*/ 897 h 2317048"/>
                <a:gd name="connsiteX4-1053" fmla="*/ 1179056 w 2531329"/>
                <a:gd name="connsiteY4-1054" fmla="*/ 1189529 h 2317048"/>
                <a:gd name="connsiteX5-1055" fmla="*/ 1909899 w 2531329"/>
                <a:gd name="connsiteY5-1056" fmla="*/ 641651 h 2317048"/>
                <a:gd name="connsiteX6-1057" fmla="*/ 1126120 w 2531329"/>
                <a:gd name="connsiteY6-1058" fmla="*/ 1371992 h 2317048"/>
                <a:gd name="connsiteX7-1059" fmla="*/ 1730302 w 2531329"/>
                <a:gd name="connsiteY7-1060" fmla="*/ 944041 h 2317048"/>
                <a:gd name="connsiteX8-1061" fmla="*/ 288114 w 2531329"/>
                <a:gd name="connsiteY8-1062" fmla="*/ 2317048 h 2317048"/>
                <a:gd name="connsiteX0-1063" fmla="*/ 0 w 2534647"/>
                <a:gd name="connsiteY0-1064" fmla="*/ 1993705 h 2319101"/>
                <a:gd name="connsiteX1-1065" fmla="*/ 2035949 w 2534647"/>
                <a:gd name="connsiteY1-1066" fmla="*/ 290068 h 2319101"/>
                <a:gd name="connsiteX2-1067" fmla="*/ 790312 w 2534647"/>
                <a:gd name="connsiteY2-1068" fmla="*/ 1413533 h 2319101"/>
                <a:gd name="connsiteX3-1069" fmla="*/ 2529007 w 2534647"/>
                <a:gd name="connsiteY3-1070" fmla="*/ 2950 h 2319101"/>
                <a:gd name="connsiteX4-1071" fmla="*/ 1365467 w 2534647"/>
                <a:gd name="connsiteY4-1072" fmla="*/ 1031738 h 2319101"/>
                <a:gd name="connsiteX5-1073" fmla="*/ 1909899 w 2534647"/>
                <a:gd name="connsiteY5-1074" fmla="*/ 643704 h 2319101"/>
                <a:gd name="connsiteX6-1075" fmla="*/ 1126120 w 2534647"/>
                <a:gd name="connsiteY6-1076" fmla="*/ 1374045 h 2319101"/>
                <a:gd name="connsiteX7-1077" fmla="*/ 1730302 w 2534647"/>
                <a:gd name="connsiteY7-1078" fmla="*/ 946094 h 2319101"/>
                <a:gd name="connsiteX8-1079" fmla="*/ 288114 w 2534647"/>
                <a:gd name="connsiteY8-1080" fmla="*/ 2319101 h 2319101"/>
                <a:gd name="connsiteX0-1081" fmla="*/ 0 w 2534647"/>
                <a:gd name="connsiteY0-1082" fmla="*/ 1993705 h 2319101"/>
                <a:gd name="connsiteX1-1083" fmla="*/ 2035949 w 2534647"/>
                <a:gd name="connsiteY1-1084" fmla="*/ 290068 h 2319101"/>
                <a:gd name="connsiteX2-1085" fmla="*/ 790312 w 2534647"/>
                <a:gd name="connsiteY2-1086" fmla="*/ 1413533 h 2319101"/>
                <a:gd name="connsiteX3-1087" fmla="*/ 2529007 w 2534647"/>
                <a:gd name="connsiteY3-1088" fmla="*/ 2950 h 2319101"/>
                <a:gd name="connsiteX4-1089" fmla="*/ 1365467 w 2534647"/>
                <a:gd name="connsiteY4-1090" fmla="*/ 1031738 h 2319101"/>
                <a:gd name="connsiteX5-1091" fmla="*/ 1909899 w 2534647"/>
                <a:gd name="connsiteY5-1092" fmla="*/ 643704 h 2319101"/>
                <a:gd name="connsiteX6-1093" fmla="*/ 1126120 w 2534647"/>
                <a:gd name="connsiteY6-1094" fmla="*/ 1374045 h 2319101"/>
                <a:gd name="connsiteX7-1095" fmla="*/ 1787834 w 2534647"/>
                <a:gd name="connsiteY7-1096" fmla="*/ 941492 h 2319101"/>
                <a:gd name="connsiteX8-1097" fmla="*/ 288114 w 2534647"/>
                <a:gd name="connsiteY8-1098" fmla="*/ 2319101 h 2319101"/>
                <a:gd name="connsiteX0-1099" fmla="*/ 0 w 2534647"/>
                <a:gd name="connsiteY0-1100" fmla="*/ 1993705 h 2319101"/>
                <a:gd name="connsiteX1-1101" fmla="*/ 2035949 w 2534647"/>
                <a:gd name="connsiteY1-1102" fmla="*/ 290068 h 2319101"/>
                <a:gd name="connsiteX2-1103" fmla="*/ 790312 w 2534647"/>
                <a:gd name="connsiteY2-1104" fmla="*/ 1413533 h 2319101"/>
                <a:gd name="connsiteX3-1105" fmla="*/ 2529007 w 2534647"/>
                <a:gd name="connsiteY3-1106" fmla="*/ 2950 h 2319101"/>
                <a:gd name="connsiteX4-1107" fmla="*/ 1365467 w 2534647"/>
                <a:gd name="connsiteY4-1108" fmla="*/ 1031738 h 2319101"/>
                <a:gd name="connsiteX5-1109" fmla="*/ 1909899 w 2534647"/>
                <a:gd name="connsiteY5-1110" fmla="*/ 643704 h 2319101"/>
                <a:gd name="connsiteX6-1111" fmla="*/ 1126120 w 2534647"/>
                <a:gd name="connsiteY6-1112" fmla="*/ 1374045 h 2319101"/>
                <a:gd name="connsiteX7-1113" fmla="*/ 1787834 w 2534647"/>
                <a:gd name="connsiteY7-1114" fmla="*/ 941492 h 2319101"/>
                <a:gd name="connsiteX8-1115" fmla="*/ 288114 w 2534647"/>
                <a:gd name="connsiteY8-1116" fmla="*/ 2319101 h 2319101"/>
                <a:gd name="connsiteX0-1117" fmla="*/ 0 w 2534647"/>
                <a:gd name="connsiteY0-1118" fmla="*/ 1993705 h 2319101"/>
                <a:gd name="connsiteX1-1119" fmla="*/ 2035949 w 2534647"/>
                <a:gd name="connsiteY1-1120" fmla="*/ 290068 h 2319101"/>
                <a:gd name="connsiteX2-1121" fmla="*/ 790312 w 2534647"/>
                <a:gd name="connsiteY2-1122" fmla="*/ 1413533 h 2319101"/>
                <a:gd name="connsiteX3-1123" fmla="*/ 2529007 w 2534647"/>
                <a:gd name="connsiteY3-1124" fmla="*/ 2950 h 2319101"/>
                <a:gd name="connsiteX4-1125" fmla="*/ 1365467 w 2534647"/>
                <a:gd name="connsiteY4-1126" fmla="*/ 1031738 h 2319101"/>
                <a:gd name="connsiteX5-1127" fmla="*/ 1909899 w 2534647"/>
                <a:gd name="connsiteY5-1128" fmla="*/ 643704 h 2319101"/>
                <a:gd name="connsiteX6-1129" fmla="*/ 1126120 w 2534647"/>
                <a:gd name="connsiteY6-1130" fmla="*/ 1374045 h 2319101"/>
                <a:gd name="connsiteX7-1131" fmla="*/ 1792864 w 2534647"/>
                <a:gd name="connsiteY7-1132" fmla="*/ 898462 h 2319101"/>
                <a:gd name="connsiteX8-1133" fmla="*/ 288114 w 2534647"/>
                <a:gd name="connsiteY8-1134" fmla="*/ 2319101 h 2319101"/>
                <a:gd name="connsiteX0-1135" fmla="*/ 0 w 2534647"/>
                <a:gd name="connsiteY0-1136" fmla="*/ 1993705 h 2319101"/>
                <a:gd name="connsiteX1-1137" fmla="*/ 2035949 w 2534647"/>
                <a:gd name="connsiteY1-1138" fmla="*/ 290068 h 2319101"/>
                <a:gd name="connsiteX2-1139" fmla="*/ 790312 w 2534647"/>
                <a:gd name="connsiteY2-1140" fmla="*/ 1413533 h 2319101"/>
                <a:gd name="connsiteX3-1141" fmla="*/ 2529007 w 2534647"/>
                <a:gd name="connsiteY3-1142" fmla="*/ 2950 h 2319101"/>
                <a:gd name="connsiteX4-1143" fmla="*/ 1365467 w 2534647"/>
                <a:gd name="connsiteY4-1144" fmla="*/ 1031738 h 2319101"/>
                <a:gd name="connsiteX5-1145" fmla="*/ 1909899 w 2534647"/>
                <a:gd name="connsiteY5-1146" fmla="*/ 643704 h 2319101"/>
                <a:gd name="connsiteX6-1147" fmla="*/ 1126120 w 2534647"/>
                <a:gd name="connsiteY6-1148" fmla="*/ 1374045 h 2319101"/>
                <a:gd name="connsiteX7-1149" fmla="*/ 1828290 w 2534647"/>
                <a:gd name="connsiteY7-1150" fmla="*/ 929730 h 2319101"/>
                <a:gd name="connsiteX8-1151" fmla="*/ 288114 w 2534647"/>
                <a:gd name="connsiteY8-1152" fmla="*/ 2319101 h 2319101"/>
                <a:gd name="connsiteX0-1153" fmla="*/ 0 w 2534647"/>
                <a:gd name="connsiteY0-1154" fmla="*/ 1993705 h 2319101"/>
                <a:gd name="connsiteX1-1155" fmla="*/ 2035949 w 2534647"/>
                <a:gd name="connsiteY1-1156" fmla="*/ 290068 h 2319101"/>
                <a:gd name="connsiteX2-1157" fmla="*/ 790312 w 2534647"/>
                <a:gd name="connsiteY2-1158" fmla="*/ 1413533 h 2319101"/>
                <a:gd name="connsiteX3-1159" fmla="*/ 2529007 w 2534647"/>
                <a:gd name="connsiteY3-1160" fmla="*/ 2950 h 2319101"/>
                <a:gd name="connsiteX4-1161" fmla="*/ 1365467 w 2534647"/>
                <a:gd name="connsiteY4-1162" fmla="*/ 1031738 h 2319101"/>
                <a:gd name="connsiteX5-1163" fmla="*/ 1909899 w 2534647"/>
                <a:gd name="connsiteY5-1164" fmla="*/ 643704 h 2319101"/>
                <a:gd name="connsiteX6-1165" fmla="*/ 1109683 w 2534647"/>
                <a:gd name="connsiteY6-1166" fmla="*/ 1375360 h 2319101"/>
                <a:gd name="connsiteX7-1167" fmla="*/ 1828290 w 2534647"/>
                <a:gd name="connsiteY7-1168" fmla="*/ 929730 h 2319101"/>
                <a:gd name="connsiteX8-1169" fmla="*/ 288114 w 2534647"/>
                <a:gd name="connsiteY8-1170" fmla="*/ 2319101 h 2319101"/>
                <a:gd name="connsiteX0-1171" fmla="*/ 0 w 2534647"/>
                <a:gd name="connsiteY0-1172" fmla="*/ 1993705 h 2319101"/>
                <a:gd name="connsiteX1-1173" fmla="*/ 2035949 w 2534647"/>
                <a:gd name="connsiteY1-1174" fmla="*/ 290068 h 2319101"/>
                <a:gd name="connsiteX2-1175" fmla="*/ 790312 w 2534647"/>
                <a:gd name="connsiteY2-1176" fmla="*/ 1413533 h 2319101"/>
                <a:gd name="connsiteX3-1177" fmla="*/ 2529007 w 2534647"/>
                <a:gd name="connsiteY3-1178" fmla="*/ 2950 h 2319101"/>
                <a:gd name="connsiteX4-1179" fmla="*/ 1365467 w 2534647"/>
                <a:gd name="connsiteY4-1180" fmla="*/ 1031738 h 2319101"/>
                <a:gd name="connsiteX5-1181" fmla="*/ 1909899 w 2534647"/>
                <a:gd name="connsiteY5-1182" fmla="*/ 643704 h 2319101"/>
                <a:gd name="connsiteX6-1183" fmla="*/ 1109683 w 2534647"/>
                <a:gd name="connsiteY6-1184" fmla="*/ 1375360 h 2319101"/>
                <a:gd name="connsiteX7-1185" fmla="*/ 1828290 w 2534647"/>
                <a:gd name="connsiteY7-1186" fmla="*/ 929730 h 2319101"/>
                <a:gd name="connsiteX8-1187" fmla="*/ 288114 w 2534647"/>
                <a:gd name="connsiteY8-1188" fmla="*/ 2319101 h 2319101"/>
                <a:gd name="connsiteX0-1189" fmla="*/ 0 w 2534647"/>
                <a:gd name="connsiteY0-1190" fmla="*/ 1993705 h 2319101"/>
                <a:gd name="connsiteX1-1191" fmla="*/ 2035949 w 2534647"/>
                <a:gd name="connsiteY1-1192" fmla="*/ 290068 h 2319101"/>
                <a:gd name="connsiteX2-1193" fmla="*/ 790312 w 2534647"/>
                <a:gd name="connsiteY2-1194" fmla="*/ 1413533 h 2319101"/>
                <a:gd name="connsiteX3-1195" fmla="*/ 2529007 w 2534647"/>
                <a:gd name="connsiteY3-1196" fmla="*/ 2950 h 2319101"/>
                <a:gd name="connsiteX4-1197" fmla="*/ 1365467 w 2534647"/>
                <a:gd name="connsiteY4-1198" fmla="*/ 1031738 h 2319101"/>
                <a:gd name="connsiteX5-1199" fmla="*/ 1909899 w 2534647"/>
                <a:gd name="connsiteY5-1200" fmla="*/ 643704 h 2319101"/>
                <a:gd name="connsiteX6-1201" fmla="*/ 1109683 w 2534647"/>
                <a:gd name="connsiteY6-1202" fmla="*/ 1375360 h 2319101"/>
                <a:gd name="connsiteX7-1203" fmla="*/ 1828290 w 2534647"/>
                <a:gd name="connsiteY7-1204" fmla="*/ 929730 h 2319101"/>
                <a:gd name="connsiteX8-1205" fmla="*/ 288114 w 2534647"/>
                <a:gd name="connsiteY8-1206" fmla="*/ 2319101 h 2319101"/>
                <a:gd name="connsiteX0-1207" fmla="*/ 0 w 2534647"/>
                <a:gd name="connsiteY0-1208" fmla="*/ 1993705 h 2319101"/>
                <a:gd name="connsiteX1-1209" fmla="*/ 2035949 w 2534647"/>
                <a:gd name="connsiteY1-1210" fmla="*/ 290068 h 2319101"/>
                <a:gd name="connsiteX2-1211" fmla="*/ 790312 w 2534647"/>
                <a:gd name="connsiteY2-1212" fmla="*/ 1413533 h 2319101"/>
                <a:gd name="connsiteX3-1213" fmla="*/ 2529007 w 2534647"/>
                <a:gd name="connsiteY3-1214" fmla="*/ 2950 h 2319101"/>
                <a:gd name="connsiteX4-1215" fmla="*/ 1365467 w 2534647"/>
                <a:gd name="connsiteY4-1216" fmla="*/ 1031738 h 2319101"/>
                <a:gd name="connsiteX5-1217" fmla="*/ 1909899 w 2534647"/>
                <a:gd name="connsiteY5-1218" fmla="*/ 643704 h 2319101"/>
                <a:gd name="connsiteX6-1219" fmla="*/ 1109683 w 2534647"/>
                <a:gd name="connsiteY6-1220" fmla="*/ 1375360 h 2319101"/>
                <a:gd name="connsiteX7-1221" fmla="*/ 1828290 w 2534647"/>
                <a:gd name="connsiteY7-1222" fmla="*/ 929730 h 2319101"/>
                <a:gd name="connsiteX8-1223" fmla="*/ 288114 w 2534647"/>
                <a:gd name="connsiteY8-1224" fmla="*/ 2319101 h 2319101"/>
                <a:gd name="connsiteX0-1225" fmla="*/ 0 w 2534647"/>
                <a:gd name="connsiteY0-1226" fmla="*/ 1993705 h 2319101"/>
                <a:gd name="connsiteX1-1227" fmla="*/ 2035949 w 2534647"/>
                <a:gd name="connsiteY1-1228" fmla="*/ 290068 h 2319101"/>
                <a:gd name="connsiteX2-1229" fmla="*/ 790312 w 2534647"/>
                <a:gd name="connsiteY2-1230" fmla="*/ 1413533 h 2319101"/>
                <a:gd name="connsiteX3-1231" fmla="*/ 2529007 w 2534647"/>
                <a:gd name="connsiteY3-1232" fmla="*/ 2950 h 2319101"/>
                <a:gd name="connsiteX4-1233" fmla="*/ 1365467 w 2534647"/>
                <a:gd name="connsiteY4-1234" fmla="*/ 1031738 h 2319101"/>
                <a:gd name="connsiteX5-1235" fmla="*/ 1909899 w 2534647"/>
                <a:gd name="connsiteY5-1236" fmla="*/ 643704 h 2319101"/>
                <a:gd name="connsiteX6-1237" fmla="*/ 1109683 w 2534647"/>
                <a:gd name="connsiteY6-1238" fmla="*/ 1375360 h 2319101"/>
                <a:gd name="connsiteX7-1239" fmla="*/ 1840902 w 2534647"/>
                <a:gd name="connsiteY7-1240" fmla="*/ 877569 h 2319101"/>
                <a:gd name="connsiteX8-1241" fmla="*/ 288114 w 2534647"/>
                <a:gd name="connsiteY8-1242" fmla="*/ 2319101 h 2319101"/>
                <a:gd name="connsiteX0-1243" fmla="*/ 0 w 2534647"/>
                <a:gd name="connsiteY0-1244" fmla="*/ 1993705 h 2319101"/>
                <a:gd name="connsiteX1-1245" fmla="*/ 2035949 w 2534647"/>
                <a:gd name="connsiteY1-1246" fmla="*/ 290068 h 2319101"/>
                <a:gd name="connsiteX2-1247" fmla="*/ 790312 w 2534647"/>
                <a:gd name="connsiteY2-1248" fmla="*/ 1413533 h 2319101"/>
                <a:gd name="connsiteX3-1249" fmla="*/ 2529007 w 2534647"/>
                <a:gd name="connsiteY3-1250" fmla="*/ 2950 h 2319101"/>
                <a:gd name="connsiteX4-1251" fmla="*/ 1365467 w 2534647"/>
                <a:gd name="connsiteY4-1252" fmla="*/ 1031738 h 2319101"/>
                <a:gd name="connsiteX5-1253" fmla="*/ 1909899 w 2534647"/>
                <a:gd name="connsiteY5-1254" fmla="*/ 643704 h 2319101"/>
                <a:gd name="connsiteX6-1255" fmla="*/ 1109683 w 2534647"/>
                <a:gd name="connsiteY6-1256" fmla="*/ 1375360 h 2319101"/>
                <a:gd name="connsiteX7-1257" fmla="*/ 1840902 w 2534647"/>
                <a:gd name="connsiteY7-1258" fmla="*/ 877569 h 2319101"/>
                <a:gd name="connsiteX8-1259" fmla="*/ 288114 w 2534647"/>
                <a:gd name="connsiteY8-1260" fmla="*/ 2319101 h 231910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2534647" h="2319101">
                  <a:moveTo>
                    <a:pt x="0" y="1993705"/>
                  </a:moveTo>
                  <a:cubicBezTo>
                    <a:pt x="433655" y="1571822"/>
                    <a:pt x="1904230" y="386763"/>
                    <a:pt x="2035949" y="290068"/>
                  </a:cubicBezTo>
                  <a:cubicBezTo>
                    <a:pt x="2167668" y="193373"/>
                    <a:pt x="708136" y="1461386"/>
                    <a:pt x="790312" y="1413533"/>
                  </a:cubicBezTo>
                  <a:cubicBezTo>
                    <a:pt x="872488" y="1365680"/>
                    <a:pt x="2433148" y="66582"/>
                    <a:pt x="2529007" y="2950"/>
                  </a:cubicBezTo>
                  <a:cubicBezTo>
                    <a:pt x="2624866" y="-60682"/>
                    <a:pt x="1468652" y="924946"/>
                    <a:pt x="1365467" y="1031738"/>
                  </a:cubicBezTo>
                  <a:cubicBezTo>
                    <a:pt x="1262282" y="1138530"/>
                    <a:pt x="1952530" y="586434"/>
                    <a:pt x="1909899" y="643704"/>
                  </a:cubicBezTo>
                  <a:cubicBezTo>
                    <a:pt x="1867268" y="700974"/>
                    <a:pt x="1123284" y="1327689"/>
                    <a:pt x="1109683" y="1375360"/>
                  </a:cubicBezTo>
                  <a:cubicBezTo>
                    <a:pt x="1398123" y="1151631"/>
                    <a:pt x="1977830" y="720279"/>
                    <a:pt x="1840902" y="877569"/>
                  </a:cubicBezTo>
                  <a:cubicBezTo>
                    <a:pt x="1703974" y="1034859"/>
                    <a:pt x="747016" y="1814430"/>
                    <a:pt x="288114" y="2319101"/>
                  </a:cubicBezTo>
                </a:path>
              </a:pathLst>
            </a:custGeom>
            <a:grp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p:cNvGrpSpPr/>
            <p:nvPr/>
          </p:nvGrpSpPr>
          <p:grpSpPr>
            <a:xfrm rot="21158739" flipH="1">
              <a:off x="2276180" y="4398312"/>
              <a:ext cx="298941" cy="311425"/>
              <a:chOff x="9968761" y="771566"/>
              <a:chExt cx="467639" cy="487167"/>
            </a:xfrm>
            <a:grpFill/>
          </p:grpSpPr>
          <p:sp>
            <p:nvSpPr>
              <p:cNvPr id="38" name="任意多边形 37"/>
              <p:cNvSpPr/>
              <p:nvPr/>
            </p:nvSpPr>
            <p:spPr>
              <a:xfrm flipH="1">
                <a:off x="9977395" y="771566"/>
                <a:ext cx="459005" cy="487167"/>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rgbClr val="E9C12E"/>
              </a:solidFill>
              <a:ln w="381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nvGrpSpPr>
            <p:grpSpPr>
              <a:xfrm>
                <a:off x="9968761" y="836366"/>
                <a:ext cx="452722" cy="327825"/>
                <a:chOff x="9968761" y="836366"/>
                <a:chExt cx="452722" cy="327825"/>
              </a:xfrm>
              <a:grpFill/>
            </p:grpSpPr>
            <p:sp>
              <p:nvSpPr>
                <p:cNvPr id="64" name="任意多边形 63"/>
                <p:cNvSpPr/>
                <p:nvPr/>
              </p:nvSpPr>
              <p:spPr>
                <a:xfrm rot="20279529">
                  <a:off x="10155374" y="1005621"/>
                  <a:ext cx="266109" cy="14564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grpFill/>
                <a:ln w="381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64"/>
                <p:cNvSpPr/>
                <p:nvPr/>
              </p:nvSpPr>
              <p:spPr>
                <a:xfrm rot="20279529">
                  <a:off x="9977515" y="876001"/>
                  <a:ext cx="388513" cy="19485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grpFill/>
                <a:ln w="381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任意多边形 65"/>
                <p:cNvSpPr/>
                <p:nvPr/>
              </p:nvSpPr>
              <p:spPr>
                <a:xfrm rot="20279529">
                  <a:off x="9968761" y="836366"/>
                  <a:ext cx="281730" cy="14481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grpFill/>
                <a:ln w="381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任意多边形 66"/>
                <p:cNvSpPr/>
                <p:nvPr/>
              </p:nvSpPr>
              <p:spPr>
                <a:xfrm rot="20279529">
                  <a:off x="10032537" y="932943"/>
                  <a:ext cx="379298" cy="206648"/>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grpFill/>
                <a:ln w="381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任意多边形 67"/>
                <p:cNvSpPr/>
                <p:nvPr/>
              </p:nvSpPr>
              <p:spPr>
                <a:xfrm rot="20279529">
                  <a:off x="10235000" y="1082385"/>
                  <a:ext cx="160984" cy="8180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grpFill/>
                <a:ln w="381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69" name="文本框 68"/>
          <p:cNvSpPr txBox="1"/>
          <p:nvPr/>
        </p:nvSpPr>
        <p:spPr>
          <a:xfrm>
            <a:off x="1940781" y="1917188"/>
            <a:ext cx="1627369" cy="523220"/>
          </a:xfrm>
          <a:prstGeom prst="rect">
            <a:avLst/>
          </a:prstGeom>
          <a:noFill/>
          <a:effectLst/>
        </p:spPr>
        <p:txBody>
          <a:bodyPr wrap="none" rtlCol="0">
            <a:spAutoFit/>
          </a:bodyPr>
          <a:lstStyle/>
          <a:p>
            <a:r>
              <a:rPr lang="zh-CN" altLang="en-US" sz="2800" b="1" dirty="0">
                <a:solidFill>
                  <a:srgbClr val="34322F"/>
                </a:solidFill>
                <a:latin typeface="方正静蕾简体" panose="02000000000000000000" pitchFamily="2" charset="-122"/>
                <a:ea typeface="方正静蕾简体" panose="02000000000000000000" pitchFamily="2" charset="-122"/>
              </a:rPr>
              <a:t>正面观点</a:t>
            </a:r>
            <a:endParaRPr lang="zh-CN" altLang="en-US" sz="2800" b="1" dirty="0">
              <a:solidFill>
                <a:srgbClr val="34322F"/>
              </a:solidFill>
              <a:latin typeface="方正静蕾简体" panose="02000000000000000000" pitchFamily="2" charset="-122"/>
              <a:ea typeface="方正静蕾简体" panose="02000000000000000000" pitchFamily="2" charset="-122"/>
            </a:endParaRPr>
          </a:p>
        </p:txBody>
      </p:sp>
      <p:sp>
        <p:nvSpPr>
          <p:cNvPr id="70" name="文本框 69"/>
          <p:cNvSpPr txBox="1"/>
          <p:nvPr/>
        </p:nvSpPr>
        <p:spPr>
          <a:xfrm>
            <a:off x="1687957" y="2530906"/>
            <a:ext cx="3452175" cy="630942"/>
          </a:xfrm>
          <a:prstGeom prst="rect">
            <a:avLst/>
          </a:prstGeom>
          <a:noFill/>
        </p:spPr>
        <p:txBody>
          <a:bodyPr wrap="square" rtlCol="0">
            <a:spAutoFit/>
          </a:bodyPr>
          <a:lstStyle/>
          <a:p>
            <a:pPr>
              <a:lnSpc>
                <a:spcPct val="125000"/>
              </a:lnSpc>
            </a:pPr>
            <a:r>
              <a:rPr lang="zh-CN" altLang="en-US" sz="1400" dirty="0">
                <a:solidFill>
                  <a:srgbClr val="4D4D4D"/>
                </a:solidFill>
                <a:latin typeface="方正静蕾简体" panose="02000000000000000000" pitchFamily="2" charset="-122"/>
                <a:ea typeface="方正静蕾简体" panose="02000000000000000000" pitchFamily="2" charset="-122"/>
              </a:rPr>
              <a:t>请在这里输入文字请在这里输入文字请在这里输入文字请在这里输入文字请在这里</a:t>
            </a:r>
            <a:endParaRPr lang="en-US" altLang="zh-CN" sz="1400" dirty="0">
              <a:solidFill>
                <a:srgbClr val="4D4D4D"/>
              </a:solidFill>
              <a:latin typeface="方正静蕾简体" panose="02000000000000000000" pitchFamily="2" charset="-122"/>
              <a:ea typeface="方正静蕾简体" panose="02000000000000000000" pitchFamily="2" charset="-122"/>
            </a:endParaRPr>
          </a:p>
        </p:txBody>
      </p:sp>
      <p:sp>
        <p:nvSpPr>
          <p:cNvPr id="71" name="文本框 70"/>
          <p:cNvSpPr txBox="1"/>
          <p:nvPr/>
        </p:nvSpPr>
        <p:spPr>
          <a:xfrm>
            <a:off x="1687957" y="3277062"/>
            <a:ext cx="3452175" cy="630942"/>
          </a:xfrm>
          <a:prstGeom prst="rect">
            <a:avLst/>
          </a:prstGeom>
          <a:noFill/>
        </p:spPr>
        <p:txBody>
          <a:bodyPr wrap="square" rtlCol="0">
            <a:spAutoFit/>
          </a:bodyPr>
          <a:lstStyle/>
          <a:p>
            <a:pPr>
              <a:lnSpc>
                <a:spcPct val="125000"/>
              </a:lnSpc>
            </a:pPr>
            <a:r>
              <a:rPr lang="zh-CN" altLang="en-US" sz="1400" dirty="0">
                <a:solidFill>
                  <a:srgbClr val="4D4D4D"/>
                </a:solidFill>
                <a:latin typeface="方正静蕾简体" panose="02000000000000000000" pitchFamily="2" charset="-122"/>
                <a:ea typeface="方正静蕾简体" panose="02000000000000000000" pitchFamily="2" charset="-122"/>
              </a:rPr>
              <a:t>请在这里输入文字请在这里输入文字请在这里输入文字请在这里输入文字请在这里</a:t>
            </a:r>
            <a:endParaRPr lang="en-US" altLang="zh-CN" sz="1400" dirty="0">
              <a:solidFill>
                <a:srgbClr val="4D4D4D"/>
              </a:solidFill>
              <a:latin typeface="方正静蕾简体" panose="02000000000000000000" pitchFamily="2" charset="-122"/>
              <a:ea typeface="方正静蕾简体" panose="02000000000000000000" pitchFamily="2" charset="-122"/>
            </a:endParaRPr>
          </a:p>
        </p:txBody>
      </p:sp>
      <p:sp>
        <p:nvSpPr>
          <p:cNvPr id="76" name="任意多边形 75"/>
          <p:cNvSpPr/>
          <p:nvPr/>
        </p:nvSpPr>
        <p:spPr>
          <a:xfrm flipH="1">
            <a:off x="1777287" y="2017801"/>
            <a:ext cx="192026" cy="291250"/>
          </a:xfrm>
          <a:custGeom>
            <a:avLst/>
            <a:gdLst>
              <a:gd name="connsiteX0" fmla="*/ 257175 w 647700"/>
              <a:gd name="connsiteY0" fmla="*/ 1181158 h 1209733"/>
              <a:gd name="connsiteX1" fmla="*/ 219075 w 647700"/>
              <a:gd name="connsiteY1" fmla="*/ 800158 h 1209733"/>
              <a:gd name="connsiteX2" fmla="*/ 0 w 647700"/>
              <a:gd name="connsiteY2" fmla="*/ 590608 h 1209733"/>
              <a:gd name="connsiteX3" fmla="*/ 266700 w 647700"/>
              <a:gd name="connsiteY3" fmla="*/ 504883 h 1209733"/>
              <a:gd name="connsiteX4" fmla="*/ 361950 w 647700"/>
              <a:gd name="connsiteY4" fmla="*/ 58 h 1209733"/>
              <a:gd name="connsiteX5" fmla="*/ 438150 w 647700"/>
              <a:gd name="connsiteY5" fmla="*/ 581083 h 1209733"/>
              <a:gd name="connsiteX6" fmla="*/ 647700 w 647700"/>
              <a:gd name="connsiteY6" fmla="*/ 657283 h 1209733"/>
              <a:gd name="connsiteX7" fmla="*/ 390525 w 647700"/>
              <a:gd name="connsiteY7" fmla="*/ 771583 h 1209733"/>
              <a:gd name="connsiteX8" fmla="*/ 314325 w 647700"/>
              <a:gd name="connsiteY8" fmla="*/ 1209733 h 1209733"/>
              <a:gd name="connsiteX0-1" fmla="*/ 257175 w 647700"/>
              <a:gd name="connsiteY0-2" fmla="*/ 1181158 h 1209733"/>
              <a:gd name="connsiteX1-3" fmla="*/ 219075 w 647700"/>
              <a:gd name="connsiteY1-4" fmla="*/ 800158 h 1209733"/>
              <a:gd name="connsiteX2-5" fmla="*/ 0 w 647700"/>
              <a:gd name="connsiteY2-6" fmla="*/ 590608 h 1209733"/>
              <a:gd name="connsiteX3-7" fmla="*/ 266700 w 647700"/>
              <a:gd name="connsiteY3-8" fmla="*/ 504883 h 1209733"/>
              <a:gd name="connsiteX4-9" fmla="*/ 361950 w 647700"/>
              <a:gd name="connsiteY4-10" fmla="*/ 58 h 1209733"/>
              <a:gd name="connsiteX5-11" fmla="*/ 438150 w 647700"/>
              <a:gd name="connsiteY5-12" fmla="*/ 581083 h 1209733"/>
              <a:gd name="connsiteX6-13" fmla="*/ 647700 w 647700"/>
              <a:gd name="connsiteY6-14" fmla="*/ 657283 h 1209733"/>
              <a:gd name="connsiteX7-15" fmla="*/ 390525 w 647700"/>
              <a:gd name="connsiteY7-16" fmla="*/ 771583 h 1209733"/>
              <a:gd name="connsiteX8-17" fmla="*/ 314325 w 647700"/>
              <a:gd name="connsiteY8-18" fmla="*/ 1209733 h 1209733"/>
              <a:gd name="connsiteX0-19" fmla="*/ 257175 w 647700"/>
              <a:gd name="connsiteY0-20" fmla="*/ 1181158 h 1209733"/>
              <a:gd name="connsiteX1-21" fmla="*/ 219075 w 647700"/>
              <a:gd name="connsiteY1-22" fmla="*/ 800158 h 1209733"/>
              <a:gd name="connsiteX2-23" fmla="*/ 0 w 647700"/>
              <a:gd name="connsiteY2-24" fmla="*/ 590608 h 1209733"/>
              <a:gd name="connsiteX3-25" fmla="*/ 266700 w 647700"/>
              <a:gd name="connsiteY3-26" fmla="*/ 504883 h 1209733"/>
              <a:gd name="connsiteX4-27" fmla="*/ 361950 w 647700"/>
              <a:gd name="connsiteY4-28" fmla="*/ 58 h 1209733"/>
              <a:gd name="connsiteX5-29" fmla="*/ 438150 w 647700"/>
              <a:gd name="connsiteY5-30" fmla="*/ 581083 h 1209733"/>
              <a:gd name="connsiteX6-31" fmla="*/ 647700 w 647700"/>
              <a:gd name="connsiteY6-32" fmla="*/ 657283 h 1209733"/>
              <a:gd name="connsiteX7-33" fmla="*/ 390525 w 647700"/>
              <a:gd name="connsiteY7-34" fmla="*/ 771583 h 1209733"/>
              <a:gd name="connsiteX8-35" fmla="*/ 314325 w 647700"/>
              <a:gd name="connsiteY8-36" fmla="*/ 1209733 h 1209733"/>
              <a:gd name="connsiteX0-37" fmla="*/ 161925 w 552450"/>
              <a:gd name="connsiteY0-38" fmla="*/ 1181173 h 1209748"/>
              <a:gd name="connsiteX1-39" fmla="*/ 123825 w 552450"/>
              <a:gd name="connsiteY1-40" fmla="*/ 800173 h 1209748"/>
              <a:gd name="connsiteX2-41" fmla="*/ 0 w 552450"/>
              <a:gd name="connsiteY2-42" fmla="*/ 638248 h 1209748"/>
              <a:gd name="connsiteX3-43" fmla="*/ 171450 w 552450"/>
              <a:gd name="connsiteY3-44" fmla="*/ 504898 h 1209748"/>
              <a:gd name="connsiteX4-45" fmla="*/ 266700 w 552450"/>
              <a:gd name="connsiteY4-46" fmla="*/ 73 h 1209748"/>
              <a:gd name="connsiteX5-47" fmla="*/ 342900 w 552450"/>
              <a:gd name="connsiteY5-48" fmla="*/ 581098 h 1209748"/>
              <a:gd name="connsiteX6-49" fmla="*/ 552450 w 552450"/>
              <a:gd name="connsiteY6-50" fmla="*/ 657298 h 1209748"/>
              <a:gd name="connsiteX7-51" fmla="*/ 295275 w 552450"/>
              <a:gd name="connsiteY7-52" fmla="*/ 771598 h 1209748"/>
              <a:gd name="connsiteX8-53" fmla="*/ 219075 w 552450"/>
              <a:gd name="connsiteY8-54" fmla="*/ 1209748 h 1209748"/>
              <a:gd name="connsiteX0-55" fmla="*/ 238125 w 628650"/>
              <a:gd name="connsiteY0-56" fmla="*/ 1181172 h 1209747"/>
              <a:gd name="connsiteX1-57" fmla="*/ 200025 w 628650"/>
              <a:gd name="connsiteY1-58" fmla="*/ 800172 h 1209747"/>
              <a:gd name="connsiteX2-59" fmla="*/ 0 w 628650"/>
              <a:gd name="connsiteY2-60" fmla="*/ 562047 h 1209747"/>
              <a:gd name="connsiteX3-61" fmla="*/ 247650 w 628650"/>
              <a:gd name="connsiteY3-62" fmla="*/ 504897 h 1209747"/>
              <a:gd name="connsiteX4-63" fmla="*/ 342900 w 628650"/>
              <a:gd name="connsiteY4-64" fmla="*/ 72 h 1209747"/>
              <a:gd name="connsiteX5-65" fmla="*/ 419100 w 628650"/>
              <a:gd name="connsiteY5-66" fmla="*/ 581097 h 1209747"/>
              <a:gd name="connsiteX6-67" fmla="*/ 628650 w 628650"/>
              <a:gd name="connsiteY6-68" fmla="*/ 657297 h 1209747"/>
              <a:gd name="connsiteX7-69" fmla="*/ 371475 w 628650"/>
              <a:gd name="connsiteY7-70" fmla="*/ 771597 h 1209747"/>
              <a:gd name="connsiteX8-71" fmla="*/ 295275 w 628650"/>
              <a:gd name="connsiteY8-72" fmla="*/ 1209747 h 1209747"/>
              <a:gd name="connsiteX0-73" fmla="*/ 238125 w 628650"/>
              <a:gd name="connsiteY0-74" fmla="*/ 1181172 h 1209747"/>
              <a:gd name="connsiteX1-75" fmla="*/ 200025 w 628650"/>
              <a:gd name="connsiteY1-76" fmla="*/ 800172 h 1209747"/>
              <a:gd name="connsiteX2-77" fmla="*/ 0 w 628650"/>
              <a:gd name="connsiteY2-78" fmla="*/ 562047 h 1209747"/>
              <a:gd name="connsiteX3-79" fmla="*/ 247650 w 628650"/>
              <a:gd name="connsiteY3-80" fmla="*/ 504897 h 1209747"/>
              <a:gd name="connsiteX4-81" fmla="*/ 342900 w 628650"/>
              <a:gd name="connsiteY4-82" fmla="*/ 72 h 1209747"/>
              <a:gd name="connsiteX5-83" fmla="*/ 419100 w 628650"/>
              <a:gd name="connsiteY5-84" fmla="*/ 581097 h 1209747"/>
              <a:gd name="connsiteX6-85" fmla="*/ 628650 w 628650"/>
              <a:gd name="connsiteY6-86" fmla="*/ 657297 h 1209747"/>
              <a:gd name="connsiteX7-87" fmla="*/ 371475 w 628650"/>
              <a:gd name="connsiteY7-88" fmla="*/ 771597 h 1209747"/>
              <a:gd name="connsiteX8-89" fmla="*/ 295275 w 628650"/>
              <a:gd name="connsiteY8-90" fmla="*/ 1209747 h 1209747"/>
              <a:gd name="connsiteX0-91" fmla="*/ 228132 w 618657"/>
              <a:gd name="connsiteY0-92" fmla="*/ 1181172 h 1209747"/>
              <a:gd name="connsiteX1-93" fmla="*/ 190032 w 618657"/>
              <a:gd name="connsiteY1-94" fmla="*/ 800172 h 1209747"/>
              <a:gd name="connsiteX2-95" fmla="*/ 0 w 618657"/>
              <a:gd name="connsiteY2-96" fmla="*/ 589529 h 1209747"/>
              <a:gd name="connsiteX3-97" fmla="*/ 237657 w 618657"/>
              <a:gd name="connsiteY3-98" fmla="*/ 504897 h 1209747"/>
              <a:gd name="connsiteX4-99" fmla="*/ 332907 w 618657"/>
              <a:gd name="connsiteY4-100" fmla="*/ 72 h 1209747"/>
              <a:gd name="connsiteX5-101" fmla="*/ 409107 w 618657"/>
              <a:gd name="connsiteY5-102" fmla="*/ 581097 h 1209747"/>
              <a:gd name="connsiteX6-103" fmla="*/ 618657 w 618657"/>
              <a:gd name="connsiteY6-104" fmla="*/ 657297 h 1209747"/>
              <a:gd name="connsiteX7-105" fmla="*/ 361482 w 618657"/>
              <a:gd name="connsiteY7-106" fmla="*/ 771597 h 1209747"/>
              <a:gd name="connsiteX8-107" fmla="*/ 285282 w 618657"/>
              <a:gd name="connsiteY8-108" fmla="*/ 1209747 h 1209747"/>
              <a:gd name="connsiteX0-109" fmla="*/ 228132 w 618657"/>
              <a:gd name="connsiteY0-110" fmla="*/ 1181172 h 1209747"/>
              <a:gd name="connsiteX1-111" fmla="*/ 190032 w 618657"/>
              <a:gd name="connsiteY1-112" fmla="*/ 800172 h 1209747"/>
              <a:gd name="connsiteX2-113" fmla="*/ 0 w 618657"/>
              <a:gd name="connsiteY2-114" fmla="*/ 589529 h 1209747"/>
              <a:gd name="connsiteX3-115" fmla="*/ 237657 w 618657"/>
              <a:gd name="connsiteY3-116" fmla="*/ 504897 h 1209747"/>
              <a:gd name="connsiteX4-117" fmla="*/ 332907 w 618657"/>
              <a:gd name="connsiteY4-118" fmla="*/ 72 h 1209747"/>
              <a:gd name="connsiteX5-119" fmla="*/ 409107 w 618657"/>
              <a:gd name="connsiteY5-120" fmla="*/ 581097 h 1209747"/>
              <a:gd name="connsiteX6-121" fmla="*/ 618657 w 618657"/>
              <a:gd name="connsiteY6-122" fmla="*/ 657297 h 1209747"/>
              <a:gd name="connsiteX7-123" fmla="*/ 361482 w 618657"/>
              <a:gd name="connsiteY7-124" fmla="*/ 771597 h 1209747"/>
              <a:gd name="connsiteX8-125" fmla="*/ 285282 w 618657"/>
              <a:gd name="connsiteY8-126" fmla="*/ 1209747 h 1209747"/>
              <a:gd name="connsiteX0-127" fmla="*/ 228132 w 618657"/>
              <a:gd name="connsiteY0-128" fmla="*/ 1181172 h 1209747"/>
              <a:gd name="connsiteX1-129" fmla="*/ 190032 w 618657"/>
              <a:gd name="connsiteY1-130" fmla="*/ 800172 h 1209747"/>
              <a:gd name="connsiteX2-131" fmla="*/ 0 w 618657"/>
              <a:gd name="connsiteY2-132" fmla="*/ 589529 h 1209747"/>
              <a:gd name="connsiteX3-133" fmla="*/ 237657 w 618657"/>
              <a:gd name="connsiteY3-134" fmla="*/ 504897 h 1209747"/>
              <a:gd name="connsiteX4-135" fmla="*/ 332907 w 618657"/>
              <a:gd name="connsiteY4-136" fmla="*/ 72 h 1209747"/>
              <a:gd name="connsiteX5-137" fmla="*/ 409107 w 618657"/>
              <a:gd name="connsiteY5-138" fmla="*/ 581097 h 1209747"/>
              <a:gd name="connsiteX6-139" fmla="*/ 618657 w 618657"/>
              <a:gd name="connsiteY6-140" fmla="*/ 657297 h 1209747"/>
              <a:gd name="connsiteX7-141" fmla="*/ 361482 w 618657"/>
              <a:gd name="connsiteY7-142" fmla="*/ 771597 h 1209747"/>
              <a:gd name="connsiteX8-143" fmla="*/ 285282 w 618657"/>
              <a:gd name="connsiteY8-144" fmla="*/ 1209747 h 1209747"/>
              <a:gd name="connsiteX9" fmla="*/ 228132 w 618657"/>
              <a:gd name="connsiteY9" fmla="*/ 1181172 h 1209747"/>
              <a:gd name="connsiteX0-145" fmla="*/ 285282 w 618657"/>
              <a:gd name="connsiteY0-146" fmla="*/ 1209747 h 1209747"/>
              <a:gd name="connsiteX1-147" fmla="*/ 190032 w 618657"/>
              <a:gd name="connsiteY1-148" fmla="*/ 800172 h 1209747"/>
              <a:gd name="connsiteX2-149" fmla="*/ 0 w 618657"/>
              <a:gd name="connsiteY2-150" fmla="*/ 589529 h 1209747"/>
              <a:gd name="connsiteX3-151" fmla="*/ 237657 w 618657"/>
              <a:gd name="connsiteY3-152" fmla="*/ 504897 h 1209747"/>
              <a:gd name="connsiteX4-153" fmla="*/ 332907 w 618657"/>
              <a:gd name="connsiteY4-154" fmla="*/ 72 h 1209747"/>
              <a:gd name="connsiteX5-155" fmla="*/ 409107 w 618657"/>
              <a:gd name="connsiteY5-156" fmla="*/ 581097 h 1209747"/>
              <a:gd name="connsiteX6-157" fmla="*/ 618657 w 618657"/>
              <a:gd name="connsiteY6-158" fmla="*/ 657297 h 1209747"/>
              <a:gd name="connsiteX7-159" fmla="*/ 361482 w 618657"/>
              <a:gd name="connsiteY7-160" fmla="*/ 771597 h 1209747"/>
              <a:gd name="connsiteX8-161" fmla="*/ 285282 w 618657"/>
              <a:gd name="connsiteY8-162" fmla="*/ 1209747 h 1209747"/>
              <a:gd name="connsiteX0-163" fmla="*/ 270292 w 618657"/>
              <a:gd name="connsiteY0-164" fmla="*/ 1249721 h 1249721"/>
              <a:gd name="connsiteX1-165" fmla="*/ 190032 w 618657"/>
              <a:gd name="connsiteY1-166" fmla="*/ 800172 h 1249721"/>
              <a:gd name="connsiteX2-167" fmla="*/ 0 w 618657"/>
              <a:gd name="connsiteY2-168" fmla="*/ 589529 h 1249721"/>
              <a:gd name="connsiteX3-169" fmla="*/ 237657 w 618657"/>
              <a:gd name="connsiteY3-170" fmla="*/ 504897 h 1249721"/>
              <a:gd name="connsiteX4-171" fmla="*/ 332907 w 618657"/>
              <a:gd name="connsiteY4-172" fmla="*/ 72 h 1249721"/>
              <a:gd name="connsiteX5-173" fmla="*/ 409107 w 618657"/>
              <a:gd name="connsiteY5-174" fmla="*/ 581097 h 1249721"/>
              <a:gd name="connsiteX6-175" fmla="*/ 618657 w 618657"/>
              <a:gd name="connsiteY6-176" fmla="*/ 657297 h 1249721"/>
              <a:gd name="connsiteX7-177" fmla="*/ 361482 w 618657"/>
              <a:gd name="connsiteY7-178" fmla="*/ 771597 h 1249721"/>
              <a:gd name="connsiteX8-179" fmla="*/ 270292 w 618657"/>
              <a:gd name="connsiteY8-180" fmla="*/ 1249721 h 1249721"/>
              <a:gd name="connsiteX0-181" fmla="*/ 270292 w 618657"/>
              <a:gd name="connsiteY0-182" fmla="*/ 1249721 h 1249721"/>
              <a:gd name="connsiteX1-183" fmla="*/ 190032 w 618657"/>
              <a:gd name="connsiteY1-184" fmla="*/ 775188 h 1249721"/>
              <a:gd name="connsiteX2-185" fmla="*/ 0 w 618657"/>
              <a:gd name="connsiteY2-186" fmla="*/ 589529 h 1249721"/>
              <a:gd name="connsiteX3-187" fmla="*/ 237657 w 618657"/>
              <a:gd name="connsiteY3-188" fmla="*/ 504897 h 1249721"/>
              <a:gd name="connsiteX4-189" fmla="*/ 332907 w 618657"/>
              <a:gd name="connsiteY4-190" fmla="*/ 72 h 1249721"/>
              <a:gd name="connsiteX5-191" fmla="*/ 409107 w 618657"/>
              <a:gd name="connsiteY5-192" fmla="*/ 581097 h 1249721"/>
              <a:gd name="connsiteX6-193" fmla="*/ 618657 w 618657"/>
              <a:gd name="connsiteY6-194" fmla="*/ 657297 h 1249721"/>
              <a:gd name="connsiteX7-195" fmla="*/ 361482 w 618657"/>
              <a:gd name="connsiteY7-196" fmla="*/ 771597 h 1249721"/>
              <a:gd name="connsiteX8-197" fmla="*/ 270292 w 618657"/>
              <a:gd name="connsiteY8-198" fmla="*/ 1249721 h 1249721"/>
              <a:gd name="connsiteX0-199" fmla="*/ 270292 w 618657"/>
              <a:gd name="connsiteY0-200" fmla="*/ 1249721 h 1249721"/>
              <a:gd name="connsiteX1-201" fmla="*/ 190032 w 618657"/>
              <a:gd name="connsiteY1-202" fmla="*/ 775188 h 1249721"/>
              <a:gd name="connsiteX2-203" fmla="*/ 0 w 618657"/>
              <a:gd name="connsiteY2-204" fmla="*/ 589529 h 1249721"/>
              <a:gd name="connsiteX3-205" fmla="*/ 237657 w 618657"/>
              <a:gd name="connsiteY3-206" fmla="*/ 504897 h 1249721"/>
              <a:gd name="connsiteX4-207" fmla="*/ 332907 w 618657"/>
              <a:gd name="connsiteY4-208" fmla="*/ 72 h 1249721"/>
              <a:gd name="connsiteX5-209" fmla="*/ 409107 w 618657"/>
              <a:gd name="connsiteY5-210" fmla="*/ 581097 h 1249721"/>
              <a:gd name="connsiteX6-211" fmla="*/ 618657 w 618657"/>
              <a:gd name="connsiteY6-212" fmla="*/ 657297 h 1249721"/>
              <a:gd name="connsiteX7-213" fmla="*/ 361482 w 618657"/>
              <a:gd name="connsiteY7-214" fmla="*/ 771597 h 1249721"/>
              <a:gd name="connsiteX8-215" fmla="*/ 270292 w 618657"/>
              <a:gd name="connsiteY8-216" fmla="*/ 1249721 h 1249721"/>
              <a:gd name="connsiteX0-217" fmla="*/ 297774 w 618657"/>
              <a:gd name="connsiteY0-218" fmla="*/ 1257216 h 1257216"/>
              <a:gd name="connsiteX1-219" fmla="*/ 190032 w 618657"/>
              <a:gd name="connsiteY1-220" fmla="*/ 775188 h 1257216"/>
              <a:gd name="connsiteX2-221" fmla="*/ 0 w 618657"/>
              <a:gd name="connsiteY2-222" fmla="*/ 589529 h 1257216"/>
              <a:gd name="connsiteX3-223" fmla="*/ 237657 w 618657"/>
              <a:gd name="connsiteY3-224" fmla="*/ 504897 h 1257216"/>
              <a:gd name="connsiteX4-225" fmla="*/ 332907 w 618657"/>
              <a:gd name="connsiteY4-226" fmla="*/ 72 h 1257216"/>
              <a:gd name="connsiteX5-227" fmla="*/ 409107 w 618657"/>
              <a:gd name="connsiteY5-228" fmla="*/ 581097 h 1257216"/>
              <a:gd name="connsiteX6-229" fmla="*/ 618657 w 618657"/>
              <a:gd name="connsiteY6-230" fmla="*/ 657297 h 1257216"/>
              <a:gd name="connsiteX7-231" fmla="*/ 361482 w 618657"/>
              <a:gd name="connsiteY7-232" fmla="*/ 771597 h 1257216"/>
              <a:gd name="connsiteX8-233" fmla="*/ 297774 w 618657"/>
              <a:gd name="connsiteY8-234" fmla="*/ 1257216 h 1257216"/>
              <a:gd name="connsiteX0-235" fmla="*/ 297774 w 618657"/>
              <a:gd name="connsiteY0-236" fmla="*/ 1257216 h 1257216"/>
              <a:gd name="connsiteX1-237" fmla="*/ 190032 w 618657"/>
              <a:gd name="connsiteY1-238" fmla="*/ 775188 h 1257216"/>
              <a:gd name="connsiteX2-239" fmla="*/ 0 w 618657"/>
              <a:gd name="connsiteY2-240" fmla="*/ 589529 h 1257216"/>
              <a:gd name="connsiteX3-241" fmla="*/ 237657 w 618657"/>
              <a:gd name="connsiteY3-242" fmla="*/ 504897 h 1257216"/>
              <a:gd name="connsiteX4-243" fmla="*/ 332907 w 618657"/>
              <a:gd name="connsiteY4-244" fmla="*/ 72 h 1257216"/>
              <a:gd name="connsiteX5-245" fmla="*/ 409107 w 618657"/>
              <a:gd name="connsiteY5-246" fmla="*/ 581097 h 1257216"/>
              <a:gd name="connsiteX6-247" fmla="*/ 618657 w 618657"/>
              <a:gd name="connsiteY6-248" fmla="*/ 657297 h 1257216"/>
              <a:gd name="connsiteX7-249" fmla="*/ 388964 w 618657"/>
              <a:gd name="connsiteY7-250" fmla="*/ 776593 h 1257216"/>
              <a:gd name="connsiteX8-251" fmla="*/ 297774 w 618657"/>
              <a:gd name="connsiteY8-252" fmla="*/ 1257216 h 1257216"/>
              <a:gd name="connsiteX0-253" fmla="*/ 297774 w 618657"/>
              <a:gd name="connsiteY0-254" fmla="*/ 1257216 h 1257216"/>
              <a:gd name="connsiteX1-255" fmla="*/ 190032 w 618657"/>
              <a:gd name="connsiteY1-256" fmla="*/ 775188 h 1257216"/>
              <a:gd name="connsiteX2-257" fmla="*/ 0 w 618657"/>
              <a:gd name="connsiteY2-258" fmla="*/ 589529 h 1257216"/>
              <a:gd name="connsiteX3-259" fmla="*/ 237657 w 618657"/>
              <a:gd name="connsiteY3-260" fmla="*/ 504897 h 1257216"/>
              <a:gd name="connsiteX4-261" fmla="*/ 332907 w 618657"/>
              <a:gd name="connsiteY4-262" fmla="*/ 72 h 1257216"/>
              <a:gd name="connsiteX5-263" fmla="*/ 409107 w 618657"/>
              <a:gd name="connsiteY5-264" fmla="*/ 581097 h 1257216"/>
              <a:gd name="connsiteX6-265" fmla="*/ 618657 w 618657"/>
              <a:gd name="connsiteY6-266" fmla="*/ 657297 h 1257216"/>
              <a:gd name="connsiteX7-267" fmla="*/ 388964 w 618657"/>
              <a:gd name="connsiteY7-268" fmla="*/ 776593 h 1257216"/>
              <a:gd name="connsiteX8-269" fmla="*/ 297774 w 618657"/>
              <a:gd name="connsiteY8-270" fmla="*/ 1257216 h 1257216"/>
              <a:gd name="connsiteX0-271" fmla="*/ 297774 w 618657"/>
              <a:gd name="connsiteY0-272" fmla="*/ 1257216 h 1257216"/>
              <a:gd name="connsiteX1-273" fmla="*/ 190032 w 618657"/>
              <a:gd name="connsiteY1-274" fmla="*/ 775188 h 1257216"/>
              <a:gd name="connsiteX2-275" fmla="*/ 0 w 618657"/>
              <a:gd name="connsiteY2-276" fmla="*/ 589529 h 1257216"/>
              <a:gd name="connsiteX3-277" fmla="*/ 237657 w 618657"/>
              <a:gd name="connsiteY3-278" fmla="*/ 504897 h 1257216"/>
              <a:gd name="connsiteX4-279" fmla="*/ 332907 w 618657"/>
              <a:gd name="connsiteY4-280" fmla="*/ 72 h 1257216"/>
              <a:gd name="connsiteX5-281" fmla="*/ 409107 w 618657"/>
              <a:gd name="connsiteY5-282" fmla="*/ 581097 h 1257216"/>
              <a:gd name="connsiteX6-283" fmla="*/ 618657 w 618657"/>
              <a:gd name="connsiteY6-284" fmla="*/ 657297 h 1257216"/>
              <a:gd name="connsiteX7-285" fmla="*/ 388964 w 618657"/>
              <a:gd name="connsiteY7-286" fmla="*/ 776593 h 1257216"/>
              <a:gd name="connsiteX8-287" fmla="*/ 297774 w 618657"/>
              <a:gd name="connsiteY8-288" fmla="*/ 1257216 h 1257216"/>
              <a:gd name="connsiteX0-289" fmla="*/ 317761 w 638644"/>
              <a:gd name="connsiteY0-290" fmla="*/ 1257216 h 1257216"/>
              <a:gd name="connsiteX1-291" fmla="*/ 210019 w 638644"/>
              <a:gd name="connsiteY1-292" fmla="*/ 775188 h 1257216"/>
              <a:gd name="connsiteX2-293" fmla="*/ 0 w 638644"/>
              <a:gd name="connsiteY2-294" fmla="*/ 597024 h 1257216"/>
              <a:gd name="connsiteX3-295" fmla="*/ 257644 w 638644"/>
              <a:gd name="connsiteY3-296" fmla="*/ 504897 h 1257216"/>
              <a:gd name="connsiteX4-297" fmla="*/ 352894 w 638644"/>
              <a:gd name="connsiteY4-298" fmla="*/ 72 h 1257216"/>
              <a:gd name="connsiteX5-299" fmla="*/ 429094 w 638644"/>
              <a:gd name="connsiteY5-300" fmla="*/ 581097 h 1257216"/>
              <a:gd name="connsiteX6-301" fmla="*/ 638644 w 638644"/>
              <a:gd name="connsiteY6-302" fmla="*/ 657297 h 1257216"/>
              <a:gd name="connsiteX7-303" fmla="*/ 408951 w 638644"/>
              <a:gd name="connsiteY7-304" fmla="*/ 776593 h 1257216"/>
              <a:gd name="connsiteX8-305" fmla="*/ 317761 w 638644"/>
              <a:gd name="connsiteY8-306" fmla="*/ 1257216 h 1257216"/>
              <a:gd name="connsiteX0-307" fmla="*/ 317761 w 638644"/>
              <a:gd name="connsiteY0-308" fmla="*/ 1257216 h 1257216"/>
              <a:gd name="connsiteX1-309" fmla="*/ 227508 w 638644"/>
              <a:gd name="connsiteY1-310" fmla="*/ 772690 h 1257216"/>
              <a:gd name="connsiteX2-311" fmla="*/ 0 w 638644"/>
              <a:gd name="connsiteY2-312" fmla="*/ 597024 h 1257216"/>
              <a:gd name="connsiteX3-313" fmla="*/ 257644 w 638644"/>
              <a:gd name="connsiteY3-314" fmla="*/ 504897 h 1257216"/>
              <a:gd name="connsiteX4-315" fmla="*/ 352894 w 638644"/>
              <a:gd name="connsiteY4-316" fmla="*/ 72 h 1257216"/>
              <a:gd name="connsiteX5-317" fmla="*/ 429094 w 638644"/>
              <a:gd name="connsiteY5-318" fmla="*/ 581097 h 1257216"/>
              <a:gd name="connsiteX6-319" fmla="*/ 638644 w 638644"/>
              <a:gd name="connsiteY6-320" fmla="*/ 657297 h 1257216"/>
              <a:gd name="connsiteX7-321" fmla="*/ 408951 w 638644"/>
              <a:gd name="connsiteY7-322" fmla="*/ 776593 h 1257216"/>
              <a:gd name="connsiteX8-323" fmla="*/ 317761 w 638644"/>
              <a:gd name="connsiteY8-324" fmla="*/ 1257216 h 125721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638644" h="1257216">
                <a:moveTo>
                  <a:pt x="317761" y="1257216"/>
                </a:moveTo>
                <a:cubicBezTo>
                  <a:pt x="289186" y="1257814"/>
                  <a:pt x="280468" y="882722"/>
                  <a:pt x="227508" y="772690"/>
                </a:cubicBezTo>
                <a:cubicBezTo>
                  <a:pt x="174548" y="662658"/>
                  <a:pt x="136499" y="666457"/>
                  <a:pt x="0" y="597024"/>
                </a:cubicBezTo>
                <a:cubicBezTo>
                  <a:pt x="134026" y="572509"/>
                  <a:pt x="198828" y="604389"/>
                  <a:pt x="257644" y="504897"/>
                </a:cubicBezTo>
                <a:cubicBezTo>
                  <a:pt x="316460" y="405405"/>
                  <a:pt x="325907" y="-6278"/>
                  <a:pt x="352894" y="72"/>
                </a:cubicBezTo>
                <a:cubicBezTo>
                  <a:pt x="378294" y="193747"/>
                  <a:pt x="376733" y="543205"/>
                  <a:pt x="429094" y="581097"/>
                </a:cubicBezTo>
                <a:cubicBezTo>
                  <a:pt x="481455" y="618989"/>
                  <a:pt x="568794" y="631897"/>
                  <a:pt x="638644" y="657297"/>
                </a:cubicBezTo>
                <a:cubicBezTo>
                  <a:pt x="552919" y="695397"/>
                  <a:pt x="462431" y="676607"/>
                  <a:pt x="408951" y="776593"/>
                </a:cubicBezTo>
                <a:cubicBezTo>
                  <a:pt x="355471" y="876579"/>
                  <a:pt x="328080" y="1084178"/>
                  <a:pt x="317761" y="1257216"/>
                </a:cubicBezTo>
                <a:close/>
              </a:path>
            </a:pathLst>
          </a:custGeom>
          <a:solidFill>
            <a:srgbClr val="34322F"/>
          </a:solidFill>
          <a:ln w="1905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E0000"/>
              </a:solidFill>
            </a:endParaRPr>
          </a:p>
        </p:txBody>
      </p:sp>
      <p:sp>
        <p:nvSpPr>
          <p:cNvPr id="77" name="文本框 76"/>
          <p:cNvSpPr txBox="1"/>
          <p:nvPr/>
        </p:nvSpPr>
        <p:spPr>
          <a:xfrm>
            <a:off x="7757277" y="3676349"/>
            <a:ext cx="1627369" cy="523220"/>
          </a:xfrm>
          <a:prstGeom prst="rect">
            <a:avLst/>
          </a:prstGeom>
          <a:noFill/>
          <a:effectLst/>
        </p:spPr>
        <p:txBody>
          <a:bodyPr wrap="none" rtlCol="0">
            <a:spAutoFit/>
          </a:bodyPr>
          <a:lstStyle/>
          <a:p>
            <a:r>
              <a:rPr lang="zh-CN" altLang="en-US" sz="2800" b="1" dirty="0">
                <a:solidFill>
                  <a:srgbClr val="34322F"/>
                </a:solidFill>
                <a:latin typeface="方正静蕾简体" panose="02000000000000000000" pitchFamily="2" charset="-122"/>
                <a:ea typeface="方正静蕾简体" panose="02000000000000000000" pitchFamily="2" charset="-122"/>
              </a:rPr>
              <a:t>反面观点</a:t>
            </a:r>
            <a:endParaRPr lang="zh-CN" altLang="en-US" sz="2800" b="1" dirty="0">
              <a:solidFill>
                <a:srgbClr val="34322F"/>
              </a:solidFill>
              <a:latin typeface="方正静蕾简体" panose="02000000000000000000" pitchFamily="2" charset="-122"/>
              <a:ea typeface="方正静蕾简体" panose="02000000000000000000" pitchFamily="2" charset="-122"/>
            </a:endParaRPr>
          </a:p>
        </p:txBody>
      </p:sp>
      <p:sp>
        <p:nvSpPr>
          <p:cNvPr id="78" name="文本框 77"/>
          <p:cNvSpPr txBox="1"/>
          <p:nvPr/>
        </p:nvSpPr>
        <p:spPr>
          <a:xfrm>
            <a:off x="7504453" y="4290067"/>
            <a:ext cx="3452175" cy="630942"/>
          </a:xfrm>
          <a:prstGeom prst="rect">
            <a:avLst/>
          </a:prstGeom>
          <a:noFill/>
        </p:spPr>
        <p:txBody>
          <a:bodyPr wrap="square" rtlCol="0">
            <a:spAutoFit/>
          </a:bodyPr>
          <a:lstStyle/>
          <a:p>
            <a:pPr>
              <a:lnSpc>
                <a:spcPct val="125000"/>
              </a:lnSpc>
            </a:pPr>
            <a:r>
              <a:rPr lang="zh-CN" altLang="en-US" sz="1400" dirty="0">
                <a:solidFill>
                  <a:srgbClr val="4D4D4D"/>
                </a:solidFill>
                <a:latin typeface="方正静蕾简体" panose="02000000000000000000" pitchFamily="2" charset="-122"/>
                <a:ea typeface="方正静蕾简体" panose="02000000000000000000" pitchFamily="2" charset="-122"/>
              </a:rPr>
              <a:t>请在这里输入文字请在这里输入文字请在这里输入文字请在这里输入文字请在这里</a:t>
            </a:r>
            <a:endParaRPr lang="en-US" altLang="zh-CN" sz="1400" dirty="0">
              <a:solidFill>
                <a:srgbClr val="4D4D4D"/>
              </a:solidFill>
              <a:latin typeface="方正静蕾简体" panose="02000000000000000000" pitchFamily="2" charset="-122"/>
              <a:ea typeface="方正静蕾简体" panose="02000000000000000000" pitchFamily="2" charset="-122"/>
            </a:endParaRPr>
          </a:p>
        </p:txBody>
      </p:sp>
      <p:sp>
        <p:nvSpPr>
          <p:cNvPr id="79" name="文本框 78"/>
          <p:cNvSpPr txBox="1"/>
          <p:nvPr/>
        </p:nvSpPr>
        <p:spPr>
          <a:xfrm>
            <a:off x="7504453" y="5036223"/>
            <a:ext cx="3452175" cy="630942"/>
          </a:xfrm>
          <a:prstGeom prst="rect">
            <a:avLst/>
          </a:prstGeom>
          <a:noFill/>
        </p:spPr>
        <p:txBody>
          <a:bodyPr wrap="square" rtlCol="0">
            <a:spAutoFit/>
          </a:bodyPr>
          <a:lstStyle/>
          <a:p>
            <a:pPr>
              <a:lnSpc>
                <a:spcPct val="125000"/>
              </a:lnSpc>
            </a:pPr>
            <a:r>
              <a:rPr lang="zh-CN" altLang="en-US" sz="1400" dirty="0">
                <a:solidFill>
                  <a:srgbClr val="4D4D4D"/>
                </a:solidFill>
                <a:latin typeface="方正静蕾简体" panose="02000000000000000000" pitchFamily="2" charset="-122"/>
                <a:ea typeface="方正静蕾简体" panose="02000000000000000000" pitchFamily="2" charset="-122"/>
              </a:rPr>
              <a:t>请在这里输入文字请在这里输入文字请在这里输入文字请在这里输入文字请在这里</a:t>
            </a:r>
            <a:endParaRPr lang="en-US" altLang="zh-CN" sz="1400" dirty="0">
              <a:solidFill>
                <a:srgbClr val="4D4D4D"/>
              </a:solidFill>
              <a:latin typeface="方正静蕾简体" panose="02000000000000000000" pitchFamily="2" charset="-122"/>
              <a:ea typeface="方正静蕾简体" panose="02000000000000000000" pitchFamily="2" charset="-122"/>
            </a:endParaRPr>
          </a:p>
        </p:txBody>
      </p:sp>
      <p:sp>
        <p:nvSpPr>
          <p:cNvPr id="80" name="任意多边形 79"/>
          <p:cNvSpPr/>
          <p:nvPr/>
        </p:nvSpPr>
        <p:spPr>
          <a:xfrm flipH="1">
            <a:off x="7593783" y="3776962"/>
            <a:ext cx="192026" cy="291250"/>
          </a:xfrm>
          <a:custGeom>
            <a:avLst/>
            <a:gdLst>
              <a:gd name="connsiteX0" fmla="*/ 257175 w 647700"/>
              <a:gd name="connsiteY0" fmla="*/ 1181158 h 1209733"/>
              <a:gd name="connsiteX1" fmla="*/ 219075 w 647700"/>
              <a:gd name="connsiteY1" fmla="*/ 800158 h 1209733"/>
              <a:gd name="connsiteX2" fmla="*/ 0 w 647700"/>
              <a:gd name="connsiteY2" fmla="*/ 590608 h 1209733"/>
              <a:gd name="connsiteX3" fmla="*/ 266700 w 647700"/>
              <a:gd name="connsiteY3" fmla="*/ 504883 h 1209733"/>
              <a:gd name="connsiteX4" fmla="*/ 361950 w 647700"/>
              <a:gd name="connsiteY4" fmla="*/ 58 h 1209733"/>
              <a:gd name="connsiteX5" fmla="*/ 438150 w 647700"/>
              <a:gd name="connsiteY5" fmla="*/ 581083 h 1209733"/>
              <a:gd name="connsiteX6" fmla="*/ 647700 w 647700"/>
              <a:gd name="connsiteY6" fmla="*/ 657283 h 1209733"/>
              <a:gd name="connsiteX7" fmla="*/ 390525 w 647700"/>
              <a:gd name="connsiteY7" fmla="*/ 771583 h 1209733"/>
              <a:gd name="connsiteX8" fmla="*/ 314325 w 647700"/>
              <a:gd name="connsiteY8" fmla="*/ 1209733 h 1209733"/>
              <a:gd name="connsiteX0-1" fmla="*/ 257175 w 647700"/>
              <a:gd name="connsiteY0-2" fmla="*/ 1181158 h 1209733"/>
              <a:gd name="connsiteX1-3" fmla="*/ 219075 w 647700"/>
              <a:gd name="connsiteY1-4" fmla="*/ 800158 h 1209733"/>
              <a:gd name="connsiteX2-5" fmla="*/ 0 w 647700"/>
              <a:gd name="connsiteY2-6" fmla="*/ 590608 h 1209733"/>
              <a:gd name="connsiteX3-7" fmla="*/ 266700 w 647700"/>
              <a:gd name="connsiteY3-8" fmla="*/ 504883 h 1209733"/>
              <a:gd name="connsiteX4-9" fmla="*/ 361950 w 647700"/>
              <a:gd name="connsiteY4-10" fmla="*/ 58 h 1209733"/>
              <a:gd name="connsiteX5-11" fmla="*/ 438150 w 647700"/>
              <a:gd name="connsiteY5-12" fmla="*/ 581083 h 1209733"/>
              <a:gd name="connsiteX6-13" fmla="*/ 647700 w 647700"/>
              <a:gd name="connsiteY6-14" fmla="*/ 657283 h 1209733"/>
              <a:gd name="connsiteX7-15" fmla="*/ 390525 w 647700"/>
              <a:gd name="connsiteY7-16" fmla="*/ 771583 h 1209733"/>
              <a:gd name="connsiteX8-17" fmla="*/ 314325 w 647700"/>
              <a:gd name="connsiteY8-18" fmla="*/ 1209733 h 1209733"/>
              <a:gd name="connsiteX0-19" fmla="*/ 257175 w 647700"/>
              <a:gd name="connsiteY0-20" fmla="*/ 1181158 h 1209733"/>
              <a:gd name="connsiteX1-21" fmla="*/ 219075 w 647700"/>
              <a:gd name="connsiteY1-22" fmla="*/ 800158 h 1209733"/>
              <a:gd name="connsiteX2-23" fmla="*/ 0 w 647700"/>
              <a:gd name="connsiteY2-24" fmla="*/ 590608 h 1209733"/>
              <a:gd name="connsiteX3-25" fmla="*/ 266700 w 647700"/>
              <a:gd name="connsiteY3-26" fmla="*/ 504883 h 1209733"/>
              <a:gd name="connsiteX4-27" fmla="*/ 361950 w 647700"/>
              <a:gd name="connsiteY4-28" fmla="*/ 58 h 1209733"/>
              <a:gd name="connsiteX5-29" fmla="*/ 438150 w 647700"/>
              <a:gd name="connsiteY5-30" fmla="*/ 581083 h 1209733"/>
              <a:gd name="connsiteX6-31" fmla="*/ 647700 w 647700"/>
              <a:gd name="connsiteY6-32" fmla="*/ 657283 h 1209733"/>
              <a:gd name="connsiteX7-33" fmla="*/ 390525 w 647700"/>
              <a:gd name="connsiteY7-34" fmla="*/ 771583 h 1209733"/>
              <a:gd name="connsiteX8-35" fmla="*/ 314325 w 647700"/>
              <a:gd name="connsiteY8-36" fmla="*/ 1209733 h 1209733"/>
              <a:gd name="connsiteX0-37" fmla="*/ 161925 w 552450"/>
              <a:gd name="connsiteY0-38" fmla="*/ 1181173 h 1209748"/>
              <a:gd name="connsiteX1-39" fmla="*/ 123825 w 552450"/>
              <a:gd name="connsiteY1-40" fmla="*/ 800173 h 1209748"/>
              <a:gd name="connsiteX2-41" fmla="*/ 0 w 552450"/>
              <a:gd name="connsiteY2-42" fmla="*/ 638248 h 1209748"/>
              <a:gd name="connsiteX3-43" fmla="*/ 171450 w 552450"/>
              <a:gd name="connsiteY3-44" fmla="*/ 504898 h 1209748"/>
              <a:gd name="connsiteX4-45" fmla="*/ 266700 w 552450"/>
              <a:gd name="connsiteY4-46" fmla="*/ 73 h 1209748"/>
              <a:gd name="connsiteX5-47" fmla="*/ 342900 w 552450"/>
              <a:gd name="connsiteY5-48" fmla="*/ 581098 h 1209748"/>
              <a:gd name="connsiteX6-49" fmla="*/ 552450 w 552450"/>
              <a:gd name="connsiteY6-50" fmla="*/ 657298 h 1209748"/>
              <a:gd name="connsiteX7-51" fmla="*/ 295275 w 552450"/>
              <a:gd name="connsiteY7-52" fmla="*/ 771598 h 1209748"/>
              <a:gd name="connsiteX8-53" fmla="*/ 219075 w 552450"/>
              <a:gd name="connsiteY8-54" fmla="*/ 1209748 h 1209748"/>
              <a:gd name="connsiteX0-55" fmla="*/ 238125 w 628650"/>
              <a:gd name="connsiteY0-56" fmla="*/ 1181172 h 1209747"/>
              <a:gd name="connsiteX1-57" fmla="*/ 200025 w 628650"/>
              <a:gd name="connsiteY1-58" fmla="*/ 800172 h 1209747"/>
              <a:gd name="connsiteX2-59" fmla="*/ 0 w 628650"/>
              <a:gd name="connsiteY2-60" fmla="*/ 562047 h 1209747"/>
              <a:gd name="connsiteX3-61" fmla="*/ 247650 w 628650"/>
              <a:gd name="connsiteY3-62" fmla="*/ 504897 h 1209747"/>
              <a:gd name="connsiteX4-63" fmla="*/ 342900 w 628650"/>
              <a:gd name="connsiteY4-64" fmla="*/ 72 h 1209747"/>
              <a:gd name="connsiteX5-65" fmla="*/ 419100 w 628650"/>
              <a:gd name="connsiteY5-66" fmla="*/ 581097 h 1209747"/>
              <a:gd name="connsiteX6-67" fmla="*/ 628650 w 628650"/>
              <a:gd name="connsiteY6-68" fmla="*/ 657297 h 1209747"/>
              <a:gd name="connsiteX7-69" fmla="*/ 371475 w 628650"/>
              <a:gd name="connsiteY7-70" fmla="*/ 771597 h 1209747"/>
              <a:gd name="connsiteX8-71" fmla="*/ 295275 w 628650"/>
              <a:gd name="connsiteY8-72" fmla="*/ 1209747 h 1209747"/>
              <a:gd name="connsiteX0-73" fmla="*/ 238125 w 628650"/>
              <a:gd name="connsiteY0-74" fmla="*/ 1181172 h 1209747"/>
              <a:gd name="connsiteX1-75" fmla="*/ 200025 w 628650"/>
              <a:gd name="connsiteY1-76" fmla="*/ 800172 h 1209747"/>
              <a:gd name="connsiteX2-77" fmla="*/ 0 w 628650"/>
              <a:gd name="connsiteY2-78" fmla="*/ 562047 h 1209747"/>
              <a:gd name="connsiteX3-79" fmla="*/ 247650 w 628650"/>
              <a:gd name="connsiteY3-80" fmla="*/ 504897 h 1209747"/>
              <a:gd name="connsiteX4-81" fmla="*/ 342900 w 628650"/>
              <a:gd name="connsiteY4-82" fmla="*/ 72 h 1209747"/>
              <a:gd name="connsiteX5-83" fmla="*/ 419100 w 628650"/>
              <a:gd name="connsiteY5-84" fmla="*/ 581097 h 1209747"/>
              <a:gd name="connsiteX6-85" fmla="*/ 628650 w 628650"/>
              <a:gd name="connsiteY6-86" fmla="*/ 657297 h 1209747"/>
              <a:gd name="connsiteX7-87" fmla="*/ 371475 w 628650"/>
              <a:gd name="connsiteY7-88" fmla="*/ 771597 h 1209747"/>
              <a:gd name="connsiteX8-89" fmla="*/ 295275 w 628650"/>
              <a:gd name="connsiteY8-90" fmla="*/ 1209747 h 1209747"/>
              <a:gd name="connsiteX0-91" fmla="*/ 228132 w 618657"/>
              <a:gd name="connsiteY0-92" fmla="*/ 1181172 h 1209747"/>
              <a:gd name="connsiteX1-93" fmla="*/ 190032 w 618657"/>
              <a:gd name="connsiteY1-94" fmla="*/ 800172 h 1209747"/>
              <a:gd name="connsiteX2-95" fmla="*/ 0 w 618657"/>
              <a:gd name="connsiteY2-96" fmla="*/ 589529 h 1209747"/>
              <a:gd name="connsiteX3-97" fmla="*/ 237657 w 618657"/>
              <a:gd name="connsiteY3-98" fmla="*/ 504897 h 1209747"/>
              <a:gd name="connsiteX4-99" fmla="*/ 332907 w 618657"/>
              <a:gd name="connsiteY4-100" fmla="*/ 72 h 1209747"/>
              <a:gd name="connsiteX5-101" fmla="*/ 409107 w 618657"/>
              <a:gd name="connsiteY5-102" fmla="*/ 581097 h 1209747"/>
              <a:gd name="connsiteX6-103" fmla="*/ 618657 w 618657"/>
              <a:gd name="connsiteY6-104" fmla="*/ 657297 h 1209747"/>
              <a:gd name="connsiteX7-105" fmla="*/ 361482 w 618657"/>
              <a:gd name="connsiteY7-106" fmla="*/ 771597 h 1209747"/>
              <a:gd name="connsiteX8-107" fmla="*/ 285282 w 618657"/>
              <a:gd name="connsiteY8-108" fmla="*/ 1209747 h 1209747"/>
              <a:gd name="connsiteX0-109" fmla="*/ 228132 w 618657"/>
              <a:gd name="connsiteY0-110" fmla="*/ 1181172 h 1209747"/>
              <a:gd name="connsiteX1-111" fmla="*/ 190032 w 618657"/>
              <a:gd name="connsiteY1-112" fmla="*/ 800172 h 1209747"/>
              <a:gd name="connsiteX2-113" fmla="*/ 0 w 618657"/>
              <a:gd name="connsiteY2-114" fmla="*/ 589529 h 1209747"/>
              <a:gd name="connsiteX3-115" fmla="*/ 237657 w 618657"/>
              <a:gd name="connsiteY3-116" fmla="*/ 504897 h 1209747"/>
              <a:gd name="connsiteX4-117" fmla="*/ 332907 w 618657"/>
              <a:gd name="connsiteY4-118" fmla="*/ 72 h 1209747"/>
              <a:gd name="connsiteX5-119" fmla="*/ 409107 w 618657"/>
              <a:gd name="connsiteY5-120" fmla="*/ 581097 h 1209747"/>
              <a:gd name="connsiteX6-121" fmla="*/ 618657 w 618657"/>
              <a:gd name="connsiteY6-122" fmla="*/ 657297 h 1209747"/>
              <a:gd name="connsiteX7-123" fmla="*/ 361482 w 618657"/>
              <a:gd name="connsiteY7-124" fmla="*/ 771597 h 1209747"/>
              <a:gd name="connsiteX8-125" fmla="*/ 285282 w 618657"/>
              <a:gd name="connsiteY8-126" fmla="*/ 1209747 h 1209747"/>
              <a:gd name="connsiteX0-127" fmla="*/ 228132 w 618657"/>
              <a:gd name="connsiteY0-128" fmla="*/ 1181172 h 1209747"/>
              <a:gd name="connsiteX1-129" fmla="*/ 190032 w 618657"/>
              <a:gd name="connsiteY1-130" fmla="*/ 800172 h 1209747"/>
              <a:gd name="connsiteX2-131" fmla="*/ 0 w 618657"/>
              <a:gd name="connsiteY2-132" fmla="*/ 589529 h 1209747"/>
              <a:gd name="connsiteX3-133" fmla="*/ 237657 w 618657"/>
              <a:gd name="connsiteY3-134" fmla="*/ 504897 h 1209747"/>
              <a:gd name="connsiteX4-135" fmla="*/ 332907 w 618657"/>
              <a:gd name="connsiteY4-136" fmla="*/ 72 h 1209747"/>
              <a:gd name="connsiteX5-137" fmla="*/ 409107 w 618657"/>
              <a:gd name="connsiteY5-138" fmla="*/ 581097 h 1209747"/>
              <a:gd name="connsiteX6-139" fmla="*/ 618657 w 618657"/>
              <a:gd name="connsiteY6-140" fmla="*/ 657297 h 1209747"/>
              <a:gd name="connsiteX7-141" fmla="*/ 361482 w 618657"/>
              <a:gd name="connsiteY7-142" fmla="*/ 771597 h 1209747"/>
              <a:gd name="connsiteX8-143" fmla="*/ 285282 w 618657"/>
              <a:gd name="connsiteY8-144" fmla="*/ 1209747 h 1209747"/>
              <a:gd name="connsiteX9" fmla="*/ 228132 w 618657"/>
              <a:gd name="connsiteY9" fmla="*/ 1181172 h 1209747"/>
              <a:gd name="connsiteX0-145" fmla="*/ 285282 w 618657"/>
              <a:gd name="connsiteY0-146" fmla="*/ 1209747 h 1209747"/>
              <a:gd name="connsiteX1-147" fmla="*/ 190032 w 618657"/>
              <a:gd name="connsiteY1-148" fmla="*/ 800172 h 1209747"/>
              <a:gd name="connsiteX2-149" fmla="*/ 0 w 618657"/>
              <a:gd name="connsiteY2-150" fmla="*/ 589529 h 1209747"/>
              <a:gd name="connsiteX3-151" fmla="*/ 237657 w 618657"/>
              <a:gd name="connsiteY3-152" fmla="*/ 504897 h 1209747"/>
              <a:gd name="connsiteX4-153" fmla="*/ 332907 w 618657"/>
              <a:gd name="connsiteY4-154" fmla="*/ 72 h 1209747"/>
              <a:gd name="connsiteX5-155" fmla="*/ 409107 w 618657"/>
              <a:gd name="connsiteY5-156" fmla="*/ 581097 h 1209747"/>
              <a:gd name="connsiteX6-157" fmla="*/ 618657 w 618657"/>
              <a:gd name="connsiteY6-158" fmla="*/ 657297 h 1209747"/>
              <a:gd name="connsiteX7-159" fmla="*/ 361482 w 618657"/>
              <a:gd name="connsiteY7-160" fmla="*/ 771597 h 1209747"/>
              <a:gd name="connsiteX8-161" fmla="*/ 285282 w 618657"/>
              <a:gd name="connsiteY8-162" fmla="*/ 1209747 h 1209747"/>
              <a:gd name="connsiteX0-163" fmla="*/ 270292 w 618657"/>
              <a:gd name="connsiteY0-164" fmla="*/ 1249721 h 1249721"/>
              <a:gd name="connsiteX1-165" fmla="*/ 190032 w 618657"/>
              <a:gd name="connsiteY1-166" fmla="*/ 800172 h 1249721"/>
              <a:gd name="connsiteX2-167" fmla="*/ 0 w 618657"/>
              <a:gd name="connsiteY2-168" fmla="*/ 589529 h 1249721"/>
              <a:gd name="connsiteX3-169" fmla="*/ 237657 w 618657"/>
              <a:gd name="connsiteY3-170" fmla="*/ 504897 h 1249721"/>
              <a:gd name="connsiteX4-171" fmla="*/ 332907 w 618657"/>
              <a:gd name="connsiteY4-172" fmla="*/ 72 h 1249721"/>
              <a:gd name="connsiteX5-173" fmla="*/ 409107 w 618657"/>
              <a:gd name="connsiteY5-174" fmla="*/ 581097 h 1249721"/>
              <a:gd name="connsiteX6-175" fmla="*/ 618657 w 618657"/>
              <a:gd name="connsiteY6-176" fmla="*/ 657297 h 1249721"/>
              <a:gd name="connsiteX7-177" fmla="*/ 361482 w 618657"/>
              <a:gd name="connsiteY7-178" fmla="*/ 771597 h 1249721"/>
              <a:gd name="connsiteX8-179" fmla="*/ 270292 w 618657"/>
              <a:gd name="connsiteY8-180" fmla="*/ 1249721 h 1249721"/>
              <a:gd name="connsiteX0-181" fmla="*/ 270292 w 618657"/>
              <a:gd name="connsiteY0-182" fmla="*/ 1249721 h 1249721"/>
              <a:gd name="connsiteX1-183" fmla="*/ 190032 w 618657"/>
              <a:gd name="connsiteY1-184" fmla="*/ 775188 h 1249721"/>
              <a:gd name="connsiteX2-185" fmla="*/ 0 w 618657"/>
              <a:gd name="connsiteY2-186" fmla="*/ 589529 h 1249721"/>
              <a:gd name="connsiteX3-187" fmla="*/ 237657 w 618657"/>
              <a:gd name="connsiteY3-188" fmla="*/ 504897 h 1249721"/>
              <a:gd name="connsiteX4-189" fmla="*/ 332907 w 618657"/>
              <a:gd name="connsiteY4-190" fmla="*/ 72 h 1249721"/>
              <a:gd name="connsiteX5-191" fmla="*/ 409107 w 618657"/>
              <a:gd name="connsiteY5-192" fmla="*/ 581097 h 1249721"/>
              <a:gd name="connsiteX6-193" fmla="*/ 618657 w 618657"/>
              <a:gd name="connsiteY6-194" fmla="*/ 657297 h 1249721"/>
              <a:gd name="connsiteX7-195" fmla="*/ 361482 w 618657"/>
              <a:gd name="connsiteY7-196" fmla="*/ 771597 h 1249721"/>
              <a:gd name="connsiteX8-197" fmla="*/ 270292 w 618657"/>
              <a:gd name="connsiteY8-198" fmla="*/ 1249721 h 1249721"/>
              <a:gd name="connsiteX0-199" fmla="*/ 270292 w 618657"/>
              <a:gd name="connsiteY0-200" fmla="*/ 1249721 h 1249721"/>
              <a:gd name="connsiteX1-201" fmla="*/ 190032 w 618657"/>
              <a:gd name="connsiteY1-202" fmla="*/ 775188 h 1249721"/>
              <a:gd name="connsiteX2-203" fmla="*/ 0 w 618657"/>
              <a:gd name="connsiteY2-204" fmla="*/ 589529 h 1249721"/>
              <a:gd name="connsiteX3-205" fmla="*/ 237657 w 618657"/>
              <a:gd name="connsiteY3-206" fmla="*/ 504897 h 1249721"/>
              <a:gd name="connsiteX4-207" fmla="*/ 332907 w 618657"/>
              <a:gd name="connsiteY4-208" fmla="*/ 72 h 1249721"/>
              <a:gd name="connsiteX5-209" fmla="*/ 409107 w 618657"/>
              <a:gd name="connsiteY5-210" fmla="*/ 581097 h 1249721"/>
              <a:gd name="connsiteX6-211" fmla="*/ 618657 w 618657"/>
              <a:gd name="connsiteY6-212" fmla="*/ 657297 h 1249721"/>
              <a:gd name="connsiteX7-213" fmla="*/ 361482 w 618657"/>
              <a:gd name="connsiteY7-214" fmla="*/ 771597 h 1249721"/>
              <a:gd name="connsiteX8-215" fmla="*/ 270292 w 618657"/>
              <a:gd name="connsiteY8-216" fmla="*/ 1249721 h 1249721"/>
              <a:gd name="connsiteX0-217" fmla="*/ 297774 w 618657"/>
              <a:gd name="connsiteY0-218" fmla="*/ 1257216 h 1257216"/>
              <a:gd name="connsiteX1-219" fmla="*/ 190032 w 618657"/>
              <a:gd name="connsiteY1-220" fmla="*/ 775188 h 1257216"/>
              <a:gd name="connsiteX2-221" fmla="*/ 0 w 618657"/>
              <a:gd name="connsiteY2-222" fmla="*/ 589529 h 1257216"/>
              <a:gd name="connsiteX3-223" fmla="*/ 237657 w 618657"/>
              <a:gd name="connsiteY3-224" fmla="*/ 504897 h 1257216"/>
              <a:gd name="connsiteX4-225" fmla="*/ 332907 w 618657"/>
              <a:gd name="connsiteY4-226" fmla="*/ 72 h 1257216"/>
              <a:gd name="connsiteX5-227" fmla="*/ 409107 w 618657"/>
              <a:gd name="connsiteY5-228" fmla="*/ 581097 h 1257216"/>
              <a:gd name="connsiteX6-229" fmla="*/ 618657 w 618657"/>
              <a:gd name="connsiteY6-230" fmla="*/ 657297 h 1257216"/>
              <a:gd name="connsiteX7-231" fmla="*/ 361482 w 618657"/>
              <a:gd name="connsiteY7-232" fmla="*/ 771597 h 1257216"/>
              <a:gd name="connsiteX8-233" fmla="*/ 297774 w 618657"/>
              <a:gd name="connsiteY8-234" fmla="*/ 1257216 h 1257216"/>
              <a:gd name="connsiteX0-235" fmla="*/ 297774 w 618657"/>
              <a:gd name="connsiteY0-236" fmla="*/ 1257216 h 1257216"/>
              <a:gd name="connsiteX1-237" fmla="*/ 190032 w 618657"/>
              <a:gd name="connsiteY1-238" fmla="*/ 775188 h 1257216"/>
              <a:gd name="connsiteX2-239" fmla="*/ 0 w 618657"/>
              <a:gd name="connsiteY2-240" fmla="*/ 589529 h 1257216"/>
              <a:gd name="connsiteX3-241" fmla="*/ 237657 w 618657"/>
              <a:gd name="connsiteY3-242" fmla="*/ 504897 h 1257216"/>
              <a:gd name="connsiteX4-243" fmla="*/ 332907 w 618657"/>
              <a:gd name="connsiteY4-244" fmla="*/ 72 h 1257216"/>
              <a:gd name="connsiteX5-245" fmla="*/ 409107 w 618657"/>
              <a:gd name="connsiteY5-246" fmla="*/ 581097 h 1257216"/>
              <a:gd name="connsiteX6-247" fmla="*/ 618657 w 618657"/>
              <a:gd name="connsiteY6-248" fmla="*/ 657297 h 1257216"/>
              <a:gd name="connsiteX7-249" fmla="*/ 388964 w 618657"/>
              <a:gd name="connsiteY7-250" fmla="*/ 776593 h 1257216"/>
              <a:gd name="connsiteX8-251" fmla="*/ 297774 w 618657"/>
              <a:gd name="connsiteY8-252" fmla="*/ 1257216 h 1257216"/>
              <a:gd name="connsiteX0-253" fmla="*/ 297774 w 618657"/>
              <a:gd name="connsiteY0-254" fmla="*/ 1257216 h 1257216"/>
              <a:gd name="connsiteX1-255" fmla="*/ 190032 w 618657"/>
              <a:gd name="connsiteY1-256" fmla="*/ 775188 h 1257216"/>
              <a:gd name="connsiteX2-257" fmla="*/ 0 w 618657"/>
              <a:gd name="connsiteY2-258" fmla="*/ 589529 h 1257216"/>
              <a:gd name="connsiteX3-259" fmla="*/ 237657 w 618657"/>
              <a:gd name="connsiteY3-260" fmla="*/ 504897 h 1257216"/>
              <a:gd name="connsiteX4-261" fmla="*/ 332907 w 618657"/>
              <a:gd name="connsiteY4-262" fmla="*/ 72 h 1257216"/>
              <a:gd name="connsiteX5-263" fmla="*/ 409107 w 618657"/>
              <a:gd name="connsiteY5-264" fmla="*/ 581097 h 1257216"/>
              <a:gd name="connsiteX6-265" fmla="*/ 618657 w 618657"/>
              <a:gd name="connsiteY6-266" fmla="*/ 657297 h 1257216"/>
              <a:gd name="connsiteX7-267" fmla="*/ 388964 w 618657"/>
              <a:gd name="connsiteY7-268" fmla="*/ 776593 h 1257216"/>
              <a:gd name="connsiteX8-269" fmla="*/ 297774 w 618657"/>
              <a:gd name="connsiteY8-270" fmla="*/ 1257216 h 1257216"/>
              <a:gd name="connsiteX0-271" fmla="*/ 297774 w 618657"/>
              <a:gd name="connsiteY0-272" fmla="*/ 1257216 h 1257216"/>
              <a:gd name="connsiteX1-273" fmla="*/ 190032 w 618657"/>
              <a:gd name="connsiteY1-274" fmla="*/ 775188 h 1257216"/>
              <a:gd name="connsiteX2-275" fmla="*/ 0 w 618657"/>
              <a:gd name="connsiteY2-276" fmla="*/ 589529 h 1257216"/>
              <a:gd name="connsiteX3-277" fmla="*/ 237657 w 618657"/>
              <a:gd name="connsiteY3-278" fmla="*/ 504897 h 1257216"/>
              <a:gd name="connsiteX4-279" fmla="*/ 332907 w 618657"/>
              <a:gd name="connsiteY4-280" fmla="*/ 72 h 1257216"/>
              <a:gd name="connsiteX5-281" fmla="*/ 409107 w 618657"/>
              <a:gd name="connsiteY5-282" fmla="*/ 581097 h 1257216"/>
              <a:gd name="connsiteX6-283" fmla="*/ 618657 w 618657"/>
              <a:gd name="connsiteY6-284" fmla="*/ 657297 h 1257216"/>
              <a:gd name="connsiteX7-285" fmla="*/ 388964 w 618657"/>
              <a:gd name="connsiteY7-286" fmla="*/ 776593 h 1257216"/>
              <a:gd name="connsiteX8-287" fmla="*/ 297774 w 618657"/>
              <a:gd name="connsiteY8-288" fmla="*/ 1257216 h 1257216"/>
              <a:gd name="connsiteX0-289" fmla="*/ 317761 w 638644"/>
              <a:gd name="connsiteY0-290" fmla="*/ 1257216 h 1257216"/>
              <a:gd name="connsiteX1-291" fmla="*/ 210019 w 638644"/>
              <a:gd name="connsiteY1-292" fmla="*/ 775188 h 1257216"/>
              <a:gd name="connsiteX2-293" fmla="*/ 0 w 638644"/>
              <a:gd name="connsiteY2-294" fmla="*/ 597024 h 1257216"/>
              <a:gd name="connsiteX3-295" fmla="*/ 257644 w 638644"/>
              <a:gd name="connsiteY3-296" fmla="*/ 504897 h 1257216"/>
              <a:gd name="connsiteX4-297" fmla="*/ 352894 w 638644"/>
              <a:gd name="connsiteY4-298" fmla="*/ 72 h 1257216"/>
              <a:gd name="connsiteX5-299" fmla="*/ 429094 w 638644"/>
              <a:gd name="connsiteY5-300" fmla="*/ 581097 h 1257216"/>
              <a:gd name="connsiteX6-301" fmla="*/ 638644 w 638644"/>
              <a:gd name="connsiteY6-302" fmla="*/ 657297 h 1257216"/>
              <a:gd name="connsiteX7-303" fmla="*/ 408951 w 638644"/>
              <a:gd name="connsiteY7-304" fmla="*/ 776593 h 1257216"/>
              <a:gd name="connsiteX8-305" fmla="*/ 317761 w 638644"/>
              <a:gd name="connsiteY8-306" fmla="*/ 1257216 h 1257216"/>
              <a:gd name="connsiteX0-307" fmla="*/ 317761 w 638644"/>
              <a:gd name="connsiteY0-308" fmla="*/ 1257216 h 1257216"/>
              <a:gd name="connsiteX1-309" fmla="*/ 227508 w 638644"/>
              <a:gd name="connsiteY1-310" fmla="*/ 772690 h 1257216"/>
              <a:gd name="connsiteX2-311" fmla="*/ 0 w 638644"/>
              <a:gd name="connsiteY2-312" fmla="*/ 597024 h 1257216"/>
              <a:gd name="connsiteX3-313" fmla="*/ 257644 w 638644"/>
              <a:gd name="connsiteY3-314" fmla="*/ 504897 h 1257216"/>
              <a:gd name="connsiteX4-315" fmla="*/ 352894 w 638644"/>
              <a:gd name="connsiteY4-316" fmla="*/ 72 h 1257216"/>
              <a:gd name="connsiteX5-317" fmla="*/ 429094 w 638644"/>
              <a:gd name="connsiteY5-318" fmla="*/ 581097 h 1257216"/>
              <a:gd name="connsiteX6-319" fmla="*/ 638644 w 638644"/>
              <a:gd name="connsiteY6-320" fmla="*/ 657297 h 1257216"/>
              <a:gd name="connsiteX7-321" fmla="*/ 408951 w 638644"/>
              <a:gd name="connsiteY7-322" fmla="*/ 776593 h 1257216"/>
              <a:gd name="connsiteX8-323" fmla="*/ 317761 w 638644"/>
              <a:gd name="connsiteY8-324" fmla="*/ 1257216 h 125721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638644" h="1257216">
                <a:moveTo>
                  <a:pt x="317761" y="1257216"/>
                </a:moveTo>
                <a:cubicBezTo>
                  <a:pt x="289186" y="1257814"/>
                  <a:pt x="280468" y="882722"/>
                  <a:pt x="227508" y="772690"/>
                </a:cubicBezTo>
                <a:cubicBezTo>
                  <a:pt x="174548" y="662658"/>
                  <a:pt x="136499" y="666457"/>
                  <a:pt x="0" y="597024"/>
                </a:cubicBezTo>
                <a:cubicBezTo>
                  <a:pt x="134026" y="572509"/>
                  <a:pt x="198828" y="604389"/>
                  <a:pt x="257644" y="504897"/>
                </a:cubicBezTo>
                <a:cubicBezTo>
                  <a:pt x="316460" y="405405"/>
                  <a:pt x="325907" y="-6278"/>
                  <a:pt x="352894" y="72"/>
                </a:cubicBezTo>
                <a:cubicBezTo>
                  <a:pt x="378294" y="193747"/>
                  <a:pt x="376733" y="543205"/>
                  <a:pt x="429094" y="581097"/>
                </a:cubicBezTo>
                <a:cubicBezTo>
                  <a:pt x="481455" y="618989"/>
                  <a:pt x="568794" y="631897"/>
                  <a:pt x="638644" y="657297"/>
                </a:cubicBezTo>
                <a:cubicBezTo>
                  <a:pt x="552919" y="695397"/>
                  <a:pt x="462431" y="676607"/>
                  <a:pt x="408951" y="776593"/>
                </a:cubicBezTo>
                <a:cubicBezTo>
                  <a:pt x="355471" y="876579"/>
                  <a:pt x="328080" y="1084178"/>
                  <a:pt x="317761" y="1257216"/>
                </a:cubicBezTo>
                <a:close/>
              </a:path>
            </a:pathLst>
          </a:custGeom>
          <a:solidFill>
            <a:srgbClr val="34322F"/>
          </a:solidFill>
          <a:ln w="1905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E0000"/>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8764676" y="3538190"/>
            <a:ext cx="912208" cy="954884"/>
          </a:xfrm>
          <a:prstGeom prst="rect">
            <a:avLst/>
          </a:prstGeom>
        </p:spPr>
      </p:pic>
      <p:pic>
        <p:nvPicPr>
          <p:cNvPr id="5" name="图片 4"/>
          <p:cNvPicPr>
            <a:picLocks noChangeAspect="1"/>
          </p:cNvPicPr>
          <p:nvPr/>
        </p:nvPicPr>
        <p:blipFill>
          <a:blip r:embed="rId2"/>
          <a:stretch>
            <a:fillRect/>
          </a:stretch>
        </p:blipFill>
        <p:spPr>
          <a:xfrm flipH="1">
            <a:off x="1555250" y="4400718"/>
            <a:ext cx="913110" cy="343989"/>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59230" y="269257"/>
            <a:ext cx="1462891" cy="1462891"/>
          </a:xfrm>
          <a:prstGeom prst="rect">
            <a:avLst/>
          </a:prstGeom>
        </p:spPr>
      </p:pic>
      <p:pic>
        <p:nvPicPr>
          <p:cNvPr id="7" name="图片 6"/>
          <p:cNvPicPr>
            <a:picLocks noChangeAspect="1"/>
          </p:cNvPicPr>
          <p:nvPr/>
        </p:nvPicPr>
        <p:blipFill rotWithShape="1">
          <a:blip r:embed="rId4" cstate="print">
            <a:extLst>
              <a:ext uri="{28A0092B-C50C-407E-A947-70E740481C1C}">
                <a14:useLocalDpi xmlns:a14="http://schemas.microsoft.com/office/drawing/2010/main" val="0"/>
              </a:ext>
            </a:extLst>
          </a:blip>
          <a:srcRect t="13104" r="1623" b="18167"/>
          <a:stretch>
            <a:fillRect/>
          </a:stretch>
        </p:blipFill>
        <p:spPr>
          <a:xfrm flipH="1">
            <a:off x="8994656" y="4916453"/>
            <a:ext cx="1996019" cy="1421394"/>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92329" y="2269515"/>
            <a:ext cx="945197" cy="945197"/>
          </a:xfrm>
          <a:prstGeom prst="rect">
            <a:avLst/>
          </a:prstGeom>
        </p:spPr>
      </p:pic>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994656" y="691288"/>
            <a:ext cx="1092997" cy="1092997"/>
          </a:xfrm>
          <a:prstGeom prst="rect">
            <a:avLst/>
          </a:prstGeom>
        </p:spPr>
      </p:pic>
      <p:pic>
        <p:nvPicPr>
          <p:cNvPr id="10" name="图片 9"/>
          <p:cNvPicPr>
            <a:picLocks noChangeAspect="1"/>
          </p:cNvPicPr>
          <p:nvPr/>
        </p:nvPicPr>
        <p:blipFill rotWithShape="1">
          <a:blip r:embed="rId7" cstate="print">
            <a:extLst>
              <a:ext uri="{28A0092B-C50C-407E-A947-70E740481C1C}">
                <a14:useLocalDpi xmlns:a14="http://schemas.microsoft.com/office/drawing/2010/main" val="0"/>
              </a:ext>
            </a:extLst>
          </a:blip>
          <a:srcRect l="27330" t="259" r="15493"/>
          <a:stretch>
            <a:fillRect/>
          </a:stretch>
        </p:blipFill>
        <p:spPr>
          <a:xfrm>
            <a:off x="11611621" y="2468252"/>
            <a:ext cx="1160758" cy="2024822"/>
          </a:xfrm>
          <a:prstGeom prst="rect">
            <a:avLst/>
          </a:prstGeom>
        </p:spPr>
      </p:pic>
      <p:sp>
        <p:nvSpPr>
          <p:cNvPr id="11" name="文本框 10"/>
          <p:cNvSpPr txBox="1"/>
          <p:nvPr/>
        </p:nvSpPr>
        <p:spPr>
          <a:xfrm>
            <a:off x="1292112" y="2468252"/>
            <a:ext cx="6207659" cy="769441"/>
          </a:xfrm>
          <a:prstGeom prst="rect">
            <a:avLst/>
          </a:prstGeom>
          <a:noFill/>
        </p:spPr>
        <p:txBody>
          <a:bodyPr wrap="square" rtlCol="0">
            <a:spAutoFit/>
          </a:bodyPr>
          <a:lstStyle/>
          <a:p>
            <a:pPr algn="dist"/>
            <a:r>
              <a:rPr lang="zh-CN" altLang="en-US" sz="4400" b="1" smtClean="0">
                <a:latin typeface="方正静蕾简体" panose="02000000000000000000" pitchFamily="2" charset="-122"/>
                <a:ea typeface="方正静蕾简体" panose="02000000000000000000" pitchFamily="2" charset="-122"/>
              </a:rPr>
              <a:t>感谢在场各位</a:t>
            </a:r>
            <a:r>
              <a:rPr lang="zh-CN" altLang="en-US" sz="4400" b="1" smtClean="0">
                <a:solidFill>
                  <a:srgbClr val="E9C12E"/>
                </a:solidFill>
                <a:latin typeface="方正静蕾简体" panose="02000000000000000000" pitchFamily="2" charset="-122"/>
                <a:ea typeface="方正静蕾简体" panose="02000000000000000000" pitchFamily="2" charset="-122"/>
              </a:rPr>
              <a:t>耐心倾听</a:t>
            </a:r>
            <a:endParaRPr lang="zh-CN" altLang="en-US" sz="4400" b="1">
              <a:latin typeface="方正静蕾简体" panose="02000000000000000000" pitchFamily="2" charset="-122"/>
              <a:ea typeface="方正静蕾简体" panose="02000000000000000000" pitchFamily="2" charset="-122"/>
            </a:endParaRPr>
          </a:p>
        </p:txBody>
      </p:sp>
      <p:pic>
        <p:nvPicPr>
          <p:cNvPr id="12" name="图片 11"/>
          <p:cNvPicPr>
            <a:picLocks noChangeAspect="1"/>
          </p:cNvPicPr>
          <p:nvPr/>
        </p:nvPicPr>
        <p:blipFill rotWithShape="1">
          <a:blip r:embed="rId7" cstate="print">
            <a:extLst>
              <a:ext uri="{28A0092B-C50C-407E-A947-70E740481C1C}">
                <a14:useLocalDpi xmlns:a14="http://schemas.microsoft.com/office/drawing/2010/main" val="0"/>
              </a:ext>
            </a:extLst>
          </a:blip>
          <a:srcRect l="27330" t="259" r="15493"/>
          <a:stretch>
            <a:fillRect/>
          </a:stretch>
        </p:blipFill>
        <p:spPr>
          <a:xfrm>
            <a:off x="-424160" y="2636821"/>
            <a:ext cx="908255" cy="1584357"/>
          </a:xfrm>
          <a:prstGeom prst="rect">
            <a:avLst/>
          </a:prstGeom>
        </p:spPr>
      </p:pic>
      <p:sp>
        <p:nvSpPr>
          <p:cNvPr id="13" name="矩形 12"/>
          <p:cNvSpPr/>
          <p:nvPr/>
        </p:nvSpPr>
        <p:spPr>
          <a:xfrm>
            <a:off x="1420374" y="3381802"/>
            <a:ext cx="5749729" cy="609398"/>
          </a:xfrm>
          <a:prstGeom prst="rect">
            <a:avLst/>
          </a:prstGeom>
        </p:spPr>
        <p:txBody>
          <a:bodyPr wrap="square">
            <a:spAutoFit/>
          </a:bodyPr>
          <a:lstStyle/>
          <a:p>
            <a:pPr>
              <a:lnSpc>
                <a:spcPct val="120000"/>
              </a:lnSpc>
            </a:pPr>
            <a:r>
              <a:rPr lang="en-US" altLang="zh-CN" sz="1400" dirty="0" smtClean="0">
                <a:solidFill>
                  <a:schemeClr val="tx1">
                    <a:lumMod val="75000"/>
                    <a:lumOff val="25000"/>
                  </a:schemeClr>
                </a:solidFill>
                <a:latin typeface="华文细黑" panose="02010600040101010101" pitchFamily="2" charset="-122"/>
                <a:ea typeface="华文细黑" panose="02010600040101010101" pitchFamily="2" charset="-122"/>
              </a:rPr>
              <a:t>We have many PowerPoint </a:t>
            </a:r>
            <a:r>
              <a:rPr lang="zh-CN" altLang="en-US" sz="1400" dirty="0" smtClean="0">
                <a:solidFill>
                  <a:schemeClr val="tx1">
                    <a:lumMod val="75000"/>
                    <a:lumOff val="25000"/>
                  </a:schemeClr>
                </a:solidFill>
                <a:latin typeface="华文细黑" panose="02010600040101010101" pitchFamily="2" charset="-122"/>
                <a:ea typeface="华文细黑" panose="02010600040101010101" pitchFamily="2" charset="-122"/>
              </a:rPr>
              <a:t>templates</a:t>
            </a:r>
            <a:r>
              <a:rPr lang="en-US" altLang="zh-CN" sz="1400" dirty="0" smtClean="0">
                <a:solidFill>
                  <a:schemeClr val="tx1">
                    <a:lumMod val="75000"/>
                    <a:lumOff val="25000"/>
                  </a:schemeClr>
                </a:solidFill>
                <a:latin typeface="华文细黑" panose="02010600040101010101" pitchFamily="2" charset="-122"/>
                <a:ea typeface="华文细黑" panose="02010600040101010101" pitchFamily="2" charset="-122"/>
              </a:rPr>
              <a:t> that has </a:t>
            </a:r>
            <a:r>
              <a:rPr lang="en-US" altLang="zh-CN" sz="1400" smtClean="0">
                <a:solidFill>
                  <a:schemeClr val="tx1">
                    <a:lumMod val="75000"/>
                    <a:lumOff val="25000"/>
                  </a:schemeClr>
                </a:solidFill>
                <a:latin typeface="华文细黑" panose="02010600040101010101" pitchFamily="2" charset="-122"/>
                <a:ea typeface="华文细黑" panose="02010600040101010101" pitchFamily="2" charset="-122"/>
              </a:rPr>
              <a:t>been specifically </a:t>
            </a:r>
            <a:r>
              <a:rPr lang="en-US" altLang="zh-CN" sz="1400" dirty="0" smtClean="0">
                <a:solidFill>
                  <a:schemeClr val="tx1">
                    <a:lumMod val="75000"/>
                    <a:lumOff val="25000"/>
                  </a:schemeClr>
                </a:solidFill>
                <a:latin typeface="华文细黑" panose="02010600040101010101" pitchFamily="2" charset="-122"/>
                <a:ea typeface="华文细黑" panose="02010600040101010101" pitchFamily="2" charset="-122"/>
              </a:rPr>
              <a:t>to help anyone that is stepping into the world</a:t>
            </a:r>
            <a:endParaRPr lang="zh-CN" altLang="en-US" sz="1400" dirty="0">
              <a:solidFill>
                <a:schemeClr val="tx1">
                  <a:lumMod val="75000"/>
                  <a:lumOff val="25000"/>
                </a:schemeClr>
              </a:solidFill>
              <a:latin typeface="华文细黑" panose="02010600040101010101" pitchFamily="2" charset="-122"/>
              <a:ea typeface="华文细黑" panose="02010600040101010101" pitchFamily="2" charset="-122"/>
            </a:endParaRPr>
          </a:p>
        </p:txBody>
      </p:sp>
      <p:pic>
        <p:nvPicPr>
          <p:cNvPr id="14" name="图片 13"/>
          <p:cNvPicPr>
            <a:picLocks noChangeAspect="1"/>
          </p:cNvPicPr>
          <p:nvPr/>
        </p:nvPicPr>
        <p:blipFill>
          <a:blip r:embed="rId8"/>
          <a:stretch>
            <a:fillRect/>
          </a:stretch>
        </p:blipFill>
        <p:spPr>
          <a:xfrm>
            <a:off x="11285141" y="5817274"/>
            <a:ext cx="906859" cy="602032"/>
          </a:xfrm>
          <a:prstGeom prst="rect">
            <a:avLst/>
          </a:prstGeom>
        </p:spPr>
      </p:pic>
      <p:pic>
        <p:nvPicPr>
          <p:cNvPr id="15" name="图片 1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25598" y="1784285"/>
            <a:ext cx="703184" cy="1000191"/>
          </a:xfrm>
          <a:prstGeom prst="rect">
            <a:avLst/>
          </a:prstGeom>
        </p:spPr>
      </p:pic>
      <p:pic>
        <p:nvPicPr>
          <p:cNvPr id="16" name="图片 15"/>
          <p:cNvPicPr>
            <a:picLocks noChangeAspect="1"/>
          </p:cNvPicPr>
          <p:nvPr/>
        </p:nvPicPr>
        <p:blipFill>
          <a:blip r:embed="rId10"/>
          <a:stretch>
            <a:fillRect/>
          </a:stretch>
        </p:blipFill>
        <p:spPr>
          <a:xfrm>
            <a:off x="6612619" y="3921660"/>
            <a:ext cx="887152" cy="501874"/>
          </a:xfrm>
          <a:prstGeom prst="rect">
            <a:avLst/>
          </a:prstGeom>
        </p:spPr>
      </p:pic>
      <p:pic>
        <p:nvPicPr>
          <p:cNvPr id="17" name="图片 16"/>
          <p:cNvPicPr>
            <a:picLocks noChangeAspect="1"/>
          </p:cNvPicPr>
          <p:nvPr/>
        </p:nvPicPr>
        <p:blipFill rotWithShape="1">
          <a:blip r:embed="rId11"/>
          <a:srcRect l="5863" t="2873"/>
          <a:stretch>
            <a:fillRect/>
          </a:stretch>
        </p:blipFill>
        <p:spPr>
          <a:xfrm>
            <a:off x="7702449" y="1823847"/>
            <a:ext cx="1142787" cy="460533"/>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17"/>
          <p:cNvCxnSpPr/>
          <p:nvPr/>
        </p:nvCxnSpPr>
        <p:spPr>
          <a:xfrm>
            <a:off x="2428295" y="2698128"/>
            <a:ext cx="3528000" cy="0"/>
          </a:xfrm>
          <a:prstGeom prst="line">
            <a:avLst/>
          </a:prstGeom>
          <a:ln w="38100" cap="rnd">
            <a:solidFill>
              <a:srgbClr val="34322F"/>
            </a:solidFill>
            <a:round/>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428295" y="4166823"/>
            <a:ext cx="3528000" cy="0"/>
          </a:xfrm>
          <a:prstGeom prst="line">
            <a:avLst/>
          </a:prstGeom>
          <a:ln w="38100" cap="rnd">
            <a:solidFill>
              <a:srgbClr val="34322F"/>
            </a:solidFill>
            <a:round/>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2428295" y="5635518"/>
            <a:ext cx="3528000" cy="0"/>
          </a:xfrm>
          <a:prstGeom prst="line">
            <a:avLst/>
          </a:prstGeom>
          <a:ln w="38100" cap="rnd">
            <a:solidFill>
              <a:srgbClr val="34322F"/>
            </a:solidFill>
            <a:round/>
          </a:ln>
        </p:spPr>
        <p:style>
          <a:lnRef idx="1">
            <a:schemeClr val="accent1"/>
          </a:lnRef>
          <a:fillRef idx="0">
            <a:schemeClr val="accent1"/>
          </a:fillRef>
          <a:effectRef idx="0">
            <a:schemeClr val="accent1"/>
          </a:effectRef>
          <a:fontRef idx="minor">
            <a:schemeClr val="tx1"/>
          </a:fontRef>
        </p:style>
      </p:cxnSp>
      <p:sp>
        <p:nvSpPr>
          <p:cNvPr id="21" name="文本框 104"/>
          <p:cNvSpPr txBox="1"/>
          <p:nvPr/>
        </p:nvSpPr>
        <p:spPr>
          <a:xfrm>
            <a:off x="2385549" y="2171984"/>
            <a:ext cx="906017" cy="52322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b="1" dirty="0">
                <a:solidFill>
                  <a:srgbClr val="34322F"/>
                </a:solidFill>
                <a:latin typeface="方正静蕾简体" panose="02000000000000000000" pitchFamily="2" charset="-122"/>
                <a:ea typeface="方正静蕾简体" panose="02000000000000000000" pitchFamily="2" charset="-122"/>
              </a:rPr>
              <a:t>字体</a:t>
            </a:r>
            <a:endParaRPr lang="zh-CN" altLang="en-US" sz="2800" b="1" dirty="0">
              <a:solidFill>
                <a:srgbClr val="34322F"/>
              </a:solidFill>
              <a:latin typeface="方正静蕾简体" panose="02000000000000000000" pitchFamily="2" charset="-122"/>
              <a:ea typeface="方正静蕾简体" panose="02000000000000000000" pitchFamily="2" charset="-122"/>
            </a:endParaRPr>
          </a:p>
        </p:txBody>
      </p:sp>
      <p:sp>
        <p:nvSpPr>
          <p:cNvPr id="22" name="文本框 105"/>
          <p:cNvSpPr txBox="1"/>
          <p:nvPr/>
        </p:nvSpPr>
        <p:spPr>
          <a:xfrm>
            <a:off x="2385549" y="3656877"/>
            <a:ext cx="906017" cy="52322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b="1" dirty="0" smtClean="0">
                <a:solidFill>
                  <a:srgbClr val="34322F"/>
                </a:solidFill>
                <a:latin typeface="方正静蕾简体" panose="02000000000000000000" pitchFamily="2" charset="-122"/>
                <a:ea typeface="方正静蕾简体" panose="02000000000000000000" pitchFamily="2" charset="-122"/>
              </a:rPr>
              <a:t>图表</a:t>
            </a:r>
            <a:endParaRPr lang="zh-CN" altLang="en-US" sz="2800" b="1" dirty="0">
              <a:solidFill>
                <a:srgbClr val="34322F"/>
              </a:solidFill>
              <a:latin typeface="方正静蕾简体" panose="02000000000000000000" pitchFamily="2" charset="-122"/>
              <a:ea typeface="方正静蕾简体" panose="02000000000000000000" pitchFamily="2" charset="-122"/>
            </a:endParaRPr>
          </a:p>
        </p:txBody>
      </p:sp>
      <p:sp>
        <p:nvSpPr>
          <p:cNvPr id="23" name="文本框 106"/>
          <p:cNvSpPr txBox="1"/>
          <p:nvPr/>
        </p:nvSpPr>
        <p:spPr>
          <a:xfrm>
            <a:off x="2385549" y="5133838"/>
            <a:ext cx="1620957" cy="52322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b="1" dirty="0" smtClean="0">
                <a:solidFill>
                  <a:srgbClr val="34322F"/>
                </a:solidFill>
                <a:latin typeface="方正静蕾简体" panose="02000000000000000000" pitchFamily="2" charset="-122"/>
                <a:ea typeface="方正静蕾简体" panose="02000000000000000000" pitchFamily="2" charset="-122"/>
              </a:rPr>
              <a:t>关于作者</a:t>
            </a:r>
            <a:endParaRPr lang="zh-CN" altLang="en-US" sz="2800" b="1" dirty="0">
              <a:solidFill>
                <a:srgbClr val="34322F"/>
              </a:solidFill>
              <a:latin typeface="方正静蕾简体" panose="02000000000000000000" pitchFamily="2" charset="-122"/>
              <a:ea typeface="方正静蕾简体" panose="02000000000000000000" pitchFamily="2" charset="-122"/>
            </a:endParaRPr>
          </a:p>
        </p:txBody>
      </p:sp>
      <p:sp>
        <p:nvSpPr>
          <p:cNvPr id="24" name="文本框 107"/>
          <p:cNvSpPr txBox="1"/>
          <p:nvPr/>
        </p:nvSpPr>
        <p:spPr>
          <a:xfrm>
            <a:off x="2385549" y="2821362"/>
            <a:ext cx="6840912" cy="307777"/>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b="1" dirty="0" smtClean="0">
                <a:solidFill>
                  <a:srgbClr val="34322F"/>
                </a:solidFill>
                <a:latin typeface="华文细黑" panose="02010600040101010101" pitchFamily="2" charset="-122"/>
                <a:ea typeface="华文细黑" panose="02010600040101010101" pitchFamily="2" charset="-122"/>
              </a:rPr>
              <a:t>模板实用的字体为方正静蕾字体，下载地址：</a:t>
            </a:r>
            <a:r>
              <a:rPr lang="en-US" altLang="zh-CN" sz="1400" b="1" dirty="0">
                <a:solidFill>
                  <a:srgbClr val="34322F"/>
                </a:solidFill>
                <a:latin typeface="华文细黑" panose="02010600040101010101" pitchFamily="2" charset="-122"/>
                <a:ea typeface="华文细黑" panose="02010600040101010101" pitchFamily="2" charset="-122"/>
              </a:rPr>
              <a:t>http://pan.baidu.com/s/1jI8MWjc</a:t>
            </a:r>
            <a:endParaRPr lang="zh-CN" altLang="en-US" sz="1400" b="1" dirty="0">
              <a:solidFill>
                <a:srgbClr val="34322F"/>
              </a:solidFill>
              <a:latin typeface="华文细黑" panose="02010600040101010101" pitchFamily="2" charset="-122"/>
              <a:ea typeface="华文细黑" panose="02010600040101010101" pitchFamily="2" charset="-122"/>
            </a:endParaRPr>
          </a:p>
        </p:txBody>
      </p:sp>
      <p:sp>
        <p:nvSpPr>
          <p:cNvPr id="25" name="文本框 108"/>
          <p:cNvSpPr txBox="1"/>
          <p:nvPr/>
        </p:nvSpPr>
        <p:spPr>
          <a:xfrm>
            <a:off x="2385549" y="4311044"/>
            <a:ext cx="7555851" cy="307777"/>
          </a:xfrm>
          <a:prstGeom prst="rect">
            <a:avLst/>
          </a:prstGeom>
          <a:noFill/>
        </p:spPr>
        <p:txBody>
          <a:bodyPr wrap="none" rtlCol="0">
            <a:spAutoFit/>
          </a:bodyPr>
          <a:lstStyle>
            <a:defPPr>
              <a:defRPr lang="zh-CN"/>
            </a:defPPr>
            <a:lvl1pPr>
              <a:defRPr sz="1600">
                <a:solidFill>
                  <a:schemeClr val="tx1">
                    <a:lumMod val="75000"/>
                    <a:lumOff val="25000"/>
                  </a:schemeClr>
                </a:solidFill>
                <a:latin typeface="华文细黑" panose="02010600040101010101" pitchFamily="2" charset="-122"/>
                <a:ea typeface="华文细黑" panose="02010600040101010101" pitchFamily="2" charset="-122"/>
              </a:defRPr>
            </a:lvl1pPr>
          </a:lstStyle>
          <a:p>
            <a:r>
              <a:rPr lang="zh-CN" altLang="en-US" sz="1400" b="1" dirty="0">
                <a:solidFill>
                  <a:srgbClr val="34322F"/>
                </a:solidFill>
              </a:rPr>
              <a:t>本模板中的图表和图表均可编辑。右键点击图表，单击“编辑数据”即可显示图对应</a:t>
            </a:r>
            <a:r>
              <a:rPr lang="en-US" altLang="zh-CN" sz="1400" b="1" dirty="0">
                <a:solidFill>
                  <a:srgbClr val="34322F"/>
                </a:solidFill>
              </a:rPr>
              <a:t>EXCEL</a:t>
            </a:r>
            <a:r>
              <a:rPr lang="zh-CN" altLang="en-US" sz="1400" b="1" dirty="0" smtClean="0">
                <a:solidFill>
                  <a:srgbClr val="34322F"/>
                </a:solidFill>
              </a:rPr>
              <a:t>。</a:t>
            </a:r>
            <a:endParaRPr lang="zh-CN" altLang="en-US" sz="1400" b="1" dirty="0">
              <a:solidFill>
                <a:srgbClr val="34322F"/>
              </a:solidFill>
            </a:endParaRPr>
          </a:p>
        </p:txBody>
      </p:sp>
      <p:sp>
        <p:nvSpPr>
          <p:cNvPr id="26" name="文本框 109"/>
          <p:cNvSpPr txBox="1"/>
          <p:nvPr/>
        </p:nvSpPr>
        <p:spPr>
          <a:xfrm>
            <a:off x="2385549" y="5740728"/>
            <a:ext cx="896620" cy="306705"/>
          </a:xfrm>
          <a:prstGeom prst="rect">
            <a:avLst/>
          </a:prstGeom>
          <a:noFill/>
        </p:spPr>
        <p:txBody>
          <a:bodyPr wrap="none" rtlCol="0">
            <a:spAutoFit/>
          </a:bodyPr>
          <a:lstStyle>
            <a:defPPr>
              <a:defRPr lang="zh-CN"/>
            </a:defPPr>
            <a:lvl1pPr>
              <a:defRPr sz="1600">
                <a:solidFill>
                  <a:schemeClr val="tx1">
                    <a:lumMod val="75000"/>
                    <a:lumOff val="25000"/>
                  </a:schemeClr>
                </a:solidFill>
                <a:latin typeface="华文细黑" panose="02010600040101010101" pitchFamily="2" charset="-122"/>
                <a:ea typeface="华文细黑" panose="02010600040101010101" pitchFamily="2" charset="-122"/>
              </a:defRPr>
            </a:lvl1pPr>
          </a:lstStyle>
          <a:p>
            <a:r>
              <a:rPr lang="zh-CN" altLang="zh-CN" sz="1400" b="1" dirty="0" smtClean="0">
                <a:solidFill>
                  <a:srgbClr val="34322F"/>
                </a:solidFill>
              </a:rPr>
              <a:t>得心视觉</a:t>
            </a:r>
            <a:endParaRPr lang="zh-CN" altLang="zh-CN" sz="1400" b="1" dirty="0" smtClean="0">
              <a:solidFill>
                <a:srgbClr val="34322F"/>
              </a:solidFill>
            </a:endParaRPr>
          </a:p>
        </p:txBody>
      </p:sp>
      <p:sp>
        <p:nvSpPr>
          <p:cNvPr id="27" name="文本框 107"/>
          <p:cNvSpPr txBox="1"/>
          <p:nvPr/>
        </p:nvSpPr>
        <p:spPr>
          <a:xfrm>
            <a:off x="4243163" y="2821362"/>
            <a:ext cx="184731" cy="307777"/>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400" dirty="0">
              <a:solidFill>
                <a:srgbClr val="34322F"/>
              </a:solidFill>
              <a:latin typeface="微软雅黑" panose="020B0503020204020204" charset="-122"/>
              <a:ea typeface="微软雅黑" panose="020B0503020204020204" charset="-122"/>
            </a:endParaRPr>
          </a:p>
        </p:txBody>
      </p:sp>
      <p:sp>
        <p:nvSpPr>
          <p:cNvPr id="28" name="Freeform 8"/>
          <p:cNvSpPr>
            <a:spLocks noEditPoints="1"/>
          </p:cNvSpPr>
          <p:nvPr/>
        </p:nvSpPr>
        <p:spPr bwMode="auto">
          <a:xfrm rot="20043660">
            <a:off x="1945870" y="2172752"/>
            <a:ext cx="366661" cy="418304"/>
          </a:xfrm>
          <a:custGeom>
            <a:avLst/>
            <a:gdLst>
              <a:gd name="T0" fmla="*/ 20 w 28"/>
              <a:gd name="T1" fmla="*/ 11 h 32"/>
              <a:gd name="T2" fmla="*/ 28 w 28"/>
              <a:gd name="T3" fmla="*/ 12 h 32"/>
              <a:gd name="T4" fmla="*/ 20 w 28"/>
              <a:gd name="T5" fmla="*/ 20 h 32"/>
              <a:gd name="T6" fmla="*/ 20 w 28"/>
              <a:gd name="T7" fmla="*/ 32 h 32"/>
              <a:gd name="T8" fmla="*/ 13 w 28"/>
              <a:gd name="T9" fmla="*/ 25 h 32"/>
              <a:gd name="T10" fmla="*/ 3 w 28"/>
              <a:gd name="T11" fmla="*/ 31 h 32"/>
              <a:gd name="T12" fmla="*/ 3 w 28"/>
              <a:gd name="T13" fmla="*/ 31 h 32"/>
              <a:gd name="T14" fmla="*/ 8 w 28"/>
              <a:gd name="T15" fmla="*/ 18 h 32"/>
              <a:gd name="T16" fmla="*/ 4 w 28"/>
              <a:gd name="T17" fmla="*/ 13 h 32"/>
              <a:gd name="T18" fmla="*/ 0 w 28"/>
              <a:gd name="T19" fmla="*/ 8 h 32"/>
              <a:gd name="T20" fmla="*/ 12 w 28"/>
              <a:gd name="T21" fmla="*/ 10 h 32"/>
              <a:gd name="T22" fmla="*/ 16 w 28"/>
              <a:gd name="T23" fmla="*/ 0 h 32"/>
              <a:gd name="T24" fmla="*/ 20 w 28"/>
              <a:gd name="T25" fmla="*/ 11 h 32"/>
              <a:gd name="T26" fmla="*/ 14 w 28"/>
              <a:gd name="T27" fmla="*/ 10 h 32"/>
              <a:gd name="T28" fmla="*/ 18 w 28"/>
              <a:gd name="T29" fmla="*/ 11 h 32"/>
              <a:gd name="T30" fmla="*/ 16 w 28"/>
              <a:gd name="T31" fmla="*/ 5 h 32"/>
              <a:gd name="T32" fmla="*/ 14 w 28"/>
              <a:gd name="T33" fmla="*/ 10 h 32"/>
              <a:gd name="T34" fmla="*/ 9 w 28"/>
              <a:gd name="T35" fmla="*/ 16 h 32"/>
              <a:gd name="T36" fmla="*/ 11 w 28"/>
              <a:gd name="T37" fmla="*/ 12 h 32"/>
              <a:gd name="T38" fmla="*/ 5 w 28"/>
              <a:gd name="T39" fmla="*/ 11 h 32"/>
              <a:gd name="T40" fmla="*/ 9 w 28"/>
              <a:gd name="T41" fmla="*/ 16 h 32"/>
              <a:gd name="T42" fmla="*/ 10 w 28"/>
              <a:gd name="T43" fmla="*/ 18 h 32"/>
              <a:gd name="T44" fmla="*/ 14 w 28"/>
              <a:gd name="T45" fmla="*/ 22 h 32"/>
              <a:gd name="T46" fmla="*/ 18 w 28"/>
              <a:gd name="T47" fmla="*/ 19 h 32"/>
              <a:gd name="T48" fmla="*/ 18 w 28"/>
              <a:gd name="T49" fmla="*/ 13 h 32"/>
              <a:gd name="T50" fmla="*/ 13 w 28"/>
              <a:gd name="T51" fmla="*/ 12 h 32"/>
              <a:gd name="T52" fmla="*/ 10 w 28"/>
              <a:gd name="T53" fmla="*/ 18 h 32"/>
              <a:gd name="T54" fmla="*/ 20 w 28"/>
              <a:gd name="T55" fmla="*/ 14 h 32"/>
              <a:gd name="T56" fmla="*/ 20 w 28"/>
              <a:gd name="T57" fmla="*/ 17 h 32"/>
              <a:gd name="T58" fmla="*/ 25 w 28"/>
              <a:gd name="T59" fmla="*/ 14 h 32"/>
              <a:gd name="T60" fmla="*/ 20 w 28"/>
              <a:gd name="T61" fmla="*/ 14 h 32"/>
              <a:gd name="T62" fmla="*/ 6 w 28"/>
              <a:gd name="T63" fmla="*/ 27 h 32"/>
              <a:gd name="T64" fmla="*/ 12 w 28"/>
              <a:gd name="T65" fmla="*/ 23 h 32"/>
              <a:gd name="T66" fmla="*/ 9 w 28"/>
              <a:gd name="T67" fmla="*/ 20 h 32"/>
              <a:gd name="T68" fmla="*/ 6 w 28"/>
              <a:gd name="T69" fmla="*/ 27 h 32"/>
              <a:gd name="T70" fmla="*/ 15 w 28"/>
              <a:gd name="T71" fmla="*/ 24 h 32"/>
              <a:gd name="T72" fmla="*/ 19 w 28"/>
              <a:gd name="T73" fmla="*/ 27 h 32"/>
              <a:gd name="T74" fmla="*/ 18 w 28"/>
              <a:gd name="T75" fmla="*/ 22 h 32"/>
              <a:gd name="T76" fmla="*/ 15 w 28"/>
              <a:gd name="T7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32">
                <a:moveTo>
                  <a:pt x="20" y="11"/>
                </a:moveTo>
                <a:cubicBezTo>
                  <a:pt x="23" y="12"/>
                  <a:pt x="26" y="11"/>
                  <a:pt x="28" y="12"/>
                </a:cubicBezTo>
                <a:cubicBezTo>
                  <a:pt x="28" y="16"/>
                  <a:pt x="23" y="17"/>
                  <a:pt x="20" y="20"/>
                </a:cubicBezTo>
                <a:cubicBezTo>
                  <a:pt x="20" y="25"/>
                  <a:pt x="21" y="27"/>
                  <a:pt x="20" y="32"/>
                </a:cubicBezTo>
                <a:cubicBezTo>
                  <a:pt x="16" y="31"/>
                  <a:pt x="16" y="27"/>
                  <a:pt x="13" y="25"/>
                </a:cubicBezTo>
                <a:cubicBezTo>
                  <a:pt x="10" y="27"/>
                  <a:pt x="7" y="29"/>
                  <a:pt x="3" y="31"/>
                </a:cubicBezTo>
                <a:cubicBezTo>
                  <a:pt x="3" y="31"/>
                  <a:pt x="3" y="31"/>
                  <a:pt x="3" y="31"/>
                </a:cubicBezTo>
                <a:cubicBezTo>
                  <a:pt x="3" y="27"/>
                  <a:pt x="6" y="22"/>
                  <a:pt x="8" y="18"/>
                </a:cubicBezTo>
                <a:cubicBezTo>
                  <a:pt x="6" y="16"/>
                  <a:pt x="5" y="15"/>
                  <a:pt x="4" y="13"/>
                </a:cubicBezTo>
                <a:cubicBezTo>
                  <a:pt x="3" y="12"/>
                  <a:pt x="0" y="10"/>
                  <a:pt x="0" y="8"/>
                </a:cubicBezTo>
                <a:cubicBezTo>
                  <a:pt x="3" y="7"/>
                  <a:pt x="8" y="10"/>
                  <a:pt x="12" y="10"/>
                </a:cubicBezTo>
                <a:cubicBezTo>
                  <a:pt x="14" y="7"/>
                  <a:pt x="14" y="3"/>
                  <a:pt x="16" y="0"/>
                </a:cubicBezTo>
                <a:cubicBezTo>
                  <a:pt x="19" y="2"/>
                  <a:pt x="19" y="7"/>
                  <a:pt x="20" y="11"/>
                </a:cubicBezTo>
                <a:close/>
                <a:moveTo>
                  <a:pt x="14" y="10"/>
                </a:moveTo>
                <a:cubicBezTo>
                  <a:pt x="16" y="11"/>
                  <a:pt x="17" y="11"/>
                  <a:pt x="18" y="11"/>
                </a:cubicBezTo>
                <a:cubicBezTo>
                  <a:pt x="17" y="9"/>
                  <a:pt x="18" y="6"/>
                  <a:pt x="16" y="5"/>
                </a:cubicBezTo>
                <a:cubicBezTo>
                  <a:pt x="16" y="7"/>
                  <a:pt x="15" y="8"/>
                  <a:pt x="14" y="10"/>
                </a:cubicBezTo>
                <a:close/>
                <a:moveTo>
                  <a:pt x="9" y="16"/>
                </a:moveTo>
                <a:cubicBezTo>
                  <a:pt x="9" y="14"/>
                  <a:pt x="10" y="13"/>
                  <a:pt x="11" y="12"/>
                </a:cubicBezTo>
                <a:cubicBezTo>
                  <a:pt x="9" y="12"/>
                  <a:pt x="7" y="10"/>
                  <a:pt x="5" y="11"/>
                </a:cubicBezTo>
                <a:cubicBezTo>
                  <a:pt x="6" y="12"/>
                  <a:pt x="7" y="15"/>
                  <a:pt x="9" y="16"/>
                </a:cubicBezTo>
                <a:close/>
                <a:moveTo>
                  <a:pt x="10" y="18"/>
                </a:moveTo>
                <a:cubicBezTo>
                  <a:pt x="12" y="19"/>
                  <a:pt x="13" y="21"/>
                  <a:pt x="14" y="22"/>
                </a:cubicBezTo>
                <a:cubicBezTo>
                  <a:pt x="16" y="21"/>
                  <a:pt x="16" y="20"/>
                  <a:pt x="18" y="19"/>
                </a:cubicBezTo>
                <a:cubicBezTo>
                  <a:pt x="18" y="17"/>
                  <a:pt x="18" y="15"/>
                  <a:pt x="18" y="13"/>
                </a:cubicBezTo>
                <a:cubicBezTo>
                  <a:pt x="16" y="13"/>
                  <a:pt x="14" y="13"/>
                  <a:pt x="13" y="12"/>
                </a:cubicBezTo>
                <a:cubicBezTo>
                  <a:pt x="13" y="14"/>
                  <a:pt x="11" y="16"/>
                  <a:pt x="10" y="18"/>
                </a:cubicBezTo>
                <a:close/>
                <a:moveTo>
                  <a:pt x="20" y="14"/>
                </a:moveTo>
                <a:cubicBezTo>
                  <a:pt x="20" y="15"/>
                  <a:pt x="20" y="16"/>
                  <a:pt x="20" y="17"/>
                </a:cubicBezTo>
                <a:cubicBezTo>
                  <a:pt x="22" y="17"/>
                  <a:pt x="24" y="16"/>
                  <a:pt x="25" y="14"/>
                </a:cubicBezTo>
                <a:cubicBezTo>
                  <a:pt x="23" y="14"/>
                  <a:pt x="21" y="13"/>
                  <a:pt x="20" y="14"/>
                </a:cubicBezTo>
                <a:close/>
                <a:moveTo>
                  <a:pt x="6" y="27"/>
                </a:moveTo>
                <a:cubicBezTo>
                  <a:pt x="8" y="26"/>
                  <a:pt x="10" y="24"/>
                  <a:pt x="12" y="23"/>
                </a:cubicBezTo>
                <a:cubicBezTo>
                  <a:pt x="11" y="22"/>
                  <a:pt x="10" y="21"/>
                  <a:pt x="9" y="20"/>
                </a:cubicBezTo>
                <a:cubicBezTo>
                  <a:pt x="8" y="22"/>
                  <a:pt x="7" y="24"/>
                  <a:pt x="6" y="27"/>
                </a:cubicBezTo>
                <a:close/>
                <a:moveTo>
                  <a:pt x="15" y="24"/>
                </a:moveTo>
                <a:cubicBezTo>
                  <a:pt x="16" y="25"/>
                  <a:pt x="18" y="28"/>
                  <a:pt x="19" y="27"/>
                </a:cubicBezTo>
                <a:cubicBezTo>
                  <a:pt x="18" y="26"/>
                  <a:pt x="19" y="22"/>
                  <a:pt x="18" y="22"/>
                </a:cubicBezTo>
                <a:cubicBezTo>
                  <a:pt x="17" y="23"/>
                  <a:pt x="15" y="23"/>
                  <a:pt x="15" y="24"/>
                </a:cubicBezTo>
                <a:close/>
              </a:path>
            </a:pathLst>
          </a:custGeom>
          <a:solidFill>
            <a:srgbClr val="34322F"/>
          </a:solidFill>
          <a:ln>
            <a:noFill/>
          </a:ln>
        </p:spPr>
        <p:txBody>
          <a:bodyPr vert="horz" wrap="square" lIns="91440" tIns="45720" rIns="91440" bIns="45720" numCol="1" anchor="t" anchorCtr="0" compatLnSpc="1"/>
          <a:lstStyle/>
          <a:p>
            <a:endParaRPr lang="zh-CN" altLang="en-US">
              <a:solidFill>
                <a:srgbClr val="34322F"/>
              </a:solidFill>
            </a:endParaRPr>
          </a:p>
        </p:txBody>
      </p:sp>
      <p:sp>
        <p:nvSpPr>
          <p:cNvPr id="29" name="Freeform 8"/>
          <p:cNvSpPr>
            <a:spLocks noEditPoints="1"/>
          </p:cNvSpPr>
          <p:nvPr/>
        </p:nvSpPr>
        <p:spPr bwMode="auto">
          <a:xfrm rot="20043660">
            <a:off x="1945869" y="3682855"/>
            <a:ext cx="366661" cy="418304"/>
          </a:xfrm>
          <a:custGeom>
            <a:avLst/>
            <a:gdLst>
              <a:gd name="T0" fmla="*/ 20 w 28"/>
              <a:gd name="T1" fmla="*/ 11 h 32"/>
              <a:gd name="T2" fmla="*/ 28 w 28"/>
              <a:gd name="T3" fmla="*/ 12 h 32"/>
              <a:gd name="T4" fmla="*/ 20 w 28"/>
              <a:gd name="T5" fmla="*/ 20 h 32"/>
              <a:gd name="T6" fmla="*/ 20 w 28"/>
              <a:gd name="T7" fmla="*/ 32 h 32"/>
              <a:gd name="T8" fmla="*/ 13 w 28"/>
              <a:gd name="T9" fmla="*/ 25 h 32"/>
              <a:gd name="T10" fmla="*/ 3 w 28"/>
              <a:gd name="T11" fmla="*/ 31 h 32"/>
              <a:gd name="T12" fmla="*/ 3 w 28"/>
              <a:gd name="T13" fmla="*/ 31 h 32"/>
              <a:gd name="T14" fmla="*/ 8 w 28"/>
              <a:gd name="T15" fmla="*/ 18 h 32"/>
              <a:gd name="T16" fmla="*/ 4 w 28"/>
              <a:gd name="T17" fmla="*/ 13 h 32"/>
              <a:gd name="T18" fmla="*/ 0 w 28"/>
              <a:gd name="T19" fmla="*/ 8 h 32"/>
              <a:gd name="T20" fmla="*/ 12 w 28"/>
              <a:gd name="T21" fmla="*/ 10 h 32"/>
              <a:gd name="T22" fmla="*/ 16 w 28"/>
              <a:gd name="T23" fmla="*/ 0 h 32"/>
              <a:gd name="T24" fmla="*/ 20 w 28"/>
              <a:gd name="T25" fmla="*/ 11 h 32"/>
              <a:gd name="T26" fmla="*/ 14 w 28"/>
              <a:gd name="T27" fmla="*/ 10 h 32"/>
              <a:gd name="T28" fmla="*/ 18 w 28"/>
              <a:gd name="T29" fmla="*/ 11 h 32"/>
              <a:gd name="T30" fmla="*/ 16 w 28"/>
              <a:gd name="T31" fmla="*/ 5 h 32"/>
              <a:gd name="T32" fmla="*/ 14 w 28"/>
              <a:gd name="T33" fmla="*/ 10 h 32"/>
              <a:gd name="T34" fmla="*/ 9 w 28"/>
              <a:gd name="T35" fmla="*/ 16 h 32"/>
              <a:gd name="T36" fmla="*/ 11 w 28"/>
              <a:gd name="T37" fmla="*/ 12 h 32"/>
              <a:gd name="T38" fmla="*/ 5 w 28"/>
              <a:gd name="T39" fmla="*/ 11 h 32"/>
              <a:gd name="T40" fmla="*/ 9 w 28"/>
              <a:gd name="T41" fmla="*/ 16 h 32"/>
              <a:gd name="T42" fmla="*/ 10 w 28"/>
              <a:gd name="T43" fmla="*/ 18 h 32"/>
              <a:gd name="T44" fmla="*/ 14 w 28"/>
              <a:gd name="T45" fmla="*/ 22 h 32"/>
              <a:gd name="T46" fmla="*/ 18 w 28"/>
              <a:gd name="T47" fmla="*/ 19 h 32"/>
              <a:gd name="T48" fmla="*/ 18 w 28"/>
              <a:gd name="T49" fmla="*/ 13 h 32"/>
              <a:gd name="T50" fmla="*/ 13 w 28"/>
              <a:gd name="T51" fmla="*/ 12 h 32"/>
              <a:gd name="T52" fmla="*/ 10 w 28"/>
              <a:gd name="T53" fmla="*/ 18 h 32"/>
              <a:gd name="T54" fmla="*/ 20 w 28"/>
              <a:gd name="T55" fmla="*/ 14 h 32"/>
              <a:gd name="T56" fmla="*/ 20 w 28"/>
              <a:gd name="T57" fmla="*/ 17 h 32"/>
              <a:gd name="T58" fmla="*/ 25 w 28"/>
              <a:gd name="T59" fmla="*/ 14 h 32"/>
              <a:gd name="T60" fmla="*/ 20 w 28"/>
              <a:gd name="T61" fmla="*/ 14 h 32"/>
              <a:gd name="T62" fmla="*/ 6 w 28"/>
              <a:gd name="T63" fmla="*/ 27 h 32"/>
              <a:gd name="T64" fmla="*/ 12 w 28"/>
              <a:gd name="T65" fmla="*/ 23 h 32"/>
              <a:gd name="T66" fmla="*/ 9 w 28"/>
              <a:gd name="T67" fmla="*/ 20 h 32"/>
              <a:gd name="T68" fmla="*/ 6 w 28"/>
              <a:gd name="T69" fmla="*/ 27 h 32"/>
              <a:gd name="T70" fmla="*/ 15 w 28"/>
              <a:gd name="T71" fmla="*/ 24 h 32"/>
              <a:gd name="T72" fmla="*/ 19 w 28"/>
              <a:gd name="T73" fmla="*/ 27 h 32"/>
              <a:gd name="T74" fmla="*/ 18 w 28"/>
              <a:gd name="T75" fmla="*/ 22 h 32"/>
              <a:gd name="T76" fmla="*/ 15 w 28"/>
              <a:gd name="T7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32">
                <a:moveTo>
                  <a:pt x="20" y="11"/>
                </a:moveTo>
                <a:cubicBezTo>
                  <a:pt x="23" y="12"/>
                  <a:pt x="26" y="11"/>
                  <a:pt x="28" y="12"/>
                </a:cubicBezTo>
                <a:cubicBezTo>
                  <a:pt x="28" y="16"/>
                  <a:pt x="23" y="17"/>
                  <a:pt x="20" y="20"/>
                </a:cubicBezTo>
                <a:cubicBezTo>
                  <a:pt x="20" y="25"/>
                  <a:pt x="21" y="27"/>
                  <a:pt x="20" y="32"/>
                </a:cubicBezTo>
                <a:cubicBezTo>
                  <a:pt x="16" y="31"/>
                  <a:pt x="16" y="27"/>
                  <a:pt x="13" y="25"/>
                </a:cubicBezTo>
                <a:cubicBezTo>
                  <a:pt x="10" y="27"/>
                  <a:pt x="7" y="29"/>
                  <a:pt x="3" y="31"/>
                </a:cubicBezTo>
                <a:cubicBezTo>
                  <a:pt x="3" y="31"/>
                  <a:pt x="3" y="31"/>
                  <a:pt x="3" y="31"/>
                </a:cubicBezTo>
                <a:cubicBezTo>
                  <a:pt x="3" y="27"/>
                  <a:pt x="6" y="22"/>
                  <a:pt x="8" y="18"/>
                </a:cubicBezTo>
                <a:cubicBezTo>
                  <a:pt x="6" y="16"/>
                  <a:pt x="5" y="15"/>
                  <a:pt x="4" y="13"/>
                </a:cubicBezTo>
                <a:cubicBezTo>
                  <a:pt x="3" y="12"/>
                  <a:pt x="0" y="10"/>
                  <a:pt x="0" y="8"/>
                </a:cubicBezTo>
                <a:cubicBezTo>
                  <a:pt x="3" y="7"/>
                  <a:pt x="8" y="10"/>
                  <a:pt x="12" y="10"/>
                </a:cubicBezTo>
                <a:cubicBezTo>
                  <a:pt x="14" y="7"/>
                  <a:pt x="14" y="3"/>
                  <a:pt x="16" y="0"/>
                </a:cubicBezTo>
                <a:cubicBezTo>
                  <a:pt x="19" y="2"/>
                  <a:pt x="19" y="7"/>
                  <a:pt x="20" y="11"/>
                </a:cubicBezTo>
                <a:close/>
                <a:moveTo>
                  <a:pt x="14" y="10"/>
                </a:moveTo>
                <a:cubicBezTo>
                  <a:pt x="16" y="11"/>
                  <a:pt x="17" y="11"/>
                  <a:pt x="18" y="11"/>
                </a:cubicBezTo>
                <a:cubicBezTo>
                  <a:pt x="17" y="9"/>
                  <a:pt x="18" y="6"/>
                  <a:pt x="16" y="5"/>
                </a:cubicBezTo>
                <a:cubicBezTo>
                  <a:pt x="16" y="7"/>
                  <a:pt x="15" y="8"/>
                  <a:pt x="14" y="10"/>
                </a:cubicBezTo>
                <a:close/>
                <a:moveTo>
                  <a:pt x="9" y="16"/>
                </a:moveTo>
                <a:cubicBezTo>
                  <a:pt x="9" y="14"/>
                  <a:pt x="10" y="13"/>
                  <a:pt x="11" y="12"/>
                </a:cubicBezTo>
                <a:cubicBezTo>
                  <a:pt x="9" y="12"/>
                  <a:pt x="7" y="10"/>
                  <a:pt x="5" y="11"/>
                </a:cubicBezTo>
                <a:cubicBezTo>
                  <a:pt x="6" y="12"/>
                  <a:pt x="7" y="15"/>
                  <a:pt x="9" y="16"/>
                </a:cubicBezTo>
                <a:close/>
                <a:moveTo>
                  <a:pt x="10" y="18"/>
                </a:moveTo>
                <a:cubicBezTo>
                  <a:pt x="12" y="19"/>
                  <a:pt x="13" y="21"/>
                  <a:pt x="14" y="22"/>
                </a:cubicBezTo>
                <a:cubicBezTo>
                  <a:pt x="16" y="21"/>
                  <a:pt x="16" y="20"/>
                  <a:pt x="18" y="19"/>
                </a:cubicBezTo>
                <a:cubicBezTo>
                  <a:pt x="18" y="17"/>
                  <a:pt x="18" y="15"/>
                  <a:pt x="18" y="13"/>
                </a:cubicBezTo>
                <a:cubicBezTo>
                  <a:pt x="16" y="13"/>
                  <a:pt x="14" y="13"/>
                  <a:pt x="13" y="12"/>
                </a:cubicBezTo>
                <a:cubicBezTo>
                  <a:pt x="13" y="14"/>
                  <a:pt x="11" y="16"/>
                  <a:pt x="10" y="18"/>
                </a:cubicBezTo>
                <a:close/>
                <a:moveTo>
                  <a:pt x="20" y="14"/>
                </a:moveTo>
                <a:cubicBezTo>
                  <a:pt x="20" y="15"/>
                  <a:pt x="20" y="16"/>
                  <a:pt x="20" y="17"/>
                </a:cubicBezTo>
                <a:cubicBezTo>
                  <a:pt x="22" y="17"/>
                  <a:pt x="24" y="16"/>
                  <a:pt x="25" y="14"/>
                </a:cubicBezTo>
                <a:cubicBezTo>
                  <a:pt x="23" y="14"/>
                  <a:pt x="21" y="13"/>
                  <a:pt x="20" y="14"/>
                </a:cubicBezTo>
                <a:close/>
                <a:moveTo>
                  <a:pt x="6" y="27"/>
                </a:moveTo>
                <a:cubicBezTo>
                  <a:pt x="8" y="26"/>
                  <a:pt x="10" y="24"/>
                  <a:pt x="12" y="23"/>
                </a:cubicBezTo>
                <a:cubicBezTo>
                  <a:pt x="11" y="22"/>
                  <a:pt x="10" y="21"/>
                  <a:pt x="9" y="20"/>
                </a:cubicBezTo>
                <a:cubicBezTo>
                  <a:pt x="8" y="22"/>
                  <a:pt x="7" y="24"/>
                  <a:pt x="6" y="27"/>
                </a:cubicBezTo>
                <a:close/>
                <a:moveTo>
                  <a:pt x="15" y="24"/>
                </a:moveTo>
                <a:cubicBezTo>
                  <a:pt x="16" y="25"/>
                  <a:pt x="18" y="28"/>
                  <a:pt x="19" y="27"/>
                </a:cubicBezTo>
                <a:cubicBezTo>
                  <a:pt x="18" y="26"/>
                  <a:pt x="19" y="22"/>
                  <a:pt x="18" y="22"/>
                </a:cubicBezTo>
                <a:cubicBezTo>
                  <a:pt x="17" y="23"/>
                  <a:pt x="15" y="23"/>
                  <a:pt x="15" y="24"/>
                </a:cubicBezTo>
                <a:close/>
              </a:path>
            </a:pathLst>
          </a:custGeom>
          <a:solidFill>
            <a:srgbClr val="34322F"/>
          </a:solidFill>
          <a:ln>
            <a:noFill/>
          </a:ln>
        </p:spPr>
        <p:txBody>
          <a:bodyPr vert="horz" wrap="square" lIns="91440" tIns="45720" rIns="91440" bIns="45720" numCol="1" anchor="t" anchorCtr="0" compatLnSpc="1"/>
          <a:lstStyle/>
          <a:p>
            <a:endParaRPr lang="zh-CN" altLang="en-US">
              <a:solidFill>
                <a:srgbClr val="34322F"/>
              </a:solidFill>
            </a:endParaRPr>
          </a:p>
        </p:txBody>
      </p:sp>
      <p:sp>
        <p:nvSpPr>
          <p:cNvPr id="30" name="Freeform 8"/>
          <p:cNvSpPr>
            <a:spLocks noEditPoints="1"/>
          </p:cNvSpPr>
          <p:nvPr/>
        </p:nvSpPr>
        <p:spPr bwMode="auto">
          <a:xfrm rot="20043660">
            <a:off x="1945868" y="5140097"/>
            <a:ext cx="366661" cy="418304"/>
          </a:xfrm>
          <a:custGeom>
            <a:avLst/>
            <a:gdLst>
              <a:gd name="T0" fmla="*/ 20 w 28"/>
              <a:gd name="T1" fmla="*/ 11 h 32"/>
              <a:gd name="T2" fmla="*/ 28 w 28"/>
              <a:gd name="T3" fmla="*/ 12 h 32"/>
              <a:gd name="T4" fmla="*/ 20 w 28"/>
              <a:gd name="T5" fmla="*/ 20 h 32"/>
              <a:gd name="T6" fmla="*/ 20 w 28"/>
              <a:gd name="T7" fmla="*/ 32 h 32"/>
              <a:gd name="T8" fmla="*/ 13 w 28"/>
              <a:gd name="T9" fmla="*/ 25 h 32"/>
              <a:gd name="T10" fmla="*/ 3 w 28"/>
              <a:gd name="T11" fmla="*/ 31 h 32"/>
              <a:gd name="T12" fmla="*/ 3 w 28"/>
              <a:gd name="T13" fmla="*/ 31 h 32"/>
              <a:gd name="T14" fmla="*/ 8 w 28"/>
              <a:gd name="T15" fmla="*/ 18 h 32"/>
              <a:gd name="T16" fmla="*/ 4 w 28"/>
              <a:gd name="T17" fmla="*/ 13 h 32"/>
              <a:gd name="T18" fmla="*/ 0 w 28"/>
              <a:gd name="T19" fmla="*/ 8 h 32"/>
              <a:gd name="T20" fmla="*/ 12 w 28"/>
              <a:gd name="T21" fmla="*/ 10 h 32"/>
              <a:gd name="T22" fmla="*/ 16 w 28"/>
              <a:gd name="T23" fmla="*/ 0 h 32"/>
              <a:gd name="T24" fmla="*/ 20 w 28"/>
              <a:gd name="T25" fmla="*/ 11 h 32"/>
              <a:gd name="T26" fmla="*/ 14 w 28"/>
              <a:gd name="T27" fmla="*/ 10 h 32"/>
              <a:gd name="T28" fmla="*/ 18 w 28"/>
              <a:gd name="T29" fmla="*/ 11 h 32"/>
              <a:gd name="T30" fmla="*/ 16 w 28"/>
              <a:gd name="T31" fmla="*/ 5 h 32"/>
              <a:gd name="T32" fmla="*/ 14 w 28"/>
              <a:gd name="T33" fmla="*/ 10 h 32"/>
              <a:gd name="T34" fmla="*/ 9 w 28"/>
              <a:gd name="T35" fmla="*/ 16 h 32"/>
              <a:gd name="T36" fmla="*/ 11 w 28"/>
              <a:gd name="T37" fmla="*/ 12 h 32"/>
              <a:gd name="T38" fmla="*/ 5 w 28"/>
              <a:gd name="T39" fmla="*/ 11 h 32"/>
              <a:gd name="T40" fmla="*/ 9 w 28"/>
              <a:gd name="T41" fmla="*/ 16 h 32"/>
              <a:gd name="T42" fmla="*/ 10 w 28"/>
              <a:gd name="T43" fmla="*/ 18 h 32"/>
              <a:gd name="T44" fmla="*/ 14 w 28"/>
              <a:gd name="T45" fmla="*/ 22 h 32"/>
              <a:gd name="T46" fmla="*/ 18 w 28"/>
              <a:gd name="T47" fmla="*/ 19 h 32"/>
              <a:gd name="T48" fmla="*/ 18 w 28"/>
              <a:gd name="T49" fmla="*/ 13 h 32"/>
              <a:gd name="T50" fmla="*/ 13 w 28"/>
              <a:gd name="T51" fmla="*/ 12 h 32"/>
              <a:gd name="T52" fmla="*/ 10 w 28"/>
              <a:gd name="T53" fmla="*/ 18 h 32"/>
              <a:gd name="T54" fmla="*/ 20 w 28"/>
              <a:gd name="T55" fmla="*/ 14 h 32"/>
              <a:gd name="T56" fmla="*/ 20 w 28"/>
              <a:gd name="T57" fmla="*/ 17 h 32"/>
              <a:gd name="T58" fmla="*/ 25 w 28"/>
              <a:gd name="T59" fmla="*/ 14 h 32"/>
              <a:gd name="T60" fmla="*/ 20 w 28"/>
              <a:gd name="T61" fmla="*/ 14 h 32"/>
              <a:gd name="T62" fmla="*/ 6 w 28"/>
              <a:gd name="T63" fmla="*/ 27 h 32"/>
              <a:gd name="T64" fmla="*/ 12 w 28"/>
              <a:gd name="T65" fmla="*/ 23 h 32"/>
              <a:gd name="T66" fmla="*/ 9 w 28"/>
              <a:gd name="T67" fmla="*/ 20 h 32"/>
              <a:gd name="T68" fmla="*/ 6 w 28"/>
              <a:gd name="T69" fmla="*/ 27 h 32"/>
              <a:gd name="T70" fmla="*/ 15 w 28"/>
              <a:gd name="T71" fmla="*/ 24 h 32"/>
              <a:gd name="T72" fmla="*/ 19 w 28"/>
              <a:gd name="T73" fmla="*/ 27 h 32"/>
              <a:gd name="T74" fmla="*/ 18 w 28"/>
              <a:gd name="T75" fmla="*/ 22 h 32"/>
              <a:gd name="T76" fmla="*/ 15 w 28"/>
              <a:gd name="T7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32">
                <a:moveTo>
                  <a:pt x="20" y="11"/>
                </a:moveTo>
                <a:cubicBezTo>
                  <a:pt x="23" y="12"/>
                  <a:pt x="26" y="11"/>
                  <a:pt x="28" y="12"/>
                </a:cubicBezTo>
                <a:cubicBezTo>
                  <a:pt x="28" y="16"/>
                  <a:pt x="23" y="17"/>
                  <a:pt x="20" y="20"/>
                </a:cubicBezTo>
                <a:cubicBezTo>
                  <a:pt x="20" y="25"/>
                  <a:pt x="21" y="27"/>
                  <a:pt x="20" y="32"/>
                </a:cubicBezTo>
                <a:cubicBezTo>
                  <a:pt x="16" y="31"/>
                  <a:pt x="16" y="27"/>
                  <a:pt x="13" y="25"/>
                </a:cubicBezTo>
                <a:cubicBezTo>
                  <a:pt x="10" y="27"/>
                  <a:pt x="7" y="29"/>
                  <a:pt x="3" y="31"/>
                </a:cubicBezTo>
                <a:cubicBezTo>
                  <a:pt x="3" y="31"/>
                  <a:pt x="3" y="31"/>
                  <a:pt x="3" y="31"/>
                </a:cubicBezTo>
                <a:cubicBezTo>
                  <a:pt x="3" y="27"/>
                  <a:pt x="6" y="22"/>
                  <a:pt x="8" y="18"/>
                </a:cubicBezTo>
                <a:cubicBezTo>
                  <a:pt x="6" y="16"/>
                  <a:pt x="5" y="15"/>
                  <a:pt x="4" y="13"/>
                </a:cubicBezTo>
                <a:cubicBezTo>
                  <a:pt x="3" y="12"/>
                  <a:pt x="0" y="10"/>
                  <a:pt x="0" y="8"/>
                </a:cubicBezTo>
                <a:cubicBezTo>
                  <a:pt x="3" y="7"/>
                  <a:pt x="8" y="10"/>
                  <a:pt x="12" y="10"/>
                </a:cubicBezTo>
                <a:cubicBezTo>
                  <a:pt x="14" y="7"/>
                  <a:pt x="14" y="3"/>
                  <a:pt x="16" y="0"/>
                </a:cubicBezTo>
                <a:cubicBezTo>
                  <a:pt x="19" y="2"/>
                  <a:pt x="19" y="7"/>
                  <a:pt x="20" y="11"/>
                </a:cubicBezTo>
                <a:close/>
                <a:moveTo>
                  <a:pt x="14" y="10"/>
                </a:moveTo>
                <a:cubicBezTo>
                  <a:pt x="16" y="11"/>
                  <a:pt x="17" y="11"/>
                  <a:pt x="18" y="11"/>
                </a:cubicBezTo>
                <a:cubicBezTo>
                  <a:pt x="17" y="9"/>
                  <a:pt x="18" y="6"/>
                  <a:pt x="16" y="5"/>
                </a:cubicBezTo>
                <a:cubicBezTo>
                  <a:pt x="16" y="7"/>
                  <a:pt x="15" y="8"/>
                  <a:pt x="14" y="10"/>
                </a:cubicBezTo>
                <a:close/>
                <a:moveTo>
                  <a:pt x="9" y="16"/>
                </a:moveTo>
                <a:cubicBezTo>
                  <a:pt x="9" y="14"/>
                  <a:pt x="10" y="13"/>
                  <a:pt x="11" y="12"/>
                </a:cubicBezTo>
                <a:cubicBezTo>
                  <a:pt x="9" y="12"/>
                  <a:pt x="7" y="10"/>
                  <a:pt x="5" y="11"/>
                </a:cubicBezTo>
                <a:cubicBezTo>
                  <a:pt x="6" y="12"/>
                  <a:pt x="7" y="15"/>
                  <a:pt x="9" y="16"/>
                </a:cubicBezTo>
                <a:close/>
                <a:moveTo>
                  <a:pt x="10" y="18"/>
                </a:moveTo>
                <a:cubicBezTo>
                  <a:pt x="12" y="19"/>
                  <a:pt x="13" y="21"/>
                  <a:pt x="14" y="22"/>
                </a:cubicBezTo>
                <a:cubicBezTo>
                  <a:pt x="16" y="21"/>
                  <a:pt x="16" y="20"/>
                  <a:pt x="18" y="19"/>
                </a:cubicBezTo>
                <a:cubicBezTo>
                  <a:pt x="18" y="17"/>
                  <a:pt x="18" y="15"/>
                  <a:pt x="18" y="13"/>
                </a:cubicBezTo>
                <a:cubicBezTo>
                  <a:pt x="16" y="13"/>
                  <a:pt x="14" y="13"/>
                  <a:pt x="13" y="12"/>
                </a:cubicBezTo>
                <a:cubicBezTo>
                  <a:pt x="13" y="14"/>
                  <a:pt x="11" y="16"/>
                  <a:pt x="10" y="18"/>
                </a:cubicBezTo>
                <a:close/>
                <a:moveTo>
                  <a:pt x="20" y="14"/>
                </a:moveTo>
                <a:cubicBezTo>
                  <a:pt x="20" y="15"/>
                  <a:pt x="20" y="16"/>
                  <a:pt x="20" y="17"/>
                </a:cubicBezTo>
                <a:cubicBezTo>
                  <a:pt x="22" y="17"/>
                  <a:pt x="24" y="16"/>
                  <a:pt x="25" y="14"/>
                </a:cubicBezTo>
                <a:cubicBezTo>
                  <a:pt x="23" y="14"/>
                  <a:pt x="21" y="13"/>
                  <a:pt x="20" y="14"/>
                </a:cubicBezTo>
                <a:close/>
                <a:moveTo>
                  <a:pt x="6" y="27"/>
                </a:moveTo>
                <a:cubicBezTo>
                  <a:pt x="8" y="26"/>
                  <a:pt x="10" y="24"/>
                  <a:pt x="12" y="23"/>
                </a:cubicBezTo>
                <a:cubicBezTo>
                  <a:pt x="11" y="22"/>
                  <a:pt x="10" y="21"/>
                  <a:pt x="9" y="20"/>
                </a:cubicBezTo>
                <a:cubicBezTo>
                  <a:pt x="8" y="22"/>
                  <a:pt x="7" y="24"/>
                  <a:pt x="6" y="27"/>
                </a:cubicBezTo>
                <a:close/>
                <a:moveTo>
                  <a:pt x="15" y="24"/>
                </a:moveTo>
                <a:cubicBezTo>
                  <a:pt x="16" y="25"/>
                  <a:pt x="18" y="28"/>
                  <a:pt x="19" y="27"/>
                </a:cubicBezTo>
                <a:cubicBezTo>
                  <a:pt x="18" y="26"/>
                  <a:pt x="19" y="22"/>
                  <a:pt x="18" y="22"/>
                </a:cubicBezTo>
                <a:cubicBezTo>
                  <a:pt x="17" y="23"/>
                  <a:pt x="15" y="23"/>
                  <a:pt x="15" y="24"/>
                </a:cubicBezTo>
                <a:close/>
              </a:path>
            </a:pathLst>
          </a:custGeom>
          <a:solidFill>
            <a:srgbClr val="34322F"/>
          </a:solidFill>
          <a:ln>
            <a:noFill/>
          </a:ln>
        </p:spPr>
        <p:txBody>
          <a:bodyPr vert="horz" wrap="square" lIns="91440" tIns="45720" rIns="91440" bIns="45720" numCol="1" anchor="t" anchorCtr="0" compatLnSpc="1"/>
          <a:lstStyle/>
          <a:p>
            <a:endParaRPr lang="zh-CN" altLang="en-US">
              <a:solidFill>
                <a:srgbClr val="34322F"/>
              </a:solidFill>
            </a:endParaRPr>
          </a:p>
        </p:txBody>
      </p:sp>
      <p:sp>
        <p:nvSpPr>
          <p:cNvPr id="32" name="文本框 31"/>
          <p:cNvSpPr txBox="1"/>
          <p:nvPr/>
        </p:nvSpPr>
        <p:spPr>
          <a:xfrm>
            <a:off x="4485895" y="323505"/>
            <a:ext cx="2874497" cy="584775"/>
          </a:xfrm>
          <a:prstGeom prst="rect">
            <a:avLst/>
          </a:prstGeom>
          <a:noFill/>
        </p:spPr>
        <p:txBody>
          <a:bodyPr wrap="square" rtlCol="0">
            <a:spAutoFit/>
          </a:bodyPr>
          <a:lstStyle/>
          <a:p>
            <a:pPr algn="ctr"/>
            <a:r>
              <a:rPr lang="zh-CN" altLang="en-US" sz="3200" dirty="0" smtClean="0">
                <a:solidFill>
                  <a:srgbClr val="34322F"/>
                </a:solidFill>
                <a:latin typeface="汉仪乐喵体W" panose="00020600040101010101" pitchFamily="18" charset="-122"/>
                <a:ea typeface="汉仪乐喵体W" panose="00020600040101010101" pitchFamily="18" charset="-122"/>
              </a:rPr>
              <a:t>设计说明</a:t>
            </a:r>
            <a:endParaRPr lang="zh-CN" altLang="en-US" sz="6000" b="1" dirty="0">
              <a:solidFill>
                <a:srgbClr val="34322F"/>
              </a:solidFill>
              <a:latin typeface="汉仪乐喵体W" panose="00020600040101010101" pitchFamily="18" charset="-122"/>
              <a:ea typeface="汉仪乐喵体W" panose="00020600040101010101" pitchFamily="18" charset="-122"/>
            </a:endParaRPr>
          </a:p>
        </p:txBody>
      </p:sp>
      <p:sp>
        <p:nvSpPr>
          <p:cNvPr id="33" name="Freeform 34"/>
          <p:cNvSpPr>
            <a:spLocks noEditPoints="1"/>
          </p:cNvSpPr>
          <p:nvPr/>
        </p:nvSpPr>
        <p:spPr bwMode="auto">
          <a:xfrm>
            <a:off x="7910706" y="541754"/>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accent1">
              <a:lumMod val="50000"/>
            </a:schemeClr>
          </a:solidFill>
          <a:ln>
            <a:solidFill>
              <a:srgbClr val="34322F"/>
            </a:solidFill>
          </a:ln>
        </p:spPr>
        <p:txBody>
          <a:bodyPr vert="horz" wrap="square" lIns="91440" tIns="45720" rIns="91440" bIns="45720" numCol="1" anchor="t" anchorCtr="0" compatLnSpc="1"/>
          <a:lstStyle/>
          <a:p>
            <a:endParaRPr lang="zh-CN" altLang="en-US"/>
          </a:p>
        </p:txBody>
      </p:sp>
      <p:sp>
        <p:nvSpPr>
          <p:cNvPr id="34" name="任意多边形 33"/>
          <p:cNvSpPr/>
          <p:nvPr/>
        </p:nvSpPr>
        <p:spPr>
          <a:xfrm>
            <a:off x="4096928" y="600001"/>
            <a:ext cx="3677179" cy="40111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Lst>
            <a:ahLst/>
            <a:cxnLst>
              <a:cxn ang="0">
                <a:pos x="connsiteX0-1" y="connsiteY0-2"/>
              </a:cxn>
              <a:cxn ang="0">
                <a:pos x="connsiteX1-3" y="connsiteY1-4"/>
              </a:cxn>
              <a:cxn ang="0">
                <a:pos x="connsiteX2-5" y="connsiteY2-6"/>
              </a:cxn>
            </a:cxnLst>
            <a:rect l="l" t="t" r="r" b="b"/>
            <a:pathLst>
              <a:path w="4592594" h="401116">
                <a:moveTo>
                  <a:pt x="424068" y="0"/>
                </a:moveTo>
                <a:cubicBezTo>
                  <a:pt x="-193412" y="38897"/>
                  <a:pt x="-131844" y="411428"/>
                  <a:pt x="577907" y="400898"/>
                </a:cubicBezTo>
                <a:lnTo>
                  <a:pt x="4592594" y="338266"/>
                </a:lnTo>
              </a:path>
            </a:pathLst>
          </a:custGeom>
          <a:noFill/>
          <a:ln w="25400" cap="rnd">
            <a:solidFill>
              <a:srgbClr val="34322F"/>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2971454" y="592309"/>
            <a:ext cx="988875" cy="416499"/>
          </a:xfrm>
          <a:custGeom>
            <a:avLst/>
            <a:gdLst>
              <a:gd name="connsiteX0" fmla="*/ 755361 w 755361"/>
              <a:gd name="connsiteY0" fmla="*/ 383586 h 416878"/>
              <a:gd name="connsiteX1" fmla="*/ 1599 w 755361"/>
              <a:gd name="connsiteY1" fmla="*/ 383586 h 416878"/>
              <a:gd name="connsiteX2" fmla="*/ 557653 w 755361"/>
              <a:gd name="connsiteY2" fmla="*/ 37597 h 416878"/>
              <a:gd name="connsiteX3" fmla="*/ 619437 w 755361"/>
              <a:gd name="connsiteY3" fmla="*/ 25240 h 416878"/>
              <a:gd name="connsiteX0-1" fmla="*/ 754492 w 754492"/>
              <a:gd name="connsiteY0-2" fmla="*/ 358346 h 392510"/>
              <a:gd name="connsiteX1-3" fmla="*/ 730 w 754492"/>
              <a:gd name="connsiteY1-4" fmla="*/ 358346 h 392510"/>
              <a:gd name="connsiteX2-5" fmla="*/ 618568 w 754492"/>
              <a:gd name="connsiteY2-6" fmla="*/ 0 h 392510"/>
              <a:gd name="connsiteX0-7" fmla="*/ 1458409 w 1458409"/>
              <a:gd name="connsiteY0-8" fmla="*/ 358346 h 379568"/>
              <a:gd name="connsiteX1-9" fmla="*/ 312 w 1458409"/>
              <a:gd name="connsiteY1-10" fmla="*/ 333633 h 379568"/>
              <a:gd name="connsiteX2-11" fmla="*/ 1322485 w 1458409"/>
              <a:gd name="connsiteY2-12" fmla="*/ 0 h 379568"/>
              <a:gd name="connsiteX0-13" fmla="*/ 1483885 w 1483885"/>
              <a:gd name="connsiteY0-14" fmla="*/ 457200 h 484234"/>
              <a:gd name="connsiteX1-15" fmla="*/ 25788 w 1483885"/>
              <a:gd name="connsiteY1-16" fmla="*/ 432487 h 484234"/>
              <a:gd name="connsiteX2-17" fmla="*/ 569485 w 1483885"/>
              <a:gd name="connsiteY2-18" fmla="*/ 0 h 484234"/>
              <a:gd name="connsiteX0-19" fmla="*/ 1475175 w 1475175"/>
              <a:gd name="connsiteY0-20" fmla="*/ 469557 h 497359"/>
              <a:gd name="connsiteX1-21" fmla="*/ 17078 w 1475175"/>
              <a:gd name="connsiteY1-22" fmla="*/ 444844 h 497359"/>
              <a:gd name="connsiteX2-23" fmla="*/ 684342 w 1475175"/>
              <a:gd name="connsiteY2-24" fmla="*/ 0 h 497359"/>
              <a:gd name="connsiteX0-25" fmla="*/ 1482176 w 1482176"/>
              <a:gd name="connsiteY0-26" fmla="*/ 469557 h 497359"/>
              <a:gd name="connsiteX1-27" fmla="*/ 24079 w 1482176"/>
              <a:gd name="connsiteY1-28" fmla="*/ 444844 h 497359"/>
              <a:gd name="connsiteX2-29" fmla="*/ 691343 w 1482176"/>
              <a:gd name="connsiteY2-30" fmla="*/ 0 h 497359"/>
              <a:gd name="connsiteX0-31" fmla="*/ 1496003 w 1496003"/>
              <a:gd name="connsiteY0-32" fmla="*/ 383060 h 405670"/>
              <a:gd name="connsiteX1-33" fmla="*/ 37906 w 1496003"/>
              <a:gd name="connsiteY1-34" fmla="*/ 358347 h 405670"/>
              <a:gd name="connsiteX2-35" fmla="*/ 581603 w 1496003"/>
              <a:gd name="connsiteY2-36" fmla="*/ 0 h 405670"/>
              <a:gd name="connsiteX0-37" fmla="*/ 1498863 w 1498863"/>
              <a:gd name="connsiteY0-38" fmla="*/ 383060 h 405670"/>
              <a:gd name="connsiteX1-39" fmla="*/ 40766 w 1498863"/>
              <a:gd name="connsiteY1-40" fmla="*/ 358347 h 405670"/>
              <a:gd name="connsiteX2-41" fmla="*/ 584463 w 1498863"/>
              <a:gd name="connsiteY2-42" fmla="*/ 0 h 405670"/>
              <a:gd name="connsiteX0-43" fmla="*/ 1473706 w 1473706"/>
              <a:gd name="connsiteY0-44" fmla="*/ 383060 h 440354"/>
              <a:gd name="connsiteX1-45" fmla="*/ 15609 w 1473706"/>
              <a:gd name="connsiteY1-46" fmla="*/ 358347 h 440354"/>
              <a:gd name="connsiteX2-47" fmla="*/ 559306 w 1473706"/>
              <a:gd name="connsiteY2-48" fmla="*/ 0 h 440354"/>
              <a:gd name="connsiteX0-49" fmla="*/ 1682620 w 1682620"/>
              <a:gd name="connsiteY0-50" fmla="*/ 383060 h 405670"/>
              <a:gd name="connsiteX1-51" fmla="*/ 51528 w 1682620"/>
              <a:gd name="connsiteY1-52" fmla="*/ 358347 h 405670"/>
              <a:gd name="connsiteX2-53" fmla="*/ 595225 w 1682620"/>
              <a:gd name="connsiteY2-54" fmla="*/ 0 h 405670"/>
              <a:gd name="connsiteX0-55" fmla="*/ 1653020 w 1653020"/>
              <a:gd name="connsiteY0-56" fmla="*/ 320540 h 339742"/>
              <a:gd name="connsiteX1-57" fmla="*/ 21928 w 1653020"/>
              <a:gd name="connsiteY1-58" fmla="*/ 295827 h 339742"/>
              <a:gd name="connsiteX2-59" fmla="*/ 825980 w 1653020"/>
              <a:gd name="connsiteY2-60" fmla="*/ 0 h 339742"/>
              <a:gd name="connsiteX0-61" fmla="*/ 1717144 w 1717144"/>
              <a:gd name="connsiteY0-62" fmla="*/ 381397 h 403200"/>
              <a:gd name="connsiteX1-63" fmla="*/ 86052 w 1717144"/>
              <a:gd name="connsiteY1-64" fmla="*/ 356684 h 403200"/>
              <a:gd name="connsiteX2-65" fmla="*/ 296123 w 1717144"/>
              <a:gd name="connsiteY2-66" fmla="*/ 12588 h 403200"/>
              <a:gd name="connsiteX3-67" fmla="*/ 890104 w 1717144"/>
              <a:gd name="connsiteY3-68" fmla="*/ 60857 h 403200"/>
              <a:gd name="connsiteX0-69" fmla="*/ 1717144 w 1717144"/>
              <a:gd name="connsiteY0-70" fmla="*/ 376649 h 398452"/>
              <a:gd name="connsiteX1-71" fmla="*/ 86052 w 1717144"/>
              <a:gd name="connsiteY1-72" fmla="*/ 351936 h 398452"/>
              <a:gd name="connsiteX2-73" fmla="*/ 296123 w 1717144"/>
              <a:gd name="connsiteY2-74" fmla="*/ 7840 h 398452"/>
              <a:gd name="connsiteX3-75" fmla="*/ 651445 w 1717144"/>
              <a:gd name="connsiteY3-76" fmla="*/ 143636 h 398452"/>
              <a:gd name="connsiteX0-77" fmla="*/ 1717144 w 1717144"/>
              <a:gd name="connsiteY0-78" fmla="*/ 384043 h 405846"/>
              <a:gd name="connsiteX1-79" fmla="*/ 86052 w 1717144"/>
              <a:gd name="connsiteY1-80" fmla="*/ 359330 h 405846"/>
              <a:gd name="connsiteX2-81" fmla="*/ 296123 w 1717144"/>
              <a:gd name="connsiteY2-82" fmla="*/ 15234 h 405846"/>
              <a:gd name="connsiteX3-83" fmla="*/ 1237241 w 1717144"/>
              <a:gd name="connsiteY3-84" fmla="*/ 38495 h 405846"/>
              <a:gd name="connsiteX0-85" fmla="*/ 1717144 w 1717144"/>
              <a:gd name="connsiteY0-86" fmla="*/ 377444 h 399247"/>
              <a:gd name="connsiteX1-87" fmla="*/ 86052 w 1717144"/>
              <a:gd name="connsiteY1-88" fmla="*/ 352731 h 399247"/>
              <a:gd name="connsiteX2-89" fmla="*/ 296123 w 1717144"/>
              <a:gd name="connsiteY2-90" fmla="*/ 8635 h 399247"/>
              <a:gd name="connsiteX3-91" fmla="*/ 1237241 w 1717144"/>
              <a:gd name="connsiteY3-92" fmla="*/ 31896 h 399247"/>
              <a:gd name="connsiteX0-93" fmla="*/ 1717144 w 1717144"/>
              <a:gd name="connsiteY0-94" fmla="*/ 416694 h 438497"/>
              <a:gd name="connsiteX1-95" fmla="*/ 86052 w 1717144"/>
              <a:gd name="connsiteY1-96" fmla="*/ 391981 h 438497"/>
              <a:gd name="connsiteX2-97" fmla="*/ 296123 w 1717144"/>
              <a:gd name="connsiteY2-98" fmla="*/ 47885 h 438497"/>
              <a:gd name="connsiteX3-99" fmla="*/ 1237241 w 1717144"/>
              <a:gd name="connsiteY3-100" fmla="*/ 71146 h 438497"/>
              <a:gd name="connsiteX0-101" fmla="*/ 1717144 w 1717144"/>
              <a:gd name="connsiteY0-102" fmla="*/ 385519 h 407322"/>
              <a:gd name="connsiteX1-103" fmla="*/ 86052 w 1717144"/>
              <a:gd name="connsiteY1-104" fmla="*/ 360806 h 407322"/>
              <a:gd name="connsiteX2-105" fmla="*/ 296123 w 1717144"/>
              <a:gd name="connsiteY2-106" fmla="*/ 16710 h 407322"/>
              <a:gd name="connsiteX3-107" fmla="*/ 751724 w 1717144"/>
              <a:gd name="connsiteY3-108" fmla="*/ 141722 h 407322"/>
              <a:gd name="connsiteX0-109" fmla="*/ 1717144 w 1717144"/>
              <a:gd name="connsiteY0-110" fmla="*/ 385132 h 406935"/>
              <a:gd name="connsiteX1-111" fmla="*/ 86052 w 1717144"/>
              <a:gd name="connsiteY1-112" fmla="*/ 360419 h 406935"/>
              <a:gd name="connsiteX2-113" fmla="*/ 296123 w 1717144"/>
              <a:gd name="connsiteY2-114" fmla="*/ 16323 h 406935"/>
              <a:gd name="connsiteX3-115" fmla="*/ 751724 w 1717144"/>
              <a:gd name="connsiteY3-116" fmla="*/ 141335 h 406935"/>
              <a:gd name="connsiteX0-117" fmla="*/ 1717144 w 1717144"/>
              <a:gd name="connsiteY0-118" fmla="*/ 402465 h 424268"/>
              <a:gd name="connsiteX1-119" fmla="*/ 86052 w 1717144"/>
              <a:gd name="connsiteY1-120" fmla="*/ 377752 h 424268"/>
              <a:gd name="connsiteX2-121" fmla="*/ 296123 w 1717144"/>
              <a:gd name="connsiteY2-122" fmla="*/ 33656 h 424268"/>
              <a:gd name="connsiteX3-123" fmla="*/ 751724 w 1717144"/>
              <a:gd name="connsiteY3-124" fmla="*/ 158668 h 424268"/>
              <a:gd name="connsiteX0-125" fmla="*/ 1703068 w 1703068"/>
              <a:gd name="connsiteY0-126" fmla="*/ 402465 h 433569"/>
              <a:gd name="connsiteX1-127" fmla="*/ 71976 w 1703068"/>
              <a:gd name="connsiteY1-128" fmla="*/ 377752 h 433569"/>
              <a:gd name="connsiteX2-129" fmla="*/ 282047 w 1703068"/>
              <a:gd name="connsiteY2-130" fmla="*/ 33656 h 433569"/>
              <a:gd name="connsiteX3-131" fmla="*/ 737648 w 1703068"/>
              <a:gd name="connsiteY3-132" fmla="*/ 158668 h 433569"/>
              <a:gd name="connsiteX0-133" fmla="*/ 1703068 w 1703068"/>
              <a:gd name="connsiteY0-134" fmla="*/ 402465 h 433569"/>
              <a:gd name="connsiteX1-135" fmla="*/ 71976 w 1703068"/>
              <a:gd name="connsiteY1-136" fmla="*/ 377752 h 433569"/>
              <a:gd name="connsiteX2-137" fmla="*/ 282047 w 1703068"/>
              <a:gd name="connsiteY2-138" fmla="*/ 33656 h 433569"/>
              <a:gd name="connsiteX3-139" fmla="*/ 737648 w 1703068"/>
              <a:gd name="connsiteY3-140" fmla="*/ 158668 h 433569"/>
              <a:gd name="connsiteX0-141" fmla="*/ 1736283 w 1736283"/>
              <a:gd name="connsiteY0-142" fmla="*/ 399831 h 421458"/>
              <a:gd name="connsiteX1-143" fmla="*/ 105191 w 1736283"/>
              <a:gd name="connsiteY1-144" fmla="*/ 375118 h 421458"/>
              <a:gd name="connsiteX2-145" fmla="*/ 243539 w 1736283"/>
              <a:gd name="connsiteY2-146" fmla="*/ 34201 h 421458"/>
              <a:gd name="connsiteX3-147" fmla="*/ 770863 w 1736283"/>
              <a:gd name="connsiteY3-148" fmla="*/ 156034 h 421458"/>
            </a:gdLst>
            <a:ahLst/>
            <a:cxnLst>
              <a:cxn ang="0">
                <a:pos x="connsiteX0-1" y="connsiteY0-2"/>
              </a:cxn>
              <a:cxn ang="0">
                <a:pos x="connsiteX1-3" y="connsiteY1-4"/>
              </a:cxn>
              <a:cxn ang="0">
                <a:pos x="connsiteX2-5" y="connsiteY2-6"/>
              </a:cxn>
              <a:cxn ang="0">
                <a:pos x="connsiteX3-67" y="connsiteY3-68"/>
              </a:cxn>
            </a:cxnLst>
            <a:rect l="l" t="t" r="r" b="b"/>
            <a:pathLst>
              <a:path w="1736283" h="421458">
                <a:moveTo>
                  <a:pt x="1736283" y="399831"/>
                </a:moveTo>
                <a:cubicBezTo>
                  <a:pt x="1375877" y="428663"/>
                  <a:pt x="353982" y="436056"/>
                  <a:pt x="105191" y="375118"/>
                </a:cubicBezTo>
                <a:cubicBezTo>
                  <a:pt x="-143600" y="314180"/>
                  <a:pt x="109530" y="83505"/>
                  <a:pt x="243539" y="34201"/>
                </a:cubicBezTo>
                <a:cubicBezTo>
                  <a:pt x="438239" y="-56438"/>
                  <a:pt x="1137030" y="50085"/>
                  <a:pt x="770863" y="156034"/>
                </a:cubicBezTo>
              </a:path>
            </a:pathLst>
          </a:custGeom>
          <a:noFill/>
          <a:ln w="25400" cap="rnd">
            <a:solidFill>
              <a:srgbClr val="34322F"/>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864961" y="2980925"/>
            <a:ext cx="2418301" cy="852310"/>
          </a:xfrm>
          <a:prstGeom prst="rect">
            <a:avLst/>
          </a:prstGeom>
          <a:solidFill>
            <a:srgbClr val="E9C1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a:stretch>
            <a:fillRect/>
          </a:stretch>
        </p:blipFill>
        <p:spPr>
          <a:xfrm flipH="1">
            <a:off x="5680502" y="5139663"/>
            <a:ext cx="884004" cy="343989"/>
          </a:xfrm>
          <a:prstGeom prst="rect">
            <a:avLst/>
          </a:prstGeom>
        </p:spPr>
      </p:pic>
      <p:pic>
        <p:nvPicPr>
          <p:cNvPr id="10" name="图片 9"/>
          <p:cNvPicPr>
            <a:picLocks noChangeAspect="1"/>
          </p:cNvPicPr>
          <p:nvPr/>
        </p:nvPicPr>
        <p:blipFill rotWithShape="1">
          <a:blip r:embed="rId2" cstate="print">
            <a:extLst>
              <a:ext uri="{28A0092B-C50C-407E-A947-70E740481C1C}">
                <a14:useLocalDpi xmlns:a14="http://schemas.microsoft.com/office/drawing/2010/main" val="0"/>
              </a:ext>
            </a:extLst>
          </a:blip>
          <a:srcRect l="27330" t="259" r="15493"/>
          <a:stretch>
            <a:fillRect/>
          </a:stretch>
        </p:blipFill>
        <p:spPr>
          <a:xfrm>
            <a:off x="11611621" y="2468252"/>
            <a:ext cx="1160758" cy="2024822"/>
          </a:xfrm>
          <a:prstGeom prst="rect">
            <a:avLst/>
          </a:prstGeom>
        </p:spPr>
      </p:pic>
      <p:pic>
        <p:nvPicPr>
          <p:cNvPr id="12" name="图片 11"/>
          <p:cNvPicPr>
            <a:picLocks noChangeAspect="1"/>
          </p:cNvPicPr>
          <p:nvPr/>
        </p:nvPicPr>
        <p:blipFill rotWithShape="1">
          <a:blip r:embed="rId2" cstate="print">
            <a:extLst>
              <a:ext uri="{28A0092B-C50C-407E-A947-70E740481C1C}">
                <a14:useLocalDpi xmlns:a14="http://schemas.microsoft.com/office/drawing/2010/main" val="0"/>
              </a:ext>
            </a:extLst>
          </a:blip>
          <a:srcRect l="27330" t="259" r="15493"/>
          <a:stretch>
            <a:fillRect/>
          </a:stretch>
        </p:blipFill>
        <p:spPr>
          <a:xfrm>
            <a:off x="-424160" y="2636821"/>
            <a:ext cx="908255" cy="1584357"/>
          </a:xfrm>
          <a:prstGeom prst="rect">
            <a:avLst/>
          </a:prstGeom>
        </p:spPr>
      </p:pic>
      <p:sp>
        <p:nvSpPr>
          <p:cNvPr id="22" name="文本框 21"/>
          <p:cNvSpPr txBox="1"/>
          <p:nvPr/>
        </p:nvSpPr>
        <p:spPr>
          <a:xfrm>
            <a:off x="4965427" y="3023944"/>
            <a:ext cx="2261146" cy="707886"/>
          </a:xfrm>
          <a:prstGeom prst="rect">
            <a:avLst/>
          </a:prstGeom>
          <a:noFill/>
        </p:spPr>
        <p:txBody>
          <a:bodyPr wrap="square" rtlCol="0">
            <a:spAutoFit/>
          </a:bodyPr>
          <a:lstStyle/>
          <a:p>
            <a:pPr algn="dist"/>
            <a:r>
              <a:rPr lang="zh-CN" altLang="en-US" sz="4000" b="1">
                <a:solidFill>
                  <a:schemeClr val="tx1">
                    <a:lumMod val="85000"/>
                    <a:lumOff val="15000"/>
                  </a:schemeClr>
                </a:solidFill>
                <a:latin typeface="方正静蕾简体" panose="02000000000000000000" pitchFamily="2" charset="-122"/>
                <a:ea typeface="方正静蕾简体" panose="02000000000000000000" pitchFamily="2" charset="-122"/>
              </a:rPr>
              <a:t>第一章</a:t>
            </a:r>
            <a:endParaRPr lang="zh-CN" altLang="en-US" sz="4000" b="1">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nvGrpSpPr>
          <p:cNvPr id="3" name="组合 2"/>
          <p:cNvGrpSpPr/>
          <p:nvPr/>
        </p:nvGrpSpPr>
        <p:grpSpPr>
          <a:xfrm>
            <a:off x="3460481" y="205550"/>
            <a:ext cx="5174753" cy="2530401"/>
            <a:chOff x="2909992" y="151231"/>
            <a:chExt cx="6270709" cy="3066312"/>
          </a:xfrm>
        </p:grpSpPr>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10951" y="253943"/>
              <a:ext cx="1462891" cy="1462891"/>
            </a:xfrm>
            <a:prstGeom prst="rect">
              <a:avLst/>
            </a:prstGeom>
          </p:spPr>
        </p:pic>
        <p:pic>
          <p:nvPicPr>
            <p:cNvPr id="7" name="图片 6"/>
            <p:cNvPicPr>
              <a:picLocks noChangeAspect="1"/>
            </p:cNvPicPr>
            <p:nvPr/>
          </p:nvPicPr>
          <p:blipFill rotWithShape="1">
            <a:blip r:embed="rId4" cstate="print">
              <a:extLst>
                <a:ext uri="{28A0092B-C50C-407E-A947-70E740481C1C}">
                  <a14:useLocalDpi xmlns:a14="http://schemas.microsoft.com/office/drawing/2010/main" val="0"/>
                </a:ext>
              </a:extLst>
            </a:blip>
            <a:srcRect t="13104" r="1623" b="18167"/>
            <a:stretch>
              <a:fillRect/>
            </a:stretch>
          </p:blipFill>
          <p:spPr>
            <a:xfrm flipH="1">
              <a:off x="3097106" y="1161324"/>
              <a:ext cx="2206885" cy="1571555"/>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08927" y="2272346"/>
              <a:ext cx="945197" cy="945197"/>
            </a:xfrm>
            <a:prstGeom prst="rect">
              <a:avLst/>
            </a:prstGeom>
          </p:spPr>
        </p:pic>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570596" y="1000702"/>
              <a:ext cx="1050807" cy="1050807"/>
            </a:xfrm>
            <a:prstGeom prst="rect">
              <a:avLst/>
            </a:prstGeom>
          </p:spPr>
        </p:pic>
        <p:pic>
          <p:nvPicPr>
            <p:cNvPr id="14" name="图片 13"/>
            <p:cNvPicPr>
              <a:picLocks noChangeAspect="1"/>
            </p:cNvPicPr>
            <p:nvPr/>
          </p:nvPicPr>
          <p:blipFill>
            <a:blip r:embed="rId7"/>
            <a:stretch>
              <a:fillRect/>
            </a:stretch>
          </p:blipFill>
          <p:spPr>
            <a:xfrm rot="10800000">
              <a:off x="8273842" y="628673"/>
              <a:ext cx="906859" cy="602032"/>
            </a:xfrm>
            <a:prstGeom prst="rect">
              <a:avLst/>
            </a:prstGeom>
          </p:spPr>
        </p:pic>
        <p:pic>
          <p:nvPicPr>
            <p:cNvPr id="17" name="图片 16"/>
            <p:cNvPicPr>
              <a:picLocks noChangeAspect="1"/>
            </p:cNvPicPr>
            <p:nvPr/>
          </p:nvPicPr>
          <p:blipFill rotWithShape="1">
            <a:blip r:embed="rId8"/>
            <a:srcRect l="5863" t="2873"/>
            <a:stretch>
              <a:fillRect/>
            </a:stretch>
          </p:blipFill>
          <p:spPr>
            <a:xfrm>
              <a:off x="6701489" y="1716834"/>
              <a:ext cx="1142787" cy="460533"/>
            </a:xfrm>
            <a:prstGeom prst="rect">
              <a:avLst/>
            </a:prstGeom>
          </p:spPr>
        </p:pic>
        <p:pic>
          <p:nvPicPr>
            <p:cNvPr id="23" name="图片 22"/>
            <p:cNvPicPr>
              <a:picLocks noChangeAspect="1"/>
            </p:cNvPicPr>
            <p:nvPr/>
          </p:nvPicPr>
          <p:blipFill rotWithShape="1">
            <a:blip r:embed="rId8"/>
            <a:srcRect l="5863" t="2873"/>
            <a:stretch>
              <a:fillRect/>
            </a:stretch>
          </p:blipFill>
          <p:spPr>
            <a:xfrm rot="10800000">
              <a:off x="4373078" y="590372"/>
              <a:ext cx="1142787" cy="460533"/>
            </a:xfrm>
            <a:prstGeom prst="rect">
              <a:avLst/>
            </a:prstGeom>
          </p:spPr>
        </p:pic>
        <p:pic>
          <p:nvPicPr>
            <p:cNvPr id="24" name="图片 23"/>
            <p:cNvPicPr>
              <a:picLocks noChangeAspect="1"/>
            </p:cNvPicPr>
            <p:nvPr/>
          </p:nvPicPr>
          <p:blipFill>
            <a:blip r:embed="rId9"/>
            <a:stretch>
              <a:fillRect/>
            </a:stretch>
          </p:blipFill>
          <p:spPr>
            <a:xfrm>
              <a:off x="2909992" y="151231"/>
              <a:ext cx="912208" cy="954884"/>
            </a:xfrm>
            <a:prstGeom prst="rect">
              <a:avLst/>
            </a:prstGeom>
          </p:spPr>
        </p:pic>
      </p:grpSp>
      <p:sp>
        <p:nvSpPr>
          <p:cNvPr id="26" name="文本框 25"/>
          <p:cNvSpPr txBox="1"/>
          <p:nvPr/>
        </p:nvSpPr>
        <p:spPr>
          <a:xfrm>
            <a:off x="4213259" y="4221178"/>
            <a:ext cx="3818491" cy="584775"/>
          </a:xfrm>
          <a:prstGeom prst="rect">
            <a:avLst/>
          </a:prstGeom>
          <a:noFill/>
        </p:spPr>
        <p:txBody>
          <a:bodyPr wrap="square" rtlCol="0">
            <a:spAutoFit/>
          </a:bodyPr>
          <a:lstStyle/>
          <a:p>
            <a:pPr algn="dist"/>
            <a:r>
              <a:rPr lang="zh-CN" altLang="en-US" sz="3200" b="1" smtClean="0">
                <a:solidFill>
                  <a:schemeClr val="tx1">
                    <a:lumMod val="95000"/>
                    <a:lumOff val="5000"/>
                  </a:schemeClr>
                </a:solidFill>
                <a:latin typeface="方正静蕾简体" panose="02000000000000000000" pitchFamily="2" charset="-122"/>
                <a:ea typeface="方正静蕾简体" panose="02000000000000000000" pitchFamily="2" charset="-122"/>
              </a:rPr>
              <a:t>请</a:t>
            </a:r>
            <a:r>
              <a:rPr lang="zh-CN" altLang="en-US" sz="32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在此</a:t>
            </a:r>
            <a:r>
              <a:rPr lang="zh-CN" altLang="en-US" sz="3200" b="1" dirty="0" smtClean="0">
                <a:solidFill>
                  <a:srgbClr val="E9C12E"/>
                </a:solidFill>
                <a:latin typeface="方正静蕾简体" panose="02000000000000000000" pitchFamily="2" charset="-122"/>
                <a:ea typeface="方正静蕾简体" panose="02000000000000000000" pitchFamily="2" charset="-122"/>
              </a:rPr>
              <a:t>输入</a:t>
            </a:r>
            <a:r>
              <a:rPr lang="zh-CN" altLang="en-US" sz="32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小标题</a:t>
            </a:r>
            <a:endParaRPr lang="zh-CN" altLang="en-US" sz="32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28A0092B-C50C-407E-A947-70E740481C1C}">
                <a14:useLocalDpi xmlns:a14="http://schemas.microsoft.com/office/drawing/2010/main" val="0"/>
              </a:ext>
            </a:extLst>
          </a:blip>
          <a:srcRect t="13104" r="1623" b="18167"/>
          <a:stretch>
            <a:fillRect/>
          </a:stretch>
        </p:blipFill>
        <p:spPr>
          <a:xfrm flipH="1">
            <a:off x="10293790" y="5591859"/>
            <a:ext cx="1543080" cy="1098850"/>
          </a:xfrm>
          <a:prstGeom prst="rect">
            <a:avLst/>
          </a:prstGeom>
        </p:spPr>
      </p:pic>
      <p:pic>
        <p:nvPicPr>
          <p:cNvPr id="24" name="图片 23"/>
          <p:cNvPicPr>
            <a:picLocks noChangeAspect="1"/>
          </p:cNvPicPr>
          <p:nvPr/>
        </p:nvPicPr>
        <p:blipFill>
          <a:blip r:embed="rId2"/>
          <a:stretch>
            <a:fillRect/>
          </a:stretch>
        </p:blipFill>
        <p:spPr>
          <a:xfrm>
            <a:off x="90535" y="91947"/>
            <a:ext cx="722220" cy="756007"/>
          </a:xfrm>
          <a:prstGeom prst="rect">
            <a:avLst/>
          </a:prstGeom>
        </p:spPr>
      </p:pic>
      <p:sp>
        <p:nvSpPr>
          <p:cNvPr id="18" name="文本框 17"/>
          <p:cNvSpPr txBox="1"/>
          <p:nvPr/>
        </p:nvSpPr>
        <p:spPr>
          <a:xfrm>
            <a:off x="2644692" y="3864530"/>
            <a:ext cx="1158875" cy="584775"/>
          </a:xfrm>
          <a:prstGeom prst="rect">
            <a:avLst/>
          </a:prstGeom>
          <a:noFill/>
        </p:spPr>
        <p:txBody>
          <a:bodyPr wrap="square" rtlCol="0">
            <a:spAutoFit/>
          </a:bodyPr>
          <a:lstStyle/>
          <a:p>
            <a:r>
              <a:rPr lang="en-US" altLang="zh-CN" sz="3200" b="1" dirty="0" smtClean="0">
                <a:solidFill>
                  <a:schemeClr val="tx1">
                    <a:lumMod val="75000"/>
                    <a:lumOff val="25000"/>
                  </a:schemeClr>
                </a:solidFill>
                <a:latin typeface="方正静蕾简体" panose="02000000000000000000" pitchFamily="2" charset="-122"/>
                <a:ea typeface="方正静蕾简体" panose="02000000000000000000" pitchFamily="2" charset="-122"/>
              </a:rPr>
              <a:t>step1</a:t>
            </a:r>
            <a:endParaRPr lang="zh-CN" altLang="en-US" sz="32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19" name="文本框 18"/>
          <p:cNvSpPr txBox="1"/>
          <p:nvPr/>
        </p:nvSpPr>
        <p:spPr>
          <a:xfrm>
            <a:off x="5594267" y="3864530"/>
            <a:ext cx="1158875" cy="584775"/>
          </a:xfrm>
          <a:prstGeom prst="rect">
            <a:avLst/>
          </a:prstGeom>
          <a:noFill/>
        </p:spPr>
        <p:txBody>
          <a:bodyPr wrap="square" rtlCol="0">
            <a:spAutoFit/>
          </a:bodyPr>
          <a:lstStyle/>
          <a:p>
            <a:r>
              <a:rPr lang="en-US" altLang="zh-CN" sz="3200" b="1" smtClean="0">
                <a:solidFill>
                  <a:schemeClr val="tx1">
                    <a:lumMod val="75000"/>
                    <a:lumOff val="25000"/>
                  </a:schemeClr>
                </a:solidFill>
                <a:latin typeface="方正静蕾简体" panose="02000000000000000000" pitchFamily="2" charset="-122"/>
                <a:ea typeface="方正静蕾简体" panose="02000000000000000000" pitchFamily="2" charset="-122"/>
              </a:rPr>
              <a:t>step2</a:t>
            </a:r>
            <a:endParaRPr lang="zh-CN" altLang="en-US" sz="32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20" name="文本框 19"/>
          <p:cNvSpPr txBox="1"/>
          <p:nvPr/>
        </p:nvSpPr>
        <p:spPr>
          <a:xfrm>
            <a:off x="8550165" y="3864530"/>
            <a:ext cx="1158875" cy="584775"/>
          </a:xfrm>
          <a:prstGeom prst="rect">
            <a:avLst/>
          </a:prstGeom>
          <a:noFill/>
        </p:spPr>
        <p:txBody>
          <a:bodyPr wrap="square" rtlCol="0">
            <a:spAutoFit/>
          </a:bodyPr>
          <a:lstStyle/>
          <a:p>
            <a:r>
              <a:rPr lang="en-US" altLang="zh-CN" sz="3200" b="1" dirty="0" smtClean="0">
                <a:solidFill>
                  <a:schemeClr val="tx1">
                    <a:lumMod val="75000"/>
                    <a:lumOff val="25000"/>
                  </a:schemeClr>
                </a:solidFill>
                <a:latin typeface="方正静蕾简体" panose="02000000000000000000" pitchFamily="2" charset="-122"/>
                <a:ea typeface="方正静蕾简体" panose="02000000000000000000" pitchFamily="2" charset="-122"/>
              </a:rPr>
              <a:t>step3</a:t>
            </a:r>
            <a:endParaRPr lang="zh-CN" altLang="en-US" sz="32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21" name="文本框 20"/>
          <p:cNvSpPr txBox="1"/>
          <p:nvPr/>
        </p:nvSpPr>
        <p:spPr>
          <a:xfrm>
            <a:off x="2084437" y="4418581"/>
            <a:ext cx="2107935" cy="1077218"/>
          </a:xfrm>
          <a:prstGeom prst="rect">
            <a:avLst/>
          </a:prstGeom>
          <a:noFill/>
        </p:spPr>
        <p:txBody>
          <a:bodyPr wrap="square" rtlCol="0">
            <a:spAutoFit/>
          </a:bodyPr>
          <a:lstStyle/>
          <a:p>
            <a:pPr algn="ct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请在这里输入文字请在这里输入文字请在这里输入文字</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请在这里输入</a:t>
            </a: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a:t>
            </a:r>
            <a:endPar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25" name="文本框 24"/>
          <p:cNvSpPr txBox="1"/>
          <p:nvPr/>
        </p:nvSpPr>
        <p:spPr>
          <a:xfrm>
            <a:off x="5050554" y="4418581"/>
            <a:ext cx="2107935" cy="1077218"/>
          </a:xfrm>
          <a:prstGeom prst="rect">
            <a:avLst/>
          </a:prstGeom>
          <a:noFill/>
        </p:spPr>
        <p:txBody>
          <a:bodyPr wrap="square" rtlCol="0">
            <a:spAutoFit/>
          </a:bodyPr>
          <a:lstStyle/>
          <a:p>
            <a:pPr algn="ct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请在这里输入文字请在这里输入文字请在这里输入文字</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请在这里</a:t>
            </a:r>
            <a:r>
              <a:rPr lang="zh-CN" altLang="en-US" sz="1600">
                <a:solidFill>
                  <a:schemeClr val="tx1">
                    <a:lumMod val="75000"/>
                    <a:lumOff val="25000"/>
                  </a:schemeClr>
                </a:solidFill>
                <a:latin typeface="方正静蕾简体" panose="02000000000000000000" pitchFamily="2" charset="-122"/>
                <a:ea typeface="方正静蕾简体" panose="02000000000000000000" pitchFamily="2" charset="-122"/>
              </a:rPr>
              <a:t>输入</a:t>
            </a:r>
            <a:r>
              <a:rPr lang="zh-CN" altLang="en-US" sz="1600" smtClean="0">
                <a:solidFill>
                  <a:schemeClr val="tx1">
                    <a:lumMod val="75000"/>
                    <a:lumOff val="25000"/>
                  </a:schemeClr>
                </a:solidFill>
                <a:latin typeface="方正静蕾简体" panose="02000000000000000000" pitchFamily="2" charset="-122"/>
                <a:ea typeface="方正静蕾简体" panose="02000000000000000000" pitchFamily="2" charset="-122"/>
              </a:rPr>
              <a:t>文字</a:t>
            </a:r>
            <a:endParaRPr lang="zh-CN" altLang="en-US" sz="160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27" name="文本框 26"/>
          <p:cNvSpPr txBox="1"/>
          <p:nvPr/>
        </p:nvSpPr>
        <p:spPr>
          <a:xfrm>
            <a:off x="8075634" y="4418581"/>
            <a:ext cx="2107935" cy="1077218"/>
          </a:xfrm>
          <a:prstGeom prst="rect">
            <a:avLst/>
          </a:prstGeom>
          <a:noFill/>
        </p:spPr>
        <p:txBody>
          <a:bodyPr wrap="square" rtlCol="0">
            <a:spAutoFit/>
          </a:bodyPr>
          <a:lstStyle/>
          <a:p>
            <a:pPr algn="ct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请在这里输入文字请在这里输入文字请在这里输入文字</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请在这里</a:t>
            </a:r>
            <a:r>
              <a:rPr lang="zh-CN" altLang="en-US" sz="1600">
                <a:solidFill>
                  <a:schemeClr val="tx1">
                    <a:lumMod val="75000"/>
                    <a:lumOff val="25000"/>
                  </a:schemeClr>
                </a:solidFill>
                <a:latin typeface="方正静蕾简体" panose="02000000000000000000" pitchFamily="2" charset="-122"/>
                <a:ea typeface="方正静蕾简体" panose="02000000000000000000" pitchFamily="2" charset="-122"/>
              </a:rPr>
              <a:t>输入</a:t>
            </a:r>
            <a:r>
              <a:rPr lang="zh-CN" altLang="en-US" sz="1600" smtClean="0">
                <a:solidFill>
                  <a:schemeClr val="tx1">
                    <a:lumMod val="75000"/>
                    <a:lumOff val="25000"/>
                  </a:schemeClr>
                </a:solidFill>
                <a:latin typeface="方正静蕾简体" panose="02000000000000000000" pitchFamily="2" charset="-122"/>
                <a:ea typeface="方正静蕾简体" panose="02000000000000000000" pitchFamily="2" charset="-122"/>
              </a:rPr>
              <a:t>文字</a:t>
            </a:r>
            <a:endParaRPr lang="zh-CN" altLang="en-US" sz="160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28" name="Freeform 5"/>
          <p:cNvSpPr/>
          <p:nvPr/>
        </p:nvSpPr>
        <p:spPr bwMode="auto">
          <a:xfrm rot="5844680">
            <a:off x="4328488" y="2651924"/>
            <a:ext cx="675370" cy="687388"/>
          </a:xfrm>
          <a:custGeom>
            <a:avLst/>
            <a:gdLst>
              <a:gd name="T0" fmla="*/ 79 w 188"/>
              <a:gd name="T1" fmla="*/ 206 h 211"/>
              <a:gd name="T2" fmla="*/ 87 w 188"/>
              <a:gd name="T3" fmla="*/ 206 h 211"/>
              <a:gd name="T4" fmla="*/ 80 w 188"/>
              <a:gd name="T5" fmla="*/ 146 h 211"/>
              <a:gd name="T6" fmla="*/ 68 w 188"/>
              <a:gd name="T7" fmla="*/ 103 h 211"/>
              <a:gd name="T8" fmla="*/ 16 w 188"/>
              <a:gd name="T9" fmla="*/ 115 h 211"/>
              <a:gd name="T10" fmla="*/ 72 w 188"/>
              <a:gd name="T11" fmla="*/ 12 h 211"/>
              <a:gd name="T12" fmla="*/ 163 w 188"/>
              <a:gd name="T13" fmla="*/ 98 h 211"/>
              <a:gd name="T14" fmla="*/ 115 w 188"/>
              <a:gd name="T15" fmla="*/ 100 h 211"/>
              <a:gd name="T16" fmla="*/ 89 w 188"/>
              <a:gd name="T17" fmla="*/ 106 h 211"/>
              <a:gd name="T18" fmla="*/ 138 w 188"/>
              <a:gd name="T19" fmla="*/ 183 h 211"/>
              <a:gd name="T20" fmla="*/ 92 w 188"/>
              <a:gd name="T21" fmla="*/ 196 h 211"/>
              <a:gd name="T22" fmla="*/ 122 w 188"/>
              <a:gd name="T23" fmla="*/ 195 h 211"/>
              <a:gd name="T24" fmla="*/ 139 w 188"/>
              <a:gd name="T25" fmla="*/ 164 h 211"/>
              <a:gd name="T26" fmla="*/ 102 w 188"/>
              <a:gd name="T27" fmla="*/ 108 h 211"/>
              <a:gd name="T28" fmla="*/ 162 w 188"/>
              <a:gd name="T29" fmla="*/ 106 h 211"/>
              <a:gd name="T30" fmla="*/ 160 w 188"/>
              <a:gd name="T31" fmla="*/ 84 h 211"/>
              <a:gd name="T32" fmla="*/ 116 w 188"/>
              <a:gd name="T33" fmla="*/ 44 h 211"/>
              <a:gd name="T34" fmla="*/ 70 w 188"/>
              <a:gd name="T35" fmla="*/ 1 h 211"/>
              <a:gd name="T36" fmla="*/ 28 w 188"/>
              <a:gd name="T37" fmla="*/ 87 h 211"/>
              <a:gd name="T38" fmla="*/ 1 w 188"/>
              <a:gd name="T39" fmla="*/ 119 h 211"/>
              <a:gd name="T40" fmla="*/ 64 w 188"/>
              <a:gd name="T41" fmla="*/ 112 h 211"/>
              <a:gd name="T42" fmla="*/ 79 w 188"/>
              <a:gd name="T43" fmla="*/ 20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8" h="211">
                <a:moveTo>
                  <a:pt x="79" y="206"/>
                </a:moveTo>
                <a:cubicBezTo>
                  <a:pt x="79" y="211"/>
                  <a:pt x="87" y="211"/>
                  <a:pt x="87" y="206"/>
                </a:cubicBezTo>
                <a:cubicBezTo>
                  <a:pt x="87" y="186"/>
                  <a:pt x="84" y="165"/>
                  <a:pt x="80" y="146"/>
                </a:cubicBezTo>
                <a:cubicBezTo>
                  <a:pt x="79" y="138"/>
                  <a:pt x="76" y="106"/>
                  <a:pt x="68" y="103"/>
                </a:cubicBezTo>
                <a:cubicBezTo>
                  <a:pt x="60" y="100"/>
                  <a:pt x="27" y="115"/>
                  <a:pt x="16" y="115"/>
                </a:cubicBezTo>
                <a:cubicBezTo>
                  <a:pt x="45" y="88"/>
                  <a:pt x="54" y="46"/>
                  <a:pt x="72" y="12"/>
                </a:cubicBezTo>
                <a:cubicBezTo>
                  <a:pt x="100" y="43"/>
                  <a:pt x="132" y="70"/>
                  <a:pt x="163" y="98"/>
                </a:cubicBezTo>
                <a:cubicBezTo>
                  <a:pt x="147" y="98"/>
                  <a:pt x="131" y="100"/>
                  <a:pt x="115" y="100"/>
                </a:cubicBezTo>
                <a:cubicBezTo>
                  <a:pt x="113" y="100"/>
                  <a:pt x="80" y="96"/>
                  <a:pt x="89" y="106"/>
                </a:cubicBezTo>
                <a:cubicBezTo>
                  <a:pt x="110" y="128"/>
                  <a:pt x="128" y="153"/>
                  <a:pt x="138" y="183"/>
                </a:cubicBezTo>
                <a:cubicBezTo>
                  <a:pt x="129" y="185"/>
                  <a:pt x="96" y="188"/>
                  <a:pt x="92" y="196"/>
                </a:cubicBezTo>
                <a:cubicBezTo>
                  <a:pt x="85" y="207"/>
                  <a:pt x="121" y="196"/>
                  <a:pt x="122" y="195"/>
                </a:cubicBezTo>
                <a:cubicBezTo>
                  <a:pt x="147" y="189"/>
                  <a:pt x="150" y="189"/>
                  <a:pt x="139" y="164"/>
                </a:cubicBezTo>
                <a:cubicBezTo>
                  <a:pt x="130" y="143"/>
                  <a:pt x="117" y="125"/>
                  <a:pt x="102" y="108"/>
                </a:cubicBezTo>
                <a:cubicBezTo>
                  <a:pt x="122" y="109"/>
                  <a:pt x="142" y="106"/>
                  <a:pt x="162" y="106"/>
                </a:cubicBezTo>
                <a:cubicBezTo>
                  <a:pt x="188" y="106"/>
                  <a:pt x="173" y="96"/>
                  <a:pt x="160" y="84"/>
                </a:cubicBezTo>
                <a:cubicBezTo>
                  <a:pt x="145" y="71"/>
                  <a:pt x="130" y="58"/>
                  <a:pt x="116" y="44"/>
                </a:cubicBezTo>
                <a:cubicBezTo>
                  <a:pt x="109" y="38"/>
                  <a:pt x="79" y="0"/>
                  <a:pt x="70" y="1"/>
                </a:cubicBezTo>
                <a:cubicBezTo>
                  <a:pt x="57" y="3"/>
                  <a:pt x="35" y="75"/>
                  <a:pt x="28" y="87"/>
                </a:cubicBezTo>
                <a:cubicBezTo>
                  <a:pt x="24" y="93"/>
                  <a:pt x="0" y="115"/>
                  <a:pt x="1" y="119"/>
                </a:cubicBezTo>
                <a:cubicBezTo>
                  <a:pt x="4" y="133"/>
                  <a:pt x="56" y="116"/>
                  <a:pt x="64" y="112"/>
                </a:cubicBezTo>
                <a:cubicBezTo>
                  <a:pt x="73" y="141"/>
                  <a:pt x="79" y="179"/>
                  <a:pt x="79" y="206"/>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29" name="Freeform 5"/>
          <p:cNvSpPr/>
          <p:nvPr/>
        </p:nvSpPr>
        <p:spPr bwMode="auto">
          <a:xfrm rot="5844680">
            <a:off x="7205184" y="2651925"/>
            <a:ext cx="675370" cy="687388"/>
          </a:xfrm>
          <a:custGeom>
            <a:avLst/>
            <a:gdLst>
              <a:gd name="T0" fmla="*/ 79 w 188"/>
              <a:gd name="T1" fmla="*/ 206 h 211"/>
              <a:gd name="T2" fmla="*/ 87 w 188"/>
              <a:gd name="T3" fmla="*/ 206 h 211"/>
              <a:gd name="T4" fmla="*/ 80 w 188"/>
              <a:gd name="T5" fmla="*/ 146 h 211"/>
              <a:gd name="T6" fmla="*/ 68 w 188"/>
              <a:gd name="T7" fmla="*/ 103 h 211"/>
              <a:gd name="T8" fmla="*/ 16 w 188"/>
              <a:gd name="T9" fmla="*/ 115 h 211"/>
              <a:gd name="T10" fmla="*/ 72 w 188"/>
              <a:gd name="T11" fmla="*/ 12 h 211"/>
              <a:gd name="T12" fmla="*/ 163 w 188"/>
              <a:gd name="T13" fmla="*/ 98 h 211"/>
              <a:gd name="T14" fmla="*/ 115 w 188"/>
              <a:gd name="T15" fmla="*/ 100 h 211"/>
              <a:gd name="T16" fmla="*/ 89 w 188"/>
              <a:gd name="T17" fmla="*/ 106 h 211"/>
              <a:gd name="T18" fmla="*/ 138 w 188"/>
              <a:gd name="T19" fmla="*/ 183 h 211"/>
              <a:gd name="T20" fmla="*/ 92 w 188"/>
              <a:gd name="T21" fmla="*/ 196 h 211"/>
              <a:gd name="T22" fmla="*/ 122 w 188"/>
              <a:gd name="T23" fmla="*/ 195 h 211"/>
              <a:gd name="T24" fmla="*/ 139 w 188"/>
              <a:gd name="T25" fmla="*/ 164 h 211"/>
              <a:gd name="T26" fmla="*/ 102 w 188"/>
              <a:gd name="T27" fmla="*/ 108 h 211"/>
              <a:gd name="T28" fmla="*/ 162 w 188"/>
              <a:gd name="T29" fmla="*/ 106 h 211"/>
              <a:gd name="T30" fmla="*/ 160 w 188"/>
              <a:gd name="T31" fmla="*/ 84 h 211"/>
              <a:gd name="T32" fmla="*/ 116 w 188"/>
              <a:gd name="T33" fmla="*/ 44 h 211"/>
              <a:gd name="T34" fmla="*/ 70 w 188"/>
              <a:gd name="T35" fmla="*/ 1 h 211"/>
              <a:gd name="T36" fmla="*/ 28 w 188"/>
              <a:gd name="T37" fmla="*/ 87 h 211"/>
              <a:gd name="T38" fmla="*/ 1 w 188"/>
              <a:gd name="T39" fmla="*/ 119 h 211"/>
              <a:gd name="T40" fmla="*/ 64 w 188"/>
              <a:gd name="T41" fmla="*/ 112 h 211"/>
              <a:gd name="T42" fmla="*/ 79 w 188"/>
              <a:gd name="T43" fmla="*/ 20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8" h="211">
                <a:moveTo>
                  <a:pt x="79" y="206"/>
                </a:moveTo>
                <a:cubicBezTo>
                  <a:pt x="79" y="211"/>
                  <a:pt x="87" y="211"/>
                  <a:pt x="87" y="206"/>
                </a:cubicBezTo>
                <a:cubicBezTo>
                  <a:pt x="87" y="186"/>
                  <a:pt x="84" y="165"/>
                  <a:pt x="80" y="146"/>
                </a:cubicBezTo>
                <a:cubicBezTo>
                  <a:pt x="79" y="138"/>
                  <a:pt x="76" y="106"/>
                  <a:pt x="68" y="103"/>
                </a:cubicBezTo>
                <a:cubicBezTo>
                  <a:pt x="60" y="100"/>
                  <a:pt x="27" y="115"/>
                  <a:pt x="16" y="115"/>
                </a:cubicBezTo>
                <a:cubicBezTo>
                  <a:pt x="45" y="88"/>
                  <a:pt x="54" y="46"/>
                  <a:pt x="72" y="12"/>
                </a:cubicBezTo>
                <a:cubicBezTo>
                  <a:pt x="100" y="43"/>
                  <a:pt x="132" y="70"/>
                  <a:pt x="163" y="98"/>
                </a:cubicBezTo>
                <a:cubicBezTo>
                  <a:pt x="147" y="98"/>
                  <a:pt x="131" y="100"/>
                  <a:pt x="115" y="100"/>
                </a:cubicBezTo>
                <a:cubicBezTo>
                  <a:pt x="113" y="100"/>
                  <a:pt x="80" y="96"/>
                  <a:pt x="89" y="106"/>
                </a:cubicBezTo>
                <a:cubicBezTo>
                  <a:pt x="110" y="128"/>
                  <a:pt x="128" y="153"/>
                  <a:pt x="138" y="183"/>
                </a:cubicBezTo>
                <a:cubicBezTo>
                  <a:pt x="129" y="185"/>
                  <a:pt x="96" y="188"/>
                  <a:pt x="92" y="196"/>
                </a:cubicBezTo>
                <a:cubicBezTo>
                  <a:pt x="85" y="207"/>
                  <a:pt x="121" y="196"/>
                  <a:pt x="122" y="195"/>
                </a:cubicBezTo>
                <a:cubicBezTo>
                  <a:pt x="147" y="189"/>
                  <a:pt x="150" y="189"/>
                  <a:pt x="139" y="164"/>
                </a:cubicBezTo>
                <a:cubicBezTo>
                  <a:pt x="130" y="143"/>
                  <a:pt x="117" y="125"/>
                  <a:pt x="102" y="108"/>
                </a:cubicBezTo>
                <a:cubicBezTo>
                  <a:pt x="122" y="109"/>
                  <a:pt x="142" y="106"/>
                  <a:pt x="162" y="106"/>
                </a:cubicBezTo>
                <a:cubicBezTo>
                  <a:pt x="188" y="106"/>
                  <a:pt x="173" y="96"/>
                  <a:pt x="160" y="84"/>
                </a:cubicBezTo>
                <a:cubicBezTo>
                  <a:pt x="145" y="71"/>
                  <a:pt x="130" y="58"/>
                  <a:pt x="116" y="44"/>
                </a:cubicBezTo>
                <a:cubicBezTo>
                  <a:pt x="109" y="38"/>
                  <a:pt x="79" y="0"/>
                  <a:pt x="70" y="1"/>
                </a:cubicBezTo>
                <a:cubicBezTo>
                  <a:pt x="57" y="3"/>
                  <a:pt x="35" y="75"/>
                  <a:pt x="28" y="87"/>
                </a:cubicBezTo>
                <a:cubicBezTo>
                  <a:pt x="24" y="93"/>
                  <a:pt x="0" y="115"/>
                  <a:pt x="1" y="119"/>
                </a:cubicBezTo>
                <a:cubicBezTo>
                  <a:pt x="4" y="133"/>
                  <a:pt x="56" y="116"/>
                  <a:pt x="64" y="112"/>
                </a:cubicBezTo>
                <a:cubicBezTo>
                  <a:pt x="73" y="141"/>
                  <a:pt x="79" y="179"/>
                  <a:pt x="79" y="206"/>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grpSp>
        <p:nvGrpSpPr>
          <p:cNvPr id="30" name="Group 4"/>
          <p:cNvGrpSpPr>
            <a:grpSpLocks noChangeAspect="1"/>
          </p:cNvGrpSpPr>
          <p:nvPr/>
        </p:nvGrpSpPr>
        <p:grpSpPr bwMode="auto">
          <a:xfrm>
            <a:off x="2547938" y="2378075"/>
            <a:ext cx="1168400" cy="1168400"/>
            <a:chOff x="1605" y="1498"/>
            <a:chExt cx="736" cy="736"/>
          </a:xfrm>
          <a:solidFill>
            <a:schemeClr val="tx1">
              <a:lumMod val="85000"/>
              <a:lumOff val="15000"/>
            </a:schemeClr>
          </a:solidFill>
        </p:grpSpPr>
        <p:sp>
          <p:nvSpPr>
            <p:cNvPr id="31" name="Freeform 5"/>
            <p:cNvSpPr>
              <a:spLocks noEditPoints="1"/>
            </p:cNvSpPr>
            <p:nvPr/>
          </p:nvSpPr>
          <p:spPr bwMode="auto">
            <a:xfrm>
              <a:off x="1605" y="1498"/>
              <a:ext cx="736" cy="736"/>
            </a:xfrm>
            <a:custGeom>
              <a:avLst/>
              <a:gdLst>
                <a:gd name="T0" fmla="*/ 88 w 176"/>
                <a:gd name="T1" fmla="*/ 176 h 176"/>
                <a:gd name="T2" fmla="*/ 0 w 176"/>
                <a:gd name="T3" fmla="*/ 88 h 176"/>
                <a:gd name="T4" fmla="*/ 88 w 176"/>
                <a:gd name="T5" fmla="*/ 0 h 176"/>
                <a:gd name="T6" fmla="*/ 176 w 176"/>
                <a:gd name="T7" fmla="*/ 88 h 176"/>
                <a:gd name="T8" fmla="*/ 88 w 176"/>
                <a:gd name="T9" fmla="*/ 176 h 176"/>
                <a:gd name="T10" fmla="*/ 88 w 176"/>
                <a:gd name="T11" fmla="*/ 8 h 176"/>
                <a:gd name="T12" fmla="*/ 8 w 176"/>
                <a:gd name="T13" fmla="*/ 88 h 176"/>
                <a:gd name="T14" fmla="*/ 88 w 176"/>
                <a:gd name="T15" fmla="*/ 168 h 176"/>
                <a:gd name="T16" fmla="*/ 168 w 176"/>
                <a:gd name="T17" fmla="*/ 88 h 176"/>
                <a:gd name="T18" fmla="*/ 88 w 176"/>
                <a:gd name="T19" fmla="*/ 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176"/>
                  </a:moveTo>
                  <a:cubicBezTo>
                    <a:pt x="39" y="176"/>
                    <a:pt x="0" y="137"/>
                    <a:pt x="0" y="88"/>
                  </a:cubicBezTo>
                  <a:cubicBezTo>
                    <a:pt x="0" y="40"/>
                    <a:pt x="39" y="0"/>
                    <a:pt x="88" y="0"/>
                  </a:cubicBezTo>
                  <a:cubicBezTo>
                    <a:pt x="136" y="0"/>
                    <a:pt x="176" y="40"/>
                    <a:pt x="176" y="88"/>
                  </a:cubicBezTo>
                  <a:cubicBezTo>
                    <a:pt x="176" y="137"/>
                    <a:pt x="136" y="176"/>
                    <a:pt x="88" y="176"/>
                  </a:cubicBezTo>
                  <a:close/>
                  <a:moveTo>
                    <a:pt x="88" y="8"/>
                  </a:moveTo>
                  <a:cubicBezTo>
                    <a:pt x="43" y="8"/>
                    <a:pt x="8" y="44"/>
                    <a:pt x="8" y="88"/>
                  </a:cubicBezTo>
                  <a:cubicBezTo>
                    <a:pt x="8" y="132"/>
                    <a:pt x="43" y="168"/>
                    <a:pt x="88" y="168"/>
                  </a:cubicBezTo>
                  <a:cubicBezTo>
                    <a:pt x="132" y="168"/>
                    <a:pt x="168" y="132"/>
                    <a:pt x="168" y="88"/>
                  </a:cubicBezTo>
                  <a:cubicBezTo>
                    <a:pt x="168" y="44"/>
                    <a:pt x="132" y="8"/>
                    <a:pt x="8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Oval 6"/>
            <p:cNvSpPr>
              <a:spLocks noChangeArrowheads="1"/>
            </p:cNvSpPr>
            <p:nvPr/>
          </p:nvSpPr>
          <p:spPr bwMode="auto">
            <a:xfrm>
              <a:off x="1806" y="1761"/>
              <a:ext cx="67" cy="6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Oval 7"/>
            <p:cNvSpPr>
              <a:spLocks noChangeArrowheads="1"/>
            </p:cNvSpPr>
            <p:nvPr/>
          </p:nvSpPr>
          <p:spPr bwMode="auto">
            <a:xfrm>
              <a:off x="2069" y="1761"/>
              <a:ext cx="67" cy="6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8"/>
            <p:cNvSpPr/>
            <p:nvPr/>
          </p:nvSpPr>
          <p:spPr bwMode="auto">
            <a:xfrm>
              <a:off x="1781" y="1920"/>
              <a:ext cx="372" cy="130"/>
            </a:xfrm>
            <a:custGeom>
              <a:avLst/>
              <a:gdLst>
                <a:gd name="T0" fmla="*/ 45 w 89"/>
                <a:gd name="T1" fmla="*/ 31 h 31"/>
                <a:gd name="T2" fmla="*/ 1 w 89"/>
                <a:gd name="T3" fmla="*/ 6 h 31"/>
                <a:gd name="T4" fmla="*/ 3 w 89"/>
                <a:gd name="T5" fmla="*/ 1 h 31"/>
                <a:gd name="T6" fmla="*/ 8 w 89"/>
                <a:gd name="T7" fmla="*/ 3 h 31"/>
                <a:gd name="T8" fmla="*/ 45 w 89"/>
                <a:gd name="T9" fmla="*/ 23 h 31"/>
                <a:gd name="T10" fmla="*/ 81 w 89"/>
                <a:gd name="T11" fmla="*/ 3 h 31"/>
                <a:gd name="T12" fmla="*/ 86 w 89"/>
                <a:gd name="T13" fmla="*/ 1 h 31"/>
                <a:gd name="T14" fmla="*/ 89 w 89"/>
                <a:gd name="T15" fmla="*/ 6 h 31"/>
                <a:gd name="T16" fmla="*/ 45 w 89"/>
                <a:gd name="T1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 h="31">
                  <a:moveTo>
                    <a:pt x="45" y="31"/>
                  </a:moveTo>
                  <a:cubicBezTo>
                    <a:pt x="24" y="31"/>
                    <a:pt x="7" y="21"/>
                    <a:pt x="1" y="6"/>
                  </a:cubicBezTo>
                  <a:cubicBezTo>
                    <a:pt x="0" y="4"/>
                    <a:pt x="1" y="2"/>
                    <a:pt x="3" y="1"/>
                  </a:cubicBezTo>
                  <a:cubicBezTo>
                    <a:pt x="5" y="0"/>
                    <a:pt x="7" y="1"/>
                    <a:pt x="8" y="3"/>
                  </a:cubicBezTo>
                  <a:cubicBezTo>
                    <a:pt x="13" y="15"/>
                    <a:pt x="28" y="23"/>
                    <a:pt x="45" y="23"/>
                  </a:cubicBezTo>
                  <a:cubicBezTo>
                    <a:pt x="61" y="23"/>
                    <a:pt x="76" y="15"/>
                    <a:pt x="81" y="3"/>
                  </a:cubicBezTo>
                  <a:cubicBezTo>
                    <a:pt x="82" y="1"/>
                    <a:pt x="84" y="0"/>
                    <a:pt x="86" y="1"/>
                  </a:cubicBezTo>
                  <a:cubicBezTo>
                    <a:pt x="88" y="2"/>
                    <a:pt x="89" y="4"/>
                    <a:pt x="89" y="6"/>
                  </a:cubicBezTo>
                  <a:cubicBezTo>
                    <a:pt x="82" y="21"/>
                    <a:pt x="65" y="31"/>
                    <a:pt x="45"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9"/>
            <p:cNvSpPr/>
            <p:nvPr/>
          </p:nvSpPr>
          <p:spPr bwMode="auto">
            <a:xfrm>
              <a:off x="1973" y="1979"/>
              <a:ext cx="146" cy="134"/>
            </a:xfrm>
            <a:custGeom>
              <a:avLst/>
              <a:gdLst>
                <a:gd name="T0" fmla="*/ 32 w 35"/>
                <a:gd name="T1" fmla="*/ 2 h 32"/>
                <a:gd name="T2" fmla="*/ 32 w 35"/>
                <a:gd name="T3" fmla="*/ 1 h 32"/>
                <a:gd name="T4" fmla="*/ 30 w 35"/>
                <a:gd name="T5" fmla="*/ 0 h 32"/>
                <a:gd name="T6" fmla="*/ 29 w 35"/>
                <a:gd name="T7" fmla="*/ 1 h 32"/>
                <a:gd name="T8" fmla="*/ 2 w 35"/>
                <a:gd name="T9" fmla="*/ 11 h 32"/>
                <a:gd name="T10" fmla="*/ 0 w 35"/>
                <a:gd name="T11" fmla="*/ 11 h 32"/>
                <a:gd name="T12" fmla="*/ 0 w 35"/>
                <a:gd name="T13" fmla="*/ 13 h 32"/>
                <a:gd name="T14" fmla="*/ 0 w 35"/>
                <a:gd name="T15" fmla="*/ 14 h 32"/>
                <a:gd name="T16" fmla="*/ 1 w 35"/>
                <a:gd name="T17" fmla="*/ 15 h 32"/>
                <a:gd name="T18" fmla="*/ 1 w 35"/>
                <a:gd name="T19" fmla="*/ 15 h 32"/>
                <a:gd name="T20" fmla="*/ 21 w 35"/>
                <a:gd name="T21" fmla="*/ 32 h 32"/>
                <a:gd name="T22" fmla="*/ 25 w 35"/>
                <a:gd name="T23" fmla="*/ 31 h 32"/>
                <a:gd name="T24" fmla="*/ 34 w 35"/>
                <a:gd name="T25" fmla="*/ 19 h 32"/>
                <a:gd name="T26" fmla="*/ 32 w 35"/>
                <a:gd name="T27" fmla="*/ 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2">
                  <a:moveTo>
                    <a:pt x="32" y="2"/>
                  </a:moveTo>
                  <a:cubicBezTo>
                    <a:pt x="32" y="2"/>
                    <a:pt x="32" y="2"/>
                    <a:pt x="32" y="1"/>
                  </a:cubicBezTo>
                  <a:cubicBezTo>
                    <a:pt x="32" y="1"/>
                    <a:pt x="31" y="0"/>
                    <a:pt x="30" y="0"/>
                  </a:cubicBezTo>
                  <a:cubicBezTo>
                    <a:pt x="30" y="0"/>
                    <a:pt x="29" y="0"/>
                    <a:pt x="29" y="1"/>
                  </a:cubicBezTo>
                  <a:cubicBezTo>
                    <a:pt x="22" y="6"/>
                    <a:pt x="12" y="10"/>
                    <a:pt x="2" y="11"/>
                  </a:cubicBezTo>
                  <a:cubicBezTo>
                    <a:pt x="1" y="11"/>
                    <a:pt x="1" y="11"/>
                    <a:pt x="0" y="11"/>
                  </a:cubicBezTo>
                  <a:cubicBezTo>
                    <a:pt x="0" y="12"/>
                    <a:pt x="0" y="13"/>
                    <a:pt x="0" y="13"/>
                  </a:cubicBezTo>
                  <a:cubicBezTo>
                    <a:pt x="0" y="14"/>
                    <a:pt x="0" y="14"/>
                    <a:pt x="0" y="14"/>
                  </a:cubicBezTo>
                  <a:cubicBezTo>
                    <a:pt x="0" y="14"/>
                    <a:pt x="1" y="14"/>
                    <a:pt x="1" y="15"/>
                  </a:cubicBezTo>
                  <a:cubicBezTo>
                    <a:pt x="1" y="15"/>
                    <a:pt x="1" y="15"/>
                    <a:pt x="1" y="15"/>
                  </a:cubicBezTo>
                  <a:cubicBezTo>
                    <a:pt x="5" y="25"/>
                    <a:pt x="13" y="32"/>
                    <a:pt x="21" y="32"/>
                  </a:cubicBezTo>
                  <a:cubicBezTo>
                    <a:pt x="22" y="32"/>
                    <a:pt x="24" y="31"/>
                    <a:pt x="25" y="31"/>
                  </a:cubicBezTo>
                  <a:cubicBezTo>
                    <a:pt x="30" y="29"/>
                    <a:pt x="33" y="25"/>
                    <a:pt x="34" y="19"/>
                  </a:cubicBezTo>
                  <a:cubicBezTo>
                    <a:pt x="35" y="14"/>
                    <a:pt x="35" y="8"/>
                    <a:pt x="3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6" name="Group 12"/>
          <p:cNvGrpSpPr>
            <a:grpSpLocks noChangeAspect="1"/>
          </p:cNvGrpSpPr>
          <p:nvPr/>
        </p:nvGrpSpPr>
        <p:grpSpPr bwMode="auto">
          <a:xfrm>
            <a:off x="5472113" y="2387600"/>
            <a:ext cx="1155700" cy="1155700"/>
            <a:chOff x="3447" y="1504"/>
            <a:chExt cx="728" cy="728"/>
          </a:xfrm>
          <a:solidFill>
            <a:schemeClr val="tx1">
              <a:lumMod val="85000"/>
              <a:lumOff val="15000"/>
            </a:schemeClr>
          </a:solidFill>
        </p:grpSpPr>
        <p:sp>
          <p:nvSpPr>
            <p:cNvPr id="37" name="Freeform 13"/>
            <p:cNvSpPr>
              <a:spLocks noEditPoints="1"/>
            </p:cNvSpPr>
            <p:nvPr/>
          </p:nvSpPr>
          <p:spPr bwMode="auto">
            <a:xfrm>
              <a:off x="3575" y="1889"/>
              <a:ext cx="459" cy="236"/>
            </a:xfrm>
            <a:custGeom>
              <a:avLst/>
              <a:gdLst>
                <a:gd name="T0" fmla="*/ 111 w 111"/>
                <a:gd name="T1" fmla="*/ 1 h 57"/>
                <a:gd name="T2" fmla="*/ 109 w 111"/>
                <a:gd name="T3" fmla="*/ 0 h 57"/>
                <a:gd name="T4" fmla="*/ 2 w 111"/>
                <a:gd name="T5" fmla="*/ 0 h 57"/>
                <a:gd name="T6" fmla="*/ 0 w 111"/>
                <a:gd name="T7" fmla="*/ 1 h 57"/>
                <a:gd name="T8" fmla="*/ 0 w 111"/>
                <a:gd name="T9" fmla="*/ 2 h 57"/>
                <a:gd name="T10" fmla="*/ 55 w 111"/>
                <a:gd name="T11" fmla="*/ 57 h 57"/>
                <a:gd name="T12" fmla="*/ 111 w 111"/>
                <a:gd name="T13" fmla="*/ 2 h 57"/>
                <a:gd name="T14" fmla="*/ 111 w 111"/>
                <a:gd name="T15" fmla="*/ 1 h 57"/>
                <a:gd name="T16" fmla="*/ 81 w 111"/>
                <a:gd name="T17" fmla="*/ 43 h 57"/>
                <a:gd name="T18" fmla="*/ 55 w 111"/>
                <a:gd name="T19" fmla="*/ 50 h 57"/>
                <a:gd name="T20" fmla="*/ 30 w 111"/>
                <a:gd name="T21" fmla="*/ 43 h 57"/>
                <a:gd name="T22" fmla="*/ 29 w 111"/>
                <a:gd name="T23" fmla="*/ 40 h 57"/>
                <a:gd name="T24" fmla="*/ 55 w 111"/>
                <a:gd name="T25" fmla="*/ 21 h 57"/>
                <a:gd name="T26" fmla="*/ 82 w 111"/>
                <a:gd name="T27" fmla="*/ 40 h 57"/>
                <a:gd name="T28" fmla="*/ 81 w 111"/>
                <a:gd name="T29" fmla="*/ 4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1" h="57">
                  <a:moveTo>
                    <a:pt x="111" y="1"/>
                  </a:moveTo>
                  <a:cubicBezTo>
                    <a:pt x="110" y="0"/>
                    <a:pt x="110" y="0"/>
                    <a:pt x="109" y="0"/>
                  </a:cubicBezTo>
                  <a:cubicBezTo>
                    <a:pt x="2" y="0"/>
                    <a:pt x="2" y="0"/>
                    <a:pt x="2" y="0"/>
                  </a:cubicBezTo>
                  <a:cubicBezTo>
                    <a:pt x="1" y="0"/>
                    <a:pt x="1" y="0"/>
                    <a:pt x="0" y="1"/>
                  </a:cubicBezTo>
                  <a:cubicBezTo>
                    <a:pt x="0" y="1"/>
                    <a:pt x="0" y="1"/>
                    <a:pt x="0" y="2"/>
                  </a:cubicBezTo>
                  <a:cubicBezTo>
                    <a:pt x="0" y="32"/>
                    <a:pt x="25" y="57"/>
                    <a:pt x="55" y="57"/>
                  </a:cubicBezTo>
                  <a:cubicBezTo>
                    <a:pt x="86" y="57"/>
                    <a:pt x="111" y="32"/>
                    <a:pt x="111" y="2"/>
                  </a:cubicBezTo>
                  <a:cubicBezTo>
                    <a:pt x="111" y="1"/>
                    <a:pt x="111" y="1"/>
                    <a:pt x="111" y="1"/>
                  </a:cubicBezTo>
                  <a:close/>
                  <a:moveTo>
                    <a:pt x="81" y="43"/>
                  </a:moveTo>
                  <a:cubicBezTo>
                    <a:pt x="72" y="47"/>
                    <a:pt x="64" y="50"/>
                    <a:pt x="55" y="50"/>
                  </a:cubicBezTo>
                  <a:cubicBezTo>
                    <a:pt x="47" y="50"/>
                    <a:pt x="39" y="47"/>
                    <a:pt x="30" y="43"/>
                  </a:cubicBezTo>
                  <a:cubicBezTo>
                    <a:pt x="29" y="42"/>
                    <a:pt x="28" y="41"/>
                    <a:pt x="29" y="40"/>
                  </a:cubicBezTo>
                  <a:cubicBezTo>
                    <a:pt x="32" y="29"/>
                    <a:pt x="43" y="21"/>
                    <a:pt x="55" y="21"/>
                  </a:cubicBezTo>
                  <a:cubicBezTo>
                    <a:pt x="68" y="21"/>
                    <a:pt x="78" y="29"/>
                    <a:pt x="82" y="40"/>
                  </a:cubicBezTo>
                  <a:cubicBezTo>
                    <a:pt x="83" y="41"/>
                    <a:pt x="82" y="42"/>
                    <a:pt x="81"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14"/>
            <p:cNvSpPr>
              <a:spLocks noEditPoints="1"/>
            </p:cNvSpPr>
            <p:nvPr/>
          </p:nvSpPr>
          <p:spPr bwMode="auto">
            <a:xfrm>
              <a:off x="3447" y="1504"/>
              <a:ext cx="728" cy="728"/>
            </a:xfrm>
            <a:custGeom>
              <a:avLst/>
              <a:gdLst>
                <a:gd name="T0" fmla="*/ 88 w 176"/>
                <a:gd name="T1" fmla="*/ 176 h 176"/>
                <a:gd name="T2" fmla="*/ 0 w 176"/>
                <a:gd name="T3" fmla="*/ 88 h 176"/>
                <a:gd name="T4" fmla="*/ 88 w 176"/>
                <a:gd name="T5" fmla="*/ 0 h 176"/>
                <a:gd name="T6" fmla="*/ 176 w 176"/>
                <a:gd name="T7" fmla="*/ 88 h 176"/>
                <a:gd name="T8" fmla="*/ 88 w 176"/>
                <a:gd name="T9" fmla="*/ 176 h 176"/>
                <a:gd name="T10" fmla="*/ 88 w 176"/>
                <a:gd name="T11" fmla="*/ 8 h 176"/>
                <a:gd name="T12" fmla="*/ 8 w 176"/>
                <a:gd name="T13" fmla="*/ 88 h 176"/>
                <a:gd name="T14" fmla="*/ 88 w 176"/>
                <a:gd name="T15" fmla="*/ 168 h 176"/>
                <a:gd name="T16" fmla="*/ 168 w 176"/>
                <a:gd name="T17" fmla="*/ 88 h 176"/>
                <a:gd name="T18" fmla="*/ 88 w 176"/>
                <a:gd name="T19" fmla="*/ 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176"/>
                  </a:moveTo>
                  <a:cubicBezTo>
                    <a:pt x="40" y="176"/>
                    <a:pt x="0" y="137"/>
                    <a:pt x="0" y="88"/>
                  </a:cubicBezTo>
                  <a:cubicBezTo>
                    <a:pt x="0" y="40"/>
                    <a:pt x="40" y="0"/>
                    <a:pt x="88" y="0"/>
                  </a:cubicBezTo>
                  <a:cubicBezTo>
                    <a:pt x="137" y="0"/>
                    <a:pt x="176" y="40"/>
                    <a:pt x="176" y="88"/>
                  </a:cubicBezTo>
                  <a:cubicBezTo>
                    <a:pt x="176" y="137"/>
                    <a:pt x="137" y="176"/>
                    <a:pt x="88" y="176"/>
                  </a:cubicBezTo>
                  <a:close/>
                  <a:moveTo>
                    <a:pt x="88" y="8"/>
                  </a:moveTo>
                  <a:cubicBezTo>
                    <a:pt x="44" y="8"/>
                    <a:pt x="8" y="44"/>
                    <a:pt x="8" y="88"/>
                  </a:cubicBezTo>
                  <a:cubicBezTo>
                    <a:pt x="8" y="132"/>
                    <a:pt x="44" y="168"/>
                    <a:pt x="88" y="168"/>
                  </a:cubicBezTo>
                  <a:cubicBezTo>
                    <a:pt x="132" y="168"/>
                    <a:pt x="168" y="132"/>
                    <a:pt x="168" y="88"/>
                  </a:cubicBezTo>
                  <a:cubicBezTo>
                    <a:pt x="168" y="44"/>
                    <a:pt x="132" y="8"/>
                    <a:pt x="8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Oval 15"/>
            <p:cNvSpPr>
              <a:spLocks noChangeArrowheads="1"/>
            </p:cNvSpPr>
            <p:nvPr/>
          </p:nvSpPr>
          <p:spPr bwMode="auto">
            <a:xfrm>
              <a:off x="3654" y="1748"/>
              <a:ext cx="66" cy="6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Oval 16"/>
            <p:cNvSpPr>
              <a:spLocks noChangeArrowheads="1"/>
            </p:cNvSpPr>
            <p:nvPr/>
          </p:nvSpPr>
          <p:spPr bwMode="auto">
            <a:xfrm>
              <a:off x="3914" y="1748"/>
              <a:ext cx="66" cy="6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1" name="Group 19"/>
          <p:cNvGrpSpPr>
            <a:grpSpLocks noChangeAspect="1"/>
          </p:cNvGrpSpPr>
          <p:nvPr/>
        </p:nvGrpSpPr>
        <p:grpSpPr bwMode="auto">
          <a:xfrm>
            <a:off x="8396288" y="2389188"/>
            <a:ext cx="1192212" cy="1192212"/>
            <a:chOff x="5289" y="1505"/>
            <a:chExt cx="751" cy="751"/>
          </a:xfrm>
          <a:solidFill>
            <a:schemeClr val="tx1">
              <a:lumMod val="85000"/>
              <a:lumOff val="15000"/>
            </a:schemeClr>
          </a:solidFill>
        </p:grpSpPr>
        <p:sp>
          <p:nvSpPr>
            <p:cNvPr id="42" name="Freeform 20"/>
            <p:cNvSpPr>
              <a:spLocks noEditPoints="1"/>
            </p:cNvSpPr>
            <p:nvPr/>
          </p:nvSpPr>
          <p:spPr bwMode="auto">
            <a:xfrm>
              <a:off x="5289" y="1505"/>
              <a:ext cx="751" cy="751"/>
            </a:xfrm>
            <a:custGeom>
              <a:avLst/>
              <a:gdLst>
                <a:gd name="T0" fmla="*/ 88 w 176"/>
                <a:gd name="T1" fmla="*/ 176 h 176"/>
                <a:gd name="T2" fmla="*/ 0 w 176"/>
                <a:gd name="T3" fmla="*/ 88 h 176"/>
                <a:gd name="T4" fmla="*/ 88 w 176"/>
                <a:gd name="T5" fmla="*/ 0 h 176"/>
                <a:gd name="T6" fmla="*/ 176 w 176"/>
                <a:gd name="T7" fmla="*/ 88 h 176"/>
                <a:gd name="T8" fmla="*/ 88 w 176"/>
                <a:gd name="T9" fmla="*/ 176 h 176"/>
                <a:gd name="T10" fmla="*/ 88 w 176"/>
                <a:gd name="T11" fmla="*/ 8 h 176"/>
                <a:gd name="T12" fmla="*/ 8 w 176"/>
                <a:gd name="T13" fmla="*/ 88 h 176"/>
                <a:gd name="T14" fmla="*/ 88 w 176"/>
                <a:gd name="T15" fmla="*/ 168 h 176"/>
                <a:gd name="T16" fmla="*/ 168 w 176"/>
                <a:gd name="T17" fmla="*/ 88 h 176"/>
                <a:gd name="T18" fmla="*/ 88 w 176"/>
                <a:gd name="T19" fmla="*/ 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176"/>
                  </a:moveTo>
                  <a:cubicBezTo>
                    <a:pt x="39" y="176"/>
                    <a:pt x="0" y="137"/>
                    <a:pt x="0" y="88"/>
                  </a:cubicBezTo>
                  <a:cubicBezTo>
                    <a:pt x="0" y="40"/>
                    <a:pt x="39" y="0"/>
                    <a:pt x="88" y="0"/>
                  </a:cubicBezTo>
                  <a:cubicBezTo>
                    <a:pt x="136" y="0"/>
                    <a:pt x="176" y="40"/>
                    <a:pt x="176" y="88"/>
                  </a:cubicBezTo>
                  <a:cubicBezTo>
                    <a:pt x="176" y="137"/>
                    <a:pt x="136" y="176"/>
                    <a:pt x="88" y="176"/>
                  </a:cubicBezTo>
                  <a:close/>
                  <a:moveTo>
                    <a:pt x="88" y="8"/>
                  </a:moveTo>
                  <a:cubicBezTo>
                    <a:pt x="44" y="8"/>
                    <a:pt x="8" y="44"/>
                    <a:pt x="8" y="88"/>
                  </a:cubicBezTo>
                  <a:cubicBezTo>
                    <a:pt x="8" y="132"/>
                    <a:pt x="44" y="168"/>
                    <a:pt x="88" y="168"/>
                  </a:cubicBezTo>
                  <a:cubicBezTo>
                    <a:pt x="132" y="168"/>
                    <a:pt x="168" y="132"/>
                    <a:pt x="168" y="88"/>
                  </a:cubicBezTo>
                  <a:cubicBezTo>
                    <a:pt x="168" y="44"/>
                    <a:pt x="132" y="8"/>
                    <a:pt x="8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21"/>
            <p:cNvSpPr>
              <a:spLocks noEditPoints="1"/>
            </p:cNvSpPr>
            <p:nvPr/>
          </p:nvSpPr>
          <p:spPr bwMode="auto">
            <a:xfrm>
              <a:off x="5396" y="1770"/>
              <a:ext cx="541" cy="383"/>
            </a:xfrm>
            <a:custGeom>
              <a:avLst/>
              <a:gdLst>
                <a:gd name="T0" fmla="*/ 125 w 127"/>
                <a:gd name="T1" fmla="*/ 19 h 90"/>
                <a:gd name="T2" fmla="*/ 121 w 127"/>
                <a:gd name="T3" fmla="*/ 5 h 90"/>
                <a:gd name="T4" fmla="*/ 120 w 127"/>
                <a:gd name="T5" fmla="*/ 3 h 90"/>
                <a:gd name="T6" fmla="*/ 2 w 127"/>
                <a:gd name="T7" fmla="*/ 20 h 90"/>
                <a:gd name="T8" fmla="*/ 0 w 127"/>
                <a:gd name="T9" fmla="*/ 21 h 90"/>
                <a:gd name="T10" fmla="*/ 1 w 127"/>
                <a:gd name="T11" fmla="*/ 36 h 90"/>
                <a:gd name="T12" fmla="*/ 63 w 127"/>
                <a:gd name="T13" fmla="*/ 90 h 90"/>
                <a:gd name="T14" fmla="*/ 71 w 127"/>
                <a:gd name="T15" fmla="*/ 89 h 90"/>
                <a:gd name="T16" fmla="*/ 113 w 127"/>
                <a:gd name="T17" fmla="*/ 65 h 90"/>
                <a:gd name="T18" fmla="*/ 125 w 127"/>
                <a:gd name="T19" fmla="*/ 19 h 90"/>
                <a:gd name="T20" fmla="*/ 100 w 127"/>
                <a:gd name="T21" fmla="*/ 70 h 90"/>
                <a:gd name="T22" fmla="*/ 71 w 127"/>
                <a:gd name="T23" fmla="*/ 82 h 90"/>
                <a:gd name="T24" fmla="*/ 63 w 127"/>
                <a:gd name="T25" fmla="*/ 82 h 90"/>
                <a:gd name="T26" fmla="*/ 40 w 127"/>
                <a:gd name="T27" fmla="*/ 78 h 90"/>
                <a:gd name="T28" fmla="*/ 39 w 127"/>
                <a:gd name="T29" fmla="*/ 76 h 90"/>
                <a:gd name="T30" fmla="*/ 67 w 127"/>
                <a:gd name="T31" fmla="*/ 51 h 90"/>
                <a:gd name="T32" fmla="*/ 101 w 127"/>
                <a:gd name="T33" fmla="*/ 67 h 90"/>
                <a:gd name="T34" fmla="*/ 100 w 127"/>
                <a:gd name="T35" fmla="*/ 7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7" h="90">
                  <a:moveTo>
                    <a:pt x="125" y="19"/>
                  </a:moveTo>
                  <a:cubicBezTo>
                    <a:pt x="124" y="14"/>
                    <a:pt x="123" y="9"/>
                    <a:pt x="121" y="5"/>
                  </a:cubicBezTo>
                  <a:cubicBezTo>
                    <a:pt x="121" y="4"/>
                    <a:pt x="120" y="3"/>
                    <a:pt x="120" y="3"/>
                  </a:cubicBezTo>
                  <a:cubicBezTo>
                    <a:pt x="79" y="0"/>
                    <a:pt x="40" y="5"/>
                    <a:pt x="2" y="20"/>
                  </a:cubicBezTo>
                  <a:cubicBezTo>
                    <a:pt x="1" y="20"/>
                    <a:pt x="0" y="20"/>
                    <a:pt x="0" y="21"/>
                  </a:cubicBezTo>
                  <a:cubicBezTo>
                    <a:pt x="0" y="26"/>
                    <a:pt x="0" y="31"/>
                    <a:pt x="1" y="36"/>
                  </a:cubicBezTo>
                  <a:cubicBezTo>
                    <a:pt x="5" y="67"/>
                    <a:pt x="32" y="90"/>
                    <a:pt x="63" y="90"/>
                  </a:cubicBezTo>
                  <a:cubicBezTo>
                    <a:pt x="65" y="90"/>
                    <a:pt x="68" y="90"/>
                    <a:pt x="71" y="89"/>
                  </a:cubicBezTo>
                  <a:cubicBezTo>
                    <a:pt x="88" y="87"/>
                    <a:pt x="103" y="78"/>
                    <a:pt x="113" y="65"/>
                  </a:cubicBezTo>
                  <a:cubicBezTo>
                    <a:pt x="123" y="52"/>
                    <a:pt x="127" y="35"/>
                    <a:pt x="125" y="19"/>
                  </a:cubicBezTo>
                  <a:close/>
                  <a:moveTo>
                    <a:pt x="100" y="70"/>
                  </a:moveTo>
                  <a:cubicBezTo>
                    <a:pt x="92" y="76"/>
                    <a:pt x="82" y="80"/>
                    <a:pt x="71" y="82"/>
                  </a:cubicBezTo>
                  <a:cubicBezTo>
                    <a:pt x="68" y="82"/>
                    <a:pt x="66" y="82"/>
                    <a:pt x="63" y="82"/>
                  </a:cubicBezTo>
                  <a:cubicBezTo>
                    <a:pt x="55" y="82"/>
                    <a:pt x="47" y="81"/>
                    <a:pt x="40" y="78"/>
                  </a:cubicBezTo>
                  <a:cubicBezTo>
                    <a:pt x="39" y="78"/>
                    <a:pt x="39" y="77"/>
                    <a:pt x="39" y="76"/>
                  </a:cubicBezTo>
                  <a:cubicBezTo>
                    <a:pt x="42" y="63"/>
                    <a:pt x="53" y="53"/>
                    <a:pt x="67" y="51"/>
                  </a:cubicBezTo>
                  <a:cubicBezTo>
                    <a:pt x="81" y="49"/>
                    <a:pt x="95" y="56"/>
                    <a:pt x="101" y="67"/>
                  </a:cubicBezTo>
                  <a:cubicBezTo>
                    <a:pt x="101" y="68"/>
                    <a:pt x="101" y="69"/>
                    <a:pt x="100"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22"/>
            <p:cNvSpPr/>
            <p:nvPr/>
          </p:nvSpPr>
          <p:spPr bwMode="auto">
            <a:xfrm>
              <a:off x="5477" y="1701"/>
              <a:ext cx="72" cy="77"/>
            </a:xfrm>
            <a:custGeom>
              <a:avLst/>
              <a:gdLst>
                <a:gd name="T0" fmla="*/ 17 w 17"/>
                <a:gd name="T1" fmla="*/ 8 h 18"/>
                <a:gd name="T2" fmla="*/ 10 w 17"/>
                <a:gd name="T3" fmla="*/ 17 h 18"/>
                <a:gd name="T4" fmla="*/ 1 w 17"/>
                <a:gd name="T5" fmla="*/ 10 h 18"/>
                <a:gd name="T6" fmla="*/ 8 w 17"/>
                <a:gd name="T7" fmla="*/ 1 h 18"/>
                <a:gd name="T8" fmla="*/ 17 w 17"/>
                <a:gd name="T9" fmla="*/ 8 h 18"/>
              </a:gdLst>
              <a:ahLst/>
              <a:cxnLst>
                <a:cxn ang="0">
                  <a:pos x="T0" y="T1"/>
                </a:cxn>
                <a:cxn ang="0">
                  <a:pos x="T2" y="T3"/>
                </a:cxn>
                <a:cxn ang="0">
                  <a:pos x="T4" y="T5"/>
                </a:cxn>
                <a:cxn ang="0">
                  <a:pos x="T6" y="T7"/>
                </a:cxn>
                <a:cxn ang="0">
                  <a:pos x="T8" y="T9"/>
                </a:cxn>
              </a:cxnLst>
              <a:rect l="0" t="0" r="r" b="b"/>
              <a:pathLst>
                <a:path w="17" h="18">
                  <a:moveTo>
                    <a:pt x="17" y="8"/>
                  </a:moveTo>
                  <a:cubicBezTo>
                    <a:pt x="17" y="12"/>
                    <a:pt x="14" y="17"/>
                    <a:pt x="10" y="17"/>
                  </a:cubicBezTo>
                  <a:cubicBezTo>
                    <a:pt x="5" y="18"/>
                    <a:pt x="1" y="15"/>
                    <a:pt x="1" y="10"/>
                  </a:cubicBezTo>
                  <a:cubicBezTo>
                    <a:pt x="0" y="6"/>
                    <a:pt x="3" y="2"/>
                    <a:pt x="8" y="1"/>
                  </a:cubicBezTo>
                  <a:cubicBezTo>
                    <a:pt x="12" y="0"/>
                    <a:pt x="16" y="3"/>
                    <a:pt x="1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23"/>
            <p:cNvSpPr/>
            <p:nvPr/>
          </p:nvSpPr>
          <p:spPr bwMode="auto">
            <a:xfrm>
              <a:off x="5741" y="1667"/>
              <a:ext cx="73" cy="73"/>
            </a:xfrm>
            <a:custGeom>
              <a:avLst/>
              <a:gdLst>
                <a:gd name="T0" fmla="*/ 17 w 17"/>
                <a:gd name="T1" fmla="*/ 7 h 17"/>
                <a:gd name="T2" fmla="*/ 10 w 17"/>
                <a:gd name="T3" fmla="*/ 16 h 17"/>
                <a:gd name="T4" fmla="*/ 1 w 17"/>
                <a:gd name="T5" fmla="*/ 10 h 17"/>
                <a:gd name="T6" fmla="*/ 8 w 17"/>
                <a:gd name="T7" fmla="*/ 0 h 17"/>
                <a:gd name="T8" fmla="*/ 17 w 17"/>
                <a:gd name="T9" fmla="*/ 7 h 17"/>
              </a:gdLst>
              <a:ahLst/>
              <a:cxnLst>
                <a:cxn ang="0">
                  <a:pos x="T0" y="T1"/>
                </a:cxn>
                <a:cxn ang="0">
                  <a:pos x="T2" y="T3"/>
                </a:cxn>
                <a:cxn ang="0">
                  <a:pos x="T4" y="T5"/>
                </a:cxn>
                <a:cxn ang="0">
                  <a:pos x="T6" y="T7"/>
                </a:cxn>
                <a:cxn ang="0">
                  <a:pos x="T8" y="T9"/>
                </a:cxn>
              </a:cxnLst>
              <a:rect l="0" t="0" r="r" b="b"/>
              <a:pathLst>
                <a:path w="17" h="17">
                  <a:moveTo>
                    <a:pt x="17" y="7"/>
                  </a:moveTo>
                  <a:cubicBezTo>
                    <a:pt x="17" y="12"/>
                    <a:pt x="14" y="16"/>
                    <a:pt x="10" y="16"/>
                  </a:cubicBezTo>
                  <a:cubicBezTo>
                    <a:pt x="5" y="17"/>
                    <a:pt x="1" y="14"/>
                    <a:pt x="1" y="10"/>
                  </a:cubicBezTo>
                  <a:cubicBezTo>
                    <a:pt x="0" y="5"/>
                    <a:pt x="3" y="1"/>
                    <a:pt x="8" y="0"/>
                  </a:cubicBezTo>
                  <a:cubicBezTo>
                    <a:pt x="12" y="0"/>
                    <a:pt x="16" y="3"/>
                    <a:pt x="17"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6" name="文本框 45"/>
          <p:cNvSpPr txBox="1"/>
          <p:nvPr/>
        </p:nvSpPr>
        <p:spPr>
          <a:xfrm>
            <a:off x="1067839" y="216339"/>
            <a:ext cx="3467388" cy="584775"/>
          </a:xfrm>
          <a:prstGeom prst="rect">
            <a:avLst/>
          </a:prstGeom>
          <a:noFill/>
        </p:spPr>
        <p:txBody>
          <a:bodyPr wrap="square" rtlCol="0">
            <a:spAutoFit/>
          </a:bodyPr>
          <a:lstStyle/>
          <a:p>
            <a:pPr algn="dist"/>
            <a:r>
              <a:rPr lang="zh-CN" altLang="en-US" sz="3200" b="1" smtClean="0">
                <a:solidFill>
                  <a:schemeClr val="tx1">
                    <a:lumMod val="85000"/>
                    <a:lumOff val="15000"/>
                  </a:schemeClr>
                </a:solidFill>
                <a:latin typeface="方正静蕾简体" panose="02000000000000000000" pitchFamily="2" charset="-122"/>
                <a:ea typeface="方正静蕾简体" panose="02000000000000000000" pitchFamily="2" charset="-122"/>
              </a:rPr>
              <a:t>添加您的精彩标题</a:t>
            </a:r>
            <a:endParaRPr lang="zh-CN" altLang="en-US" sz="3200" b="1">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28A0092B-C50C-407E-A947-70E740481C1C}">
                <a14:useLocalDpi xmlns:a14="http://schemas.microsoft.com/office/drawing/2010/main" val="0"/>
              </a:ext>
            </a:extLst>
          </a:blip>
          <a:srcRect t="13104" r="1623" b="18167"/>
          <a:stretch>
            <a:fillRect/>
          </a:stretch>
        </p:blipFill>
        <p:spPr>
          <a:xfrm flipH="1">
            <a:off x="10293790" y="5591859"/>
            <a:ext cx="1543080" cy="1098850"/>
          </a:xfrm>
          <a:prstGeom prst="rect">
            <a:avLst/>
          </a:prstGeom>
        </p:spPr>
      </p:pic>
      <p:pic>
        <p:nvPicPr>
          <p:cNvPr id="24" name="图片 23"/>
          <p:cNvPicPr>
            <a:picLocks noChangeAspect="1"/>
          </p:cNvPicPr>
          <p:nvPr/>
        </p:nvPicPr>
        <p:blipFill>
          <a:blip r:embed="rId2"/>
          <a:stretch>
            <a:fillRect/>
          </a:stretch>
        </p:blipFill>
        <p:spPr>
          <a:xfrm>
            <a:off x="90535" y="91947"/>
            <a:ext cx="722220" cy="756007"/>
          </a:xfrm>
          <a:prstGeom prst="rect">
            <a:avLst/>
          </a:prstGeom>
        </p:spPr>
      </p:pic>
      <p:sp>
        <p:nvSpPr>
          <p:cNvPr id="46" name="椭圆 31"/>
          <p:cNvSpPr/>
          <p:nvPr/>
        </p:nvSpPr>
        <p:spPr>
          <a:xfrm rot="17473013">
            <a:off x="3852392" y="3055163"/>
            <a:ext cx="4658054" cy="461160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282826"/>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47" name="组合 46"/>
          <p:cNvGrpSpPr/>
          <p:nvPr/>
        </p:nvGrpSpPr>
        <p:grpSpPr>
          <a:xfrm>
            <a:off x="3311187" y="5293912"/>
            <a:ext cx="5286831" cy="2358745"/>
            <a:chOff x="2759644" y="5032655"/>
            <a:chExt cx="5286831" cy="2358745"/>
          </a:xfrm>
          <a:solidFill>
            <a:srgbClr val="F5F7F8"/>
          </a:solidFill>
        </p:grpSpPr>
        <p:sp>
          <p:nvSpPr>
            <p:cNvPr id="48" name="矩形 47"/>
            <p:cNvSpPr/>
            <p:nvPr/>
          </p:nvSpPr>
          <p:spPr>
            <a:xfrm>
              <a:off x="3059990" y="5181688"/>
              <a:ext cx="4966410" cy="22097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flipV="1">
              <a:off x="2759644" y="5032655"/>
              <a:ext cx="738352" cy="2259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rot="451656" flipV="1">
              <a:off x="7732787" y="5143414"/>
              <a:ext cx="313688" cy="1116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p:cNvGrpSpPr/>
          <p:nvPr/>
        </p:nvGrpSpPr>
        <p:grpSpPr>
          <a:xfrm>
            <a:off x="4738891" y="2744880"/>
            <a:ext cx="1028939" cy="1001131"/>
            <a:chOff x="4050939" y="2325866"/>
            <a:chExt cx="1165495" cy="1133997"/>
          </a:xfrm>
        </p:grpSpPr>
        <p:sp>
          <p:nvSpPr>
            <p:cNvPr id="52" name="Freeform 86"/>
            <p:cNvSpPr>
              <a:spLocks noEditPoints="1"/>
            </p:cNvSpPr>
            <p:nvPr/>
          </p:nvSpPr>
          <p:spPr bwMode="auto">
            <a:xfrm>
              <a:off x="4050939" y="2325866"/>
              <a:ext cx="1165495" cy="1133997"/>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282826"/>
            </a:solidFill>
            <a:ln w="9525">
              <a:noFill/>
              <a:round/>
            </a:ln>
          </p:spPr>
          <p:txBody>
            <a:bodyPr vert="horz" wrap="square" lIns="91440" tIns="45720" rIns="91440" bIns="45720" numCol="1" anchor="t" anchorCtr="0" compatLnSpc="1"/>
            <a:lstStyle/>
            <a:p>
              <a:endParaRPr lang="zh-CN" altLang="en-US"/>
            </a:p>
          </p:txBody>
        </p:sp>
        <p:sp>
          <p:nvSpPr>
            <p:cNvPr id="53" name="椭圆 52"/>
            <p:cNvSpPr/>
            <p:nvPr/>
          </p:nvSpPr>
          <p:spPr>
            <a:xfrm rot="14459072">
              <a:off x="4463875" y="2367052"/>
              <a:ext cx="383587" cy="10877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4" name="组合 53"/>
          <p:cNvGrpSpPr/>
          <p:nvPr/>
        </p:nvGrpSpPr>
        <p:grpSpPr>
          <a:xfrm>
            <a:off x="5711282" y="3758838"/>
            <a:ext cx="1432441" cy="2612403"/>
            <a:chOff x="4252914" y="314326"/>
            <a:chExt cx="441325" cy="804863"/>
          </a:xfrm>
          <a:solidFill>
            <a:srgbClr val="282826"/>
          </a:solidFill>
        </p:grpSpPr>
        <p:sp>
          <p:nvSpPr>
            <p:cNvPr id="55" name="Freeform 3486"/>
            <p:cNvSpPr>
              <a:spLocks noEditPoints="1"/>
            </p:cNvSpPr>
            <p:nvPr/>
          </p:nvSpPr>
          <p:spPr bwMode="auto">
            <a:xfrm>
              <a:off x="4300539" y="398464"/>
              <a:ext cx="203200" cy="220663"/>
            </a:xfrm>
            <a:custGeom>
              <a:avLst/>
              <a:gdLst>
                <a:gd name="T0" fmla="*/ 0 w 117"/>
                <a:gd name="T1" fmla="*/ 63 h 127"/>
                <a:gd name="T2" fmla="*/ 59 w 117"/>
                <a:gd name="T3" fmla="*/ 0 h 127"/>
                <a:gd name="T4" fmla="*/ 59 w 117"/>
                <a:gd name="T5" fmla="*/ 0 h 127"/>
                <a:gd name="T6" fmla="*/ 117 w 117"/>
                <a:gd name="T7" fmla="*/ 63 h 127"/>
                <a:gd name="T8" fmla="*/ 117 w 117"/>
                <a:gd name="T9" fmla="*/ 63 h 127"/>
                <a:gd name="T10" fmla="*/ 59 w 117"/>
                <a:gd name="T11" fmla="*/ 127 h 127"/>
                <a:gd name="T12" fmla="*/ 59 w 117"/>
                <a:gd name="T13" fmla="*/ 127 h 127"/>
                <a:gd name="T14" fmla="*/ 0 w 117"/>
                <a:gd name="T15" fmla="*/ 63 h 127"/>
                <a:gd name="T16" fmla="*/ 4 w 117"/>
                <a:gd name="T17" fmla="*/ 63 h 127"/>
                <a:gd name="T18" fmla="*/ 59 w 117"/>
                <a:gd name="T19" fmla="*/ 123 h 127"/>
                <a:gd name="T20" fmla="*/ 59 w 117"/>
                <a:gd name="T21" fmla="*/ 123 h 127"/>
                <a:gd name="T22" fmla="*/ 113 w 117"/>
                <a:gd name="T23" fmla="*/ 63 h 127"/>
                <a:gd name="T24" fmla="*/ 113 w 117"/>
                <a:gd name="T25" fmla="*/ 63 h 127"/>
                <a:gd name="T26" fmla="*/ 59 w 117"/>
                <a:gd name="T27" fmla="*/ 4 h 127"/>
                <a:gd name="T28" fmla="*/ 59 w 117"/>
                <a:gd name="T29" fmla="*/ 4 h 127"/>
                <a:gd name="T30" fmla="*/ 4 w 117"/>
                <a:gd name="T31" fmla="*/ 6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7" h="127">
                  <a:moveTo>
                    <a:pt x="0" y="63"/>
                  </a:moveTo>
                  <a:cubicBezTo>
                    <a:pt x="0" y="28"/>
                    <a:pt x="26" y="0"/>
                    <a:pt x="59" y="0"/>
                  </a:cubicBezTo>
                  <a:cubicBezTo>
                    <a:pt x="59" y="0"/>
                    <a:pt x="59" y="0"/>
                    <a:pt x="59" y="0"/>
                  </a:cubicBezTo>
                  <a:cubicBezTo>
                    <a:pt x="91" y="0"/>
                    <a:pt x="117" y="28"/>
                    <a:pt x="117" y="63"/>
                  </a:cubicBezTo>
                  <a:cubicBezTo>
                    <a:pt x="117" y="63"/>
                    <a:pt x="117" y="63"/>
                    <a:pt x="117" y="63"/>
                  </a:cubicBezTo>
                  <a:cubicBezTo>
                    <a:pt x="117" y="98"/>
                    <a:pt x="91" y="127"/>
                    <a:pt x="59" y="127"/>
                  </a:cubicBezTo>
                  <a:cubicBezTo>
                    <a:pt x="59" y="127"/>
                    <a:pt x="59" y="127"/>
                    <a:pt x="59" y="127"/>
                  </a:cubicBezTo>
                  <a:cubicBezTo>
                    <a:pt x="26" y="127"/>
                    <a:pt x="0" y="98"/>
                    <a:pt x="0" y="63"/>
                  </a:cubicBezTo>
                  <a:close/>
                  <a:moveTo>
                    <a:pt x="4" y="63"/>
                  </a:moveTo>
                  <a:cubicBezTo>
                    <a:pt x="4" y="96"/>
                    <a:pt x="29" y="123"/>
                    <a:pt x="59" y="123"/>
                  </a:cubicBezTo>
                  <a:cubicBezTo>
                    <a:pt x="59" y="123"/>
                    <a:pt x="59" y="123"/>
                    <a:pt x="59" y="123"/>
                  </a:cubicBezTo>
                  <a:cubicBezTo>
                    <a:pt x="89" y="123"/>
                    <a:pt x="113" y="96"/>
                    <a:pt x="113" y="63"/>
                  </a:cubicBezTo>
                  <a:cubicBezTo>
                    <a:pt x="113" y="63"/>
                    <a:pt x="113" y="63"/>
                    <a:pt x="113" y="63"/>
                  </a:cubicBezTo>
                  <a:cubicBezTo>
                    <a:pt x="113" y="30"/>
                    <a:pt x="89" y="4"/>
                    <a:pt x="59" y="4"/>
                  </a:cubicBezTo>
                  <a:cubicBezTo>
                    <a:pt x="59" y="4"/>
                    <a:pt x="59" y="4"/>
                    <a:pt x="59" y="4"/>
                  </a:cubicBezTo>
                  <a:cubicBezTo>
                    <a:pt x="29" y="4"/>
                    <a:pt x="4" y="30"/>
                    <a:pt x="4"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3487"/>
            <p:cNvSpPr>
              <a:spLocks noEditPoints="1"/>
            </p:cNvSpPr>
            <p:nvPr/>
          </p:nvSpPr>
          <p:spPr bwMode="auto">
            <a:xfrm>
              <a:off x="4295777" y="395289"/>
              <a:ext cx="211138" cy="228600"/>
            </a:xfrm>
            <a:custGeom>
              <a:avLst/>
              <a:gdLst>
                <a:gd name="T0" fmla="*/ 0 w 121"/>
                <a:gd name="T1" fmla="*/ 65 h 131"/>
                <a:gd name="T2" fmla="*/ 61 w 121"/>
                <a:gd name="T3" fmla="*/ 0 h 131"/>
                <a:gd name="T4" fmla="*/ 61 w 121"/>
                <a:gd name="T5" fmla="*/ 0 h 131"/>
                <a:gd name="T6" fmla="*/ 121 w 121"/>
                <a:gd name="T7" fmla="*/ 65 h 131"/>
                <a:gd name="T8" fmla="*/ 121 w 121"/>
                <a:gd name="T9" fmla="*/ 65 h 131"/>
                <a:gd name="T10" fmla="*/ 61 w 121"/>
                <a:gd name="T11" fmla="*/ 131 h 131"/>
                <a:gd name="T12" fmla="*/ 61 w 121"/>
                <a:gd name="T13" fmla="*/ 131 h 131"/>
                <a:gd name="T14" fmla="*/ 0 w 121"/>
                <a:gd name="T15" fmla="*/ 65 h 131"/>
                <a:gd name="T16" fmla="*/ 61 w 121"/>
                <a:gd name="T17" fmla="*/ 127 h 131"/>
                <a:gd name="T18" fmla="*/ 102 w 121"/>
                <a:gd name="T19" fmla="*/ 107 h 131"/>
                <a:gd name="T20" fmla="*/ 102 w 121"/>
                <a:gd name="T21" fmla="*/ 107 h 131"/>
                <a:gd name="T22" fmla="*/ 61 w 121"/>
                <a:gd name="T23" fmla="*/ 127 h 131"/>
                <a:gd name="T24" fmla="*/ 61 w 121"/>
                <a:gd name="T25" fmla="*/ 127 h 131"/>
                <a:gd name="T26" fmla="*/ 19 w 121"/>
                <a:gd name="T27" fmla="*/ 107 h 131"/>
                <a:gd name="T28" fmla="*/ 19 w 121"/>
                <a:gd name="T29" fmla="*/ 107 h 131"/>
                <a:gd name="T30" fmla="*/ 61 w 121"/>
                <a:gd name="T31" fmla="*/ 127 h 131"/>
                <a:gd name="T32" fmla="*/ 61 w 121"/>
                <a:gd name="T33" fmla="*/ 123 h 131"/>
                <a:gd name="T34" fmla="*/ 113 w 121"/>
                <a:gd name="T35" fmla="*/ 65 h 131"/>
                <a:gd name="T36" fmla="*/ 113 w 121"/>
                <a:gd name="T37" fmla="*/ 65 h 131"/>
                <a:gd name="T38" fmla="*/ 61 w 121"/>
                <a:gd name="T39" fmla="*/ 8 h 131"/>
                <a:gd name="T40" fmla="*/ 61 w 121"/>
                <a:gd name="T41" fmla="*/ 8 h 131"/>
                <a:gd name="T42" fmla="*/ 8 w 121"/>
                <a:gd name="T43" fmla="*/ 65 h 131"/>
                <a:gd name="T44" fmla="*/ 8 w 121"/>
                <a:gd name="T45" fmla="*/ 65 h 131"/>
                <a:gd name="T46" fmla="*/ 61 w 121"/>
                <a:gd name="T47" fmla="*/ 123 h 131"/>
                <a:gd name="T48" fmla="*/ 103 w 121"/>
                <a:gd name="T49" fmla="*/ 25 h 131"/>
                <a:gd name="T50" fmla="*/ 61 w 121"/>
                <a:gd name="T51" fmla="*/ 4 h 131"/>
                <a:gd name="T52" fmla="*/ 61 w 121"/>
                <a:gd name="T53" fmla="*/ 4 h 131"/>
                <a:gd name="T54" fmla="*/ 103 w 121"/>
                <a:gd name="T55" fmla="*/ 25 h 131"/>
                <a:gd name="T56" fmla="*/ 19 w 121"/>
                <a:gd name="T57" fmla="*/ 23 h 131"/>
                <a:gd name="T58" fmla="*/ 61 w 121"/>
                <a:gd name="T59" fmla="*/ 4 h 131"/>
                <a:gd name="T60" fmla="*/ 61 w 121"/>
                <a:gd name="T61" fmla="*/ 4 h 131"/>
                <a:gd name="T62" fmla="*/ 19 w 121"/>
                <a:gd name="T63" fmla="*/ 2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1" h="131">
                  <a:moveTo>
                    <a:pt x="0" y="65"/>
                  </a:moveTo>
                  <a:cubicBezTo>
                    <a:pt x="0" y="29"/>
                    <a:pt x="27" y="0"/>
                    <a:pt x="61" y="0"/>
                  </a:cubicBezTo>
                  <a:cubicBezTo>
                    <a:pt x="61" y="0"/>
                    <a:pt x="61" y="0"/>
                    <a:pt x="61" y="0"/>
                  </a:cubicBezTo>
                  <a:cubicBezTo>
                    <a:pt x="95" y="0"/>
                    <a:pt x="121" y="29"/>
                    <a:pt x="121" y="65"/>
                  </a:cubicBezTo>
                  <a:cubicBezTo>
                    <a:pt x="121" y="65"/>
                    <a:pt x="121" y="65"/>
                    <a:pt x="121" y="65"/>
                  </a:cubicBezTo>
                  <a:cubicBezTo>
                    <a:pt x="121" y="101"/>
                    <a:pt x="95" y="131"/>
                    <a:pt x="61" y="131"/>
                  </a:cubicBezTo>
                  <a:cubicBezTo>
                    <a:pt x="61" y="131"/>
                    <a:pt x="61" y="131"/>
                    <a:pt x="61" y="131"/>
                  </a:cubicBezTo>
                  <a:cubicBezTo>
                    <a:pt x="27" y="131"/>
                    <a:pt x="0" y="101"/>
                    <a:pt x="0" y="65"/>
                  </a:cubicBezTo>
                  <a:close/>
                  <a:moveTo>
                    <a:pt x="61" y="127"/>
                  </a:moveTo>
                  <a:cubicBezTo>
                    <a:pt x="77" y="127"/>
                    <a:pt x="92" y="119"/>
                    <a:pt x="102" y="107"/>
                  </a:cubicBezTo>
                  <a:cubicBezTo>
                    <a:pt x="102" y="107"/>
                    <a:pt x="102" y="107"/>
                    <a:pt x="102" y="107"/>
                  </a:cubicBezTo>
                  <a:cubicBezTo>
                    <a:pt x="92" y="119"/>
                    <a:pt x="77" y="127"/>
                    <a:pt x="61" y="127"/>
                  </a:cubicBezTo>
                  <a:cubicBezTo>
                    <a:pt x="61" y="127"/>
                    <a:pt x="61" y="127"/>
                    <a:pt x="61" y="127"/>
                  </a:cubicBezTo>
                  <a:cubicBezTo>
                    <a:pt x="44" y="127"/>
                    <a:pt x="29" y="119"/>
                    <a:pt x="19" y="107"/>
                  </a:cubicBezTo>
                  <a:cubicBezTo>
                    <a:pt x="19" y="107"/>
                    <a:pt x="19" y="107"/>
                    <a:pt x="19" y="107"/>
                  </a:cubicBezTo>
                  <a:cubicBezTo>
                    <a:pt x="29" y="119"/>
                    <a:pt x="44" y="127"/>
                    <a:pt x="61" y="127"/>
                  </a:cubicBezTo>
                  <a:close/>
                  <a:moveTo>
                    <a:pt x="61" y="123"/>
                  </a:moveTo>
                  <a:cubicBezTo>
                    <a:pt x="90" y="123"/>
                    <a:pt x="113" y="97"/>
                    <a:pt x="113" y="65"/>
                  </a:cubicBezTo>
                  <a:cubicBezTo>
                    <a:pt x="113" y="65"/>
                    <a:pt x="113" y="65"/>
                    <a:pt x="113" y="65"/>
                  </a:cubicBezTo>
                  <a:cubicBezTo>
                    <a:pt x="113" y="33"/>
                    <a:pt x="90" y="8"/>
                    <a:pt x="61" y="8"/>
                  </a:cubicBezTo>
                  <a:cubicBezTo>
                    <a:pt x="61" y="8"/>
                    <a:pt x="61" y="8"/>
                    <a:pt x="61" y="8"/>
                  </a:cubicBezTo>
                  <a:cubicBezTo>
                    <a:pt x="32" y="8"/>
                    <a:pt x="8" y="33"/>
                    <a:pt x="8" y="65"/>
                  </a:cubicBezTo>
                  <a:cubicBezTo>
                    <a:pt x="8" y="65"/>
                    <a:pt x="8" y="65"/>
                    <a:pt x="8" y="65"/>
                  </a:cubicBezTo>
                  <a:cubicBezTo>
                    <a:pt x="8" y="97"/>
                    <a:pt x="32" y="123"/>
                    <a:pt x="61" y="123"/>
                  </a:cubicBezTo>
                  <a:close/>
                  <a:moveTo>
                    <a:pt x="103" y="25"/>
                  </a:moveTo>
                  <a:cubicBezTo>
                    <a:pt x="93" y="12"/>
                    <a:pt x="78" y="4"/>
                    <a:pt x="61" y="4"/>
                  </a:cubicBezTo>
                  <a:cubicBezTo>
                    <a:pt x="61" y="4"/>
                    <a:pt x="61" y="4"/>
                    <a:pt x="61" y="4"/>
                  </a:cubicBezTo>
                  <a:cubicBezTo>
                    <a:pt x="78" y="4"/>
                    <a:pt x="93" y="12"/>
                    <a:pt x="103" y="25"/>
                  </a:cubicBezTo>
                  <a:close/>
                  <a:moveTo>
                    <a:pt x="19" y="23"/>
                  </a:moveTo>
                  <a:cubicBezTo>
                    <a:pt x="30" y="11"/>
                    <a:pt x="44" y="4"/>
                    <a:pt x="61" y="4"/>
                  </a:cubicBezTo>
                  <a:cubicBezTo>
                    <a:pt x="61" y="4"/>
                    <a:pt x="61" y="4"/>
                    <a:pt x="61" y="4"/>
                  </a:cubicBezTo>
                  <a:cubicBezTo>
                    <a:pt x="44" y="4"/>
                    <a:pt x="30" y="11"/>
                    <a:pt x="19"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3488"/>
            <p:cNvSpPr/>
            <p:nvPr/>
          </p:nvSpPr>
          <p:spPr bwMode="auto">
            <a:xfrm>
              <a:off x="4365627" y="452439"/>
              <a:ext cx="7938" cy="7938"/>
            </a:xfrm>
            <a:custGeom>
              <a:avLst/>
              <a:gdLst>
                <a:gd name="T0" fmla="*/ 0 w 5"/>
                <a:gd name="T1" fmla="*/ 5 h 5"/>
                <a:gd name="T2" fmla="*/ 0 w 5"/>
                <a:gd name="T3" fmla="*/ 0 h 5"/>
                <a:gd name="T4" fmla="*/ 5 w 5"/>
                <a:gd name="T5" fmla="*/ 0 h 5"/>
                <a:gd name="T6" fmla="*/ 5 w 5"/>
                <a:gd name="T7" fmla="*/ 5 h 5"/>
                <a:gd name="T8" fmla="*/ 0 w 5"/>
                <a:gd name="T9" fmla="*/ 5 h 5"/>
                <a:gd name="T10" fmla="*/ 0 w 5"/>
                <a:gd name="T11" fmla="*/ 5 h 5"/>
              </a:gdLst>
              <a:ahLst/>
              <a:cxnLst>
                <a:cxn ang="0">
                  <a:pos x="T0" y="T1"/>
                </a:cxn>
                <a:cxn ang="0">
                  <a:pos x="T2" y="T3"/>
                </a:cxn>
                <a:cxn ang="0">
                  <a:pos x="T4" y="T5"/>
                </a:cxn>
                <a:cxn ang="0">
                  <a:pos x="T6" y="T7"/>
                </a:cxn>
                <a:cxn ang="0">
                  <a:pos x="T8" y="T9"/>
                </a:cxn>
                <a:cxn ang="0">
                  <a:pos x="T10" y="T11"/>
                </a:cxn>
              </a:cxnLst>
              <a:rect l="0" t="0" r="r" b="b"/>
              <a:pathLst>
                <a:path w="5" h="5">
                  <a:moveTo>
                    <a:pt x="0" y="5"/>
                  </a:moveTo>
                  <a:lnTo>
                    <a:pt x="0" y="0"/>
                  </a:lnTo>
                  <a:lnTo>
                    <a:pt x="5" y="0"/>
                  </a:lnTo>
                  <a:lnTo>
                    <a:pt x="5"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3489"/>
            <p:cNvSpPr/>
            <p:nvPr/>
          </p:nvSpPr>
          <p:spPr bwMode="auto">
            <a:xfrm>
              <a:off x="4362452" y="449264"/>
              <a:ext cx="14288" cy="14288"/>
            </a:xfrm>
            <a:custGeom>
              <a:avLst/>
              <a:gdLst>
                <a:gd name="T0" fmla="*/ 7 w 9"/>
                <a:gd name="T1" fmla="*/ 9 h 9"/>
                <a:gd name="T2" fmla="*/ 2 w 9"/>
                <a:gd name="T3" fmla="*/ 9 h 9"/>
                <a:gd name="T4" fmla="*/ 2 w 9"/>
                <a:gd name="T5" fmla="*/ 7 h 9"/>
                <a:gd name="T6" fmla="*/ 5 w 9"/>
                <a:gd name="T7" fmla="*/ 7 h 9"/>
                <a:gd name="T8" fmla="*/ 2 w 9"/>
                <a:gd name="T9" fmla="*/ 7 h 9"/>
                <a:gd name="T10" fmla="*/ 2 w 9"/>
                <a:gd name="T11" fmla="*/ 9 h 9"/>
                <a:gd name="T12" fmla="*/ 0 w 9"/>
                <a:gd name="T13" fmla="*/ 9 h 9"/>
                <a:gd name="T14" fmla="*/ 0 w 9"/>
                <a:gd name="T15" fmla="*/ 0 h 9"/>
                <a:gd name="T16" fmla="*/ 9 w 9"/>
                <a:gd name="T17" fmla="*/ 0 h 9"/>
                <a:gd name="T18" fmla="*/ 9 w 9"/>
                <a:gd name="T19" fmla="*/ 9 h 9"/>
                <a:gd name="T20" fmla="*/ 7 w 9"/>
                <a:gd name="T21" fmla="*/ 9 h 9"/>
                <a:gd name="T22" fmla="*/ 7 w 9"/>
                <a:gd name="T23"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9">
                  <a:moveTo>
                    <a:pt x="7" y="9"/>
                  </a:moveTo>
                  <a:lnTo>
                    <a:pt x="2" y="9"/>
                  </a:lnTo>
                  <a:lnTo>
                    <a:pt x="2" y="7"/>
                  </a:lnTo>
                  <a:lnTo>
                    <a:pt x="5" y="7"/>
                  </a:lnTo>
                  <a:lnTo>
                    <a:pt x="2" y="7"/>
                  </a:lnTo>
                  <a:lnTo>
                    <a:pt x="2" y="9"/>
                  </a:lnTo>
                  <a:lnTo>
                    <a:pt x="0" y="9"/>
                  </a:lnTo>
                  <a:lnTo>
                    <a:pt x="0" y="0"/>
                  </a:lnTo>
                  <a:lnTo>
                    <a:pt x="9" y="0"/>
                  </a:lnTo>
                  <a:lnTo>
                    <a:pt x="9" y="9"/>
                  </a:lnTo>
                  <a:lnTo>
                    <a:pt x="7" y="9"/>
                  </a:lnTo>
                  <a:lnTo>
                    <a:pt x="7"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3490"/>
            <p:cNvSpPr/>
            <p:nvPr/>
          </p:nvSpPr>
          <p:spPr bwMode="auto">
            <a:xfrm>
              <a:off x="4467227" y="461964"/>
              <a:ext cx="4763" cy="6350"/>
            </a:xfrm>
            <a:custGeom>
              <a:avLst/>
              <a:gdLst>
                <a:gd name="T0" fmla="*/ 0 w 3"/>
                <a:gd name="T1" fmla="*/ 4 h 4"/>
                <a:gd name="T2" fmla="*/ 0 w 3"/>
                <a:gd name="T3" fmla="*/ 0 h 4"/>
                <a:gd name="T4" fmla="*/ 3 w 3"/>
                <a:gd name="T5" fmla="*/ 0 h 4"/>
                <a:gd name="T6" fmla="*/ 3 w 3"/>
                <a:gd name="T7" fmla="*/ 4 h 4"/>
                <a:gd name="T8" fmla="*/ 0 w 3"/>
                <a:gd name="T9" fmla="*/ 4 h 4"/>
                <a:gd name="T10" fmla="*/ 0 w 3"/>
                <a:gd name="T11" fmla="*/ 4 h 4"/>
              </a:gdLst>
              <a:ahLst/>
              <a:cxnLst>
                <a:cxn ang="0">
                  <a:pos x="T0" y="T1"/>
                </a:cxn>
                <a:cxn ang="0">
                  <a:pos x="T2" y="T3"/>
                </a:cxn>
                <a:cxn ang="0">
                  <a:pos x="T4" y="T5"/>
                </a:cxn>
                <a:cxn ang="0">
                  <a:pos x="T6" y="T7"/>
                </a:cxn>
                <a:cxn ang="0">
                  <a:pos x="T8" y="T9"/>
                </a:cxn>
                <a:cxn ang="0">
                  <a:pos x="T10" y="T11"/>
                </a:cxn>
              </a:cxnLst>
              <a:rect l="0" t="0" r="r" b="b"/>
              <a:pathLst>
                <a:path w="3" h="4">
                  <a:moveTo>
                    <a:pt x="0" y="4"/>
                  </a:moveTo>
                  <a:lnTo>
                    <a:pt x="0" y="0"/>
                  </a:lnTo>
                  <a:lnTo>
                    <a:pt x="3" y="0"/>
                  </a:lnTo>
                  <a:lnTo>
                    <a:pt x="3" y="4"/>
                  </a:lnTo>
                  <a:lnTo>
                    <a:pt x="0" y="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3491"/>
            <p:cNvSpPr/>
            <p:nvPr/>
          </p:nvSpPr>
          <p:spPr bwMode="auto">
            <a:xfrm>
              <a:off x="4464052" y="457201"/>
              <a:ext cx="11113" cy="14288"/>
            </a:xfrm>
            <a:custGeom>
              <a:avLst/>
              <a:gdLst>
                <a:gd name="T0" fmla="*/ 5 w 7"/>
                <a:gd name="T1" fmla="*/ 9 h 9"/>
                <a:gd name="T2" fmla="*/ 2 w 7"/>
                <a:gd name="T3" fmla="*/ 9 h 9"/>
                <a:gd name="T4" fmla="*/ 2 w 7"/>
                <a:gd name="T5" fmla="*/ 7 h 9"/>
                <a:gd name="T6" fmla="*/ 4 w 7"/>
                <a:gd name="T7" fmla="*/ 7 h 9"/>
                <a:gd name="T8" fmla="*/ 2 w 7"/>
                <a:gd name="T9" fmla="*/ 7 h 9"/>
                <a:gd name="T10" fmla="*/ 2 w 7"/>
                <a:gd name="T11" fmla="*/ 9 h 9"/>
                <a:gd name="T12" fmla="*/ 0 w 7"/>
                <a:gd name="T13" fmla="*/ 9 h 9"/>
                <a:gd name="T14" fmla="*/ 0 w 7"/>
                <a:gd name="T15" fmla="*/ 0 h 9"/>
                <a:gd name="T16" fmla="*/ 2 w 7"/>
                <a:gd name="T17" fmla="*/ 0 h 9"/>
                <a:gd name="T18" fmla="*/ 7 w 7"/>
                <a:gd name="T19" fmla="*/ 0 h 9"/>
                <a:gd name="T20" fmla="*/ 7 w 7"/>
                <a:gd name="T21" fmla="*/ 9 h 9"/>
                <a:gd name="T22" fmla="*/ 5 w 7"/>
                <a:gd name="T23" fmla="*/ 9 h 9"/>
                <a:gd name="T24" fmla="*/ 5 w 7"/>
                <a:gd name="T2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9">
                  <a:moveTo>
                    <a:pt x="5" y="9"/>
                  </a:moveTo>
                  <a:lnTo>
                    <a:pt x="2" y="9"/>
                  </a:lnTo>
                  <a:lnTo>
                    <a:pt x="2" y="7"/>
                  </a:lnTo>
                  <a:lnTo>
                    <a:pt x="4" y="7"/>
                  </a:lnTo>
                  <a:lnTo>
                    <a:pt x="2" y="7"/>
                  </a:lnTo>
                  <a:lnTo>
                    <a:pt x="2" y="9"/>
                  </a:lnTo>
                  <a:lnTo>
                    <a:pt x="0" y="9"/>
                  </a:lnTo>
                  <a:lnTo>
                    <a:pt x="0" y="0"/>
                  </a:lnTo>
                  <a:lnTo>
                    <a:pt x="2" y="0"/>
                  </a:lnTo>
                  <a:lnTo>
                    <a:pt x="7" y="0"/>
                  </a:lnTo>
                  <a:lnTo>
                    <a:pt x="7" y="9"/>
                  </a:lnTo>
                  <a:lnTo>
                    <a:pt x="5" y="9"/>
                  </a:lnTo>
                  <a:lnTo>
                    <a:pt x="5"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3492"/>
            <p:cNvSpPr/>
            <p:nvPr/>
          </p:nvSpPr>
          <p:spPr bwMode="auto">
            <a:xfrm>
              <a:off x="4298952" y="319089"/>
              <a:ext cx="280988" cy="128588"/>
            </a:xfrm>
            <a:custGeom>
              <a:avLst/>
              <a:gdLst>
                <a:gd name="T0" fmla="*/ 105 w 162"/>
                <a:gd name="T1" fmla="*/ 71 h 74"/>
                <a:gd name="T2" fmla="*/ 152 w 162"/>
                <a:gd name="T3" fmla="*/ 57 h 74"/>
                <a:gd name="T4" fmla="*/ 123 w 162"/>
                <a:gd name="T5" fmla="*/ 38 h 74"/>
                <a:gd name="T6" fmla="*/ 123 w 162"/>
                <a:gd name="T7" fmla="*/ 38 h 74"/>
                <a:gd name="T8" fmla="*/ 84 w 162"/>
                <a:gd name="T9" fmla="*/ 8 h 74"/>
                <a:gd name="T10" fmla="*/ 84 w 162"/>
                <a:gd name="T11" fmla="*/ 8 h 74"/>
                <a:gd name="T12" fmla="*/ 75 w 162"/>
                <a:gd name="T13" fmla="*/ 4 h 74"/>
                <a:gd name="T14" fmla="*/ 75 w 162"/>
                <a:gd name="T15" fmla="*/ 4 h 74"/>
                <a:gd name="T16" fmla="*/ 70 w 162"/>
                <a:gd name="T17" fmla="*/ 5 h 74"/>
                <a:gd name="T18" fmla="*/ 70 w 162"/>
                <a:gd name="T19" fmla="*/ 5 h 74"/>
                <a:gd name="T20" fmla="*/ 68 w 162"/>
                <a:gd name="T21" fmla="*/ 6 h 74"/>
                <a:gd name="T22" fmla="*/ 68 w 162"/>
                <a:gd name="T23" fmla="*/ 6 h 74"/>
                <a:gd name="T24" fmla="*/ 68 w 162"/>
                <a:gd name="T25" fmla="*/ 6 h 74"/>
                <a:gd name="T26" fmla="*/ 7 w 162"/>
                <a:gd name="T27" fmla="*/ 29 h 74"/>
                <a:gd name="T28" fmla="*/ 30 w 162"/>
                <a:gd name="T29" fmla="*/ 56 h 74"/>
                <a:gd name="T30" fmla="*/ 30 w 162"/>
                <a:gd name="T31" fmla="*/ 56 h 74"/>
                <a:gd name="T32" fmla="*/ 27 w 162"/>
                <a:gd name="T33" fmla="*/ 59 h 74"/>
                <a:gd name="T34" fmla="*/ 0 w 162"/>
                <a:gd name="T35" fmla="*/ 28 h 74"/>
                <a:gd name="T36" fmla="*/ 66 w 162"/>
                <a:gd name="T37" fmla="*/ 3 h 74"/>
                <a:gd name="T38" fmla="*/ 75 w 162"/>
                <a:gd name="T39" fmla="*/ 0 h 74"/>
                <a:gd name="T40" fmla="*/ 75 w 162"/>
                <a:gd name="T41" fmla="*/ 0 h 74"/>
                <a:gd name="T42" fmla="*/ 87 w 162"/>
                <a:gd name="T43" fmla="*/ 6 h 74"/>
                <a:gd name="T44" fmla="*/ 87 w 162"/>
                <a:gd name="T45" fmla="*/ 6 h 74"/>
                <a:gd name="T46" fmla="*/ 125 w 162"/>
                <a:gd name="T47" fmla="*/ 34 h 74"/>
                <a:gd name="T48" fmla="*/ 125 w 162"/>
                <a:gd name="T49" fmla="*/ 34 h 74"/>
                <a:gd name="T50" fmla="*/ 158 w 162"/>
                <a:gd name="T51" fmla="*/ 56 h 74"/>
                <a:gd name="T52" fmla="*/ 158 w 162"/>
                <a:gd name="T53" fmla="*/ 56 h 74"/>
                <a:gd name="T54" fmla="*/ 162 w 162"/>
                <a:gd name="T55" fmla="*/ 58 h 74"/>
                <a:gd name="T56" fmla="*/ 106 w 162"/>
                <a:gd name="T57" fmla="*/ 74 h 74"/>
                <a:gd name="T58" fmla="*/ 105 w 162"/>
                <a:gd name="T59" fmla="*/ 7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74">
                  <a:moveTo>
                    <a:pt x="105" y="71"/>
                  </a:moveTo>
                  <a:cubicBezTo>
                    <a:pt x="152" y="57"/>
                    <a:pt x="152" y="57"/>
                    <a:pt x="152" y="57"/>
                  </a:cubicBezTo>
                  <a:cubicBezTo>
                    <a:pt x="146" y="53"/>
                    <a:pt x="135" y="46"/>
                    <a:pt x="123" y="38"/>
                  </a:cubicBezTo>
                  <a:cubicBezTo>
                    <a:pt x="123" y="38"/>
                    <a:pt x="123" y="38"/>
                    <a:pt x="123" y="38"/>
                  </a:cubicBezTo>
                  <a:cubicBezTo>
                    <a:pt x="106" y="26"/>
                    <a:pt x="88" y="14"/>
                    <a:pt x="84" y="8"/>
                  </a:cubicBezTo>
                  <a:cubicBezTo>
                    <a:pt x="84" y="8"/>
                    <a:pt x="84" y="8"/>
                    <a:pt x="84" y="8"/>
                  </a:cubicBezTo>
                  <a:cubicBezTo>
                    <a:pt x="81" y="5"/>
                    <a:pt x="78" y="4"/>
                    <a:pt x="75" y="4"/>
                  </a:cubicBezTo>
                  <a:cubicBezTo>
                    <a:pt x="75" y="4"/>
                    <a:pt x="75" y="4"/>
                    <a:pt x="75" y="4"/>
                  </a:cubicBezTo>
                  <a:cubicBezTo>
                    <a:pt x="73" y="4"/>
                    <a:pt x="71" y="5"/>
                    <a:pt x="70" y="5"/>
                  </a:cubicBezTo>
                  <a:cubicBezTo>
                    <a:pt x="70" y="5"/>
                    <a:pt x="70" y="5"/>
                    <a:pt x="70" y="5"/>
                  </a:cubicBezTo>
                  <a:cubicBezTo>
                    <a:pt x="69" y="6"/>
                    <a:pt x="68" y="6"/>
                    <a:pt x="68" y="6"/>
                  </a:cubicBezTo>
                  <a:cubicBezTo>
                    <a:pt x="68" y="6"/>
                    <a:pt x="68" y="6"/>
                    <a:pt x="68" y="6"/>
                  </a:cubicBezTo>
                  <a:cubicBezTo>
                    <a:pt x="68" y="6"/>
                    <a:pt x="68" y="6"/>
                    <a:pt x="68" y="6"/>
                  </a:cubicBezTo>
                  <a:cubicBezTo>
                    <a:pt x="7" y="29"/>
                    <a:pt x="7" y="29"/>
                    <a:pt x="7" y="29"/>
                  </a:cubicBezTo>
                  <a:cubicBezTo>
                    <a:pt x="30" y="56"/>
                    <a:pt x="30" y="56"/>
                    <a:pt x="30" y="56"/>
                  </a:cubicBezTo>
                  <a:cubicBezTo>
                    <a:pt x="30" y="56"/>
                    <a:pt x="30" y="56"/>
                    <a:pt x="30" y="56"/>
                  </a:cubicBezTo>
                  <a:cubicBezTo>
                    <a:pt x="27" y="59"/>
                    <a:pt x="27" y="59"/>
                    <a:pt x="27" y="59"/>
                  </a:cubicBezTo>
                  <a:cubicBezTo>
                    <a:pt x="0" y="28"/>
                    <a:pt x="0" y="28"/>
                    <a:pt x="0" y="28"/>
                  </a:cubicBezTo>
                  <a:cubicBezTo>
                    <a:pt x="66" y="3"/>
                    <a:pt x="66" y="3"/>
                    <a:pt x="66" y="3"/>
                  </a:cubicBezTo>
                  <a:cubicBezTo>
                    <a:pt x="67" y="2"/>
                    <a:pt x="70" y="0"/>
                    <a:pt x="75" y="0"/>
                  </a:cubicBezTo>
                  <a:cubicBezTo>
                    <a:pt x="75" y="0"/>
                    <a:pt x="75" y="0"/>
                    <a:pt x="75" y="0"/>
                  </a:cubicBezTo>
                  <a:cubicBezTo>
                    <a:pt x="79" y="0"/>
                    <a:pt x="83" y="2"/>
                    <a:pt x="87" y="6"/>
                  </a:cubicBezTo>
                  <a:cubicBezTo>
                    <a:pt x="87" y="6"/>
                    <a:pt x="87" y="6"/>
                    <a:pt x="87" y="6"/>
                  </a:cubicBezTo>
                  <a:cubicBezTo>
                    <a:pt x="90" y="10"/>
                    <a:pt x="108" y="23"/>
                    <a:pt x="125" y="34"/>
                  </a:cubicBezTo>
                  <a:cubicBezTo>
                    <a:pt x="125" y="34"/>
                    <a:pt x="125" y="34"/>
                    <a:pt x="125" y="34"/>
                  </a:cubicBezTo>
                  <a:cubicBezTo>
                    <a:pt x="142" y="46"/>
                    <a:pt x="158" y="56"/>
                    <a:pt x="158" y="56"/>
                  </a:cubicBezTo>
                  <a:cubicBezTo>
                    <a:pt x="158" y="56"/>
                    <a:pt x="158" y="56"/>
                    <a:pt x="158" y="56"/>
                  </a:cubicBezTo>
                  <a:cubicBezTo>
                    <a:pt x="162" y="58"/>
                    <a:pt x="162" y="58"/>
                    <a:pt x="162" y="58"/>
                  </a:cubicBezTo>
                  <a:cubicBezTo>
                    <a:pt x="106" y="74"/>
                    <a:pt x="106" y="74"/>
                    <a:pt x="106" y="74"/>
                  </a:cubicBezTo>
                  <a:cubicBezTo>
                    <a:pt x="105" y="71"/>
                    <a:pt x="105" y="71"/>
                    <a:pt x="105"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3493"/>
            <p:cNvSpPr>
              <a:spLocks noEditPoints="1"/>
            </p:cNvSpPr>
            <p:nvPr/>
          </p:nvSpPr>
          <p:spPr bwMode="auto">
            <a:xfrm>
              <a:off x="4291014" y="314326"/>
              <a:ext cx="296863" cy="138113"/>
            </a:xfrm>
            <a:custGeom>
              <a:avLst/>
              <a:gdLst>
                <a:gd name="T0" fmla="*/ 107 w 170"/>
                <a:gd name="T1" fmla="*/ 73 h 79"/>
                <a:gd name="T2" fmla="*/ 109 w 170"/>
                <a:gd name="T3" fmla="*/ 74 h 79"/>
                <a:gd name="T4" fmla="*/ 107 w 170"/>
                <a:gd name="T5" fmla="*/ 73 h 79"/>
                <a:gd name="T6" fmla="*/ 151 w 170"/>
                <a:gd name="T7" fmla="*/ 58 h 79"/>
                <a:gd name="T8" fmla="*/ 126 w 170"/>
                <a:gd name="T9" fmla="*/ 41 h 79"/>
                <a:gd name="T10" fmla="*/ 86 w 170"/>
                <a:gd name="T11" fmla="*/ 12 h 79"/>
                <a:gd name="T12" fmla="*/ 79 w 170"/>
                <a:gd name="T13" fmla="*/ 8 h 79"/>
                <a:gd name="T14" fmla="*/ 75 w 170"/>
                <a:gd name="T15" fmla="*/ 9 h 79"/>
                <a:gd name="T16" fmla="*/ 73 w 170"/>
                <a:gd name="T17" fmla="*/ 10 h 79"/>
                <a:gd name="T18" fmla="*/ 14 w 170"/>
                <a:gd name="T19" fmla="*/ 32 h 79"/>
                <a:gd name="T20" fmla="*/ 36 w 170"/>
                <a:gd name="T21" fmla="*/ 58 h 79"/>
                <a:gd name="T22" fmla="*/ 31 w 170"/>
                <a:gd name="T23" fmla="*/ 64 h 79"/>
                <a:gd name="T24" fmla="*/ 69 w 170"/>
                <a:gd name="T25" fmla="*/ 3 h 79"/>
                <a:gd name="T26" fmla="*/ 79 w 170"/>
                <a:gd name="T27" fmla="*/ 0 h 79"/>
                <a:gd name="T28" fmla="*/ 79 w 170"/>
                <a:gd name="T29" fmla="*/ 0 h 79"/>
                <a:gd name="T30" fmla="*/ 92 w 170"/>
                <a:gd name="T31" fmla="*/ 7 h 79"/>
                <a:gd name="T32" fmla="*/ 130 w 170"/>
                <a:gd name="T33" fmla="*/ 35 h 79"/>
                <a:gd name="T34" fmla="*/ 163 w 170"/>
                <a:gd name="T35" fmla="*/ 56 h 79"/>
                <a:gd name="T36" fmla="*/ 163 w 170"/>
                <a:gd name="T37" fmla="*/ 56 h 79"/>
                <a:gd name="T38" fmla="*/ 163 w 170"/>
                <a:gd name="T39" fmla="*/ 56 h 79"/>
                <a:gd name="T40" fmla="*/ 109 w 170"/>
                <a:gd name="T41" fmla="*/ 79 h 79"/>
                <a:gd name="T42" fmla="*/ 111 w 170"/>
                <a:gd name="T43" fmla="*/ 74 h 79"/>
                <a:gd name="T44" fmla="*/ 161 w 170"/>
                <a:gd name="T45" fmla="*/ 59 h 79"/>
                <a:gd name="T46" fmla="*/ 161 w 170"/>
                <a:gd name="T47" fmla="*/ 60 h 79"/>
                <a:gd name="T48" fmla="*/ 111 w 170"/>
                <a:gd name="T49" fmla="*/ 74 h 79"/>
                <a:gd name="T50" fmla="*/ 31 w 170"/>
                <a:gd name="T51" fmla="*/ 58 h 79"/>
                <a:gd name="T52" fmla="*/ 7 w 170"/>
                <a:gd name="T53" fmla="*/ 30 h 79"/>
                <a:gd name="T54" fmla="*/ 138 w 170"/>
                <a:gd name="T55" fmla="*/ 45 h 79"/>
                <a:gd name="T56" fmla="*/ 128 w 170"/>
                <a:gd name="T57" fmla="*/ 38 h 79"/>
                <a:gd name="T58" fmla="*/ 89 w 170"/>
                <a:gd name="T59" fmla="*/ 9 h 79"/>
                <a:gd name="T60" fmla="*/ 128 w 170"/>
                <a:gd name="T61" fmla="*/ 38 h 79"/>
                <a:gd name="T62" fmla="*/ 7 w 170"/>
                <a:gd name="T63" fmla="*/ 30 h 79"/>
                <a:gd name="T64" fmla="*/ 71 w 170"/>
                <a:gd name="T65" fmla="*/ 6 h 79"/>
                <a:gd name="T66" fmla="*/ 71 w 170"/>
                <a:gd name="T67" fmla="*/ 6 h 79"/>
                <a:gd name="T68" fmla="*/ 80 w 170"/>
                <a:gd name="T69" fmla="*/ 4 h 79"/>
                <a:gd name="T70" fmla="*/ 89 w 170"/>
                <a:gd name="T71" fmla="*/ 9 h 79"/>
                <a:gd name="T72" fmla="*/ 74 w 170"/>
                <a:gd name="T73" fmla="*/ 5 h 79"/>
                <a:gd name="T74" fmla="*/ 79 w 170"/>
                <a:gd name="T75" fmla="*/ 4 h 79"/>
                <a:gd name="T76" fmla="*/ 79 w 170"/>
                <a:gd name="T77" fmla="*/ 4 h 79"/>
                <a:gd name="T78" fmla="*/ 79 w 170"/>
                <a:gd name="T79" fmla="*/ 4 h 79"/>
                <a:gd name="T80" fmla="*/ 79 w 170"/>
                <a:gd name="T81" fmla="*/ 3 h 79"/>
                <a:gd name="T82" fmla="*/ 80 w 170"/>
                <a:gd name="T83" fmla="*/ 4 h 79"/>
                <a:gd name="T84" fmla="*/ 80 w 170"/>
                <a:gd name="T85" fmla="*/ 4 h 79"/>
                <a:gd name="T86" fmla="*/ 80 w 170"/>
                <a:gd name="T87" fmla="*/ 4 h 79"/>
                <a:gd name="T88" fmla="*/ 80 w 170"/>
                <a:gd name="T89" fmla="*/ 4 h 79"/>
                <a:gd name="T90" fmla="*/ 80 w 170"/>
                <a:gd name="T91" fmla="*/ 4 h 79"/>
                <a:gd name="T92" fmla="*/ 80 w 170"/>
                <a:gd name="T93" fmla="*/ 4 h 79"/>
                <a:gd name="T94" fmla="*/ 80 w 170"/>
                <a:gd name="T95" fmla="*/ 4 h 79"/>
                <a:gd name="T96" fmla="*/ 80 w 170"/>
                <a:gd name="T97" fmla="*/ 4 h 79"/>
                <a:gd name="T98" fmla="*/ 80 w 170"/>
                <a:gd name="T99" fmla="*/ 4 h 79"/>
                <a:gd name="T100" fmla="*/ 80 w 170"/>
                <a:gd name="T101" fmla="*/ 4 h 79"/>
                <a:gd name="T102" fmla="*/ 80 w 170"/>
                <a:gd name="T103" fmla="*/ 4 h 79"/>
                <a:gd name="T104" fmla="*/ 80 w 170"/>
                <a:gd name="T105" fmla="*/ 4 h 79"/>
                <a:gd name="T106" fmla="*/ 79 w 170"/>
                <a:gd name="T107" fmla="*/ 4 h 79"/>
                <a:gd name="T108" fmla="*/ 79 w 170"/>
                <a:gd name="T109" fmla="*/ 4 h 79"/>
                <a:gd name="T110" fmla="*/ 79 w 170"/>
                <a:gd name="T111" fmla="*/ 4 h 79"/>
                <a:gd name="T112" fmla="*/ 79 w 170"/>
                <a:gd name="T113" fmla="*/ 4 h 79"/>
                <a:gd name="T114" fmla="*/ 163 w 170"/>
                <a:gd name="T115" fmla="*/ 56 h 79"/>
                <a:gd name="T116" fmla="*/ 163 w 170"/>
                <a:gd name="T117" fmla="*/ 56 h 79"/>
                <a:gd name="T118" fmla="*/ 163 w 170"/>
                <a:gd name="T119" fmla="*/ 56 h 79"/>
                <a:gd name="T120" fmla="*/ 163 w 170"/>
                <a:gd name="T121" fmla="*/ 56 h 79"/>
                <a:gd name="T122" fmla="*/ 163 w 170"/>
                <a:gd name="T123" fmla="*/ 56 h 79"/>
                <a:gd name="T124" fmla="*/ 163 w 170"/>
                <a:gd name="T125" fmla="*/ 5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0" h="79">
                  <a:moveTo>
                    <a:pt x="108" y="77"/>
                  </a:moveTo>
                  <a:cubicBezTo>
                    <a:pt x="107" y="73"/>
                    <a:pt x="107" y="73"/>
                    <a:pt x="107" y="73"/>
                  </a:cubicBezTo>
                  <a:cubicBezTo>
                    <a:pt x="109" y="73"/>
                    <a:pt x="109" y="73"/>
                    <a:pt x="109" y="73"/>
                  </a:cubicBezTo>
                  <a:cubicBezTo>
                    <a:pt x="109" y="74"/>
                    <a:pt x="109" y="74"/>
                    <a:pt x="109" y="74"/>
                  </a:cubicBezTo>
                  <a:cubicBezTo>
                    <a:pt x="109" y="73"/>
                    <a:pt x="109" y="73"/>
                    <a:pt x="109" y="73"/>
                  </a:cubicBezTo>
                  <a:cubicBezTo>
                    <a:pt x="107" y="73"/>
                    <a:pt x="107" y="73"/>
                    <a:pt x="107" y="73"/>
                  </a:cubicBezTo>
                  <a:cubicBezTo>
                    <a:pt x="106" y="71"/>
                    <a:pt x="106" y="71"/>
                    <a:pt x="106" y="71"/>
                  </a:cubicBezTo>
                  <a:cubicBezTo>
                    <a:pt x="151" y="58"/>
                    <a:pt x="151" y="58"/>
                    <a:pt x="151" y="58"/>
                  </a:cubicBezTo>
                  <a:cubicBezTo>
                    <a:pt x="145" y="54"/>
                    <a:pt x="136" y="48"/>
                    <a:pt x="126" y="41"/>
                  </a:cubicBezTo>
                  <a:cubicBezTo>
                    <a:pt x="126" y="41"/>
                    <a:pt x="126" y="41"/>
                    <a:pt x="126" y="41"/>
                  </a:cubicBezTo>
                  <a:cubicBezTo>
                    <a:pt x="109" y="30"/>
                    <a:pt x="91" y="17"/>
                    <a:pt x="86" y="12"/>
                  </a:cubicBezTo>
                  <a:cubicBezTo>
                    <a:pt x="86" y="12"/>
                    <a:pt x="86" y="12"/>
                    <a:pt x="86" y="12"/>
                  </a:cubicBezTo>
                  <a:cubicBezTo>
                    <a:pt x="84" y="9"/>
                    <a:pt x="81" y="8"/>
                    <a:pt x="79" y="8"/>
                  </a:cubicBezTo>
                  <a:cubicBezTo>
                    <a:pt x="79" y="8"/>
                    <a:pt x="79" y="8"/>
                    <a:pt x="79" y="8"/>
                  </a:cubicBezTo>
                  <a:cubicBezTo>
                    <a:pt x="77" y="8"/>
                    <a:pt x="76" y="9"/>
                    <a:pt x="75" y="9"/>
                  </a:cubicBezTo>
                  <a:cubicBezTo>
                    <a:pt x="75" y="9"/>
                    <a:pt x="75" y="9"/>
                    <a:pt x="75" y="9"/>
                  </a:cubicBezTo>
                  <a:cubicBezTo>
                    <a:pt x="73" y="9"/>
                    <a:pt x="73" y="10"/>
                    <a:pt x="73" y="10"/>
                  </a:cubicBezTo>
                  <a:cubicBezTo>
                    <a:pt x="73" y="10"/>
                    <a:pt x="73" y="10"/>
                    <a:pt x="73" y="10"/>
                  </a:cubicBezTo>
                  <a:cubicBezTo>
                    <a:pt x="73" y="10"/>
                    <a:pt x="73" y="10"/>
                    <a:pt x="73" y="10"/>
                  </a:cubicBezTo>
                  <a:cubicBezTo>
                    <a:pt x="14" y="32"/>
                    <a:pt x="14" y="32"/>
                    <a:pt x="14" y="32"/>
                  </a:cubicBezTo>
                  <a:cubicBezTo>
                    <a:pt x="36" y="58"/>
                    <a:pt x="36" y="58"/>
                    <a:pt x="36" y="58"/>
                  </a:cubicBezTo>
                  <a:cubicBezTo>
                    <a:pt x="36" y="58"/>
                    <a:pt x="36" y="58"/>
                    <a:pt x="36" y="58"/>
                  </a:cubicBezTo>
                  <a:cubicBezTo>
                    <a:pt x="36" y="59"/>
                    <a:pt x="36" y="59"/>
                    <a:pt x="36" y="59"/>
                  </a:cubicBezTo>
                  <a:cubicBezTo>
                    <a:pt x="31" y="64"/>
                    <a:pt x="31" y="64"/>
                    <a:pt x="31" y="64"/>
                  </a:cubicBezTo>
                  <a:cubicBezTo>
                    <a:pt x="0" y="29"/>
                    <a:pt x="0" y="29"/>
                    <a:pt x="0" y="29"/>
                  </a:cubicBezTo>
                  <a:cubicBezTo>
                    <a:pt x="69" y="3"/>
                    <a:pt x="69" y="3"/>
                    <a:pt x="69" y="3"/>
                  </a:cubicBezTo>
                  <a:cubicBezTo>
                    <a:pt x="70" y="2"/>
                    <a:pt x="74" y="0"/>
                    <a:pt x="79" y="0"/>
                  </a:cubicBezTo>
                  <a:cubicBezTo>
                    <a:pt x="79" y="0"/>
                    <a:pt x="79" y="0"/>
                    <a:pt x="79" y="0"/>
                  </a:cubicBezTo>
                  <a:cubicBezTo>
                    <a:pt x="79" y="0"/>
                    <a:pt x="79" y="0"/>
                    <a:pt x="79" y="0"/>
                  </a:cubicBezTo>
                  <a:cubicBezTo>
                    <a:pt x="79" y="0"/>
                    <a:pt x="79" y="0"/>
                    <a:pt x="79" y="0"/>
                  </a:cubicBezTo>
                  <a:cubicBezTo>
                    <a:pt x="83" y="0"/>
                    <a:pt x="88" y="2"/>
                    <a:pt x="92" y="7"/>
                  </a:cubicBezTo>
                  <a:cubicBezTo>
                    <a:pt x="92" y="7"/>
                    <a:pt x="92" y="7"/>
                    <a:pt x="92" y="7"/>
                  </a:cubicBezTo>
                  <a:cubicBezTo>
                    <a:pt x="95" y="10"/>
                    <a:pt x="114" y="23"/>
                    <a:pt x="130" y="35"/>
                  </a:cubicBezTo>
                  <a:cubicBezTo>
                    <a:pt x="130" y="35"/>
                    <a:pt x="130" y="35"/>
                    <a:pt x="130" y="35"/>
                  </a:cubicBezTo>
                  <a:cubicBezTo>
                    <a:pt x="146" y="45"/>
                    <a:pt x="161" y="55"/>
                    <a:pt x="163" y="56"/>
                  </a:cubicBezTo>
                  <a:cubicBezTo>
                    <a:pt x="163" y="56"/>
                    <a:pt x="163" y="56"/>
                    <a:pt x="163" y="56"/>
                  </a:cubicBezTo>
                  <a:cubicBezTo>
                    <a:pt x="163" y="56"/>
                    <a:pt x="163" y="56"/>
                    <a:pt x="163" y="56"/>
                  </a:cubicBezTo>
                  <a:cubicBezTo>
                    <a:pt x="163" y="56"/>
                    <a:pt x="163" y="56"/>
                    <a:pt x="163" y="56"/>
                  </a:cubicBezTo>
                  <a:cubicBezTo>
                    <a:pt x="163" y="56"/>
                    <a:pt x="163" y="56"/>
                    <a:pt x="163" y="56"/>
                  </a:cubicBezTo>
                  <a:cubicBezTo>
                    <a:pt x="163" y="56"/>
                    <a:pt x="163" y="56"/>
                    <a:pt x="163" y="56"/>
                  </a:cubicBezTo>
                  <a:cubicBezTo>
                    <a:pt x="170" y="61"/>
                    <a:pt x="170" y="61"/>
                    <a:pt x="170" y="61"/>
                  </a:cubicBezTo>
                  <a:cubicBezTo>
                    <a:pt x="109" y="79"/>
                    <a:pt x="109" y="79"/>
                    <a:pt x="109" y="79"/>
                  </a:cubicBezTo>
                  <a:cubicBezTo>
                    <a:pt x="108" y="77"/>
                    <a:pt x="108" y="77"/>
                    <a:pt x="108" y="77"/>
                  </a:cubicBezTo>
                  <a:close/>
                  <a:moveTo>
                    <a:pt x="111" y="74"/>
                  </a:moveTo>
                  <a:cubicBezTo>
                    <a:pt x="161" y="60"/>
                    <a:pt x="161" y="60"/>
                    <a:pt x="161" y="60"/>
                  </a:cubicBezTo>
                  <a:cubicBezTo>
                    <a:pt x="161" y="59"/>
                    <a:pt x="161" y="59"/>
                    <a:pt x="161" y="59"/>
                  </a:cubicBezTo>
                  <a:cubicBezTo>
                    <a:pt x="161" y="59"/>
                    <a:pt x="161" y="59"/>
                    <a:pt x="161" y="59"/>
                  </a:cubicBezTo>
                  <a:cubicBezTo>
                    <a:pt x="161" y="60"/>
                    <a:pt x="161" y="60"/>
                    <a:pt x="161" y="60"/>
                  </a:cubicBezTo>
                  <a:cubicBezTo>
                    <a:pt x="111" y="74"/>
                    <a:pt x="111" y="74"/>
                    <a:pt x="111" y="74"/>
                  </a:cubicBezTo>
                  <a:cubicBezTo>
                    <a:pt x="111" y="74"/>
                    <a:pt x="111" y="74"/>
                    <a:pt x="111" y="74"/>
                  </a:cubicBezTo>
                  <a:close/>
                  <a:moveTo>
                    <a:pt x="7" y="30"/>
                  </a:moveTo>
                  <a:cubicBezTo>
                    <a:pt x="31" y="58"/>
                    <a:pt x="31" y="58"/>
                    <a:pt x="31" y="58"/>
                  </a:cubicBezTo>
                  <a:cubicBezTo>
                    <a:pt x="31" y="58"/>
                    <a:pt x="31" y="58"/>
                    <a:pt x="31" y="58"/>
                  </a:cubicBezTo>
                  <a:cubicBezTo>
                    <a:pt x="7" y="30"/>
                    <a:pt x="7" y="30"/>
                    <a:pt x="7" y="30"/>
                  </a:cubicBezTo>
                  <a:close/>
                  <a:moveTo>
                    <a:pt x="128" y="38"/>
                  </a:moveTo>
                  <a:cubicBezTo>
                    <a:pt x="131" y="40"/>
                    <a:pt x="135" y="43"/>
                    <a:pt x="138" y="45"/>
                  </a:cubicBezTo>
                  <a:cubicBezTo>
                    <a:pt x="138" y="45"/>
                    <a:pt x="138" y="45"/>
                    <a:pt x="138" y="45"/>
                  </a:cubicBezTo>
                  <a:cubicBezTo>
                    <a:pt x="135" y="43"/>
                    <a:pt x="131" y="40"/>
                    <a:pt x="128" y="38"/>
                  </a:cubicBezTo>
                  <a:cubicBezTo>
                    <a:pt x="128" y="38"/>
                    <a:pt x="128" y="38"/>
                    <a:pt x="128" y="38"/>
                  </a:cubicBezTo>
                  <a:cubicBezTo>
                    <a:pt x="111" y="26"/>
                    <a:pt x="93" y="14"/>
                    <a:pt x="89" y="9"/>
                  </a:cubicBezTo>
                  <a:cubicBezTo>
                    <a:pt x="89" y="9"/>
                    <a:pt x="89" y="9"/>
                    <a:pt x="89" y="9"/>
                  </a:cubicBezTo>
                  <a:cubicBezTo>
                    <a:pt x="93" y="14"/>
                    <a:pt x="111" y="26"/>
                    <a:pt x="128" y="38"/>
                  </a:cubicBezTo>
                  <a:close/>
                  <a:moveTo>
                    <a:pt x="71" y="6"/>
                  </a:moveTo>
                  <a:cubicBezTo>
                    <a:pt x="7" y="30"/>
                    <a:pt x="7" y="30"/>
                    <a:pt x="7" y="30"/>
                  </a:cubicBezTo>
                  <a:cubicBezTo>
                    <a:pt x="71" y="6"/>
                    <a:pt x="71" y="6"/>
                    <a:pt x="71" y="6"/>
                  </a:cubicBezTo>
                  <a:cubicBezTo>
                    <a:pt x="71" y="6"/>
                    <a:pt x="71" y="6"/>
                    <a:pt x="71" y="6"/>
                  </a:cubicBezTo>
                  <a:cubicBezTo>
                    <a:pt x="71" y="6"/>
                    <a:pt x="71" y="6"/>
                    <a:pt x="71" y="6"/>
                  </a:cubicBezTo>
                  <a:cubicBezTo>
                    <a:pt x="71" y="6"/>
                    <a:pt x="71" y="6"/>
                    <a:pt x="71" y="6"/>
                  </a:cubicBezTo>
                  <a:close/>
                  <a:moveTo>
                    <a:pt x="89" y="9"/>
                  </a:moveTo>
                  <a:cubicBezTo>
                    <a:pt x="87" y="6"/>
                    <a:pt x="83" y="5"/>
                    <a:pt x="80" y="4"/>
                  </a:cubicBezTo>
                  <a:cubicBezTo>
                    <a:pt x="80" y="4"/>
                    <a:pt x="80" y="4"/>
                    <a:pt x="80" y="4"/>
                  </a:cubicBezTo>
                  <a:cubicBezTo>
                    <a:pt x="83" y="5"/>
                    <a:pt x="87" y="6"/>
                    <a:pt x="89" y="9"/>
                  </a:cubicBezTo>
                  <a:close/>
                  <a:moveTo>
                    <a:pt x="79" y="4"/>
                  </a:moveTo>
                  <a:cubicBezTo>
                    <a:pt x="77" y="4"/>
                    <a:pt x="76" y="5"/>
                    <a:pt x="74" y="5"/>
                  </a:cubicBezTo>
                  <a:cubicBezTo>
                    <a:pt x="74" y="5"/>
                    <a:pt x="74" y="5"/>
                    <a:pt x="74" y="5"/>
                  </a:cubicBezTo>
                  <a:cubicBezTo>
                    <a:pt x="76" y="5"/>
                    <a:pt x="77" y="4"/>
                    <a:pt x="79" y="4"/>
                  </a:cubicBezTo>
                  <a:cubicBezTo>
                    <a:pt x="79" y="4"/>
                    <a:pt x="79" y="4"/>
                    <a:pt x="79" y="4"/>
                  </a:cubicBezTo>
                  <a:cubicBezTo>
                    <a:pt x="79" y="4"/>
                    <a:pt x="79" y="4"/>
                    <a:pt x="79" y="4"/>
                  </a:cubicBezTo>
                  <a:cubicBezTo>
                    <a:pt x="79" y="4"/>
                    <a:pt x="79" y="4"/>
                    <a:pt x="79" y="4"/>
                  </a:cubicBezTo>
                  <a:cubicBezTo>
                    <a:pt x="79" y="4"/>
                    <a:pt x="79" y="4"/>
                    <a:pt x="79" y="4"/>
                  </a:cubicBezTo>
                  <a:cubicBezTo>
                    <a:pt x="79" y="4"/>
                    <a:pt x="79" y="4"/>
                    <a:pt x="79" y="4"/>
                  </a:cubicBezTo>
                  <a:cubicBezTo>
                    <a:pt x="79" y="3"/>
                    <a:pt x="79" y="3"/>
                    <a:pt x="79" y="3"/>
                  </a:cubicBezTo>
                  <a:cubicBezTo>
                    <a:pt x="79" y="4"/>
                    <a:pt x="79" y="4"/>
                    <a:pt x="79" y="4"/>
                  </a:cubicBezTo>
                  <a:close/>
                  <a:moveTo>
                    <a:pt x="80" y="4"/>
                  </a:moveTo>
                  <a:cubicBezTo>
                    <a:pt x="80" y="4"/>
                    <a:pt x="80" y="4"/>
                    <a:pt x="80" y="4"/>
                  </a:cubicBezTo>
                  <a:cubicBezTo>
                    <a:pt x="80" y="4"/>
                    <a:pt x="80" y="4"/>
                    <a:pt x="80" y="4"/>
                  </a:cubicBezTo>
                  <a:cubicBezTo>
                    <a:pt x="80" y="4"/>
                    <a:pt x="80" y="4"/>
                    <a:pt x="80" y="4"/>
                  </a:cubicBezTo>
                  <a:close/>
                  <a:moveTo>
                    <a:pt x="80" y="4"/>
                  </a:moveTo>
                  <a:cubicBezTo>
                    <a:pt x="80" y="4"/>
                    <a:pt x="80" y="4"/>
                    <a:pt x="80" y="4"/>
                  </a:cubicBezTo>
                  <a:cubicBezTo>
                    <a:pt x="80" y="4"/>
                    <a:pt x="80" y="4"/>
                    <a:pt x="80" y="4"/>
                  </a:cubicBezTo>
                  <a:cubicBezTo>
                    <a:pt x="80" y="4"/>
                    <a:pt x="80" y="4"/>
                    <a:pt x="80" y="4"/>
                  </a:cubicBezTo>
                  <a:close/>
                  <a:moveTo>
                    <a:pt x="80" y="4"/>
                  </a:moveTo>
                  <a:cubicBezTo>
                    <a:pt x="80" y="4"/>
                    <a:pt x="80" y="4"/>
                    <a:pt x="80" y="4"/>
                  </a:cubicBezTo>
                  <a:cubicBezTo>
                    <a:pt x="80" y="4"/>
                    <a:pt x="80" y="4"/>
                    <a:pt x="80" y="4"/>
                  </a:cubicBezTo>
                  <a:cubicBezTo>
                    <a:pt x="80" y="4"/>
                    <a:pt x="80" y="4"/>
                    <a:pt x="80" y="4"/>
                  </a:cubicBezTo>
                  <a:close/>
                  <a:moveTo>
                    <a:pt x="80" y="4"/>
                  </a:moveTo>
                  <a:cubicBezTo>
                    <a:pt x="80" y="4"/>
                    <a:pt x="80" y="4"/>
                    <a:pt x="80" y="4"/>
                  </a:cubicBezTo>
                  <a:cubicBezTo>
                    <a:pt x="80" y="4"/>
                    <a:pt x="80" y="4"/>
                    <a:pt x="80" y="4"/>
                  </a:cubicBezTo>
                  <a:cubicBezTo>
                    <a:pt x="80" y="4"/>
                    <a:pt x="80" y="4"/>
                    <a:pt x="80" y="4"/>
                  </a:cubicBezTo>
                  <a:close/>
                  <a:moveTo>
                    <a:pt x="80" y="4"/>
                  </a:moveTo>
                  <a:cubicBezTo>
                    <a:pt x="80" y="4"/>
                    <a:pt x="80" y="4"/>
                    <a:pt x="80" y="4"/>
                  </a:cubicBezTo>
                  <a:cubicBezTo>
                    <a:pt x="80" y="4"/>
                    <a:pt x="80" y="4"/>
                    <a:pt x="80" y="4"/>
                  </a:cubicBezTo>
                  <a:cubicBezTo>
                    <a:pt x="80" y="4"/>
                    <a:pt x="80" y="4"/>
                    <a:pt x="80" y="4"/>
                  </a:cubicBezTo>
                  <a:close/>
                  <a:moveTo>
                    <a:pt x="80" y="4"/>
                  </a:moveTo>
                  <a:cubicBezTo>
                    <a:pt x="80" y="4"/>
                    <a:pt x="80" y="4"/>
                    <a:pt x="80" y="4"/>
                  </a:cubicBezTo>
                  <a:cubicBezTo>
                    <a:pt x="80" y="4"/>
                    <a:pt x="80" y="4"/>
                    <a:pt x="80" y="4"/>
                  </a:cubicBezTo>
                  <a:cubicBezTo>
                    <a:pt x="80" y="4"/>
                    <a:pt x="80" y="4"/>
                    <a:pt x="80" y="4"/>
                  </a:cubicBezTo>
                  <a:close/>
                  <a:moveTo>
                    <a:pt x="79" y="4"/>
                  </a:moveTo>
                  <a:cubicBezTo>
                    <a:pt x="79" y="4"/>
                    <a:pt x="79" y="4"/>
                    <a:pt x="79" y="4"/>
                  </a:cubicBezTo>
                  <a:cubicBezTo>
                    <a:pt x="79" y="4"/>
                    <a:pt x="79" y="4"/>
                    <a:pt x="79" y="4"/>
                  </a:cubicBezTo>
                  <a:cubicBezTo>
                    <a:pt x="79" y="4"/>
                    <a:pt x="79" y="4"/>
                    <a:pt x="79" y="4"/>
                  </a:cubicBezTo>
                  <a:close/>
                  <a:moveTo>
                    <a:pt x="79" y="4"/>
                  </a:moveTo>
                  <a:cubicBezTo>
                    <a:pt x="79" y="4"/>
                    <a:pt x="79" y="4"/>
                    <a:pt x="79" y="4"/>
                  </a:cubicBezTo>
                  <a:cubicBezTo>
                    <a:pt x="79" y="4"/>
                    <a:pt x="79" y="4"/>
                    <a:pt x="79" y="4"/>
                  </a:cubicBezTo>
                  <a:cubicBezTo>
                    <a:pt x="79" y="4"/>
                    <a:pt x="79" y="4"/>
                    <a:pt x="79" y="4"/>
                  </a:cubicBezTo>
                  <a:close/>
                  <a:moveTo>
                    <a:pt x="163" y="56"/>
                  </a:moveTo>
                  <a:cubicBezTo>
                    <a:pt x="163" y="56"/>
                    <a:pt x="163" y="56"/>
                    <a:pt x="163" y="56"/>
                  </a:cubicBezTo>
                  <a:cubicBezTo>
                    <a:pt x="163" y="56"/>
                    <a:pt x="163" y="56"/>
                    <a:pt x="163" y="56"/>
                  </a:cubicBezTo>
                  <a:cubicBezTo>
                    <a:pt x="163" y="56"/>
                    <a:pt x="163" y="56"/>
                    <a:pt x="163" y="56"/>
                  </a:cubicBezTo>
                  <a:close/>
                  <a:moveTo>
                    <a:pt x="163" y="56"/>
                  </a:moveTo>
                  <a:cubicBezTo>
                    <a:pt x="163" y="56"/>
                    <a:pt x="163" y="56"/>
                    <a:pt x="163" y="56"/>
                  </a:cubicBezTo>
                  <a:cubicBezTo>
                    <a:pt x="163" y="56"/>
                    <a:pt x="163" y="56"/>
                    <a:pt x="163" y="56"/>
                  </a:cubicBezTo>
                  <a:cubicBezTo>
                    <a:pt x="163" y="56"/>
                    <a:pt x="163" y="56"/>
                    <a:pt x="163" y="56"/>
                  </a:cubicBezTo>
                  <a:cubicBezTo>
                    <a:pt x="163" y="56"/>
                    <a:pt x="163" y="56"/>
                    <a:pt x="163" y="56"/>
                  </a:cubicBezTo>
                  <a:cubicBezTo>
                    <a:pt x="163" y="56"/>
                    <a:pt x="163" y="56"/>
                    <a:pt x="163" y="56"/>
                  </a:cubicBezTo>
                  <a:close/>
                  <a:moveTo>
                    <a:pt x="163" y="56"/>
                  </a:moveTo>
                  <a:cubicBezTo>
                    <a:pt x="163" y="56"/>
                    <a:pt x="163" y="56"/>
                    <a:pt x="163"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3494"/>
            <p:cNvSpPr/>
            <p:nvPr/>
          </p:nvSpPr>
          <p:spPr bwMode="auto">
            <a:xfrm>
              <a:off x="4554539" y="420689"/>
              <a:ext cx="11113" cy="131763"/>
            </a:xfrm>
            <a:custGeom>
              <a:avLst/>
              <a:gdLst>
                <a:gd name="T0" fmla="*/ 0 w 7"/>
                <a:gd name="T1" fmla="*/ 83 h 83"/>
                <a:gd name="T2" fmla="*/ 3 w 7"/>
                <a:gd name="T3" fmla="*/ 0 h 83"/>
                <a:gd name="T4" fmla="*/ 7 w 7"/>
                <a:gd name="T5" fmla="*/ 0 h 83"/>
                <a:gd name="T6" fmla="*/ 4 w 7"/>
                <a:gd name="T7" fmla="*/ 83 h 83"/>
                <a:gd name="T8" fmla="*/ 0 w 7"/>
                <a:gd name="T9" fmla="*/ 83 h 83"/>
                <a:gd name="T10" fmla="*/ 0 w 7"/>
                <a:gd name="T11" fmla="*/ 83 h 83"/>
              </a:gdLst>
              <a:ahLst/>
              <a:cxnLst>
                <a:cxn ang="0">
                  <a:pos x="T0" y="T1"/>
                </a:cxn>
                <a:cxn ang="0">
                  <a:pos x="T2" y="T3"/>
                </a:cxn>
                <a:cxn ang="0">
                  <a:pos x="T4" y="T5"/>
                </a:cxn>
                <a:cxn ang="0">
                  <a:pos x="T6" y="T7"/>
                </a:cxn>
                <a:cxn ang="0">
                  <a:pos x="T8" y="T9"/>
                </a:cxn>
                <a:cxn ang="0">
                  <a:pos x="T10" y="T11"/>
                </a:cxn>
              </a:cxnLst>
              <a:rect l="0" t="0" r="r" b="b"/>
              <a:pathLst>
                <a:path w="7" h="83">
                  <a:moveTo>
                    <a:pt x="0" y="83"/>
                  </a:moveTo>
                  <a:lnTo>
                    <a:pt x="3" y="0"/>
                  </a:lnTo>
                  <a:lnTo>
                    <a:pt x="7" y="0"/>
                  </a:lnTo>
                  <a:lnTo>
                    <a:pt x="4" y="83"/>
                  </a:lnTo>
                  <a:lnTo>
                    <a:pt x="0" y="83"/>
                  </a:lnTo>
                  <a:lnTo>
                    <a:pt x="0" y="8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3495"/>
            <p:cNvSpPr>
              <a:spLocks noEditPoints="1"/>
            </p:cNvSpPr>
            <p:nvPr/>
          </p:nvSpPr>
          <p:spPr bwMode="auto">
            <a:xfrm>
              <a:off x="4551364" y="417514"/>
              <a:ext cx="19050" cy="138113"/>
            </a:xfrm>
            <a:custGeom>
              <a:avLst/>
              <a:gdLst>
                <a:gd name="T0" fmla="*/ 6 w 12"/>
                <a:gd name="T1" fmla="*/ 87 h 87"/>
                <a:gd name="T2" fmla="*/ 2 w 12"/>
                <a:gd name="T3" fmla="*/ 87 h 87"/>
                <a:gd name="T4" fmla="*/ 2 w 12"/>
                <a:gd name="T5" fmla="*/ 85 h 87"/>
                <a:gd name="T6" fmla="*/ 4 w 12"/>
                <a:gd name="T7" fmla="*/ 85 h 87"/>
                <a:gd name="T8" fmla="*/ 2 w 12"/>
                <a:gd name="T9" fmla="*/ 85 h 87"/>
                <a:gd name="T10" fmla="*/ 2 w 12"/>
                <a:gd name="T11" fmla="*/ 87 h 87"/>
                <a:gd name="T12" fmla="*/ 0 w 12"/>
                <a:gd name="T13" fmla="*/ 87 h 87"/>
                <a:gd name="T14" fmla="*/ 3 w 12"/>
                <a:gd name="T15" fmla="*/ 0 h 87"/>
                <a:gd name="T16" fmla="*/ 12 w 12"/>
                <a:gd name="T17" fmla="*/ 0 h 87"/>
                <a:gd name="T18" fmla="*/ 8 w 12"/>
                <a:gd name="T19" fmla="*/ 87 h 87"/>
                <a:gd name="T20" fmla="*/ 6 w 12"/>
                <a:gd name="T21" fmla="*/ 87 h 87"/>
                <a:gd name="T22" fmla="*/ 6 w 12"/>
                <a:gd name="T23" fmla="*/ 87 h 87"/>
                <a:gd name="T24" fmla="*/ 4 w 12"/>
                <a:gd name="T25" fmla="*/ 82 h 87"/>
                <a:gd name="T26" fmla="*/ 7 w 12"/>
                <a:gd name="T27" fmla="*/ 5 h 87"/>
                <a:gd name="T28" fmla="*/ 4 w 12"/>
                <a:gd name="T29" fmla="*/ 82 h 87"/>
                <a:gd name="T30" fmla="*/ 4 w 12"/>
                <a:gd name="T31" fmla="*/ 82 h 87"/>
                <a:gd name="T32" fmla="*/ 4 w 12"/>
                <a:gd name="T33" fmla="*/ 8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87">
                  <a:moveTo>
                    <a:pt x="6" y="87"/>
                  </a:moveTo>
                  <a:lnTo>
                    <a:pt x="2" y="87"/>
                  </a:lnTo>
                  <a:lnTo>
                    <a:pt x="2" y="85"/>
                  </a:lnTo>
                  <a:lnTo>
                    <a:pt x="4" y="85"/>
                  </a:lnTo>
                  <a:lnTo>
                    <a:pt x="2" y="85"/>
                  </a:lnTo>
                  <a:lnTo>
                    <a:pt x="2" y="87"/>
                  </a:lnTo>
                  <a:lnTo>
                    <a:pt x="0" y="87"/>
                  </a:lnTo>
                  <a:lnTo>
                    <a:pt x="3" y="0"/>
                  </a:lnTo>
                  <a:lnTo>
                    <a:pt x="12" y="0"/>
                  </a:lnTo>
                  <a:lnTo>
                    <a:pt x="8" y="87"/>
                  </a:lnTo>
                  <a:lnTo>
                    <a:pt x="6" y="87"/>
                  </a:lnTo>
                  <a:lnTo>
                    <a:pt x="6" y="87"/>
                  </a:lnTo>
                  <a:close/>
                  <a:moveTo>
                    <a:pt x="4" y="82"/>
                  </a:moveTo>
                  <a:lnTo>
                    <a:pt x="7" y="5"/>
                  </a:lnTo>
                  <a:lnTo>
                    <a:pt x="4" y="82"/>
                  </a:lnTo>
                  <a:lnTo>
                    <a:pt x="4" y="82"/>
                  </a:lnTo>
                  <a:lnTo>
                    <a:pt x="4"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3496"/>
            <p:cNvSpPr>
              <a:spLocks noEditPoints="1"/>
            </p:cNvSpPr>
            <p:nvPr/>
          </p:nvSpPr>
          <p:spPr bwMode="auto">
            <a:xfrm>
              <a:off x="4549777" y="547689"/>
              <a:ext cx="14288" cy="20638"/>
            </a:xfrm>
            <a:custGeom>
              <a:avLst/>
              <a:gdLst>
                <a:gd name="T0" fmla="*/ 0 w 9"/>
                <a:gd name="T1" fmla="*/ 6 h 11"/>
                <a:gd name="T2" fmla="*/ 4 w 9"/>
                <a:gd name="T3" fmla="*/ 0 h 11"/>
                <a:gd name="T4" fmla="*/ 4 w 9"/>
                <a:gd name="T5" fmla="*/ 0 h 11"/>
                <a:gd name="T6" fmla="*/ 9 w 9"/>
                <a:gd name="T7" fmla="*/ 6 h 11"/>
                <a:gd name="T8" fmla="*/ 9 w 9"/>
                <a:gd name="T9" fmla="*/ 6 h 11"/>
                <a:gd name="T10" fmla="*/ 4 w 9"/>
                <a:gd name="T11" fmla="*/ 11 h 11"/>
                <a:gd name="T12" fmla="*/ 4 w 9"/>
                <a:gd name="T13" fmla="*/ 11 h 11"/>
                <a:gd name="T14" fmla="*/ 0 w 9"/>
                <a:gd name="T15" fmla="*/ 6 h 11"/>
                <a:gd name="T16" fmla="*/ 4 w 9"/>
                <a:gd name="T17" fmla="*/ 4 h 11"/>
                <a:gd name="T18" fmla="*/ 4 w 9"/>
                <a:gd name="T19" fmla="*/ 6 h 11"/>
                <a:gd name="T20" fmla="*/ 4 w 9"/>
                <a:gd name="T21" fmla="*/ 6 h 11"/>
                <a:gd name="T22" fmla="*/ 4 w 9"/>
                <a:gd name="T23" fmla="*/ 7 h 11"/>
                <a:gd name="T24" fmla="*/ 4 w 9"/>
                <a:gd name="T25" fmla="*/ 7 h 11"/>
                <a:gd name="T26" fmla="*/ 4 w 9"/>
                <a:gd name="T27" fmla="*/ 7 h 11"/>
                <a:gd name="T28" fmla="*/ 4 w 9"/>
                <a:gd name="T29" fmla="*/ 7 h 11"/>
                <a:gd name="T30" fmla="*/ 4 w 9"/>
                <a:gd name="T31" fmla="*/ 7 h 11"/>
                <a:gd name="T32" fmla="*/ 4 w 9"/>
                <a:gd name="T33" fmla="*/ 7 h 11"/>
                <a:gd name="T34" fmla="*/ 5 w 9"/>
                <a:gd name="T35" fmla="*/ 6 h 11"/>
                <a:gd name="T36" fmla="*/ 5 w 9"/>
                <a:gd name="T37" fmla="*/ 6 h 11"/>
                <a:gd name="T38" fmla="*/ 4 w 9"/>
                <a:gd name="T39" fmla="*/ 4 h 11"/>
                <a:gd name="T40" fmla="*/ 4 w 9"/>
                <a:gd name="T41" fmla="*/ 4 h 11"/>
                <a:gd name="T42" fmla="*/ 4 w 9"/>
                <a:gd name="T43" fmla="*/ 4 h 11"/>
                <a:gd name="T44" fmla="*/ 4 w 9"/>
                <a:gd name="T45" fmla="*/ 4 h 11"/>
                <a:gd name="T46" fmla="*/ 4 w 9"/>
                <a:gd name="T47"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 h="11">
                  <a:moveTo>
                    <a:pt x="0" y="6"/>
                  </a:moveTo>
                  <a:cubicBezTo>
                    <a:pt x="0" y="3"/>
                    <a:pt x="1" y="0"/>
                    <a:pt x="4" y="0"/>
                  </a:cubicBezTo>
                  <a:cubicBezTo>
                    <a:pt x="4" y="0"/>
                    <a:pt x="4" y="0"/>
                    <a:pt x="4" y="0"/>
                  </a:cubicBezTo>
                  <a:cubicBezTo>
                    <a:pt x="7" y="0"/>
                    <a:pt x="9" y="3"/>
                    <a:pt x="9" y="6"/>
                  </a:cubicBezTo>
                  <a:cubicBezTo>
                    <a:pt x="9" y="6"/>
                    <a:pt x="9" y="6"/>
                    <a:pt x="9" y="6"/>
                  </a:cubicBezTo>
                  <a:cubicBezTo>
                    <a:pt x="9" y="8"/>
                    <a:pt x="7" y="11"/>
                    <a:pt x="4" y="11"/>
                  </a:cubicBezTo>
                  <a:cubicBezTo>
                    <a:pt x="4" y="11"/>
                    <a:pt x="4" y="11"/>
                    <a:pt x="4" y="11"/>
                  </a:cubicBezTo>
                  <a:cubicBezTo>
                    <a:pt x="1" y="11"/>
                    <a:pt x="0" y="8"/>
                    <a:pt x="0" y="6"/>
                  </a:cubicBezTo>
                  <a:close/>
                  <a:moveTo>
                    <a:pt x="4" y="4"/>
                  </a:moveTo>
                  <a:cubicBezTo>
                    <a:pt x="4" y="4"/>
                    <a:pt x="4" y="5"/>
                    <a:pt x="4" y="6"/>
                  </a:cubicBezTo>
                  <a:cubicBezTo>
                    <a:pt x="4" y="6"/>
                    <a:pt x="4" y="6"/>
                    <a:pt x="4" y="6"/>
                  </a:cubicBezTo>
                  <a:cubicBezTo>
                    <a:pt x="4" y="6"/>
                    <a:pt x="4" y="7"/>
                    <a:pt x="4" y="7"/>
                  </a:cubicBezTo>
                  <a:cubicBezTo>
                    <a:pt x="4" y="7"/>
                    <a:pt x="4" y="7"/>
                    <a:pt x="4" y="7"/>
                  </a:cubicBezTo>
                  <a:cubicBezTo>
                    <a:pt x="4" y="7"/>
                    <a:pt x="4" y="7"/>
                    <a:pt x="4" y="7"/>
                  </a:cubicBezTo>
                  <a:cubicBezTo>
                    <a:pt x="4" y="7"/>
                    <a:pt x="4" y="7"/>
                    <a:pt x="4" y="7"/>
                  </a:cubicBezTo>
                  <a:cubicBezTo>
                    <a:pt x="4" y="7"/>
                    <a:pt x="4" y="7"/>
                    <a:pt x="4" y="7"/>
                  </a:cubicBezTo>
                  <a:cubicBezTo>
                    <a:pt x="4" y="7"/>
                    <a:pt x="4" y="7"/>
                    <a:pt x="4" y="7"/>
                  </a:cubicBezTo>
                  <a:cubicBezTo>
                    <a:pt x="5" y="7"/>
                    <a:pt x="5" y="6"/>
                    <a:pt x="5" y="6"/>
                  </a:cubicBezTo>
                  <a:cubicBezTo>
                    <a:pt x="5" y="6"/>
                    <a:pt x="5" y="6"/>
                    <a:pt x="5" y="6"/>
                  </a:cubicBezTo>
                  <a:cubicBezTo>
                    <a:pt x="5" y="5"/>
                    <a:pt x="5" y="4"/>
                    <a:pt x="4" y="4"/>
                  </a:cubicBezTo>
                  <a:cubicBezTo>
                    <a:pt x="4" y="4"/>
                    <a:pt x="4" y="4"/>
                    <a:pt x="4" y="4"/>
                  </a:cubicBezTo>
                  <a:cubicBezTo>
                    <a:pt x="4" y="4"/>
                    <a:pt x="4" y="4"/>
                    <a:pt x="4" y="4"/>
                  </a:cubicBezTo>
                  <a:cubicBezTo>
                    <a:pt x="4" y="4"/>
                    <a:pt x="4" y="4"/>
                    <a:pt x="4" y="4"/>
                  </a:cubicBezTo>
                  <a:cubicBezTo>
                    <a:pt x="4" y="4"/>
                    <a:pt x="4" y="4"/>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3497"/>
            <p:cNvSpPr>
              <a:spLocks noEditPoints="1"/>
            </p:cNvSpPr>
            <p:nvPr/>
          </p:nvSpPr>
          <p:spPr bwMode="auto">
            <a:xfrm>
              <a:off x="4543427" y="544514"/>
              <a:ext cx="25400" cy="26988"/>
            </a:xfrm>
            <a:custGeom>
              <a:avLst/>
              <a:gdLst>
                <a:gd name="T0" fmla="*/ 3 w 14"/>
                <a:gd name="T1" fmla="*/ 8 h 15"/>
                <a:gd name="T2" fmla="*/ 7 w 14"/>
                <a:gd name="T3" fmla="*/ 0 h 15"/>
                <a:gd name="T4" fmla="*/ 14 w 14"/>
                <a:gd name="T5" fmla="*/ 8 h 15"/>
                <a:gd name="T6" fmla="*/ 7 w 14"/>
                <a:gd name="T7" fmla="*/ 15 h 15"/>
                <a:gd name="T8" fmla="*/ 1 w 14"/>
                <a:gd name="T9" fmla="*/ 8 h 15"/>
                <a:gd name="T10" fmla="*/ 7 w 14"/>
                <a:gd name="T11" fmla="*/ 11 h 15"/>
                <a:gd name="T12" fmla="*/ 6 w 14"/>
                <a:gd name="T13" fmla="*/ 11 h 15"/>
                <a:gd name="T14" fmla="*/ 6 w 14"/>
                <a:gd name="T15" fmla="*/ 11 h 15"/>
                <a:gd name="T16" fmla="*/ 6 w 14"/>
                <a:gd name="T17" fmla="*/ 11 h 15"/>
                <a:gd name="T18" fmla="*/ 7 w 14"/>
                <a:gd name="T19" fmla="*/ 11 h 15"/>
                <a:gd name="T20" fmla="*/ 5 w 14"/>
                <a:gd name="T21" fmla="*/ 10 h 15"/>
                <a:gd name="T22" fmla="*/ 5 w 14"/>
                <a:gd name="T23" fmla="*/ 9 h 15"/>
                <a:gd name="T24" fmla="*/ 6 w 14"/>
                <a:gd name="T25" fmla="*/ 11 h 15"/>
                <a:gd name="T26" fmla="*/ 9 w 14"/>
                <a:gd name="T27" fmla="*/ 9 h 15"/>
                <a:gd name="T28" fmla="*/ 9 w 14"/>
                <a:gd name="T29" fmla="*/ 10 h 15"/>
                <a:gd name="T30" fmla="*/ 9 w 14"/>
                <a:gd name="T31" fmla="*/ 10 h 15"/>
                <a:gd name="T32" fmla="*/ 9 w 14"/>
                <a:gd name="T33" fmla="*/ 9 h 15"/>
                <a:gd name="T34" fmla="*/ 9 w 14"/>
                <a:gd name="T35" fmla="*/ 9 h 15"/>
                <a:gd name="T36" fmla="*/ 9 w 14"/>
                <a:gd name="T37" fmla="*/ 9 h 15"/>
                <a:gd name="T38" fmla="*/ 9 w 14"/>
                <a:gd name="T39" fmla="*/ 9 h 15"/>
                <a:gd name="T40" fmla="*/ 8 w 14"/>
                <a:gd name="T41" fmla="*/ 8 h 15"/>
                <a:gd name="T42" fmla="*/ 9 w 14"/>
                <a:gd name="T43" fmla="*/ 6 h 15"/>
                <a:gd name="T44" fmla="*/ 9 w 14"/>
                <a:gd name="T45" fmla="*/ 5 h 15"/>
                <a:gd name="T46" fmla="*/ 9 w 14"/>
                <a:gd name="T47" fmla="*/ 5 h 15"/>
                <a:gd name="T48" fmla="*/ 9 w 14"/>
                <a:gd name="T49" fmla="*/ 6 h 15"/>
                <a:gd name="T50" fmla="*/ 7 w 14"/>
                <a:gd name="T51" fmla="*/ 4 h 15"/>
                <a:gd name="T52" fmla="*/ 6 w 14"/>
                <a:gd name="T53" fmla="*/ 4 h 15"/>
                <a:gd name="T54" fmla="*/ 9 w 14"/>
                <a:gd name="T55" fmla="*/ 6 h 15"/>
                <a:gd name="T56" fmla="*/ 6 w 14"/>
                <a:gd name="T57" fmla="*/ 6 h 15"/>
                <a:gd name="T58" fmla="*/ 7 w 14"/>
                <a:gd name="T59" fmla="*/ 6 h 15"/>
                <a:gd name="T60" fmla="*/ 5 w 14"/>
                <a:gd name="T61" fmla="*/ 6 h 15"/>
                <a:gd name="T62" fmla="*/ 5 w 14"/>
                <a:gd name="T63" fmla="*/ 5 h 15"/>
                <a:gd name="T64" fmla="*/ 5 w 14"/>
                <a:gd name="T65" fmla="*/ 5 h 15"/>
                <a:gd name="T66" fmla="*/ 5 w 14"/>
                <a:gd name="T67" fmla="*/ 5 h 15"/>
                <a:gd name="T68" fmla="*/ 6 w 14"/>
                <a:gd name="T69" fmla="*/ 4 h 15"/>
                <a:gd name="T70" fmla="*/ 6 w 14"/>
                <a:gd name="T71" fmla="*/ 4 h 15"/>
                <a:gd name="T72" fmla="*/ 8 w 14"/>
                <a:gd name="T73" fmla="*/ 5 h 15"/>
                <a:gd name="T74" fmla="*/ 8 w 14"/>
                <a:gd name="T75" fmla="*/ 4 h 15"/>
                <a:gd name="T76" fmla="*/ 9 w 14"/>
                <a:gd name="T77" fmla="*/ 5 h 15"/>
                <a:gd name="T78" fmla="*/ 8 w 14"/>
                <a:gd name="T79" fmla="*/ 4 h 15"/>
                <a:gd name="T80" fmla="*/ 8 w 14"/>
                <a:gd name="T81" fmla="*/ 4 h 15"/>
                <a:gd name="T82" fmla="*/ 8 w 14"/>
                <a:gd name="T83" fmla="*/ 4 h 15"/>
                <a:gd name="T84" fmla="*/ 8 w 14"/>
                <a:gd name="T85" fmla="*/ 4 h 15"/>
                <a:gd name="T86" fmla="*/ 8 w 14"/>
                <a:gd name="T87" fmla="*/ 4 h 15"/>
                <a:gd name="T88" fmla="*/ 8 w 14"/>
                <a:gd name="T89" fmla="*/ 4 h 15"/>
                <a:gd name="T90" fmla="*/ 8 w 14"/>
                <a:gd name="T91" fmla="*/ 4 h 15"/>
                <a:gd name="T92" fmla="*/ 8 w 14"/>
                <a:gd name="T93" fmla="*/ 4 h 15"/>
                <a:gd name="T94" fmla="*/ 8 w 14"/>
                <a:gd name="T95" fmla="*/ 4 h 15"/>
                <a:gd name="T96" fmla="*/ 8 w 14"/>
                <a:gd name="T97" fmla="*/ 4 h 15"/>
                <a:gd name="T98" fmla="*/ 8 w 14"/>
                <a:gd name="T99" fmla="*/ 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 h="15">
                  <a:moveTo>
                    <a:pt x="1" y="8"/>
                  </a:moveTo>
                  <a:cubicBezTo>
                    <a:pt x="3" y="8"/>
                    <a:pt x="3" y="8"/>
                    <a:pt x="3" y="8"/>
                  </a:cubicBezTo>
                  <a:cubicBezTo>
                    <a:pt x="1" y="8"/>
                    <a:pt x="1" y="8"/>
                    <a:pt x="1" y="8"/>
                  </a:cubicBezTo>
                  <a:cubicBezTo>
                    <a:pt x="0" y="4"/>
                    <a:pt x="3" y="0"/>
                    <a:pt x="7" y="0"/>
                  </a:cubicBezTo>
                  <a:cubicBezTo>
                    <a:pt x="7" y="0"/>
                    <a:pt x="7" y="0"/>
                    <a:pt x="7" y="0"/>
                  </a:cubicBezTo>
                  <a:cubicBezTo>
                    <a:pt x="12" y="0"/>
                    <a:pt x="14" y="4"/>
                    <a:pt x="14" y="8"/>
                  </a:cubicBezTo>
                  <a:cubicBezTo>
                    <a:pt x="14" y="8"/>
                    <a:pt x="14" y="8"/>
                    <a:pt x="14" y="8"/>
                  </a:cubicBezTo>
                  <a:cubicBezTo>
                    <a:pt x="14" y="11"/>
                    <a:pt x="12" y="15"/>
                    <a:pt x="7" y="15"/>
                  </a:cubicBezTo>
                  <a:cubicBezTo>
                    <a:pt x="7" y="15"/>
                    <a:pt x="7" y="15"/>
                    <a:pt x="7" y="15"/>
                  </a:cubicBezTo>
                  <a:cubicBezTo>
                    <a:pt x="3" y="15"/>
                    <a:pt x="0" y="11"/>
                    <a:pt x="1" y="8"/>
                  </a:cubicBezTo>
                  <a:close/>
                  <a:moveTo>
                    <a:pt x="7" y="11"/>
                  </a:moveTo>
                  <a:cubicBezTo>
                    <a:pt x="7" y="11"/>
                    <a:pt x="7" y="11"/>
                    <a:pt x="7" y="11"/>
                  </a:cubicBezTo>
                  <a:cubicBezTo>
                    <a:pt x="7" y="11"/>
                    <a:pt x="7" y="11"/>
                    <a:pt x="7" y="11"/>
                  </a:cubicBezTo>
                  <a:cubicBezTo>
                    <a:pt x="7" y="11"/>
                    <a:pt x="7" y="11"/>
                    <a:pt x="6" y="11"/>
                  </a:cubicBezTo>
                  <a:cubicBezTo>
                    <a:pt x="6" y="11"/>
                    <a:pt x="6" y="11"/>
                    <a:pt x="6" y="11"/>
                  </a:cubicBezTo>
                  <a:cubicBezTo>
                    <a:pt x="6" y="11"/>
                    <a:pt x="6" y="11"/>
                    <a:pt x="6" y="11"/>
                  </a:cubicBezTo>
                  <a:cubicBezTo>
                    <a:pt x="6" y="11"/>
                    <a:pt x="6" y="11"/>
                    <a:pt x="6" y="11"/>
                  </a:cubicBezTo>
                  <a:cubicBezTo>
                    <a:pt x="6" y="11"/>
                    <a:pt x="6" y="11"/>
                    <a:pt x="6" y="11"/>
                  </a:cubicBezTo>
                  <a:cubicBezTo>
                    <a:pt x="6" y="11"/>
                    <a:pt x="6" y="11"/>
                    <a:pt x="6" y="11"/>
                  </a:cubicBezTo>
                  <a:cubicBezTo>
                    <a:pt x="6" y="11"/>
                    <a:pt x="7" y="11"/>
                    <a:pt x="7" y="11"/>
                  </a:cubicBezTo>
                  <a:close/>
                  <a:moveTo>
                    <a:pt x="6" y="11"/>
                  </a:moveTo>
                  <a:cubicBezTo>
                    <a:pt x="5" y="10"/>
                    <a:pt x="6" y="10"/>
                    <a:pt x="5" y="10"/>
                  </a:cubicBezTo>
                  <a:cubicBezTo>
                    <a:pt x="5" y="10"/>
                    <a:pt x="5" y="10"/>
                    <a:pt x="5" y="10"/>
                  </a:cubicBezTo>
                  <a:cubicBezTo>
                    <a:pt x="5" y="10"/>
                    <a:pt x="5" y="10"/>
                    <a:pt x="5" y="9"/>
                  </a:cubicBezTo>
                  <a:cubicBezTo>
                    <a:pt x="5" y="9"/>
                    <a:pt x="5" y="9"/>
                    <a:pt x="5" y="9"/>
                  </a:cubicBezTo>
                  <a:cubicBezTo>
                    <a:pt x="5" y="10"/>
                    <a:pt x="5" y="10"/>
                    <a:pt x="6" y="11"/>
                  </a:cubicBezTo>
                  <a:close/>
                  <a:moveTo>
                    <a:pt x="9" y="10"/>
                  </a:moveTo>
                  <a:cubicBezTo>
                    <a:pt x="9" y="10"/>
                    <a:pt x="9" y="9"/>
                    <a:pt x="9" y="9"/>
                  </a:cubicBezTo>
                  <a:cubicBezTo>
                    <a:pt x="9" y="9"/>
                    <a:pt x="9" y="9"/>
                    <a:pt x="9" y="9"/>
                  </a:cubicBezTo>
                  <a:cubicBezTo>
                    <a:pt x="9" y="9"/>
                    <a:pt x="9" y="10"/>
                    <a:pt x="9" y="10"/>
                  </a:cubicBezTo>
                  <a:cubicBezTo>
                    <a:pt x="9" y="10"/>
                    <a:pt x="9" y="10"/>
                    <a:pt x="9" y="10"/>
                  </a:cubicBezTo>
                  <a:cubicBezTo>
                    <a:pt x="9" y="10"/>
                    <a:pt x="9" y="10"/>
                    <a:pt x="9" y="10"/>
                  </a:cubicBezTo>
                  <a:close/>
                  <a:moveTo>
                    <a:pt x="9" y="9"/>
                  </a:moveTo>
                  <a:cubicBezTo>
                    <a:pt x="9" y="9"/>
                    <a:pt x="9" y="9"/>
                    <a:pt x="9" y="9"/>
                  </a:cubicBezTo>
                  <a:cubicBezTo>
                    <a:pt x="9" y="9"/>
                    <a:pt x="9" y="9"/>
                    <a:pt x="9" y="9"/>
                  </a:cubicBezTo>
                  <a:cubicBezTo>
                    <a:pt x="9" y="9"/>
                    <a:pt x="9" y="9"/>
                    <a:pt x="9" y="9"/>
                  </a:cubicBezTo>
                  <a:close/>
                  <a:moveTo>
                    <a:pt x="9" y="9"/>
                  </a:moveTo>
                  <a:cubicBezTo>
                    <a:pt x="9" y="9"/>
                    <a:pt x="9" y="9"/>
                    <a:pt x="9" y="9"/>
                  </a:cubicBezTo>
                  <a:cubicBezTo>
                    <a:pt x="9" y="9"/>
                    <a:pt x="9" y="9"/>
                    <a:pt x="9" y="9"/>
                  </a:cubicBezTo>
                  <a:cubicBezTo>
                    <a:pt x="9" y="9"/>
                    <a:pt x="9" y="9"/>
                    <a:pt x="9" y="9"/>
                  </a:cubicBezTo>
                  <a:close/>
                  <a:moveTo>
                    <a:pt x="8" y="8"/>
                  </a:moveTo>
                  <a:cubicBezTo>
                    <a:pt x="8" y="8"/>
                    <a:pt x="8" y="8"/>
                    <a:pt x="8" y="8"/>
                  </a:cubicBezTo>
                  <a:cubicBezTo>
                    <a:pt x="8" y="8"/>
                    <a:pt x="8" y="8"/>
                    <a:pt x="8" y="8"/>
                  </a:cubicBezTo>
                  <a:close/>
                  <a:moveTo>
                    <a:pt x="9" y="6"/>
                  </a:moveTo>
                  <a:cubicBezTo>
                    <a:pt x="9" y="6"/>
                    <a:pt x="9" y="5"/>
                    <a:pt x="9" y="5"/>
                  </a:cubicBezTo>
                  <a:cubicBezTo>
                    <a:pt x="9" y="5"/>
                    <a:pt x="9" y="5"/>
                    <a:pt x="9" y="5"/>
                  </a:cubicBezTo>
                  <a:cubicBezTo>
                    <a:pt x="9" y="5"/>
                    <a:pt x="9" y="5"/>
                    <a:pt x="9" y="5"/>
                  </a:cubicBezTo>
                  <a:cubicBezTo>
                    <a:pt x="9" y="5"/>
                    <a:pt x="9" y="5"/>
                    <a:pt x="9" y="5"/>
                  </a:cubicBezTo>
                  <a:cubicBezTo>
                    <a:pt x="9" y="5"/>
                    <a:pt x="9" y="6"/>
                    <a:pt x="9" y="6"/>
                  </a:cubicBezTo>
                  <a:cubicBezTo>
                    <a:pt x="9" y="6"/>
                    <a:pt x="9" y="6"/>
                    <a:pt x="9" y="6"/>
                  </a:cubicBezTo>
                  <a:cubicBezTo>
                    <a:pt x="9" y="5"/>
                    <a:pt x="8" y="4"/>
                    <a:pt x="7" y="4"/>
                  </a:cubicBezTo>
                  <a:cubicBezTo>
                    <a:pt x="7" y="4"/>
                    <a:pt x="7" y="4"/>
                    <a:pt x="7" y="4"/>
                  </a:cubicBezTo>
                  <a:cubicBezTo>
                    <a:pt x="7" y="4"/>
                    <a:pt x="6" y="4"/>
                    <a:pt x="6" y="4"/>
                  </a:cubicBezTo>
                  <a:cubicBezTo>
                    <a:pt x="6" y="4"/>
                    <a:pt x="6" y="4"/>
                    <a:pt x="6" y="4"/>
                  </a:cubicBezTo>
                  <a:cubicBezTo>
                    <a:pt x="7" y="6"/>
                    <a:pt x="7" y="6"/>
                    <a:pt x="7" y="6"/>
                  </a:cubicBezTo>
                  <a:cubicBezTo>
                    <a:pt x="9" y="6"/>
                    <a:pt x="9" y="6"/>
                    <a:pt x="9" y="6"/>
                  </a:cubicBezTo>
                  <a:close/>
                  <a:moveTo>
                    <a:pt x="7" y="6"/>
                  </a:moveTo>
                  <a:cubicBezTo>
                    <a:pt x="6" y="6"/>
                    <a:pt x="6" y="6"/>
                    <a:pt x="6" y="6"/>
                  </a:cubicBezTo>
                  <a:cubicBezTo>
                    <a:pt x="6" y="6"/>
                    <a:pt x="6" y="6"/>
                    <a:pt x="6" y="6"/>
                  </a:cubicBezTo>
                  <a:cubicBezTo>
                    <a:pt x="7" y="6"/>
                    <a:pt x="7" y="6"/>
                    <a:pt x="7" y="6"/>
                  </a:cubicBezTo>
                  <a:cubicBezTo>
                    <a:pt x="7" y="6"/>
                    <a:pt x="7" y="6"/>
                    <a:pt x="7" y="6"/>
                  </a:cubicBezTo>
                  <a:close/>
                  <a:moveTo>
                    <a:pt x="5" y="6"/>
                  </a:moveTo>
                  <a:cubicBezTo>
                    <a:pt x="5" y="5"/>
                    <a:pt x="5" y="5"/>
                    <a:pt x="5" y="5"/>
                  </a:cubicBezTo>
                  <a:cubicBezTo>
                    <a:pt x="5" y="5"/>
                    <a:pt x="5" y="5"/>
                    <a:pt x="5" y="5"/>
                  </a:cubicBezTo>
                  <a:cubicBezTo>
                    <a:pt x="5" y="5"/>
                    <a:pt x="5" y="5"/>
                    <a:pt x="5" y="5"/>
                  </a:cubicBezTo>
                  <a:cubicBezTo>
                    <a:pt x="5" y="5"/>
                    <a:pt x="5" y="5"/>
                    <a:pt x="5" y="5"/>
                  </a:cubicBezTo>
                  <a:cubicBezTo>
                    <a:pt x="5" y="5"/>
                    <a:pt x="5" y="5"/>
                    <a:pt x="5" y="5"/>
                  </a:cubicBezTo>
                  <a:cubicBezTo>
                    <a:pt x="5" y="5"/>
                    <a:pt x="5" y="5"/>
                    <a:pt x="5" y="5"/>
                  </a:cubicBezTo>
                  <a:cubicBezTo>
                    <a:pt x="5" y="5"/>
                    <a:pt x="6" y="5"/>
                    <a:pt x="6" y="4"/>
                  </a:cubicBezTo>
                  <a:cubicBezTo>
                    <a:pt x="6" y="4"/>
                    <a:pt x="6" y="4"/>
                    <a:pt x="6" y="4"/>
                  </a:cubicBezTo>
                  <a:cubicBezTo>
                    <a:pt x="6" y="4"/>
                    <a:pt x="6" y="4"/>
                    <a:pt x="6" y="4"/>
                  </a:cubicBezTo>
                  <a:cubicBezTo>
                    <a:pt x="6" y="4"/>
                    <a:pt x="6" y="4"/>
                    <a:pt x="6" y="4"/>
                  </a:cubicBezTo>
                  <a:cubicBezTo>
                    <a:pt x="5" y="5"/>
                    <a:pt x="5" y="5"/>
                    <a:pt x="5" y="6"/>
                  </a:cubicBezTo>
                  <a:close/>
                  <a:moveTo>
                    <a:pt x="8" y="5"/>
                  </a:moveTo>
                  <a:cubicBezTo>
                    <a:pt x="8" y="4"/>
                    <a:pt x="8" y="4"/>
                    <a:pt x="8" y="4"/>
                  </a:cubicBezTo>
                  <a:cubicBezTo>
                    <a:pt x="8" y="4"/>
                    <a:pt x="8" y="4"/>
                    <a:pt x="8" y="4"/>
                  </a:cubicBezTo>
                  <a:cubicBezTo>
                    <a:pt x="8" y="5"/>
                    <a:pt x="9" y="5"/>
                    <a:pt x="9" y="5"/>
                  </a:cubicBezTo>
                  <a:cubicBezTo>
                    <a:pt x="9" y="5"/>
                    <a:pt x="9" y="5"/>
                    <a:pt x="9" y="5"/>
                  </a:cubicBezTo>
                  <a:cubicBezTo>
                    <a:pt x="9" y="5"/>
                    <a:pt x="9" y="5"/>
                    <a:pt x="8" y="5"/>
                  </a:cubicBezTo>
                  <a:close/>
                  <a:moveTo>
                    <a:pt x="8" y="4"/>
                  </a:moveTo>
                  <a:cubicBezTo>
                    <a:pt x="8" y="4"/>
                    <a:pt x="8" y="4"/>
                    <a:pt x="8" y="4"/>
                  </a:cubicBezTo>
                  <a:cubicBezTo>
                    <a:pt x="8" y="4"/>
                    <a:pt x="8" y="4"/>
                    <a:pt x="8" y="4"/>
                  </a:cubicBezTo>
                  <a:cubicBezTo>
                    <a:pt x="8" y="4"/>
                    <a:pt x="8" y="4"/>
                    <a:pt x="8" y="4"/>
                  </a:cubicBezTo>
                  <a:cubicBezTo>
                    <a:pt x="8" y="4"/>
                    <a:pt x="8" y="4"/>
                    <a:pt x="8" y="4"/>
                  </a:cubicBezTo>
                  <a:cubicBezTo>
                    <a:pt x="8" y="4"/>
                    <a:pt x="8" y="4"/>
                    <a:pt x="8" y="4"/>
                  </a:cubicBezTo>
                  <a:close/>
                  <a:moveTo>
                    <a:pt x="8" y="4"/>
                  </a:moveTo>
                  <a:cubicBezTo>
                    <a:pt x="8" y="4"/>
                    <a:pt x="8" y="4"/>
                    <a:pt x="8" y="4"/>
                  </a:cubicBezTo>
                  <a:cubicBezTo>
                    <a:pt x="8" y="4"/>
                    <a:pt x="8" y="4"/>
                    <a:pt x="8" y="4"/>
                  </a:cubicBezTo>
                  <a:cubicBezTo>
                    <a:pt x="8" y="4"/>
                    <a:pt x="8" y="4"/>
                    <a:pt x="8" y="4"/>
                  </a:cubicBezTo>
                  <a:close/>
                  <a:moveTo>
                    <a:pt x="8" y="4"/>
                  </a:moveTo>
                  <a:cubicBezTo>
                    <a:pt x="8" y="4"/>
                    <a:pt x="8" y="4"/>
                    <a:pt x="8" y="4"/>
                  </a:cubicBezTo>
                  <a:cubicBezTo>
                    <a:pt x="8" y="4"/>
                    <a:pt x="8" y="4"/>
                    <a:pt x="8" y="4"/>
                  </a:cubicBezTo>
                  <a:cubicBezTo>
                    <a:pt x="8" y="4"/>
                    <a:pt x="8" y="4"/>
                    <a:pt x="8" y="4"/>
                  </a:cubicBezTo>
                  <a:cubicBezTo>
                    <a:pt x="8" y="4"/>
                    <a:pt x="8" y="4"/>
                    <a:pt x="8" y="4"/>
                  </a:cubicBezTo>
                  <a:close/>
                  <a:moveTo>
                    <a:pt x="8" y="4"/>
                  </a:moveTo>
                  <a:cubicBezTo>
                    <a:pt x="8" y="4"/>
                    <a:pt x="8" y="4"/>
                    <a:pt x="8" y="4"/>
                  </a:cubicBezTo>
                  <a:cubicBezTo>
                    <a:pt x="8" y="4"/>
                    <a:pt x="8" y="4"/>
                    <a:pt x="8" y="4"/>
                  </a:cubicBezTo>
                  <a:cubicBezTo>
                    <a:pt x="8" y="4"/>
                    <a:pt x="8" y="4"/>
                    <a:pt x="8" y="4"/>
                  </a:cubicBezTo>
                  <a:close/>
                  <a:moveTo>
                    <a:pt x="8" y="4"/>
                  </a:moveTo>
                  <a:cubicBezTo>
                    <a:pt x="8" y="4"/>
                    <a:pt x="8" y="4"/>
                    <a:pt x="8" y="4"/>
                  </a:cubicBezTo>
                  <a:cubicBezTo>
                    <a:pt x="8" y="4"/>
                    <a:pt x="8" y="4"/>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3498"/>
            <p:cNvSpPr/>
            <p:nvPr/>
          </p:nvSpPr>
          <p:spPr bwMode="auto">
            <a:xfrm>
              <a:off x="4367214" y="514351"/>
              <a:ext cx="96838" cy="47625"/>
            </a:xfrm>
            <a:custGeom>
              <a:avLst/>
              <a:gdLst>
                <a:gd name="T0" fmla="*/ 0 w 55"/>
                <a:gd name="T1" fmla="*/ 14 h 28"/>
                <a:gd name="T2" fmla="*/ 2 w 55"/>
                <a:gd name="T3" fmla="*/ 11 h 28"/>
                <a:gd name="T4" fmla="*/ 11 w 55"/>
                <a:gd name="T5" fmla="*/ 18 h 28"/>
                <a:gd name="T6" fmla="*/ 11 w 55"/>
                <a:gd name="T7" fmla="*/ 18 h 28"/>
                <a:gd name="T8" fmla="*/ 25 w 55"/>
                <a:gd name="T9" fmla="*/ 24 h 28"/>
                <a:gd name="T10" fmla="*/ 25 w 55"/>
                <a:gd name="T11" fmla="*/ 24 h 28"/>
                <a:gd name="T12" fmla="*/ 26 w 55"/>
                <a:gd name="T13" fmla="*/ 24 h 28"/>
                <a:gd name="T14" fmla="*/ 26 w 55"/>
                <a:gd name="T15" fmla="*/ 24 h 28"/>
                <a:gd name="T16" fmla="*/ 42 w 55"/>
                <a:gd name="T17" fmla="*/ 12 h 28"/>
                <a:gd name="T18" fmla="*/ 42 w 55"/>
                <a:gd name="T19" fmla="*/ 12 h 28"/>
                <a:gd name="T20" fmla="*/ 52 w 55"/>
                <a:gd name="T21" fmla="*/ 0 h 28"/>
                <a:gd name="T22" fmla="*/ 52 w 55"/>
                <a:gd name="T23" fmla="*/ 0 h 28"/>
                <a:gd name="T24" fmla="*/ 55 w 55"/>
                <a:gd name="T25" fmla="*/ 3 h 28"/>
                <a:gd name="T26" fmla="*/ 45 w 55"/>
                <a:gd name="T27" fmla="*/ 14 h 28"/>
                <a:gd name="T28" fmla="*/ 45 w 55"/>
                <a:gd name="T29" fmla="*/ 14 h 28"/>
                <a:gd name="T30" fmla="*/ 26 w 55"/>
                <a:gd name="T31" fmla="*/ 28 h 28"/>
                <a:gd name="T32" fmla="*/ 26 w 55"/>
                <a:gd name="T33" fmla="*/ 28 h 28"/>
                <a:gd name="T34" fmla="*/ 25 w 55"/>
                <a:gd name="T35" fmla="*/ 28 h 28"/>
                <a:gd name="T36" fmla="*/ 25 w 55"/>
                <a:gd name="T37" fmla="*/ 28 h 28"/>
                <a:gd name="T38" fmla="*/ 0 w 55"/>
                <a:gd name="T39"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5" h="28">
                  <a:moveTo>
                    <a:pt x="0" y="14"/>
                  </a:moveTo>
                  <a:cubicBezTo>
                    <a:pt x="2" y="11"/>
                    <a:pt x="2" y="11"/>
                    <a:pt x="2" y="11"/>
                  </a:cubicBezTo>
                  <a:cubicBezTo>
                    <a:pt x="2" y="11"/>
                    <a:pt x="6" y="14"/>
                    <a:pt x="11" y="18"/>
                  </a:cubicBezTo>
                  <a:cubicBezTo>
                    <a:pt x="11" y="18"/>
                    <a:pt x="11" y="18"/>
                    <a:pt x="11" y="18"/>
                  </a:cubicBezTo>
                  <a:cubicBezTo>
                    <a:pt x="16" y="21"/>
                    <a:pt x="21" y="24"/>
                    <a:pt x="25" y="24"/>
                  </a:cubicBezTo>
                  <a:cubicBezTo>
                    <a:pt x="25" y="24"/>
                    <a:pt x="25" y="24"/>
                    <a:pt x="25" y="24"/>
                  </a:cubicBezTo>
                  <a:cubicBezTo>
                    <a:pt x="25" y="24"/>
                    <a:pt x="26" y="24"/>
                    <a:pt x="26" y="24"/>
                  </a:cubicBezTo>
                  <a:cubicBezTo>
                    <a:pt x="26" y="24"/>
                    <a:pt x="26" y="24"/>
                    <a:pt x="26" y="24"/>
                  </a:cubicBezTo>
                  <a:cubicBezTo>
                    <a:pt x="29" y="23"/>
                    <a:pt x="36" y="17"/>
                    <a:pt x="42" y="12"/>
                  </a:cubicBezTo>
                  <a:cubicBezTo>
                    <a:pt x="42" y="12"/>
                    <a:pt x="42" y="12"/>
                    <a:pt x="42" y="12"/>
                  </a:cubicBezTo>
                  <a:cubicBezTo>
                    <a:pt x="48" y="6"/>
                    <a:pt x="52" y="0"/>
                    <a:pt x="52" y="0"/>
                  </a:cubicBezTo>
                  <a:cubicBezTo>
                    <a:pt x="52" y="0"/>
                    <a:pt x="52" y="0"/>
                    <a:pt x="52" y="0"/>
                  </a:cubicBezTo>
                  <a:cubicBezTo>
                    <a:pt x="55" y="3"/>
                    <a:pt x="55" y="3"/>
                    <a:pt x="55" y="3"/>
                  </a:cubicBezTo>
                  <a:cubicBezTo>
                    <a:pt x="55" y="3"/>
                    <a:pt x="51" y="8"/>
                    <a:pt x="45" y="14"/>
                  </a:cubicBezTo>
                  <a:cubicBezTo>
                    <a:pt x="45" y="14"/>
                    <a:pt x="45" y="14"/>
                    <a:pt x="45" y="14"/>
                  </a:cubicBezTo>
                  <a:cubicBezTo>
                    <a:pt x="39" y="20"/>
                    <a:pt x="32" y="26"/>
                    <a:pt x="26" y="28"/>
                  </a:cubicBezTo>
                  <a:cubicBezTo>
                    <a:pt x="26" y="28"/>
                    <a:pt x="26" y="28"/>
                    <a:pt x="26" y="28"/>
                  </a:cubicBezTo>
                  <a:cubicBezTo>
                    <a:pt x="26" y="28"/>
                    <a:pt x="25" y="28"/>
                    <a:pt x="25" y="28"/>
                  </a:cubicBezTo>
                  <a:cubicBezTo>
                    <a:pt x="25" y="28"/>
                    <a:pt x="25" y="28"/>
                    <a:pt x="25" y="28"/>
                  </a:cubicBezTo>
                  <a:cubicBezTo>
                    <a:pt x="15" y="27"/>
                    <a:pt x="0" y="14"/>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3499"/>
            <p:cNvSpPr>
              <a:spLocks noEditPoints="1"/>
            </p:cNvSpPr>
            <p:nvPr/>
          </p:nvSpPr>
          <p:spPr bwMode="auto">
            <a:xfrm>
              <a:off x="4360864" y="509589"/>
              <a:ext cx="107950" cy="55563"/>
            </a:xfrm>
            <a:custGeom>
              <a:avLst/>
              <a:gdLst>
                <a:gd name="T0" fmla="*/ 0 w 62"/>
                <a:gd name="T1" fmla="*/ 18 h 32"/>
                <a:gd name="T2" fmla="*/ 6 w 62"/>
                <a:gd name="T3" fmla="*/ 11 h 32"/>
                <a:gd name="T4" fmla="*/ 7 w 62"/>
                <a:gd name="T5" fmla="*/ 12 h 32"/>
                <a:gd name="T6" fmla="*/ 8 w 62"/>
                <a:gd name="T7" fmla="*/ 12 h 32"/>
                <a:gd name="T8" fmla="*/ 8 w 62"/>
                <a:gd name="T9" fmla="*/ 12 h 32"/>
                <a:gd name="T10" fmla="*/ 8 w 62"/>
                <a:gd name="T11" fmla="*/ 12 h 32"/>
                <a:gd name="T12" fmla="*/ 8 w 62"/>
                <a:gd name="T13" fmla="*/ 12 h 32"/>
                <a:gd name="T14" fmla="*/ 10 w 62"/>
                <a:gd name="T15" fmla="*/ 14 h 32"/>
                <a:gd name="T16" fmla="*/ 16 w 62"/>
                <a:gd name="T17" fmla="*/ 18 h 32"/>
                <a:gd name="T18" fmla="*/ 29 w 62"/>
                <a:gd name="T19" fmla="*/ 24 h 32"/>
                <a:gd name="T20" fmla="*/ 29 w 62"/>
                <a:gd name="T21" fmla="*/ 24 h 32"/>
                <a:gd name="T22" fmla="*/ 30 w 62"/>
                <a:gd name="T23" fmla="*/ 24 h 32"/>
                <a:gd name="T24" fmla="*/ 44 w 62"/>
                <a:gd name="T25" fmla="*/ 12 h 32"/>
                <a:gd name="T26" fmla="*/ 55 w 62"/>
                <a:gd name="T27" fmla="*/ 1 h 32"/>
                <a:gd name="T28" fmla="*/ 55 w 62"/>
                <a:gd name="T29" fmla="*/ 0 h 32"/>
                <a:gd name="T30" fmla="*/ 56 w 62"/>
                <a:gd name="T31" fmla="*/ 0 h 32"/>
                <a:gd name="T32" fmla="*/ 61 w 62"/>
                <a:gd name="T33" fmla="*/ 6 h 32"/>
                <a:gd name="T34" fmla="*/ 61 w 62"/>
                <a:gd name="T35" fmla="*/ 6 h 32"/>
                <a:gd name="T36" fmla="*/ 60 w 62"/>
                <a:gd name="T37" fmla="*/ 7 h 32"/>
                <a:gd name="T38" fmla="*/ 58 w 62"/>
                <a:gd name="T39" fmla="*/ 10 h 32"/>
                <a:gd name="T40" fmla="*/ 50 w 62"/>
                <a:gd name="T41" fmla="*/ 18 h 32"/>
                <a:gd name="T42" fmla="*/ 31 w 62"/>
                <a:gd name="T43" fmla="*/ 31 h 32"/>
                <a:gd name="T44" fmla="*/ 29 w 62"/>
                <a:gd name="T45" fmla="*/ 32 h 32"/>
                <a:gd name="T46" fmla="*/ 3 w 62"/>
                <a:gd name="T47" fmla="*/ 18 h 32"/>
                <a:gd name="T48" fmla="*/ 30 w 62"/>
                <a:gd name="T49" fmla="*/ 28 h 32"/>
                <a:gd name="T50" fmla="*/ 30 w 62"/>
                <a:gd name="T51" fmla="*/ 27 h 32"/>
                <a:gd name="T52" fmla="*/ 30 w 62"/>
                <a:gd name="T53" fmla="*/ 28 h 32"/>
                <a:gd name="T54" fmla="*/ 29 w 62"/>
                <a:gd name="T55" fmla="*/ 28 h 32"/>
                <a:gd name="T56" fmla="*/ 29 w 62"/>
                <a:gd name="T57" fmla="*/ 28 h 32"/>
                <a:gd name="T58" fmla="*/ 28 w 62"/>
                <a:gd name="T59" fmla="*/ 28 h 32"/>
                <a:gd name="T60" fmla="*/ 14 w 62"/>
                <a:gd name="T61" fmla="*/ 21 h 32"/>
                <a:gd name="T62" fmla="*/ 21 w 62"/>
                <a:gd name="T63" fmla="*/ 25 h 32"/>
                <a:gd name="T64" fmla="*/ 14 w 62"/>
                <a:gd name="T65" fmla="*/ 21 h 32"/>
                <a:gd name="T66" fmla="*/ 9 w 62"/>
                <a:gd name="T67" fmla="*/ 18 h 32"/>
                <a:gd name="T68" fmla="*/ 41 w 62"/>
                <a:gd name="T69" fmla="*/ 21 h 32"/>
                <a:gd name="T70" fmla="*/ 47 w 62"/>
                <a:gd name="T71" fmla="*/ 15 h 32"/>
                <a:gd name="T72" fmla="*/ 47 w 62"/>
                <a:gd name="T73" fmla="*/ 15 h 32"/>
                <a:gd name="T74" fmla="*/ 3 w 62"/>
                <a:gd name="T75" fmla="*/ 18 h 32"/>
                <a:gd name="T76" fmla="*/ 5 w 62"/>
                <a:gd name="T77" fmla="*/ 18 h 32"/>
                <a:gd name="T78" fmla="*/ 3 w 62"/>
                <a:gd name="T79" fmla="*/ 18 h 32"/>
                <a:gd name="T80" fmla="*/ 52 w 62"/>
                <a:gd name="T81" fmla="*/ 9 h 32"/>
                <a:gd name="T82" fmla="*/ 48 w 62"/>
                <a:gd name="T83" fmla="*/ 1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2" h="32">
                  <a:moveTo>
                    <a:pt x="3" y="18"/>
                  </a:moveTo>
                  <a:cubicBezTo>
                    <a:pt x="0" y="18"/>
                    <a:pt x="0" y="18"/>
                    <a:pt x="0" y="18"/>
                  </a:cubicBezTo>
                  <a:cubicBezTo>
                    <a:pt x="5" y="11"/>
                    <a:pt x="5" y="11"/>
                    <a:pt x="5" y="11"/>
                  </a:cubicBezTo>
                  <a:cubicBezTo>
                    <a:pt x="6" y="11"/>
                    <a:pt x="6" y="11"/>
                    <a:pt x="6" y="11"/>
                  </a:cubicBezTo>
                  <a:cubicBezTo>
                    <a:pt x="8" y="11"/>
                    <a:pt x="7" y="12"/>
                    <a:pt x="7" y="12"/>
                  </a:cubicBezTo>
                  <a:cubicBezTo>
                    <a:pt x="7" y="12"/>
                    <a:pt x="7" y="12"/>
                    <a:pt x="7" y="12"/>
                  </a:cubicBezTo>
                  <a:cubicBezTo>
                    <a:pt x="8" y="12"/>
                    <a:pt x="8" y="12"/>
                    <a:pt x="8" y="12"/>
                  </a:cubicBezTo>
                  <a:cubicBezTo>
                    <a:pt x="8" y="12"/>
                    <a:pt x="8" y="12"/>
                    <a:pt x="8" y="12"/>
                  </a:cubicBezTo>
                  <a:cubicBezTo>
                    <a:pt x="8" y="12"/>
                    <a:pt x="8" y="12"/>
                    <a:pt x="8" y="12"/>
                  </a:cubicBezTo>
                  <a:cubicBezTo>
                    <a:pt x="8" y="12"/>
                    <a:pt x="8" y="12"/>
                    <a:pt x="8" y="12"/>
                  </a:cubicBezTo>
                  <a:cubicBezTo>
                    <a:pt x="8" y="12"/>
                    <a:pt x="8" y="12"/>
                    <a:pt x="8" y="12"/>
                  </a:cubicBezTo>
                  <a:cubicBezTo>
                    <a:pt x="8" y="12"/>
                    <a:pt x="8" y="12"/>
                    <a:pt x="8" y="12"/>
                  </a:cubicBezTo>
                  <a:cubicBezTo>
                    <a:pt x="8" y="12"/>
                    <a:pt x="8" y="12"/>
                    <a:pt x="8" y="12"/>
                  </a:cubicBezTo>
                  <a:cubicBezTo>
                    <a:pt x="8" y="12"/>
                    <a:pt x="8" y="12"/>
                    <a:pt x="8" y="12"/>
                  </a:cubicBezTo>
                  <a:cubicBezTo>
                    <a:pt x="8" y="12"/>
                    <a:pt x="8" y="12"/>
                    <a:pt x="8" y="12"/>
                  </a:cubicBezTo>
                  <a:cubicBezTo>
                    <a:pt x="9" y="13"/>
                    <a:pt x="9" y="13"/>
                    <a:pt x="10" y="14"/>
                  </a:cubicBezTo>
                  <a:cubicBezTo>
                    <a:pt x="10" y="14"/>
                    <a:pt x="10" y="14"/>
                    <a:pt x="10" y="14"/>
                  </a:cubicBezTo>
                  <a:cubicBezTo>
                    <a:pt x="11" y="15"/>
                    <a:pt x="14" y="16"/>
                    <a:pt x="16" y="18"/>
                  </a:cubicBezTo>
                  <a:cubicBezTo>
                    <a:pt x="16" y="18"/>
                    <a:pt x="16" y="18"/>
                    <a:pt x="16" y="18"/>
                  </a:cubicBezTo>
                  <a:cubicBezTo>
                    <a:pt x="20" y="21"/>
                    <a:pt x="26" y="24"/>
                    <a:pt x="29" y="24"/>
                  </a:cubicBezTo>
                  <a:cubicBezTo>
                    <a:pt x="29" y="24"/>
                    <a:pt x="29" y="24"/>
                    <a:pt x="29" y="24"/>
                  </a:cubicBezTo>
                  <a:cubicBezTo>
                    <a:pt x="29" y="24"/>
                    <a:pt x="29" y="24"/>
                    <a:pt x="29" y="24"/>
                  </a:cubicBezTo>
                  <a:cubicBezTo>
                    <a:pt x="29" y="24"/>
                    <a:pt x="29" y="24"/>
                    <a:pt x="29" y="24"/>
                  </a:cubicBezTo>
                  <a:cubicBezTo>
                    <a:pt x="29" y="24"/>
                    <a:pt x="29" y="24"/>
                    <a:pt x="30" y="24"/>
                  </a:cubicBezTo>
                  <a:cubicBezTo>
                    <a:pt x="30" y="24"/>
                    <a:pt x="30" y="24"/>
                    <a:pt x="30" y="24"/>
                  </a:cubicBezTo>
                  <a:cubicBezTo>
                    <a:pt x="31" y="24"/>
                    <a:pt x="39" y="18"/>
                    <a:pt x="44" y="12"/>
                  </a:cubicBezTo>
                  <a:cubicBezTo>
                    <a:pt x="44" y="12"/>
                    <a:pt x="44" y="12"/>
                    <a:pt x="44" y="12"/>
                  </a:cubicBezTo>
                  <a:cubicBezTo>
                    <a:pt x="50" y="6"/>
                    <a:pt x="55" y="1"/>
                    <a:pt x="55" y="1"/>
                  </a:cubicBezTo>
                  <a:cubicBezTo>
                    <a:pt x="55" y="1"/>
                    <a:pt x="55" y="1"/>
                    <a:pt x="55" y="1"/>
                  </a:cubicBezTo>
                  <a:cubicBezTo>
                    <a:pt x="55" y="1"/>
                    <a:pt x="55" y="1"/>
                    <a:pt x="55" y="0"/>
                  </a:cubicBezTo>
                  <a:cubicBezTo>
                    <a:pt x="55" y="0"/>
                    <a:pt x="55" y="0"/>
                    <a:pt x="55" y="0"/>
                  </a:cubicBezTo>
                  <a:cubicBezTo>
                    <a:pt x="56" y="0"/>
                    <a:pt x="56" y="0"/>
                    <a:pt x="56" y="0"/>
                  </a:cubicBezTo>
                  <a:cubicBezTo>
                    <a:pt x="62" y="5"/>
                    <a:pt x="62" y="5"/>
                    <a:pt x="62" y="5"/>
                  </a:cubicBezTo>
                  <a:cubicBezTo>
                    <a:pt x="61" y="6"/>
                    <a:pt x="61" y="6"/>
                    <a:pt x="61" y="6"/>
                  </a:cubicBezTo>
                  <a:cubicBezTo>
                    <a:pt x="61" y="6"/>
                    <a:pt x="61" y="6"/>
                    <a:pt x="61" y="6"/>
                  </a:cubicBezTo>
                  <a:cubicBezTo>
                    <a:pt x="61" y="6"/>
                    <a:pt x="61" y="6"/>
                    <a:pt x="61" y="6"/>
                  </a:cubicBezTo>
                  <a:cubicBezTo>
                    <a:pt x="61" y="6"/>
                    <a:pt x="61" y="6"/>
                    <a:pt x="61" y="6"/>
                  </a:cubicBezTo>
                  <a:cubicBezTo>
                    <a:pt x="60" y="6"/>
                    <a:pt x="60" y="7"/>
                    <a:pt x="60" y="7"/>
                  </a:cubicBezTo>
                  <a:cubicBezTo>
                    <a:pt x="60" y="7"/>
                    <a:pt x="60" y="7"/>
                    <a:pt x="60" y="7"/>
                  </a:cubicBezTo>
                  <a:cubicBezTo>
                    <a:pt x="59" y="8"/>
                    <a:pt x="59" y="9"/>
                    <a:pt x="58" y="10"/>
                  </a:cubicBezTo>
                  <a:cubicBezTo>
                    <a:pt x="58" y="10"/>
                    <a:pt x="58" y="10"/>
                    <a:pt x="58" y="10"/>
                  </a:cubicBezTo>
                  <a:cubicBezTo>
                    <a:pt x="56" y="12"/>
                    <a:pt x="53" y="15"/>
                    <a:pt x="50" y="18"/>
                  </a:cubicBezTo>
                  <a:cubicBezTo>
                    <a:pt x="50" y="18"/>
                    <a:pt x="50" y="18"/>
                    <a:pt x="50" y="18"/>
                  </a:cubicBezTo>
                  <a:cubicBezTo>
                    <a:pt x="44" y="24"/>
                    <a:pt x="37" y="30"/>
                    <a:pt x="31" y="31"/>
                  </a:cubicBezTo>
                  <a:cubicBezTo>
                    <a:pt x="31" y="31"/>
                    <a:pt x="31" y="31"/>
                    <a:pt x="31" y="31"/>
                  </a:cubicBezTo>
                  <a:cubicBezTo>
                    <a:pt x="30" y="32"/>
                    <a:pt x="30" y="32"/>
                    <a:pt x="29" y="32"/>
                  </a:cubicBezTo>
                  <a:cubicBezTo>
                    <a:pt x="29" y="32"/>
                    <a:pt x="29" y="32"/>
                    <a:pt x="29" y="32"/>
                  </a:cubicBezTo>
                  <a:cubicBezTo>
                    <a:pt x="18" y="31"/>
                    <a:pt x="6" y="20"/>
                    <a:pt x="3" y="18"/>
                  </a:cubicBezTo>
                  <a:close/>
                  <a:moveTo>
                    <a:pt x="29" y="28"/>
                  </a:moveTo>
                  <a:cubicBezTo>
                    <a:pt x="29" y="28"/>
                    <a:pt x="30" y="28"/>
                    <a:pt x="30" y="28"/>
                  </a:cubicBezTo>
                  <a:cubicBezTo>
                    <a:pt x="30" y="28"/>
                    <a:pt x="30" y="28"/>
                    <a:pt x="30" y="28"/>
                  </a:cubicBezTo>
                  <a:cubicBezTo>
                    <a:pt x="30" y="28"/>
                    <a:pt x="30" y="28"/>
                    <a:pt x="30" y="27"/>
                  </a:cubicBezTo>
                  <a:cubicBezTo>
                    <a:pt x="30" y="27"/>
                    <a:pt x="30" y="27"/>
                    <a:pt x="30" y="27"/>
                  </a:cubicBezTo>
                  <a:cubicBezTo>
                    <a:pt x="30" y="28"/>
                    <a:pt x="30" y="28"/>
                    <a:pt x="30" y="28"/>
                  </a:cubicBezTo>
                  <a:cubicBezTo>
                    <a:pt x="30" y="28"/>
                    <a:pt x="30" y="28"/>
                    <a:pt x="30" y="28"/>
                  </a:cubicBezTo>
                  <a:cubicBezTo>
                    <a:pt x="30" y="28"/>
                    <a:pt x="29" y="28"/>
                    <a:pt x="29" y="28"/>
                  </a:cubicBezTo>
                  <a:cubicBezTo>
                    <a:pt x="29" y="28"/>
                    <a:pt x="29" y="28"/>
                    <a:pt x="29" y="28"/>
                  </a:cubicBezTo>
                  <a:cubicBezTo>
                    <a:pt x="29" y="28"/>
                    <a:pt x="29" y="28"/>
                    <a:pt x="29" y="28"/>
                  </a:cubicBezTo>
                  <a:cubicBezTo>
                    <a:pt x="28" y="28"/>
                    <a:pt x="28" y="28"/>
                    <a:pt x="28" y="28"/>
                  </a:cubicBezTo>
                  <a:cubicBezTo>
                    <a:pt x="28" y="28"/>
                    <a:pt x="28" y="28"/>
                    <a:pt x="28" y="28"/>
                  </a:cubicBezTo>
                  <a:cubicBezTo>
                    <a:pt x="28" y="28"/>
                    <a:pt x="29" y="28"/>
                    <a:pt x="29" y="28"/>
                  </a:cubicBezTo>
                  <a:close/>
                  <a:moveTo>
                    <a:pt x="14" y="21"/>
                  </a:moveTo>
                  <a:cubicBezTo>
                    <a:pt x="16" y="23"/>
                    <a:pt x="18" y="24"/>
                    <a:pt x="21" y="25"/>
                  </a:cubicBezTo>
                  <a:cubicBezTo>
                    <a:pt x="21" y="25"/>
                    <a:pt x="21" y="25"/>
                    <a:pt x="21" y="25"/>
                  </a:cubicBezTo>
                  <a:cubicBezTo>
                    <a:pt x="18" y="24"/>
                    <a:pt x="16" y="23"/>
                    <a:pt x="14" y="21"/>
                  </a:cubicBezTo>
                  <a:cubicBezTo>
                    <a:pt x="14" y="21"/>
                    <a:pt x="14" y="21"/>
                    <a:pt x="14" y="21"/>
                  </a:cubicBezTo>
                  <a:cubicBezTo>
                    <a:pt x="12" y="20"/>
                    <a:pt x="10" y="19"/>
                    <a:pt x="9" y="18"/>
                  </a:cubicBezTo>
                  <a:cubicBezTo>
                    <a:pt x="9" y="18"/>
                    <a:pt x="9" y="18"/>
                    <a:pt x="9" y="18"/>
                  </a:cubicBezTo>
                  <a:cubicBezTo>
                    <a:pt x="10" y="19"/>
                    <a:pt x="12" y="20"/>
                    <a:pt x="14" y="21"/>
                  </a:cubicBezTo>
                  <a:close/>
                  <a:moveTo>
                    <a:pt x="41" y="21"/>
                  </a:moveTo>
                  <a:cubicBezTo>
                    <a:pt x="43" y="19"/>
                    <a:pt x="45" y="17"/>
                    <a:pt x="47" y="15"/>
                  </a:cubicBezTo>
                  <a:cubicBezTo>
                    <a:pt x="47" y="15"/>
                    <a:pt x="47" y="15"/>
                    <a:pt x="47" y="15"/>
                  </a:cubicBezTo>
                  <a:cubicBezTo>
                    <a:pt x="47" y="15"/>
                    <a:pt x="47" y="15"/>
                    <a:pt x="47" y="15"/>
                  </a:cubicBezTo>
                  <a:cubicBezTo>
                    <a:pt x="47" y="15"/>
                    <a:pt x="47" y="15"/>
                    <a:pt x="47" y="15"/>
                  </a:cubicBezTo>
                  <a:cubicBezTo>
                    <a:pt x="45" y="17"/>
                    <a:pt x="43" y="19"/>
                    <a:pt x="41" y="21"/>
                  </a:cubicBezTo>
                  <a:close/>
                  <a:moveTo>
                    <a:pt x="3" y="18"/>
                  </a:moveTo>
                  <a:cubicBezTo>
                    <a:pt x="4" y="16"/>
                    <a:pt x="4" y="16"/>
                    <a:pt x="4" y="16"/>
                  </a:cubicBezTo>
                  <a:cubicBezTo>
                    <a:pt x="5" y="18"/>
                    <a:pt x="5" y="18"/>
                    <a:pt x="5" y="18"/>
                  </a:cubicBezTo>
                  <a:cubicBezTo>
                    <a:pt x="4" y="16"/>
                    <a:pt x="4" y="16"/>
                    <a:pt x="4" y="16"/>
                  </a:cubicBezTo>
                  <a:cubicBezTo>
                    <a:pt x="3" y="18"/>
                    <a:pt x="3" y="18"/>
                    <a:pt x="3" y="18"/>
                  </a:cubicBezTo>
                  <a:close/>
                  <a:moveTo>
                    <a:pt x="48" y="14"/>
                  </a:moveTo>
                  <a:cubicBezTo>
                    <a:pt x="50" y="12"/>
                    <a:pt x="51" y="11"/>
                    <a:pt x="52" y="9"/>
                  </a:cubicBezTo>
                  <a:cubicBezTo>
                    <a:pt x="52" y="9"/>
                    <a:pt x="52" y="9"/>
                    <a:pt x="52" y="9"/>
                  </a:cubicBezTo>
                  <a:cubicBezTo>
                    <a:pt x="51" y="11"/>
                    <a:pt x="50" y="12"/>
                    <a:pt x="4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3500"/>
            <p:cNvSpPr/>
            <p:nvPr/>
          </p:nvSpPr>
          <p:spPr bwMode="auto">
            <a:xfrm>
              <a:off x="4362452" y="527051"/>
              <a:ext cx="14288" cy="17463"/>
            </a:xfrm>
            <a:custGeom>
              <a:avLst/>
              <a:gdLst>
                <a:gd name="T0" fmla="*/ 0 w 9"/>
                <a:gd name="T1" fmla="*/ 9 h 11"/>
                <a:gd name="T2" fmla="*/ 5 w 9"/>
                <a:gd name="T3" fmla="*/ 0 h 11"/>
                <a:gd name="T4" fmla="*/ 9 w 9"/>
                <a:gd name="T5" fmla="*/ 2 h 11"/>
                <a:gd name="T6" fmla="*/ 5 w 9"/>
                <a:gd name="T7" fmla="*/ 11 h 11"/>
                <a:gd name="T8" fmla="*/ 0 w 9"/>
                <a:gd name="T9" fmla="*/ 9 h 11"/>
                <a:gd name="T10" fmla="*/ 0 w 9"/>
                <a:gd name="T11" fmla="*/ 9 h 11"/>
              </a:gdLst>
              <a:ahLst/>
              <a:cxnLst>
                <a:cxn ang="0">
                  <a:pos x="T0" y="T1"/>
                </a:cxn>
                <a:cxn ang="0">
                  <a:pos x="T2" y="T3"/>
                </a:cxn>
                <a:cxn ang="0">
                  <a:pos x="T4" y="T5"/>
                </a:cxn>
                <a:cxn ang="0">
                  <a:pos x="T6" y="T7"/>
                </a:cxn>
                <a:cxn ang="0">
                  <a:pos x="T8" y="T9"/>
                </a:cxn>
                <a:cxn ang="0">
                  <a:pos x="T10" y="T11"/>
                </a:cxn>
              </a:cxnLst>
              <a:rect l="0" t="0" r="r" b="b"/>
              <a:pathLst>
                <a:path w="9" h="11">
                  <a:moveTo>
                    <a:pt x="0" y="9"/>
                  </a:moveTo>
                  <a:lnTo>
                    <a:pt x="5" y="0"/>
                  </a:lnTo>
                  <a:lnTo>
                    <a:pt x="9" y="2"/>
                  </a:lnTo>
                  <a:lnTo>
                    <a:pt x="5" y="11"/>
                  </a:lnTo>
                  <a:lnTo>
                    <a:pt x="0" y="9"/>
                  </a:ln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3501"/>
            <p:cNvSpPr>
              <a:spLocks noEditPoints="1"/>
            </p:cNvSpPr>
            <p:nvPr/>
          </p:nvSpPr>
          <p:spPr bwMode="auto">
            <a:xfrm>
              <a:off x="4359277" y="523876"/>
              <a:ext cx="20638" cy="26988"/>
            </a:xfrm>
            <a:custGeom>
              <a:avLst/>
              <a:gdLst>
                <a:gd name="T0" fmla="*/ 5 w 13"/>
                <a:gd name="T1" fmla="*/ 15 h 17"/>
                <a:gd name="T2" fmla="*/ 2 w 13"/>
                <a:gd name="T3" fmla="*/ 13 h 17"/>
                <a:gd name="T4" fmla="*/ 2 w 13"/>
                <a:gd name="T5" fmla="*/ 11 h 17"/>
                <a:gd name="T6" fmla="*/ 4 w 13"/>
                <a:gd name="T7" fmla="*/ 12 h 17"/>
                <a:gd name="T8" fmla="*/ 2 w 13"/>
                <a:gd name="T9" fmla="*/ 11 h 17"/>
                <a:gd name="T10" fmla="*/ 2 w 13"/>
                <a:gd name="T11" fmla="*/ 13 h 17"/>
                <a:gd name="T12" fmla="*/ 0 w 13"/>
                <a:gd name="T13" fmla="*/ 12 h 17"/>
                <a:gd name="T14" fmla="*/ 5 w 13"/>
                <a:gd name="T15" fmla="*/ 0 h 17"/>
                <a:gd name="T16" fmla="*/ 13 w 13"/>
                <a:gd name="T17" fmla="*/ 3 h 17"/>
                <a:gd name="T18" fmla="*/ 8 w 13"/>
                <a:gd name="T19" fmla="*/ 17 h 17"/>
                <a:gd name="T20" fmla="*/ 5 w 13"/>
                <a:gd name="T21" fmla="*/ 15 h 17"/>
                <a:gd name="T22" fmla="*/ 5 w 13"/>
                <a:gd name="T23" fmla="*/ 15 h 17"/>
                <a:gd name="T24" fmla="*/ 7 w 13"/>
                <a:gd name="T25" fmla="*/ 9 h 17"/>
                <a:gd name="T26" fmla="*/ 8 w 13"/>
                <a:gd name="T27" fmla="*/ 6 h 17"/>
                <a:gd name="T28" fmla="*/ 8 w 13"/>
                <a:gd name="T29" fmla="*/ 6 h 17"/>
                <a:gd name="T30" fmla="*/ 7 w 13"/>
                <a:gd name="T31" fmla="*/ 9 h 17"/>
                <a:gd name="T32" fmla="*/ 7 w 13"/>
                <a:gd name="T33" fmla="*/ 9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 h="17">
                  <a:moveTo>
                    <a:pt x="5" y="15"/>
                  </a:moveTo>
                  <a:lnTo>
                    <a:pt x="2" y="13"/>
                  </a:lnTo>
                  <a:lnTo>
                    <a:pt x="2" y="11"/>
                  </a:lnTo>
                  <a:lnTo>
                    <a:pt x="4" y="12"/>
                  </a:lnTo>
                  <a:lnTo>
                    <a:pt x="2" y="11"/>
                  </a:lnTo>
                  <a:lnTo>
                    <a:pt x="2" y="13"/>
                  </a:lnTo>
                  <a:lnTo>
                    <a:pt x="0" y="12"/>
                  </a:lnTo>
                  <a:lnTo>
                    <a:pt x="5" y="0"/>
                  </a:lnTo>
                  <a:lnTo>
                    <a:pt x="13" y="3"/>
                  </a:lnTo>
                  <a:lnTo>
                    <a:pt x="8" y="17"/>
                  </a:lnTo>
                  <a:lnTo>
                    <a:pt x="5" y="15"/>
                  </a:lnTo>
                  <a:lnTo>
                    <a:pt x="5" y="15"/>
                  </a:lnTo>
                  <a:close/>
                  <a:moveTo>
                    <a:pt x="7" y="9"/>
                  </a:moveTo>
                  <a:lnTo>
                    <a:pt x="8" y="6"/>
                  </a:lnTo>
                  <a:lnTo>
                    <a:pt x="8" y="6"/>
                  </a:lnTo>
                  <a:lnTo>
                    <a:pt x="7" y="9"/>
                  </a:lnTo>
                  <a:lnTo>
                    <a:pt x="7"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3502"/>
            <p:cNvSpPr/>
            <p:nvPr/>
          </p:nvSpPr>
          <p:spPr bwMode="auto">
            <a:xfrm>
              <a:off x="4446589" y="506414"/>
              <a:ext cx="17463" cy="19050"/>
            </a:xfrm>
            <a:custGeom>
              <a:avLst/>
              <a:gdLst>
                <a:gd name="T0" fmla="*/ 0 w 11"/>
                <a:gd name="T1" fmla="*/ 2 h 12"/>
                <a:gd name="T2" fmla="*/ 3 w 11"/>
                <a:gd name="T3" fmla="*/ 0 h 12"/>
                <a:gd name="T4" fmla="*/ 11 w 11"/>
                <a:gd name="T5" fmla="*/ 9 h 12"/>
                <a:gd name="T6" fmla="*/ 7 w 11"/>
                <a:gd name="T7" fmla="*/ 12 h 12"/>
                <a:gd name="T8" fmla="*/ 0 w 11"/>
                <a:gd name="T9" fmla="*/ 2 h 12"/>
                <a:gd name="T10" fmla="*/ 0 w 11"/>
                <a:gd name="T11" fmla="*/ 2 h 12"/>
              </a:gdLst>
              <a:ahLst/>
              <a:cxnLst>
                <a:cxn ang="0">
                  <a:pos x="T0" y="T1"/>
                </a:cxn>
                <a:cxn ang="0">
                  <a:pos x="T2" y="T3"/>
                </a:cxn>
                <a:cxn ang="0">
                  <a:pos x="T4" y="T5"/>
                </a:cxn>
                <a:cxn ang="0">
                  <a:pos x="T6" y="T7"/>
                </a:cxn>
                <a:cxn ang="0">
                  <a:pos x="T8" y="T9"/>
                </a:cxn>
                <a:cxn ang="0">
                  <a:pos x="T10" y="T11"/>
                </a:cxn>
              </a:cxnLst>
              <a:rect l="0" t="0" r="r" b="b"/>
              <a:pathLst>
                <a:path w="11" h="12">
                  <a:moveTo>
                    <a:pt x="0" y="2"/>
                  </a:moveTo>
                  <a:lnTo>
                    <a:pt x="3" y="0"/>
                  </a:lnTo>
                  <a:lnTo>
                    <a:pt x="11" y="9"/>
                  </a:lnTo>
                  <a:lnTo>
                    <a:pt x="7" y="12"/>
                  </a:lnTo>
                  <a:lnTo>
                    <a:pt x="0" y="2"/>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3503"/>
            <p:cNvSpPr/>
            <p:nvPr/>
          </p:nvSpPr>
          <p:spPr bwMode="auto">
            <a:xfrm>
              <a:off x="4440239" y="501651"/>
              <a:ext cx="28575" cy="28575"/>
            </a:xfrm>
            <a:custGeom>
              <a:avLst/>
              <a:gdLst>
                <a:gd name="T0" fmla="*/ 3 w 18"/>
                <a:gd name="T1" fmla="*/ 8 h 18"/>
                <a:gd name="T2" fmla="*/ 4 w 18"/>
                <a:gd name="T3" fmla="*/ 5 h 18"/>
                <a:gd name="T4" fmla="*/ 5 w 18"/>
                <a:gd name="T5" fmla="*/ 8 h 18"/>
                <a:gd name="T6" fmla="*/ 4 w 18"/>
                <a:gd name="T7" fmla="*/ 5 h 18"/>
                <a:gd name="T8" fmla="*/ 3 w 18"/>
                <a:gd name="T9" fmla="*/ 8 h 18"/>
                <a:gd name="T10" fmla="*/ 0 w 18"/>
                <a:gd name="T11" fmla="*/ 5 h 18"/>
                <a:gd name="T12" fmla="*/ 8 w 18"/>
                <a:gd name="T13" fmla="*/ 0 h 18"/>
                <a:gd name="T14" fmla="*/ 18 w 18"/>
                <a:gd name="T15" fmla="*/ 13 h 18"/>
                <a:gd name="T16" fmla="*/ 11 w 18"/>
                <a:gd name="T17" fmla="*/ 18 h 18"/>
                <a:gd name="T18" fmla="*/ 3 w 18"/>
                <a:gd name="T19" fmla="*/ 8 h 18"/>
                <a:gd name="T20" fmla="*/ 3 w 18"/>
                <a:gd name="T21" fmla="*/ 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8">
                  <a:moveTo>
                    <a:pt x="3" y="8"/>
                  </a:moveTo>
                  <a:lnTo>
                    <a:pt x="4" y="5"/>
                  </a:lnTo>
                  <a:lnTo>
                    <a:pt x="5" y="8"/>
                  </a:lnTo>
                  <a:lnTo>
                    <a:pt x="4" y="5"/>
                  </a:lnTo>
                  <a:lnTo>
                    <a:pt x="3" y="8"/>
                  </a:lnTo>
                  <a:lnTo>
                    <a:pt x="0" y="5"/>
                  </a:lnTo>
                  <a:lnTo>
                    <a:pt x="8" y="0"/>
                  </a:lnTo>
                  <a:lnTo>
                    <a:pt x="18" y="13"/>
                  </a:lnTo>
                  <a:lnTo>
                    <a:pt x="11" y="18"/>
                  </a:lnTo>
                  <a:lnTo>
                    <a:pt x="3" y="8"/>
                  </a:lnTo>
                  <a:lnTo>
                    <a:pt x="3"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3504"/>
            <p:cNvSpPr/>
            <p:nvPr/>
          </p:nvSpPr>
          <p:spPr bwMode="auto">
            <a:xfrm>
              <a:off x="4370389" y="631826"/>
              <a:ext cx="55563" cy="30163"/>
            </a:xfrm>
            <a:custGeom>
              <a:avLst/>
              <a:gdLst>
                <a:gd name="T0" fmla="*/ 16 w 32"/>
                <a:gd name="T1" fmla="*/ 11 h 17"/>
                <a:gd name="T2" fmla="*/ 15 w 32"/>
                <a:gd name="T3" fmla="*/ 9 h 17"/>
                <a:gd name="T4" fmla="*/ 15 w 32"/>
                <a:gd name="T5" fmla="*/ 9 h 17"/>
                <a:gd name="T6" fmla="*/ 5 w 32"/>
                <a:gd name="T7" fmla="*/ 16 h 17"/>
                <a:gd name="T8" fmla="*/ 5 w 32"/>
                <a:gd name="T9" fmla="*/ 16 h 17"/>
                <a:gd name="T10" fmla="*/ 4 w 32"/>
                <a:gd name="T11" fmla="*/ 16 h 17"/>
                <a:gd name="T12" fmla="*/ 4 w 32"/>
                <a:gd name="T13" fmla="*/ 16 h 17"/>
                <a:gd name="T14" fmla="*/ 0 w 32"/>
                <a:gd name="T15" fmla="*/ 14 h 17"/>
                <a:gd name="T16" fmla="*/ 0 w 32"/>
                <a:gd name="T17" fmla="*/ 14 h 17"/>
                <a:gd name="T18" fmla="*/ 0 w 32"/>
                <a:gd name="T19" fmla="*/ 11 h 17"/>
                <a:gd name="T20" fmla="*/ 0 w 32"/>
                <a:gd name="T21" fmla="*/ 11 h 17"/>
                <a:gd name="T22" fmla="*/ 1 w 32"/>
                <a:gd name="T23" fmla="*/ 3 h 17"/>
                <a:gd name="T24" fmla="*/ 1 w 32"/>
                <a:gd name="T25" fmla="*/ 3 h 17"/>
                <a:gd name="T26" fmla="*/ 1 w 32"/>
                <a:gd name="T27" fmla="*/ 3 h 17"/>
                <a:gd name="T28" fmla="*/ 5 w 32"/>
                <a:gd name="T29" fmla="*/ 4 h 17"/>
                <a:gd name="T30" fmla="*/ 4 w 32"/>
                <a:gd name="T31" fmla="*/ 11 h 17"/>
                <a:gd name="T32" fmla="*/ 4 w 32"/>
                <a:gd name="T33" fmla="*/ 11 h 17"/>
                <a:gd name="T34" fmla="*/ 4 w 32"/>
                <a:gd name="T35" fmla="*/ 12 h 17"/>
                <a:gd name="T36" fmla="*/ 4 w 32"/>
                <a:gd name="T37" fmla="*/ 12 h 17"/>
                <a:gd name="T38" fmla="*/ 4 w 32"/>
                <a:gd name="T39" fmla="*/ 12 h 17"/>
                <a:gd name="T40" fmla="*/ 4 w 32"/>
                <a:gd name="T41" fmla="*/ 12 h 17"/>
                <a:gd name="T42" fmla="*/ 4 w 32"/>
                <a:gd name="T43" fmla="*/ 12 h 17"/>
                <a:gd name="T44" fmla="*/ 4 w 32"/>
                <a:gd name="T45" fmla="*/ 12 h 17"/>
                <a:gd name="T46" fmla="*/ 4 w 32"/>
                <a:gd name="T47" fmla="*/ 12 h 17"/>
                <a:gd name="T48" fmla="*/ 4 w 32"/>
                <a:gd name="T49" fmla="*/ 12 h 17"/>
                <a:gd name="T50" fmla="*/ 11 w 32"/>
                <a:gd name="T51" fmla="*/ 8 h 17"/>
                <a:gd name="T52" fmla="*/ 11 w 32"/>
                <a:gd name="T53" fmla="*/ 8 h 17"/>
                <a:gd name="T54" fmla="*/ 14 w 32"/>
                <a:gd name="T55" fmla="*/ 4 h 17"/>
                <a:gd name="T56" fmla="*/ 14 w 32"/>
                <a:gd name="T57" fmla="*/ 4 h 17"/>
                <a:gd name="T58" fmla="*/ 16 w 32"/>
                <a:gd name="T59" fmla="*/ 0 h 17"/>
                <a:gd name="T60" fmla="*/ 17 w 32"/>
                <a:gd name="T61" fmla="*/ 4 h 17"/>
                <a:gd name="T62" fmla="*/ 20 w 32"/>
                <a:gd name="T63" fmla="*/ 9 h 17"/>
                <a:gd name="T64" fmla="*/ 20 w 32"/>
                <a:gd name="T65" fmla="*/ 9 h 17"/>
                <a:gd name="T66" fmla="*/ 25 w 32"/>
                <a:gd name="T67" fmla="*/ 13 h 17"/>
                <a:gd name="T68" fmla="*/ 25 w 32"/>
                <a:gd name="T69" fmla="*/ 13 h 17"/>
                <a:gd name="T70" fmla="*/ 25 w 32"/>
                <a:gd name="T71" fmla="*/ 13 h 17"/>
                <a:gd name="T72" fmla="*/ 25 w 32"/>
                <a:gd name="T73" fmla="*/ 13 h 17"/>
                <a:gd name="T74" fmla="*/ 28 w 32"/>
                <a:gd name="T75" fmla="*/ 5 h 17"/>
                <a:gd name="T76" fmla="*/ 28 w 32"/>
                <a:gd name="T77" fmla="*/ 5 h 17"/>
                <a:gd name="T78" fmla="*/ 28 w 32"/>
                <a:gd name="T79" fmla="*/ 3 h 17"/>
                <a:gd name="T80" fmla="*/ 28 w 32"/>
                <a:gd name="T81" fmla="*/ 3 h 17"/>
                <a:gd name="T82" fmla="*/ 32 w 32"/>
                <a:gd name="T83" fmla="*/ 3 h 17"/>
                <a:gd name="T84" fmla="*/ 32 w 32"/>
                <a:gd name="T85" fmla="*/ 5 h 17"/>
                <a:gd name="T86" fmla="*/ 32 w 32"/>
                <a:gd name="T87" fmla="*/ 5 h 17"/>
                <a:gd name="T88" fmla="*/ 26 w 32"/>
                <a:gd name="T89" fmla="*/ 16 h 17"/>
                <a:gd name="T90" fmla="*/ 26 w 32"/>
                <a:gd name="T91" fmla="*/ 16 h 17"/>
                <a:gd name="T92" fmla="*/ 25 w 32"/>
                <a:gd name="T93" fmla="*/ 17 h 17"/>
                <a:gd name="T94" fmla="*/ 25 w 32"/>
                <a:gd name="T95" fmla="*/ 17 h 17"/>
                <a:gd name="T96" fmla="*/ 16 w 32"/>
                <a:gd name="T97" fmla="*/ 1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2" h="17">
                  <a:moveTo>
                    <a:pt x="16" y="11"/>
                  </a:moveTo>
                  <a:cubicBezTo>
                    <a:pt x="16" y="10"/>
                    <a:pt x="15" y="9"/>
                    <a:pt x="15" y="9"/>
                  </a:cubicBezTo>
                  <a:cubicBezTo>
                    <a:pt x="15" y="9"/>
                    <a:pt x="15" y="9"/>
                    <a:pt x="15" y="9"/>
                  </a:cubicBezTo>
                  <a:cubicBezTo>
                    <a:pt x="13" y="12"/>
                    <a:pt x="10" y="15"/>
                    <a:pt x="5" y="16"/>
                  </a:cubicBezTo>
                  <a:cubicBezTo>
                    <a:pt x="5" y="16"/>
                    <a:pt x="5" y="16"/>
                    <a:pt x="5" y="16"/>
                  </a:cubicBezTo>
                  <a:cubicBezTo>
                    <a:pt x="5" y="16"/>
                    <a:pt x="4" y="16"/>
                    <a:pt x="4" y="16"/>
                  </a:cubicBezTo>
                  <a:cubicBezTo>
                    <a:pt x="4" y="16"/>
                    <a:pt x="4" y="16"/>
                    <a:pt x="4" y="16"/>
                  </a:cubicBezTo>
                  <a:cubicBezTo>
                    <a:pt x="2" y="17"/>
                    <a:pt x="1" y="16"/>
                    <a:pt x="0" y="14"/>
                  </a:cubicBezTo>
                  <a:cubicBezTo>
                    <a:pt x="0" y="14"/>
                    <a:pt x="0" y="14"/>
                    <a:pt x="0" y="14"/>
                  </a:cubicBezTo>
                  <a:cubicBezTo>
                    <a:pt x="0" y="13"/>
                    <a:pt x="0" y="12"/>
                    <a:pt x="0" y="11"/>
                  </a:cubicBezTo>
                  <a:cubicBezTo>
                    <a:pt x="0" y="11"/>
                    <a:pt x="0" y="11"/>
                    <a:pt x="0" y="11"/>
                  </a:cubicBezTo>
                  <a:cubicBezTo>
                    <a:pt x="0" y="7"/>
                    <a:pt x="1" y="3"/>
                    <a:pt x="1" y="3"/>
                  </a:cubicBezTo>
                  <a:cubicBezTo>
                    <a:pt x="1" y="3"/>
                    <a:pt x="1" y="3"/>
                    <a:pt x="1" y="3"/>
                  </a:cubicBezTo>
                  <a:cubicBezTo>
                    <a:pt x="1" y="3"/>
                    <a:pt x="1" y="3"/>
                    <a:pt x="1" y="3"/>
                  </a:cubicBezTo>
                  <a:cubicBezTo>
                    <a:pt x="5" y="4"/>
                    <a:pt x="5" y="4"/>
                    <a:pt x="5" y="4"/>
                  </a:cubicBezTo>
                  <a:cubicBezTo>
                    <a:pt x="5" y="4"/>
                    <a:pt x="4" y="8"/>
                    <a:pt x="4" y="11"/>
                  </a:cubicBezTo>
                  <a:cubicBezTo>
                    <a:pt x="4" y="11"/>
                    <a:pt x="4" y="11"/>
                    <a:pt x="4" y="11"/>
                  </a:cubicBezTo>
                  <a:cubicBezTo>
                    <a:pt x="4" y="12"/>
                    <a:pt x="4" y="12"/>
                    <a:pt x="4" y="12"/>
                  </a:cubicBezTo>
                  <a:cubicBezTo>
                    <a:pt x="4" y="12"/>
                    <a:pt x="4" y="12"/>
                    <a:pt x="4" y="12"/>
                  </a:cubicBezTo>
                  <a:cubicBezTo>
                    <a:pt x="4" y="12"/>
                    <a:pt x="4" y="12"/>
                    <a:pt x="4" y="12"/>
                  </a:cubicBezTo>
                  <a:cubicBezTo>
                    <a:pt x="4" y="12"/>
                    <a:pt x="4" y="12"/>
                    <a:pt x="4" y="12"/>
                  </a:cubicBezTo>
                  <a:cubicBezTo>
                    <a:pt x="4" y="12"/>
                    <a:pt x="4" y="12"/>
                    <a:pt x="4" y="12"/>
                  </a:cubicBezTo>
                  <a:cubicBezTo>
                    <a:pt x="4" y="12"/>
                    <a:pt x="4" y="12"/>
                    <a:pt x="4" y="12"/>
                  </a:cubicBezTo>
                  <a:cubicBezTo>
                    <a:pt x="4" y="12"/>
                    <a:pt x="4" y="12"/>
                    <a:pt x="4" y="12"/>
                  </a:cubicBezTo>
                  <a:cubicBezTo>
                    <a:pt x="4" y="12"/>
                    <a:pt x="4" y="12"/>
                    <a:pt x="4" y="12"/>
                  </a:cubicBezTo>
                  <a:cubicBezTo>
                    <a:pt x="6" y="12"/>
                    <a:pt x="9" y="10"/>
                    <a:pt x="11" y="8"/>
                  </a:cubicBezTo>
                  <a:cubicBezTo>
                    <a:pt x="11" y="8"/>
                    <a:pt x="11" y="8"/>
                    <a:pt x="11" y="8"/>
                  </a:cubicBezTo>
                  <a:cubicBezTo>
                    <a:pt x="12" y="6"/>
                    <a:pt x="14" y="4"/>
                    <a:pt x="14" y="4"/>
                  </a:cubicBezTo>
                  <a:cubicBezTo>
                    <a:pt x="14" y="4"/>
                    <a:pt x="14" y="4"/>
                    <a:pt x="14" y="4"/>
                  </a:cubicBezTo>
                  <a:cubicBezTo>
                    <a:pt x="16" y="0"/>
                    <a:pt x="16" y="0"/>
                    <a:pt x="16" y="0"/>
                  </a:cubicBezTo>
                  <a:cubicBezTo>
                    <a:pt x="17" y="4"/>
                    <a:pt x="17" y="4"/>
                    <a:pt x="17" y="4"/>
                  </a:cubicBezTo>
                  <a:cubicBezTo>
                    <a:pt x="17" y="4"/>
                    <a:pt x="18" y="6"/>
                    <a:pt x="20" y="9"/>
                  </a:cubicBezTo>
                  <a:cubicBezTo>
                    <a:pt x="20" y="9"/>
                    <a:pt x="20" y="9"/>
                    <a:pt x="20" y="9"/>
                  </a:cubicBezTo>
                  <a:cubicBezTo>
                    <a:pt x="21" y="11"/>
                    <a:pt x="23" y="13"/>
                    <a:pt x="25" y="13"/>
                  </a:cubicBezTo>
                  <a:cubicBezTo>
                    <a:pt x="25" y="13"/>
                    <a:pt x="25" y="13"/>
                    <a:pt x="25" y="13"/>
                  </a:cubicBezTo>
                  <a:cubicBezTo>
                    <a:pt x="25" y="13"/>
                    <a:pt x="25" y="13"/>
                    <a:pt x="25" y="13"/>
                  </a:cubicBezTo>
                  <a:cubicBezTo>
                    <a:pt x="25" y="13"/>
                    <a:pt x="25" y="13"/>
                    <a:pt x="25" y="13"/>
                  </a:cubicBezTo>
                  <a:cubicBezTo>
                    <a:pt x="27" y="12"/>
                    <a:pt x="28" y="8"/>
                    <a:pt x="28" y="5"/>
                  </a:cubicBezTo>
                  <a:cubicBezTo>
                    <a:pt x="28" y="5"/>
                    <a:pt x="28" y="5"/>
                    <a:pt x="28" y="5"/>
                  </a:cubicBezTo>
                  <a:cubicBezTo>
                    <a:pt x="28" y="4"/>
                    <a:pt x="28" y="3"/>
                    <a:pt x="28" y="3"/>
                  </a:cubicBezTo>
                  <a:cubicBezTo>
                    <a:pt x="28" y="3"/>
                    <a:pt x="28" y="3"/>
                    <a:pt x="28" y="3"/>
                  </a:cubicBezTo>
                  <a:cubicBezTo>
                    <a:pt x="32" y="3"/>
                    <a:pt x="32" y="3"/>
                    <a:pt x="32" y="3"/>
                  </a:cubicBezTo>
                  <a:cubicBezTo>
                    <a:pt x="32" y="3"/>
                    <a:pt x="32" y="4"/>
                    <a:pt x="32" y="5"/>
                  </a:cubicBezTo>
                  <a:cubicBezTo>
                    <a:pt x="32" y="5"/>
                    <a:pt x="32" y="5"/>
                    <a:pt x="32" y="5"/>
                  </a:cubicBezTo>
                  <a:cubicBezTo>
                    <a:pt x="32" y="8"/>
                    <a:pt x="32" y="15"/>
                    <a:pt x="26" y="16"/>
                  </a:cubicBezTo>
                  <a:cubicBezTo>
                    <a:pt x="26" y="16"/>
                    <a:pt x="26" y="16"/>
                    <a:pt x="26" y="16"/>
                  </a:cubicBezTo>
                  <a:cubicBezTo>
                    <a:pt x="26" y="17"/>
                    <a:pt x="25" y="17"/>
                    <a:pt x="25" y="17"/>
                  </a:cubicBezTo>
                  <a:cubicBezTo>
                    <a:pt x="25" y="17"/>
                    <a:pt x="25" y="17"/>
                    <a:pt x="25" y="17"/>
                  </a:cubicBezTo>
                  <a:cubicBezTo>
                    <a:pt x="21" y="16"/>
                    <a:pt x="18" y="13"/>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3505"/>
            <p:cNvSpPr>
              <a:spLocks noEditPoints="1"/>
            </p:cNvSpPr>
            <p:nvPr/>
          </p:nvSpPr>
          <p:spPr bwMode="auto">
            <a:xfrm>
              <a:off x="4365627" y="623889"/>
              <a:ext cx="63500" cy="41275"/>
            </a:xfrm>
            <a:custGeom>
              <a:avLst/>
              <a:gdLst>
                <a:gd name="T0" fmla="*/ 6 w 36"/>
                <a:gd name="T1" fmla="*/ 23 h 24"/>
                <a:gd name="T2" fmla="*/ 1 w 36"/>
                <a:gd name="T3" fmla="*/ 20 h 24"/>
                <a:gd name="T4" fmla="*/ 1 w 36"/>
                <a:gd name="T5" fmla="*/ 7 h 24"/>
                <a:gd name="T6" fmla="*/ 8 w 36"/>
                <a:gd name="T7" fmla="*/ 7 h 24"/>
                <a:gd name="T8" fmla="*/ 8 w 36"/>
                <a:gd name="T9" fmla="*/ 7 h 24"/>
                <a:gd name="T10" fmla="*/ 8 w 36"/>
                <a:gd name="T11" fmla="*/ 7 h 24"/>
                <a:gd name="T12" fmla="*/ 9 w 36"/>
                <a:gd name="T13" fmla="*/ 9 h 24"/>
                <a:gd name="T14" fmla="*/ 9 w 36"/>
                <a:gd name="T15" fmla="*/ 10 h 24"/>
                <a:gd name="T16" fmla="*/ 8 w 36"/>
                <a:gd name="T17" fmla="*/ 12 h 24"/>
                <a:gd name="T18" fmla="*/ 11 w 36"/>
                <a:gd name="T19" fmla="*/ 12 h 24"/>
                <a:gd name="T20" fmla="*/ 21 w 36"/>
                <a:gd name="T21" fmla="*/ 8 h 24"/>
                <a:gd name="T22" fmla="*/ 21 w 36"/>
                <a:gd name="T23" fmla="*/ 8 h 24"/>
                <a:gd name="T24" fmla="*/ 23 w 36"/>
                <a:gd name="T25" fmla="*/ 12 h 24"/>
                <a:gd name="T26" fmla="*/ 27 w 36"/>
                <a:gd name="T27" fmla="*/ 16 h 24"/>
                <a:gd name="T28" fmla="*/ 28 w 36"/>
                <a:gd name="T29" fmla="*/ 14 h 24"/>
                <a:gd name="T30" fmla="*/ 28 w 36"/>
                <a:gd name="T31" fmla="*/ 10 h 24"/>
                <a:gd name="T32" fmla="*/ 36 w 36"/>
                <a:gd name="T33" fmla="*/ 6 h 24"/>
                <a:gd name="T34" fmla="*/ 36 w 36"/>
                <a:gd name="T35" fmla="*/ 8 h 24"/>
                <a:gd name="T36" fmla="*/ 29 w 36"/>
                <a:gd name="T37" fmla="*/ 23 h 24"/>
                <a:gd name="T38" fmla="*/ 27 w 36"/>
                <a:gd name="T39" fmla="*/ 20 h 24"/>
                <a:gd name="T40" fmla="*/ 28 w 36"/>
                <a:gd name="T41" fmla="*/ 20 h 24"/>
                <a:gd name="T42" fmla="*/ 27 w 36"/>
                <a:gd name="T43" fmla="*/ 20 h 24"/>
                <a:gd name="T44" fmla="*/ 23 w 36"/>
                <a:gd name="T45" fmla="*/ 18 h 24"/>
                <a:gd name="T46" fmla="*/ 5 w 36"/>
                <a:gd name="T47" fmla="*/ 19 h 24"/>
                <a:gd name="T48" fmla="*/ 4 w 36"/>
                <a:gd name="T49" fmla="*/ 19 h 24"/>
                <a:gd name="T50" fmla="*/ 4 w 36"/>
                <a:gd name="T51" fmla="*/ 19 h 24"/>
                <a:gd name="T52" fmla="*/ 32 w 36"/>
                <a:gd name="T53" fmla="*/ 13 h 24"/>
                <a:gd name="T54" fmla="*/ 4 w 36"/>
                <a:gd name="T55" fmla="*/ 16 h 24"/>
                <a:gd name="T56" fmla="*/ 4 w 36"/>
                <a:gd name="T57" fmla="*/ 17 h 24"/>
                <a:gd name="T58" fmla="*/ 22 w 36"/>
                <a:gd name="T59" fmla="*/ 17 h 24"/>
                <a:gd name="T60" fmla="*/ 15 w 36"/>
                <a:gd name="T61" fmla="*/ 12 h 24"/>
                <a:gd name="T62" fmla="*/ 18 w 36"/>
                <a:gd name="T63" fmla="*/ 16 h 24"/>
                <a:gd name="T64" fmla="*/ 19 w 36"/>
                <a:gd name="T65" fmla="*/ 12 h 24"/>
                <a:gd name="T66" fmla="*/ 17 w 36"/>
                <a:gd name="T67" fmla="*/ 10 h 24"/>
                <a:gd name="T68" fmla="*/ 17 w 36"/>
                <a:gd name="T69" fmla="*/ 10 h 24"/>
                <a:gd name="T70" fmla="*/ 17 w 36"/>
                <a:gd name="T71" fmla="*/ 10 h 24"/>
                <a:gd name="T72" fmla="*/ 17 w 36"/>
                <a:gd name="T73" fmla="*/ 10 h 24"/>
                <a:gd name="T74" fmla="*/ 16 w 36"/>
                <a:gd name="T75" fmla="*/ 12 h 24"/>
                <a:gd name="T76" fmla="*/ 4 w 36"/>
                <a:gd name="T77" fmla="*/ 12 h 24"/>
                <a:gd name="T78" fmla="*/ 5 w 36"/>
                <a:gd name="T79" fmla="*/ 10 h 24"/>
                <a:gd name="T80" fmla="*/ 19 w 36"/>
                <a:gd name="T81" fmla="*/ 11 h 24"/>
                <a:gd name="T82" fmla="*/ 18 w 36"/>
                <a:gd name="T83" fmla="*/ 11 h 24"/>
                <a:gd name="T84" fmla="*/ 18 w 36"/>
                <a:gd name="T85" fmla="*/ 10 h 24"/>
                <a:gd name="T86" fmla="*/ 18 w 36"/>
                <a:gd name="T87" fmla="*/ 10 h 24"/>
                <a:gd name="T88" fmla="*/ 18 w 36"/>
                <a:gd name="T89" fmla="*/ 10 h 24"/>
                <a:gd name="T90" fmla="*/ 18 w 36"/>
                <a:gd name="T91" fmla="*/ 10 h 24"/>
                <a:gd name="T92" fmla="*/ 17 w 36"/>
                <a:gd name="T93" fmla="*/ 10 h 24"/>
                <a:gd name="T94" fmla="*/ 18 w 36"/>
                <a:gd name="T95" fmla="*/ 10 h 24"/>
                <a:gd name="T96" fmla="*/ 8 w 36"/>
                <a:gd name="T97" fmla="*/ 7 h 24"/>
                <a:gd name="T98" fmla="*/ 8 w 36"/>
                <a:gd name="T99" fmla="*/ 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6" h="24">
                  <a:moveTo>
                    <a:pt x="17" y="17"/>
                  </a:moveTo>
                  <a:cubicBezTo>
                    <a:pt x="15" y="20"/>
                    <a:pt x="11" y="23"/>
                    <a:pt x="7" y="23"/>
                  </a:cubicBezTo>
                  <a:cubicBezTo>
                    <a:pt x="7" y="23"/>
                    <a:pt x="7" y="23"/>
                    <a:pt x="7" y="23"/>
                  </a:cubicBezTo>
                  <a:cubicBezTo>
                    <a:pt x="7" y="23"/>
                    <a:pt x="6" y="23"/>
                    <a:pt x="6" y="23"/>
                  </a:cubicBezTo>
                  <a:cubicBezTo>
                    <a:pt x="6" y="23"/>
                    <a:pt x="6" y="23"/>
                    <a:pt x="6" y="23"/>
                  </a:cubicBezTo>
                  <a:cubicBezTo>
                    <a:pt x="6" y="23"/>
                    <a:pt x="6" y="23"/>
                    <a:pt x="6" y="23"/>
                  </a:cubicBezTo>
                  <a:cubicBezTo>
                    <a:pt x="6" y="23"/>
                    <a:pt x="6" y="23"/>
                    <a:pt x="6" y="23"/>
                  </a:cubicBezTo>
                  <a:cubicBezTo>
                    <a:pt x="4" y="23"/>
                    <a:pt x="2" y="22"/>
                    <a:pt x="1" y="20"/>
                  </a:cubicBezTo>
                  <a:cubicBezTo>
                    <a:pt x="1" y="20"/>
                    <a:pt x="1" y="20"/>
                    <a:pt x="1" y="20"/>
                  </a:cubicBezTo>
                  <a:cubicBezTo>
                    <a:pt x="0" y="19"/>
                    <a:pt x="0" y="17"/>
                    <a:pt x="0" y="16"/>
                  </a:cubicBezTo>
                  <a:cubicBezTo>
                    <a:pt x="0" y="16"/>
                    <a:pt x="0" y="16"/>
                    <a:pt x="0" y="16"/>
                  </a:cubicBezTo>
                  <a:cubicBezTo>
                    <a:pt x="0" y="12"/>
                    <a:pt x="1" y="8"/>
                    <a:pt x="1" y="7"/>
                  </a:cubicBezTo>
                  <a:cubicBezTo>
                    <a:pt x="1" y="7"/>
                    <a:pt x="1" y="7"/>
                    <a:pt x="1" y="7"/>
                  </a:cubicBezTo>
                  <a:cubicBezTo>
                    <a:pt x="2" y="4"/>
                    <a:pt x="2" y="4"/>
                    <a:pt x="2" y="4"/>
                  </a:cubicBezTo>
                  <a:cubicBezTo>
                    <a:pt x="4" y="6"/>
                    <a:pt x="4" y="6"/>
                    <a:pt x="4" y="6"/>
                  </a:cubicBezTo>
                  <a:cubicBezTo>
                    <a:pt x="8" y="7"/>
                    <a:pt x="8" y="7"/>
                    <a:pt x="8" y="7"/>
                  </a:cubicBezTo>
                  <a:cubicBezTo>
                    <a:pt x="8" y="7"/>
                    <a:pt x="8" y="7"/>
                    <a:pt x="8" y="7"/>
                  </a:cubicBezTo>
                  <a:cubicBezTo>
                    <a:pt x="8" y="7"/>
                    <a:pt x="8" y="7"/>
                    <a:pt x="8" y="7"/>
                  </a:cubicBezTo>
                  <a:cubicBezTo>
                    <a:pt x="8" y="7"/>
                    <a:pt x="8" y="7"/>
                    <a:pt x="8" y="7"/>
                  </a:cubicBezTo>
                  <a:cubicBezTo>
                    <a:pt x="8" y="7"/>
                    <a:pt x="8" y="7"/>
                    <a:pt x="8" y="7"/>
                  </a:cubicBezTo>
                  <a:cubicBezTo>
                    <a:pt x="8" y="7"/>
                    <a:pt x="8" y="7"/>
                    <a:pt x="8" y="7"/>
                  </a:cubicBezTo>
                  <a:cubicBezTo>
                    <a:pt x="8" y="7"/>
                    <a:pt x="8" y="7"/>
                    <a:pt x="8" y="7"/>
                  </a:cubicBezTo>
                  <a:cubicBezTo>
                    <a:pt x="8" y="7"/>
                    <a:pt x="8" y="7"/>
                    <a:pt x="8" y="7"/>
                  </a:cubicBezTo>
                  <a:cubicBezTo>
                    <a:pt x="8" y="7"/>
                    <a:pt x="8" y="7"/>
                    <a:pt x="8" y="7"/>
                  </a:cubicBezTo>
                  <a:cubicBezTo>
                    <a:pt x="9" y="8"/>
                    <a:pt x="9" y="8"/>
                    <a:pt x="9" y="9"/>
                  </a:cubicBezTo>
                  <a:cubicBezTo>
                    <a:pt x="9" y="9"/>
                    <a:pt x="9" y="9"/>
                    <a:pt x="9" y="9"/>
                  </a:cubicBezTo>
                  <a:cubicBezTo>
                    <a:pt x="9" y="10"/>
                    <a:pt x="9" y="9"/>
                    <a:pt x="9" y="9"/>
                  </a:cubicBezTo>
                  <a:cubicBezTo>
                    <a:pt x="9" y="9"/>
                    <a:pt x="9" y="9"/>
                    <a:pt x="9" y="9"/>
                  </a:cubicBezTo>
                  <a:cubicBezTo>
                    <a:pt x="9" y="10"/>
                    <a:pt x="9" y="10"/>
                    <a:pt x="9" y="10"/>
                  </a:cubicBezTo>
                  <a:cubicBezTo>
                    <a:pt x="9" y="10"/>
                    <a:pt x="9" y="10"/>
                    <a:pt x="9" y="10"/>
                  </a:cubicBezTo>
                  <a:cubicBezTo>
                    <a:pt x="9" y="10"/>
                    <a:pt x="9" y="10"/>
                    <a:pt x="9" y="10"/>
                  </a:cubicBezTo>
                  <a:cubicBezTo>
                    <a:pt x="9" y="10"/>
                    <a:pt x="9" y="10"/>
                    <a:pt x="9" y="10"/>
                  </a:cubicBezTo>
                  <a:cubicBezTo>
                    <a:pt x="9" y="10"/>
                    <a:pt x="9" y="10"/>
                    <a:pt x="9" y="10"/>
                  </a:cubicBezTo>
                  <a:cubicBezTo>
                    <a:pt x="9" y="10"/>
                    <a:pt x="9" y="10"/>
                    <a:pt x="9" y="10"/>
                  </a:cubicBezTo>
                  <a:cubicBezTo>
                    <a:pt x="9" y="11"/>
                    <a:pt x="8" y="11"/>
                    <a:pt x="8" y="12"/>
                  </a:cubicBezTo>
                  <a:cubicBezTo>
                    <a:pt x="8" y="12"/>
                    <a:pt x="8" y="12"/>
                    <a:pt x="8" y="12"/>
                  </a:cubicBezTo>
                  <a:cubicBezTo>
                    <a:pt x="8" y="13"/>
                    <a:pt x="8" y="14"/>
                    <a:pt x="8" y="15"/>
                  </a:cubicBezTo>
                  <a:cubicBezTo>
                    <a:pt x="8" y="15"/>
                    <a:pt x="8" y="15"/>
                    <a:pt x="8" y="15"/>
                  </a:cubicBezTo>
                  <a:cubicBezTo>
                    <a:pt x="9" y="14"/>
                    <a:pt x="10" y="13"/>
                    <a:pt x="11" y="12"/>
                  </a:cubicBezTo>
                  <a:cubicBezTo>
                    <a:pt x="11" y="12"/>
                    <a:pt x="11" y="12"/>
                    <a:pt x="11" y="12"/>
                  </a:cubicBezTo>
                  <a:cubicBezTo>
                    <a:pt x="12" y="10"/>
                    <a:pt x="13" y="8"/>
                    <a:pt x="14" y="8"/>
                  </a:cubicBezTo>
                  <a:cubicBezTo>
                    <a:pt x="14" y="8"/>
                    <a:pt x="14" y="8"/>
                    <a:pt x="14" y="8"/>
                  </a:cubicBezTo>
                  <a:cubicBezTo>
                    <a:pt x="18" y="0"/>
                    <a:pt x="18" y="0"/>
                    <a:pt x="18" y="0"/>
                  </a:cubicBezTo>
                  <a:cubicBezTo>
                    <a:pt x="21" y="8"/>
                    <a:pt x="21" y="8"/>
                    <a:pt x="21" y="8"/>
                  </a:cubicBezTo>
                  <a:cubicBezTo>
                    <a:pt x="21" y="8"/>
                    <a:pt x="21" y="8"/>
                    <a:pt x="21" y="8"/>
                  </a:cubicBezTo>
                  <a:cubicBezTo>
                    <a:pt x="21" y="8"/>
                    <a:pt x="21" y="8"/>
                    <a:pt x="21" y="8"/>
                  </a:cubicBezTo>
                  <a:cubicBezTo>
                    <a:pt x="21" y="8"/>
                    <a:pt x="21" y="8"/>
                    <a:pt x="21" y="8"/>
                  </a:cubicBezTo>
                  <a:cubicBezTo>
                    <a:pt x="21" y="8"/>
                    <a:pt x="21" y="8"/>
                    <a:pt x="21" y="8"/>
                  </a:cubicBezTo>
                  <a:cubicBezTo>
                    <a:pt x="21" y="9"/>
                    <a:pt x="21" y="9"/>
                    <a:pt x="22" y="9"/>
                  </a:cubicBezTo>
                  <a:cubicBezTo>
                    <a:pt x="22" y="9"/>
                    <a:pt x="22" y="9"/>
                    <a:pt x="22" y="9"/>
                  </a:cubicBezTo>
                  <a:cubicBezTo>
                    <a:pt x="22" y="10"/>
                    <a:pt x="23" y="11"/>
                    <a:pt x="23" y="12"/>
                  </a:cubicBezTo>
                  <a:cubicBezTo>
                    <a:pt x="23" y="12"/>
                    <a:pt x="23" y="12"/>
                    <a:pt x="23" y="12"/>
                  </a:cubicBezTo>
                  <a:cubicBezTo>
                    <a:pt x="24" y="14"/>
                    <a:pt x="26" y="16"/>
                    <a:pt x="27" y="16"/>
                  </a:cubicBezTo>
                  <a:cubicBezTo>
                    <a:pt x="27" y="16"/>
                    <a:pt x="27" y="16"/>
                    <a:pt x="27" y="16"/>
                  </a:cubicBezTo>
                  <a:cubicBezTo>
                    <a:pt x="27" y="16"/>
                    <a:pt x="27" y="16"/>
                    <a:pt x="27" y="16"/>
                  </a:cubicBezTo>
                  <a:cubicBezTo>
                    <a:pt x="27" y="16"/>
                    <a:pt x="27" y="16"/>
                    <a:pt x="27" y="16"/>
                  </a:cubicBezTo>
                  <a:cubicBezTo>
                    <a:pt x="27" y="16"/>
                    <a:pt x="27" y="16"/>
                    <a:pt x="27" y="15"/>
                  </a:cubicBezTo>
                  <a:cubicBezTo>
                    <a:pt x="27" y="15"/>
                    <a:pt x="27" y="15"/>
                    <a:pt x="27" y="15"/>
                  </a:cubicBezTo>
                  <a:cubicBezTo>
                    <a:pt x="27" y="15"/>
                    <a:pt x="28" y="15"/>
                    <a:pt x="28" y="14"/>
                  </a:cubicBezTo>
                  <a:cubicBezTo>
                    <a:pt x="28" y="14"/>
                    <a:pt x="28" y="14"/>
                    <a:pt x="28" y="14"/>
                  </a:cubicBezTo>
                  <a:cubicBezTo>
                    <a:pt x="28" y="13"/>
                    <a:pt x="28" y="11"/>
                    <a:pt x="28" y="10"/>
                  </a:cubicBezTo>
                  <a:cubicBezTo>
                    <a:pt x="28" y="10"/>
                    <a:pt x="28" y="10"/>
                    <a:pt x="28" y="10"/>
                  </a:cubicBezTo>
                  <a:cubicBezTo>
                    <a:pt x="28" y="10"/>
                    <a:pt x="28" y="10"/>
                    <a:pt x="28" y="10"/>
                  </a:cubicBezTo>
                  <a:cubicBezTo>
                    <a:pt x="28" y="10"/>
                    <a:pt x="28" y="10"/>
                    <a:pt x="28" y="10"/>
                  </a:cubicBezTo>
                  <a:cubicBezTo>
                    <a:pt x="28" y="9"/>
                    <a:pt x="28" y="9"/>
                    <a:pt x="28" y="8"/>
                  </a:cubicBezTo>
                  <a:cubicBezTo>
                    <a:pt x="28" y="8"/>
                    <a:pt x="28" y="8"/>
                    <a:pt x="28" y="8"/>
                  </a:cubicBezTo>
                  <a:cubicBezTo>
                    <a:pt x="28" y="7"/>
                    <a:pt x="28" y="7"/>
                    <a:pt x="28" y="7"/>
                  </a:cubicBezTo>
                  <a:cubicBezTo>
                    <a:pt x="36" y="6"/>
                    <a:pt x="36" y="6"/>
                    <a:pt x="36" y="6"/>
                  </a:cubicBezTo>
                  <a:cubicBezTo>
                    <a:pt x="36" y="8"/>
                    <a:pt x="36" y="8"/>
                    <a:pt x="36" y="8"/>
                  </a:cubicBezTo>
                  <a:cubicBezTo>
                    <a:pt x="36" y="8"/>
                    <a:pt x="36" y="8"/>
                    <a:pt x="36" y="8"/>
                  </a:cubicBezTo>
                  <a:cubicBezTo>
                    <a:pt x="36" y="8"/>
                    <a:pt x="36" y="8"/>
                    <a:pt x="36" y="8"/>
                  </a:cubicBezTo>
                  <a:cubicBezTo>
                    <a:pt x="36" y="8"/>
                    <a:pt x="36" y="8"/>
                    <a:pt x="36" y="8"/>
                  </a:cubicBezTo>
                  <a:cubicBezTo>
                    <a:pt x="36" y="9"/>
                    <a:pt x="36" y="9"/>
                    <a:pt x="36" y="10"/>
                  </a:cubicBezTo>
                  <a:cubicBezTo>
                    <a:pt x="36" y="10"/>
                    <a:pt x="36" y="10"/>
                    <a:pt x="36" y="10"/>
                  </a:cubicBezTo>
                  <a:cubicBezTo>
                    <a:pt x="36" y="13"/>
                    <a:pt x="36" y="21"/>
                    <a:pt x="29" y="23"/>
                  </a:cubicBezTo>
                  <a:cubicBezTo>
                    <a:pt x="29" y="23"/>
                    <a:pt x="29" y="23"/>
                    <a:pt x="29" y="23"/>
                  </a:cubicBezTo>
                  <a:cubicBezTo>
                    <a:pt x="28" y="24"/>
                    <a:pt x="27" y="24"/>
                    <a:pt x="27" y="24"/>
                  </a:cubicBezTo>
                  <a:cubicBezTo>
                    <a:pt x="27" y="24"/>
                    <a:pt x="27" y="24"/>
                    <a:pt x="27" y="24"/>
                  </a:cubicBezTo>
                  <a:cubicBezTo>
                    <a:pt x="22" y="23"/>
                    <a:pt x="19" y="20"/>
                    <a:pt x="17" y="17"/>
                  </a:cubicBezTo>
                  <a:close/>
                  <a:moveTo>
                    <a:pt x="27" y="20"/>
                  </a:moveTo>
                  <a:cubicBezTo>
                    <a:pt x="27" y="20"/>
                    <a:pt x="27" y="20"/>
                    <a:pt x="27" y="20"/>
                  </a:cubicBezTo>
                  <a:cubicBezTo>
                    <a:pt x="27" y="20"/>
                    <a:pt x="27" y="20"/>
                    <a:pt x="27" y="20"/>
                  </a:cubicBezTo>
                  <a:cubicBezTo>
                    <a:pt x="28" y="20"/>
                    <a:pt x="28" y="20"/>
                    <a:pt x="28" y="20"/>
                  </a:cubicBezTo>
                  <a:cubicBezTo>
                    <a:pt x="28" y="20"/>
                    <a:pt x="28" y="20"/>
                    <a:pt x="28" y="20"/>
                  </a:cubicBezTo>
                  <a:cubicBezTo>
                    <a:pt x="28" y="20"/>
                    <a:pt x="28" y="20"/>
                    <a:pt x="28" y="20"/>
                  </a:cubicBezTo>
                  <a:cubicBezTo>
                    <a:pt x="28" y="20"/>
                    <a:pt x="28" y="20"/>
                    <a:pt x="28" y="20"/>
                  </a:cubicBezTo>
                  <a:cubicBezTo>
                    <a:pt x="27" y="20"/>
                    <a:pt x="27" y="20"/>
                    <a:pt x="27" y="20"/>
                  </a:cubicBezTo>
                  <a:cubicBezTo>
                    <a:pt x="27" y="20"/>
                    <a:pt x="27" y="20"/>
                    <a:pt x="27" y="20"/>
                  </a:cubicBezTo>
                  <a:cubicBezTo>
                    <a:pt x="27" y="20"/>
                    <a:pt x="27" y="20"/>
                    <a:pt x="27" y="20"/>
                  </a:cubicBezTo>
                  <a:close/>
                  <a:moveTo>
                    <a:pt x="26" y="20"/>
                  </a:moveTo>
                  <a:cubicBezTo>
                    <a:pt x="25" y="19"/>
                    <a:pt x="24" y="19"/>
                    <a:pt x="23" y="18"/>
                  </a:cubicBezTo>
                  <a:cubicBezTo>
                    <a:pt x="23" y="18"/>
                    <a:pt x="23" y="18"/>
                    <a:pt x="23" y="18"/>
                  </a:cubicBezTo>
                  <a:cubicBezTo>
                    <a:pt x="24" y="19"/>
                    <a:pt x="25" y="20"/>
                    <a:pt x="26" y="20"/>
                  </a:cubicBezTo>
                  <a:close/>
                  <a:moveTo>
                    <a:pt x="5" y="19"/>
                  </a:moveTo>
                  <a:cubicBezTo>
                    <a:pt x="5" y="19"/>
                    <a:pt x="5" y="19"/>
                    <a:pt x="5" y="19"/>
                  </a:cubicBezTo>
                  <a:cubicBezTo>
                    <a:pt x="5" y="19"/>
                    <a:pt x="5" y="19"/>
                    <a:pt x="5" y="19"/>
                  </a:cubicBezTo>
                  <a:cubicBezTo>
                    <a:pt x="5" y="19"/>
                    <a:pt x="5" y="19"/>
                    <a:pt x="5" y="19"/>
                  </a:cubicBezTo>
                  <a:close/>
                  <a:moveTo>
                    <a:pt x="4" y="19"/>
                  </a:move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9"/>
                  </a:cubicBezTo>
                  <a:close/>
                  <a:moveTo>
                    <a:pt x="31" y="15"/>
                  </a:moveTo>
                  <a:cubicBezTo>
                    <a:pt x="31" y="16"/>
                    <a:pt x="31" y="17"/>
                    <a:pt x="31" y="17"/>
                  </a:cubicBezTo>
                  <a:cubicBezTo>
                    <a:pt x="31" y="17"/>
                    <a:pt x="31" y="17"/>
                    <a:pt x="31" y="17"/>
                  </a:cubicBezTo>
                  <a:cubicBezTo>
                    <a:pt x="32" y="16"/>
                    <a:pt x="32" y="14"/>
                    <a:pt x="32" y="13"/>
                  </a:cubicBezTo>
                  <a:cubicBezTo>
                    <a:pt x="32" y="13"/>
                    <a:pt x="32" y="13"/>
                    <a:pt x="32" y="13"/>
                  </a:cubicBezTo>
                  <a:cubicBezTo>
                    <a:pt x="32" y="14"/>
                    <a:pt x="32" y="15"/>
                    <a:pt x="31" y="15"/>
                  </a:cubicBezTo>
                  <a:close/>
                  <a:moveTo>
                    <a:pt x="4" y="17"/>
                  </a:moveTo>
                  <a:cubicBezTo>
                    <a:pt x="4" y="17"/>
                    <a:pt x="4" y="16"/>
                    <a:pt x="4" y="16"/>
                  </a:cubicBezTo>
                  <a:cubicBezTo>
                    <a:pt x="4" y="16"/>
                    <a:pt x="4" y="16"/>
                    <a:pt x="4" y="16"/>
                  </a:cubicBezTo>
                  <a:cubicBezTo>
                    <a:pt x="4" y="16"/>
                    <a:pt x="4" y="16"/>
                    <a:pt x="4" y="16"/>
                  </a:cubicBezTo>
                  <a:cubicBezTo>
                    <a:pt x="4" y="16"/>
                    <a:pt x="4" y="16"/>
                    <a:pt x="4" y="16"/>
                  </a:cubicBezTo>
                  <a:cubicBezTo>
                    <a:pt x="4" y="16"/>
                    <a:pt x="4" y="17"/>
                    <a:pt x="4" y="17"/>
                  </a:cubicBezTo>
                  <a:close/>
                  <a:moveTo>
                    <a:pt x="22" y="17"/>
                  </a:moveTo>
                  <a:cubicBezTo>
                    <a:pt x="21" y="16"/>
                    <a:pt x="21" y="15"/>
                    <a:pt x="20" y="15"/>
                  </a:cubicBezTo>
                  <a:cubicBezTo>
                    <a:pt x="20" y="15"/>
                    <a:pt x="20" y="15"/>
                    <a:pt x="20" y="15"/>
                  </a:cubicBezTo>
                  <a:cubicBezTo>
                    <a:pt x="21" y="15"/>
                    <a:pt x="21" y="16"/>
                    <a:pt x="22" y="17"/>
                  </a:cubicBezTo>
                  <a:close/>
                  <a:moveTo>
                    <a:pt x="14" y="14"/>
                  </a:moveTo>
                  <a:cubicBezTo>
                    <a:pt x="14" y="15"/>
                    <a:pt x="13" y="16"/>
                    <a:pt x="12" y="16"/>
                  </a:cubicBezTo>
                  <a:cubicBezTo>
                    <a:pt x="12" y="16"/>
                    <a:pt x="12" y="16"/>
                    <a:pt x="12" y="16"/>
                  </a:cubicBezTo>
                  <a:cubicBezTo>
                    <a:pt x="13" y="15"/>
                    <a:pt x="15" y="14"/>
                    <a:pt x="15" y="12"/>
                  </a:cubicBezTo>
                  <a:cubicBezTo>
                    <a:pt x="15" y="12"/>
                    <a:pt x="15" y="12"/>
                    <a:pt x="15" y="12"/>
                  </a:cubicBezTo>
                  <a:cubicBezTo>
                    <a:pt x="16" y="12"/>
                    <a:pt x="16" y="12"/>
                    <a:pt x="16" y="12"/>
                  </a:cubicBezTo>
                  <a:cubicBezTo>
                    <a:pt x="15" y="13"/>
                    <a:pt x="15" y="14"/>
                    <a:pt x="14" y="14"/>
                  </a:cubicBezTo>
                  <a:close/>
                  <a:moveTo>
                    <a:pt x="18" y="16"/>
                  </a:moveTo>
                  <a:cubicBezTo>
                    <a:pt x="18" y="16"/>
                    <a:pt x="18" y="16"/>
                    <a:pt x="18" y="16"/>
                  </a:cubicBezTo>
                  <a:cubicBezTo>
                    <a:pt x="18" y="16"/>
                    <a:pt x="18" y="16"/>
                    <a:pt x="18" y="16"/>
                  </a:cubicBezTo>
                  <a:cubicBezTo>
                    <a:pt x="18" y="16"/>
                    <a:pt x="18" y="16"/>
                    <a:pt x="18" y="16"/>
                  </a:cubicBezTo>
                  <a:close/>
                  <a:moveTo>
                    <a:pt x="19" y="12"/>
                  </a:moveTo>
                  <a:cubicBezTo>
                    <a:pt x="18" y="11"/>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1"/>
                    <a:pt x="16" y="11"/>
                  </a:cubicBezTo>
                  <a:cubicBezTo>
                    <a:pt x="16" y="11"/>
                    <a:pt x="16" y="11"/>
                    <a:pt x="16" y="11"/>
                  </a:cubicBezTo>
                  <a:cubicBezTo>
                    <a:pt x="16" y="11"/>
                    <a:pt x="16" y="12"/>
                    <a:pt x="16" y="12"/>
                  </a:cubicBezTo>
                  <a:cubicBezTo>
                    <a:pt x="16" y="12"/>
                    <a:pt x="16" y="12"/>
                    <a:pt x="16" y="12"/>
                  </a:cubicBezTo>
                  <a:cubicBezTo>
                    <a:pt x="17" y="10"/>
                    <a:pt x="17" y="10"/>
                    <a:pt x="17" y="10"/>
                  </a:cubicBezTo>
                  <a:cubicBezTo>
                    <a:pt x="19" y="12"/>
                    <a:pt x="19" y="12"/>
                    <a:pt x="19" y="12"/>
                  </a:cubicBezTo>
                  <a:close/>
                  <a:moveTo>
                    <a:pt x="4" y="11"/>
                  </a:moveTo>
                  <a:cubicBezTo>
                    <a:pt x="4" y="11"/>
                    <a:pt x="4" y="11"/>
                    <a:pt x="4" y="12"/>
                  </a:cubicBezTo>
                  <a:cubicBezTo>
                    <a:pt x="4" y="12"/>
                    <a:pt x="4" y="12"/>
                    <a:pt x="4" y="12"/>
                  </a:cubicBezTo>
                  <a:cubicBezTo>
                    <a:pt x="4" y="11"/>
                    <a:pt x="4" y="11"/>
                    <a:pt x="5" y="10"/>
                  </a:cubicBezTo>
                  <a:cubicBezTo>
                    <a:pt x="5" y="10"/>
                    <a:pt x="5" y="10"/>
                    <a:pt x="5" y="10"/>
                  </a:cubicBezTo>
                  <a:cubicBezTo>
                    <a:pt x="5" y="10"/>
                    <a:pt x="5" y="10"/>
                    <a:pt x="5" y="10"/>
                  </a:cubicBezTo>
                  <a:cubicBezTo>
                    <a:pt x="4" y="10"/>
                    <a:pt x="4" y="11"/>
                    <a:pt x="4" y="11"/>
                  </a:cubicBezTo>
                  <a:close/>
                  <a:moveTo>
                    <a:pt x="19" y="11"/>
                  </a:moveTo>
                  <a:cubicBezTo>
                    <a:pt x="19" y="11"/>
                    <a:pt x="19" y="11"/>
                    <a:pt x="19" y="11"/>
                  </a:cubicBezTo>
                  <a:cubicBezTo>
                    <a:pt x="19" y="11"/>
                    <a:pt x="19" y="11"/>
                    <a:pt x="19" y="11"/>
                  </a:cubicBezTo>
                  <a:cubicBezTo>
                    <a:pt x="19" y="11"/>
                    <a:pt x="19" y="11"/>
                    <a:pt x="19" y="11"/>
                  </a:cubicBezTo>
                  <a:close/>
                  <a:moveTo>
                    <a:pt x="19" y="11"/>
                  </a:moveTo>
                  <a:cubicBezTo>
                    <a:pt x="19" y="11"/>
                    <a:pt x="19" y="11"/>
                    <a:pt x="18" y="11"/>
                  </a:cubicBezTo>
                  <a:cubicBezTo>
                    <a:pt x="18" y="11"/>
                    <a:pt x="18" y="11"/>
                    <a:pt x="18" y="11"/>
                  </a:cubicBezTo>
                  <a:cubicBezTo>
                    <a:pt x="19" y="11"/>
                    <a:pt x="19" y="11"/>
                    <a:pt x="19" y="11"/>
                  </a:cubicBezTo>
                  <a:close/>
                  <a:moveTo>
                    <a:pt x="18" y="11"/>
                  </a:moveTo>
                  <a:cubicBezTo>
                    <a:pt x="18" y="11"/>
                    <a:pt x="18" y="11"/>
                    <a:pt x="18" y="10"/>
                  </a:cubicBezTo>
                  <a:cubicBezTo>
                    <a:pt x="18" y="10"/>
                    <a:pt x="18" y="10"/>
                    <a:pt x="18" y="10"/>
                  </a:cubicBezTo>
                  <a:cubicBezTo>
                    <a:pt x="18" y="10"/>
                    <a:pt x="18" y="10"/>
                    <a:pt x="18" y="10"/>
                  </a:cubicBezTo>
                  <a:cubicBezTo>
                    <a:pt x="18" y="10"/>
                    <a:pt x="18" y="10"/>
                    <a:pt x="18" y="10"/>
                  </a:cubicBezTo>
                  <a:cubicBezTo>
                    <a:pt x="18" y="10"/>
                    <a:pt x="18" y="10"/>
                    <a:pt x="18" y="10"/>
                  </a:cubicBezTo>
                  <a:cubicBezTo>
                    <a:pt x="18" y="10"/>
                    <a:pt x="18" y="10"/>
                    <a:pt x="18" y="10"/>
                  </a:cubicBezTo>
                  <a:cubicBezTo>
                    <a:pt x="18" y="10"/>
                    <a:pt x="18" y="10"/>
                    <a:pt x="18" y="10"/>
                  </a:cubicBezTo>
                  <a:cubicBezTo>
                    <a:pt x="18" y="10"/>
                    <a:pt x="18" y="10"/>
                    <a:pt x="18" y="10"/>
                  </a:cubicBezTo>
                  <a:cubicBezTo>
                    <a:pt x="18" y="10"/>
                    <a:pt x="18" y="10"/>
                    <a:pt x="18" y="10"/>
                  </a:cubicBezTo>
                  <a:cubicBezTo>
                    <a:pt x="18" y="10"/>
                    <a:pt x="18" y="10"/>
                    <a:pt x="18" y="10"/>
                  </a:cubicBezTo>
                  <a:cubicBezTo>
                    <a:pt x="18" y="10"/>
                    <a:pt x="18" y="11"/>
                    <a:pt x="18" y="11"/>
                  </a:cubicBezTo>
                  <a:close/>
                  <a:moveTo>
                    <a:pt x="18" y="10"/>
                  </a:moveTo>
                  <a:cubicBezTo>
                    <a:pt x="18" y="10"/>
                    <a:pt x="18" y="10"/>
                    <a:pt x="18" y="10"/>
                  </a:cubicBezTo>
                  <a:cubicBezTo>
                    <a:pt x="18" y="10"/>
                    <a:pt x="18" y="10"/>
                    <a:pt x="18" y="10"/>
                  </a:cubicBezTo>
                  <a:cubicBezTo>
                    <a:pt x="18" y="10"/>
                    <a:pt x="18" y="10"/>
                    <a:pt x="18" y="10"/>
                  </a:cubicBezTo>
                  <a:close/>
                  <a:moveTo>
                    <a:pt x="18" y="10"/>
                  </a:moveTo>
                  <a:cubicBezTo>
                    <a:pt x="17" y="10"/>
                    <a:pt x="17" y="10"/>
                    <a:pt x="17" y="10"/>
                  </a:cubicBezTo>
                  <a:cubicBezTo>
                    <a:pt x="17" y="10"/>
                    <a:pt x="17" y="10"/>
                    <a:pt x="17" y="10"/>
                  </a:cubicBezTo>
                  <a:cubicBezTo>
                    <a:pt x="17" y="10"/>
                    <a:pt x="17" y="10"/>
                    <a:pt x="18" y="10"/>
                  </a:cubicBezTo>
                  <a:close/>
                  <a:moveTo>
                    <a:pt x="18" y="10"/>
                  </a:moveTo>
                  <a:cubicBezTo>
                    <a:pt x="18" y="10"/>
                    <a:pt x="18" y="10"/>
                    <a:pt x="18" y="10"/>
                  </a:cubicBezTo>
                  <a:cubicBezTo>
                    <a:pt x="18" y="10"/>
                    <a:pt x="18" y="10"/>
                    <a:pt x="18" y="10"/>
                  </a:cubicBezTo>
                  <a:cubicBezTo>
                    <a:pt x="18" y="10"/>
                    <a:pt x="18" y="10"/>
                    <a:pt x="18" y="10"/>
                  </a:cubicBezTo>
                  <a:cubicBezTo>
                    <a:pt x="18" y="10"/>
                    <a:pt x="18" y="10"/>
                    <a:pt x="18" y="10"/>
                  </a:cubicBezTo>
                  <a:cubicBezTo>
                    <a:pt x="18" y="10"/>
                    <a:pt x="18" y="10"/>
                    <a:pt x="18" y="10"/>
                  </a:cubicBezTo>
                  <a:close/>
                  <a:moveTo>
                    <a:pt x="8" y="7"/>
                  </a:moveTo>
                  <a:cubicBezTo>
                    <a:pt x="8" y="7"/>
                    <a:pt x="8" y="7"/>
                    <a:pt x="8" y="7"/>
                  </a:cubicBezTo>
                  <a:cubicBezTo>
                    <a:pt x="8" y="7"/>
                    <a:pt x="8" y="7"/>
                    <a:pt x="8" y="7"/>
                  </a:cubicBezTo>
                  <a:cubicBezTo>
                    <a:pt x="8" y="7"/>
                    <a:pt x="8" y="7"/>
                    <a:pt x="8" y="7"/>
                  </a:cubicBezTo>
                  <a:cubicBezTo>
                    <a:pt x="8" y="7"/>
                    <a:pt x="8" y="7"/>
                    <a:pt x="8"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3506"/>
            <p:cNvSpPr/>
            <p:nvPr/>
          </p:nvSpPr>
          <p:spPr bwMode="auto">
            <a:xfrm>
              <a:off x="4394202" y="617539"/>
              <a:ext cx="6350" cy="19050"/>
            </a:xfrm>
            <a:custGeom>
              <a:avLst/>
              <a:gdLst>
                <a:gd name="T0" fmla="*/ 0 w 4"/>
                <a:gd name="T1" fmla="*/ 12 h 12"/>
                <a:gd name="T2" fmla="*/ 0 w 4"/>
                <a:gd name="T3" fmla="*/ 0 h 12"/>
                <a:gd name="T4" fmla="*/ 4 w 4"/>
                <a:gd name="T5" fmla="*/ 0 h 12"/>
                <a:gd name="T6" fmla="*/ 4 w 4"/>
                <a:gd name="T7" fmla="*/ 12 h 12"/>
                <a:gd name="T8" fmla="*/ 0 w 4"/>
                <a:gd name="T9" fmla="*/ 12 h 12"/>
                <a:gd name="T10" fmla="*/ 0 w 4"/>
                <a:gd name="T11" fmla="*/ 12 h 12"/>
              </a:gdLst>
              <a:ahLst/>
              <a:cxnLst>
                <a:cxn ang="0">
                  <a:pos x="T0" y="T1"/>
                </a:cxn>
                <a:cxn ang="0">
                  <a:pos x="T2" y="T3"/>
                </a:cxn>
                <a:cxn ang="0">
                  <a:pos x="T4" y="T5"/>
                </a:cxn>
                <a:cxn ang="0">
                  <a:pos x="T6" y="T7"/>
                </a:cxn>
                <a:cxn ang="0">
                  <a:pos x="T8" y="T9"/>
                </a:cxn>
                <a:cxn ang="0">
                  <a:pos x="T10" y="T11"/>
                </a:cxn>
              </a:cxnLst>
              <a:rect l="0" t="0" r="r" b="b"/>
              <a:pathLst>
                <a:path w="4" h="12">
                  <a:moveTo>
                    <a:pt x="0" y="12"/>
                  </a:moveTo>
                  <a:lnTo>
                    <a:pt x="0" y="0"/>
                  </a:lnTo>
                  <a:lnTo>
                    <a:pt x="4" y="0"/>
                  </a:lnTo>
                  <a:lnTo>
                    <a:pt x="4" y="12"/>
                  </a:lnTo>
                  <a:lnTo>
                    <a:pt x="0" y="12"/>
                  </a:lnTo>
                  <a:lnTo>
                    <a:pt x="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3507"/>
            <p:cNvSpPr>
              <a:spLocks noEditPoints="1"/>
            </p:cNvSpPr>
            <p:nvPr/>
          </p:nvSpPr>
          <p:spPr bwMode="auto">
            <a:xfrm>
              <a:off x="4391027" y="614364"/>
              <a:ext cx="12700" cy="26988"/>
            </a:xfrm>
            <a:custGeom>
              <a:avLst/>
              <a:gdLst>
                <a:gd name="T0" fmla="*/ 6 w 8"/>
                <a:gd name="T1" fmla="*/ 17 h 17"/>
                <a:gd name="T2" fmla="*/ 2 w 8"/>
                <a:gd name="T3" fmla="*/ 17 h 17"/>
                <a:gd name="T4" fmla="*/ 2 w 8"/>
                <a:gd name="T5" fmla="*/ 14 h 17"/>
                <a:gd name="T6" fmla="*/ 4 w 8"/>
                <a:gd name="T7" fmla="*/ 14 h 17"/>
                <a:gd name="T8" fmla="*/ 2 w 8"/>
                <a:gd name="T9" fmla="*/ 14 h 17"/>
                <a:gd name="T10" fmla="*/ 2 w 8"/>
                <a:gd name="T11" fmla="*/ 17 h 17"/>
                <a:gd name="T12" fmla="*/ 0 w 8"/>
                <a:gd name="T13" fmla="*/ 17 h 17"/>
                <a:gd name="T14" fmla="*/ 0 w 8"/>
                <a:gd name="T15" fmla="*/ 0 h 17"/>
                <a:gd name="T16" fmla="*/ 8 w 8"/>
                <a:gd name="T17" fmla="*/ 0 h 17"/>
                <a:gd name="T18" fmla="*/ 8 w 8"/>
                <a:gd name="T19" fmla="*/ 17 h 17"/>
                <a:gd name="T20" fmla="*/ 6 w 8"/>
                <a:gd name="T21" fmla="*/ 17 h 17"/>
                <a:gd name="T22" fmla="*/ 6 w 8"/>
                <a:gd name="T23" fmla="*/ 17 h 17"/>
                <a:gd name="T24" fmla="*/ 4 w 8"/>
                <a:gd name="T25" fmla="*/ 12 h 17"/>
                <a:gd name="T26" fmla="*/ 4 w 8"/>
                <a:gd name="T27" fmla="*/ 5 h 17"/>
                <a:gd name="T28" fmla="*/ 4 w 8"/>
                <a:gd name="T29" fmla="*/ 12 h 17"/>
                <a:gd name="T30" fmla="*/ 4 w 8"/>
                <a:gd name="T31"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7">
                  <a:moveTo>
                    <a:pt x="6" y="17"/>
                  </a:moveTo>
                  <a:lnTo>
                    <a:pt x="2" y="17"/>
                  </a:lnTo>
                  <a:lnTo>
                    <a:pt x="2" y="14"/>
                  </a:lnTo>
                  <a:lnTo>
                    <a:pt x="4" y="14"/>
                  </a:lnTo>
                  <a:lnTo>
                    <a:pt x="2" y="14"/>
                  </a:lnTo>
                  <a:lnTo>
                    <a:pt x="2" y="17"/>
                  </a:lnTo>
                  <a:lnTo>
                    <a:pt x="0" y="17"/>
                  </a:lnTo>
                  <a:lnTo>
                    <a:pt x="0" y="0"/>
                  </a:lnTo>
                  <a:lnTo>
                    <a:pt x="8" y="0"/>
                  </a:lnTo>
                  <a:lnTo>
                    <a:pt x="8" y="17"/>
                  </a:lnTo>
                  <a:lnTo>
                    <a:pt x="6" y="17"/>
                  </a:lnTo>
                  <a:lnTo>
                    <a:pt x="6" y="17"/>
                  </a:lnTo>
                  <a:close/>
                  <a:moveTo>
                    <a:pt x="4" y="12"/>
                  </a:moveTo>
                  <a:lnTo>
                    <a:pt x="4" y="5"/>
                  </a:lnTo>
                  <a:lnTo>
                    <a:pt x="4" y="12"/>
                  </a:lnTo>
                  <a:lnTo>
                    <a:pt x="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3508"/>
            <p:cNvSpPr>
              <a:spLocks noEditPoints="1"/>
            </p:cNvSpPr>
            <p:nvPr/>
          </p:nvSpPr>
          <p:spPr bwMode="auto">
            <a:xfrm>
              <a:off x="4381502" y="646114"/>
              <a:ext cx="49213" cy="176213"/>
            </a:xfrm>
            <a:custGeom>
              <a:avLst/>
              <a:gdLst>
                <a:gd name="T0" fmla="*/ 0 w 31"/>
                <a:gd name="T1" fmla="*/ 87 h 111"/>
                <a:gd name="T2" fmla="*/ 0 w 31"/>
                <a:gd name="T3" fmla="*/ 87 h 111"/>
                <a:gd name="T4" fmla="*/ 7 w 31"/>
                <a:gd name="T5" fmla="*/ 1 h 111"/>
                <a:gd name="T6" fmla="*/ 11 w 31"/>
                <a:gd name="T7" fmla="*/ 0 h 111"/>
                <a:gd name="T8" fmla="*/ 31 w 31"/>
                <a:gd name="T9" fmla="*/ 82 h 111"/>
                <a:gd name="T10" fmla="*/ 18 w 31"/>
                <a:gd name="T11" fmla="*/ 111 h 111"/>
                <a:gd name="T12" fmla="*/ 0 w 31"/>
                <a:gd name="T13" fmla="*/ 87 h 111"/>
                <a:gd name="T14" fmla="*/ 0 w 31"/>
                <a:gd name="T15" fmla="*/ 87 h 111"/>
                <a:gd name="T16" fmla="*/ 17 w 31"/>
                <a:gd name="T17" fmla="*/ 102 h 111"/>
                <a:gd name="T18" fmla="*/ 25 w 31"/>
                <a:gd name="T19" fmla="*/ 81 h 111"/>
                <a:gd name="T20" fmla="*/ 10 w 31"/>
                <a:gd name="T21" fmla="*/ 15 h 111"/>
                <a:gd name="T22" fmla="*/ 5 w 31"/>
                <a:gd name="T23" fmla="*/ 84 h 111"/>
                <a:gd name="T24" fmla="*/ 17 w 31"/>
                <a:gd name="T25" fmla="*/ 102 h 111"/>
                <a:gd name="T26" fmla="*/ 17 w 31"/>
                <a:gd name="T27" fmla="*/ 10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111">
                  <a:moveTo>
                    <a:pt x="0" y="87"/>
                  </a:moveTo>
                  <a:lnTo>
                    <a:pt x="0" y="87"/>
                  </a:lnTo>
                  <a:lnTo>
                    <a:pt x="7" y="1"/>
                  </a:lnTo>
                  <a:lnTo>
                    <a:pt x="11" y="0"/>
                  </a:lnTo>
                  <a:lnTo>
                    <a:pt x="31" y="82"/>
                  </a:lnTo>
                  <a:lnTo>
                    <a:pt x="18" y="111"/>
                  </a:lnTo>
                  <a:lnTo>
                    <a:pt x="0" y="87"/>
                  </a:lnTo>
                  <a:lnTo>
                    <a:pt x="0" y="87"/>
                  </a:lnTo>
                  <a:close/>
                  <a:moveTo>
                    <a:pt x="17" y="102"/>
                  </a:moveTo>
                  <a:lnTo>
                    <a:pt x="25" y="81"/>
                  </a:lnTo>
                  <a:lnTo>
                    <a:pt x="10" y="15"/>
                  </a:lnTo>
                  <a:lnTo>
                    <a:pt x="5" y="84"/>
                  </a:lnTo>
                  <a:lnTo>
                    <a:pt x="17" y="102"/>
                  </a:lnTo>
                  <a:lnTo>
                    <a:pt x="17" y="1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3509"/>
            <p:cNvSpPr>
              <a:spLocks noEditPoints="1"/>
            </p:cNvSpPr>
            <p:nvPr/>
          </p:nvSpPr>
          <p:spPr bwMode="auto">
            <a:xfrm>
              <a:off x="4378327" y="642939"/>
              <a:ext cx="55563" cy="187325"/>
            </a:xfrm>
            <a:custGeom>
              <a:avLst/>
              <a:gdLst>
                <a:gd name="T0" fmla="*/ 1 w 35"/>
                <a:gd name="T1" fmla="*/ 91 h 118"/>
                <a:gd name="T2" fmla="*/ 0 w 35"/>
                <a:gd name="T3" fmla="*/ 91 h 118"/>
                <a:gd name="T4" fmla="*/ 7 w 35"/>
                <a:gd name="T5" fmla="*/ 1 h 118"/>
                <a:gd name="T6" fmla="*/ 14 w 35"/>
                <a:gd name="T7" fmla="*/ 0 h 118"/>
                <a:gd name="T8" fmla="*/ 35 w 35"/>
                <a:gd name="T9" fmla="*/ 84 h 118"/>
                <a:gd name="T10" fmla="*/ 20 w 35"/>
                <a:gd name="T11" fmla="*/ 118 h 118"/>
                <a:gd name="T12" fmla="*/ 1 w 35"/>
                <a:gd name="T13" fmla="*/ 91 h 118"/>
                <a:gd name="T14" fmla="*/ 1 w 35"/>
                <a:gd name="T15" fmla="*/ 91 h 118"/>
                <a:gd name="T16" fmla="*/ 19 w 35"/>
                <a:gd name="T17" fmla="*/ 108 h 118"/>
                <a:gd name="T18" fmla="*/ 21 w 35"/>
                <a:gd name="T19" fmla="*/ 105 h 118"/>
                <a:gd name="T20" fmla="*/ 19 w 35"/>
                <a:gd name="T21" fmla="*/ 108 h 118"/>
                <a:gd name="T22" fmla="*/ 19 w 35"/>
                <a:gd name="T23" fmla="*/ 108 h 118"/>
                <a:gd name="T24" fmla="*/ 19 w 35"/>
                <a:gd name="T25" fmla="*/ 108 h 118"/>
                <a:gd name="T26" fmla="*/ 19 w 35"/>
                <a:gd name="T27" fmla="*/ 104 h 118"/>
                <a:gd name="T28" fmla="*/ 21 w 35"/>
                <a:gd name="T29" fmla="*/ 103 h 118"/>
                <a:gd name="T30" fmla="*/ 19 w 35"/>
                <a:gd name="T31" fmla="*/ 104 h 118"/>
                <a:gd name="T32" fmla="*/ 19 w 35"/>
                <a:gd name="T33" fmla="*/ 104 h 118"/>
                <a:gd name="T34" fmla="*/ 15 w 35"/>
                <a:gd name="T35" fmla="*/ 104 h 118"/>
                <a:gd name="T36" fmla="*/ 4 w 35"/>
                <a:gd name="T37" fmla="*/ 86 h 118"/>
                <a:gd name="T38" fmla="*/ 10 w 35"/>
                <a:gd name="T39" fmla="*/ 17 h 118"/>
                <a:gd name="T40" fmla="*/ 14 w 35"/>
                <a:gd name="T41" fmla="*/ 16 h 118"/>
                <a:gd name="T42" fmla="*/ 11 w 35"/>
                <a:gd name="T43" fmla="*/ 5 h 118"/>
                <a:gd name="T44" fmla="*/ 11 w 35"/>
                <a:gd name="T45" fmla="*/ 5 h 118"/>
                <a:gd name="T46" fmla="*/ 4 w 35"/>
                <a:gd name="T47" fmla="*/ 86 h 118"/>
                <a:gd name="T48" fmla="*/ 15 w 35"/>
                <a:gd name="T49" fmla="*/ 104 h 118"/>
                <a:gd name="T50" fmla="*/ 15 w 35"/>
                <a:gd name="T51" fmla="*/ 104 h 118"/>
                <a:gd name="T52" fmla="*/ 9 w 35"/>
                <a:gd name="T53" fmla="*/ 85 h 118"/>
                <a:gd name="T54" fmla="*/ 19 w 35"/>
                <a:gd name="T55" fmla="*/ 100 h 118"/>
                <a:gd name="T56" fmla="*/ 25 w 35"/>
                <a:gd name="T57" fmla="*/ 83 h 118"/>
                <a:gd name="T58" fmla="*/ 13 w 35"/>
                <a:gd name="T59" fmla="*/ 32 h 118"/>
                <a:gd name="T60" fmla="*/ 9 w 35"/>
                <a:gd name="T61" fmla="*/ 85 h 118"/>
                <a:gd name="T62" fmla="*/ 9 w 35"/>
                <a:gd name="T63" fmla="*/ 85 h 118"/>
                <a:gd name="T64" fmla="*/ 2 w 35"/>
                <a:gd name="T65" fmla="*/ 89 h 118"/>
                <a:gd name="T66" fmla="*/ 1 w 35"/>
                <a:gd name="T67" fmla="*/ 90 h 118"/>
                <a:gd name="T68" fmla="*/ 2 w 35"/>
                <a:gd name="T69" fmla="*/ 89 h 118"/>
                <a:gd name="T70" fmla="*/ 2 w 35"/>
                <a:gd name="T71" fmla="*/ 89 h 118"/>
                <a:gd name="T72" fmla="*/ 2 w 35"/>
                <a:gd name="T73" fmla="*/ 89 h 118"/>
                <a:gd name="T74" fmla="*/ 2 w 35"/>
                <a:gd name="T75" fmla="*/ 8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5" h="118">
                  <a:moveTo>
                    <a:pt x="1" y="91"/>
                  </a:moveTo>
                  <a:lnTo>
                    <a:pt x="0" y="91"/>
                  </a:lnTo>
                  <a:lnTo>
                    <a:pt x="7" y="1"/>
                  </a:lnTo>
                  <a:lnTo>
                    <a:pt x="14" y="0"/>
                  </a:lnTo>
                  <a:lnTo>
                    <a:pt x="35" y="84"/>
                  </a:lnTo>
                  <a:lnTo>
                    <a:pt x="20" y="118"/>
                  </a:lnTo>
                  <a:lnTo>
                    <a:pt x="1" y="91"/>
                  </a:lnTo>
                  <a:lnTo>
                    <a:pt x="1" y="91"/>
                  </a:lnTo>
                  <a:close/>
                  <a:moveTo>
                    <a:pt x="19" y="108"/>
                  </a:moveTo>
                  <a:lnTo>
                    <a:pt x="21" y="105"/>
                  </a:lnTo>
                  <a:lnTo>
                    <a:pt x="19" y="108"/>
                  </a:lnTo>
                  <a:lnTo>
                    <a:pt x="19" y="108"/>
                  </a:lnTo>
                  <a:lnTo>
                    <a:pt x="19" y="108"/>
                  </a:lnTo>
                  <a:close/>
                  <a:moveTo>
                    <a:pt x="19" y="104"/>
                  </a:moveTo>
                  <a:lnTo>
                    <a:pt x="21" y="103"/>
                  </a:lnTo>
                  <a:lnTo>
                    <a:pt x="19" y="104"/>
                  </a:lnTo>
                  <a:lnTo>
                    <a:pt x="19" y="104"/>
                  </a:lnTo>
                  <a:close/>
                  <a:moveTo>
                    <a:pt x="15" y="104"/>
                  </a:moveTo>
                  <a:lnTo>
                    <a:pt x="4" y="86"/>
                  </a:lnTo>
                  <a:lnTo>
                    <a:pt x="10" y="17"/>
                  </a:lnTo>
                  <a:lnTo>
                    <a:pt x="14" y="16"/>
                  </a:lnTo>
                  <a:lnTo>
                    <a:pt x="11" y="5"/>
                  </a:lnTo>
                  <a:lnTo>
                    <a:pt x="11" y="5"/>
                  </a:lnTo>
                  <a:lnTo>
                    <a:pt x="4" y="86"/>
                  </a:lnTo>
                  <a:lnTo>
                    <a:pt x="15" y="104"/>
                  </a:lnTo>
                  <a:lnTo>
                    <a:pt x="15" y="104"/>
                  </a:lnTo>
                  <a:close/>
                  <a:moveTo>
                    <a:pt x="9" y="85"/>
                  </a:moveTo>
                  <a:lnTo>
                    <a:pt x="19" y="100"/>
                  </a:lnTo>
                  <a:lnTo>
                    <a:pt x="25" y="83"/>
                  </a:lnTo>
                  <a:lnTo>
                    <a:pt x="13" y="32"/>
                  </a:lnTo>
                  <a:lnTo>
                    <a:pt x="9" y="85"/>
                  </a:lnTo>
                  <a:lnTo>
                    <a:pt x="9" y="85"/>
                  </a:lnTo>
                  <a:close/>
                  <a:moveTo>
                    <a:pt x="2" y="89"/>
                  </a:moveTo>
                  <a:lnTo>
                    <a:pt x="1" y="90"/>
                  </a:lnTo>
                  <a:lnTo>
                    <a:pt x="2" y="89"/>
                  </a:lnTo>
                  <a:lnTo>
                    <a:pt x="2" y="89"/>
                  </a:lnTo>
                  <a:lnTo>
                    <a:pt x="2" y="89"/>
                  </a:lnTo>
                  <a:lnTo>
                    <a:pt x="2" y="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3510"/>
            <p:cNvSpPr>
              <a:spLocks noEditPoints="1"/>
            </p:cNvSpPr>
            <p:nvPr/>
          </p:nvSpPr>
          <p:spPr bwMode="auto">
            <a:xfrm>
              <a:off x="4324352" y="628651"/>
              <a:ext cx="149225" cy="238125"/>
            </a:xfrm>
            <a:custGeom>
              <a:avLst/>
              <a:gdLst>
                <a:gd name="T0" fmla="*/ 13 w 86"/>
                <a:gd name="T1" fmla="*/ 109 h 137"/>
                <a:gd name="T2" fmla="*/ 0 w 86"/>
                <a:gd name="T3" fmla="*/ 52 h 137"/>
                <a:gd name="T4" fmla="*/ 0 w 86"/>
                <a:gd name="T5" fmla="*/ 52 h 137"/>
                <a:gd name="T6" fmla="*/ 13 w 86"/>
                <a:gd name="T7" fmla="*/ 12 h 137"/>
                <a:gd name="T8" fmla="*/ 13 w 86"/>
                <a:gd name="T9" fmla="*/ 12 h 137"/>
                <a:gd name="T10" fmla="*/ 42 w 86"/>
                <a:gd name="T11" fmla="*/ 0 h 137"/>
                <a:gd name="T12" fmla="*/ 42 w 86"/>
                <a:gd name="T13" fmla="*/ 0 h 137"/>
                <a:gd name="T14" fmla="*/ 71 w 86"/>
                <a:gd name="T15" fmla="*/ 11 h 137"/>
                <a:gd name="T16" fmla="*/ 71 w 86"/>
                <a:gd name="T17" fmla="*/ 11 h 137"/>
                <a:gd name="T18" fmla="*/ 86 w 86"/>
                <a:gd name="T19" fmla="*/ 51 h 137"/>
                <a:gd name="T20" fmla="*/ 86 w 86"/>
                <a:gd name="T21" fmla="*/ 51 h 137"/>
                <a:gd name="T22" fmla="*/ 72 w 86"/>
                <a:gd name="T23" fmla="*/ 108 h 137"/>
                <a:gd name="T24" fmla="*/ 72 w 86"/>
                <a:gd name="T25" fmla="*/ 108 h 137"/>
                <a:gd name="T26" fmla="*/ 42 w 86"/>
                <a:gd name="T27" fmla="*/ 137 h 137"/>
                <a:gd name="T28" fmla="*/ 42 w 86"/>
                <a:gd name="T29" fmla="*/ 137 h 137"/>
                <a:gd name="T30" fmla="*/ 13 w 86"/>
                <a:gd name="T31" fmla="*/ 109 h 137"/>
                <a:gd name="T32" fmla="*/ 68 w 86"/>
                <a:gd name="T33" fmla="*/ 107 h 137"/>
                <a:gd name="T34" fmla="*/ 82 w 86"/>
                <a:gd name="T35" fmla="*/ 51 h 137"/>
                <a:gd name="T36" fmla="*/ 82 w 86"/>
                <a:gd name="T37" fmla="*/ 51 h 137"/>
                <a:gd name="T38" fmla="*/ 42 w 86"/>
                <a:gd name="T39" fmla="*/ 4 h 137"/>
                <a:gd name="T40" fmla="*/ 42 w 86"/>
                <a:gd name="T41" fmla="*/ 4 h 137"/>
                <a:gd name="T42" fmla="*/ 4 w 86"/>
                <a:gd name="T43" fmla="*/ 52 h 137"/>
                <a:gd name="T44" fmla="*/ 4 w 86"/>
                <a:gd name="T45" fmla="*/ 52 h 137"/>
                <a:gd name="T46" fmla="*/ 17 w 86"/>
                <a:gd name="T47" fmla="*/ 107 h 137"/>
                <a:gd name="T48" fmla="*/ 17 w 86"/>
                <a:gd name="T49" fmla="*/ 107 h 137"/>
                <a:gd name="T50" fmla="*/ 42 w 86"/>
                <a:gd name="T51" fmla="*/ 133 h 137"/>
                <a:gd name="T52" fmla="*/ 42 w 86"/>
                <a:gd name="T53" fmla="*/ 133 h 137"/>
                <a:gd name="T54" fmla="*/ 68 w 86"/>
                <a:gd name="T55" fmla="*/ 10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6" h="137">
                  <a:moveTo>
                    <a:pt x="13" y="109"/>
                  </a:moveTo>
                  <a:cubicBezTo>
                    <a:pt x="5" y="93"/>
                    <a:pt x="0" y="72"/>
                    <a:pt x="0" y="52"/>
                  </a:cubicBezTo>
                  <a:cubicBezTo>
                    <a:pt x="0" y="52"/>
                    <a:pt x="0" y="52"/>
                    <a:pt x="0" y="52"/>
                  </a:cubicBezTo>
                  <a:cubicBezTo>
                    <a:pt x="0" y="33"/>
                    <a:pt x="6" y="20"/>
                    <a:pt x="13" y="12"/>
                  </a:cubicBezTo>
                  <a:cubicBezTo>
                    <a:pt x="13" y="12"/>
                    <a:pt x="13" y="12"/>
                    <a:pt x="13" y="12"/>
                  </a:cubicBezTo>
                  <a:cubicBezTo>
                    <a:pt x="21" y="3"/>
                    <a:pt x="32" y="0"/>
                    <a:pt x="42" y="0"/>
                  </a:cubicBezTo>
                  <a:cubicBezTo>
                    <a:pt x="42" y="0"/>
                    <a:pt x="42" y="0"/>
                    <a:pt x="42" y="0"/>
                  </a:cubicBezTo>
                  <a:cubicBezTo>
                    <a:pt x="52" y="0"/>
                    <a:pt x="63" y="3"/>
                    <a:pt x="71" y="11"/>
                  </a:cubicBezTo>
                  <a:cubicBezTo>
                    <a:pt x="71" y="11"/>
                    <a:pt x="71" y="11"/>
                    <a:pt x="71" y="11"/>
                  </a:cubicBezTo>
                  <a:cubicBezTo>
                    <a:pt x="80" y="19"/>
                    <a:pt x="86" y="32"/>
                    <a:pt x="86" y="51"/>
                  </a:cubicBezTo>
                  <a:cubicBezTo>
                    <a:pt x="86" y="51"/>
                    <a:pt x="86" y="51"/>
                    <a:pt x="86" y="51"/>
                  </a:cubicBezTo>
                  <a:cubicBezTo>
                    <a:pt x="86" y="71"/>
                    <a:pt x="80" y="92"/>
                    <a:pt x="72" y="108"/>
                  </a:cubicBezTo>
                  <a:cubicBezTo>
                    <a:pt x="72" y="108"/>
                    <a:pt x="72" y="108"/>
                    <a:pt x="72" y="108"/>
                  </a:cubicBezTo>
                  <a:cubicBezTo>
                    <a:pt x="64" y="125"/>
                    <a:pt x="53" y="137"/>
                    <a:pt x="42" y="137"/>
                  </a:cubicBezTo>
                  <a:cubicBezTo>
                    <a:pt x="42" y="137"/>
                    <a:pt x="42" y="137"/>
                    <a:pt x="42" y="137"/>
                  </a:cubicBezTo>
                  <a:cubicBezTo>
                    <a:pt x="30" y="137"/>
                    <a:pt x="21" y="125"/>
                    <a:pt x="13" y="109"/>
                  </a:cubicBezTo>
                  <a:close/>
                  <a:moveTo>
                    <a:pt x="68" y="107"/>
                  </a:moveTo>
                  <a:cubicBezTo>
                    <a:pt x="76" y="91"/>
                    <a:pt x="82" y="70"/>
                    <a:pt x="82" y="51"/>
                  </a:cubicBezTo>
                  <a:cubicBezTo>
                    <a:pt x="82" y="51"/>
                    <a:pt x="82" y="51"/>
                    <a:pt x="82" y="51"/>
                  </a:cubicBezTo>
                  <a:cubicBezTo>
                    <a:pt x="82" y="14"/>
                    <a:pt x="61" y="4"/>
                    <a:pt x="42" y="4"/>
                  </a:cubicBezTo>
                  <a:cubicBezTo>
                    <a:pt x="42" y="4"/>
                    <a:pt x="42" y="4"/>
                    <a:pt x="42" y="4"/>
                  </a:cubicBezTo>
                  <a:cubicBezTo>
                    <a:pt x="23" y="4"/>
                    <a:pt x="5" y="15"/>
                    <a:pt x="4" y="52"/>
                  </a:cubicBezTo>
                  <a:cubicBezTo>
                    <a:pt x="4" y="52"/>
                    <a:pt x="4" y="52"/>
                    <a:pt x="4" y="52"/>
                  </a:cubicBezTo>
                  <a:cubicBezTo>
                    <a:pt x="4" y="71"/>
                    <a:pt x="9" y="92"/>
                    <a:pt x="17" y="107"/>
                  </a:cubicBezTo>
                  <a:cubicBezTo>
                    <a:pt x="17" y="107"/>
                    <a:pt x="17" y="107"/>
                    <a:pt x="17" y="107"/>
                  </a:cubicBezTo>
                  <a:cubicBezTo>
                    <a:pt x="24" y="123"/>
                    <a:pt x="34" y="133"/>
                    <a:pt x="42" y="133"/>
                  </a:cubicBezTo>
                  <a:cubicBezTo>
                    <a:pt x="42" y="133"/>
                    <a:pt x="42" y="133"/>
                    <a:pt x="42" y="133"/>
                  </a:cubicBezTo>
                  <a:cubicBezTo>
                    <a:pt x="50" y="133"/>
                    <a:pt x="60" y="123"/>
                    <a:pt x="68"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3511"/>
            <p:cNvSpPr>
              <a:spLocks noEditPoints="1"/>
            </p:cNvSpPr>
            <p:nvPr/>
          </p:nvSpPr>
          <p:spPr bwMode="auto">
            <a:xfrm>
              <a:off x="4321177" y="625476"/>
              <a:ext cx="157163" cy="244475"/>
            </a:xfrm>
            <a:custGeom>
              <a:avLst/>
              <a:gdLst>
                <a:gd name="T0" fmla="*/ 13 w 90"/>
                <a:gd name="T1" fmla="*/ 112 h 141"/>
                <a:gd name="T2" fmla="*/ 0 w 90"/>
                <a:gd name="T3" fmla="*/ 54 h 141"/>
                <a:gd name="T4" fmla="*/ 14 w 90"/>
                <a:gd name="T5" fmla="*/ 12 h 141"/>
                <a:gd name="T6" fmla="*/ 44 w 90"/>
                <a:gd name="T7" fmla="*/ 0 h 141"/>
                <a:gd name="T8" fmla="*/ 75 w 90"/>
                <a:gd name="T9" fmla="*/ 11 h 141"/>
                <a:gd name="T10" fmla="*/ 90 w 90"/>
                <a:gd name="T11" fmla="*/ 53 h 141"/>
                <a:gd name="T12" fmla="*/ 90 w 90"/>
                <a:gd name="T13" fmla="*/ 53 h 141"/>
                <a:gd name="T14" fmla="*/ 44 w 90"/>
                <a:gd name="T15" fmla="*/ 141 h 141"/>
                <a:gd name="T16" fmla="*/ 44 w 90"/>
                <a:gd name="T17" fmla="*/ 137 h 141"/>
                <a:gd name="T18" fmla="*/ 44 w 90"/>
                <a:gd name="T19" fmla="*/ 137 h 141"/>
                <a:gd name="T20" fmla="*/ 44 w 90"/>
                <a:gd name="T21" fmla="*/ 137 h 141"/>
                <a:gd name="T22" fmla="*/ 26 w 90"/>
                <a:gd name="T23" fmla="*/ 126 h 141"/>
                <a:gd name="T24" fmla="*/ 45 w 90"/>
                <a:gd name="T25" fmla="*/ 137 h 141"/>
                <a:gd name="T26" fmla="*/ 45 w 90"/>
                <a:gd name="T27" fmla="*/ 137 h 141"/>
                <a:gd name="T28" fmla="*/ 45 w 90"/>
                <a:gd name="T29" fmla="*/ 137 h 141"/>
                <a:gd name="T30" fmla="*/ 86 w 90"/>
                <a:gd name="T31" fmla="*/ 54 h 141"/>
                <a:gd name="T32" fmla="*/ 72 w 90"/>
                <a:gd name="T33" fmla="*/ 110 h 141"/>
                <a:gd name="T34" fmla="*/ 44 w 90"/>
                <a:gd name="T35" fmla="*/ 133 h 141"/>
                <a:gd name="T36" fmla="*/ 69 w 90"/>
                <a:gd name="T37" fmla="*/ 108 h 141"/>
                <a:gd name="T38" fmla="*/ 69 w 90"/>
                <a:gd name="T39" fmla="*/ 108 h 141"/>
                <a:gd name="T40" fmla="*/ 82 w 90"/>
                <a:gd name="T41" fmla="*/ 53 h 141"/>
                <a:gd name="T42" fmla="*/ 82 w 90"/>
                <a:gd name="T43" fmla="*/ 53 h 141"/>
                <a:gd name="T44" fmla="*/ 8 w 90"/>
                <a:gd name="T45" fmla="*/ 54 h 141"/>
                <a:gd name="T46" fmla="*/ 8 w 90"/>
                <a:gd name="T47" fmla="*/ 55 h 141"/>
                <a:gd name="T48" fmla="*/ 44 w 90"/>
                <a:gd name="T49" fmla="*/ 133 h 141"/>
                <a:gd name="T50" fmla="*/ 26 w 90"/>
                <a:gd name="T51" fmla="*/ 126 h 141"/>
                <a:gd name="T52" fmla="*/ 26 w 90"/>
                <a:gd name="T53" fmla="*/ 126 h 141"/>
                <a:gd name="T54" fmla="*/ 26 w 90"/>
                <a:gd name="T55" fmla="*/ 125 h 141"/>
                <a:gd name="T56" fmla="*/ 26 w 90"/>
                <a:gd name="T57" fmla="*/ 125 h 141"/>
                <a:gd name="T58" fmla="*/ 19 w 90"/>
                <a:gd name="T59" fmla="*/ 115 h 141"/>
                <a:gd name="T60" fmla="*/ 19 w 90"/>
                <a:gd name="T61" fmla="*/ 115 h 141"/>
                <a:gd name="T62" fmla="*/ 17 w 90"/>
                <a:gd name="T63" fmla="*/ 110 h 141"/>
                <a:gd name="T64" fmla="*/ 17 w 90"/>
                <a:gd name="T65" fmla="*/ 110 h 141"/>
                <a:gd name="T66" fmla="*/ 4 w 90"/>
                <a:gd name="T67" fmla="*/ 54 h 141"/>
                <a:gd name="T68" fmla="*/ 41 w 90"/>
                <a:gd name="T69" fmla="*/ 4 h 141"/>
                <a:gd name="T70" fmla="*/ 4 w 90"/>
                <a:gd name="T71" fmla="*/ 54 h 141"/>
                <a:gd name="T72" fmla="*/ 86 w 90"/>
                <a:gd name="T73" fmla="*/ 53 h 141"/>
                <a:gd name="T74" fmla="*/ 86 w 90"/>
                <a:gd name="T75" fmla="*/ 53 h 141"/>
                <a:gd name="T76" fmla="*/ 78 w 90"/>
                <a:gd name="T77" fmla="*/ 22 h 141"/>
                <a:gd name="T78" fmla="*/ 59 w 90"/>
                <a:gd name="T79" fmla="*/ 7 h 141"/>
                <a:gd name="T80" fmla="*/ 59 w 90"/>
                <a:gd name="T81" fmla="*/ 7 h 141"/>
                <a:gd name="T82" fmla="*/ 59 w 90"/>
                <a:gd name="T83" fmla="*/ 7 h 141"/>
                <a:gd name="T84" fmla="*/ 58 w 90"/>
                <a:gd name="T85" fmla="*/ 6 h 141"/>
                <a:gd name="T86" fmla="*/ 58 w 90"/>
                <a:gd name="T87" fmla="*/ 6 h 141"/>
                <a:gd name="T88" fmla="*/ 58 w 90"/>
                <a:gd name="T89" fmla="*/ 6 h 141"/>
                <a:gd name="T90" fmla="*/ 58 w 90"/>
                <a:gd name="T91" fmla="*/ 6 h 141"/>
                <a:gd name="T92" fmla="*/ 42 w 90"/>
                <a:gd name="T93" fmla="*/ 4 h 141"/>
                <a:gd name="T94" fmla="*/ 42 w 90"/>
                <a:gd name="T95" fmla="*/ 4 h 141"/>
                <a:gd name="T96" fmla="*/ 42 w 90"/>
                <a:gd name="T97" fmla="*/ 4 h 141"/>
                <a:gd name="T98" fmla="*/ 42 w 90"/>
                <a:gd name="T99" fmla="*/ 4 h 141"/>
                <a:gd name="T100" fmla="*/ 43 w 90"/>
                <a:gd name="T101" fmla="*/ 4 h 141"/>
                <a:gd name="T102" fmla="*/ 43 w 90"/>
                <a:gd name="T103" fmla="*/ 4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0" h="141">
                  <a:moveTo>
                    <a:pt x="13" y="112"/>
                  </a:moveTo>
                  <a:cubicBezTo>
                    <a:pt x="15" y="111"/>
                    <a:pt x="15" y="111"/>
                    <a:pt x="15" y="111"/>
                  </a:cubicBezTo>
                  <a:cubicBezTo>
                    <a:pt x="13" y="112"/>
                    <a:pt x="13" y="112"/>
                    <a:pt x="13" y="112"/>
                  </a:cubicBezTo>
                  <a:cubicBezTo>
                    <a:pt x="6" y="95"/>
                    <a:pt x="0" y="74"/>
                    <a:pt x="0" y="54"/>
                  </a:cubicBezTo>
                  <a:cubicBezTo>
                    <a:pt x="0" y="54"/>
                    <a:pt x="0" y="54"/>
                    <a:pt x="0" y="54"/>
                  </a:cubicBezTo>
                  <a:cubicBezTo>
                    <a:pt x="0" y="54"/>
                    <a:pt x="0" y="54"/>
                    <a:pt x="0" y="54"/>
                  </a:cubicBezTo>
                  <a:cubicBezTo>
                    <a:pt x="0" y="54"/>
                    <a:pt x="0" y="54"/>
                    <a:pt x="0" y="54"/>
                  </a:cubicBezTo>
                  <a:cubicBezTo>
                    <a:pt x="0" y="34"/>
                    <a:pt x="6" y="21"/>
                    <a:pt x="14" y="12"/>
                  </a:cubicBezTo>
                  <a:cubicBezTo>
                    <a:pt x="14" y="12"/>
                    <a:pt x="14" y="12"/>
                    <a:pt x="14" y="12"/>
                  </a:cubicBezTo>
                  <a:cubicBezTo>
                    <a:pt x="22" y="3"/>
                    <a:pt x="33" y="0"/>
                    <a:pt x="44" y="0"/>
                  </a:cubicBezTo>
                  <a:cubicBezTo>
                    <a:pt x="44" y="0"/>
                    <a:pt x="44" y="0"/>
                    <a:pt x="44" y="0"/>
                  </a:cubicBezTo>
                  <a:cubicBezTo>
                    <a:pt x="44" y="0"/>
                    <a:pt x="44" y="0"/>
                    <a:pt x="44" y="0"/>
                  </a:cubicBezTo>
                  <a:cubicBezTo>
                    <a:pt x="44" y="0"/>
                    <a:pt x="44" y="0"/>
                    <a:pt x="44" y="0"/>
                  </a:cubicBezTo>
                  <a:cubicBezTo>
                    <a:pt x="54" y="0"/>
                    <a:pt x="66" y="3"/>
                    <a:pt x="75" y="11"/>
                  </a:cubicBezTo>
                  <a:cubicBezTo>
                    <a:pt x="75" y="11"/>
                    <a:pt x="75" y="11"/>
                    <a:pt x="75" y="11"/>
                  </a:cubicBezTo>
                  <a:cubicBezTo>
                    <a:pt x="84" y="20"/>
                    <a:pt x="90" y="33"/>
                    <a:pt x="90" y="53"/>
                  </a:cubicBezTo>
                  <a:cubicBezTo>
                    <a:pt x="90" y="53"/>
                    <a:pt x="90" y="53"/>
                    <a:pt x="90" y="53"/>
                  </a:cubicBezTo>
                  <a:cubicBezTo>
                    <a:pt x="90" y="53"/>
                    <a:pt x="90" y="53"/>
                    <a:pt x="90" y="53"/>
                  </a:cubicBezTo>
                  <a:cubicBezTo>
                    <a:pt x="90" y="53"/>
                    <a:pt x="90" y="53"/>
                    <a:pt x="90" y="53"/>
                  </a:cubicBezTo>
                  <a:cubicBezTo>
                    <a:pt x="90" y="53"/>
                    <a:pt x="90" y="53"/>
                    <a:pt x="90" y="53"/>
                  </a:cubicBezTo>
                  <a:cubicBezTo>
                    <a:pt x="90" y="53"/>
                    <a:pt x="90" y="53"/>
                    <a:pt x="90" y="53"/>
                  </a:cubicBezTo>
                  <a:cubicBezTo>
                    <a:pt x="90" y="73"/>
                    <a:pt x="84" y="95"/>
                    <a:pt x="76" y="111"/>
                  </a:cubicBezTo>
                  <a:cubicBezTo>
                    <a:pt x="76" y="111"/>
                    <a:pt x="76" y="111"/>
                    <a:pt x="76" y="111"/>
                  </a:cubicBezTo>
                  <a:cubicBezTo>
                    <a:pt x="67" y="128"/>
                    <a:pt x="57" y="141"/>
                    <a:pt x="44" y="141"/>
                  </a:cubicBezTo>
                  <a:cubicBezTo>
                    <a:pt x="44" y="141"/>
                    <a:pt x="44" y="141"/>
                    <a:pt x="44" y="141"/>
                  </a:cubicBezTo>
                  <a:cubicBezTo>
                    <a:pt x="31" y="141"/>
                    <a:pt x="21" y="128"/>
                    <a:pt x="13" y="112"/>
                  </a:cubicBezTo>
                  <a:close/>
                  <a:moveTo>
                    <a:pt x="44" y="137"/>
                  </a:moveTo>
                  <a:cubicBezTo>
                    <a:pt x="44" y="137"/>
                    <a:pt x="44" y="137"/>
                    <a:pt x="44" y="137"/>
                  </a:cubicBezTo>
                  <a:cubicBezTo>
                    <a:pt x="44" y="137"/>
                    <a:pt x="44" y="137"/>
                    <a:pt x="44" y="137"/>
                  </a:cubicBezTo>
                  <a:cubicBezTo>
                    <a:pt x="44" y="137"/>
                    <a:pt x="44" y="137"/>
                    <a:pt x="44" y="137"/>
                  </a:cubicBezTo>
                  <a:cubicBezTo>
                    <a:pt x="44" y="137"/>
                    <a:pt x="44" y="137"/>
                    <a:pt x="44" y="137"/>
                  </a:cubicBezTo>
                  <a:cubicBezTo>
                    <a:pt x="44" y="137"/>
                    <a:pt x="44" y="137"/>
                    <a:pt x="44" y="137"/>
                  </a:cubicBezTo>
                  <a:cubicBezTo>
                    <a:pt x="44" y="137"/>
                    <a:pt x="44" y="137"/>
                    <a:pt x="44" y="137"/>
                  </a:cubicBezTo>
                  <a:cubicBezTo>
                    <a:pt x="44" y="137"/>
                    <a:pt x="44" y="137"/>
                    <a:pt x="44" y="137"/>
                  </a:cubicBezTo>
                  <a:close/>
                  <a:moveTo>
                    <a:pt x="43" y="137"/>
                  </a:moveTo>
                  <a:cubicBezTo>
                    <a:pt x="37" y="137"/>
                    <a:pt x="31" y="133"/>
                    <a:pt x="26" y="126"/>
                  </a:cubicBezTo>
                  <a:cubicBezTo>
                    <a:pt x="26" y="126"/>
                    <a:pt x="26" y="126"/>
                    <a:pt x="26" y="126"/>
                  </a:cubicBezTo>
                  <a:cubicBezTo>
                    <a:pt x="31" y="133"/>
                    <a:pt x="37" y="137"/>
                    <a:pt x="43" y="137"/>
                  </a:cubicBezTo>
                  <a:close/>
                  <a:moveTo>
                    <a:pt x="45" y="137"/>
                  </a:moveTo>
                  <a:cubicBezTo>
                    <a:pt x="45" y="137"/>
                    <a:pt x="45" y="137"/>
                    <a:pt x="45" y="137"/>
                  </a:cubicBezTo>
                  <a:cubicBezTo>
                    <a:pt x="45" y="137"/>
                    <a:pt x="45" y="137"/>
                    <a:pt x="45" y="137"/>
                  </a:cubicBezTo>
                  <a:cubicBezTo>
                    <a:pt x="45" y="137"/>
                    <a:pt x="45" y="137"/>
                    <a:pt x="45" y="137"/>
                  </a:cubicBezTo>
                  <a:close/>
                  <a:moveTo>
                    <a:pt x="72" y="110"/>
                  </a:moveTo>
                  <a:cubicBezTo>
                    <a:pt x="64" y="125"/>
                    <a:pt x="55" y="136"/>
                    <a:pt x="45" y="137"/>
                  </a:cubicBezTo>
                  <a:cubicBezTo>
                    <a:pt x="45" y="137"/>
                    <a:pt x="45" y="137"/>
                    <a:pt x="45" y="137"/>
                  </a:cubicBezTo>
                  <a:cubicBezTo>
                    <a:pt x="55" y="136"/>
                    <a:pt x="64" y="125"/>
                    <a:pt x="72" y="110"/>
                  </a:cubicBezTo>
                  <a:cubicBezTo>
                    <a:pt x="72" y="110"/>
                    <a:pt x="72" y="110"/>
                    <a:pt x="72" y="110"/>
                  </a:cubicBezTo>
                  <a:cubicBezTo>
                    <a:pt x="80" y="94"/>
                    <a:pt x="86" y="73"/>
                    <a:pt x="86" y="54"/>
                  </a:cubicBezTo>
                  <a:cubicBezTo>
                    <a:pt x="86" y="54"/>
                    <a:pt x="86" y="54"/>
                    <a:pt x="86" y="54"/>
                  </a:cubicBezTo>
                  <a:cubicBezTo>
                    <a:pt x="86" y="54"/>
                    <a:pt x="86" y="54"/>
                    <a:pt x="86" y="54"/>
                  </a:cubicBezTo>
                  <a:cubicBezTo>
                    <a:pt x="86" y="73"/>
                    <a:pt x="80" y="94"/>
                    <a:pt x="72" y="110"/>
                  </a:cubicBezTo>
                  <a:cubicBezTo>
                    <a:pt x="72" y="110"/>
                    <a:pt x="72" y="110"/>
                    <a:pt x="72" y="110"/>
                  </a:cubicBezTo>
                  <a:cubicBezTo>
                    <a:pt x="72" y="110"/>
                    <a:pt x="72" y="110"/>
                    <a:pt x="72" y="110"/>
                  </a:cubicBezTo>
                  <a:close/>
                  <a:moveTo>
                    <a:pt x="44" y="133"/>
                  </a:moveTo>
                  <a:cubicBezTo>
                    <a:pt x="44" y="133"/>
                    <a:pt x="44" y="133"/>
                    <a:pt x="44" y="133"/>
                  </a:cubicBezTo>
                  <a:cubicBezTo>
                    <a:pt x="44" y="133"/>
                    <a:pt x="44" y="133"/>
                    <a:pt x="44" y="133"/>
                  </a:cubicBezTo>
                  <a:cubicBezTo>
                    <a:pt x="50" y="134"/>
                    <a:pt x="61" y="123"/>
                    <a:pt x="69" y="108"/>
                  </a:cubicBezTo>
                  <a:cubicBezTo>
                    <a:pt x="69" y="108"/>
                    <a:pt x="69" y="108"/>
                    <a:pt x="69" y="108"/>
                  </a:cubicBezTo>
                  <a:cubicBezTo>
                    <a:pt x="70" y="109"/>
                    <a:pt x="70" y="109"/>
                    <a:pt x="70" y="109"/>
                  </a:cubicBezTo>
                  <a:cubicBezTo>
                    <a:pt x="69" y="108"/>
                    <a:pt x="69" y="108"/>
                    <a:pt x="69" y="108"/>
                  </a:cubicBezTo>
                  <a:cubicBezTo>
                    <a:pt x="76" y="92"/>
                    <a:pt x="82" y="72"/>
                    <a:pt x="82" y="53"/>
                  </a:cubicBezTo>
                  <a:cubicBezTo>
                    <a:pt x="82" y="53"/>
                    <a:pt x="82" y="53"/>
                    <a:pt x="82" y="53"/>
                  </a:cubicBezTo>
                  <a:cubicBezTo>
                    <a:pt x="82" y="53"/>
                    <a:pt x="82" y="53"/>
                    <a:pt x="82" y="53"/>
                  </a:cubicBezTo>
                  <a:cubicBezTo>
                    <a:pt x="82" y="53"/>
                    <a:pt x="82" y="53"/>
                    <a:pt x="82" y="53"/>
                  </a:cubicBezTo>
                  <a:cubicBezTo>
                    <a:pt x="82" y="53"/>
                    <a:pt x="82" y="53"/>
                    <a:pt x="82" y="53"/>
                  </a:cubicBezTo>
                  <a:cubicBezTo>
                    <a:pt x="82" y="53"/>
                    <a:pt x="82" y="53"/>
                    <a:pt x="82" y="53"/>
                  </a:cubicBezTo>
                  <a:cubicBezTo>
                    <a:pt x="81" y="17"/>
                    <a:pt x="62" y="9"/>
                    <a:pt x="44" y="8"/>
                  </a:cubicBezTo>
                  <a:cubicBezTo>
                    <a:pt x="44" y="8"/>
                    <a:pt x="44" y="8"/>
                    <a:pt x="44" y="8"/>
                  </a:cubicBezTo>
                  <a:cubicBezTo>
                    <a:pt x="26" y="9"/>
                    <a:pt x="9" y="17"/>
                    <a:pt x="8" y="54"/>
                  </a:cubicBezTo>
                  <a:cubicBezTo>
                    <a:pt x="8" y="54"/>
                    <a:pt x="8" y="54"/>
                    <a:pt x="8" y="54"/>
                  </a:cubicBezTo>
                  <a:cubicBezTo>
                    <a:pt x="8" y="55"/>
                    <a:pt x="8" y="55"/>
                    <a:pt x="8" y="55"/>
                  </a:cubicBezTo>
                  <a:cubicBezTo>
                    <a:pt x="8" y="55"/>
                    <a:pt x="8" y="55"/>
                    <a:pt x="8" y="55"/>
                  </a:cubicBezTo>
                  <a:cubicBezTo>
                    <a:pt x="8" y="73"/>
                    <a:pt x="13" y="93"/>
                    <a:pt x="20" y="108"/>
                  </a:cubicBezTo>
                  <a:cubicBezTo>
                    <a:pt x="20" y="108"/>
                    <a:pt x="20" y="108"/>
                    <a:pt x="20" y="108"/>
                  </a:cubicBezTo>
                  <a:cubicBezTo>
                    <a:pt x="27" y="124"/>
                    <a:pt x="37" y="133"/>
                    <a:pt x="44" y="133"/>
                  </a:cubicBezTo>
                  <a:cubicBezTo>
                    <a:pt x="44" y="133"/>
                    <a:pt x="44" y="133"/>
                    <a:pt x="44" y="133"/>
                  </a:cubicBezTo>
                  <a:cubicBezTo>
                    <a:pt x="44" y="133"/>
                    <a:pt x="44" y="133"/>
                    <a:pt x="44" y="133"/>
                  </a:cubicBezTo>
                  <a:close/>
                  <a:moveTo>
                    <a:pt x="26" y="126"/>
                  </a:moveTo>
                  <a:cubicBezTo>
                    <a:pt x="26" y="126"/>
                    <a:pt x="26" y="126"/>
                    <a:pt x="26" y="126"/>
                  </a:cubicBezTo>
                  <a:cubicBezTo>
                    <a:pt x="26" y="126"/>
                    <a:pt x="26" y="126"/>
                    <a:pt x="26" y="126"/>
                  </a:cubicBezTo>
                  <a:cubicBezTo>
                    <a:pt x="26" y="126"/>
                    <a:pt x="26" y="126"/>
                    <a:pt x="26" y="126"/>
                  </a:cubicBezTo>
                  <a:close/>
                  <a:moveTo>
                    <a:pt x="26" y="125"/>
                  </a:moveTo>
                  <a:cubicBezTo>
                    <a:pt x="26" y="125"/>
                    <a:pt x="26" y="125"/>
                    <a:pt x="26" y="125"/>
                  </a:cubicBezTo>
                  <a:cubicBezTo>
                    <a:pt x="26" y="125"/>
                    <a:pt x="26" y="125"/>
                    <a:pt x="26" y="125"/>
                  </a:cubicBezTo>
                  <a:cubicBezTo>
                    <a:pt x="26" y="125"/>
                    <a:pt x="26" y="125"/>
                    <a:pt x="26" y="125"/>
                  </a:cubicBezTo>
                  <a:close/>
                  <a:moveTo>
                    <a:pt x="26" y="125"/>
                  </a:moveTo>
                  <a:cubicBezTo>
                    <a:pt x="26" y="125"/>
                    <a:pt x="26" y="125"/>
                    <a:pt x="26" y="125"/>
                  </a:cubicBezTo>
                  <a:cubicBezTo>
                    <a:pt x="26" y="125"/>
                    <a:pt x="26" y="125"/>
                    <a:pt x="26" y="125"/>
                  </a:cubicBezTo>
                  <a:cubicBezTo>
                    <a:pt x="26" y="125"/>
                    <a:pt x="26" y="125"/>
                    <a:pt x="26" y="125"/>
                  </a:cubicBezTo>
                  <a:close/>
                  <a:moveTo>
                    <a:pt x="19" y="115"/>
                  </a:moveTo>
                  <a:cubicBezTo>
                    <a:pt x="19" y="115"/>
                    <a:pt x="19" y="115"/>
                    <a:pt x="19" y="115"/>
                  </a:cubicBezTo>
                  <a:cubicBezTo>
                    <a:pt x="19" y="115"/>
                    <a:pt x="19" y="115"/>
                    <a:pt x="19" y="115"/>
                  </a:cubicBezTo>
                  <a:cubicBezTo>
                    <a:pt x="19" y="115"/>
                    <a:pt x="19" y="115"/>
                    <a:pt x="19" y="115"/>
                  </a:cubicBezTo>
                  <a:close/>
                  <a:moveTo>
                    <a:pt x="19" y="115"/>
                  </a:moveTo>
                  <a:cubicBezTo>
                    <a:pt x="18" y="113"/>
                    <a:pt x="18" y="112"/>
                    <a:pt x="17" y="110"/>
                  </a:cubicBezTo>
                  <a:cubicBezTo>
                    <a:pt x="17" y="110"/>
                    <a:pt x="17" y="110"/>
                    <a:pt x="17" y="110"/>
                  </a:cubicBezTo>
                  <a:cubicBezTo>
                    <a:pt x="17" y="110"/>
                    <a:pt x="17" y="110"/>
                    <a:pt x="17" y="110"/>
                  </a:cubicBezTo>
                  <a:cubicBezTo>
                    <a:pt x="17" y="110"/>
                    <a:pt x="17" y="110"/>
                    <a:pt x="17" y="110"/>
                  </a:cubicBezTo>
                  <a:cubicBezTo>
                    <a:pt x="17" y="110"/>
                    <a:pt x="17" y="110"/>
                    <a:pt x="17" y="110"/>
                  </a:cubicBezTo>
                  <a:cubicBezTo>
                    <a:pt x="18" y="112"/>
                    <a:pt x="18" y="113"/>
                    <a:pt x="19" y="115"/>
                  </a:cubicBezTo>
                  <a:close/>
                  <a:moveTo>
                    <a:pt x="4" y="54"/>
                  </a:moveTo>
                  <a:cubicBezTo>
                    <a:pt x="4" y="54"/>
                    <a:pt x="4" y="54"/>
                    <a:pt x="4" y="54"/>
                  </a:cubicBezTo>
                  <a:cubicBezTo>
                    <a:pt x="4" y="54"/>
                    <a:pt x="4" y="54"/>
                    <a:pt x="4" y="54"/>
                  </a:cubicBezTo>
                  <a:cubicBezTo>
                    <a:pt x="4" y="18"/>
                    <a:pt x="23" y="5"/>
                    <a:pt x="41" y="4"/>
                  </a:cubicBezTo>
                  <a:cubicBezTo>
                    <a:pt x="41" y="4"/>
                    <a:pt x="41" y="4"/>
                    <a:pt x="41" y="4"/>
                  </a:cubicBezTo>
                  <a:cubicBezTo>
                    <a:pt x="32" y="5"/>
                    <a:pt x="24" y="8"/>
                    <a:pt x="17" y="15"/>
                  </a:cubicBezTo>
                  <a:cubicBezTo>
                    <a:pt x="17" y="15"/>
                    <a:pt x="17" y="15"/>
                    <a:pt x="17" y="15"/>
                  </a:cubicBezTo>
                  <a:cubicBezTo>
                    <a:pt x="9" y="23"/>
                    <a:pt x="4" y="35"/>
                    <a:pt x="4" y="54"/>
                  </a:cubicBezTo>
                  <a:cubicBezTo>
                    <a:pt x="4" y="54"/>
                    <a:pt x="4" y="54"/>
                    <a:pt x="4" y="54"/>
                  </a:cubicBezTo>
                  <a:cubicBezTo>
                    <a:pt x="4" y="54"/>
                    <a:pt x="4" y="54"/>
                    <a:pt x="4" y="54"/>
                  </a:cubicBezTo>
                  <a:close/>
                  <a:moveTo>
                    <a:pt x="86" y="53"/>
                  </a:moveTo>
                  <a:cubicBezTo>
                    <a:pt x="86" y="53"/>
                    <a:pt x="86" y="53"/>
                    <a:pt x="86" y="53"/>
                  </a:cubicBezTo>
                  <a:cubicBezTo>
                    <a:pt x="86" y="53"/>
                    <a:pt x="86" y="53"/>
                    <a:pt x="86" y="53"/>
                  </a:cubicBezTo>
                  <a:cubicBezTo>
                    <a:pt x="86" y="53"/>
                    <a:pt x="86" y="53"/>
                    <a:pt x="86" y="53"/>
                  </a:cubicBezTo>
                  <a:cubicBezTo>
                    <a:pt x="86" y="53"/>
                    <a:pt x="86" y="53"/>
                    <a:pt x="86" y="53"/>
                  </a:cubicBezTo>
                  <a:cubicBezTo>
                    <a:pt x="86" y="53"/>
                    <a:pt x="86" y="53"/>
                    <a:pt x="86" y="53"/>
                  </a:cubicBezTo>
                  <a:close/>
                  <a:moveTo>
                    <a:pt x="78" y="22"/>
                  </a:moveTo>
                  <a:cubicBezTo>
                    <a:pt x="76" y="19"/>
                    <a:pt x="74" y="16"/>
                    <a:pt x="72" y="14"/>
                  </a:cubicBezTo>
                  <a:cubicBezTo>
                    <a:pt x="72" y="14"/>
                    <a:pt x="72" y="14"/>
                    <a:pt x="72" y="14"/>
                  </a:cubicBezTo>
                  <a:cubicBezTo>
                    <a:pt x="68" y="11"/>
                    <a:pt x="64" y="8"/>
                    <a:pt x="59" y="7"/>
                  </a:cubicBezTo>
                  <a:cubicBezTo>
                    <a:pt x="59" y="7"/>
                    <a:pt x="59" y="7"/>
                    <a:pt x="59" y="7"/>
                  </a:cubicBezTo>
                  <a:cubicBezTo>
                    <a:pt x="67" y="9"/>
                    <a:pt x="73" y="14"/>
                    <a:pt x="78" y="22"/>
                  </a:cubicBezTo>
                  <a:close/>
                  <a:moveTo>
                    <a:pt x="59" y="7"/>
                  </a:moveTo>
                  <a:cubicBezTo>
                    <a:pt x="59" y="7"/>
                    <a:pt x="59" y="7"/>
                    <a:pt x="59" y="7"/>
                  </a:cubicBezTo>
                  <a:cubicBezTo>
                    <a:pt x="59" y="7"/>
                    <a:pt x="59" y="7"/>
                    <a:pt x="59" y="7"/>
                  </a:cubicBezTo>
                  <a:cubicBezTo>
                    <a:pt x="59" y="7"/>
                    <a:pt x="59" y="7"/>
                    <a:pt x="59" y="7"/>
                  </a:cubicBezTo>
                  <a:close/>
                  <a:moveTo>
                    <a:pt x="59" y="7"/>
                  </a:moveTo>
                  <a:cubicBezTo>
                    <a:pt x="59" y="7"/>
                    <a:pt x="59" y="7"/>
                    <a:pt x="58" y="6"/>
                  </a:cubicBezTo>
                  <a:cubicBezTo>
                    <a:pt x="58" y="6"/>
                    <a:pt x="58" y="6"/>
                    <a:pt x="58" y="6"/>
                  </a:cubicBezTo>
                  <a:cubicBezTo>
                    <a:pt x="59" y="7"/>
                    <a:pt x="59" y="7"/>
                    <a:pt x="59" y="7"/>
                  </a:cubicBezTo>
                  <a:close/>
                  <a:moveTo>
                    <a:pt x="58" y="6"/>
                  </a:moveTo>
                  <a:cubicBezTo>
                    <a:pt x="58" y="6"/>
                    <a:pt x="58" y="6"/>
                    <a:pt x="58" y="6"/>
                  </a:cubicBezTo>
                  <a:cubicBezTo>
                    <a:pt x="58" y="6"/>
                    <a:pt x="58" y="6"/>
                    <a:pt x="58" y="6"/>
                  </a:cubicBezTo>
                  <a:cubicBezTo>
                    <a:pt x="58" y="6"/>
                    <a:pt x="58" y="6"/>
                    <a:pt x="58" y="6"/>
                  </a:cubicBezTo>
                  <a:close/>
                  <a:moveTo>
                    <a:pt x="58" y="6"/>
                  </a:moveTo>
                  <a:cubicBezTo>
                    <a:pt x="58" y="6"/>
                    <a:pt x="58" y="6"/>
                    <a:pt x="58" y="6"/>
                  </a:cubicBezTo>
                  <a:cubicBezTo>
                    <a:pt x="58" y="6"/>
                    <a:pt x="58" y="6"/>
                    <a:pt x="58" y="6"/>
                  </a:cubicBezTo>
                  <a:cubicBezTo>
                    <a:pt x="58" y="6"/>
                    <a:pt x="58" y="6"/>
                    <a:pt x="58" y="6"/>
                  </a:cubicBezTo>
                  <a:close/>
                  <a:moveTo>
                    <a:pt x="41" y="4"/>
                  </a:moveTo>
                  <a:cubicBezTo>
                    <a:pt x="41" y="4"/>
                    <a:pt x="41" y="4"/>
                    <a:pt x="42" y="4"/>
                  </a:cubicBezTo>
                  <a:cubicBezTo>
                    <a:pt x="42" y="4"/>
                    <a:pt x="42" y="4"/>
                    <a:pt x="42" y="4"/>
                  </a:cubicBezTo>
                  <a:cubicBezTo>
                    <a:pt x="41" y="4"/>
                    <a:pt x="41" y="4"/>
                    <a:pt x="41" y="4"/>
                  </a:cubicBezTo>
                  <a:close/>
                  <a:moveTo>
                    <a:pt x="42" y="4"/>
                  </a:moveTo>
                  <a:cubicBezTo>
                    <a:pt x="42" y="4"/>
                    <a:pt x="42" y="4"/>
                    <a:pt x="42" y="4"/>
                  </a:cubicBezTo>
                  <a:cubicBezTo>
                    <a:pt x="42" y="4"/>
                    <a:pt x="42" y="4"/>
                    <a:pt x="42" y="4"/>
                  </a:cubicBezTo>
                  <a:cubicBezTo>
                    <a:pt x="42" y="4"/>
                    <a:pt x="42" y="4"/>
                    <a:pt x="42" y="4"/>
                  </a:cubicBezTo>
                  <a:close/>
                  <a:moveTo>
                    <a:pt x="42" y="4"/>
                  </a:moveTo>
                  <a:cubicBezTo>
                    <a:pt x="42" y="4"/>
                    <a:pt x="42" y="4"/>
                    <a:pt x="42" y="4"/>
                  </a:cubicBezTo>
                  <a:cubicBezTo>
                    <a:pt x="42" y="4"/>
                    <a:pt x="42" y="4"/>
                    <a:pt x="42" y="4"/>
                  </a:cubicBezTo>
                  <a:cubicBezTo>
                    <a:pt x="42" y="4"/>
                    <a:pt x="42" y="4"/>
                    <a:pt x="42" y="4"/>
                  </a:cubicBezTo>
                  <a:close/>
                  <a:moveTo>
                    <a:pt x="43" y="4"/>
                  </a:moveTo>
                  <a:cubicBezTo>
                    <a:pt x="43" y="4"/>
                    <a:pt x="43" y="4"/>
                    <a:pt x="43" y="4"/>
                  </a:cubicBezTo>
                  <a:cubicBezTo>
                    <a:pt x="43" y="4"/>
                    <a:pt x="43" y="4"/>
                    <a:pt x="43" y="4"/>
                  </a:cubicBezTo>
                  <a:cubicBezTo>
                    <a:pt x="43" y="4"/>
                    <a:pt x="43" y="4"/>
                    <a:pt x="43" y="4"/>
                  </a:cubicBezTo>
                  <a:close/>
                  <a:moveTo>
                    <a:pt x="43" y="4"/>
                  </a:moveTo>
                  <a:cubicBezTo>
                    <a:pt x="43" y="4"/>
                    <a:pt x="43" y="4"/>
                    <a:pt x="43" y="4"/>
                  </a:cubicBezTo>
                  <a:cubicBezTo>
                    <a:pt x="43" y="4"/>
                    <a:pt x="43" y="4"/>
                    <a:pt x="43" y="4"/>
                  </a:cubicBezTo>
                  <a:cubicBezTo>
                    <a:pt x="43" y="4"/>
                    <a:pt x="43" y="4"/>
                    <a:pt x="4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3512"/>
            <p:cNvSpPr/>
            <p:nvPr/>
          </p:nvSpPr>
          <p:spPr bwMode="auto">
            <a:xfrm>
              <a:off x="4435477" y="569914"/>
              <a:ext cx="176213" cy="76200"/>
            </a:xfrm>
            <a:custGeom>
              <a:avLst/>
              <a:gdLst>
                <a:gd name="T0" fmla="*/ 0 w 111"/>
                <a:gd name="T1" fmla="*/ 44 h 48"/>
                <a:gd name="T2" fmla="*/ 103 w 111"/>
                <a:gd name="T3" fmla="*/ 6 h 48"/>
                <a:gd name="T4" fmla="*/ 108 w 111"/>
                <a:gd name="T5" fmla="*/ 0 h 48"/>
                <a:gd name="T6" fmla="*/ 111 w 111"/>
                <a:gd name="T7" fmla="*/ 2 h 48"/>
                <a:gd name="T8" fmla="*/ 107 w 111"/>
                <a:gd name="T9" fmla="*/ 10 h 48"/>
                <a:gd name="T10" fmla="*/ 1 w 111"/>
                <a:gd name="T11" fmla="*/ 48 h 48"/>
                <a:gd name="T12" fmla="*/ 1 w 111"/>
                <a:gd name="T13" fmla="*/ 48 h 48"/>
                <a:gd name="T14" fmla="*/ 0 w 111"/>
                <a:gd name="T15" fmla="*/ 44 h 48"/>
                <a:gd name="T16" fmla="*/ 0 w 111"/>
                <a:gd name="T17"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48">
                  <a:moveTo>
                    <a:pt x="0" y="44"/>
                  </a:moveTo>
                  <a:lnTo>
                    <a:pt x="103" y="6"/>
                  </a:lnTo>
                  <a:lnTo>
                    <a:pt x="108" y="0"/>
                  </a:lnTo>
                  <a:lnTo>
                    <a:pt x="111" y="2"/>
                  </a:lnTo>
                  <a:lnTo>
                    <a:pt x="107" y="10"/>
                  </a:lnTo>
                  <a:lnTo>
                    <a:pt x="1" y="48"/>
                  </a:lnTo>
                  <a:lnTo>
                    <a:pt x="1" y="48"/>
                  </a:lnTo>
                  <a:lnTo>
                    <a:pt x="0" y="44"/>
                  </a:lnTo>
                  <a:lnTo>
                    <a:pt x="0"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3513"/>
            <p:cNvSpPr>
              <a:spLocks noEditPoints="1"/>
            </p:cNvSpPr>
            <p:nvPr/>
          </p:nvSpPr>
          <p:spPr bwMode="auto">
            <a:xfrm>
              <a:off x="4430714" y="563564"/>
              <a:ext cx="185738" cy="85725"/>
            </a:xfrm>
            <a:custGeom>
              <a:avLst/>
              <a:gdLst>
                <a:gd name="T0" fmla="*/ 4 w 117"/>
                <a:gd name="T1" fmla="*/ 52 h 54"/>
                <a:gd name="T2" fmla="*/ 2 w 117"/>
                <a:gd name="T3" fmla="*/ 53 h 54"/>
                <a:gd name="T4" fmla="*/ 1 w 117"/>
                <a:gd name="T5" fmla="*/ 49 h 54"/>
                <a:gd name="T6" fmla="*/ 3 w 117"/>
                <a:gd name="T7" fmla="*/ 48 h 54"/>
                <a:gd name="T8" fmla="*/ 3 w 117"/>
                <a:gd name="T9" fmla="*/ 50 h 54"/>
                <a:gd name="T10" fmla="*/ 3 w 117"/>
                <a:gd name="T11" fmla="*/ 48 h 54"/>
                <a:gd name="T12" fmla="*/ 1 w 117"/>
                <a:gd name="T13" fmla="*/ 49 h 54"/>
                <a:gd name="T14" fmla="*/ 0 w 117"/>
                <a:gd name="T15" fmla="*/ 46 h 54"/>
                <a:gd name="T16" fmla="*/ 105 w 117"/>
                <a:gd name="T17" fmla="*/ 8 h 54"/>
                <a:gd name="T18" fmla="*/ 110 w 117"/>
                <a:gd name="T19" fmla="*/ 0 h 54"/>
                <a:gd name="T20" fmla="*/ 117 w 117"/>
                <a:gd name="T21" fmla="*/ 5 h 54"/>
                <a:gd name="T22" fmla="*/ 111 w 117"/>
                <a:gd name="T23" fmla="*/ 16 h 54"/>
                <a:gd name="T24" fmla="*/ 5 w 117"/>
                <a:gd name="T25" fmla="*/ 54 h 54"/>
                <a:gd name="T26" fmla="*/ 4 w 117"/>
                <a:gd name="T27" fmla="*/ 52 h 54"/>
                <a:gd name="T28" fmla="*/ 4 w 117"/>
                <a:gd name="T29" fmla="*/ 52 h 54"/>
                <a:gd name="T30" fmla="*/ 5 w 117"/>
                <a:gd name="T31" fmla="*/ 49 h 54"/>
                <a:gd name="T32" fmla="*/ 22 w 117"/>
                <a:gd name="T33" fmla="*/ 43 h 54"/>
                <a:gd name="T34" fmla="*/ 5 w 117"/>
                <a:gd name="T35" fmla="*/ 49 h 54"/>
                <a:gd name="T36" fmla="*/ 5 w 117"/>
                <a:gd name="T37" fmla="*/ 49 h 54"/>
                <a:gd name="T38" fmla="*/ 5 w 117"/>
                <a:gd name="T39" fmla="*/ 49 h 54"/>
                <a:gd name="T40" fmla="*/ 107 w 117"/>
                <a:gd name="T41" fmla="*/ 11 h 54"/>
                <a:gd name="T42" fmla="*/ 107 w 117"/>
                <a:gd name="T43" fmla="*/ 11 h 54"/>
                <a:gd name="T44" fmla="*/ 111 w 117"/>
                <a:gd name="T45" fmla="*/ 7 h 54"/>
                <a:gd name="T46" fmla="*/ 107 w 117"/>
                <a:gd name="T47" fmla="*/ 11 h 54"/>
                <a:gd name="T48" fmla="*/ 107 w 117"/>
                <a:gd name="T49" fmla="*/ 1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54">
                  <a:moveTo>
                    <a:pt x="4" y="52"/>
                  </a:moveTo>
                  <a:lnTo>
                    <a:pt x="2" y="53"/>
                  </a:lnTo>
                  <a:lnTo>
                    <a:pt x="1" y="49"/>
                  </a:lnTo>
                  <a:lnTo>
                    <a:pt x="3" y="48"/>
                  </a:lnTo>
                  <a:lnTo>
                    <a:pt x="3" y="50"/>
                  </a:lnTo>
                  <a:lnTo>
                    <a:pt x="3" y="48"/>
                  </a:lnTo>
                  <a:lnTo>
                    <a:pt x="1" y="49"/>
                  </a:lnTo>
                  <a:lnTo>
                    <a:pt x="0" y="46"/>
                  </a:lnTo>
                  <a:lnTo>
                    <a:pt x="105" y="8"/>
                  </a:lnTo>
                  <a:lnTo>
                    <a:pt x="110" y="0"/>
                  </a:lnTo>
                  <a:lnTo>
                    <a:pt x="117" y="5"/>
                  </a:lnTo>
                  <a:lnTo>
                    <a:pt x="111" y="16"/>
                  </a:lnTo>
                  <a:lnTo>
                    <a:pt x="5" y="54"/>
                  </a:lnTo>
                  <a:lnTo>
                    <a:pt x="4" y="52"/>
                  </a:lnTo>
                  <a:lnTo>
                    <a:pt x="4" y="52"/>
                  </a:lnTo>
                  <a:close/>
                  <a:moveTo>
                    <a:pt x="5" y="49"/>
                  </a:moveTo>
                  <a:lnTo>
                    <a:pt x="22" y="43"/>
                  </a:lnTo>
                  <a:lnTo>
                    <a:pt x="5" y="49"/>
                  </a:lnTo>
                  <a:lnTo>
                    <a:pt x="5" y="49"/>
                  </a:lnTo>
                  <a:lnTo>
                    <a:pt x="5" y="49"/>
                  </a:lnTo>
                  <a:close/>
                  <a:moveTo>
                    <a:pt x="107" y="11"/>
                  </a:moveTo>
                  <a:lnTo>
                    <a:pt x="107" y="11"/>
                  </a:lnTo>
                  <a:lnTo>
                    <a:pt x="111" y="7"/>
                  </a:lnTo>
                  <a:lnTo>
                    <a:pt x="107" y="11"/>
                  </a:lnTo>
                  <a:lnTo>
                    <a:pt x="107"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3514"/>
            <p:cNvSpPr/>
            <p:nvPr/>
          </p:nvSpPr>
          <p:spPr bwMode="auto">
            <a:xfrm>
              <a:off x="4600577" y="581026"/>
              <a:ext cx="14288" cy="7938"/>
            </a:xfrm>
            <a:custGeom>
              <a:avLst/>
              <a:gdLst>
                <a:gd name="T0" fmla="*/ 0 w 9"/>
                <a:gd name="T1" fmla="*/ 5 h 5"/>
                <a:gd name="T2" fmla="*/ 0 w 9"/>
                <a:gd name="T3" fmla="*/ 0 h 5"/>
                <a:gd name="T4" fmla="*/ 9 w 9"/>
                <a:gd name="T5" fmla="*/ 0 h 5"/>
                <a:gd name="T6" fmla="*/ 9 w 9"/>
                <a:gd name="T7" fmla="*/ 5 h 5"/>
                <a:gd name="T8" fmla="*/ 0 w 9"/>
                <a:gd name="T9" fmla="*/ 5 h 5"/>
                <a:gd name="T10" fmla="*/ 0 w 9"/>
                <a:gd name="T11" fmla="*/ 5 h 5"/>
              </a:gdLst>
              <a:ahLst/>
              <a:cxnLst>
                <a:cxn ang="0">
                  <a:pos x="T0" y="T1"/>
                </a:cxn>
                <a:cxn ang="0">
                  <a:pos x="T2" y="T3"/>
                </a:cxn>
                <a:cxn ang="0">
                  <a:pos x="T4" y="T5"/>
                </a:cxn>
                <a:cxn ang="0">
                  <a:pos x="T6" y="T7"/>
                </a:cxn>
                <a:cxn ang="0">
                  <a:pos x="T8" y="T9"/>
                </a:cxn>
                <a:cxn ang="0">
                  <a:pos x="T10" y="T11"/>
                </a:cxn>
              </a:cxnLst>
              <a:rect l="0" t="0" r="r" b="b"/>
              <a:pathLst>
                <a:path w="9" h="5">
                  <a:moveTo>
                    <a:pt x="0" y="5"/>
                  </a:moveTo>
                  <a:lnTo>
                    <a:pt x="0" y="0"/>
                  </a:lnTo>
                  <a:lnTo>
                    <a:pt x="9" y="0"/>
                  </a:lnTo>
                  <a:lnTo>
                    <a:pt x="9"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3515"/>
            <p:cNvSpPr>
              <a:spLocks noEditPoints="1"/>
            </p:cNvSpPr>
            <p:nvPr/>
          </p:nvSpPr>
          <p:spPr bwMode="auto">
            <a:xfrm>
              <a:off x="4597402" y="577851"/>
              <a:ext cx="20638" cy="14288"/>
            </a:xfrm>
            <a:custGeom>
              <a:avLst/>
              <a:gdLst>
                <a:gd name="T0" fmla="*/ 2 w 13"/>
                <a:gd name="T1" fmla="*/ 9 h 9"/>
                <a:gd name="T2" fmla="*/ 2 w 13"/>
                <a:gd name="T3" fmla="*/ 7 h 9"/>
                <a:gd name="T4" fmla="*/ 5 w 13"/>
                <a:gd name="T5" fmla="*/ 7 h 9"/>
                <a:gd name="T6" fmla="*/ 2 w 13"/>
                <a:gd name="T7" fmla="*/ 7 h 9"/>
                <a:gd name="T8" fmla="*/ 2 w 13"/>
                <a:gd name="T9" fmla="*/ 9 h 9"/>
                <a:gd name="T10" fmla="*/ 0 w 13"/>
                <a:gd name="T11" fmla="*/ 9 h 9"/>
                <a:gd name="T12" fmla="*/ 0 w 13"/>
                <a:gd name="T13" fmla="*/ 0 h 9"/>
                <a:gd name="T14" fmla="*/ 13 w 13"/>
                <a:gd name="T15" fmla="*/ 0 h 9"/>
                <a:gd name="T16" fmla="*/ 13 w 13"/>
                <a:gd name="T17" fmla="*/ 9 h 9"/>
                <a:gd name="T18" fmla="*/ 2 w 13"/>
                <a:gd name="T19" fmla="*/ 9 h 9"/>
                <a:gd name="T20" fmla="*/ 2 w 13"/>
                <a:gd name="T21" fmla="*/ 9 h 9"/>
                <a:gd name="T22" fmla="*/ 9 w 13"/>
                <a:gd name="T23" fmla="*/ 5 h 9"/>
                <a:gd name="T24" fmla="*/ 5 w 13"/>
                <a:gd name="T25" fmla="*/ 5 h 9"/>
                <a:gd name="T26" fmla="*/ 9 w 13"/>
                <a:gd name="T27" fmla="*/ 5 h 9"/>
                <a:gd name="T28" fmla="*/ 9 w 13"/>
                <a:gd name="T29"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 h="9">
                  <a:moveTo>
                    <a:pt x="2" y="9"/>
                  </a:moveTo>
                  <a:lnTo>
                    <a:pt x="2" y="7"/>
                  </a:lnTo>
                  <a:lnTo>
                    <a:pt x="5" y="7"/>
                  </a:lnTo>
                  <a:lnTo>
                    <a:pt x="2" y="7"/>
                  </a:lnTo>
                  <a:lnTo>
                    <a:pt x="2" y="9"/>
                  </a:lnTo>
                  <a:lnTo>
                    <a:pt x="0" y="9"/>
                  </a:lnTo>
                  <a:lnTo>
                    <a:pt x="0" y="0"/>
                  </a:lnTo>
                  <a:lnTo>
                    <a:pt x="13" y="0"/>
                  </a:lnTo>
                  <a:lnTo>
                    <a:pt x="13" y="9"/>
                  </a:lnTo>
                  <a:lnTo>
                    <a:pt x="2" y="9"/>
                  </a:lnTo>
                  <a:lnTo>
                    <a:pt x="2" y="9"/>
                  </a:lnTo>
                  <a:close/>
                  <a:moveTo>
                    <a:pt x="9" y="5"/>
                  </a:moveTo>
                  <a:lnTo>
                    <a:pt x="5" y="5"/>
                  </a:lnTo>
                  <a:lnTo>
                    <a:pt x="9" y="5"/>
                  </a:lnTo>
                  <a:lnTo>
                    <a:pt x="9"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3516"/>
            <p:cNvSpPr/>
            <p:nvPr/>
          </p:nvSpPr>
          <p:spPr bwMode="auto">
            <a:xfrm>
              <a:off x="4576764" y="392114"/>
              <a:ext cx="111125" cy="255588"/>
            </a:xfrm>
            <a:custGeom>
              <a:avLst/>
              <a:gdLst>
                <a:gd name="T0" fmla="*/ 0 w 64"/>
                <a:gd name="T1" fmla="*/ 147 h 147"/>
                <a:gd name="T2" fmla="*/ 31 w 64"/>
                <a:gd name="T3" fmla="*/ 69 h 147"/>
                <a:gd name="T4" fmla="*/ 31 w 64"/>
                <a:gd name="T5" fmla="*/ 69 h 147"/>
                <a:gd name="T6" fmla="*/ 61 w 64"/>
                <a:gd name="T7" fmla="*/ 0 h 147"/>
                <a:gd name="T8" fmla="*/ 61 w 64"/>
                <a:gd name="T9" fmla="*/ 0 h 147"/>
                <a:gd name="T10" fmla="*/ 64 w 64"/>
                <a:gd name="T11" fmla="*/ 2 h 147"/>
                <a:gd name="T12" fmla="*/ 35 w 64"/>
                <a:gd name="T13" fmla="*/ 71 h 147"/>
                <a:gd name="T14" fmla="*/ 35 w 64"/>
                <a:gd name="T15" fmla="*/ 71 h 147"/>
                <a:gd name="T16" fmla="*/ 4 w 64"/>
                <a:gd name="T17" fmla="*/ 147 h 147"/>
                <a:gd name="T18" fmla="*/ 4 w 64"/>
                <a:gd name="T19" fmla="*/ 147 h 147"/>
                <a:gd name="T20" fmla="*/ 0 w 64"/>
                <a:gd name="T21"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47">
                  <a:moveTo>
                    <a:pt x="0" y="147"/>
                  </a:moveTo>
                  <a:cubicBezTo>
                    <a:pt x="1" y="140"/>
                    <a:pt x="16" y="105"/>
                    <a:pt x="31" y="69"/>
                  </a:cubicBezTo>
                  <a:cubicBezTo>
                    <a:pt x="31" y="69"/>
                    <a:pt x="31" y="69"/>
                    <a:pt x="31" y="69"/>
                  </a:cubicBezTo>
                  <a:cubicBezTo>
                    <a:pt x="46" y="34"/>
                    <a:pt x="61" y="0"/>
                    <a:pt x="61" y="0"/>
                  </a:cubicBezTo>
                  <a:cubicBezTo>
                    <a:pt x="61" y="0"/>
                    <a:pt x="61" y="0"/>
                    <a:pt x="61" y="0"/>
                  </a:cubicBezTo>
                  <a:cubicBezTo>
                    <a:pt x="64" y="2"/>
                    <a:pt x="64" y="2"/>
                    <a:pt x="64" y="2"/>
                  </a:cubicBezTo>
                  <a:cubicBezTo>
                    <a:pt x="64" y="2"/>
                    <a:pt x="49" y="36"/>
                    <a:pt x="35" y="71"/>
                  </a:cubicBezTo>
                  <a:cubicBezTo>
                    <a:pt x="35" y="71"/>
                    <a:pt x="35" y="71"/>
                    <a:pt x="35" y="71"/>
                  </a:cubicBezTo>
                  <a:cubicBezTo>
                    <a:pt x="20" y="106"/>
                    <a:pt x="4" y="143"/>
                    <a:pt x="4" y="147"/>
                  </a:cubicBezTo>
                  <a:cubicBezTo>
                    <a:pt x="4" y="147"/>
                    <a:pt x="4" y="147"/>
                    <a:pt x="4" y="147"/>
                  </a:cubicBezTo>
                  <a:cubicBezTo>
                    <a:pt x="0" y="147"/>
                    <a:pt x="0" y="147"/>
                    <a:pt x="0"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3517"/>
            <p:cNvSpPr>
              <a:spLocks noEditPoints="1"/>
            </p:cNvSpPr>
            <p:nvPr/>
          </p:nvSpPr>
          <p:spPr bwMode="auto">
            <a:xfrm>
              <a:off x="4573589" y="385764"/>
              <a:ext cx="120650" cy="265113"/>
            </a:xfrm>
            <a:custGeom>
              <a:avLst/>
              <a:gdLst>
                <a:gd name="T0" fmla="*/ 6 w 69"/>
                <a:gd name="T1" fmla="*/ 152 h 152"/>
                <a:gd name="T2" fmla="*/ 2 w 69"/>
                <a:gd name="T3" fmla="*/ 152 h 152"/>
                <a:gd name="T4" fmla="*/ 2 w 69"/>
                <a:gd name="T5" fmla="*/ 150 h 152"/>
                <a:gd name="T6" fmla="*/ 4 w 69"/>
                <a:gd name="T7" fmla="*/ 150 h 152"/>
                <a:gd name="T8" fmla="*/ 2 w 69"/>
                <a:gd name="T9" fmla="*/ 150 h 152"/>
                <a:gd name="T10" fmla="*/ 2 w 69"/>
                <a:gd name="T11" fmla="*/ 152 h 152"/>
                <a:gd name="T12" fmla="*/ 0 w 69"/>
                <a:gd name="T13" fmla="*/ 152 h 152"/>
                <a:gd name="T14" fmla="*/ 0 w 69"/>
                <a:gd name="T15" fmla="*/ 150 h 152"/>
                <a:gd name="T16" fmla="*/ 31 w 69"/>
                <a:gd name="T17" fmla="*/ 71 h 152"/>
                <a:gd name="T18" fmla="*/ 31 w 69"/>
                <a:gd name="T19" fmla="*/ 71 h 152"/>
                <a:gd name="T20" fmla="*/ 61 w 69"/>
                <a:gd name="T21" fmla="*/ 2 h 152"/>
                <a:gd name="T22" fmla="*/ 61 w 69"/>
                <a:gd name="T23" fmla="*/ 2 h 152"/>
                <a:gd name="T24" fmla="*/ 62 w 69"/>
                <a:gd name="T25" fmla="*/ 0 h 152"/>
                <a:gd name="T26" fmla="*/ 69 w 69"/>
                <a:gd name="T27" fmla="*/ 4 h 152"/>
                <a:gd name="T28" fmla="*/ 68 w 69"/>
                <a:gd name="T29" fmla="*/ 5 h 152"/>
                <a:gd name="T30" fmla="*/ 38 w 69"/>
                <a:gd name="T31" fmla="*/ 74 h 152"/>
                <a:gd name="T32" fmla="*/ 38 w 69"/>
                <a:gd name="T33" fmla="*/ 74 h 152"/>
                <a:gd name="T34" fmla="*/ 18 w 69"/>
                <a:gd name="T35" fmla="*/ 124 h 152"/>
                <a:gd name="T36" fmla="*/ 18 w 69"/>
                <a:gd name="T37" fmla="*/ 124 h 152"/>
                <a:gd name="T38" fmla="*/ 8 w 69"/>
                <a:gd name="T39" fmla="*/ 150 h 152"/>
                <a:gd name="T40" fmla="*/ 8 w 69"/>
                <a:gd name="T41" fmla="*/ 150 h 152"/>
                <a:gd name="T42" fmla="*/ 8 w 69"/>
                <a:gd name="T43" fmla="*/ 152 h 152"/>
                <a:gd name="T44" fmla="*/ 6 w 69"/>
                <a:gd name="T45" fmla="*/ 152 h 152"/>
                <a:gd name="T46" fmla="*/ 8 w 69"/>
                <a:gd name="T47" fmla="*/ 138 h 152"/>
                <a:gd name="T48" fmla="*/ 14 w 69"/>
                <a:gd name="T49" fmla="*/ 123 h 152"/>
                <a:gd name="T50" fmla="*/ 14 w 69"/>
                <a:gd name="T51" fmla="*/ 123 h 152"/>
                <a:gd name="T52" fmla="*/ 19 w 69"/>
                <a:gd name="T53" fmla="*/ 110 h 152"/>
                <a:gd name="T54" fmla="*/ 19 w 69"/>
                <a:gd name="T55" fmla="*/ 110 h 152"/>
                <a:gd name="T56" fmla="*/ 8 w 69"/>
                <a:gd name="T57" fmla="*/ 138 h 152"/>
                <a:gd name="T58" fmla="*/ 35 w 69"/>
                <a:gd name="T59" fmla="*/ 73 h 152"/>
                <a:gd name="T60" fmla="*/ 34 w 69"/>
                <a:gd name="T61" fmla="*/ 75 h 152"/>
                <a:gd name="T62" fmla="*/ 34 w 69"/>
                <a:gd name="T63" fmla="*/ 75 h 152"/>
                <a:gd name="T64" fmla="*/ 35 w 69"/>
                <a:gd name="T65" fmla="*/ 73 h 152"/>
                <a:gd name="T66" fmla="*/ 35 w 69"/>
                <a:gd name="T67" fmla="*/ 73 h 152"/>
                <a:gd name="T68" fmla="*/ 56 w 69"/>
                <a:gd name="T69" fmla="*/ 23 h 152"/>
                <a:gd name="T70" fmla="*/ 56 w 69"/>
                <a:gd name="T71" fmla="*/ 23 h 152"/>
                <a:gd name="T72" fmla="*/ 35 w 69"/>
                <a:gd name="T73" fmla="*/ 7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9" h="152">
                  <a:moveTo>
                    <a:pt x="6" y="152"/>
                  </a:moveTo>
                  <a:cubicBezTo>
                    <a:pt x="2" y="152"/>
                    <a:pt x="2" y="152"/>
                    <a:pt x="2" y="152"/>
                  </a:cubicBezTo>
                  <a:cubicBezTo>
                    <a:pt x="2" y="150"/>
                    <a:pt x="2" y="150"/>
                    <a:pt x="2" y="150"/>
                  </a:cubicBezTo>
                  <a:cubicBezTo>
                    <a:pt x="4" y="150"/>
                    <a:pt x="4" y="150"/>
                    <a:pt x="4" y="150"/>
                  </a:cubicBezTo>
                  <a:cubicBezTo>
                    <a:pt x="2" y="150"/>
                    <a:pt x="2" y="150"/>
                    <a:pt x="2" y="150"/>
                  </a:cubicBezTo>
                  <a:cubicBezTo>
                    <a:pt x="2" y="152"/>
                    <a:pt x="2" y="152"/>
                    <a:pt x="2" y="152"/>
                  </a:cubicBezTo>
                  <a:cubicBezTo>
                    <a:pt x="0" y="152"/>
                    <a:pt x="0" y="152"/>
                    <a:pt x="0" y="152"/>
                  </a:cubicBezTo>
                  <a:cubicBezTo>
                    <a:pt x="0" y="150"/>
                    <a:pt x="0" y="150"/>
                    <a:pt x="0" y="150"/>
                  </a:cubicBezTo>
                  <a:cubicBezTo>
                    <a:pt x="1" y="142"/>
                    <a:pt x="16" y="107"/>
                    <a:pt x="31" y="71"/>
                  </a:cubicBezTo>
                  <a:cubicBezTo>
                    <a:pt x="31" y="71"/>
                    <a:pt x="31" y="71"/>
                    <a:pt x="31" y="71"/>
                  </a:cubicBezTo>
                  <a:cubicBezTo>
                    <a:pt x="46" y="36"/>
                    <a:pt x="61" y="2"/>
                    <a:pt x="61" y="2"/>
                  </a:cubicBezTo>
                  <a:cubicBezTo>
                    <a:pt x="61" y="2"/>
                    <a:pt x="61" y="2"/>
                    <a:pt x="61" y="2"/>
                  </a:cubicBezTo>
                  <a:cubicBezTo>
                    <a:pt x="62" y="0"/>
                    <a:pt x="62" y="0"/>
                    <a:pt x="62" y="0"/>
                  </a:cubicBezTo>
                  <a:cubicBezTo>
                    <a:pt x="69" y="4"/>
                    <a:pt x="69" y="4"/>
                    <a:pt x="69" y="4"/>
                  </a:cubicBezTo>
                  <a:cubicBezTo>
                    <a:pt x="68" y="5"/>
                    <a:pt x="68" y="5"/>
                    <a:pt x="68" y="5"/>
                  </a:cubicBezTo>
                  <a:cubicBezTo>
                    <a:pt x="68" y="6"/>
                    <a:pt x="53" y="39"/>
                    <a:pt x="38" y="74"/>
                  </a:cubicBezTo>
                  <a:cubicBezTo>
                    <a:pt x="38" y="74"/>
                    <a:pt x="38" y="74"/>
                    <a:pt x="38" y="74"/>
                  </a:cubicBezTo>
                  <a:cubicBezTo>
                    <a:pt x="31" y="92"/>
                    <a:pt x="23" y="110"/>
                    <a:pt x="18" y="124"/>
                  </a:cubicBezTo>
                  <a:cubicBezTo>
                    <a:pt x="18" y="124"/>
                    <a:pt x="18" y="124"/>
                    <a:pt x="18" y="124"/>
                  </a:cubicBezTo>
                  <a:cubicBezTo>
                    <a:pt x="12" y="138"/>
                    <a:pt x="8" y="149"/>
                    <a:pt x="8" y="150"/>
                  </a:cubicBezTo>
                  <a:cubicBezTo>
                    <a:pt x="8" y="150"/>
                    <a:pt x="8" y="150"/>
                    <a:pt x="8" y="150"/>
                  </a:cubicBezTo>
                  <a:cubicBezTo>
                    <a:pt x="8" y="152"/>
                    <a:pt x="8" y="152"/>
                    <a:pt x="8" y="152"/>
                  </a:cubicBezTo>
                  <a:cubicBezTo>
                    <a:pt x="6" y="152"/>
                    <a:pt x="6" y="152"/>
                    <a:pt x="6" y="152"/>
                  </a:cubicBezTo>
                  <a:close/>
                  <a:moveTo>
                    <a:pt x="8" y="138"/>
                  </a:moveTo>
                  <a:cubicBezTo>
                    <a:pt x="10" y="133"/>
                    <a:pt x="12" y="128"/>
                    <a:pt x="14" y="123"/>
                  </a:cubicBezTo>
                  <a:cubicBezTo>
                    <a:pt x="14" y="123"/>
                    <a:pt x="14" y="123"/>
                    <a:pt x="14" y="123"/>
                  </a:cubicBezTo>
                  <a:cubicBezTo>
                    <a:pt x="16" y="119"/>
                    <a:pt x="17" y="114"/>
                    <a:pt x="19" y="110"/>
                  </a:cubicBezTo>
                  <a:cubicBezTo>
                    <a:pt x="19" y="110"/>
                    <a:pt x="19" y="110"/>
                    <a:pt x="19" y="110"/>
                  </a:cubicBezTo>
                  <a:cubicBezTo>
                    <a:pt x="15" y="121"/>
                    <a:pt x="11" y="130"/>
                    <a:pt x="8" y="138"/>
                  </a:cubicBezTo>
                  <a:close/>
                  <a:moveTo>
                    <a:pt x="35" y="73"/>
                  </a:moveTo>
                  <a:cubicBezTo>
                    <a:pt x="34" y="74"/>
                    <a:pt x="34" y="74"/>
                    <a:pt x="34" y="75"/>
                  </a:cubicBezTo>
                  <a:cubicBezTo>
                    <a:pt x="34" y="75"/>
                    <a:pt x="34" y="75"/>
                    <a:pt x="34" y="75"/>
                  </a:cubicBezTo>
                  <a:cubicBezTo>
                    <a:pt x="34" y="74"/>
                    <a:pt x="34" y="74"/>
                    <a:pt x="35" y="73"/>
                  </a:cubicBezTo>
                  <a:cubicBezTo>
                    <a:pt x="35" y="73"/>
                    <a:pt x="35" y="73"/>
                    <a:pt x="35" y="73"/>
                  </a:cubicBezTo>
                  <a:cubicBezTo>
                    <a:pt x="43" y="54"/>
                    <a:pt x="51" y="36"/>
                    <a:pt x="56" y="23"/>
                  </a:cubicBezTo>
                  <a:cubicBezTo>
                    <a:pt x="56" y="23"/>
                    <a:pt x="56" y="23"/>
                    <a:pt x="56" y="23"/>
                  </a:cubicBezTo>
                  <a:cubicBezTo>
                    <a:pt x="51" y="36"/>
                    <a:pt x="43" y="54"/>
                    <a:pt x="35"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3518"/>
            <p:cNvSpPr>
              <a:spLocks noEditPoints="1"/>
            </p:cNvSpPr>
            <p:nvPr/>
          </p:nvSpPr>
          <p:spPr bwMode="auto">
            <a:xfrm>
              <a:off x="4256089" y="654051"/>
              <a:ext cx="87313" cy="241300"/>
            </a:xfrm>
            <a:custGeom>
              <a:avLst/>
              <a:gdLst>
                <a:gd name="T0" fmla="*/ 2 w 50"/>
                <a:gd name="T1" fmla="*/ 138 h 138"/>
                <a:gd name="T2" fmla="*/ 1 w 50"/>
                <a:gd name="T3" fmla="*/ 138 h 138"/>
                <a:gd name="T4" fmla="*/ 1 w 50"/>
                <a:gd name="T5" fmla="*/ 138 h 138"/>
                <a:gd name="T6" fmla="*/ 2 w 50"/>
                <a:gd name="T7" fmla="*/ 136 h 138"/>
                <a:gd name="T8" fmla="*/ 1 w 50"/>
                <a:gd name="T9" fmla="*/ 135 h 138"/>
                <a:gd name="T10" fmla="*/ 1 w 50"/>
                <a:gd name="T11" fmla="*/ 136 h 138"/>
                <a:gd name="T12" fmla="*/ 0 w 50"/>
                <a:gd name="T13" fmla="*/ 135 h 138"/>
                <a:gd name="T14" fmla="*/ 0 w 50"/>
                <a:gd name="T15" fmla="*/ 135 h 138"/>
                <a:gd name="T16" fmla="*/ 0 w 50"/>
                <a:gd name="T17" fmla="*/ 135 h 138"/>
                <a:gd name="T18" fmla="*/ 0 w 50"/>
                <a:gd name="T19" fmla="*/ 132 h 138"/>
                <a:gd name="T20" fmla="*/ 0 w 50"/>
                <a:gd name="T21" fmla="*/ 132 h 138"/>
                <a:gd name="T22" fmla="*/ 0 w 50"/>
                <a:gd name="T23" fmla="*/ 130 h 138"/>
                <a:gd name="T24" fmla="*/ 0 w 50"/>
                <a:gd name="T25" fmla="*/ 130 h 138"/>
                <a:gd name="T26" fmla="*/ 7 w 50"/>
                <a:gd name="T27" fmla="*/ 122 h 138"/>
                <a:gd name="T28" fmla="*/ 7 w 50"/>
                <a:gd name="T29" fmla="*/ 122 h 138"/>
                <a:gd name="T30" fmla="*/ 11 w 50"/>
                <a:gd name="T31" fmla="*/ 120 h 138"/>
                <a:gd name="T32" fmla="*/ 11 w 50"/>
                <a:gd name="T33" fmla="*/ 120 h 138"/>
                <a:gd name="T34" fmla="*/ 22 w 50"/>
                <a:gd name="T35" fmla="*/ 48 h 138"/>
                <a:gd name="T36" fmla="*/ 22 w 50"/>
                <a:gd name="T37" fmla="*/ 48 h 138"/>
                <a:gd name="T38" fmla="*/ 47 w 50"/>
                <a:gd name="T39" fmla="*/ 0 h 138"/>
                <a:gd name="T40" fmla="*/ 47 w 50"/>
                <a:gd name="T41" fmla="*/ 0 h 138"/>
                <a:gd name="T42" fmla="*/ 47 w 50"/>
                <a:gd name="T43" fmla="*/ 0 h 138"/>
                <a:gd name="T44" fmla="*/ 50 w 50"/>
                <a:gd name="T45" fmla="*/ 3 h 138"/>
                <a:gd name="T46" fmla="*/ 39 w 50"/>
                <a:gd name="T47" fmla="*/ 18 h 138"/>
                <a:gd name="T48" fmla="*/ 39 w 50"/>
                <a:gd name="T49" fmla="*/ 18 h 138"/>
                <a:gd name="T50" fmla="*/ 26 w 50"/>
                <a:gd name="T51" fmla="*/ 49 h 138"/>
                <a:gd name="T52" fmla="*/ 26 w 50"/>
                <a:gd name="T53" fmla="*/ 49 h 138"/>
                <a:gd name="T54" fmla="*/ 15 w 50"/>
                <a:gd name="T55" fmla="*/ 122 h 138"/>
                <a:gd name="T56" fmla="*/ 15 w 50"/>
                <a:gd name="T57" fmla="*/ 122 h 138"/>
                <a:gd name="T58" fmla="*/ 15 w 50"/>
                <a:gd name="T59" fmla="*/ 123 h 138"/>
                <a:gd name="T60" fmla="*/ 14 w 50"/>
                <a:gd name="T61" fmla="*/ 124 h 138"/>
                <a:gd name="T62" fmla="*/ 8 w 50"/>
                <a:gd name="T63" fmla="*/ 126 h 138"/>
                <a:gd name="T64" fmla="*/ 8 w 50"/>
                <a:gd name="T65" fmla="*/ 126 h 138"/>
                <a:gd name="T66" fmla="*/ 4 w 50"/>
                <a:gd name="T67" fmla="*/ 130 h 138"/>
                <a:gd name="T68" fmla="*/ 4 w 50"/>
                <a:gd name="T69" fmla="*/ 130 h 138"/>
                <a:gd name="T70" fmla="*/ 4 w 50"/>
                <a:gd name="T71" fmla="*/ 131 h 138"/>
                <a:gd name="T72" fmla="*/ 4 w 50"/>
                <a:gd name="T73" fmla="*/ 131 h 138"/>
                <a:gd name="T74" fmla="*/ 4 w 50"/>
                <a:gd name="T75" fmla="*/ 135 h 138"/>
                <a:gd name="T76" fmla="*/ 4 w 50"/>
                <a:gd name="T77" fmla="*/ 135 h 138"/>
                <a:gd name="T78" fmla="*/ 4 w 50"/>
                <a:gd name="T79" fmla="*/ 137 h 138"/>
                <a:gd name="T80" fmla="*/ 4 w 50"/>
                <a:gd name="T81" fmla="*/ 137 h 138"/>
                <a:gd name="T82" fmla="*/ 2 w 50"/>
                <a:gd name="T83" fmla="*/ 138 h 138"/>
                <a:gd name="T84" fmla="*/ 2 w 50"/>
                <a:gd name="T85" fmla="*/ 138 h 138"/>
                <a:gd name="T86" fmla="*/ 2 w 50"/>
                <a:gd name="T87" fmla="*/ 138 h 138"/>
                <a:gd name="T88" fmla="*/ 2 w 50"/>
                <a:gd name="T89" fmla="*/ 136 h 138"/>
                <a:gd name="T90" fmla="*/ 2 w 50"/>
                <a:gd name="T91" fmla="*/ 134 h 138"/>
                <a:gd name="T92" fmla="*/ 2 w 50"/>
                <a:gd name="T93" fmla="*/ 13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0" h="138">
                  <a:moveTo>
                    <a:pt x="2" y="138"/>
                  </a:moveTo>
                  <a:cubicBezTo>
                    <a:pt x="1" y="138"/>
                    <a:pt x="1" y="138"/>
                    <a:pt x="1" y="138"/>
                  </a:cubicBezTo>
                  <a:cubicBezTo>
                    <a:pt x="1" y="138"/>
                    <a:pt x="1" y="138"/>
                    <a:pt x="1" y="138"/>
                  </a:cubicBezTo>
                  <a:cubicBezTo>
                    <a:pt x="2" y="136"/>
                    <a:pt x="2" y="136"/>
                    <a:pt x="2" y="136"/>
                  </a:cubicBezTo>
                  <a:cubicBezTo>
                    <a:pt x="1" y="135"/>
                    <a:pt x="1" y="135"/>
                    <a:pt x="1" y="135"/>
                  </a:cubicBezTo>
                  <a:cubicBezTo>
                    <a:pt x="1" y="136"/>
                    <a:pt x="1" y="136"/>
                    <a:pt x="1" y="136"/>
                  </a:cubicBezTo>
                  <a:cubicBezTo>
                    <a:pt x="0" y="135"/>
                    <a:pt x="0" y="135"/>
                    <a:pt x="0" y="135"/>
                  </a:cubicBezTo>
                  <a:cubicBezTo>
                    <a:pt x="0" y="135"/>
                    <a:pt x="0" y="135"/>
                    <a:pt x="0" y="135"/>
                  </a:cubicBezTo>
                  <a:cubicBezTo>
                    <a:pt x="0" y="135"/>
                    <a:pt x="0" y="135"/>
                    <a:pt x="0" y="135"/>
                  </a:cubicBezTo>
                  <a:cubicBezTo>
                    <a:pt x="0" y="135"/>
                    <a:pt x="0" y="133"/>
                    <a:pt x="0" y="132"/>
                  </a:cubicBezTo>
                  <a:cubicBezTo>
                    <a:pt x="0" y="132"/>
                    <a:pt x="0" y="132"/>
                    <a:pt x="0" y="132"/>
                  </a:cubicBezTo>
                  <a:cubicBezTo>
                    <a:pt x="0" y="131"/>
                    <a:pt x="0" y="131"/>
                    <a:pt x="0" y="130"/>
                  </a:cubicBezTo>
                  <a:cubicBezTo>
                    <a:pt x="0" y="130"/>
                    <a:pt x="0" y="130"/>
                    <a:pt x="0" y="130"/>
                  </a:cubicBezTo>
                  <a:cubicBezTo>
                    <a:pt x="0" y="126"/>
                    <a:pt x="4" y="124"/>
                    <a:pt x="7" y="122"/>
                  </a:cubicBezTo>
                  <a:cubicBezTo>
                    <a:pt x="7" y="122"/>
                    <a:pt x="7" y="122"/>
                    <a:pt x="7" y="122"/>
                  </a:cubicBezTo>
                  <a:cubicBezTo>
                    <a:pt x="8" y="121"/>
                    <a:pt x="10" y="121"/>
                    <a:pt x="11" y="120"/>
                  </a:cubicBezTo>
                  <a:cubicBezTo>
                    <a:pt x="11" y="120"/>
                    <a:pt x="11" y="120"/>
                    <a:pt x="11" y="120"/>
                  </a:cubicBezTo>
                  <a:cubicBezTo>
                    <a:pt x="13" y="112"/>
                    <a:pt x="19" y="68"/>
                    <a:pt x="22" y="48"/>
                  </a:cubicBezTo>
                  <a:cubicBezTo>
                    <a:pt x="22" y="48"/>
                    <a:pt x="22" y="48"/>
                    <a:pt x="22" y="48"/>
                  </a:cubicBezTo>
                  <a:cubicBezTo>
                    <a:pt x="25" y="25"/>
                    <a:pt x="47" y="0"/>
                    <a:pt x="47" y="0"/>
                  </a:cubicBezTo>
                  <a:cubicBezTo>
                    <a:pt x="47" y="0"/>
                    <a:pt x="47" y="0"/>
                    <a:pt x="47" y="0"/>
                  </a:cubicBezTo>
                  <a:cubicBezTo>
                    <a:pt x="47" y="0"/>
                    <a:pt x="47" y="0"/>
                    <a:pt x="47" y="0"/>
                  </a:cubicBezTo>
                  <a:cubicBezTo>
                    <a:pt x="50" y="3"/>
                    <a:pt x="50" y="3"/>
                    <a:pt x="50" y="3"/>
                  </a:cubicBezTo>
                  <a:cubicBezTo>
                    <a:pt x="50" y="3"/>
                    <a:pt x="44" y="9"/>
                    <a:pt x="39" y="18"/>
                  </a:cubicBezTo>
                  <a:cubicBezTo>
                    <a:pt x="39" y="18"/>
                    <a:pt x="39" y="18"/>
                    <a:pt x="39" y="18"/>
                  </a:cubicBezTo>
                  <a:cubicBezTo>
                    <a:pt x="33" y="27"/>
                    <a:pt x="28" y="38"/>
                    <a:pt x="26" y="49"/>
                  </a:cubicBezTo>
                  <a:cubicBezTo>
                    <a:pt x="26" y="49"/>
                    <a:pt x="26" y="49"/>
                    <a:pt x="26" y="49"/>
                  </a:cubicBezTo>
                  <a:cubicBezTo>
                    <a:pt x="23" y="71"/>
                    <a:pt x="15" y="122"/>
                    <a:pt x="15" y="122"/>
                  </a:cubicBezTo>
                  <a:cubicBezTo>
                    <a:pt x="15" y="122"/>
                    <a:pt x="15" y="122"/>
                    <a:pt x="15" y="122"/>
                  </a:cubicBezTo>
                  <a:cubicBezTo>
                    <a:pt x="15" y="123"/>
                    <a:pt x="15" y="123"/>
                    <a:pt x="15" y="123"/>
                  </a:cubicBezTo>
                  <a:cubicBezTo>
                    <a:pt x="14" y="124"/>
                    <a:pt x="14" y="124"/>
                    <a:pt x="14" y="124"/>
                  </a:cubicBezTo>
                  <a:cubicBezTo>
                    <a:pt x="14" y="124"/>
                    <a:pt x="11" y="125"/>
                    <a:pt x="8" y="126"/>
                  </a:cubicBezTo>
                  <a:cubicBezTo>
                    <a:pt x="8" y="126"/>
                    <a:pt x="8" y="126"/>
                    <a:pt x="8" y="126"/>
                  </a:cubicBezTo>
                  <a:cubicBezTo>
                    <a:pt x="6" y="127"/>
                    <a:pt x="4" y="129"/>
                    <a:pt x="4" y="130"/>
                  </a:cubicBezTo>
                  <a:cubicBezTo>
                    <a:pt x="4" y="130"/>
                    <a:pt x="4" y="130"/>
                    <a:pt x="4" y="130"/>
                  </a:cubicBezTo>
                  <a:cubicBezTo>
                    <a:pt x="4" y="130"/>
                    <a:pt x="4" y="131"/>
                    <a:pt x="4" y="131"/>
                  </a:cubicBezTo>
                  <a:cubicBezTo>
                    <a:pt x="4" y="131"/>
                    <a:pt x="4" y="131"/>
                    <a:pt x="4" y="131"/>
                  </a:cubicBezTo>
                  <a:cubicBezTo>
                    <a:pt x="4" y="133"/>
                    <a:pt x="4" y="134"/>
                    <a:pt x="4" y="135"/>
                  </a:cubicBezTo>
                  <a:cubicBezTo>
                    <a:pt x="4" y="135"/>
                    <a:pt x="4" y="135"/>
                    <a:pt x="4" y="135"/>
                  </a:cubicBezTo>
                  <a:cubicBezTo>
                    <a:pt x="4" y="136"/>
                    <a:pt x="4" y="136"/>
                    <a:pt x="4" y="137"/>
                  </a:cubicBezTo>
                  <a:cubicBezTo>
                    <a:pt x="4" y="137"/>
                    <a:pt x="4" y="137"/>
                    <a:pt x="4" y="137"/>
                  </a:cubicBezTo>
                  <a:cubicBezTo>
                    <a:pt x="4" y="138"/>
                    <a:pt x="3" y="138"/>
                    <a:pt x="2" y="138"/>
                  </a:cubicBezTo>
                  <a:cubicBezTo>
                    <a:pt x="2" y="138"/>
                    <a:pt x="2" y="138"/>
                    <a:pt x="2" y="138"/>
                  </a:cubicBezTo>
                  <a:cubicBezTo>
                    <a:pt x="2" y="138"/>
                    <a:pt x="2" y="138"/>
                    <a:pt x="2" y="138"/>
                  </a:cubicBezTo>
                  <a:close/>
                  <a:moveTo>
                    <a:pt x="2" y="136"/>
                  </a:moveTo>
                  <a:cubicBezTo>
                    <a:pt x="2" y="134"/>
                    <a:pt x="2" y="134"/>
                    <a:pt x="2" y="134"/>
                  </a:cubicBezTo>
                  <a:cubicBezTo>
                    <a:pt x="2" y="136"/>
                    <a:pt x="2" y="136"/>
                    <a:pt x="2" y="1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3519"/>
            <p:cNvSpPr>
              <a:spLocks noEditPoints="1"/>
            </p:cNvSpPr>
            <p:nvPr/>
          </p:nvSpPr>
          <p:spPr bwMode="auto">
            <a:xfrm>
              <a:off x="4252914" y="650876"/>
              <a:ext cx="93663" cy="247650"/>
            </a:xfrm>
            <a:custGeom>
              <a:avLst/>
              <a:gdLst>
                <a:gd name="T0" fmla="*/ 4 w 54"/>
                <a:gd name="T1" fmla="*/ 142 h 142"/>
                <a:gd name="T2" fmla="*/ 2 w 54"/>
                <a:gd name="T3" fmla="*/ 142 h 142"/>
                <a:gd name="T4" fmla="*/ 1 w 54"/>
                <a:gd name="T5" fmla="*/ 139 h 142"/>
                <a:gd name="T6" fmla="*/ 0 w 54"/>
                <a:gd name="T7" fmla="*/ 137 h 142"/>
                <a:gd name="T8" fmla="*/ 0 w 54"/>
                <a:gd name="T9" fmla="*/ 134 h 142"/>
                <a:gd name="T10" fmla="*/ 8 w 54"/>
                <a:gd name="T11" fmla="*/ 122 h 142"/>
                <a:gd name="T12" fmla="*/ 12 w 54"/>
                <a:gd name="T13" fmla="*/ 121 h 142"/>
                <a:gd name="T14" fmla="*/ 47 w 54"/>
                <a:gd name="T15" fmla="*/ 1 h 142"/>
                <a:gd name="T16" fmla="*/ 49 w 54"/>
                <a:gd name="T17" fmla="*/ 0 h 142"/>
                <a:gd name="T18" fmla="*/ 54 w 54"/>
                <a:gd name="T19" fmla="*/ 5 h 142"/>
                <a:gd name="T20" fmla="*/ 53 w 54"/>
                <a:gd name="T21" fmla="*/ 6 h 142"/>
                <a:gd name="T22" fmla="*/ 53 w 54"/>
                <a:gd name="T23" fmla="*/ 6 h 142"/>
                <a:gd name="T24" fmla="*/ 53 w 54"/>
                <a:gd name="T25" fmla="*/ 6 h 142"/>
                <a:gd name="T26" fmla="*/ 52 w 54"/>
                <a:gd name="T27" fmla="*/ 7 h 142"/>
                <a:gd name="T28" fmla="*/ 50 w 54"/>
                <a:gd name="T29" fmla="*/ 10 h 142"/>
                <a:gd name="T30" fmla="*/ 30 w 54"/>
                <a:gd name="T31" fmla="*/ 51 h 142"/>
                <a:gd name="T32" fmla="*/ 19 w 54"/>
                <a:gd name="T33" fmla="*/ 125 h 142"/>
                <a:gd name="T34" fmla="*/ 17 w 54"/>
                <a:gd name="T35" fmla="*/ 127 h 142"/>
                <a:gd name="T36" fmla="*/ 16 w 54"/>
                <a:gd name="T37" fmla="*/ 128 h 142"/>
                <a:gd name="T38" fmla="*/ 16 w 54"/>
                <a:gd name="T39" fmla="*/ 128 h 142"/>
                <a:gd name="T40" fmla="*/ 15 w 54"/>
                <a:gd name="T41" fmla="*/ 128 h 142"/>
                <a:gd name="T42" fmla="*/ 8 w 54"/>
                <a:gd name="T43" fmla="*/ 132 h 142"/>
                <a:gd name="T44" fmla="*/ 8 w 54"/>
                <a:gd name="T45" fmla="*/ 132 h 142"/>
                <a:gd name="T46" fmla="*/ 8 w 54"/>
                <a:gd name="T47" fmla="*/ 137 h 142"/>
                <a:gd name="T48" fmla="*/ 10 w 54"/>
                <a:gd name="T49" fmla="*/ 141 h 142"/>
                <a:gd name="T50" fmla="*/ 4 w 54"/>
                <a:gd name="T51" fmla="*/ 142 h 142"/>
                <a:gd name="T52" fmla="*/ 4 w 54"/>
                <a:gd name="T53" fmla="*/ 133 h 142"/>
                <a:gd name="T54" fmla="*/ 4 w 54"/>
                <a:gd name="T55" fmla="*/ 133 h 142"/>
                <a:gd name="T56" fmla="*/ 4 w 54"/>
                <a:gd name="T57" fmla="*/ 133 h 142"/>
                <a:gd name="T58" fmla="*/ 4 w 54"/>
                <a:gd name="T59" fmla="*/ 136 h 142"/>
                <a:gd name="T60" fmla="*/ 5 w 54"/>
                <a:gd name="T61" fmla="*/ 129 h 142"/>
                <a:gd name="T62" fmla="*/ 9 w 54"/>
                <a:gd name="T63" fmla="*/ 126 h 142"/>
                <a:gd name="T64" fmla="*/ 9 w 54"/>
                <a:gd name="T65" fmla="*/ 126 h 142"/>
                <a:gd name="T66" fmla="*/ 14 w 54"/>
                <a:gd name="T67" fmla="*/ 124 h 142"/>
                <a:gd name="T68" fmla="*/ 15 w 54"/>
                <a:gd name="T69" fmla="*/ 124 h 142"/>
                <a:gd name="T70" fmla="*/ 15 w 54"/>
                <a:gd name="T71" fmla="*/ 124 h 142"/>
                <a:gd name="T72" fmla="*/ 15 w 54"/>
                <a:gd name="T73" fmla="*/ 124 h 142"/>
                <a:gd name="T74" fmla="*/ 15 w 54"/>
                <a:gd name="T75" fmla="*/ 123 h 142"/>
                <a:gd name="T76" fmla="*/ 15 w 54"/>
                <a:gd name="T77" fmla="*/ 123 h 142"/>
                <a:gd name="T78" fmla="*/ 16 w 54"/>
                <a:gd name="T79" fmla="*/ 120 h 142"/>
                <a:gd name="T80" fmla="*/ 26 w 54"/>
                <a:gd name="T81" fmla="*/ 51 h 142"/>
                <a:gd name="T82" fmla="*/ 16 w 54"/>
                <a:gd name="T83" fmla="*/ 116 h 142"/>
                <a:gd name="T84" fmla="*/ 20 w 54"/>
                <a:gd name="T85" fmla="*/ 95 h 142"/>
                <a:gd name="T86" fmla="*/ 27 w 54"/>
                <a:gd name="T87" fmla="*/ 47 h 142"/>
                <a:gd name="T88" fmla="*/ 39 w 54"/>
                <a:gd name="T89" fmla="*/ 19 h 142"/>
                <a:gd name="T90" fmla="*/ 39 w 54"/>
                <a:gd name="T91" fmla="*/ 19 h 142"/>
                <a:gd name="T92" fmla="*/ 46 w 54"/>
                <a:gd name="T93" fmla="*/ 9 h 142"/>
                <a:gd name="T94" fmla="*/ 49 w 54"/>
                <a:gd name="T95" fmla="*/ 5 h 142"/>
                <a:gd name="T96" fmla="*/ 49 w 54"/>
                <a:gd name="T97" fmla="*/ 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4" h="142">
                  <a:moveTo>
                    <a:pt x="4" y="142"/>
                  </a:moveTo>
                  <a:cubicBezTo>
                    <a:pt x="4" y="142"/>
                    <a:pt x="4" y="142"/>
                    <a:pt x="4" y="142"/>
                  </a:cubicBezTo>
                  <a:cubicBezTo>
                    <a:pt x="4" y="142"/>
                    <a:pt x="4" y="142"/>
                    <a:pt x="4" y="142"/>
                  </a:cubicBezTo>
                  <a:cubicBezTo>
                    <a:pt x="3" y="142"/>
                    <a:pt x="3" y="142"/>
                    <a:pt x="2" y="142"/>
                  </a:cubicBezTo>
                  <a:cubicBezTo>
                    <a:pt x="2" y="142"/>
                    <a:pt x="2" y="142"/>
                    <a:pt x="2" y="142"/>
                  </a:cubicBezTo>
                  <a:cubicBezTo>
                    <a:pt x="2" y="142"/>
                    <a:pt x="2" y="142"/>
                    <a:pt x="2" y="142"/>
                  </a:cubicBezTo>
                  <a:cubicBezTo>
                    <a:pt x="2" y="142"/>
                    <a:pt x="2" y="142"/>
                    <a:pt x="2" y="142"/>
                  </a:cubicBezTo>
                  <a:cubicBezTo>
                    <a:pt x="0" y="141"/>
                    <a:pt x="0" y="141"/>
                    <a:pt x="0" y="141"/>
                  </a:cubicBezTo>
                  <a:cubicBezTo>
                    <a:pt x="1" y="139"/>
                    <a:pt x="1" y="139"/>
                    <a:pt x="1" y="139"/>
                  </a:cubicBezTo>
                  <a:cubicBezTo>
                    <a:pt x="0" y="139"/>
                    <a:pt x="0" y="139"/>
                    <a:pt x="0" y="139"/>
                  </a:cubicBezTo>
                  <a:cubicBezTo>
                    <a:pt x="0" y="137"/>
                    <a:pt x="0" y="137"/>
                    <a:pt x="0" y="137"/>
                  </a:cubicBezTo>
                  <a:cubicBezTo>
                    <a:pt x="0" y="137"/>
                    <a:pt x="0" y="137"/>
                    <a:pt x="0" y="137"/>
                  </a:cubicBezTo>
                  <a:cubicBezTo>
                    <a:pt x="0" y="137"/>
                    <a:pt x="0" y="137"/>
                    <a:pt x="0" y="137"/>
                  </a:cubicBezTo>
                  <a:cubicBezTo>
                    <a:pt x="0" y="137"/>
                    <a:pt x="0" y="136"/>
                    <a:pt x="0" y="134"/>
                  </a:cubicBezTo>
                  <a:cubicBezTo>
                    <a:pt x="0" y="134"/>
                    <a:pt x="0" y="134"/>
                    <a:pt x="0" y="134"/>
                  </a:cubicBezTo>
                  <a:cubicBezTo>
                    <a:pt x="0" y="134"/>
                    <a:pt x="0" y="133"/>
                    <a:pt x="0" y="132"/>
                  </a:cubicBezTo>
                  <a:cubicBezTo>
                    <a:pt x="0" y="132"/>
                    <a:pt x="0" y="132"/>
                    <a:pt x="0" y="132"/>
                  </a:cubicBezTo>
                  <a:cubicBezTo>
                    <a:pt x="0" y="127"/>
                    <a:pt x="5" y="124"/>
                    <a:pt x="8" y="122"/>
                  </a:cubicBezTo>
                  <a:cubicBezTo>
                    <a:pt x="8" y="122"/>
                    <a:pt x="8" y="122"/>
                    <a:pt x="8" y="122"/>
                  </a:cubicBezTo>
                  <a:cubicBezTo>
                    <a:pt x="9" y="122"/>
                    <a:pt x="10" y="121"/>
                    <a:pt x="12" y="121"/>
                  </a:cubicBezTo>
                  <a:cubicBezTo>
                    <a:pt x="12" y="121"/>
                    <a:pt x="12" y="121"/>
                    <a:pt x="12" y="121"/>
                  </a:cubicBezTo>
                  <a:cubicBezTo>
                    <a:pt x="13" y="110"/>
                    <a:pt x="20" y="69"/>
                    <a:pt x="22" y="50"/>
                  </a:cubicBezTo>
                  <a:cubicBezTo>
                    <a:pt x="22" y="50"/>
                    <a:pt x="22" y="50"/>
                    <a:pt x="22" y="50"/>
                  </a:cubicBezTo>
                  <a:cubicBezTo>
                    <a:pt x="25" y="27"/>
                    <a:pt x="45" y="4"/>
                    <a:pt x="47" y="1"/>
                  </a:cubicBezTo>
                  <a:cubicBezTo>
                    <a:pt x="47" y="1"/>
                    <a:pt x="47" y="1"/>
                    <a:pt x="47" y="1"/>
                  </a:cubicBezTo>
                  <a:cubicBezTo>
                    <a:pt x="47" y="0"/>
                    <a:pt x="47" y="0"/>
                    <a:pt x="47" y="0"/>
                  </a:cubicBezTo>
                  <a:cubicBezTo>
                    <a:pt x="49" y="0"/>
                    <a:pt x="49" y="0"/>
                    <a:pt x="49" y="0"/>
                  </a:cubicBezTo>
                  <a:cubicBezTo>
                    <a:pt x="49" y="0"/>
                    <a:pt x="49" y="0"/>
                    <a:pt x="49" y="0"/>
                  </a:cubicBezTo>
                  <a:cubicBezTo>
                    <a:pt x="54" y="4"/>
                    <a:pt x="54" y="4"/>
                    <a:pt x="54" y="4"/>
                  </a:cubicBezTo>
                  <a:cubicBezTo>
                    <a:pt x="54" y="5"/>
                    <a:pt x="54" y="5"/>
                    <a:pt x="54" y="5"/>
                  </a:cubicBezTo>
                  <a:cubicBezTo>
                    <a:pt x="54" y="6"/>
                    <a:pt x="53" y="6"/>
                    <a:pt x="53" y="6"/>
                  </a:cubicBezTo>
                  <a:cubicBezTo>
                    <a:pt x="53" y="6"/>
                    <a:pt x="53" y="6"/>
                    <a:pt x="53" y="6"/>
                  </a:cubicBezTo>
                  <a:cubicBezTo>
                    <a:pt x="53" y="6"/>
                    <a:pt x="53" y="6"/>
                    <a:pt x="53" y="6"/>
                  </a:cubicBezTo>
                  <a:cubicBezTo>
                    <a:pt x="53" y="6"/>
                    <a:pt x="53" y="6"/>
                    <a:pt x="53" y="6"/>
                  </a:cubicBezTo>
                  <a:cubicBezTo>
                    <a:pt x="53" y="6"/>
                    <a:pt x="53" y="6"/>
                    <a:pt x="53" y="6"/>
                  </a:cubicBezTo>
                  <a:cubicBezTo>
                    <a:pt x="53" y="6"/>
                    <a:pt x="53" y="6"/>
                    <a:pt x="53" y="6"/>
                  </a:cubicBezTo>
                  <a:cubicBezTo>
                    <a:pt x="53" y="6"/>
                    <a:pt x="53" y="6"/>
                    <a:pt x="53" y="6"/>
                  </a:cubicBezTo>
                  <a:cubicBezTo>
                    <a:pt x="53" y="6"/>
                    <a:pt x="53" y="6"/>
                    <a:pt x="53" y="6"/>
                  </a:cubicBezTo>
                  <a:cubicBezTo>
                    <a:pt x="53" y="6"/>
                    <a:pt x="53" y="6"/>
                    <a:pt x="53" y="6"/>
                  </a:cubicBezTo>
                  <a:cubicBezTo>
                    <a:pt x="53" y="6"/>
                    <a:pt x="53" y="6"/>
                    <a:pt x="53" y="6"/>
                  </a:cubicBezTo>
                  <a:cubicBezTo>
                    <a:pt x="53" y="6"/>
                    <a:pt x="53" y="6"/>
                    <a:pt x="53" y="6"/>
                  </a:cubicBezTo>
                  <a:cubicBezTo>
                    <a:pt x="53" y="7"/>
                    <a:pt x="53" y="7"/>
                    <a:pt x="52" y="7"/>
                  </a:cubicBezTo>
                  <a:cubicBezTo>
                    <a:pt x="52" y="7"/>
                    <a:pt x="52" y="7"/>
                    <a:pt x="52" y="7"/>
                  </a:cubicBezTo>
                  <a:cubicBezTo>
                    <a:pt x="52" y="8"/>
                    <a:pt x="51" y="9"/>
                    <a:pt x="50" y="10"/>
                  </a:cubicBezTo>
                  <a:cubicBezTo>
                    <a:pt x="50" y="10"/>
                    <a:pt x="50" y="10"/>
                    <a:pt x="50" y="10"/>
                  </a:cubicBezTo>
                  <a:cubicBezTo>
                    <a:pt x="48" y="13"/>
                    <a:pt x="45" y="17"/>
                    <a:pt x="43" y="21"/>
                  </a:cubicBezTo>
                  <a:cubicBezTo>
                    <a:pt x="43" y="21"/>
                    <a:pt x="43" y="21"/>
                    <a:pt x="43" y="21"/>
                  </a:cubicBezTo>
                  <a:cubicBezTo>
                    <a:pt x="37" y="30"/>
                    <a:pt x="31" y="41"/>
                    <a:pt x="30" y="51"/>
                  </a:cubicBezTo>
                  <a:cubicBezTo>
                    <a:pt x="30" y="51"/>
                    <a:pt x="30" y="51"/>
                    <a:pt x="30" y="51"/>
                  </a:cubicBezTo>
                  <a:cubicBezTo>
                    <a:pt x="27" y="73"/>
                    <a:pt x="20" y="121"/>
                    <a:pt x="19" y="125"/>
                  </a:cubicBezTo>
                  <a:cubicBezTo>
                    <a:pt x="19" y="125"/>
                    <a:pt x="19" y="125"/>
                    <a:pt x="19" y="125"/>
                  </a:cubicBezTo>
                  <a:cubicBezTo>
                    <a:pt x="19" y="125"/>
                    <a:pt x="19" y="125"/>
                    <a:pt x="19" y="125"/>
                  </a:cubicBezTo>
                  <a:cubicBezTo>
                    <a:pt x="19" y="127"/>
                    <a:pt x="19" y="127"/>
                    <a:pt x="19" y="127"/>
                  </a:cubicBezTo>
                  <a:cubicBezTo>
                    <a:pt x="17" y="127"/>
                    <a:pt x="17" y="127"/>
                    <a:pt x="17" y="127"/>
                  </a:cubicBezTo>
                  <a:cubicBezTo>
                    <a:pt x="16" y="128"/>
                    <a:pt x="16" y="128"/>
                    <a:pt x="16" y="128"/>
                  </a:cubicBezTo>
                  <a:cubicBezTo>
                    <a:pt x="16" y="128"/>
                    <a:pt x="16" y="128"/>
                    <a:pt x="16" y="128"/>
                  </a:cubicBezTo>
                  <a:cubicBezTo>
                    <a:pt x="16" y="128"/>
                    <a:pt x="16" y="128"/>
                    <a:pt x="16" y="128"/>
                  </a:cubicBezTo>
                  <a:cubicBezTo>
                    <a:pt x="16" y="128"/>
                    <a:pt x="16" y="128"/>
                    <a:pt x="16" y="128"/>
                  </a:cubicBezTo>
                  <a:cubicBezTo>
                    <a:pt x="16" y="128"/>
                    <a:pt x="16" y="128"/>
                    <a:pt x="16" y="128"/>
                  </a:cubicBezTo>
                  <a:cubicBezTo>
                    <a:pt x="16" y="128"/>
                    <a:pt x="16" y="128"/>
                    <a:pt x="16" y="128"/>
                  </a:cubicBezTo>
                  <a:cubicBezTo>
                    <a:pt x="16" y="128"/>
                    <a:pt x="16" y="128"/>
                    <a:pt x="16" y="128"/>
                  </a:cubicBezTo>
                  <a:cubicBezTo>
                    <a:pt x="15" y="128"/>
                    <a:pt x="15" y="128"/>
                    <a:pt x="15" y="128"/>
                  </a:cubicBezTo>
                  <a:cubicBezTo>
                    <a:pt x="15" y="128"/>
                    <a:pt x="15" y="128"/>
                    <a:pt x="15" y="128"/>
                  </a:cubicBezTo>
                  <a:cubicBezTo>
                    <a:pt x="14" y="129"/>
                    <a:pt x="12" y="129"/>
                    <a:pt x="11" y="130"/>
                  </a:cubicBezTo>
                  <a:cubicBezTo>
                    <a:pt x="11" y="130"/>
                    <a:pt x="11" y="130"/>
                    <a:pt x="11" y="130"/>
                  </a:cubicBezTo>
                  <a:cubicBezTo>
                    <a:pt x="9" y="130"/>
                    <a:pt x="8" y="132"/>
                    <a:pt x="8" y="132"/>
                  </a:cubicBezTo>
                  <a:cubicBezTo>
                    <a:pt x="8" y="132"/>
                    <a:pt x="8" y="132"/>
                    <a:pt x="8" y="132"/>
                  </a:cubicBezTo>
                  <a:cubicBezTo>
                    <a:pt x="8" y="132"/>
                    <a:pt x="8" y="132"/>
                    <a:pt x="8" y="132"/>
                  </a:cubicBezTo>
                  <a:cubicBezTo>
                    <a:pt x="8" y="132"/>
                    <a:pt x="8" y="132"/>
                    <a:pt x="8" y="132"/>
                  </a:cubicBezTo>
                  <a:cubicBezTo>
                    <a:pt x="8" y="132"/>
                    <a:pt x="8" y="132"/>
                    <a:pt x="8" y="132"/>
                  </a:cubicBezTo>
                  <a:cubicBezTo>
                    <a:pt x="8" y="134"/>
                    <a:pt x="8" y="136"/>
                    <a:pt x="8" y="137"/>
                  </a:cubicBezTo>
                  <a:cubicBezTo>
                    <a:pt x="8" y="137"/>
                    <a:pt x="8" y="137"/>
                    <a:pt x="8" y="137"/>
                  </a:cubicBezTo>
                  <a:cubicBezTo>
                    <a:pt x="8" y="138"/>
                    <a:pt x="8" y="138"/>
                    <a:pt x="8" y="139"/>
                  </a:cubicBezTo>
                  <a:cubicBezTo>
                    <a:pt x="8" y="139"/>
                    <a:pt x="8" y="139"/>
                    <a:pt x="8" y="139"/>
                  </a:cubicBezTo>
                  <a:cubicBezTo>
                    <a:pt x="10" y="141"/>
                    <a:pt x="10" y="141"/>
                    <a:pt x="10" y="141"/>
                  </a:cubicBezTo>
                  <a:cubicBezTo>
                    <a:pt x="8" y="140"/>
                    <a:pt x="8" y="140"/>
                    <a:pt x="8" y="140"/>
                  </a:cubicBezTo>
                  <a:cubicBezTo>
                    <a:pt x="7" y="142"/>
                    <a:pt x="6" y="142"/>
                    <a:pt x="4" y="142"/>
                  </a:cubicBezTo>
                  <a:cubicBezTo>
                    <a:pt x="4" y="142"/>
                    <a:pt x="4" y="142"/>
                    <a:pt x="4" y="142"/>
                  </a:cubicBezTo>
                  <a:cubicBezTo>
                    <a:pt x="4" y="142"/>
                    <a:pt x="4" y="142"/>
                    <a:pt x="4" y="142"/>
                  </a:cubicBezTo>
                  <a:close/>
                  <a:moveTo>
                    <a:pt x="4" y="136"/>
                  </a:moveTo>
                  <a:cubicBezTo>
                    <a:pt x="4" y="135"/>
                    <a:pt x="4" y="134"/>
                    <a:pt x="4" y="133"/>
                  </a:cubicBezTo>
                  <a:cubicBezTo>
                    <a:pt x="4" y="133"/>
                    <a:pt x="4" y="133"/>
                    <a:pt x="4" y="133"/>
                  </a:cubicBezTo>
                  <a:cubicBezTo>
                    <a:pt x="4" y="133"/>
                    <a:pt x="4" y="133"/>
                    <a:pt x="4" y="133"/>
                  </a:cubicBezTo>
                  <a:cubicBezTo>
                    <a:pt x="4" y="133"/>
                    <a:pt x="4" y="133"/>
                    <a:pt x="4" y="133"/>
                  </a:cubicBezTo>
                  <a:cubicBezTo>
                    <a:pt x="4" y="133"/>
                    <a:pt x="4" y="133"/>
                    <a:pt x="4" y="133"/>
                  </a:cubicBezTo>
                  <a:cubicBezTo>
                    <a:pt x="4" y="133"/>
                    <a:pt x="4" y="133"/>
                    <a:pt x="4" y="133"/>
                  </a:cubicBezTo>
                  <a:cubicBezTo>
                    <a:pt x="4" y="133"/>
                    <a:pt x="4" y="133"/>
                    <a:pt x="4" y="133"/>
                  </a:cubicBezTo>
                  <a:cubicBezTo>
                    <a:pt x="4" y="133"/>
                    <a:pt x="4" y="133"/>
                    <a:pt x="4" y="133"/>
                  </a:cubicBezTo>
                  <a:cubicBezTo>
                    <a:pt x="4" y="134"/>
                    <a:pt x="4" y="135"/>
                    <a:pt x="4" y="136"/>
                  </a:cubicBezTo>
                  <a:cubicBezTo>
                    <a:pt x="4" y="136"/>
                    <a:pt x="4" y="136"/>
                    <a:pt x="4" y="136"/>
                  </a:cubicBezTo>
                  <a:cubicBezTo>
                    <a:pt x="4" y="136"/>
                    <a:pt x="4" y="136"/>
                    <a:pt x="4" y="136"/>
                  </a:cubicBezTo>
                  <a:close/>
                  <a:moveTo>
                    <a:pt x="4" y="132"/>
                  </a:moveTo>
                  <a:cubicBezTo>
                    <a:pt x="4" y="131"/>
                    <a:pt x="4" y="130"/>
                    <a:pt x="5" y="129"/>
                  </a:cubicBezTo>
                  <a:cubicBezTo>
                    <a:pt x="5" y="129"/>
                    <a:pt x="5" y="129"/>
                    <a:pt x="5" y="129"/>
                  </a:cubicBezTo>
                  <a:cubicBezTo>
                    <a:pt x="4" y="130"/>
                    <a:pt x="4" y="131"/>
                    <a:pt x="4" y="132"/>
                  </a:cubicBezTo>
                  <a:close/>
                  <a:moveTo>
                    <a:pt x="9" y="126"/>
                  </a:moveTo>
                  <a:cubicBezTo>
                    <a:pt x="8" y="127"/>
                    <a:pt x="7" y="127"/>
                    <a:pt x="6" y="128"/>
                  </a:cubicBezTo>
                  <a:cubicBezTo>
                    <a:pt x="6" y="128"/>
                    <a:pt x="6" y="128"/>
                    <a:pt x="6" y="128"/>
                  </a:cubicBezTo>
                  <a:cubicBezTo>
                    <a:pt x="7" y="127"/>
                    <a:pt x="8" y="127"/>
                    <a:pt x="9" y="126"/>
                  </a:cubicBezTo>
                  <a:cubicBezTo>
                    <a:pt x="9" y="126"/>
                    <a:pt x="9" y="126"/>
                    <a:pt x="9" y="126"/>
                  </a:cubicBezTo>
                  <a:cubicBezTo>
                    <a:pt x="11" y="125"/>
                    <a:pt x="13" y="125"/>
                    <a:pt x="14" y="124"/>
                  </a:cubicBezTo>
                  <a:cubicBezTo>
                    <a:pt x="14" y="124"/>
                    <a:pt x="14" y="124"/>
                    <a:pt x="14" y="124"/>
                  </a:cubicBezTo>
                  <a:cubicBezTo>
                    <a:pt x="14" y="124"/>
                    <a:pt x="14" y="124"/>
                    <a:pt x="14" y="124"/>
                  </a:cubicBezTo>
                  <a:cubicBezTo>
                    <a:pt x="13" y="125"/>
                    <a:pt x="11" y="125"/>
                    <a:pt x="9" y="126"/>
                  </a:cubicBezTo>
                  <a:close/>
                  <a:moveTo>
                    <a:pt x="15" y="124"/>
                  </a:moveTo>
                  <a:cubicBezTo>
                    <a:pt x="15" y="124"/>
                    <a:pt x="15" y="124"/>
                    <a:pt x="15" y="124"/>
                  </a:cubicBezTo>
                  <a:cubicBezTo>
                    <a:pt x="15" y="124"/>
                    <a:pt x="15" y="124"/>
                    <a:pt x="15" y="124"/>
                  </a:cubicBezTo>
                  <a:cubicBezTo>
                    <a:pt x="15" y="124"/>
                    <a:pt x="15" y="124"/>
                    <a:pt x="15" y="124"/>
                  </a:cubicBezTo>
                  <a:cubicBezTo>
                    <a:pt x="15" y="124"/>
                    <a:pt x="15" y="124"/>
                    <a:pt x="15" y="124"/>
                  </a:cubicBezTo>
                  <a:cubicBezTo>
                    <a:pt x="15" y="124"/>
                    <a:pt x="15" y="124"/>
                    <a:pt x="15" y="124"/>
                  </a:cubicBezTo>
                  <a:cubicBezTo>
                    <a:pt x="15" y="124"/>
                    <a:pt x="15" y="124"/>
                    <a:pt x="15" y="124"/>
                  </a:cubicBezTo>
                  <a:cubicBezTo>
                    <a:pt x="15" y="124"/>
                    <a:pt x="15" y="124"/>
                    <a:pt x="15" y="124"/>
                  </a:cubicBezTo>
                  <a:close/>
                  <a:moveTo>
                    <a:pt x="15" y="123"/>
                  </a:moveTo>
                  <a:cubicBezTo>
                    <a:pt x="15" y="123"/>
                    <a:pt x="15" y="123"/>
                    <a:pt x="15" y="123"/>
                  </a:cubicBezTo>
                  <a:cubicBezTo>
                    <a:pt x="15" y="123"/>
                    <a:pt x="15" y="123"/>
                    <a:pt x="15" y="123"/>
                  </a:cubicBezTo>
                  <a:cubicBezTo>
                    <a:pt x="15" y="123"/>
                    <a:pt x="15" y="123"/>
                    <a:pt x="15" y="123"/>
                  </a:cubicBezTo>
                  <a:close/>
                  <a:moveTo>
                    <a:pt x="15" y="123"/>
                  </a:moveTo>
                  <a:cubicBezTo>
                    <a:pt x="15" y="122"/>
                    <a:pt x="15" y="122"/>
                    <a:pt x="15" y="122"/>
                  </a:cubicBezTo>
                  <a:cubicBezTo>
                    <a:pt x="15" y="122"/>
                    <a:pt x="15" y="122"/>
                    <a:pt x="15" y="122"/>
                  </a:cubicBezTo>
                  <a:cubicBezTo>
                    <a:pt x="16" y="121"/>
                    <a:pt x="16" y="120"/>
                    <a:pt x="16" y="120"/>
                  </a:cubicBezTo>
                  <a:cubicBezTo>
                    <a:pt x="16" y="120"/>
                    <a:pt x="16" y="120"/>
                    <a:pt x="16" y="120"/>
                  </a:cubicBezTo>
                  <a:cubicBezTo>
                    <a:pt x="16" y="121"/>
                    <a:pt x="15" y="122"/>
                    <a:pt x="15" y="123"/>
                  </a:cubicBezTo>
                  <a:close/>
                  <a:moveTo>
                    <a:pt x="26" y="51"/>
                  </a:moveTo>
                  <a:cubicBezTo>
                    <a:pt x="24" y="68"/>
                    <a:pt x="18" y="102"/>
                    <a:pt x="16" y="117"/>
                  </a:cubicBezTo>
                  <a:cubicBezTo>
                    <a:pt x="16" y="117"/>
                    <a:pt x="16" y="117"/>
                    <a:pt x="16" y="117"/>
                  </a:cubicBezTo>
                  <a:cubicBezTo>
                    <a:pt x="16" y="117"/>
                    <a:pt x="16" y="116"/>
                    <a:pt x="16" y="116"/>
                  </a:cubicBezTo>
                  <a:cubicBezTo>
                    <a:pt x="16" y="116"/>
                    <a:pt x="16" y="116"/>
                    <a:pt x="16" y="116"/>
                  </a:cubicBezTo>
                  <a:cubicBezTo>
                    <a:pt x="17" y="110"/>
                    <a:pt x="18" y="103"/>
                    <a:pt x="20" y="95"/>
                  </a:cubicBezTo>
                  <a:cubicBezTo>
                    <a:pt x="20" y="95"/>
                    <a:pt x="20" y="95"/>
                    <a:pt x="20" y="95"/>
                  </a:cubicBezTo>
                  <a:cubicBezTo>
                    <a:pt x="22" y="80"/>
                    <a:pt x="25" y="62"/>
                    <a:pt x="26" y="51"/>
                  </a:cubicBezTo>
                  <a:cubicBezTo>
                    <a:pt x="26" y="51"/>
                    <a:pt x="26" y="51"/>
                    <a:pt x="26" y="51"/>
                  </a:cubicBezTo>
                  <a:cubicBezTo>
                    <a:pt x="26" y="49"/>
                    <a:pt x="27" y="48"/>
                    <a:pt x="27" y="47"/>
                  </a:cubicBezTo>
                  <a:cubicBezTo>
                    <a:pt x="27" y="47"/>
                    <a:pt x="27" y="47"/>
                    <a:pt x="27" y="47"/>
                  </a:cubicBezTo>
                  <a:cubicBezTo>
                    <a:pt x="27" y="48"/>
                    <a:pt x="26" y="49"/>
                    <a:pt x="26" y="51"/>
                  </a:cubicBezTo>
                  <a:close/>
                  <a:moveTo>
                    <a:pt x="39" y="19"/>
                  </a:moveTo>
                  <a:cubicBezTo>
                    <a:pt x="37" y="23"/>
                    <a:pt x="34" y="28"/>
                    <a:pt x="32" y="32"/>
                  </a:cubicBezTo>
                  <a:cubicBezTo>
                    <a:pt x="32" y="32"/>
                    <a:pt x="32" y="32"/>
                    <a:pt x="32" y="32"/>
                  </a:cubicBezTo>
                  <a:cubicBezTo>
                    <a:pt x="34" y="28"/>
                    <a:pt x="37" y="23"/>
                    <a:pt x="39" y="19"/>
                  </a:cubicBezTo>
                  <a:cubicBezTo>
                    <a:pt x="39" y="19"/>
                    <a:pt x="39" y="19"/>
                    <a:pt x="39" y="19"/>
                  </a:cubicBezTo>
                  <a:cubicBezTo>
                    <a:pt x="42" y="15"/>
                    <a:pt x="44" y="11"/>
                    <a:pt x="46" y="9"/>
                  </a:cubicBezTo>
                  <a:cubicBezTo>
                    <a:pt x="46" y="9"/>
                    <a:pt x="46" y="9"/>
                    <a:pt x="46" y="9"/>
                  </a:cubicBezTo>
                  <a:cubicBezTo>
                    <a:pt x="44" y="11"/>
                    <a:pt x="42" y="15"/>
                    <a:pt x="39" y="19"/>
                  </a:cubicBezTo>
                  <a:close/>
                  <a:moveTo>
                    <a:pt x="49" y="5"/>
                  </a:moveTo>
                  <a:cubicBezTo>
                    <a:pt x="49" y="5"/>
                    <a:pt x="49" y="5"/>
                    <a:pt x="49" y="5"/>
                  </a:cubicBezTo>
                  <a:cubicBezTo>
                    <a:pt x="49" y="5"/>
                    <a:pt x="49" y="5"/>
                    <a:pt x="49" y="5"/>
                  </a:cubicBezTo>
                  <a:cubicBezTo>
                    <a:pt x="49" y="5"/>
                    <a:pt x="49" y="5"/>
                    <a:pt x="49" y="5"/>
                  </a:cubicBezTo>
                  <a:cubicBezTo>
                    <a:pt x="49" y="5"/>
                    <a:pt x="49" y="5"/>
                    <a:pt x="49"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3520"/>
            <p:cNvSpPr/>
            <p:nvPr/>
          </p:nvSpPr>
          <p:spPr bwMode="auto">
            <a:xfrm>
              <a:off x="4265614" y="866776"/>
              <a:ext cx="7938" cy="26988"/>
            </a:xfrm>
            <a:custGeom>
              <a:avLst/>
              <a:gdLst>
                <a:gd name="T0" fmla="*/ 0 w 5"/>
                <a:gd name="T1" fmla="*/ 7 h 15"/>
                <a:gd name="T2" fmla="*/ 0 w 5"/>
                <a:gd name="T3" fmla="*/ 3 h 15"/>
                <a:gd name="T4" fmla="*/ 0 w 5"/>
                <a:gd name="T5" fmla="*/ 3 h 15"/>
                <a:gd name="T6" fmla="*/ 3 w 5"/>
                <a:gd name="T7" fmla="*/ 0 h 15"/>
                <a:gd name="T8" fmla="*/ 3 w 5"/>
                <a:gd name="T9" fmla="*/ 0 h 15"/>
                <a:gd name="T10" fmla="*/ 4 w 5"/>
                <a:gd name="T11" fmla="*/ 3 h 15"/>
                <a:gd name="T12" fmla="*/ 5 w 5"/>
                <a:gd name="T13" fmla="*/ 3 h 15"/>
                <a:gd name="T14" fmla="*/ 5 w 5"/>
                <a:gd name="T15" fmla="*/ 3 h 15"/>
                <a:gd name="T16" fmla="*/ 5 w 5"/>
                <a:gd name="T17" fmla="*/ 3 h 15"/>
                <a:gd name="T18" fmla="*/ 4 w 5"/>
                <a:gd name="T19" fmla="*/ 4 h 15"/>
                <a:gd name="T20" fmla="*/ 4 w 5"/>
                <a:gd name="T21" fmla="*/ 4 h 15"/>
                <a:gd name="T22" fmla="*/ 4 w 5"/>
                <a:gd name="T23" fmla="*/ 7 h 15"/>
                <a:gd name="T24" fmla="*/ 4 w 5"/>
                <a:gd name="T25" fmla="*/ 7 h 15"/>
                <a:gd name="T26" fmla="*/ 5 w 5"/>
                <a:gd name="T27" fmla="*/ 14 h 15"/>
                <a:gd name="T28" fmla="*/ 5 w 5"/>
                <a:gd name="T29" fmla="*/ 14 h 15"/>
                <a:gd name="T30" fmla="*/ 1 w 5"/>
                <a:gd name="T31" fmla="*/ 15 h 15"/>
                <a:gd name="T32" fmla="*/ 0 w 5"/>
                <a:gd name="T33"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15">
                  <a:moveTo>
                    <a:pt x="0" y="7"/>
                  </a:moveTo>
                  <a:cubicBezTo>
                    <a:pt x="0" y="5"/>
                    <a:pt x="0" y="4"/>
                    <a:pt x="0" y="3"/>
                  </a:cubicBezTo>
                  <a:cubicBezTo>
                    <a:pt x="0" y="3"/>
                    <a:pt x="0" y="3"/>
                    <a:pt x="0" y="3"/>
                  </a:cubicBezTo>
                  <a:cubicBezTo>
                    <a:pt x="1" y="2"/>
                    <a:pt x="1" y="0"/>
                    <a:pt x="3" y="0"/>
                  </a:cubicBezTo>
                  <a:cubicBezTo>
                    <a:pt x="3" y="0"/>
                    <a:pt x="3" y="0"/>
                    <a:pt x="3" y="0"/>
                  </a:cubicBezTo>
                  <a:cubicBezTo>
                    <a:pt x="4" y="3"/>
                    <a:pt x="4" y="3"/>
                    <a:pt x="4" y="3"/>
                  </a:cubicBezTo>
                  <a:cubicBezTo>
                    <a:pt x="5" y="3"/>
                    <a:pt x="5" y="3"/>
                    <a:pt x="5" y="3"/>
                  </a:cubicBezTo>
                  <a:cubicBezTo>
                    <a:pt x="5" y="3"/>
                    <a:pt x="5" y="3"/>
                    <a:pt x="5" y="3"/>
                  </a:cubicBezTo>
                  <a:cubicBezTo>
                    <a:pt x="5" y="3"/>
                    <a:pt x="5" y="3"/>
                    <a:pt x="5" y="3"/>
                  </a:cubicBezTo>
                  <a:cubicBezTo>
                    <a:pt x="5" y="3"/>
                    <a:pt x="4" y="3"/>
                    <a:pt x="4" y="4"/>
                  </a:cubicBezTo>
                  <a:cubicBezTo>
                    <a:pt x="4" y="4"/>
                    <a:pt x="4" y="4"/>
                    <a:pt x="4" y="4"/>
                  </a:cubicBezTo>
                  <a:cubicBezTo>
                    <a:pt x="4" y="4"/>
                    <a:pt x="4" y="6"/>
                    <a:pt x="4" y="7"/>
                  </a:cubicBezTo>
                  <a:cubicBezTo>
                    <a:pt x="4" y="7"/>
                    <a:pt x="4" y="7"/>
                    <a:pt x="4" y="7"/>
                  </a:cubicBezTo>
                  <a:cubicBezTo>
                    <a:pt x="4" y="10"/>
                    <a:pt x="5" y="13"/>
                    <a:pt x="5" y="14"/>
                  </a:cubicBezTo>
                  <a:cubicBezTo>
                    <a:pt x="5" y="14"/>
                    <a:pt x="5" y="14"/>
                    <a:pt x="5" y="14"/>
                  </a:cubicBezTo>
                  <a:cubicBezTo>
                    <a:pt x="1" y="15"/>
                    <a:pt x="1" y="15"/>
                    <a:pt x="1" y="15"/>
                  </a:cubicBezTo>
                  <a:cubicBezTo>
                    <a:pt x="1" y="14"/>
                    <a:pt x="0" y="10"/>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3521"/>
            <p:cNvSpPr/>
            <p:nvPr/>
          </p:nvSpPr>
          <p:spPr bwMode="auto">
            <a:xfrm>
              <a:off x="4260852" y="862014"/>
              <a:ext cx="17463" cy="34925"/>
            </a:xfrm>
            <a:custGeom>
              <a:avLst/>
              <a:gdLst>
                <a:gd name="T0" fmla="*/ 1 w 10"/>
                <a:gd name="T1" fmla="*/ 18 h 20"/>
                <a:gd name="T2" fmla="*/ 0 w 10"/>
                <a:gd name="T3" fmla="*/ 10 h 20"/>
                <a:gd name="T4" fmla="*/ 0 w 10"/>
                <a:gd name="T5" fmla="*/ 10 h 20"/>
                <a:gd name="T6" fmla="*/ 2 w 10"/>
                <a:gd name="T7" fmla="*/ 10 h 20"/>
                <a:gd name="T8" fmla="*/ 0 w 10"/>
                <a:gd name="T9" fmla="*/ 10 h 20"/>
                <a:gd name="T10" fmla="*/ 1 w 10"/>
                <a:gd name="T11" fmla="*/ 5 h 20"/>
                <a:gd name="T12" fmla="*/ 1 w 10"/>
                <a:gd name="T13" fmla="*/ 5 h 20"/>
                <a:gd name="T14" fmla="*/ 4 w 10"/>
                <a:gd name="T15" fmla="*/ 1 h 20"/>
                <a:gd name="T16" fmla="*/ 4 w 10"/>
                <a:gd name="T17" fmla="*/ 1 h 20"/>
                <a:gd name="T18" fmla="*/ 6 w 10"/>
                <a:gd name="T19" fmla="*/ 0 h 20"/>
                <a:gd name="T20" fmla="*/ 7 w 10"/>
                <a:gd name="T21" fmla="*/ 2 h 20"/>
                <a:gd name="T22" fmla="*/ 8 w 10"/>
                <a:gd name="T23" fmla="*/ 4 h 20"/>
                <a:gd name="T24" fmla="*/ 10 w 10"/>
                <a:gd name="T25" fmla="*/ 6 h 20"/>
                <a:gd name="T26" fmla="*/ 8 w 10"/>
                <a:gd name="T27" fmla="*/ 7 h 20"/>
                <a:gd name="T28" fmla="*/ 8 w 10"/>
                <a:gd name="T29" fmla="*/ 7 h 20"/>
                <a:gd name="T30" fmla="*/ 8 w 10"/>
                <a:gd name="T31" fmla="*/ 7 h 20"/>
                <a:gd name="T32" fmla="*/ 8 w 10"/>
                <a:gd name="T33" fmla="*/ 10 h 20"/>
                <a:gd name="T34" fmla="*/ 8 w 10"/>
                <a:gd name="T35" fmla="*/ 10 h 20"/>
                <a:gd name="T36" fmla="*/ 8 w 10"/>
                <a:gd name="T37" fmla="*/ 10 h 20"/>
                <a:gd name="T38" fmla="*/ 8 w 10"/>
                <a:gd name="T39" fmla="*/ 10 h 20"/>
                <a:gd name="T40" fmla="*/ 9 w 10"/>
                <a:gd name="T41" fmla="*/ 16 h 20"/>
                <a:gd name="T42" fmla="*/ 9 w 10"/>
                <a:gd name="T43" fmla="*/ 16 h 20"/>
                <a:gd name="T44" fmla="*/ 9 w 10"/>
                <a:gd name="T45" fmla="*/ 18 h 20"/>
                <a:gd name="T46" fmla="*/ 1 w 10"/>
                <a:gd name="T47" fmla="*/ 20 h 20"/>
                <a:gd name="T48" fmla="*/ 1 w 10"/>
                <a:gd name="T49"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20">
                  <a:moveTo>
                    <a:pt x="1" y="18"/>
                  </a:moveTo>
                  <a:cubicBezTo>
                    <a:pt x="1" y="17"/>
                    <a:pt x="0" y="13"/>
                    <a:pt x="0" y="10"/>
                  </a:cubicBezTo>
                  <a:cubicBezTo>
                    <a:pt x="0" y="10"/>
                    <a:pt x="0" y="10"/>
                    <a:pt x="0" y="10"/>
                  </a:cubicBezTo>
                  <a:cubicBezTo>
                    <a:pt x="2" y="10"/>
                    <a:pt x="2" y="10"/>
                    <a:pt x="2" y="10"/>
                  </a:cubicBezTo>
                  <a:cubicBezTo>
                    <a:pt x="0" y="10"/>
                    <a:pt x="0" y="10"/>
                    <a:pt x="0" y="10"/>
                  </a:cubicBezTo>
                  <a:cubicBezTo>
                    <a:pt x="0" y="8"/>
                    <a:pt x="0" y="7"/>
                    <a:pt x="1" y="5"/>
                  </a:cubicBezTo>
                  <a:cubicBezTo>
                    <a:pt x="1" y="5"/>
                    <a:pt x="1" y="5"/>
                    <a:pt x="1" y="5"/>
                  </a:cubicBezTo>
                  <a:cubicBezTo>
                    <a:pt x="1" y="4"/>
                    <a:pt x="1" y="2"/>
                    <a:pt x="4" y="1"/>
                  </a:cubicBezTo>
                  <a:cubicBezTo>
                    <a:pt x="4" y="1"/>
                    <a:pt x="4" y="1"/>
                    <a:pt x="4" y="1"/>
                  </a:cubicBezTo>
                  <a:cubicBezTo>
                    <a:pt x="6" y="0"/>
                    <a:pt x="6" y="0"/>
                    <a:pt x="6" y="0"/>
                  </a:cubicBezTo>
                  <a:cubicBezTo>
                    <a:pt x="7" y="2"/>
                    <a:pt x="7" y="2"/>
                    <a:pt x="7" y="2"/>
                  </a:cubicBezTo>
                  <a:cubicBezTo>
                    <a:pt x="8" y="4"/>
                    <a:pt x="8" y="4"/>
                    <a:pt x="8" y="4"/>
                  </a:cubicBezTo>
                  <a:cubicBezTo>
                    <a:pt x="10" y="6"/>
                    <a:pt x="10" y="6"/>
                    <a:pt x="10" y="6"/>
                  </a:cubicBezTo>
                  <a:cubicBezTo>
                    <a:pt x="8" y="7"/>
                    <a:pt x="8" y="7"/>
                    <a:pt x="8" y="7"/>
                  </a:cubicBezTo>
                  <a:cubicBezTo>
                    <a:pt x="8" y="7"/>
                    <a:pt x="8" y="7"/>
                    <a:pt x="8" y="7"/>
                  </a:cubicBezTo>
                  <a:cubicBezTo>
                    <a:pt x="8" y="7"/>
                    <a:pt x="8" y="7"/>
                    <a:pt x="8" y="7"/>
                  </a:cubicBezTo>
                  <a:cubicBezTo>
                    <a:pt x="8" y="8"/>
                    <a:pt x="8" y="9"/>
                    <a:pt x="8" y="10"/>
                  </a:cubicBezTo>
                  <a:cubicBezTo>
                    <a:pt x="8" y="10"/>
                    <a:pt x="8" y="10"/>
                    <a:pt x="8" y="10"/>
                  </a:cubicBezTo>
                  <a:cubicBezTo>
                    <a:pt x="8" y="10"/>
                    <a:pt x="8" y="10"/>
                    <a:pt x="8" y="10"/>
                  </a:cubicBezTo>
                  <a:cubicBezTo>
                    <a:pt x="8" y="10"/>
                    <a:pt x="8" y="10"/>
                    <a:pt x="8" y="10"/>
                  </a:cubicBezTo>
                  <a:cubicBezTo>
                    <a:pt x="8" y="13"/>
                    <a:pt x="9" y="16"/>
                    <a:pt x="9" y="16"/>
                  </a:cubicBezTo>
                  <a:cubicBezTo>
                    <a:pt x="9" y="16"/>
                    <a:pt x="9" y="16"/>
                    <a:pt x="9" y="16"/>
                  </a:cubicBezTo>
                  <a:cubicBezTo>
                    <a:pt x="9" y="18"/>
                    <a:pt x="9" y="18"/>
                    <a:pt x="9" y="18"/>
                  </a:cubicBezTo>
                  <a:cubicBezTo>
                    <a:pt x="1" y="20"/>
                    <a:pt x="1" y="20"/>
                    <a:pt x="1" y="20"/>
                  </a:cubicBezTo>
                  <a:cubicBezTo>
                    <a:pt x="1" y="18"/>
                    <a:pt x="1" y="18"/>
                    <a:pt x="1"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3522"/>
            <p:cNvSpPr/>
            <p:nvPr/>
          </p:nvSpPr>
          <p:spPr bwMode="auto">
            <a:xfrm>
              <a:off x="4270377" y="868364"/>
              <a:ext cx="11113" cy="25400"/>
            </a:xfrm>
            <a:custGeom>
              <a:avLst/>
              <a:gdLst>
                <a:gd name="T0" fmla="*/ 0 w 6"/>
                <a:gd name="T1" fmla="*/ 0 h 14"/>
                <a:gd name="T2" fmla="*/ 0 w 6"/>
                <a:gd name="T3" fmla="*/ 0 h 14"/>
                <a:gd name="T4" fmla="*/ 0 w 6"/>
                <a:gd name="T5" fmla="*/ 0 h 14"/>
                <a:gd name="T6" fmla="*/ 4 w 6"/>
                <a:gd name="T7" fmla="*/ 0 h 14"/>
                <a:gd name="T8" fmla="*/ 4 w 6"/>
                <a:gd name="T9" fmla="*/ 0 h 14"/>
                <a:gd name="T10" fmla="*/ 4 w 6"/>
                <a:gd name="T11" fmla="*/ 0 h 14"/>
                <a:gd name="T12" fmla="*/ 6 w 6"/>
                <a:gd name="T13" fmla="*/ 13 h 14"/>
                <a:gd name="T14" fmla="*/ 6 w 6"/>
                <a:gd name="T15" fmla="*/ 13 h 14"/>
                <a:gd name="T16" fmla="*/ 6 w 6"/>
                <a:gd name="T17" fmla="*/ 13 h 14"/>
                <a:gd name="T18" fmla="*/ 3 w 6"/>
                <a:gd name="T19" fmla="*/ 14 h 14"/>
                <a:gd name="T20" fmla="*/ 0 w 6"/>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4">
                  <a:moveTo>
                    <a:pt x="0" y="0"/>
                  </a:moveTo>
                  <a:cubicBezTo>
                    <a:pt x="0" y="0"/>
                    <a:pt x="0" y="0"/>
                    <a:pt x="0" y="0"/>
                  </a:cubicBezTo>
                  <a:cubicBezTo>
                    <a:pt x="0" y="0"/>
                    <a:pt x="0" y="0"/>
                    <a:pt x="0" y="0"/>
                  </a:cubicBezTo>
                  <a:cubicBezTo>
                    <a:pt x="4" y="0"/>
                    <a:pt x="4" y="0"/>
                    <a:pt x="4" y="0"/>
                  </a:cubicBezTo>
                  <a:cubicBezTo>
                    <a:pt x="4" y="0"/>
                    <a:pt x="4" y="0"/>
                    <a:pt x="4" y="0"/>
                  </a:cubicBezTo>
                  <a:cubicBezTo>
                    <a:pt x="4" y="0"/>
                    <a:pt x="4" y="0"/>
                    <a:pt x="4" y="0"/>
                  </a:cubicBezTo>
                  <a:cubicBezTo>
                    <a:pt x="4" y="3"/>
                    <a:pt x="6" y="13"/>
                    <a:pt x="6" y="13"/>
                  </a:cubicBezTo>
                  <a:cubicBezTo>
                    <a:pt x="6" y="13"/>
                    <a:pt x="6" y="13"/>
                    <a:pt x="6" y="13"/>
                  </a:cubicBezTo>
                  <a:cubicBezTo>
                    <a:pt x="6" y="13"/>
                    <a:pt x="6" y="13"/>
                    <a:pt x="6" y="13"/>
                  </a:cubicBezTo>
                  <a:cubicBezTo>
                    <a:pt x="3" y="14"/>
                    <a:pt x="3" y="14"/>
                    <a:pt x="3" y="14"/>
                  </a:cubicBezTo>
                  <a:cubicBezTo>
                    <a:pt x="3" y="14"/>
                    <a:pt x="0" y="4"/>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3523"/>
            <p:cNvSpPr/>
            <p:nvPr/>
          </p:nvSpPr>
          <p:spPr bwMode="auto">
            <a:xfrm>
              <a:off x="4267202" y="863601"/>
              <a:ext cx="17463" cy="33338"/>
            </a:xfrm>
            <a:custGeom>
              <a:avLst/>
              <a:gdLst>
                <a:gd name="T0" fmla="*/ 3 w 10"/>
                <a:gd name="T1" fmla="*/ 17 h 19"/>
                <a:gd name="T2" fmla="*/ 2 w 10"/>
                <a:gd name="T3" fmla="*/ 17 h 19"/>
                <a:gd name="T4" fmla="*/ 2 w 10"/>
                <a:gd name="T5" fmla="*/ 17 h 19"/>
                <a:gd name="T6" fmla="*/ 2 w 10"/>
                <a:gd name="T7" fmla="*/ 16 h 19"/>
                <a:gd name="T8" fmla="*/ 2 w 10"/>
                <a:gd name="T9" fmla="*/ 16 h 19"/>
                <a:gd name="T10" fmla="*/ 1 w 10"/>
                <a:gd name="T11" fmla="*/ 12 h 19"/>
                <a:gd name="T12" fmla="*/ 1 w 10"/>
                <a:gd name="T13" fmla="*/ 12 h 19"/>
                <a:gd name="T14" fmla="*/ 0 w 10"/>
                <a:gd name="T15" fmla="*/ 3 h 19"/>
                <a:gd name="T16" fmla="*/ 0 w 10"/>
                <a:gd name="T17" fmla="*/ 3 h 19"/>
                <a:gd name="T18" fmla="*/ 2 w 10"/>
                <a:gd name="T19" fmla="*/ 3 h 19"/>
                <a:gd name="T20" fmla="*/ 2 w 10"/>
                <a:gd name="T21" fmla="*/ 3 h 19"/>
                <a:gd name="T22" fmla="*/ 0 w 10"/>
                <a:gd name="T23" fmla="*/ 3 h 19"/>
                <a:gd name="T24" fmla="*/ 0 w 10"/>
                <a:gd name="T25" fmla="*/ 2 h 19"/>
                <a:gd name="T26" fmla="*/ 0 w 10"/>
                <a:gd name="T27" fmla="*/ 2 h 19"/>
                <a:gd name="T28" fmla="*/ 1 w 10"/>
                <a:gd name="T29" fmla="*/ 0 h 19"/>
                <a:gd name="T30" fmla="*/ 9 w 10"/>
                <a:gd name="T31" fmla="*/ 1 h 19"/>
                <a:gd name="T32" fmla="*/ 8 w 10"/>
                <a:gd name="T33" fmla="*/ 3 h 19"/>
                <a:gd name="T34" fmla="*/ 8 w 10"/>
                <a:gd name="T35" fmla="*/ 4 h 19"/>
                <a:gd name="T36" fmla="*/ 8 w 10"/>
                <a:gd name="T37" fmla="*/ 4 h 19"/>
                <a:gd name="T38" fmla="*/ 10 w 10"/>
                <a:gd name="T39" fmla="*/ 14 h 19"/>
                <a:gd name="T40" fmla="*/ 10 w 10"/>
                <a:gd name="T41" fmla="*/ 14 h 19"/>
                <a:gd name="T42" fmla="*/ 10 w 10"/>
                <a:gd name="T43" fmla="*/ 15 h 19"/>
                <a:gd name="T44" fmla="*/ 10 w 10"/>
                <a:gd name="T45" fmla="*/ 16 h 19"/>
                <a:gd name="T46" fmla="*/ 10 w 10"/>
                <a:gd name="T47" fmla="*/ 17 h 19"/>
                <a:gd name="T48" fmla="*/ 3 w 10"/>
                <a:gd name="T49" fmla="*/ 19 h 19"/>
                <a:gd name="T50" fmla="*/ 3 w 10"/>
                <a:gd name="T51"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 h="19">
                  <a:moveTo>
                    <a:pt x="3" y="17"/>
                  </a:moveTo>
                  <a:cubicBezTo>
                    <a:pt x="3" y="17"/>
                    <a:pt x="2" y="17"/>
                    <a:pt x="2" y="17"/>
                  </a:cubicBezTo>
                  <a:cubicBezTo>
                    <a:pt x="2" y="17"/>
                    <a:pt x="2" y="17"/>
                    <a:pt x="2" y="17"/>
                  </a:cubicBezTo>
                  <a:cubicBezTo>
                    <a:pt x="2" y="16"/>
                    <a:pt x="2" y="16"/>
                    <a:pt x="2" y="16"/>
                  </a:cubicBezTo>
                  <a:cubicBezTo>
                    <a:pt x="2" y="16"/>
                    <a:pt x="2" y="16"/>
                    <a:pt x="2" y="16"/>
                  </a:cubicBezTo>
                  <a:cubicBezTo>
                    <a:pt x="2" y="15"/>
                    <a:pt x="2" y="13"/>
                    <a:pt x="1" y="12"/>
                  </a:cubicBezTo>
                  <a:cubicBezTo>
                    <a:pt x="1" y="12"/>
                    <a:pt x="1" y="12"/>
                    <a:pt x="1" y="12"/>
                  </a:cubicBezTo>
                  <a:cubicBezTo>
                    <a:pt x="1" y="9"/>
                    <a:pt x="0" y="6"/>
                    <a:pt x="0" y="3"/>
                  </a:cubicBezTo>
                  <a:cubicBezTo>
                    <a:pt x="0" y="3"/>
                    <a:pt x="0" y="3"/>
                    <a:pt x="0" y="3"/>
                  </a:cubicBezTo>
                  <a:cubicBezTo>
                    <a:pt x="2" y="3"/>
                    <a:pt x="2" y="3"/>
                    <a:pt x="2" y="3"/>
                  </a:cubicBezTo>
                  <a:cubicBezTo>
                    <a:pt x="2" y="3"/>
                    <a:pt x="2" y="3"/>
                    <a:pt x="2" y="3"/>
                  </a:cubicBezTo>
                  <a:cubicBezTo>
                    <a:pt x="0" y="3"/>
                    <a:pt x="0" y="3"/>
                    <a:pt x="0" y="3"/>
                  </a:cubicBezTo>
                  <a:cubicBezTo>
                    <a:pt x="0" y="3"/>
                    <a:pt x="0" y="3"/>
                    <a:pt x="0" y="2"/>
                  </a:cubicBezTo>
                  <a:cubicBezTo>
                    <a:pt x="0" y="2"/>
                    <a:pt x="0" y="2"/>
                    <a:pt x="0" y="2"/>
                  </a:cubicBezTo>
                  <a:cubicBezTo>
                    <a:pt x="1" y="0"/>
                    <a:pt x="1" y="0"/>
                    <a:pt x="1" y="0"/>
                  </a:cubicBezTo>
                  <a:cubicBezTo>
                    <a:pt x="9" y="1"/>
                    <a:pt x="9" y="1"/>
                    <a:pt x="9" y="1"/>
                  </a:cubicBezTo>
                  <a:cubicBezTo>
                    <a:pt x="8" y="3"/>
                    <a:pt x="8" y="3"/>
                    <a:pt x="8" y="3"/>
                  </a:cubicBezTo>
                  <a:cubicBezTo>
                    <a:pt x="8" y="4"/>
                    <a:pt x="8" y="4"/>
                    <a:pt x="8" y="4"/>
                  </a:cubicBezTo>
                  <a:cubicBezTo>
                    <a:pt x="8" y="4"/>
                    <a:pt x="8" y="4"/>
                    <a:pt x="8" y="4"/>
                  </a:cubicBezTo>
                  <a:cubicBezTo>
                    <a:pt x="8" y="6"/>
                    <a:pt x="10" y="12"/>
                    <a:pt x="10" y="14"/>
                  </a:cubicBezTo>
                  <a:cubicBezTo>
                    <a:pt x="10" y="14"/>
                    <a:pt x="10" y="14"/>
                    <a:pt x="10" y="14"/>
                  </a:cubicBezTo>
                  <a:cubicBezTo>
                    <a:pt x="10" y="15"/>
                    <a:pt x="10" y="15"/>
                    <a:pt x="10" y="15"/>
                  </a:cubicBezTo>
                  <a:cubicBezTo>
                    <a:pt x="10" y="16"/>
                    <a:pt x="10" y="16"/>
                    <a:pt x="10" y="16"/>
                  </a:cubicBezTo>
                  <a:cubicBezTo>
                    <a:pt x="10" y="17"/>
                    <a:pt x="10" y="17"/>
                    <a:pt x="10" y="17"/>
                  </a:cubicBezTo>
                  <a:cubicBezTo>
                    <a:pt x="3" y="19"/>
                    <a:pt x="3" y="19"/>
                    <a:pt x="3" y="19"/>
                  </a:cubicBezTo>
                  <a:cubicBezTo>
                    <a:pt x="3" y="17"/>
                    <a:pt x="3" y="17"/>
                    <a:pt x="3"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3524"/>
            <p:cNvSpPr/>
            <p:nvPr/>
          </p:nvSpPr>
          <p:spPr bwMode="auto">
            <a:xfrm>
              <a:off x="4275139" y="866776"/>
              <a:ext cx="15875" cy="14288"/>
            </a:xfrm>
            <a:custGeom>
              <a:avLst/>
              <a:gdLst>
                <a:gd name="T0" fmla="*/ 0 w 10"/>
                <a:gd name="T1" fmla="*/ 4 h 9"/>
                <a:gd name="T2" fmla="*/ 4 w 10"/>
                <a:gd name="T3" fmla="*/ 0 h 9"/>
                <a:gd name="T4" fmla="*/ 10 w 10"/>
                <a:gd name="T5" fmla="*/ 6 h 9"/>
                <a:gd name="T6" fmla="*/ 8 w 10"/>
                <a:gd name="T7" fmla="*/ 9 h 9"/>
                <a:gd name="T8" fmla="*/ 0 w 10"/>
                <a:gd name="T9" fmla="*/ 4 h 9"/>
                <a:gd name="T10" fmla="*/ 0 w 10"/>
                <a:gd name="T11" fmla="*/ 4 h 9"/>
              </a:gdLst>
              <a:ahLst/>
              <a:cxnLst>
                <a:cxn ang="0">
                  <a:pos x="T0" y="T1"/>
                </a:cxn>
                <a:cxn ang="0">
                  <a:pos x="T2" y="T3"/>
                </a:cxn>
                <a:cxn ang="0">
                  <a:pos x="T4" y="T5"/>
                </a:cxn>
                <a:cxn ang="0">
                  <a:pos x="T6" y="T7"/>
                </a:cxn>
                <a:cxn ang="0">
                  <a:pos x="T8" y="T9"/>
                </a:cxn>
                <a:cxn ang="0">
                  <a:pos x="T10" y="T11"/>
                </a:cxn>
              </a:cxnLst>
              <a:rect l="0" t="0" r="r" b="b"/>
              <a:pathLst>
                <a:path w="10" h="9">
                  <a:moveTo>
                    <a:pt x="0" y="4"/>
                  </a:moveTo>
                  <a:lnTo>
                    <a:pt x="4" y="0"/>
                  </a:lnTo>
                  <a:lnTo>
                    <a:pt x="10" y="6"/>
                  </a:lnTo>
                  <a:lnTo>
                    <a:pt x="8" y="9"/>
                  </a:lnTo>
                  <a:lnTo>
                    <a:pt x="0" y="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3525"/>
            <p:cNvSpPr/>
            <p:nvPr/>
          </p:nvSpPr>
          <p:spPr bwMode="auto">
            <a:xfrm>
              <a:off x="4270377" y="862014"/>
              <a:ext cx="25400" cy="23813"/>
            </a:xfrm>
            <a:custGeom>
              <a:avLst/>
              <a:gdLst>
                <a:gd name="T0" fmla="*/ 2 w 16"/>
                <a:gd name="T1" fmla="*/ 9 h 15"/>
                <a:gd name="T2" fmla="*/ 3 w 16"/>
                <a:gd name="T3" fmla="*/ 7 h 15"/>
                <a:gd name="T4" fmla="*/ 5 w 16"/>
                <a:gd name="T5" fmla="*/ 8 h 15"/>
                <a:gd name="T6" fmla="*/ 3 w 16"/>
                <a:gd name="T7" fmla="*/ 7 h 15"/>
                <a:gd name="T8" fmla="*/ 2 w 16"/>
                <a:gd name="T9" fmla="*/ 9 h 15"/>
                <a:gd name="T10" fmla="*/ 0 w 16"/>
                <a:gd name="T11" fmla="*/ 7 h 15"/>
                <a:gd name="T12" fmla="*/ 7 w 16"/>
                <a:gd name="T13" fmla="*/ 0 h 15"/>
                <a:gd name="T14" fmla="*/ 16 w 16"/>
                <a:gd name="T15" fmla="*/ 9 h 15"/>
                <a:gd name="T16" fmla="*/ 11 w 16"/>
                <a:gd name="T17" fmla="*/ 15 h 15"/>
                <a:gd name="T18" fmla="*/ 2 w 16"/>
                <a:gd name="T19" fmla="*/ 9 h 15"/>
                <a:gd name="T20" fmla="*/ 2 w 16"/>
                <a:gd name="T21"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5">
                  <a:moveTo>
                    <a:pt x="2" y="9"/>
                  </a:moveTo>
                  <a:lnTo>
                    <a:pt x="3" y="7"/>
                  </a:lnTo>
                  <a:lnTo>
                    <a:pt x="5" y="8"/>
                  </a:lnTo>
                  <a:lnTo>
                    <a:pt x="3" y="7"/>
                  </a:lnTo>
                  <a:lnTo>
                    <a:pt x="2" y="9"/>
                  </a:lnTo>
                  <a:lnTo>
                    <a:pt x="0" y="7"/>
                  </a:lnTo>
                  <a:lnTo>
                    <a:pt x="7" y="0"/>
                  </a:lnTo>
                  <a:lnTo>
                    <a:pt x="16" y="9"/>
                  </a:lnTo>
                  <a:lnTo>
                    <a:pt x="11" y="15"/>
                  </a:lnTo>
                  <a:lnTo>
                    <a:pt x="2" y="9"/>
                  </a:lnTo>
                  <a:lnTo>
                    <a:pt x="2"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3526"/>
            <p:cNvSpPr>
              <a:spLocks noEditPoints="1"/>
            </p:cNvSpPr>
            <p:nvPr/>
          </p:nvSpPr>
          <p:spPr bwMode="auto">
            <a:xfrm>
              <a:off x="4362452" y="865189"/>
              <a:ext cx="34925" cy="242888"/>
            </a:xfrm>
            <a:custGeom>
              <a:avLst/>
              <a:gdLst>
                <a:gd name="T0" fmla="*/ 0 w 22"/>
                <a:gd name="T1" fmla="*/ 148 h 153"/>
                <a:gd name="T2" fmla="*/ 18 w 22"/>
                <a:gd name="T3" fmla="*/ 148 h 153"/>
                <a:gd name="T4" fmla="*/ 12 w 22"/>
                <a:gd name="T5" fmla="*/ 0 h 153"/>
                <a:gd name="T6" fmla="*/ 17 w 22"/>
                <a:gd name="T7" fmla="*/ 0 h 153"/>
                <a:gd name="T8" fmla="*/ 22 w 22"/>
                <a:gd name="T9" fmla="*/ 153 h 153"/>
                <a:gd name="T10" fmla="*/ 0 w 22"/>
                <a:gd name="T11" fmla="*/ 153 h 153"/>
                <a:gd name="T12" fmla="*/ 0 w 22"/>
                <a:gd name="T13" fmla="*/ 148 h 153"/>
                <a:gd name="T14" fmla="*/ 0 w 22"/>
                <a:gd name="T15" fmla="*/ 148 h 153"/>
                <a:gd name="T16" fmla="*/ 12 w 22"/>
                <a:gd name="T17" fmla="*/ 0 h 153"/>
                <a:gd name="T18" fmla="*/ 12 w 22"/>
                <a:gd name="T19" fmla="*/ 0 h 153"/>
                <a:gd name="T20" fmla="*/ 12 w 22"/>
                <a:gd name="T21" fmla="*/ 0 h 153"/>
                <a:gd name="T22" fmla="*/ 12 w 22"/>
                <a:gd name="T23" fmla="*/ 0 h 153"/>
                <a:gd name="T24" fmla="*/ 12 w 22"/>
                <a:gd name="T25"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153">
                  <a:moveTo>
                    <a:pt x="0" y="148"/>
                  </a:moveTo>
                  <a:lnTo>
                    <a:pt x="18" y="148"/>
                  </a:lnTo>
                  <a:lnTo>
                    <a:pt x="12" y="0"/>
                  </a:lnTo>
                  <a:lnTo>
                    <a:pt x="17" y="0"/>
                  </a:lnTo>
                  <a:lnTo>
                    <a:pt x="22" y="153"/>
                  </a:lnTo>
                  <a:lnTo>
                    <a:pt x="0" y="153"/>
                  </a:lnTo>
                  <a:lnTo>
                    <a:pt x="0" y="148"/>
                  </a:lnTo>
                  <a:lnTo>
                    <a:pt x="0" y="148"/>
                  </a:lnTo>
                  <a:close/>
                  <a:moveTo>
                    <a:pt x="12" y="0"/>
                  </a:moveTo>
                  <a:lnTo>
                    <a:pt x="12" y="0"/>
                  </a:lnTo>
                  <a:lnTo>
                    <a:pt x="12" y="0"/>
                  </a:lnTo>
                  <a:lnTo>
                    <a:pt x="12" y="0"/>
                  </a:ln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3527"/>
            <p:cNvSpPr>
              <a:spLocks noEditPoints="1"/>
            </p:cNvSpPr>
            <p:nvPr/>
          </p:nvSpPr>
          <p:spPr bwMode="auto">
            <a:xfrm>
              <a:off x="4359277" y="862014"/>
              <a:ext cx="41275" cy="249238"/>
            </a:xfrm>
            <a:custGeom>
              <a:avLst/>
              <a:gdLst>
                <a:gd name="T0" fmla="*/ 0 w 26"/>
                <a:gd name="T1" fmla="*/ 155 h 157"/>
                <a:gd name="T2" fmla="*/ 0 w 26"/>
                <a:gd name="T3" fmla="*/ 150 h 157"/>
                <a:gd name="T4" fmla="*/ 0 w 26"/>
                <a:gd name="T5" fmla="*/ 148 h 157"/>
                <a:gd name="T6" fmla="*/ 17 w 26"/>
                <a:gd name="T7" fmla="*/ 148 h 157"/>
                <a:gd name="T8" fmla="*/ 12 w 26"/>
                <a:gd name="T9" fmla="*/ 0 h 157"/>
                <a:gd name="T10" fmla="*/ 21 w 26"/>
                <a:gd name="T11" fmla="*/ 0 h 157"/>
                <a:gd name="T12" fmla="*/ 26 w 26"/>
                <a:gd name="T13" fmla="*/ 157 h 157"/>
                <a:gd name="T14" fmla="*/ 0 w 26"/>
                <a:gd name="T15" fmla="*/ 157 h 157"/>
                <a:gd name="T16" fmla="*/ 0 w 26"/>
                <a:gd name="T17" fmla="*/ 155 h 157"/>
                <a:gd name="T18" fmla="*/ 0 w 26"/>
                <a:gd name="T19" fmla="*/ 155 h 157"/>
                <a:gd name="T20" fmla="*/ 22 w 26"/>
                <a:gd name="T21" fmla="*/ 152 h 157"/>
                <a:gd name="T22" fmla="*/ 22 w 26"/>
                <a:gd name="T23" fmla="*/ 152 h 157"/>
                <a:gd name="T24" fmla="*/ 16 w 26"/>
                <a:gd name="T25" fmla="*/ 4 h 157"/>
                <a:gd name="T26" fmla="*/ 22 w 26"/>
                <a:gd name="T27" fmla="*/ 152 h 157"/>
                <a:gd name="T28" fmla="*/ 22 w 26"/>
                <a:gd name="T29" fmla="*/ 152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157">
                  <a:moveTo>
                    <a:pt x="0" y="155"/>
                  </a:moveTo>
                  <a:lnTo>
                    <a:pt x="0" y="150"/>
                  </a:lnTo>
                  <a:lnTo>
                    <a:pt x="0" y="148"/>
                  </a:lnTo>
                  <a:lnTo>
                    <a:pt x="17" y="148"/>
                  </a:lnTo>
                  <a:lnTo>
                    <a:pt x="12" y="0"/>
                  </a:lnTo>
                  <a:lnTo>
                    <a:pt x="21" y="0"/>
                  </a:lnTo>
                  <a:lnTo>
                    <a:pt x="26" y="157"/>
                  </a:lnTo>
                  <a:lnTo>
                    <a:pt x="0" y="157"/>
                  </a:lnTo>
                  <a:lnTo>
                    <a:pt x="0" y="155"/>
                  </a:lnTo>
                  <a:lnTo>
                    <a:pt x="0" y="155"/>
                  </a:lnTo>
                  <a:close/>
                  <a:moveTo>
                    <a:pt x="22" y="152"/>
                  </a:moveTo>
                  <a:lnTo>
                    <a:pt x="22" y="152"/>
                  </a:lnTo>
                  <a:lnTo>
                    <a:pt x="16" y="4"/>
                  </a:lnTo>
                  <a:lnTo>
                    <a:pt x="22" y="152"/>
                  </a:lnTo>
                  <a:lnTo>
                    <a:pt x="22" y="1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3528"/>
            <p:cNvSpPr>
              <a:spLocks noEditPoints="1"/>
            </p:cNvSpPr>
            <p:nvPr/>
          </p:nvSpPr>
          <p:spPr bwMode="auto">
            <a:xfrm>
              <a:off x="4421189" y="849314"/>
              <a:ext cx="52388" cy="266700"/>
            </a:xfrm>
            <a:custGeom>
              <a:avLst/>
              <a:gdLst>
                <a:gd name="T0" fmla="*/ 0 w 33"/>
                <a:gd name="T1" fmla="*/ 0 h 168"/>
                <a:gd name="T2" fmla="*/ 5 w 33"/>
                <a:gd name="T3" fmla="*/ 0 h 168"/>
                <a:gd name="T4" fmla="*/ 11 w 33"/>
                <a:gd name="T5" fmla="*/ 163 h 168"/>
                <a:gd name="T6" fmla="*/ 33 w 33"/>
                <a:gd name="T7" fmla="*/ 162 h 168"/>
                <a:gd name="T8" fmla="*/ 33 w 33"/>
                <a:gd name="T9" fmla="*/ 166 h 168"/>
                <a:gd name="T10" fmla="*/ 7 w 33"/>
                <a:gd name="T11" fmla="*/ 168 h 168"/>
                <a:gd name="T12" fmla="*/ 0 w 33"/>
                <a:gd name="T13" fmla="*/ 0 h 168"/>
                <a:gd name="T14" fmla="*/ 0 w 33"/>
                <a:gd name="T15" fmla="*/ 0 h 168"/>
                <a:gd name="T16" fmla="*/ 0 w 33"/>
                <a:gd name="T17" fmla="*/ 0 h 168"/>
                <a:gd name="T18" fmla="*/ 0 w 33"/>
                <a:gd name="T19" fmla="*/ 0 h 168"/>
                <a:gd name="T20" fmla="*/ 0 w 33"/>
                <a:gd name="T21" fmla="*/ 0 h 168"/>
                <a:gd name="T22" fmla="*/ 0 w 33"/>
                <a:gd name="T23" fmla="*/ 0 h 168"/>
                <a:gd name="T24" fmla="*/ 0 w 33"/>
                <a:gd name="T25"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168">
                  <a:moveTo>
                    <a:pt x="0" y="0"/>
                  </a:moveTo>
                  <a:lnTo>
                    <a:pt x="5" y="0"/>
                  </a:lnTo>
                  <a:lnTo>
                    <a:pt x="11" y="163"/>
                  </a:lnTo>
                  <a:lnTo>
                    <a:pt x="33" y="162"/>
                  </a:lnTo>
                  <a:lnTo>
                    <a:pt x="33" y="166"/>
                  </a:lnTo>
                  <a:lnTo>
                    <a:pt x="7" y="168"/>
                  </a:lnTo>
                  <a:lnTo>
                    <a:pt x="0" y="0"/>
                  </a:lnTo>
                  <a:lnTo>
                    <a:pt x="0" y="0"/>
                  </a:lnTo>
                  <a:close/>
                  <a:moveTo>
                    <a:pt x="0" y="0"/>
                  </a:move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3529"/>
            <p:cNvSpPr>
              <a:spLocks noEditPoints="1"/>
            </p:cNvSpPr>
            <p:nvPr/>
          </p:nvSpPr>
          <p:spPr bwMode="auto">
            <a:xfrm>
              <a:off x="4418014" y="846139"/>
              <a:ext cx="60325" cy="273050"/>
            </a:xfrm>
            <a:custGeom>
              <a:avLst/>
              <a:gdLst>
                <a:gd name="T0" fmla="*/ 0 w 38"/>
                <a:gd name="T1" fmla="*/ 2 h 172"/>
                <a:gd name="T2" fmla="*/ 2 w 38"/>
                <a:gd name="T3" fmla="*/ 2 h 172"/>
                <a:gd name="T4" fmla="*/ 2 w 38"/>
                <a:gd name="T5" fmla="*/ 4 h 172"/>
                <a:gd name="T6" fmla="*/ 2 w 38"/>
                <a:gd name="T7" fmla="*/ 2 h 172"/>
                <a:gd name="T8" fmla="*/ 0 w 38"/>
                <a:gd name="T9" fmla="*/ 2 h 172"/>
                <a:gd name="T10" fmla="*/ 0 w 38"/>
                <a:gd name="T11" fmla="*/ 0 h 172"/>
                <a:gd name="T12" fmla="*/ 9 w 38"/>
                <a:gd name="T13" fmla="*/ 0 h 172"/>
                <a:gd name="T14" fmla="*/ 16 w 38"/>
                <a:gd name="T15" fmla="*/ 162 h 172"/>
                <a:gd name="T16" fmla="*/ 36 w 38"/>
                <a:gd name="T17" fmla="*/ 161 h 172"/>
                <a:gd name="T18" fmla="*/ 38 w 38"/>
                <a:gd name="T19" fmla="*/ 170 h 172"/>
                <a:gd name="T20" fmla="*/ 7 w 38"/>
                <a:gd name="T21" fmla="*/ 172 h 172"/>
                <a:gd name="T22" fmla="*/ 0 w 38"/>
                <a:gd name="T23" fmla="*/ 2 h 172"/>
                <a:gd name="T24" fmla="*/ 0 w 38"/>
                <a:gd name="T25" fmla="*/ 2 h 172"/>
                <a:gd name="T26" fmla="*/ 11 w 38"/>
                <a:gd name="T27" fmla="*/ 168 h 172"/>
                <a:gd name="T28" fmla="*/ 11 w 38"/>
                <a:gd name="T29" fmla="*/ 168 h 172"/>
                <a:gd name="T30" fmla="*/ 7 w 38"/>
                <a:gd name="T31" fmla="*/ 59 h 172"/>
                <a:gd name="T32" fmla="*/ 11 w 38"/>
                <a:gd name="T33" fmla="*/ 168 h 172"/>
                <a:gd name="T34" fmla="*/ 11 w 38"/>
                <a:gd name="T35" fmla="*/ 168 h 172"/>
                <a:gd name="T36" fmla="*/ 13 w 38"/>
                <a:gd name="T37" fmla="*/ 167 h 172"/>
                <a:gd name="T38" fmla="*/ 33 w 38"/>
                <a:gd name="T39" fmla="*/ 166 h 172"/>
                <a:gd name="T40" fmla="*/ 33 w 38"/>
                <a:gd name="T41" fmla="*/ 166 h 172"/>
                <a:gd name="T42" fmla="*/ 13 w 38"/>
                <a:gd name="T43" fmla="*/ 167 h 172"/>
                <a:gd name="T44" fmla="*/ 13 w 38"/>
                <a:gd name="T45" fmla="*/ 167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8" h="172">
                  <a:moveTo>
                    <a:pt x="0" y="2"/>
                  </a:moveTo>
                  <a:lnTo>
                    <a:pt x="2" y="2"/>
                  </a:lnTo>
                  <a:lnTo>
                    <a:pt x="2" y="4"/>
                  </a:lnTo>
                  <a:lnTo>
                    <a:pt x="2" y="2"/>
                  </a:lnTo>
                  <a:lnTo>
                    <a:pt x="0" y="2"/>
                  </a:lnTo>
                  <a:lnTo>
                    <a:pt x="0" y="0"/>
                  </a:lnTo>
                  <a:lnTo>
                    <a:pt x="9" y="0"/>
                  </a:lnTo>
                  <a:lnTo>
                    <a:pt x="16" y="162"/>
                  </a:lnTo>
                  <a:lnTo>
                    <a:pt x="36" y="161"/>
                  </a:lnTo>
                  <a:lnTo>
                    <a:pt x="38" y="170"/>
                  </a:lnTo>
                  <a:lnTo>
                    <a:pt x="7" y="172"/>
                  </a:lnTo>
                  <a:lnTo>
                    <a:pt x="0" y="2"/>
                  </a:lnTo>
                  <a:lnTo>
                    <a:pt x="0" y="2"/>
                  </a:lnTo>
                  <a:close/>
                  <a:moveTo>
                    <a:pt x="11" y="168"/>
                  </a:moveTo>
                  <a:lnTo>
                    <a:pt x="11" y="168"/>
                  </a:lnTo>
                  <a:lnTo>
                    <a:pt x="7" y="59"/>
                  </a:lnTo>
                  <a:lnTo>
                    <a:pt x="11" y="168"/>
                  </a:lnTo>
                  <a:lnTo>
                    <a:pt x="11" y="168"/>
                  </a:lnTo>
                  <a:close/>
                  <a:moveTo>
                    <a:pt x="13" y="167"/>
                  </a:moveTo>
                  <a:lnTo>
                    <a:pt x="33" y="166"/>
                  </a:lnTo>
                  <a:lnTo>
                    <a:pt x="33" y="166"/>
                  </a:lnTo>
                  <a:lnTo>
                    <a:pt x="13" y="167"/>
                  </a:lnTo>
                  <a:lnTo>
                    <a:pt x="13"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99" name="文本框 98"/>
          <p:cNvSpPr txBox="1"/>
          <p:nvPr/>
        </p:nvSpPr>
        <p:spPr>
          <a:xfrm>
            <a:off x="5001725" y="2521434"/>
            <a:ext cx="1150340" cy="1323439"/>
          </a:xfrm>
          <a:prstGeom prst="rect">
            <a:avLst/>
          </a:prstGeom>
          <a:noFill/>
        </p:spPr>
        <p:txBody>
          <a:bodyPr wrap="square" rtlCol="0">
            <a:spAutoFit/>
          </a:bodyPr>
          <a:lstStyle/>
          <a:p>
            <a:r>
              <a:rPr lang="en-US" altLang="zh-CN" sz="8000" dirty="0">
                <a:solidFill>
                  <a:srgbClr val="282826"/>
                </a:solidFill>
                <a:latin typeface="方正静蕾简体" panose="02000000000000000000" pitchFamily="2" charset="-122"/>
                <a:ea typeface="方正静蕾简体" panose="02000000000000000000" pitchFamily="2" charset="-122"/>
              </a:rPr>
              <a:t>w</a:t>
            </a:r>
            <a:endParaRPr lang="zh-CN" altLang="en-US" sz="8000" dirty="0">
              <a:solidFill>
                <a:srgbClr val="282826"/>
              </a:solidFill>
              <a:latin typeface="方正静蕾简体" panose="02000000000000000000" pitchFamily="2" charset="-122"/>
              <a:ea typeface="方正静蕾简体" panose="02000000000000000000" pitchFamily="2" charset="-122"/>
            </a:endParaRPr>
          </a:p>
        </p:txBody>
      </p:sp>
      <p:sp>
        <p:nvSpPr>
          <p:cNvPr id="100" name="文本框 99"/>
          <p:cNvSpPr txBox="1"/>
          <p:nvPr/>
        </p:nvSpPr>
        <p:spPr>
          <a:xfrm>
            <a:off x="1591219" y="3920941"/>
            <a:ext cx="1878992" cy="461665"/>
          </a:xfrm>
          <a:prstGeom prst="rect">
            <a:avLst/>
          </a:prstGeom>
          <a:noFill/>
        </p:spPr>
        <p:txBody>
          <a:bodyPr wrap="square" rtlCol="0">
            <a:spAutoFit/>
          </a:bodyPr>
          <a:lstStyle/>
          <a:p>
            <a:r>
              <a:rPr lang="en-US" altLang="zh-CN" sz="2400" b="1" spc="300" dirty="0" smtClean="0">
                <a:solidFill>
                  <a:srgbClr val="282826"/>
                </a:solidFill>
                <a:latin typeface="方正静蕾简体" panose="02000000000000000000" pitchFamily="2" charset="-122"/>
                <a:ea typeface="方正静蕾简体" panose="02000000000000000000" pitchFamily="2" charset="-122"/>
              </a:rPr>
              <a:t>strength</a:t>
            </a:r>
            <a:endParaRPr lang="zh-CN" altLang="en-US" sz="2400" b="1" spc="300" dirty="0">
              <a:solidFill>
                <a:srgbClr val="282826"/>
              </a:solidFill>
              <a:latin typeface="方正静蕾简体" panose="02000000000000000000" pitchFamily="2" charset="-122"/>
              <a:ea typeface="方正静蕾简体" panose="02000000000000000000" pitchFamily="2" charset="-122"/>
            </a:endParaRPr>
          </a:p>
        </p:txBody>
      </p:sp>
      <p:sp>
        <p:nvSpPr>
          <p:cNvPr id="101" name="文本框 100"/>
          <p:cNvSpPr txBox="1"/>
          <p:nvPr/>
        </p:nvSpPr>
        <p:spPr>
          <a:xfrm>
            <a:off x="2737289" y="1641402"/>
            <a:ext cx="1878992" cy="461665"/>
          </a:xfrm>
          <a:prstGeom prst="rect">
            <a:avLst/>
          </a:prstGeom>
          <a:noFill/>
        </p:spPr>
        <p:txBody>
          <a:bodyPr wrap="square" rtlCol="0">
            <a:spAutoFit/>
          </a:bodyPr>
          <a:lstStyle/>
          <a:p>
            <a:r>
              <a:rPr lang="en-US" altLang="zh-CN" sz="2400" b="1" spc="300" dirty="0" smtClean="0">
                <a:solidFill>
                  <a:srgbClr val="282826"/>
                </a:solidFill>
                <a:latin typeface="方正静蕾简体" panose="02000000000000000000" pitchFamily="2" charset="-122"/>
                <a:ea typeface="方正静蕾简体" panose="02000000000000000000" pitchFamily="2" charset="-122"/>
              </a:rPr>
              <a:t>weakness</a:t>
            </a:r>
            <a:endParaRPr lang="zh-CN" altLang="en-US" sz="2400" b="1" spc="300" dirty="0">
              <a:solidFill>
                <a:srgbClr val="282826"/>
              </a:solidFill>
              <a:latin typeface="方正静蕾简体" panose="02000000000000000000" pitchFamily="2" charset="-122"/>
              <a:ea typeface="方正静蕾简体" panose="02000000000000000000" pitchFamily="2" charset="-122"/>
            </a:endParaRPr>
          </a:p>
        </p:txBody>
      </p:sp>
      <p:sp>
        <p:nvSpPr>
          <p:cNvPr id="102" name="文本框 101"/>
          <p:cNvSpPr txBox="1"/>
          <p:nvPr/>
        </p:nvSpPr>
        <p:spPr>
          <a:xfrm>
            <a:off x="10022618" y="4019949"/>
            <a:ext cx="1878992" cy="461665"/>
          </a:xfrm>
          <a:prstGeom prst="rect">
            <a:avLst/>
          </a:prstGeom>
          <a:noFill/>
        </p:spPr>
        <p:txBody>
          <a:bodyPr wrap="square" rtlCol="0">
            <a:spAutoFit/>
          </a:bodyPr>
          <a:lstStyle/>
          <a:p>
            <a:r>
              <a:rPr lang="en-US" altLang="zh-CN" sz="2400" b="1" spc="300" dirty="0">
                <a:solidFill>
                  <a:srgbClr val="282826"/>
                </a:solidFill>
                <a:latin typeface="方正静蕾简体" panose="02000000000000000000" pitchFamily="2" charset="-122"/>
                <a:ea typeface="方正静蕾简体" panose="02000000000000000000" pitchFamily="2" charset="-122"/>
              </a:rPr>
              <a:t>threats</a:t>
            </a:r>
            <a:endParaRPr lang="zh-CN" altLang="en-US" sz="2400" b="1" spc="300" dirty="0">
              <a:solidFill>
                <a:srgbClr val="282826"/>
              </a:solidFill>
              <a:latin typeface="方正静蕾简体" panose="02000000000000000000" pitchFamily="2" charset="-122"/>
              <a:ea typeface="方正静蕾简体" panose="02000000000000000000" pitchFamily="2" charset="-122"/>
            </a:endParaRPr>
          </a:p>
        </p:txBody>
      </p:sp>
      <p:sp>
        <p:nvSpPr>
          <p:cNvPr id="103" name="文本框 102"/>
          <p:cNvSpPr txBox="1"/>
          <p:nvPr/>
        </p:nvSpPr>
        <p:spPr>
          <a:xfrm>
            <a:off x="8281264" y="1594887"/>
            <a:ext cx="2680850" cy="461665"/>
          </a:xfrm>
          <a:prstGeom prst="rect">
            <a:avLst/>
          </a:prstGeom>
          <a:noFill/>
        </p:spPr>
        <p:txBody>
          <a:bodyPr wrap="square" rtlCol="0">
            <a:spAutoFit/>
          </a:bodyPr>
          <a:lstStyle/>
          <a:p>
            <a:r>
              <a:rPr lang="en-US" altLang="zh-CN" sz="2400" b="1" spc="300" dirty="0">
                <a:solidFill>
                  <a:srgbClr val="282826"/>
                </a:solidFill>
                <a:latin typeface="方正静蕾简体" panose="02000000000000000000" pitchFamily="2" charset="-122"/>
                <a:ea typeface="方正静蕾简体" panose="02000000000000000000" pitchFamily="2" charset="-122"/>
              </a:rPr>
              <a:t>opportunities</a:t>
            </a:r>
            <a:endParaRPr lang="zh-CN" altLang="en-US" sz="2400" b="1" spc="300" dirty="0">
              <a:solidFill>
                <a:srgbClr val="282826"/>
              </a:solidFill>
              <a:latin typeface="方正静蕾简体" panose="02000000000000000000" pitchFamily="2" charset="-122"/>
              <a:ea typeface="方正静蕾简体" panose="02000000000000000000" pitchFamily="2" charset="-122"/>
            </a:endParaRPr>
          </a:p>
        </p:txBody>
      </p:sp>
      <p:sp>
        <p:nvSpPr>
          <p:cNvPr id="104" name="文本框 103"/>
          <p:cNvSpPr txBox="1"/>
          <p:nvPr/>
        </p:nvSpPr>
        <p:spPr>
          <a:xfrm>
            <a:off x="1783052" y="1988735"/>
            <a:ext cx="2619473" cy="1015663"/>
          </a:xfrm>
          <a:prstGeom prst="rect">
            <a:avLst/>
          </a:prstGeom>
          <a:noFill/>
        </p:spPr>
        <p:txBody>
          <a:bodyPr wrap="square" rtlCol="0">
            <a:spAutoFit/>
          </a:bodyPr>
          <a:lstStyle/>
          <a:p>
            <a:pPr algn="r">
              <a:lnSpc>
                <a:spcPct val="125000"/>
              </a:lnSpc>
            </a:pPr>
            <a:r>
              <a:rPr lang="zh-CN" altLang="en-US" sz="1600" dirty="0" smtClean="0">
                <a:solidFill>
                  <a:srgbClr val="282826"/>
                </a:solidFill>
                <a:latin typeface="方正静蕾简体" panose="02000000000000000000" pitchFamily="2" charset="-122"/>
                <a:ea typeface="方正静蕾简体" panose="02000000000000000000" pitchFamily="2" charset="-122"/>
              </a:rPr>
              <a:t>请在这里输入文字请在这里输入文字</a:t>
            </a:r>
            <a:r>
              <a:rPr lang="zh-CN" altLang="en-US" sz="1600" dirty="0">
                <a:solidFill>
                  <a:srgbClr val="282826"/>
                </a:solidFill>
                <a:latin typeface="方正静蕾简体" panose="02000000000000000000" pitchFamily="2" charset="-122"/>
                <a:ea typeface="方正静蕾简体" panose="02000000000000000000" pitchFamily="2" charset="-122"/>
              </a:rPr>
              <a:t>请在这里输入</a:t>
            </a:r>
            <a:r>
              <a:rPr lang="zh-CN" altLang="en-US" sz="1600" dirty="0" smtClean="0">
                <a:solidFill>
                  <a:srgbClr val="282826"/>
                </a:solidFill>
                <a:latin typeface="方正静蕾简体" panose="02000000000000000000" pitchFamily="2" charset="-122"/>
                <a:ea typeface="方正静蕾简体" panose="02000000000000000000" pitchFamily="2" charset="-122"/>
              </a:rPr>
              <a:t>文字</a:t>
            </a:r>
            <a:r>
              <a:rPr lang="zh-CN" altLang="en-US" sz="1600" dirty="0">
                <a:solidFill>
                  <a:srgbClr val="282826"/>
                </a:solidFill>
                <a:latin typeface="方正静蕾简体" panose="02000000000000000000" pitchFamily="2" charset="-122"/>
                <a:ea typeface="方正静蕾简体" panose="02000000000000000000" pitchFamily="2" charset="-122"/>
              </a:rPr>
              <a:t>请在这里输入</a:t>
            </a:r>
            <a:r>
              <a:rPr lang="zh-CN" altLang="en-US" sz="1600" dirty="0" smtClean="0">
                <a:solidFill>
                  <a:srgbClr val="282826"/>
                </a:solidFill>
                <a:latin typeface="方正静蕾简体" panose="02000000000000000000" pitchFamily="2" charset="-122"/>
                <a:ea typeface="方正静蕾简体" panose="02000000000000000000" pitchFamily="2" charset="-122"/>
              </a:rPr>
              <a:t>文字请</a:t>
            </a:r>
            <a:endParaRPr lang="zh-CN" altLang="en-US" sz="1600" dirty="0">
              <a:solidFill>
                <a:srgbClr val="282826"/>
              </a:solidFill>
              <a:latin typeface="方正静蕾简体" panose="02000000000000000000" pitchFamily="2" charset="-122"/>
              <a:ea typeface="方正静蕾简体" panose="02000000000000000000" pitchFamily="2" charset="-122"/>
            </a:endParaRPr>
          </a:p>
        </p:txBody>
      </p:sp>
      <p:sp>
        <p:nvSpPr>
          <p:cNvPr id="105" name="文本框 104"/>
          <p:cNvSpPr txBox="1"/>
          <p:nvPr/>
        </p:nvSpPr>
        <p:spPr>
          <a:xfrm>
            <a:off x="644812" y="4317904"/>
            <a:ext cx="2619473" cy="1015663"/>
          </a:xfrm>
          <a:prstGeom prst="rect">
            <a:avLst/>
          </a:prstGeom>
          <a:noFill/>
        </p:spPr>
        <p:txBody>
          <a:bodyPr wrap="square" rtlCol="0">
            <a:spAutoFit/>
          </a:bodyPr>
          <a:lstStyle/>
          <a:p>
            <a:pPr algn="r">
              <a:lnSpc>
                <a:spcPct val="125000"/>
              </a:lnSpc>
            </a:pPr>
            <a:r>
              <a:rPr lang="zh-CN" altLang="en-US" sz="1600" dirty="0" smtClean="0">
                <a:solidFill>
                  <a:srgbClr val="282826"/>
                </a:solidFill>
                <a:latin typeface="方正静蕾简体" panose="02000000000000000000" pitchFamily="2" charset="-122"/>
                <a:ea typeface="方正静蕾简体" panose="02000000000000000000" pitchFamily="2" charset="-122"/>
              </a:rPr>
              <a:t>请在这里输入文字请在这里输入文字</a:t>
            </a:r>
            <a:r>
              <a:rPr lang="zh-CN" altLang="en-US" sz="1600" dirty="0">
                <a:solidFill>
                  <a:srgbClr val="282826"/>
                </a:solidFill>
                <a:latin typeface="方正静蕾简体" panose="02000000000000000000" pitchFamily="2" charset="-122"/>
                <a:ea typeface="方正静蕾简体" panose="02000000000000000000" pitchFamily="2" charset="-122"/>
              </a:rPr>
              <a:t>请在这里输入</a:t>
            </a:r>
            <a:r>
              <a:rPr lang="zh-CN" altLang="en-US" sz="1600" dirty="0" smtClean="0">
                <a:solidFill>
                  <a:srgbClr val="282826"/>
                </a:solidFill>
                <a:latin typeface="方正静蕾简体" panose="02000000000000000000" pitchFamily="2" charset="-122"/>
                <a:ea typeface="方正静蕾简体" panose="02000000000000000000" pitchFamily="2" charset="-122"/>
              </a:rPr>
              <a:t>文字</a:t>
            </a:r>
            <a:r>
              <a:rPr lang="zh-CN" altLang="en-US" sz="1600" dirty="0">
                <a:solidFill>
                  <a:srgbClr val="282826"/>
                </a:solidFill>
                <a:latin typeface="方正静蕾简体" panose="02000000000000000000" pitchFamily="2" charset="-122"/>
                <a:ea typeface="方正静蕾简体" panose="02000000000000000000" pitchFamily="2" charset="-122"/>
              </a:rPr>
              <a:t>请在这里输入</a:t>
            </a:r>
            <a:r>
              <a:rPr lang="zh-CN" altLang="en-US" sz="1600" dirty="0" smtClean="0">
                <a:solidFill>
                  <a:srgbClr val="282826"/>
                </a:solidFill>
                <a:latin typeface="方正静蕾简体" panose="02000000000000000000" pitchFamily="2" charset="-122"/>
                <a:ea typeface="方正静蕾简体" panose="02000000000000000000" pitchFamily="2" charset="-122"/>
              </a:rPr>
              <a:t>文字请</a:t>
            </a:r>
            <a:endParaRPr lang="zh-CN" altLang="en-US" sz="1600" dirty="0">
              <a:solidFill>
                <a:srgbClr val="282826"/>
              </a:solidFill>
              <a:latin typeface="方正静蕾简体" panose="02000000000000000000" pitchFamily="2" charset="-122"/>
              <a:ea typeface="方正静蕾简体" panose="02000000000000000000" pitchFamily="2" charset="-122"/>
            </a:endParaRPr>
          </a:p>
        </p:txBody>
      </p:sp>
      <p:sp>
        <p:nvSpPr>
          <p:cNvPr id="106" name="Freeform 86"/>
          <p:cNvSpPr>
            <a:spLocks noEditPoints="1"/>
          </p:cNvSpPr>
          <p:nvPr/>
        </p:nvSpPr>
        <p:spPr bwMode="auto">
          <a:xfrm>
            <a:off x="3420535" y="4435507"/>
            <a:ext cx="1028939" cy="1001131"/>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282826"/>
          </a:solidFill>
          <a:ln w="9525">
            <a:noFill/>
            <a:round/>
          </a:ln>
        </p:spPr>
        <p:txBody>
          <a:bodyPr vert="horz" wrap="square" lIns="91440" tIns="45720" rIns="91440" bIns="45720" numCol="1" anchor="t" anchorCtr="0" compatLnSpc="1"/>
          <a:lstStyle/>
          <a:p>
            <a:endParaRPr lang="zh-CN" altLang="en-US"/>
          </a:p>
        </p:txBody>
      </p:sp>
      <p:sp>
        <p:nvSpPr>
          <p:cNvPr id="107" name="椭圆 106"/>
          <p:cNvSpPr/>
          <p:nvPr/>
        </p:nvSpPr>
        <p:spPr>
          <a:xfrm rot="11374062">
            <a:off x="3793208" y="4472547"/>
            <a:ext cx="338644" cy="8626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8" name="组合 107"/>
          <p:cNvGrpSpPr/>
          <p:nvPr/>
        </p:nvGrpSpPr>
        <p:grpSpPr>
          <a:xfrm>
            <a:off x="7021414" y="2907146"/>
            <a:ext cx="1028939" cy="1001131"/>
            <a:chOff x="4050939" y="2325866"/>
            <a:chExt cx="1165495" cy="1133997"/>
          </a:xfrm>
        </p:grpSpPr>
        <p:sp>
          <p:nvSpPr>
            <p:cNvPr id="109" name="Freeform 86"/>
            <p:cNvSpPr>
              <a:spLocks noEditPoints="1"/>
            </p:cNvSpPr>
            <p:nvPr/>
          </p:nvSpPr>
          <p:spPr bwMode="auto">
            <a:xfrm>
              <a:off x="4050939" y="2325866"/>
              <a:ext cx="1165495" cy="1133997"/>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282826"/>
            </a:solidFill>
            <a:ln w="9525">
              <a:noFill/>
              <a:round/>
            </a:ln>
          </p:spPr>
          <p:txBody>
            <a:bodyPr vert="horz" wrap="square" lIns="91440" tIns="45720" rIns="91440" bIns="45720" numCol="1" anchor="t" anchorCtr="0" compatLnSpc="1"/>
            <a:lstStyle/>
            <a:p>
              <a:endParaRPr lang="zh-CN" altLang="en-US"/>
            </a:p>
          </p:txBody>
        </p:sp>
        <p:sp>
          <p:nvSpPr>
            <p:cNvPr id="110" name="椭圆 109"/>
            <p:cNvSpPr/>
            <p:nvPr/>
          </p:nvSpPr>
          <p:spPr>
            <a:xfrm rot="7587622">
              <a:off x="4413340" y="2497550"/>
              <a:ext cx="383587" cy="97708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1" name="组合 110"/>
          <p:cNvGrpSpPr/>
          <p:nvPr/>
        </p:nvGrpSpPr>
        <p:grpSpPr>
          <a:xfrm>
            <a:off x="7896507" y="4507876"/>
            <a:ext cx="1028939" cy="1001131"/>
            <a:chOff x="4050939" y="2325866"/>
            <a:chExt cx="1165495" cy="1133997"/>
          </a:xfrm>
        </p:grpSpPr>
        <p:sp>
          <p:nvSpPr>
            <p:cNvPr id="112" name="Freeform 86"/>
            <p:cNvSpPr>
              <a:spLocks noEditPoints="1"/>
            </p:cNvSpPr>
            <p:nvPr/>
          </p:nvSpPr>
          <p:spPr bwMode="auto">
            <a:xfrm>
              <a:off x="4050939" y="2325866"/>
              <a:ext cx="1165495" cy="1133997"/>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282826"/>
            </a:solidFill>
            <a:ln w="9525">
              <a:noFill/>
              <a:round/>
            </a:ln>
          </p:spPr>
          <p:txBody>
            <a:bodyPr vert="horz" wrap="square" lIns="91440" tIns="45720" rIns="91440" bIns="45720" numCol="1" anchor="t" anchorCtr="0" compatLnSpc="1"/>
            <a:lstStyle/>
            <a:p>
              <a:endParaRPr lang="zh-CN" altLang="en-US"/>
            </a:p>
          </p:txBody>
        </p:sp>
        <p:sp>
          <p:nvSpPr>
            <p:cNvPr id="113" name="椭圆 112"/>
            <p:cNvSpPr/>
            <p:nvPr/>
          </p:nvSpPr>
          <p:spPr>
            <a:xfrm rot="9977834">
              <a:off x="4411506" y="2404854"/>
              <a:ext cx="383587" cy="977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4" name="文本框 113"/>
          <p:cNvSpPr txBox="1"/>
          <p:nvPr/>
        </p:nvSpPr>
        <p:spPr>
          <a:xfrm>
            <a:off x="8915907" y="4444144"/>
            <a:ext cx="2619473" cy="1015663"/>
          </a:xfrm>
          <a:prstGeom prst="rect">
            <a:avLst/>
          </a:prstGeom>
          <a:noFill/>
        </p:spPr>
        <p:txBody>
          <a:bodyPr wrap="square" rtlCol="0">
            <a:spAutoFit/>
          </a:bodyPr>
          <a:lstStyle/>
          <a:p>
            <a:pPr algn="r">
              <a:lnSpc>
                <a:spcPct val="125000"/>
              </a:lnSpc>
            </a:pPr>
            <a:r>
              <a:rPr lang="zh-CN" altLang="en-US" sz="1600" dirty="0" smtClean="0">
                <a:solidFill>
                  <a:srgbClr val="282826"/>
                </a:solidFill>
                <a:latin typeface="方正静蕾简体" panose="02000000000000000000" pitchFamily="2" charset="-122"/>
                <a:ea typeface="方正静蕾简体" panose="02000000000000000000" pitchFamily="2" charset="-122"/>
              </a:rPr>
              <a:t>请在这里输入文字请在这里输入文字</a:t>
            </a:r>
            <a:r>
              <a:rPr lang="zh-CN" altLang="en-US" sz="1600" dirty="0">
                <a:solidFill>
                  <a:srgbClr val="282826"/>
                </a:solidFill>
                <a:latin typeface="方正静蕾简体" panose="02000000000000000000" pitchFamily="2" charset="-122"/>
                <a:ea typeface="方正静蕾简体" panose="02000000000000000000" pitchFamily="2" charset="-122"/>
              </a:rPr>
              <a:t>请在这里输入</a:t>
            </a:r>
            <a:r>
              <a:rPr lang="zh-CN" altLang="en-US" sz="1600" dirty="0" smtClean="0">
                <a:solidFill>
                  <a:srgbClr val="282826"/>
                </a:solidFill>
                <a:latin typeface="方正静蕾简体" panose="02000000000000000000" pitchFamily="2" charset="-122"/>
                <a:ea typeface="方正静蕾简体" panose="02000000000000000000" pitchFamily="2" charset="-122"/>
              </a:rPr>
              <a:t>文字</a:t>
            </a:r>
            <a:r>
              <a:rPr lang="zh-CN" altLang="en-US" sz="1600" dirty="0">
                <a:solidFill>
                  <a:srgbClr val="282826"/>
                </a:solidFill>
                <a:latin typeface="方正静蕾简体" panose="02000000000000000000" pitchFamily="2" charset="-122"/>
                <a:ea typeface="方正静蕾简体" panose="02000000000000000000" pitchFamily="2" charset="-122"/>
              </a:rPr>
              <a:t>请在这里输入</a:t>
            </a:r>
            <a:r>
              <a:rPr lang="zh-CN" altLang="en-US" sz="1600" dirty="0" smtClean="0">
                <a:solidFill>
                  <a:srgbClr val="282826"/>
                </a:solidFill>
                <a:latin typeface="方正静蕾简体" panose="02000000000000000000" pitchFamily="2" charset="-122"/>
                <a:ea typeface="方正静蕾简体" panose="02000000000000000000" pitchFamily="2" charset="-122"/>
              </a:rPr>
              <a:t>文字请</a:t>
            </a:r>
            <a:endParaRPr lang="zh-CN" altLang="en-US" sz="1600" dirty="0">
              <a:solidFill>
                <a:srgbClr val="282826"/>
              </a:solidFill>
              <a:latin typeface="方正静蕾简体" panose="02000000000000000000" pitchFamily="2" charset="-122"/>
              <a:ea typeface="方正静蕾简体" panose="02000000000000000000" pitchFamily="2" charset="-122"/>
            </a:endParaRPr>
          </a:p>
        </p:txBody>
      </p:sp>
      <p:sp>
        <p:nvSpPr>
          <p:cNvPr id="115" name="文本框 114"/>
          <p:cNvSpPr txBox="1"/>
          <p:nvPr/>
        </p:nvSpPr>
        <p:spPr>
          <a:xfrm>
            <a:off x="7744425" y="1953046"/>
            <a:ext cx="2835361" cy="1015663"/>
          </a:xfrm>
          <a:prstGeom prst="rect">
            <a:avLst/>
          </a:prstGeom>
          <a:noFill/>
        </p:spPr>
        <p:txBody>
          <a:bodyPr wrap="square" rtlCol="0">
            <a:spAutoFit/>
          </a:bodyPr>
          <a:lstStyle/>
          <a:p>
            <a:pPr>
              <a:lnSpc>
                <a:spcPct val="125000"/>
              </a:lnSpc>
            </a:pPr>
            <a:r>
              <a:rPr lang="zh-CN" altLang="en-US" sz="1600" dirty="0" smtClean="0">
                <a:solidFill>
                  <a:srgbClr val="282826"/>
                </a:solidFill>
                <a:latin typeface="方正静蕾简体" panose="02000000000000000000" pitchFamily="2" charset="-122"/>
                <a:ea typeface="方正静蕾简体" panose="02000000000000000000" pitchFamily="2" charset="-122"/>
              </a:rPr>
              <a:t>请在这里输入文字请在这里输入文字</a:t>
            </a:r>
            <a:r>
              <a:rPr lang="zh-CN" altLang="en-US" sz="1600" dirty="0">
                <a:solidFill>
                  <a:srgbClr val="282826"/>
                </a:solidFill>
                <a:latin typeface="方正静蕾简体" panose="02000000000000000000" pitchFamily="2" charset="-122"/>
                <a:ea typeface="方正静蕾简体" panose="02000000000000000000" pitchFamily="2" charset="-122"/>
              </a:rPr>
              <a:t>请在这里输入</a:t>
            </a:r>
            <a:r>
              <a:rPr lang="zh-CN" altLang="en-US" sz="1600" dirty="0" smtClean="0">
                <a:solidFill>
                  <a:srgbClr val="282826"/>
                </a:solidFill>
                <a:latin typeface="方正静蕾简体" panose="02000000000000000000" pitchFamily="2" charset="-122"/>
                <a:ea typeface="方正静蕾简体" panose="02000000000000000000" pitchFamily="2" charset="-122"/>
              </a:rPr>
              <a:t>文字</a:t>
            </a:r>
            <a:r>
              <a:rPr lang="zh-CN" altLang="en-US" sz="1600" dirty="0">
                <a:solidFill>
                  <a:srgbClr val="282826"/>
                </a:solidFill>
                <a:latin typeface="方正静蕾简体" panose="02000000000000000000" pitchFamily="2" charset="-122"/>
                <a:ea typeface="方正静蕾简体" panose="02000000000000000000" pitchFamily="2" charset="-122"/>
              </a:rPr>
              <a:t>请在这里输入</a:t>
            </a:r>
            <a:r>
              <a:rPr lang="zh-CN" altLang="en-US" sz="1600" dirty="0" smtClean="0">
                <a:solidFill>
                  <a:srgbClr val="282826"/>
                </a:solidFill>
                <a:latin typeface="方正静蕾简体" panose="02000000000000000000" pitchFamily="2" charset="-122"/>
                <a:ea typeface="方正静蕾简体" panose="02000000000000000000" pitchFamily="2" charset="-122"/>
              </a:rPr>
              <a:t>文字请</a:t>
            </a:r>
            <a:endParaRPr lang="zh-CN" altLang="en-US" sz="1600" dirty="0">
              <a:solidFill>
                <a:srgbClr val="282826"/>
              </a:solidFill>
              <a:latin typeface="方正静蕾简体" panose="02000000000000000000" pitchFamily="2" charset="-122"/>
              <a:ea typeface="方正静蕾简体" panose="02000000000000000000" pitchFamily="2" charset="-122"/>
            </a:endParaRPr>
          </a:p>
        </p:txBody>
      </p:sp>
      <p:sp>
        <p:nvSpPr>
          <p:cNvPr id="116" name="文本框 115"/>
          <p:cNvSpPr txBox="1"/>
          <p:nvPr/>
        </p:nvSpPr>
        <p:spPr>
          <a:xfrm>
            <a:off x="3690777" y="4216006"/>
            <a:ext cx="1150340" cy="1323439"/>
          </a:xfrm>
          <a:prstGeom prst="rect">
            <a:avLst/>
          </a:prstGeom>
          <a:noFill/>
        </p:spPr>
        <p:txBody>
          <a:bodyPr wrap="square" rtlCol="0">
            <a:spAutoFit/>
          </a:bodyPr>
          <a:lstStyle/>
          <a:p>
            <a:r>
              <a:rPr lang="en-US" altLang="zh-CN" sz="8000" dirty="0" smtClean="0">
                <a:solidFill>
                  <a:srgbClr val="282826"/>
                </a:solidFill>
                <a:latin typeface="方正静蕾简体" panose="02000000000000000000" pitchFamily="2" charset="-122"/>
                <a:ea typeface="方正静蕾简体" panose="02000000000000000000" pitchFamily="2" charset="-122"/>
              </a:rPr>
              <a:t>s</a:t>
            </a:r>
            <a:endParaRPr lang="zh-CN" altLang="en-US" sz="8000" dirty="0">
              <a:solidFill>
                <a:srgbClr val="282826"/>
              </a:solidFill>
              <a:latin typeface="方正静蕾简体" panose="02000000000000000000" pitchFamily="2" charset="-122"/>
              <a:ea typeface="方正静蕾简体" panose="02000000000000000000" pitchFamily="2" charset="-122"/>
            </a:endParaRPr>
          </a:p>
        </p:txBody>
      </p:sp>
      <p:sp>
        <p:nvSpPr>
          <p:cNvPr id="117" name="文本框 116"/>
          <p:cNvSpPr txBox="1"/>
          <p:nvPr/>
        </p:nvSpPr>
        <p:spPr>
          <a:xfrm>
            <a:off x="7291564" y="2687058"/>
            <a:ext cx="1150340" cy="1323439"/>
          </a:xfrm>
          <a:prstGeom prst="rect">
            <a:avLst/>
          </a:prstGeom>
          <a:noFill/>
        </p:spPr>
        <p:txBody>
          <a:bodyPr wrap="square" rtlCol="0">
            <a:spAutoFit/>
          </a:bodyPr>
          <a:lstStyle/>
          <a:p>
            <a:r>
              <a:rPr lang="en-US" altLang="zh-CN" sz="8000" dirty="0">
                <a:solidFill>
                  <a:srgbClr val="282826"/>
                </a:solidFill>
                <a:latin typeface="方正静蕾简体" panose="02000000000000000000" pitchFamily="2" charset="-122"/>
                <a:ea typeface="方正静蕾简体" panose="02000000000000000000" pitchFamily="2" charset="-122"/>
              </a:rPr>
              <a:t>o</a:t>
            </a:r>
            <a:endParaRPr lang="zh-CN" altLang="en-US" sz="8000" dirty="0">
              <a:solidFill>
                <a:srgbClr val="282826"/>
              </a:solidFill>
              <a:latin typeface="方正静蕾简体" panose="02000000000000000000" pitchFamily="2" charset="-122"/>
              <a:ea typeface="方正静蕾简体" panose="02000000000000000000" pitchFamily="2" charset="-122"/>
            </a:endParaRPr>
          </a:p>
        </p:txBody>
      </p:sp>
      <p:sp>
        <p:nvSpPr>
          <p:cNvPr id="118" name="文本框 117"/>
          <p:cNvSpPr txBox="1"/>
          <p:nvPr/>
        </p:nvSpPr>
        <p:spPr>
          <a:xfrm>
            <a:off x="8175573" y="4366853"/>
            <a:ext cx="1150340" cy="1323439"/>
          </a:xfrm>
          <a:prstGeom prst="rect">
            <a:avLst/>
          </a:prstGeom>
          <a:noFill/>
        </p:spPr>
        <p:txBody>
          <a:bodyPr wrap="square" rtlCol="0">
            <a:spAutoFit/>
          </a:bodyPr>
          <a:lstStyle/>
          <a:p>
            <a:r>
              <a:rPr lang="en-US" altLang="zh-CN" sz="8000" dirty="0" smtClean="0">
                <a:solidFill>
                  <a:srgbClr val="282826"/>
                </a:solidFill>
                <a:latin typeface="方正静蕾简体" panose="02000000000000000000" pitchFamily="2" charset="-122"/>
                <a:ea typeface="方正静蕾简体" panose="02000000000000000000" pitchFamily="2" charset="-122"/>
              </a:rPr>
              <a:t>t</a:t>
            </a:r>
            <a:endParaRPr lang="zh-CN" altLang="en-US" sz="8000" dirty="0">
              <a:solidFill>
                <a:srgbClr val="282826"/>
              </a:solidFill>
              <a:latin typeface="方正静蕾简体" panose="02000000000000000000" pitchFamily="2" charset="-122"/>
              <a:ea typeface="方正静蕾简体" panose="02000000000000000000" pitchFamily="2" charset="-122"/>
            </a:endParaRPr>
          </a:p>
        </p:txBody>
      </p:sp>
      <p:sp>
        <p:nvSpPr>
          <p:cNvPr id="119" name="Freeform 26"/>
          <p:cNvSpPr>
            <a:spLocks noEditPoints="1"/>
          </p:cNvSpPr>
          <p:nvPr/>
        </p:nvSpPr>
        <p:spPr bwMode="auto">
          <a:xfrm rot="21063611">
            <a:off x="867318" y="3939333"/>
            <a:ext cx="638892" cy="312160"/>
          </a:xfrm>
          <a:custGeom>
            <a:avLst/>
            <a:gdLst>
              <a:gd name="T0" fmla="*/ 612 w 703"/>
              <a:gd name="T1" fmla="*/ 61 h 344"/>
              <a:gd name="T2" fmla="*/ 465 w 703"/>
              <a:gd name="T3" fmla="*/ 68 h 344"/>
              <a:gd name="T4" fmla="*/ 468 w 703"/>
              <a:gd name="T5" fmla="*/ 92 h 344"/>
              <a:gd name="T6" fmla="*/ 576 w 703"/>
              <a:gd name="T7" fmla="*/ 87 h 344"/>
              <a:gd name="T8" fmla="*/ 631 w 703"/>
              <a:gd name="T9" fmla="*/ 99 h 344"/>
              <a:gd name="T10" fmla="*/ 605 w 703"/>
              <a:gd name="T11" fmla="*/ 154 h 344"/>
              <a:gd name="T12" fmla="*/ 503 w 703"/>
              <a:gd name="T13" fmla="*/ 193 h 344"/>
              <a:gd name="T14" fmla="*/ 500 w 703"/>
              <a:gd name="T15" fmla="*/ 158 h 344"/>
              <a:gd name="T16" fmla="*/ 403 w 703"/>
              <a:gd name="T17" fmla="*/ 55 h 344"/>
              <a:gd name="T18" fmla="*/ 392 w 703"/>
              <a:gd name="T19" fmla="*/ 73 h 344"/>
              <a:gd name="T20" fmla="*/ 470 w 703"/>
              <a:gd name="T21" fmla="*/ 158 h 344"/>
              <a:gd name="T22" fmla="*/ 474 w 703"/>
              <a:gd name="T23" fmla="*/ 201 h 344"/>
              <a:gd name="T24" fmla="*/ 310 w 703"/>
              <a:gd name="T25" fmla="*/ 235 h 344"/>
              <a:gd name="T26" fmla="*/ 250 w 703"/>
              <a:gd name="T27" fmla="*/ 249 h 344"/>
              <a:gd name="T28" fmla="*/ 264 w 703"/>
              <a:gd name="T29" fmla="*/ 105 h 344"/>
              <a:gd name="T30" fmla="*/ 366 w 703"/>
              <a:gd name="T31" fmla="*/ 62 h 344"/>
              <a:gd name="T32" fmla="*/ 378 w 703"/>
              <a:gd name="T33" fmla="*/ 54 h 344"/>
              <a:gd name="T34" fmla="*/ 247 w 703"/>
              <a:gd name="T35" fmla="*/ 80 h 344"/>
              <a:gd name="T36" fmla="*/ 220 w 703"/>
              <a:gd name="T37" fmla="*/ 255 h 344"/>
              <a:gd name="T38" fmla="*/ 99 w 703"/>
              <a:gd name="T39" fmla="*/ 255 h 344"/>
              <a:gd name="T40" fmla="*/ 89 w 703"/>
              <a:gd name="T41" fmla="*/ 189 h 344"/>
              <a:gd name="T42" fmla="*/ 190 w 703"/>
              <a:gd name="T43" fmla="*/ 148 h 344"/>
              <a:gd name="T44" fmla="*/ 197 w 703"/>
              <a:gd name="T45" fmla="*/ 132 h 344"/>
              <a:gd name="T46" fmla="*/ 46 w 703"/>
              <a:gd name="T47" fmla="*/ 257 h 344"/>
              <a:gd name="T48" fmla="*/ 154 w 703"/>
              <a:gd name="T49" fmla="*/ 291 h 344"/>
              <a:gd name="T50" fmla="*/ 240 w 703"/>
              <a:gd name="T51" fmla="*/ 282 h 344"/>
              <a:gd name="T52" fmla="*/ 460 w 703"/>
              <a:gd name="T53" fmla="*/ 283 h 344"/>
              <a:gd name="T54" fmla="*/ 496 w 703"/>
              <a:gd name="T55" fmla="*/ 228 h 344"/>
              <a:gd name="T56" fmla="*/ 661 w 703"/>
              <a:gd name="T57" fmla="*/ 154 h 344"/>
              <a:gd name="T58" fmla="*/ 612 w 703"/>
              <a:gd name="T59" fmla="*/ 61 h 344"/>
              <a:gd name="T60" fmla="*/ 278 w 703"/>
              <a:gd name="T61" fmla="*/ 275 h 344"/>
              <a:gd name="T62" fmla="*/ 304 w 703"/>
              <a:gd name="T63" fmla="*/ 269 h 344"/>
              <a:gd name="T64" fmla="*/ 460 w 703"/>
              <a:gd name="T65" fmla="*/ 236 h 344"/>
              <a:gd name="T66" fmla="*/ 439 w 703"/>
              <a:gd name="T67" fmla="*/ 262 h 344"/>
              <a:gd name="T68" fmla="*/ 278 w 703"/>
              <a:gd name="T69" fmla="*/ 27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3" h="344">
                <a:moveTo>
                  <a:pt x="612" y="61"/>
                </a:moveTo>
                <a:cubicBezTo>
                  <a:pt x="565" y="51"/>
                  <a:pt x="511" y="58"/>
                  <a:pt x="465" y="68"/>
                </a:cubicBezTo>
                <a:cubicBezTo>
                  <a:pt x="451" y="71"/>
                  <a:pt x="455" y="91"/>
                  <a:pt x="468" y="92"/>
                </a:cubicBezTo>
                <a:cubicBezTo>
                  <a:pt x="504" y="94"/>
                  <a:pt x="540" y="86"/>
                  <a:pt x="576" y="87"/>
                </a:cubicBezTo>
                <a:cubicBezTo>
                  <a:pt x="595" y="87"/>
                  <a:pt x="615" y="89"/>
                  <a:pt x="631" y="99"/>
                </a:cubicBezTo>
                <a:cubicBezTo>
                  <a:pt x="665" y="120"/>
                  <a:pt x="623" y="145"/>
                  <a:pt x="605" y="154"/>
                </a:cubicBezTo>
                <a:cubicBezTo>
                  <a:pt x="572" y="171"/>
                  <a:pt x="538" y="183"/>
                  <a:pt x="503" y="193"/>
                </a:cubicBezTo>
                <a:cubicBezTo>
                  <a:pt x="504" y="181"/>
                  <a:pt x="503" y="169"/>
                  <a:pt x="500" y="158"/>
                </a:cubicBezTo>
                <a:cubicBezTo>
                  <a:pt x="490" y="115"/>
                  <a:pt x="444" y="68"/>
                  <a:pt x="403" y="55"/>
                </a:cubicBezTo>
                <a:cubicBezTo>
                  <a:pt x="392" y="52"/>
                  <a:pt x="386" y="66"/>
                  <a:pt x="392" y="73"/>
                </a:cubicBezTo>
                <a:cubicBezTo>
                  <a:pt x="419" y="103"/>
                  <a:pt x="454" y="119"/>
                  <a:pt x="470" y="158"/>
                </a:cubicBezTo>
                <a:cubicBezTo>
                  <a:pt x="475" y="173"/>
                  <a:pt x="476" y="187"/>
                  <a:pt x="474" y="201"/>
                </a:cubicBezTo>
                <a:cubicBezTo>
                  <a:pt x="420" y="214"/>
                  <a:pt x="364" y="223"/>
                  <a:pt x="310" y="235"/>
                </a:cubicBezTo>
                <a:cubicBezTo>
                  <a:pt x="291" y="240"/>
                  <a:pt x="271" y="244"/>
                  <a:pt x="250" y="249"/>
                </a:cubicBezTo>
                <a:cubicBezTo>
                  <a:pt x="216" y="205"/>
                  <a:pt x="234" y="145"/>
                  <a:pt x="264" y="105"/>
                </a:cubicBezTo>
                <a:cubicBezTo>
                  <a:pt x="284" y="80"/>
                  <a:pt x="333" y="33"/>
                  <a:pt x="366" y="62"/>
                </a:cubicBezTo>
                <a:cubicBezTo>
                  <a:pt x="372" y="68"/>
                  <a:pt x="382" y="61"/>
                  <a:pt x="378" y="54"/>
                </a:cubicBezTo>
                <a:cubicBezTo>
                  <a:pt x="345" y="0"/>
                  <a:pt x="276" y="47"/>
                  <a:pt x="247" y="80"/>
                </a:cubicBezTo>
                <a:cubicBezTo>
                  <a:pt x="204" y="130"/>
                  <a:pt x="189" y="198"/>
                  <a:pt x="220" y="255"/>
                </a:cubicBezTo>
                <a:cubicBezTo>
                  <a:pt x="179" y="262"/>
                  <a:pt x="137" y="265"/>
                  <a:pt x="99" y="255"/>
                </a:cubicBezTo>
                <a:cubicBezTo>
                  <a:pt x="61" y="245"/>
                  <a:pt x="65" y="212"/>
                  <a:pt x="89" y="189"/>
                </a:cubicBezTo>
                <a:cubicBezTo>
                  <a:pt x="111" y="167"/>
                  <a:pt x="158" y="143"/>
                  <a:pt x="190" y="148"/>
                </a:cubicBezTo>
                <a:cubicBezTo>
                  <a:pt x="199" y="149"/>
                  <a:pt x="207" y="136"/>
                  <a:pt x="197" y="132"/>
                </a:cubicBezTo>
                <a:cubicBezTo>
                  <a:pt x="134" y="104"/>
                  <a:pt x="0" y="180"/>
                  <a:pt x="46" y="257"/>
                </a:cubicBezTo>
                <a:cubicBezTo>
                  <a:pt x="67" y="291"/>
                  <a:pt x="119" y="292"/>
                  <a:pt x="154" y="291"/>
                </a:cubicBezTo>
                <a:cubicBezTo>
                  <a:pt x="183" y="291"/>
                  <a:pt x="212" y="287"/>
                  <a:pt x="240" y="282"/>
                </a:cubicBezTo>
                <a:cubicBezTo>
                  <a:pt x="299" y="344"/>
                  <a:pt x="398" y="338"/>
                  <a:pt x="460" y="283"/>
                </a:cubicBezTo>
                <a:cubicBezTo>
                  <a:pt x="477" y="268"/>
                  <a:pt x="489" y="249"/>
                  <a:pt x="496" y="228"/>
                </a:cubicBezTo>
                <a:cubicBezTo>
                  <a:pt x="554" y="215"/>
                  <a:pt x="619" y="195"/>
                  <a:pt x="661" y="154"/>
                </a:cubicBezTo>
                <a:cubicBezTo>
                  <a:pt x="703" y="113"/>
                  <a:pt x="652" y="69"/>
                  <a:pt x="612" y="61"/>
                </a:cubicBezTo>
                <a:moveTo>
                  <a:pt x="278" y="275"/>
                </a:moveTo>
                <a:cubicBezTo>
                  <a:pt x="287" y="273"/>
                  <a:pt x="296" y="271"/>
                  <a:pt x="304" y="269"/>
                </a:cubicBezTo>
                <a:cubicBezTo>
                  <a:pt x="356" y="258"/>
                  <a:pt x="408" y="248"/>
                  <a:pt x="460" y="236"/>
                </a:cubicBezTo>
                <a:cubicBezTo>
                  <a:pt x="454" y="246"/>
                  <a:pt x="447" y="255"/>
                  <a:pt x="439" y="262"/>
                </a:cubicBezTo>
                <a:cubicBezTo>
                  <a:pt x="394" y="306"/>
                  <a:pt x="327" y="307"/>
                  <a:pt x="278" y="275"/>
                </a:cubicBezTo>
              </a:path>
            </a:pathLst>
          </a:custGeom>
          <a:solidFill>
            <a:srgbClr val="282826"/>
          </a:solidFill>
          <a:ln>
            <a:noFill/>
          </a:ln>
        </p:spPr>
        <p:txBody>
          <a:bodyPr vert="horz" wrap="square" lIns="91440" tIns="45720" rIns="91440" bIns="45720" numCol="1" anchor="t" anchorCtr="0" compatLnSpc="1"/>
          <a:lstStyle/>
          <a:p>
            <a:endParaRPr lang="zh-CN" altLang="en-US">
              <a:solidFill>
                <a:srgbClr val="9E0000"/>
              </a:solidFill>
            </a:endParaRPr>
          </a:p>
        </p:txBody>
      </p:sp>
      <p:sp>
        <p:nvSpPr>
          <p:cNvPr id="120" name="Freeform 26"/>
          <p:cNvSpPr>
            <a:spLocks noEditPoints="1"/>
          </p:cNvSpPr>
          <p:nvPr/>
        </p:nvSpPr>
        <p:spPr bwMode="auto">
          <a:xfrm rot="21063611">
            <a:off x="2078023" y="1718198"/>
            <a:ext cx="638892" cy="312160"/>
          </a:xfrm>
          <a:custGeom>
            <a:avLst/>
            <a:gdLst>
              <a:gd name="T0" fmla="*/ 612 w 703"/>
              <a:gd name="T1" fmla="*/ 61 h 344"/>
              <a:gd name="T2" fmla="*/ 465 w 703"/>
              <a:gd name="T3" fmla="*/ 68 h 344"/>
              <a:gd name="T4" fmla="*/ 468 w 703"/>
              <a:gd name="T5" fmla="*/ 92 h 344"/>
              <a:gd name="T6" fmla="*/ 576 w 703"/>
              <a:gd name="T7" fmla="*/ 87 h 344"/>
              <a:gd name="T8" fmla="*/ 631 w 703"/>
              <a:gd name="T9" fmla="*/ 99 h 344"/>
              <a:gd name="T10" fmla="*/ 605 w 703"/>
              <a:gd name="T11" fmla="*/ 154 h 344"/>
              <a:gd name="T12" fmla="*/ 503 w 703"/>
              <a:gd name="T13" fmla="*/ 193 h 344"/>
              <a:gd name="T14" fmla="*/ 500 w 703"/>
              <a:gd name="T15" fmla="*/ 158 h 344"/>
              <a:gd name="T16" fmla="*/ 403 w 703"/>
              <a:gd name="T17" fmla="*/ 55 h 344"/>
              <a:gd name="T18" fmla="*/ 392 w 703"/>
              <a:gd name="T19" fmla="*/ 73 h 344"/>
              <a:gd name="T20" fmla="*/ 470 w 703"/>
              <a:gd name="T21" fmla="*/ 158 h 344"/>
              <a:gd name="T22" fmla="*/ 474 w 703"/>
              <a:gd name="T23" fmla="*/ 201 h 344"/>
              <a:gd name="T24" fmla="*/ 310 w 703"/>
              <a:gd name="T25" fmla="*/ 235 h 344"/>
              <a:gd name="T26" fmla="*/ 250 w 703"/>
              <a:gd name="T27" fmla="*/ 249 h 344"/>
              <a:gd name="T28" fmla="*/ 264 w 703"/>
              <a:gd name="T29" fmla="*/ 105 h 344"/>
              <a:gd name="T30" fmla="*/ 366 w 703"/>
              <a:gd name="T31" fmla="*/ 62 h 344"/>
              <a:gd name="T32" fmla="*/ 378 w 703"/>
              <a:gd name="T33" fmla="*/ 54 h 344"/>
              <a:gd name="T34" fmla="*/ 247 w 703"/>
              <a:gd name="T35" fmla="*/ 80 h 344"/>
              <a:gd name="T36" fmla="*/ 220 w 703"/>
              <a:gd name="T37" fmla="*/ 255 h 344"/>
              <a:gd name="T38" fmla="*/ 99 w 703"/>
              <a:gd name="T39" fmla="*/ 255 h 344"/>
              <a:gd name="T40" fmla="*/ 89 w 703"/>
              <a:gd name="T41" fmla="*/ 189 h 344"/>
              <a:gd name="T42" fmla="*/ 190 w 703"/>
              <a:gd name="T43" fmla="*/ 148 h 344"/>
              <a:gd name="T44" fmla="*/ 197 w 703"/>
              <a:gd name="T45" fmla="*/ 132 h 344"/>
              <a:gd name="T46" fmla="*/ 46 w 703"/>
              <a:gd name="T47" fmla="*/ 257 h 344"/>
              <a:gd name="T48" fmla="*/ 154 w 703"/>
              <a:gd name="T49" fmla="*/ 291 h 344"/>
              <a:gd name="T50" fmla="*/ 240 w 703"/>
              <a:gd name="T51" fmla="*/ 282 h 344"/>
              <a:gd name="T52" fmla="*/ 460 w 703"/>
              <a:gd name="T53" fmla="*/ 283 h 344"/>
              <a:gd name="T54" fmla="*/ 496 w 703"/>
              <a:gd name="T55" fmla="*/ 228 h 344"/>
              <a:gd name="T56" fmla="*/ 661 w 703"/>
              <a:gd name="T57" fmla="*/ 154 h 344"/>
              <a:gd name="T58" fmla="*/ 612 w 703"/>
              <a:gd name="T59" fmla="*/ 61 h 344"/>
              <a:gd name="T60" fmla="*/ 278 w 703"/>
              <a:gd name="T61" fmla="*/ 275 h 344"/>
              <a:gd name="T62" fmla="*/ 304 w 703"/>
              <a:gd name="T63" fmla="*/ 269 h 344"/>
              <a:gd name="T64" fmla="*/ 460 w 703"/>
              <a:gd name="T65" fmla="*/ 236 h 344"/>
              <a:gd name="T66" fmla="*/ 439 w 703"/>
              <a:gd name="T67" fmla="*/ 262 h 344"/>
              <a:gd name="T68" fmla="*/ 278 w 703"/>
              <a:gd name="T69" fmla="*/ 27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3" h="344">
                <a:moveTo>
                  <a:pt x="612" y="61"/>
                </a:moveTo>
                <a:cubicBezTo>
                  <a:pt x="565" y="51"/>
                  <a:pt x="511" y="58"/>
                  <a:pt x="465" y="68"/>
                </a:cubicBezTo>
                <a:cubicBezTo>
                  <a:pt x="451" y="71"/>
                  <a:pt x="455" y="91"/>
                  <a:pt x="468" y="92"/>
                </a:cubicBezTo>
                <a:cubicBezTo>
                  <a:pt x="504" y="94"/>
                  <a:pt x="540" y="86"/>
                  <a:pt x="576" y="87"/>
                </a:cubicBezTo>
                <a:cubicBezTo>
                  <a:pt x="595" y="87"/>
                  <a:pt x="615" y="89"/>
                  <a:pt x="631" y="99"/>
                </a:cubicBezTo>
                <a:cubicBezTo>
                  <a:pt x="665" y="120"/>
                  <a:pt x="623" y="145"/>
                  <a:pt x="605" y="154"/>
                </a:cubicBezTo>
                <a:cubicBezTo>
                  <a:pt x="572" y="171"/>
                  <a:pt x="538" y="183"/>
                  <a:pt x="503" y="193"/>
                </a:cubicBezTo>
                <a:cubicBezTo>
                  <a:pt x="504" y="181"/>
                  <a:pt x="503" y="169"/>
                  <a:pt x="500" y="158"/>
                </a:cubicBezTo>
                <a:cubicBezTo>
                  <a:pt x="490" y="115"/>
                  <a:pt x="444" y="68"/>
                  <a:pt x="403" y="55"/>
                </a:cubicBezTo>
                <a:cubicBezTo>
                  <a:pt x="392" y="52"/>
                  <a:pt x="386" y="66"/>
                  <a:pt x="392" y="73"/>
                </a:cubicBezTo>
                <a:cubicBezTo>
                  <a:pt x="419" y="103"/>
                  <a:pt x="454" y="119"/>
                  <a:pt x="470" y="158"/>
                </a:cubicBezTo>
                <a:cubicBezTo>
                  <a:pt x="475" y="173"/>
                  <a:pt x="476" y="187"/>
                  <a:pt x="474" y="201"/>
                </a:cubicBezTo>
                <a:cubicBezTo>
                  <a:pt x="420" y="214"/>
                  <a:pt x="364" y="223"/>
                  <a:pt x="310" y="235"/>
                </a:cubicBezTo>
                <a:cubicBezTo>
                  <a:pt x="291" y="240"/>
                  <a:pt x="271" y="244"/>
                  <a:pt x="250" y="249"/>
                </a:cubicBezTo>
                <a:cubicBezTo>
                  <a:pt x="216" y="205"/>
                  <a:pt x="234" y="145"/>
                  <a:pt x="264" y="105"/>
                </a:cubicBezTo>
                <a:cubicBezTo>
                  <a:pt x="284" y="80"/>
                  <a:pt x="333" y="33"/>
                  <a:pt x="366" y="62"/>
                </a:cubicBezTo>
                <a:cubicBezTo>
                  <a:pt x="372" y="68"/>
                  <a:pt x="382" y="61"/>
                  <a:pt x="378" y="54"/>
                </a:cubicBezTo>
                <a:cubicBezTo>
                  <a:pt x="345" y="0"/>
                  <a:pt x="276" y="47"/>
                  <a:pt x="247" y="80"/>
                </a:cubicBezTo>
                <a:cubicBezTo>
                  <a:pt x="204" y="130"/>
                  <a:pt x="189" y="198"/>
                  <a:pt x="220" y="255"/>
                </a:cubicBezTo>
                <a:cubicBezTo>
                  <a:pt x="179" y="262"/>
                  <a:pt x="137" y="265"/>
                  <a:pt x="99" y="255"/>
                </a:cubicBezTo>
                <a:cubicBezTo>
                  <a:pt x="61" y="245"/>
                  <a:pt x="65" y="212"/>
                  <a:pt x="89" y="189"/>
                </a:cubicBezTo>
                <a:cubicBezTo>
                  <a:pt x="111" y="167"/>
                  <a:pt x="158" y="143"/>
                  <a:pt x="190" y="148"/>
                </a:cubicBezTo>
                <a:cubicBezTo>
                  <a:pt x="199" y="149"/>
                  <a:pt x="207" y="136"/>
                  <a:pt x="197" y="132"/>
                </a:cubicBezTo>
                <a:cubicBezTo>
                  <a:pt x="134" y="104"/>
                  <a:pt x="0" y="180"/>
                  <a:pt x="46" y="257"/>
                </a:cubicBezTo>
                <a:cubicBezTo>
                  <a:pt x="67" y="291"/>
                  <a:pt x="119" y="292"/>
                  <a:pt x="154" y="291"/>
                </a:cubicBezTo>
                <a:cubicBezTo>
                  <a:pt x="183" y="291"/>
                  <a:pt x="212" y="287"/>
                  <a:pt x="240" y="282"/>
                </a:cubicBezTo>
                <a:cubicBezTo>
                  <a:pt x="299" y="344"/>
                  <a:pt x="398" y="338"/>
                  <a:pt x="460" y="283"/>
                </a:cubicBezTo>
                <a:cubicBezTo>
                  <a:pt x="477" y="268"/>
                  <a:pt x="489" y="249"/>
                  <a:pt x="496" y="228"/>
                </a:cubicBezTo>
                <a:cubicBezTo>
                  <a:pt x="554" y="215"/>
                  <a:pt x="619" y="195"/>
                  <a:pt x="661" y="154"/>
                </a:cubicBezTo>
                <a:cubicBezTo>
                  <a:pt x="703" y="113"/>
                  <a:pt x="652" y="69"/>
                  <a:pt x="612" y="61"/>
                </a:cubicBezTo>
                <a:moveTo>
                  <a:pt x="278" y="275"/>
                </a:moveTo>
                <a:cubicBezTo>
                  <a:pt x="287" y="273"/>
                  <a:pt x="296" y="271"/>
                  <a:pt x="304" y="269"/>
                </a:cubicBezTo>
                <a:cubicBezTo>
                  <a:pt x="356" y="258"/>
                  <a:pt x="408" y="248"/>
                  <a:pt x="460" y="236"/>
                </a:cubicBezTo>
                <a:cubicBezTo>
                  <a:pt x="454" y="246"/>
                  <a:pt x="447" y="255"/>
                  <a:pt x="439" y="262"/>
                </a:cubicBezTo>
                <a:cubicBezTo>
                  <a:pt x="394" y="306"/>
                  <a:pt x="327" y="307"/>
                  <a:pt x="278" y="275"/>
                </a:cubicBezTo>
              </a:path>
            </a:pathLst>
          </a:custGeom>
          <a:solidFill>
            <a:srgbClr val="282826"/>
          </a:solidFill>
          <a:ln>
            <a:noFill/>
          </a:ln>
        </p:spPr>
        <p:txBody>
          <a:bodyPr vert="horz" wrap="square" lIns="91440" tIns="45720" rIns="91440" bIns="45720" numCol="1" anchor="t" anchorCtr="0" compatLnSpc="1"/>
          <a:lstStyle/>
          <a:p>
            <a:endParaRPr lang="zh-CN" altLang="en-US">
              <a:solidFill>
                <a:srgbClr val="9E0000"/>
              </a:solidFill>
            </a:endParaRPr>
          </a:p>
        </p:txBody>
      </p:sp>
      <p:sp>
        <p:nvSpPr>
          <p:cNvPr id="121" name="Freeform 26"/>
          <p:cNvSpPr>
            <a:spLocks noEditPoints="1"/>
          </p:cNvSpPr>
          <p:nvPr/>
        </p:nvSpPr>
        <p:spPr bwMode="auto">
          <a:xfrm rot="21063611">
            <a:off x="7708649" y="1682092"/>
            <a:ext cx="638892" cy="312160"/>
          </a:xfrm>
          <a:custGeom>
            <a:avLst/>
            <a:gdLst>
              <a:gd name="T0" fmla="*/ 612 w 703"/>
              <a:gd name="T1" fmla="*/ 61 h 344"/>
              <a:gd name="T2" fmla="*/ 465 w 703"/>
              <a:gd name="T3" fmla="*/ 68 h 344"/>
              <a:gd name="T4" fmla="*/ 468 w 703"/>
              <a:gd name="T5" fmla="*/ 92 h 344"/>
              <a:gd name="T6" fmla="*/ 576 w 703"/>
              <a:gd name="T7" fmla="*/ 87 h 344"/>
              <a:gd name="T8" fmla="*/ 631 w 703"/>
              <a:gd name="T9" fmla="*/ 99 h 344"/>
              <a:gd name="T10" fmla="*/ 605 w 703"/>
              <a:gd name="T11" fmla="*/ 154 h 344"/>
              <a:gd name="T12" fmla="*/ 503 w 703"/>
              <a:gd name="T13" fmla="*/ 193 h 344"/>
              <a:gd name="T14" fmla="*/ 500 w 703"/>
              <a:gd name="T15" fmla="*/ 158 h 344"/>
              <a:gd name="T16" fmla="*/ 403 w 703"/>
              <a:gd name="T17" fmla="*/ 55 h 344"/>
              <a:gd name="T18" fmla="*/ 392 w 703"/>
              <a:gd name="T19" fmla="*/ 73 h 344"/>
              <a:gd name="T20" fmla="*/ 470 w 703"/>
              <a:gd name="T21" fmla="*/ 158 h 344"/>
              <a:gd name="T22" fmla="*/ 474 w 703"/>
              <a:gd name="T23" fmla="*/ 201 h 344"/>
              <a:gd name="T24" fmla="*/ 310 w 703"/>
              <a:gd name="T25" fmla="*/ 235 h 344"/>
              <a:gd name="T26" fmla="*/ 250 w 703"/>
              <a:gd name="T27" fmla="*/ 249 h 344"/>
              <a:gd name="T28" fmla="*/ 264 w 703"/>
              <a:gd name="T29" fmla="*/ 105 h 344"/>
              <a:gd name="T30" fmla="*/ 366 w 703"/>
              <a:gd name="T31" fmla="*/ 62 h 344"/>
              <a:gd name="T32" fmla="*/ 378 w 703"/>
              <a:gd name="T33" fmla="*/ 54 h 344"/>
              <a:gd name="T34" fmla="*/ 247 w 703"/>
              <a:gd name="T35" fmla="*/ 80 h 344"/>
              <a:gd name="T36" fmla="*/ 220 w 703"/>
              <a:gd name="T37" fmla="*/ 255 h 344"/>
              <a:gd name="T38" fmla="*/ 99 w 703"/>
              <a:gd name="T39" fmla="*/ 255 h 344"/>
              <a:gd name="T40" fmla="*/ 89 w 703"/>
              <a:gd name="T41" fmla="*/ 189 h 344"/>
              <a:gd name="T42" fmla="*/ 190 w 703"/>
              <a:gd name="T43" fmla="*/ 148 h 344"/>
              <a:gd name="T44" fmla="*/ 197 w 703"/>
              <a:gd name="T45" fmla="*/ 132 h 344"/>
              <a:gd name="T46" fmla="*/ 46 w 703"/>
              <a:gd name="T47" fmla="*/ 257 h 344"/>
              <a:gd name="T48" fmla="*/ 154 w 703"/>
              <a:gd name="T49" fmla="*/ 291 h 344"/>
              <a:gd name="T50" fmla="*/ 240 w 703"/>
              <a:gd name="T51" fmla="*/ 282 h 344"/>
              <a:gd name="T52" fmla="*/ 460 w 703"/>
              <a:gd name="T53" fmla="*/ 283 h 344"/>
              <a:gd name="T54" fmla="*/ 496 w 703"/>
              <a:gd name="T55" fmla="*/ 228 h 344"/>
              <a:gd name="T56" fmla="*/ 661 w 703"/>
              <a:gd name="T57" fmla="*/ 154 h 344"/>
              <a:gd name="T58" fmla="*/ 612 w 703"/>
              <a:gd name="T59" fmla="*/ 61 h 344"/>
              <a:gd name="T60" fmla="*/ 278 w 703"/>
              <a:gd name="T61" fmla="*/ 275 h 344"/>
              <a:gd name="T62" fmla="*/ 304 w 703"/>
              <a:gd name="T63" fmla="*/ 269 h 344"/>
              <a:gd name="T64" fmla="*/ 460 w 703"/>
              <a:gd name="T65" fmla="*/ 236 h 344"/>
              <a:gd name="T66" fmla="*/ 439 w 703"/>
              <a:gd name="T67" fmla="*/ 262 h 344"/>
              <a:gd name="T68" fmla="*/ 278 w 703"/>
              <a:gd name="T69" fmla="*/ 27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3" h="344">
                <a:moveTo>
                  <a:pt x="612" y="61"/>
                </a:moveTo>
                <a:cubicBezTo>
                  <a:pt x="565" y="51"/>
                  <a:pt x="511" y="58"/>
                  <a:pt x="465" y="68"/>
                </a:cubicBezTo>
                <a:cubicBezTo>
                  <a:pt x="451" y="71"/>
                  <a:pt x="455" y="91"/>
                  <a:pt x="468" y="92"/>
                </a:cubicBezTo>
                <a:cubicBezTo>
                  <a:pt x="504" y="94"/>
                  <a:pt x="540" y="86"/>
                  <a:pt x="576" y="87"/>
                </a:cubicBezTo>
                <a:cubicBezTo>
                  <a:pt x="595" y="87"/>
                  <a:pt x="615" y="89"/>
                  <a:pt x="631" y="99"/>
                </a:cubicBezTo>
                <a:cubicBezTo>
                  <a:pt x="665" y="120"/>
                  <a:pt x="623" y="145"/>
                  <a:pt x="605" y="154"/>
                </a:cubicBezTo>
                <a:cubicBezTo>
                  <a:pt x="572" y="171"/>
                  <a:pt x="538" y="183"/>
                  <a:pt x="503" y="193"/>
                </a:cubicBezTo>
                <a:cubicBezTo>
                  <a:pt x="504" y="181"/>
                  <a:pt x="503" y="169"/>
                  <a:pt x="500" y="158"/>
                </a:cubicBezTo>
                <a:cubicBezTo>
                  <a:pt x="490" y="115"/>
                  <a:pt x="444" y="68"/>
                  <a:pt x="403" y="55"/>
                </a:cubicBezTo>
                <a:cubicBezTo>
                  <a:pt x="392" y="52"/>
                  <a:pt x="386" y="66"/>
                  <a:pt x="392" y="73"/>
                </a:cubicBezTo>
                <a:cubicBezTo>
                  <a:pt x="419" y="103"/>
                  <a:pt x="454" y="119"/>
                  <a:pt x="470" y="158"/>
                </a:cubicBezTo>
                <a:cubicBezTo>
                  <a:pt x="475" y="173"/>
                  <a:pt x="476" y="187"/>
                  <a:pt x="474" y="201"/>
                </a:cubicBezTo>
                <a:cubicBezTo>
                  <a:pt x="420" y="214"/>
                  <a:pt x="364" y="223"/>
                  <a:pt x="310" y="235"/>
                </a:cubicBezTo>
                <a:cubicBezTo>
                  <a:pt x="291" y="240"/>
                  <a:pt x="271" y="244"/>
                  <a:pt x="250" y="249"/>
                </a:cubicBezTo>
                <a:cubicBezTo>
                  <a:pt x="216" y="205"/>
                  <a:pt x="234" y="145"/>
                  <a:pt x="264" y="105"/>
                </a:cubicBezTo>
                <a:cubicBezTo>
                  <a:pt x="284" y="80"/>
                  <a:pt x="333" y="33"/>
                  <a:pt x="366" y="62"/>
                </a:cubicBezTo>
                <a:cubicBezTo>
                  <a:pt x="372" y="68"/>
                  <a:pt x="382" y="61"/>
                  <a:pt x="378" y="54"/>
                </a:cubicBezTo>
                <a:cubicBezTo>
                  <a:pt x="345" y="0"/>
                  <a:pt x="276" y="47"/>
                  <a:pt x="247" y="80"/>
                </a:cubicBezTo>
                <a:cubicBezTo>
                  <a:pt x="204" y="130"/>
                  <a:pt x="189" y="198"/>
                  <a:pt x="220" y="255"/>
                </a:cubicBezTo>
                <a:cubicBezTo>
                  <a:pt x="179" y="262"/>
                  <a:pt x="137" y="265"/>
                  <a:pt x="99" y="255"/>
                </a:cubicBezTo>
                <a:cubicBezTo>
                  <a:pt x="61" y="245"/>
                  <a:pt x="65" y="212"/>
                  <a:pt x="89" y="189"/>
                </a:cubicBezTo>
                <a:cubicBezTo>
                  <a:pt x="111" y="167"/>
                  <a:pt x="158" y="143"/>
                  <a:pt x="190" y="148"/>
                </a:cubicBezTo>
                <a:cubicBezTo>
                  <a:pt x="199" y="149"/>
                  <a:pt x="207" y="136"/>
                  <a:pt x="197" y="132"/>
                </a:cubicBezTo>
                <a:cubicBezTo>
                  <a:pt x="134" y="104"/>
                  <a:pt x="0" y="180"/>
                  <a:pt x="46" y="257"/>
                </a:cubicBezTo>
                <a:cubicBezTo>
                  <a:pt x="67" y="291"/>
                  <a:pt x="119" y="292"/>
                  <a:pt x="154" y="291"/>
                </a:cubicBezTo>
                <a:cubicBezTo>
                  <a:pt x="183" y="291"/>
                  <a:pt x="212" y="287"/>
                  <a:pt x="240" y="282"/>
                </a:cubicBezTo>
                <a:cubicBezTo>
                  <a:pt x="299" y="344"/>
                  <a:pt x="398" y="338"/>
                  <a:pt x="460" y="283"/>
                </a:cubicBezTo>
                <a:cubicBezTo>
                  <a:pt x="477" y="268"/>
                  <a:pt x="489" y="249"/>
                  <a:pt x="496" y="228"/>
                </a:cubicBezTo>
                <a:cubicBezTo>
                  <a:pt x="554" y="215"/>
                  <a:pt x="619" y="195"/>
                  <a:pt x="661" y="154"/>
                </a:cubicBezTo>
                <a:cubicBezTo>
                  <a:pt x="703" y="113"/>
                  <a:pt x="652" y="69"/>
                  <a:pt x="612" y="61"/>
                </a:cubicBezTo>
                <a:moveTo>
                  <a:pt x="278" y="275"/>
                </a:moveTo>
                <a:cubicBezTo>
                  <a:pt x="287" y="273"/>
                  <a:pt x="296" y="271"/>
                  <a:pt x="304" y="269"/>
                </a:cubicBezTo>
                <a:cubicBezTo>
                  <a:pt x="356" y="258"/>
                  <a:pt x="408" y="248"/>
                  <a:pt x="460" y="236"/>
                </a:cubicBezTo>
                <a:cubicBezTo>
                  <a:pt x="454" y="246"/>
                  <a:pt x="447" y="255"/>
                  <a:pt x="439" y="262"/>
                </a:cubicBezTo>
                <a:cubicBezTo>
                  <a:pt x="394" y="306"/>
                  <a:pt x="327" y="307"/>
                  <a:pt x="278" y="275"/>
                </a:cubicBezTo>
              </a:path>
            </a:pathLst>
          </a:custGeom>
          <a:solidFill>
            <a:srgbClr val="282826"/>
          </a:solidFill>
          <a:ln>
            <a:noFill/>
          </a:ln>
        </p:spPr>
        <p:txBody>
          <a:bodyPr vert="horz" wrap="square" lIns="91440" tIns="45720" rIns="91440" bIns="45720" numCol="1" anchor="t" anchorCtr="0" compatLnSpc="1"/>
          <a:lstStyle/>
          <a:p>
            <a:endParaRPr lang="zh-CN" altLang="en-US">
              <a:solidFill>
                <a:srgbClr val="9E0000"/>
              </a:solidFill>
            </a:endParaRPr>
          </a:p>
        </p:txBody>
      </p:sp>
      <p:sp>
        <p:nvSpPr>
          <p:cNvPr id="122" name="Freeform 26"/>
          <p:cNvSpPr>
            <a:spLocks noEditPoints="1"/>
          </p:cNvSpPr>
          <p:nvPr/>
        </p:nvSpPr>
        <p:spPr bwMode="auto">
          <a:xfrm rot="21063611">
            <a:off x="9163511" y="4067694"/>
            <a:ext cx="638892" cy="312160"/>
          </a:xfrm>
          <a:custGeom>
            <a:avLst/>
            <a:gdLst>
              <a:gd name="T0" fmla="*/ 612 w 703"/>
              <a:gd name="T1" fmla="*/ 61 h 344"/>
              <a:gd name="T2" fmla="*/ 465 w 703"/>
              <a:gd name="T3" fmla="*/ 68 h 344"/>
              <a:gd name="T4" fmla="*/ 468 w 703"/>
              <a:gd name="T5" fmla="*/ 92 h 344"/>
              <a:gd name="T6" fmla="*/ 576 w 703"/>
              <a:gd name="T7" fmla="*/ 87 h 344"/>
              <a:gd name="T8" fmla="*/ 631 w 703"/>
              <a:gd name="T9" fmla="*/ 99 h 344"/>
              <a:gd name="T10" fmla="*/ 605 w 703"/>
              <a:gd name="T11" fmla="*/ 154 h 344"/>
              <a:gd name="T12" fmla="*/ 503 w 703"/>
              <a:gd name="T13" fmla="*/ 193 h 344"/>
              <a:gd name="T14" fmla="*/ 500 w 703"/>
              <a:gd name="T15" fmla="*/ 158 h 344"/>
              <a:gd name="T16" fmla="*/ 403 w 703"/>
              <a:gd name="T17" fmla="*/ 55 h 344"/>
              <a:gd name="T18" fmla="*/ 392 w 703"/>
              <a:gd name="T19" fmla="*/ 73 h 344"/>
              <a:gd name="T20" fmla="*/ 470 w 703"/>
              <a:gd name="T21" fmla="*/ 158 h 344"/>
              <a:gd name="T22" fmla="*/ 474 w 703"/>
              <a:gd name="T23" fmla="*/ 201 h 344"/>
              <a:gd name="T24" fmla="*/ 310 w 703"/>
              <a:gd name="T25" fmla="*/ 235 h 344"/>
              <a:gd name="T26" fmla="*/ 250 w 703"/>
              <a:gd name="T27" fmla="*/ 249 h 344"/>
              <a:gd name="T28" fmla="*/ 264 w 703"/>
              <a:gd name="T29" fmla="*/ 105 h 344"/>
              <a:gd name="T30" fmla="*/ 366 w 703"/>
              <a:gd name="T31" fmla="*/ 62 h 344"/>
              <a:gd name="T32" fmla="*/ 378 w 703"/>
              <a:gd name="T33" fmla="*/ 54 h 344"/>
              <a:gd name="T34" fmla="*/ 247 w 703"/>
              <a:gd name="T35" fmla="*/ 80 h 344"/>
              <a:gd name="T36" fmla="*/ 220 w 703"/>
              <a:gd name="T37" fmla="*/ 255 h 344"/>
              <a:gd name="T38" fmla="*/ 99 w 703"/>
              <a:gd name="T39" fmla="*/ 255 h 344"/>
              <a:gd name="T40" fmla="*/ 89 w 703"/>
              <a:gd name="T41" fmla="*/ 189 h 344"/>
              <a:gd name="T42" fmla="*/ 190 w 703"/>
              <a:gd name="T43" fmla="*/ 148 h 344"/>
              <a:gd name="T44" fmla="*/ 197 w 703"/>
              <a:gd name="T45" fmla="*/ 132 h 344"/>
              <a:gd name="T46" fmla="*/ 46 w 703"/>
              <a:gd name="T47" fmla="*/ 257 h 344"/>
              <a:gd name="T48" fmla="*/ 154 w 703"/>
              <a:gd name="T49" fmla="*/ 291 h 344"/>
              <a:gd name="T50" fmla="*/ 240 w 703"/>
              <a:gd name="T51" fmla="*/ 282 h 344"/>
              <a:gd name="T52" fmla="*/ 460 w 703"/>
              <a:gd name="T53" fmla="*/ 283 h 344"/>
              <a:gd name="T54" fmla="*/ 496 w 703"/>
              <a:gd name="T55" fmla="*/ 228 h 344"/>
              <a:gd name="T56" fmla="*/ 661 w 703"/>
              <a:gd name="T57" fmla="*/ 154 h 344"/>
              <a:gd name="T58" fmla="*/ 612 w 703"/>
              <a:gd name="T59" fmla="*/ 61 h 344"/>
              <a:gd name="T60" fmla="*/ 278 w 703"/>
              <a:gd name="T61" fmla="*/ 275 h 344"/>
              <a:gd name="T62" fmla="*/ 304 w 703"/>
              <a:gd name="T63" fmla="*/ 269 h 344"/>
              <a:gd name="T64" fmla="*/ 460 w 703"/>
              <a:gd name="T65" fmla="*/ 236 h 344"/>
              <a:gd name="T66" fmla="*/ 439 w 703"/>
              <a:gd name="T67" fmla="*/ 262 h 344"/>
              <a:gd name="T68" fmla="*/ 278 w 703"/>
              <a:gd name="T69" fmla="*/ 27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3" h="344">
                <a:moveTo>
                  <a:pt x="612" y="61"/>
                </a:moveTo>
                <a:cubicBezTo>
                  <a:pt x="565" y="51"/>
                  <a:pt x="511" y="58"/>
                  <a:pt x="465" y="68"/>
                </a:cubicBezTo>
                <a:cubicBezTo>
                  <a:pt x="451" y="71"/>
                  <a:pt x="455" y="91"/>
                  <a:pt x="468" y="92"/>
                </a:cubicBezTo>
                <a:cubicBezTo>
                  <a:pt x="504" y="94"/>
                  <a:pt x="540" y="86"/>
                  <a:pt x="576" y="87"/>
                </a:cubicBezTo>
                <a:cubicBezTo>
                  <a:pt x="595" y="87"/>
                  <a:pt x="615" y="89"/>
                  <a:pt x="631" y="99"/>
                </a:cubicBezTo>
                <a:cubicBezTo>
                  <a:pt x="665" y="120"/>
                  <a:pt x="623" y="145"/>
                  <a:pt x="605" y="154"/>
                </a:cubicBezTo>
                <a:cubicBezTo>
                  <a:pt x="572" y="171"/>
                  <a:pt x="538" y="183"/>
                  <a:pt x="503" y="193"/>
                </a:cubicBezTo>
                <a:cubicBezTo>
                  <a:pt x="504" y="181"/>
                  <a:pt x="503" y="169"/>
                  <a:pt x="500" y="158"/>
                </a:cubicBezTo>
                <a:cubicBezTo>
                  <a:pt x="490" y="115"/>
                  <a:pt x="444" y="68"/>
                  <a:pt x="403" y="55"/>
                </a:cubicBezTo>
                <a:cubicBezTo>
                  <a:pt x="392" y="52"/>
                  <a:pt x="386" y="66"/>
                  <a:pt x="392" y="73"/>
                </a:cubicBezTo>
                <a:cubicBezTo>
                  <a:pt x="419" y="103"/>
                  <a:pt x="454" y="119"/>
                  <a:pt x="470" y="158"/>
                </a:cubicBezTo>
                <a:cubicBezTo>
                  <a:pt x="475" y="173"/>
                  <a:pt x="476" y="187"/>
                  <a:pt x="474" y="201"/>
                </a:cubicBezTo>
                <a:cubicBezTo>
                  <a:pt x="420" y="214"/>
                  <a:pt x="364" y="223"/>
                  <a:pt x="310" y="235"/>
                </a:cubicBezTo>
                <a:cubicBezTo>
                  <a:pt x="291" y="240"/>
                  <a:pt x="271" y="244"/>
                  <a:pt x="250" y="249"/>
                </a:cubicBezTo>
                <a:cubicBezTo>
                  <a:pt x="216" y="205"/>
                  <a:pt x="234" y="145"/>
                  <a:pt x="264" y="105"/>
                </a:cubicBezTo>
                <a:cubicBezTo>
                  <a:pt x="284" y="80"/>
                  <a:pt x="333" y="33"/>
                  <a:pt x="366" y="62"/>
                </a:cubicBezTo>
                <a:cubicBezTo>
                  <a:pt x="372" y="68"/>
                  <a:pt x="382" y="61"/>
                  <a:pt x="378" y="54"/>
                </a:cubicBezTo>
                <a:cubicBezTo>
                  <a:pt x="345" y="0"/>
                  <a:pt x="276" y="47"/>
                  <a:pt x="247" y="80"/>
                </a:cubicBezTo>
                <a:cubicBezTo>
                  <a:pt x="204" y="130"/>
                  <a:pt x="189" y="198"/>
                  <a:pt x="220" y="255"/>
                </a:cubicBezTo>
                <a:cubicBezTo>
                  <a:pt x="179" y="262"/>
                  <a:pt x="137" y="265"/>
                  <a:pt x="99" y="255"/>
                </a:cubicBezTo>
                <a:cubicBezTo>
                  <a:pt x="61" y="245"/>
                  <a:pt x="65" y="212"/>
                  <a:pt x="89" y="189"/>
                </a:cubicBezTo>
                <a:cubicBezTo>
                  <a:pt x="111" y="167"/>
                  <a:pt x="158" y="143"/>
                  <a:pt x="190" y="148"/>
                </a:cubicBezTo>
                <a:cubicBezTo>
                  <a:pt x="199" y="149"/>
                  <a:pt x="207" y="136"/>
                  <a:pt x="197" y="132"/>
                </a:cubicBezTo>
                <a:cubicBezTo>
                  <a:pt x="134" y="104"/>
                  <a:pt x="0" y="180"/>
                  <a:pt x="46" y="257"/>
                </a:cubicBezTo>
                <a:cubicBezTo>
                  <a:pt x="67" y="291"/>
                  <a:pt x="119" y="292"/>
                  <a:pt x="154" y="291"/>
                </a:cubicBezTo>
                <a:cubicBezTo>
                  <a:pt x="183" y="291"/>
                  <a:pt x="212" y="287"/>
                  <a:pt x="240" y="282"/>
                </a:cubicBezTo>
                <a:cubicBezTo>
                  <a:pt x="299" y="344"/>
                  <a:pt x="398" y="338"/>
                  <a:pt x="460" y="283"/>
                </a:cubicBezTo>
                <a:cubicBezTo>
                  <a:pt x="477" y="268"/>
                  <a:pt x="489" y="249"/>
                  <a:pt x="496" y="228"/>
                </a:cubicBezTo>
                <a:cubicBezTo>
                  <a:pt x="554" y="215"/>
                  <a:pt x="619" y="195"/>
                  <a:pt x="661" y="154"/>
                </a:cubicBezTo>
                <a:cubicBezTo>
                  <a:pt x="703" y="113"/>
                  <a:pt x="652" y="69"/>
                  <a:pt x="612" y="61"/>
                </a:cubicBezTo>
                <a:moveTo>
                  <a:pt x="278" y="275"/>
                </a:moveTo>
                <a:cubicBezTo>
                  <a:pt x="287" y="273"/>
                  <a:pt x="296" y="271"/>
                  <a:pt x="304" y="269"/>
                </a:cubicBezTo>
                <a:cubicBezTo>
                  <a:pt x="356" y="258"/>
                  <a:pt x="408" y="248"/>
                  <a:pt x="460" y="236"/>
                </a:cubicBezTo>
                <a:cubicBezTo>
                  <a:pt x="454" y="246"/>
                  <a:pt x="447" y="255"/>
                  <a:pt x="439" y="262"/>
                </a:cubicBezTo>
                <a:cubicBezTo>
                  <a:pt x="394" y="306"/>
                  <a:pt x="327" y="307"/>
                  <a:pt x="278" y="275"/>
                </a:cubicBezTo>
              </a:path>
            </a:pathLst>
          </a:custGeom>
          <a:solidFill>
            <a:srgbClr val="282826"/>
          </a:solidFill>
          <a:ln>
            <a:noFill/>
          </a:ln>
        </p:spPr>
        <p:txBody>
          <a:bodyPr vert="horz" wrap="square" lIns="91440" tIns="45720" rIns="91440" bIns="45720" numCol="1" anchor="t" anchorCtr="0" compatLnSpc="1"/>
          <a:lstStyle/>
          <a:p>
            <a:endParaRPr lang="zh-CN" altLang="en-US">
              <a:solidFill>
                <a:srgbClr val="9E0000"/>
              </a:solidFill>
            </a:endParaRPr>
          </a:p>
        </p:txBody>
      </p:sp>
      <p:sp>
        <p:nvSpPr>
          <p:cNvPr id="123" name="文本框 122"/>
          <p:cNvSpPr txBox="1"/>
          <p:nvPr/>
        </p:nvSpPr>
        <p:spPr>
          <a:xfrm>
            <a:off x="1067839" y="216339"/>
            <a:ext cx="3467388" cy="584775"/>
          </a:xfrm>
          <a:prstGeom prst="rect">
            <a:avLst/>
          </a:prstGeom>
          <a:noFill/>
        </p:spPr>
        <p:txBody>
          <a:bodyPr wrap="square" rtlCol="0">
            <a:spAutoFit/>
          </a:bodyPr>
          <a:lstStyle/>
          <a:p>
            <a:pPr algn="dist"/>
            <a:r>
              <a:rPr lang="zh-CN" altLang="en-US" sz="3200" b="1" smtClean="0">
                <a:solidFill>
                  <a:schemeClr val="tx1">
                    <a:lumMod val="85000"/>
                    <a:lumOff val="15000"/>
                  </a:schemeClr>
                </a:solidFill>
                <a:latin typeface="方正静蕾简体" panose="02000000000000000000" pitchFamily="2" charset="-122"/>
                <a:ea typeface="方正静蕾简体" panose="02000000000000000000" pitchFamily="2" charset="-122"/>
              </a:rPr>
              <a:t>添加您的精彩标题</a:t>
            </a:r>
            <a:endParaRPr lang="zh-CN" altLang="en-US" sz="3200" b="1">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fade">
                                      <p:cBhvr>
                                        <p:cTn id="7" dur="1000"/>
                                        <p:tgtEl>
                                          <p:spTgt spid="100"/>
                                        </p:tgtEl>
                                      </p:cBhvr>
                                    </p:animEffect>
                                    <p:anim calcmode="lin" valueType="num">
                                      <p:cBhvr>
                                        <p:cTn id="8" dur="1000" fill="hold"/>
                                        <p:tgtEl>
                                          <p:spTgt spid="100"/>
                                        </p:tgtEl>
                                        <p:attrNameLst>
                                          <p:attrName>ppt_x</p:attrName>
                                        </p:attrNameLst>
                                      </p:cBhvr>
                                      <p:tavLst>
                                        <p:tav tm="0">
                                          <p:val>
                                            <p:strVal val="#ppt_x"/>
                                          </p:val>
                                        </p:tav>
                                        <p:tav tm="100000">
                                          <p:val>
                                            <p:strVal val="#ppt_x"/>
                                          </p:val>
                                        </p:tav>
                                      </p:tavLst>
                                    </p:anim>
                                    <p:anim calcmode="lin" valueType="num">
                                      <p:cBhvr>
                                        <p:cTn id="9" dur="1000" fill="hold"/>
                                        <p:tgtEl>
                                          <p:spTgt spid="10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01"/>
                                        </p:tgtEl>
                                        <p:attrNameLst>
                                          <p:attrName>style.visibility</p:attrName>
                                        </p:attrNameLst>
                                      </p:cBhvr>
                                      <p:to>
                                        <p:strVal val="visible"/>
                                      </p:to>
                                    </p:set>
                                    <p:animEffect transition="in" filter="fade">
                                      <p:cBhvr>
                                        <p:cTn id="13" dur="1000"/>
                                        <p:tgtEl>
                                          <p:spTgt spid="101"/>
                                        </p:tgtEl>
                                      </p:cBhvr>
                                    </p:animEffect>
                                    <p:anim calcmode="lin" valueType="num">
                                      <p:cBhvr>
                                        <p:cTn id="14" dur="1000" fill="hold"/>
                                        <p:tgtEl>
                                          <p:spTgt spid="101"/>
                                        </p:tgtEl>
                                        <p:attrNameLst>
                                          <p:attrName>ppt_x</p:attrName>
                                        </p:attrNameLst>
                                      </p:cBhvr>
                                      <p:tavLst>
                                        <p:tav tm="0">
                                          <p:val>
                                            <p:strVal val="#ppt_x"/>
                                          </p:val>
                                        </p:tav>
                                        <p:tav tm="100000">
                                          <p:val>
                                            <p:strVal val="#ppt_x"/>
                                          </p:val>
                                        </p:tav>
                                      </p:tavLst>
                                    </p:anim>
                                    <p:anim calcmode="lin" valueType="num">
                                      <p:cBhvr>
                                        <p:cTn id="15" dur="1000" fill="hold"/>
                                        <p:tgtEl>
                                          <p:spTgt spid="10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02"/>
                                        </p:tgtEl>
                                        <p:attrNameLst>
                                          <p:attrName>style.visibility</p:attrName>
                                        </p:attrNameLst>
                                      </p:cBhvr>
                                      <p:to>
                                        <p:strVal val="visible"/>
                                      </p:to>
                                    </p:set>
                                    <p:animEffect transition="in" filter="fade">
                                      <p:cBhvr>
                                        <p:cTn id="19" dur="1000"/>
                                        <p:tgtEl>
                                          <p:spTgt spid="102"/>
                                        </p:tgtEl>
                                      </p:cBhvr>
                                    </p:animEffect>
                                    <p:anim calcmode="lin" valueType="num">
                                      <p:cBhvr>
                                        <p:cTn id="20" dur="1000" fill="hold"/>
                                        <p:tgtEl>
                                          <p:spTgt spid="102"/>
                                        </p:tgtEl>
                                        <p:attrNameLst>
                                          <p:attrName>ppt_x</p:attrName>
                                        </p:attrNameLst>
                                      </p:cBhvr>
                                      <p:tavLst>
                                        <p:tav tm="0">
                                          <p:val>
                                            <p:strVal val="#ppt_x"/>
                                          </p:val>
                                        </p:tav>
                                        <p:tav tm="100000">
                                          <p:val>
                                            <p:strVal val="#ppt_x"/>
                                          </p:val>
                                        </p:tav>
                                      </p:tavLst>
                                    </p:anim>
                                    <p:anim calcmode="lin" valueType="num">
                                      <p:cBhvr>
                                        <p:cTn id="21" dur="1000" fill="hold"/>
                                        <p:tgtEl>
                                          <p:spTgt spid="102"/>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03"/>
                                        </p:tgtEl>
                                        <p:attrNameLst>
                                          <p:attrName>style.visibility</p:attrName>
                                        </p:attrNameLst>
                                      </p:cBhvr>
                                      <p:to>
                                        <p:strVal val="visible"/>
                                      </p:to>
                                    </p:set>
                                    <p:animEffect transition="in" filter="fade">
                                      <p:cBhvr>
                                        <p:cTn id="25" dur="1000"/>
                                        <p:tgtEl>
                                          <p:spTgt spid="103"/>
                                        </p:tgtEl>
                                      </p:cBhvr>
                                    </p:animEffect>
                                    <p:anim calcmode="lin" valueType="num">
                                      <p:cBhvr>
                                        <p:cTn id="26" dur="1000" fill="hold"/>
                                        <p:tgtEl>
                                          <p:spTgt spid="103"/>
                                        </p:tgtEl>
                                        <p:attrNameLst>
                                          <p:attrName>ppt_x</p:attrName>
                                        </p:attrNameLst>
                                      </p:cBhvr>
                                      <p:tavLst>
                                        <p:tav tm="0">
                                          <p:val>
                                            <p:strVal val="#ppt_x"/>
                                          </p:val>
                                        </p:tav>
                                        <p:tav tm="100000">
                                          <p:val>
                                            <p:strVal val="#ppt_x"/>
                                          </p:val>
                                        </p:tav>
                                      </p:tavLst>
                                    </p:anim>
                                    <p:anim calcmode="lin" valueType="num">
                                      <p:cBhvr>
                                        <p:cTn id="27" dur="1000" fill="hold"/>
                                        <p:tgtEl>
                                          <p:spTgt spid="10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1" grpId="0"/>
      <p:bldP spid="102" grpId="0"/>
      <p:bldP spid="10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28A0092B-C50C-407E-A947-70E740481C1C}">
                <a14:useLocalDpi xmlns:a14="http://schemas.microsoft.com/office/drawing/2010/main" val="0"/>
              </a:ext>
            </a:extLst>
          </a:blip>
          <a:srcRect t="13104" r="1623" b="18167"/>
          <a:stretch>
            <a:fillRect/>
          </a:stretch>
        </p:blipFill>
        <p:spPr>
          <a:xfrm flipH="1">
            <a:off x="10293790" y="5591859"/>
            <a:ext cx="1543080" cy="1098850"/>
          </a:xfrm>
          <a:prstGeom prst="rect">
            <a:avLst/>
          </a:prstGeom>
        </p:spPr>
      </p:pic>
      <p:pic>
        <p:nvPicPr>
          <p:cNvPr id="24" name="图片 23"/>
          <p:cNvPicPr>
            <a:picLocks noChangeAspect="1"/>
          </p:cNvPicPr>
          <p:nvPr/>
        </p:nvPicPr>
        <p:blipFill>
          <a:blip r:embed="rId2"/>
          <a:stretch>
            <a:fillRect/>
          </a:stretch>
        </p:blipFill>
        <p:spPr>
          <a:xfrm>
            <a:off x="90535" y="91947"/>
            <a:ext cx="722220" cy="756007"/>
          </a:xfrm>
          <a:prstGeom prst="rect">
            <a:avLst/>
          </a:prstGeom>
        </p:spPr>
      </p:pic>
      <p:grpSp>
        <p:nvGrpSpPr>
          <p:cNvPr id="123" name="组合 122"/>
          <p:cNvGrpSpPr/>
          <p:nvPr/>
        </p:nvGrpSpPr>
        <p:grpSpPr>
          <a:xfrm>
            <a:off x="7590556" y="1842448"/>
            <a:ext cx="2579867" cy="3544056"/>
            <a:chOff x="8012351" y="1026643"/>
            <a:chExt cx="3700269" cy="5083192"/>
          </a:xfrm>
        </p:grpSpPr>
        <p:grpSp>
          <p:nvGrpSpPr>
            <p:cNvPr id="124" name="组 20"/>
            <p:cNvGrpSpPr/>
            <p:nvPr/>
          </p:nvGrpSpPr>
          <p:grpSpPr>
            <a:xfrm>
              <a:off x="8012351" y="1936096"/>
              <a:ext cx="775336" cy="938951"/>
              <a:chOff x="8012351" y="1936096"/>
              <a:chExt cx="775336" cy="938951"/>
            </a:xfrm>
          </p:grpSpPr>
          <p:sp>
            <p:nvSpPr>
              <p:cNvPr id="139" name="Shape 63"/>
              <p:cNvSpPr/>
              <p:nvPr/>
            </p:nvSpPr>
            <p:spPr>
              <a:xfrm>
                <a:off x="8012351" y="1936096"/>
                <a:ext cx="775336" cy="938951"/>
              </a:xfrm>
              <a:custGeom>
                <a:avLst/>
                <a:gdLst/>
                <a:ahLst/>
                <a:cxnLst>
                  <a:cxn ang="0">
                    <a:pos x="wd2" y="hd2"/>
                  </a:cxn>
                  <a:cxn ang="5400000">
                    <a:pos x="wd2" y="hd2"/>
                  </a:cxn>
                  <a:cxn ang="10800000">
                    <a:pos x="wd2" y="hd2"/>
                  </a:cxn>
                  <a:cxn ang="16200000">
                    <a:pos x="wd2" y="hd2"/>
                  </a:cxn>
                </a:cxnLst>
                <a:rect l="0" t="0" r="r" b="b"/>
                <a:pathLst>
                  <a:path w="20272" h="20210" extrusionOk="0">
                    <a:moveTo>
                      <a:pt x="5196" y="0"/>
                    </a:moveTo>
                    <a:cubicBezTo>
                      <a:pt x="-562" y="3892"/>
                      <a:pt x="-1328" y="9064"/>
                      <a:pt x="1882" y="14521"/>
                    </a:cubicBezTo>
                    <a:cubicBezTo>
                      <a:pt x="5509" y="20686"/>
                      <a:pt x="15589" y="21600"/>
                      <a:pt x="20272" y="18419"/>
                    </a:cubicBezTo>
                  </a:path>
                </a:pathLst>
              </a:custGeom>
              <a:solidFill>
                <a:srgbClr val="E9C12E"/>
              </a:solid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140" name="Shape 69"/>
              <p:cNvSpPr/>
              <p:nvPr/>
            </p:nvSpPr>
            <p:spPr>
              <a:xfrm>
                <a:off x="8171505" y="2254404"/>
                <a:ext cx="248368" cy="344488"/>
              </a:xfrm>
              <a:custGeom>
                <a:avLst/>
                <a:gdLst/>
                <a:ahLst/>
                <a:cxnLst>
                  <a:cxn ang="0">
                    <a:pos x="wd2" y="hd2"/>
                  </a:cxn>
                  <a:cxn ang="5400000">
                    <a:pos x="wd2" y="hd2"/>
                  </a:cxn>
                  <a:cxn ang="10800000">
                    <a:pos x="wd2" y="hd2"/>
                  </a:cxn>
                  <a:cxn ang="16200000">
                    <a:pos x="wd2" y="hd2"/>
                  </a:cxn>
                </a:cxnLst>
                <a:rect l="0" t="0" r="r" b="b"/>
                <a:pathLst>
                  <a:path w="21600" h="21336" extrusionOk="0">
                    <a:moveTo>
                      <a:pt x="3804" y="0"/>
                    </a:moveTo>
                    <a:cubicBezTo>
                      <a:pt x="1682" y="2528"/>
                      <a:pt x="720" y="6989"/>
                      <a:pt x="0" y="9644"/>
                    </a:cubicBezTo>
                    <a:cubicBezTo>
                      <a:pt x="3959" y="9042"/>
                      <a:pt x="9361" y="10535"/>
                      <a:pt x="13386" y="9998"/>
                    </a:cubicBezTo>
                    <a:cubicBezTo>
                      <a:pt x="11808" y="13338"/>
                      <a:pt x="13382" y="17337"/>
                      <a:pt x="10481" y="20910"/>
                    </a:cubicBezTo>
                    <a:cubicBezTo>
                      <a:pt x="13735" y="21163"/>
                      <a:pt x="18256" y="21600"/>
                      <a:pt x="21600" y="21123"/>
                    </a:cubicBezTo>
                  </a:path>
                </a:pathLst>
              </a:custGeom>
              <a:no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grpSp>
        <p:grpSp>
          <p:nvGrpSpPr>
            <p:cNvPr id="125" name="组 19"/>
            <p:cNvGrpSpPr/>
            <p:nvPr/>
          </p:nvGrpSpPr>
          <p:grpSpPr>
            <a:xfrm>
              <a:off x="8126031" y="1026643"/>
              <a:ext cx="3586589" cy="5083192"/>
              <a:chOff x="8126031" y="1026643"/>
              <a:chExt cx="3586589" cy="5083192"/>
            </a:xfrm>
          </p:grpSpPr>
          <p:sp>
            <p:nvSpPr>
              <p:cNvPr id="126" name="Shape 60"/>
              <p:cNvSpPr/>
              <p:nvPr/>
            </p:nvSpPr>
            <p:spPr>
              <a:xfrm>
                <a:off x="8535286" y="1299479"/>
                <a:ext cx="1626209" cy="1841776"/>
              </a:xfrm>
              <a:custGeom>
                <a:avLst/>
                <a:gdLst/>
                <a:ahLst/>
                <a:cxnLst>
                  <a:cxn ang="0">
                    <a:pos x="wd2" y="hd2"/>
                  </a:cxn>
                  <a:cxn ang="5400000">
                    <a:pos x="wd2" y="hd2"/>
                  </a:cxn>
                  <a:cxn ang="10800000">
                    <a:pos x="wd2" y="hd2"/>
                  </a:cxn>
                  <a:cxn ang="16200000">
                    <a:pos x="wd2" y="hd2"/>
                  </a:cxn>
                </a:cxnLst>
                <a:rect l="0" t="0" r="r" b="b"/>
                <a:pathLst>
                  <a:path w="21542" h="21600" extrusionOk="0">
                    <a:moveTo>
                      <a:pt x="20714" y="0"/>
                    </a:moveTo>
                    <a:cubicBezTo>
                      <a:pt x="20560" y="340"/>
                      <a:pt x="21409" y="1795"/>
                      <a:pt x="21485" y="2244"/>
                    </a:cubicBezTo>
                    <a:cubicBezTo>
                      <a:pt x="21600" y="2926"/>
                      <a:pt x="21557" y="3608"/>
                      <a:pt x="21211" y="4236"/>
                    </a:cubicBezTo>
                    <a:cubicBezTo>
                      <a:pt x="20383" y="5739"/>
                      <a:pt x="18269" y="6573"/>
                      <a:pt x="16661" y="7258"/>
                    </a:cubicBezTo>
                    <a:cubicBezTo>
                      <a:pt x="17031" y="7100"/>
                      <a:pt x="12271" y="14800"/>
                      <a:pt x="9563" y="21600"/>
                    </a:cubicBezTo>
                    <a:cubicBezTo>
                      <a:pt x="7479" y="20527"/>
                      <a:pt x="5410" y="19314"/>
                      <a:pt x="3640" y="17857"/>
                    </a:cubicBezTo>
                    <a:cubicBezTo>
                      <a:pt x="2045" y="16544"/>
                      <a:pt x="471" y="15283"/>
                      <a:pt x="0" y="13334"/>
                    </a:cubicBezTo>
                    <a:cubicBezTo>
                      <a:pt x="5847" y="14455"/>
                      <a:pt x="10463" y="9898"/>
                      <a:pt x="13582" y="6209"/>
                    </a:cubicBezTo>
                    <a:cubicBezTo>
                      <a:pt x="14725" y="4857"/>
                      <a:pt x="16375" y="4288"/>
                      <a:pt x="17836" y="3260"/>
                    </a:cubicBezTo>
                    <a:cubicBezTo>
                      <a:pt x="19094" y="2376"/>
                      <a:pt x="20115" y="1325"/>
                      <a:pt x="20714" y="0"/>
                    </a:cubicBezTo>
                    <a:close/>
                  </a:path>
                </a:pathLst>
              </a:custGeom>
              <a:solidFill>
                <a:srgbClr val="E7E4EA"/>
              </a:solidFill>
              <a:ln w="12700" cap="flat">
                <a:solidFill>
                  <a:srgbClr val="282826"/>
                </a:solid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127" name="Shape 61"/>
              <p:cNvSpPr/>
              <p:nvPr/>
            </p:nvSpPr>
            <p:spPr>
              <a:xfrm>
                <a:off x="11218173" y="3459429"/>
                <a:ext cx="494447" cy="456062"/>
              </a:xfrm>
              <a:custGeom>
                <a:avLst/>
                <a:gdLst/>
                <a:ahLst/>
                <a:cxnLst>
                  <a:cxn ang="0">
                    <a:pos x="wd2" y="hd2"/>
                  </a:cxn>
                  <a:cxn ang="5400000">
                    <a:pos x="wd2" y="hd2"/>
                  </a:cxn>
                  <a:cxn ang="10800000">
                    <a:pos x="wd2" y="hd2"/>
                  </a:cxn>
                  <a:cxn ang="16200000">
                    <a:pos x="wd2" y="hd2"/>
                  </a:cxn>
                </a:cxnLst>
                <a:rect l="0" t="0" r="r" b="b"/>
                <a:pathLst>
                  <a:path w="21437" h="20996" extrusionOk="0">
                    <a:moveTo>
                      <a:pt x="21399" y="9595"/>
                    </a:moveTo>
                    <a:cubicBezTo>
                      <a:pt x="21600" y="7156"/>
                      <a:pt x="21001" y="4989"/>
                      <a:pt x="19823" y="2927"/>
                    </a:cubicBezTo>
                    <a:cubicBezTo>
                      <a:pt x="19477" y="2320"/>
                      <a:pt x="19164" y="1448"/>
                      <a:pt x="18637" y="1004"/>
                    </a:cubicBezTo>
                    <a:cubicBezTo>
                      <a:pt x="18088" y="540"/>
                      <a:pt x="16063" y="423"/>
                      <a:pt x="15795" y="0"/>
                    </a:cubicBezTo>
                    <a:cubicBezTo>
                      <a:pt x="17162" y="2167"/>
                      <a:pt x="16400" y="6177"/>
                      <a:pt x="15405" y="8322"/>
                    </a:cubicBezTo>
                    <a:cubicBezTo>
                      <a:pt x="12323" y="14966"/>
                      <a:pt x="5515" y="13694"/>
                      <a:pt x="0" y="15734"/>
                    </a:cubicBezTo>
                    <a:cubicBezTo>
                      <a:pt x="1943" y="20095"/>
                      <a:pt x="5426" y="21600"/>
                      <a:pt x="9623" y="20783"/>
                    </a:cubicBezTo>
                    <a:cubicBezTo>
                      <a:pt x="10510" y="20611"/>
                      <a:pt x="11429" y="20334"/>
                      <a:pt x="12372" y="19941"/>
                    </a:cubicBezTo>
                    <a:cubicBezTo>
                      <a:pt x="15962" y="18450"/>
                      <a:pt x="21035" y="13980"/>
                      <a:pt x="21399" y="9595"/>
                    </a:cubicBezTo>
                    <a:close/>
                  </a:path>
                </a:pathLst>
              </a:custGeom>
              <a:solidFill>
                <a:srgbClr val="E7E4EA"/>
              </a:solidFill>
              <a:ln w="12700" cap="flat">
                <a:solidFill>
                  <a:srgbClr val="282826"/>
                </a:solid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128" name="Shape 62"/>
              <p:cNvSpPr/>
              <p:nvPr/>
            </p:nvSpPr>
            <p:spPr>
              <a:xfrm>
                <a:off x="9535685" y="5755798"/>
                <a:ext cx="1580309" cy="354037"/>
              </a:xfrm>
              <a:custGeom>
                <a:avLst/>
                <a:gdLst/>
                <a:ahLst/>
                <a:cxnLst>
                  <a:cxn ang="0">
                    <a:pos x="wd2" y="hd2"/>
                  </a:cxn>
                  <a:cxn ang="5400000">
                    <a:pos x="wd2" y="hd2"/>
                  </a:cxn>
                  <a:cxn ang="10800000">
                    <a:pos x="wd2" y="hd2"/>
                  </a:cxn>
                  <a:cxn ang="16200000">
                    <a:pos x="wd2" y="hd2"/>
                  </a:cxn>
                </a:cxnLst>
                <a:rect l="0" t="0" r="r" b="b"/>
                <a:pathLst>
                  <a:path w="21600" h="20611" extrusionOk="0">
                    <a:moveTo>
                      <a:pt x="10806" y="11088"/>
                    </a:moveTo>
                    <a:cubicBezTo>
                      <a:pt x="11834" y="10437"/>
                      <a:pt x="12850" y="9582"/>
                      <a:pt x="13838" y="8316"/>
                    </a:cubicBezTo>
                    <a:cubicBezTo>
                      <a:pt x="14557" y="7396"/>
                      <a:pt x="17518" y="4422"/>
                      <a:pt x="17477" y="0"/>
                    </a:cubicBezTo>
                    <a:cubicBezTo>
                      <a:pt x="17783" y="2619"/>
                      <a:pt x="18348" y="3388"/>
                      <a:pt x="18792" y="5333"/>
                    </a:cubicBezTo>
                    <a:cubicBezTo>
                      <a:pt x="19218" y="7200"/>
                      <a:pt x="19515" y="9991"/>
                      <a:pt x="19897" y="12067"/>
                    </a:cubicBezTo>
                    <a:cubicBezTo>
                      <a:pt x="20113" y="13238"/>
                      <a:pt x="21239" y="20345"/>
                      <a:pt x="21600" y="20316"/>
                    </a:cubicBezTo>
                    <a:cubicBezTo>
                      <a:pt x="18674" y="20549"/>
                      <a:pt x="16112" y="20413"/>
                      <a:pt x="13392" y="20232"/>
                    </a:cubicBezTo>
                    <a:cubicBezTo>
                      <a:pt x="8972" y="19939"/>
                      <a:pt x="4397" y="21600"/>
                      <a:pt x="0" y="19638"/>
                    </a:cubicBezTo>
                    <a:cubicBezTo>
                      <a:pt x="3364" y="13159"/>
                      <a:pt x="7167" y="13393"/>
                      <a:pt x="10806" y="11088"/>
                    </a:cubicBezTo>
                    <a:close/>
                  </a:path>
                </a:pathLst>
              </a:custGeom>
              <a:solidFill>
                <a:srgbClr val="E7E4EA"/>
              </a:solidFill>
              <a:ln w="12700" cap="flat">
                <a:solidFill>
                  <a:srgbClr val="282826"/>
                </a:solid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129" name="Shape 64"/>
              <p:cNvSpPr/>
              <p:nvPr/>
            </p:nvSpPr>
            <p:spPr>
              <a:xfrm>
                <a:off x="8126031" y="1026643"/>
                <a:ext cx="2063237" cy="2106932"/>
              </a:xfrm>
              <a:custGeom>
                <a:avLst/>
                <a:gdLst/>
                <a:ahLst/>
                <a:cxnLst>
                  <a:cxn ang="0">
                    <a:pos x="wd2" y="hd2"/>
                  </a:cxn>
                  <a:cxn ang="5400000">
                    <a:pos x="wd2" y="hd2"/>
                  </a:cxn>
                  <a:cxn ang="10800000">
                    <a:pos x="wd2" y="hd2"/>
                  </a:cxn>
                  <a:cxn ang="16200000">
                    <a:pos x="wd2" y="hd2"/>
                  </a:cxn>
                </a:cxnLst>
                <a:rect l="0" t="0" r="r" b="b"/>
                <a:pathLst>
                  <a:path w="19841" h="21595" extrusionOk="0">
                    <a:moveTo>
                      <a:pt x="15936" y="45"/>
                    </a:moveTo>
                    <a:cubicBezTo>
                      <a:pt x="17139" y="254"/>
                      <a:pt x="18196" y="1159"/>
                      <a:pt x="18862" y="2228"/>
                    </a:cubicBezTo>
                    <a:cubicBezTo>
                      <a:pt x="21142" y="5887"/>
                      <a:pt x="19099" y="7580"/>
                      <a:pt x="16211" y="9061"/>
                    </a:cubicBezTo>
                    <a:cubicBezTo>
                      <a:pt x="16480" y="8923"/>
                      <a:pt x="13025" y="15652"/>
                      <a:pt x="11059" y="21595"/>
                    </a:cubicBezTo>
                    <a:cubicBezTo>
                      <a:pt x="6046" y="18488"/>
                      <a:pt x="3336" y="15042"/>
                      <a:pt x="1442" y="9710"/>
                    </a:cubicBezTo>
                    <a:cubicBezTo>
                      <a:pt x="1090" y="8720"/>
                      <a:pt x="-458" y="4146"/>
                      <a:pt x="133" y="2061"/>
                    </a:cubicBezTo>
                    <a:cubicBezTo>
                      <a:pt x="3247" y="2705"/>
                      <a:pt x="7613" y="2486"/>
                      <a:pt x="11476" y="2408"/>
                    </a:cubicBezTo>
                    <a:cubicBezTo>
                      <a:pt x="11747" y="2496"/>
                      <a:pt x="14442" y="25"/>
                      <a:pt x="15333" y="1"/>
                    </a:cubicBezTo>
                    <a:cubicBezTo>
                      <a:pt x="15537" y="-5"/>
                      <a:pt x="15738" y="10"/>
                      <a:pt x="15936" y="45"/>
                    </a:cubicBezTo>
                    <a:close/>
                  </a:path>
                </a:pathLst>
              </a:custGeom>
              <a:no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130" name="Shape 65"/>
              <p:cNvSpPr/>
              <p:nvPr/>
            </p:nvSpPr>
            <p:spPr>
              <a:xfrm>
                <a:off x="9422003" y="1458633"/>
                <a:ext cx="393380" cy="45472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2340" y="14850"/>
                      <a:pt x="6069" y="7961"/>
                      <a:pt x="0" y="0"/>
                    </a:cubicBezTo>
                  </a:path>
                </a:pathLst>
              </a:custGeom>
              <a:no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131" name="Shape 66"/>
              <p:cNvSpPr/>
              <p:nvPr/>
            </p:nvSpPr>
            <p:spPr>
              <a:xfrm>
                <a:off x="9922202" y="1731467"/>
                <a:ext cx="350438" cy="286401"/>
              </a:xfrm>
              <a:custGeom>
                <a:avLst/>
                <a:gdLst/>
                <a:ahLst/>
                <a:cxnLst>
                  <a:cxn ang="0">
                    <a:pos x="wd2" y="hd2"/>
                  </a:cxn>
                  <a:cxn ang="5400000">
                    <a:pos x="wd2" y="hd2"/>
                  </a:cxn>
                  <a:cxn ang="10800000">
                    <a:pos x="wd2" y="hd2"/>
                  </a:cxn>
                  <a:cxn ang="16200000">
                    <a:pos x="wd2" y="hd2"/>
                  </a:cxn>
                </a:cxnLst>
                <a:rect l="0" t="0" r="r" b="b"/>
                <a:pathLst>
                  <a:path w="21600" h="13828" extrusionOk="0">
                    <a:moveTo>
                      <a:pt x="14014" y="0"/>
                    </a:moveTo>
                    <a:cubicBezTo>
                      <a:pt x="16818" y="2910"/>
                      <a:pt x="18719" y="4860"/>
                      <a:pt x="21600" y="7730"/>
                    </a:cubicBezTo>
                    <a:cubicBezTo>
                      <a:pt x="18569" y="8782"/>
                      <a:pt x="6620" y="21600"/>
                      <a:pt x="0" y="6587"/>
                    </a:cubicBezTo>
                  </a:path>
                </a:pathLst>
              </a:custGeom>
              <a:no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132" name="Shape 67"/>
              <p:cNvSpPr/>
              <p:nvPr/>
            </p:nvSpPr>
            <p:spPr>
              <a:xfrm>
                <a:off x="10058620" y="2027041"/>
                <a:ext cx="1109418" cy="151445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5124" y="3783"/>
                      <a:pt x="9398" y="9521"/>
                      <a:pt x="13730" y="13804"/>
                    </a:cubicBezTo>
                    <a:cubicBezTo>
                      <a:pt x="15527" y="15581"/>
                      <a:pt x="19594" y="19943"/>
                      <a:pt x="21600" y="21600"/>
                    </a:cubicBezTo>
                  </a:path>
                </a:pathLst>
              </a:custGeom>
              <a:no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133" name="Shape 68"/>
              <p:cNvSpPr/>
              <p:nvPr/>
            </p:nvSpPr>
            <p:spPr>
              <a:xfrm>
                <a:off x="10263247" y="1890623"/>
                <a:ext cx="1215573" cy="150652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449" y="1811"/>
                      <a:pt x="7912" y="7379"/>
                      <a:pt x="9609" y="9367"/>
                    </a:cubicBezTo>
                    <a:cubicBezTo>
                      <a:pt x="13603" y="14049"/>
                      <a:pt x="17366" y="17210"/>
                      <a:pt x="21600" y="21600"/>
                    </a:cubicBezTo>
                  </a:path>
                </a:pathLst>
              </a:custGeom>
              <a:no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134" name="Shape 70"/>
              <p:cNvSpPr/>
              <p:nvPr/>
            </p:nvSpPr>
            <p:spPr>
              <a:xfrm>
                <a:off x="11127226" y="3391221"/>
                <a:ext cx="579574" cy="519738"/>
              </a:xfrm>
              <a:custGeom>
                <a:avLst/>
                <a:gdLst/>
                <a:ahLst/>
                <a:cxnLst>
                  <a:cxn ang="0">
                    <a:pos x="wd2" y="hd2"/>
                  </a:cxn>
                  <a:cxn ang="5400000">
                    <a:pos x="wd2" y="hd2"/>
                  </a:cxn>
                  <a:cxn ang="10800000">
                    <a:pos x="wd2" y="hd2"/>
                  </a:cxn>
                  <a:cxn ang="16200000">
                    <a:pos x="wd2" y="hd2"/>
                  </a:cxn>
                </a:cxnLst>
                <a:rect l="0" t="0" r="r" b="b"/>
                <a:pathLst>
                  <a:path w="17749" h="17575" extrusionOk="0">
                    <a:moveTo>
                      <a:pt x="17720" y="9189"/>
                    </a:moveTo>
                    <a:cubicBezTo>
                      <a:pt x="18363" y="1069"/>
                      <a:pt x="8297" y="-2458"/>
                      <a:pt x="3053" y="1850"/>
                    </a:cubicBezTo>
                    <a:cubicBezTo>
                      <a:pt x="-3237" y="7018"/>
                      <a:pt x="837" y="19142"/>
                      <a:pt x="9402" y="17407"/>
                    </a:cubicBezTo>
                    <a:cubicBezTo>
                      <a:pt x="10029" y="17280"/>
                      <a:pt x="10677" y="17076"/>
                      <a:pt x="11344" y="16788"/>
                    </a:cubicBezTo>
                    <a:cubicBezTo>
                      <a:pt x="13879" y="15693"/>
                      <a:pt x="17463" y="12409"/>
                      <a:pt x="17720" y="9189"/>
                    </a:cubicBezTo>
                    <a:close/>
                  </a:path>
                </a:pathLst>
              </a:custGeom>
              <a:no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135" name="Shape 71"/>
              <p:cNvSpPr/>
              <p:nvPr/>
            </p:nvSpPr>
            <p:spPr>
              <a:xfrm>
                <a:off x="9944939" y="3891420"/>
                <a:ext cx="1282604" cy="158055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542" y="102"/>
                      <a:pt x="21062" y="339"/>
                      <a:pt x="20541" y="978"/>
                    </a:cubicBezTo>
                    <a:cubicBezTo>
                      <a:pt x="19239" y="2577"/>
                      <a:pt x="17284" y="4091"/>
                      <a:pt x="15796" y="5561"/>
                    </a:cubicBezTo>
                    <a:cubicBezTo>
                      <a:pt x="10441" y="10852"/>
                      <a:pt x="5279" y="16260"/>
                      <a:pt x="0" y="21600"/>
                    </a:cubicBezTo>
                  </a:path>
                </a:pathLst>
              </a:custGeom>
              <a:no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136" name="Shape 72"/>
              <p:cNvSpPr/>
              <p:nvPr/>
            </p:nvSpPr>
            <p:spPr>
              <a:xfrm>
                <a:off x="10376929" y="3868683"/>
                <a:ext cx="1205025" cy="160961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0569" y="1652"/>
                      <a:pt x="17653" y="3878"/>
                      <a:pt x="16203" y="5064"/>
                    </a:cubicBezTo>
                    <a:cubicBezTo>
                      <a:pt x="12693" y="7935"/>
                      <a:pt x="10181" y="11364"/>
                      <a:pt x="6620" y="14221"/>
                    </a:cubicBezTo>
                    <a:cubicBezTo>
                      <a:pt x="3787" y="16494"/>
                      <a:pt x="2462" y="19311"/>
                      <a:pt x="0" y="21600"/>
                    </a:cubicBezTo>
                  </a:path>
                </a:pathLst>
              </a:custGeom>
              <a:no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137" name="Shape 73"/>
              <p:cNvSpPr/>
              <p:nvPr/>
            </p:nvSpPr>
            <p:spPr>
              <a:xfrm>
                <a:off x="9262849" y="5460224"/>
                <a:ext cx="252300" cy="225645"/>
              </a:xfrm>
              <a:custGeom>
                <a:avLst/>
                <a:gdLst/>
                <a:ahLst/>
                <a:cxnLst>
                  <a:cxn ang="0">
                    <a:pos x="wd2" y="hd2"/>
                  </a:cxn>
                  <a:cxn ang="5400000">
                    <a:pos x="wd2" y="hd2"/>
                  </a:cxn>
                  <a:cxn ang="10800000">
                    <a:pos x="wd2" y="hd2"/>
                  </a:cxn>
                  <a:cxn ang="16200000">
                    <a:pos x="wd2" y="hd2"/>
                  </a:cxn>
                </a:cxnLst>
                <a:rect l="0" t="0" r="r" b="b"/>
                <a:pathLst>
                  <a:path w="21600" h="20521" extrusionOk="0">
                    <a:moveTo>
                      <a:pt x="5467" y="20521"/>
                    </a:moveTo>
                    <a:cubicBezTo>
                      <a:pt x="3631" y="15109"/>
                      <a:pt x="3342" y="13320"/>
                      <a:pt x="0" y="8678"/>
                    </a:cubicBezTo>
                    <a:cubicBezTo>
                      <a:pt x="2108" y="5304"/>
                      <a:pt x="10453" y="-1079"/>
                      <a:pt x="14584" y="157"/>
                    </a:cubicBezTo>
                    <a:cubicBezTo>
                      <a:pt x="19138" y="1518"/>
                      <a:pt x="19726" y="8016"/>
                      <a:pt x="21600" y="12706"/>
                    </a:cubicBezTo>
                  </a:path>
                </a:pathLst>
              </a:custGeom>
              <a:solidFill>
                <a:srgbClr val="E9C12E"/>
              </a:solid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138" name="Shape 74"/>
              <p:cNvSpPr/>
              <p:nvPr/>
            </p:nvSpPr>
            <p:spPr>
              <a:xfrm>
                <a:off x="8671704" y="5460224"/>
                <a:ext cx="2448196" cy="645678"/>
              </a:xfrm>
              <a:custGeom>
                <a:avLst/>
                <a:gdLst/>
                <a:ahLst/>
                <a:cxnLst>
                  <a:cxn ang="0">
                    <a:pos x="wd2" y="hd2"/>
                  </a:cxn>
                  <a:cxn ang="5400000">
                    <a:pos x="wd2" y="hd2"/>
                  </a:cxn>
                  <a:cxn ang="10800000">
                    <a:pos x="wd2" y="hd2"/>
                  </a:cxn>
                  <a:cxn ang="16200000">
                    <a:pos x="wd2" y="hd2"/>
                  </a:cxn>
                </a:cxnLst>
                <a:rect l="0" t="0" r="r" b="b"/>
                <a:pathLst>
                  <a:path w="21600" h="20469" extrusionOk="0">
                    <a:moveTo>
                      <a:pt x="14009" y="252"/>
                    </a:moveTo>
                    <a:cubicBezTo>
                      <a:pt x="16943" y="1606"/>
                      <a:pt x="20097" y="11755"/>
                      <a:pt x="21600" y="20402"/>
                    </a:cubicBezTo>
                    <a:cubicBezTo>
                      <a:pt x="19711" y="20529"/>
                      <a:pt x="18057" y="20455"/>
                      <a:pt x="16301" y="20357"/>
                    </a:cubicBezTo>
                    <a:cubicBezTo>
                      <a:pt x="14010" y="20228"/>
                      <a:pt x="11629" y="20256"/>
                      <a:pt x="9330" y="20212"/>
                    </a:cubicBezTo>
                    <a:cubicBezTo>
                      <a:pt x="6212" y="20152"/>
                      <a:pt x="3110" y="20667"/>
                      <a:pt x="0" y="20050"/>
                    </a:cubicBezTo>
                    <a:cubicBezTo>
                      <a:pt x="933" y="18635"/>
                      <a:pt x="2612" y="13591"/>
                      <a:pt x="3266" y="12086"/>
                    </a:cubicBezTo>
                    <a:cubicBezTo>
                      <a:pt x="4290" y="9732"/>
                      <a:pt x="5377" y="7783"/>
                      <a:pt x="6484" y="5988"/>
                    </a:cubicBezTo>
                    <a:cubicBezTo>
                      <a:pt x="8792" y="2247"/>
                      <a:pt x="11443" y="-933"/>
                      <a:pt x="14009" y="252"/>
                    </a:cubicBezTo>
                    <a:close/>
                  </a:path>
                </a:pathLst>
              </a:custGeom>
              <a:no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grpSp>
      </p:grpSp>
      <p:grpSp>
        <p:nvGrpSpPr>
          <p:cNvPr id="141" name="组合 140"/>
          <p:cNvGrpSpPr/>
          <p:nvPr/>
        </p:nvGrpSpPr>
        <p:grpSpPr>
          <a:xfrm>
            <a:off x="1494581" y="1859896"/>
            <a:ext cx="4576532" cy="1115264"/>
            <a:chOff x="6237772" y="1178063"/>
            <a:chExt cx="4576532" cy="1115264"/>
          </a:xfrm>
        </p:grpSpPr>
        <p:sp>
          <p:nvSpPr>
            <p:cNvPr id="142" name="任意多边形 141"/>
            <p:cNvSpPr/>
            <p:nvPr/>
          </p:nvSpPr>
          <p:spPr>
            <a:xfrm>
              <a:off x="6367323" y="1251302"/>
              <a:ext cx="237934" cy="300997"/>
            </a:xfrm>
            <a:custGeom>
              <a:avLst/>
              <a:gdLst>
                <a:gd name="connsiteX0" fmla="*/ 257175 w 647700"/>
                <a:gd name="connsiteY0" fmla="*/ 1181158 h 1209733"/>
                <a:gd name="connsiteX1" fmla="*/ 219075 w 647700"/>
                <a:gd name="connsiteY1" fmla="*/ 800158 h 1209733"/>
                <a:gd name="connsiteX2" fmla="*/ 0 w 647700"/>
                <a:gd name="connsiteY2" fmla="*/ 590608 h 1209733"/>
                <a:gd name="connsiteX3" fmla="*/ 266700 w 647700"/>
                <a:gd name="connsiteY3" fmla="*/ 504883 h 1209733"/>
                <a:gd name="connsiteX4" fmla="*/ 361950 w 647700"/>
                <a:gd name="connsiteY4" fmla="*/ 58 h 1209733"/>
                <a:gd name="connsiteX5" fmla="*/ 438150 w 647700"/>
                <a:gd name="connsiteY5" fmla="*/ 581083 h 1209733"/>
                <a:gd name="connsiteX6" fmla="*/ 647700 w 647700"/>
                <a:gd name="connsiteY6" fmla="*/ 657283 h 1209733"/>
                <a:gd name="connsiteX7" fmla="*/ 390525 w 647700"/>
                <a:gd name="connsiteY7" fmla="*/ 771583 h 1209733"/>
                <a:gd name="connsiteX8" fmla="*/ 314325 w 647700"/>
                <a:gd name="connsiteY8" fmla="*/ 1209733 h 1209733"/>
                <a:gd name="connsiteX0-1" fmla="*/ 257175 w 647700"/>
                <a:gd name="connsiteY0-2" fmla="*/ 1181158 h 1209733"/>
                <a:gd name="connsiteX1-3" fmla="*/ 219075 w 647700"/>
                <a:gd name="connsiteY1-4" fmla="*/ 800158 h 1209733"/>
                <a:gd name="connsiteX2-5" fmla="*/ 0 w 647700"/>
                <a:gd name="connsiteY2-6" fmla="*/ 590608 h 1209733"/>
                <a:gd name="connsiteX3-7" fmla="*/ 266700 w 647700"/>
                <a:gd name="connsiteY3-8" fmla="*/ 504883 h 1209733"/>
                <a:gd name="connsiteX4-9" fmla="*/ 361950 w 647700"/>
                <a:gd name="connsiteY4-10" fmla="*/ 58 h 1209733"/>
                <a:gd name="connsiteX5-11" fmla="*/ 438150 w 647700"/>
                <a:gd name="connsiteY5-12" fmla="*/ 581083 h 1209733"/>
                <a:gd name="connsiteX6-13" fmla="*/ 647700 w 647700"/>
                <a:gd name="connsiteY6-14" fmla="*/ 657283 h 1209733"/>
                <a:gd name="connsiteX7-15" fmla="*/ 390525 w 647700"/>
                <a:gd name="connsiteY7-16" fmla="*/ 771583 h 1209733"/>
                <a:gd name="connsiteX8-17" fmla="*/ 314325 w 647700"/>
                <a:gd name="connsiteY8-18" fmla="*/ 1209733 h 1209733"/>
                <a:gd name="connsiteX0-19" fmla="*/ 257175 w 647700"/>
                <a:gd name="connsiteY0-20" fmla="*/ 1181158 h 1209733"/>
                <a:gd name="connsiteX1-21" fmla="*/ 219075 w 647700"/>
                <a:gd name="connsiteY1-22" fmla="*/ 800158 h 1209733"/>
                <a:gd name="connsiteX2-23" fmla="*/ 0 w 647700"/>
                <a:gd name="connsiteY2-24" fmla="*/ 590608 h 1209733"/>
                <a:gd name="connsiteX3-25" fmla="*/ 266700 w 647700"/>
                <a:gd name="connsiteY3-26" fmla="*/ 504883 h 1209733"/>
                <a:gd name="connsiteX4-27" fmla="*/ 361950 w 647700"/>
                <a:gd name="connsiteY4-28" fmla="*/ 58 h 1209733"/>
                <a:gd name="connsiteX5-29" fmla="*/ 438150 w 647700"/>
                <a:gd name="connsiteY5-30" fmla="*/ 581083 h 1209733"/>
                <a:gd name="connsiteX6-31" fmla="*/ 647700 w 647700"/>
                <a:gd name="connsiteY6-32" fmla="*/ 657283 h 1209733"/>
                <a:gd name="connsiteX7-33" fmla="*/ 390525 w 647700"/>
                <a:gd name="connsiteY7-34" fmla="*/ 771583 h 1209733"/>
                <a:gd name="connsiteX8-35" fmla="*/ 314325 w 647700"/>
                <a:gd name="connsiteY8-36" fmla="*/ 1209733 h 1209733"/>
                <a:gd name="connsiteX0-37" fmla="*/ 161925 w 552450"/>
                <a:gd name="connsiteY0-38" fmla="*/ 1181173 h 1209748"/>
                <a:gd name="connsiteX1-39" fmla="*/ 123825 w 552450"/>
                <a:gd name="connsiteY1-40" fmla="*/ 800173 h 1209748"/>
                <a:gd name="connsiteX2-41" fmla="*/ 0 w 552450"/>
                <a:gd name="connsiteY2-42" fmla="*/ 638248 h 1209748"/>
                <a:gd name="connsiteX3-43" fmla="*/ 171450 w 552450"/>
                <a:gd name="connsiteY3-44" fmla="*/ 504898 h 1209748"/>
                <a:gd name="connsiteX4-45" fmla="*/ 266700 w 552450"/>
                <a:gd name="connsiteY4-46" fmla="*/ 73 h 1209748"/>
                <a:gd name="connsiteX5-47" fmla="*/ 342900 w 552450"/>
                <a:gd name="connsiteY5-48" fmla="*/ 581098 h 1209748"/>
                <a:gd name="connsiteX6-49" fmla="*/ 552450 w 552450"/>
                <a:gd name="connsiteY6-50" fmla="*/ 657298 h 1209748"/>
                <a:gd name="connsiteX7-51" fmla="*/ 295275 w 552450"/>
                <a:gd name="connsiteY7-52" fmla="*/ 771598 h 1209748"/>
                <a:gd name="connsiteX8-53" fmla="*/ 219075 w 552450"/>
                <a:gd name="connsiteY8-54" fmla="*/ 1209748 h 1209748"/>
                <a:gd name="connsiteX0-55" fmla="*/ 238125 w 628650"/>
                <a:gd name="connsiteY0-56" fmla="*/ 1181172 h 1209747"/>
                <a:gd name="connsiteX1-57" fmla="*/ 200025 w 628650"/>
                <a:gd name="connsiteY1-58" fmla="*/ 800172 h 1209747"/>
                <a:gd name="connsiteX2-59" fmla="*/ 0 w 628650"/>
                <a:gd name="connsiteY2-60" fmla="*/ 562047 h 1209747"/>
                <a:gd name="connsiteX3-61" fmla="*/ 247650 w 628650"/>
                <a:gd name="connsiteY3-62" fmla="*/ 504897 h 1209747"/>
                <a:gd name="connsiteX4-63" fmla="*/ 342900 w 628650"/>
                <a:gd name="connsiteY4-64" fmla="*/ 72 h 1209747"/>
                <a:gd name="connsiteX5-65" fmla="*/ 419100 w 628650"/>
                <a:gd name="connsiteY5-66" fmla="*/ 581097 h 1209747"/>
                <a:gd name="connsiteX6-67" fmla="*/ 628650 w 628650"/>
                <a:gd name="connsiteY6-68" fmla="*/ 657297 h 1209747"/>
                <a:gd name="connsiteX7-69" fmla="*/ 371475 w 628650"/>
                <a:gd name="connsiteY7-70" fmla="*/ 771597 h 1209747"/>
                <a:gd name="connsiteX8-71" fmla="*/ 295275 w 628650"/>
                <a:gd name="connsiteY8-72" fmla="*/ 1209747 h 1209747"/>
                <a:gd name="connsiteX0-73" fmla="*/ 238125 w 628650"/>
                <a:gd name="connsiteY0-74" fmla="*/ 1181172 h 1209747"/>
                <a:gd name="connsiteX1-75" fmla="*/ 200025 w 628650"/>
                <a:gd name="connsiteY1-76" fmla="*/ 800172 h 1209747"/>
                <a:gd name="connsiteX2-77" fmla="*/ 0 w 628650"/>
                <a:gd name="connsiteY2-78" fmla="*/ 562047 h 1209747"/>
                <a:gd name="connsiteX3-79" fmla="*/ 247650 w 628650"/>
                <a:gd name="connsiteY3-80" fmla="*/ 504897 h 1209747"/>
                <a:gd name="connsiteX4-81" fmla="*/ 342900 w 628650"/>
                <a:gd name="connsiteY4-82" fmla="*/ 72 h 1209747"/>
                <a:gd name="connsiteX5-83" fmla="*/ 419100 w 628650"/>
                <a:gd name="connsiteY5-84" fmla="*/ 581097 h 1209747"/>
                <a:gd name="connsiteX6-85" fmla="*/ 628650 w 628650"/>
                <a:gd name="connsiteY6-86" fmla="*/ 657297 h 1209747"/>
                <a:gd name="connsiteX7-87" fmla="*/ 371475 w 628650"/>
                <a:gd name="connsiteY7-88" fmla="*/ 771597 h 1209747"/>
                <a:gd name="connsiteX8-89" fmla="*/ 295275 w 628650"/>
                <a:gd name="connsiteY8-90" fmla="*/ 1209747 h 1209747"/>
                <a:gd name="connsiteX0-91" fmla="*/ 228132 w 618657"/>
                <a:gd name="connsiteY0-92" fmla="*/ 1181172 h 1209747"/>
                <a:gd name="connsiteX1-93" fmla="*/ 190032 w 618657"/>
                <a:gd name="connsiteY1-94" fmla="*/ 800172 h 1209747"/>
                <a:gd name="connsiteX2-95" fmla="*/ 0 w 618657"/>
                <a:gd name="connsiteY2-96" fmla="*/ 589529 h 1209747"/>
                <a:gd name="connsiteX3-97" fmla="*/ 237657 w 618657"/>
                <a:gd name="connsiteY3-98" fmla="*/ 504897 h 1209747"/>
                <a:gd name="connsiteX4-99" fmla="*/ 332907 w 618657"/>
                <a:gd name="connsiteY4-100" fmla="*/ 72 h 1209747"/>
                <a:gd name="connsiteX5-101" fmla="*/ 409107 w 618657"/>
                <a:gd name="connsiteY5-102" fmla="*/ 581097 h 1209747"/>
                <a:gd name="connsiteX6-103" fmla="*/ 618657 w 618657"/>
                <a:gd name="connsiteY6-104" fmla="*/ 657297 h 1209747"/>
                <a:gd name="connsiteX7-105" fmla="*/ 361482 w 618657"/>
                <a:gd name="connsiteY7-106" fmla="*/ 771597 h 1209747"/>
                <a:gd name="connsiteX8-107" fmla="*/ 285282 w 618657"/>
                <a:gd name="connsiteY8-108" fmla="*/ 1209747 h 1209747"/>
                <a:gd name="connsiteX0-109" fmla="*/ 228132 w 618657"/>
                <a:gd name="connsiteY0-110" fmla="*/ 1181172 h 1209747"/>
                <a:gd name="connsiteX1-111" fmla="*/ 190032 w 618657"/>
                <a:gd name="connsiteY1-112" fmla="*/ 800172 h 1209747"/>
                <a:gd name="connsiteX2-113" fmla="*/ 0 w 618657"/>
                <a:gd name="connsiteY2-114" fmla="*/ 589529 h 1209747"/>
                <a:gd name="connsiteX3-115" fmla="*/ 237657 w 618657"/>
                <a:gd name="connsiteY3-116" fmla="*/ 504897 h 1209747"/>
                <a:gd name="connsiteX4-117" fmla="*/ 332907 w 618657"/>
                <a:gd name="connsiteY4-118" fmla="*/ 72 h 1209747"/>
                <a:gd name="connsiteX5-119" fmla="*/ 409107 w 618657"/>
                <a:gd name="connsiteY5-120" fmla="*/ 581097 h 1209747"/>
                <a:gd name="connsiteX6-121" fmla="*/ 618657 w 618657"/>
                <a:gd name="connsiteY6-122" fmla="*/ 657297 h 1209747"/>
                <a:gd name="connsiteX7-123" fmla="*/ 361482 w 618657"/>
                <a:gd name="connsiteY7-124" fmla="*/ 771597 h 1209747"/>
                <a:gd name="connsiteX8-125" fmla="*/ 285282 w 618657"/>
                <a:gd name="connsiteY8-126" fmla="*/ 1209747 h 1209747"/>
                <a:gd name="connsiteX0-127" fmla="*/ 228132 w 618657"/>
                <a:gd name="connsiteY0-128" fmla="*/ 1181172 h 1209747"/>
                <a:gd name="connsiteX1-129" fmla="*/ 190032 w 618657"/>
                <a:gd name="connsiteY1-130" fmla="*/ 800172 h 1209747"/>
                <a:gd name="connsiteX2-131" fmla="*/ 0 w 618657"/>
                <a:gd name="connsiteY2-132" fmla="*/ 589529 h 1209747"/>
                <a:gd name="connsiteX3-133" fmla="*/ 237657 w 618657"/>
                <a:gd name="connsiteY3-134" fmla="*/ 504897 h 1209747"/>
                <a:gd name="connsiteX4-135" fmla="*/ 332907 w 618657"/>
                <a:gd name="connsiteY4-136" fmla="*/ 72 h 1209747"/>
                <a:gd name="connsiteX5-137" fmla="*/ 409107 w 618657"/>
                <a:gd name="connsiteY5-138" fmla="*/ 581097 h 1209747"/>
                <a:gd name="connsiteX6-139" fmla="*/ 618657 w 618657"/>
                <a:gd name="connsiteY6-140" fmla="*/ 657297 h 1209747"/>
                <a:gd name="connsiteX7-141" fmla="*/ 361482 w 618657"/>
                <a:gd name="connsiteY7-142" fmla="*/ 771597 h 1209747"/>
                <a:gd name="connsiteX8-143" fmla="*/ 285282 w 618657"/>
                <a:gd name="connsiteY8-144" fmla="*/ 1209747 h 1209747"/>
                <a:gd name="connsiteX9" fmla="*/ 228132 w 618657"/>
                <a:gd name="connsiteY9" fmla="*/ 1181172 h 1209747"/>
                <a:gd name="connsiteX0-145" fmla="*/ 285282 w 618657"/>
                <a:gd name="connsiteY0-146" fmla="*/ 1209747 h 1209747"/>
                <a:gd name="connsiteX1-147" fmla="*/ 190032 w 618657"/>
                <a:gd name="connsiteY1-148" fmla="*/ 800172 h 1209747"/>
                <a:gd name="connsiteX2-149" fmla="*/ 0 w 618657"/>
                <a:gd name="connsiteY2-150" fmla="*/ 589529 h 1209747"/>
                <a:gd name="connsiteX3-151" fmla="*/ 237657 w 618657"/>
                <a:gd name="connsiteY3-152" fmla="*/ 504897 h 1209747"/>
                <a:gd name="connsiteX4-153" fmla="*/ 332907 w 618657"/>
                <a:gd name="connsiteY4-154" fmla="*/ 72 h 1209747"/>
                <a:gd name="connsiteX5-155" fmla="*/ 409107 w 618657"/>
                <a:gd name="connsiteY5-156" fmla="*/ 581097 h 1209747"/>
                <a:gd name="connsiteX6-157" fmla="*/ 618657 w 618657"/>
                <a:gd name="connsiteY6-158" fmla="*/ 657297 h 1209747"/>
                <a:gd name="connsiteX7-159" fmla="*/ 361482 w 618657"/>
                <a:gd name="connsiteY7-160" fmla="*/ 771597 h 1209747"/>
                <a:gd name="connsiteX8-161" fmla="*/ 285282 w 618657"/>
                <a:gd name="connsiteY8-162" fmla="*/ 1209747 h 1209747"/>
                <a:gd name="connsiteX0-163" fmla="*/ 270292 w 618657"/>
                <a:gd name="connsiteY0-164" fmla="*/ 1249721 h 1249721"/>
                <a:gd name="connsiteX1-165" fmla="*/ 190032 w 618657"/>
                <a:gd name="connsiteY1-166" fmla="*/ 800172 h 1249721"/>
                <a:gd name="connsiteX2-167" fmla="*/ 0 w 618657"/>
                <a:gd name="connsiteY2-168" fmla="*/ 589529 h 1249721"/>
                <a:gd name="connsiteX3-169" fmla="*/ 237657 w 618657"/>
                <a:gd name="connsiteY3-170" fmla="*/ 504897 h 1249721"/>
                <a:gd name="connsiteX4-171" fmla="*/ 332907 w 618657"/>
                <a:gd name="connsiteY4-172" fmla="*/ 72 h 1249721"/>
                <a:gd name="connsiteX5-173" fmla="*/ 409107 w 618657"/>
                <a:gd name="connsiteY5-174" fmla="*/ 581097 h 1249721"/>
                <a:gd name="connsiteX6-175" fmla="*/ 618657 w 618657"/>
                <a:gd name="connsiteY6-176" fmla="*/ 657297 h 1249721"/>
                <a:gd name="connsiteX7-177" fmla="*/ 361482 w 618657"/>
                <a:gd name="connsiteY7-178" fmla="*/ 771597 h 1249721"/>
                <a:gd name="connsiteX8-179" fmla="*/ 270292 w 618657"/>
                <a:gd name="connsiteY8-180" fmla="*/ 1249721 h 1249721"/>
                <a:gd name="connsiteX0-181" fmla="*/ 270292 w 618657"/>
                <a:gd name="connsiteY0-182" fmla="*/ 1249721 h 1249721"/>
                <a:gd name="connsiteX1-183" fmla="*/ 190032 w 618657"/>
                <a:gd name="connsiteY1-184" fmla="*/ 775188 h 1249721"/>
                <a:gd name="connsiteX2-185" fmla="*/ 0 w 618657"/>
                <a:gd name="connsiteY2-186" fmla="*/ 589529 h 1249721"/>
                <a:gd name="connsiteX3-187" fmla="*/ 237657 w 618657"/>
                <a:gd name="connsiteY3-188" fmla="*/ 504897 h 1249721"/>
                <a:gd name="connsiteX4-189" fmla="*/ 332907 w 618657"/>
                <a:gd name="connsiteY4-190" fmla="*/ 72 h 1249721"/>
                <a:gd name="connsiteX5-191" fmla="*/ 409107 w 618657"/>
                <a:gd name="connsiteY5-192" fmla="*/ 581097 h 1249721"/>
                <a:gd name="connsiteX6-193" fmla="*/ 618657 w 618657"/>
                <a:gd name="connsiteY6-194" fmla="*/ 657297 h 1249721"/>
                <a:gd name="connsiteX7-195" fmla="*/ 361482 w 618657"/>
                <a:gd name="connsiteY7-196" fmla="*/ 771597 h 1249721"/>
                <a:gd name="connsiteX8-197" fmla="*/ 270292 w 618657"/>
                <a:gd name="connsiteY8-198" fmla="*/ 1249721 h 1249721"/>
                <a:gd name="connsiteX0-199" fmla="*/ 270292 w 618657"/>
                <a:gd name="connsiteY0-200" fmla="*/ 1249721 h 1249721"/>
                <a:gd name="connsiteX1-201" fmla="*/ 190032 w 618657"/>
                <a:gd name="connsiteY1-202" fmla="*/ 775188 h 1249721"/>
                <a:gd name="connsiteX2-203" fmla="*/ 0 w 618657"/>
                <a:gd name="connsiteY2-204" fmla="*/ 589529 h 1249721"/>
                <a:gd name="connsiteX3-205" fmla="*/ 237657 w 618657"/>
                <a:gd name="connsiteY3-206" fmla="*/ 504897 h 1249721"/>
                <a:gd name="connsiteX4-207" fmla="*/ 332907 w 618657"/>
                <a:gd name="connsiteY4-208" fmla="*/ 72 h 1249721"/>
                <a:gd name="connsiteX5-209" fmla="*/ 409107 w 618657"/>
                <a:gd name="connsiteY5-210" fmla="*/ 581097 h 1249721"/>
                <a:gd name="connsiteX6-211" fmla="*/ 618657 w 618657"/>
                <a:gd name="connsiteY6-212" fmla="*/ 657297 h 1249721"/>
                <a:gd name="connsiteX7-213" fmla="*/ 361482 w 618657"/>
                <a:gd name="connsiteY7-214" fmla="*/ 771597 h 1249721"/>
                <a:gd name="connsiteX8-215" fmla="*/ 270292 w 618657"/>
                <a:gd name="connsiteY8-216" fmla="*/ 1249721 h 1249721"/>
                <a:gd name="connsiteX0-217" fmla="*/ 297774 w 618657"/>
                <a:gd name="connsiteY0-218" fmla="*/ 1257216 h 1257216"/>
                <a:gd name="connsiteX1-219" fmla="*/ 190032 w 618657"/>
                <a:gd name="connsiteY1-220" fmla="*/ 775188 h 1257216"/>
                <a:gd name="connsiteX2-221" fmla="*/ 0 w 618657"/>
                <a:gd name="connsiteY2-222" fmla="*/ 589529 h 1257216"/>
                <a:gd name="connsiteX3-223" fmla="*/ 237657 w 618657"/>
                <a:gd name="connsiteY3-224" fmla="*/ 504897 h 1257216"/>
                <a:gd name="connsiteX4-225" fmla="*/ 332907 w 618657"/>
                <a:gd name="connsiteY4-226" fmla="*/ 72 h 1257216"/>
                <a:gd name="connsiteX5-227" fmla="*/ 409107 w 618657"/>
                <a:gd name="connsiteY5-228" fmla="*/ 581097 h 1257216"/>
                <a:gd name="connsiteX6-229" fmla="*/ 618657 w 618657"/>
                <a:gd name="connsiteY6-230" fmla="*/ 657297 h 1257216"/>
                <a:gd name="connsiteX7-231" fmla="*/ 361482 w 618657"/>
                <a:gd name="connsiteY7-232" fmla="*/ 771597 h 1257216"/>
                <a:gd name="connsiteX8-233" fmla="*/ 297774 w 618657"/>
                <a:gd name="connsiteY8-234" fmla="*/ 1257216 h 1257216"/>
                <a:gd name="connsiteX0-235" fmla="*/ 297774 w 618657"/>
                <a:gd name="connsiteY0-236" fmla="*/ 1257216 h 1257216"/>
                <a:gd name="connsiteX1-237" fmla="*/ 190032 w 618657"/>
                <a:gd name="connsiteY1-238" fmla="*/ 775188 h 1257216"/>
                <a:gd name="connsiteX2-239" fmla="*/ 0 w 618657"/>
                <a:gd name="connsiteY2-240" fmla="*/ 589529 h 1257216"/>
                <a:gd name="connsiteX3-241" fmla="*/ 237657 w 618657"/>
                <a:gd name="connsiteY3-242" fmla="*/ 504897 h 1257216"/>
                <a:gd name="connsiteX4-243" fmla="*/ 332907 w 618657"/>
                <a:gd name="connsiteY4-244" fmla="*/ 72 h 1257216"/>
                <a:gd name="connsiteX5-245" fmla="*/ 409107 w 618657"/>
                <a:gd name="connsiteY5-246" fmla="*/ 581097 h 1257216"/>
                <a:gd name="connsiteX6-247" fmla="*/ 618657 w 618657"/>
                <a:gd name="connsiteY6-248" fmla="*/ 657297 h 1257216"/>
                <a:gd name="connsiteX7-249" fmla="*/ 388964 w 618657"/>
                <a:gd name="connsiteY7-250" fmla="*/ 776593 h 1257216"/>
                <a:gd name="connsiteX8-251" fmla="*/ 297774 w 618657"/>
                <a:gd name="connsiteY8-252" fmla="*/ 1257216 h 1257216"/>
                <a:gd name="connsiteX0-253" fmla="*/ 297774 w 618657"/>
                <a:gd name="connsiteY0-254" fmla="*/ 1257216 h 1257216"/>
                <a:gd name="connsiteX1-255" fmla="*/ 190032 w 618657"/>
                <a:gd name="connsiteY1-256" fmla="*/ 775188 h 1257216"/>
                <a:gd name="connsiteX2-257" fmla="*/ 0 w 618657"/>
                <a:gd name="connsiteY2-258" fmla="*/ 589529 h 1257216"/>
                <a:gd name="connsiteX3-259" fmla="*/ 237657 w 618657"/>
                <a:gd name="connsiteY3-260" fmla="*/ 504897 h 1257216"/>
                <a:gd name="connsiteX4-261" fmla="*/ 332907 w 618657"/>
                <a:gd name="connsiteY4-262" fmla="*/ 72 h 1257216"/>
                <a:gd name="connsiteX5-263" fmla="*/ 409107 w 618657"/>
                <a:gd name="connsiteY5-264" fmla="*/ 581097 h 1257216"/>
                <a:gd name="connsiteX6-265" fmla="*/ 618657 w 618657"/>
                <a:gd name="connsiteY6-266" fmla="*/ 657297 h 1257216"/>
                <a:gd name="connsiteX7-267" fmla="*/ 388964 w 618657"/>
                <a:gd name="connsiteY7-268" fmla="*/ 776593 h 1257216"/>
                <a:gd name="connsiteX8-269" fmla="*/ 297774 w 618657"/>
                <a:gd name="connsiteY8-270" fmla="*/ 1257216 h 1257216"/>
                <a:gd name="connsiteX0-271" fmla="*/ 297774 w 618657"/>
                <a:gd name="connsiteY0-272" fmla="*/ 1257216 h 1257216"/>
                <a:gd name="connsiteX1-273" fmla="*/ 190032 w 618657"/>
                <a:gd name="connsiteY1-274" fmla="*/ 775188 h 1257216"/>
                <a:gd name="connsiteX2-275" fmla="*/ 0 w 618657"/>
                <a:gd name="connsiteY2-276" fmla="*/ 589529 h 1257216"/>
                <a:gd name="connsiteX3-277" fmla="*/ 237657 w 618657"/>
                <a:gd name="connsiteY3-278" fmla="*/ 504897 h 1257216"/>
                <a:gd name="connsiteX4-279" fmla="*/ 332907 w 618657"/>
                <a:gd name="connsiteY4-280" fmla="*/ 72 h 1257216"/>
                <a:gd name="connsiteX5-281" fmla="*/ 409107 w 618657"/>
                <a:gd name="connsiteY5-282" fmla="*/ 581097 h 1257216"/>
                <a:gd name="connsiteX6-283" fmla="*/ 618657 w 618657"/>
                <a:gd name="connsiteY6-284" fmla="*/ 657297 h 1257216"/>
                <a:gd name="connsiteX7-285" fmla="*/ 388964 w 618657"/>
                <a:gd name="connsiteY7-286" fmla="*/ 776593 h 1257216"/>
                <a:gd name="connsiteX8-287" fmla="*/ 297774 w 618657"/>
                <a:gd name="connsiteY8-288" fmla="*/ 1257216 h 1257216"/>
                <a:gd name="connsiteX0-289" fmla="*/ 317761 w 638644"/>
                <a:gd name="connsiteY0-290" fmla="*/ 1257216 h 1257216"/>
                <a:gd name="connsiteX1-291" fmla="*/ 210019 w 638644"/>
                <a:gd name="connsiteY1-292" fmla="*/ 775188 h 1257216"/>
                <a:gd name="connsiteX2-293" fmla="*/ 0 w 638644"/>
                <a:gd name="connsiteY2-294" fmla="*/ 597024 h 1257216"/>
                <a:gd name="connsiteX3-295" fmla="*/ 257644 w 638644"/>
                <a:gd name="connsiteY3-296" fmla="*/ 504897 h 1257216"/>
                <a:gd name="connsiteX4-297" fmla="*/ 352894 w 638644"/>
                <a:gd name="connsiteY4-298" fmla="*/ 72 h 1257216"/>
                <a:gd name="connsiteX5-299" fmla="*/ 429094 w 638644"/>
                <a:gd name="connsiteY5-300" fmla="*/ 581097 h 1257216"/>
                <a:gd name="connsiteX6-301" fmla="*/ 638644 w 638644"/>
                <a:gd name="connsiteY6-302" fmla="*/ 657297 h 1257216"/>
                <a:gd name="connsiteX7-303" fmla="*/ 408951 w 638644"/>
                <a:gd name="connsiteY7-304" fmla="*/ 776593 h 1257216"/>
                <a:gd name="connsiteX8-305" fmla="*/ 317761 w 638644"/>
                <a:gd name="connsiteY8-306" fmla="*/ 1257216 h 1257216"/>
                <a:gd name="connsiteX0-307" fmla="*/ 317761 w 638644"/>
                <a:gd name="connsiteY0-308" fmla="*/ 1257216 h 1257216"/>
                <a:gd name="connsiteX1-309" fmla="*/ 227508 w 638644"/>
                <a:gd name="connsiteY1-310" fmla="*/ 772690 h 1257216"/>
                <a:gd name="connsiteX2-311" fmla="*/ 0 w 638644"/>
                <a:gd name="connsiteY2-312" fmla="*/ 597024 h 1257216"/>
                <a:gd name="connsiteX3-313" fmla="*/ 257644 w 638644"/>
                <a:gd name="connsiteY3-314" fmla="*/ 504897 h 1257216"/>
                <a:gd name="connsiteX4-315" fmla="*/ 352894 w 638644"/>
                <a:gd name="connsiteY4-316" fmla="*/ 72 h 1257216"/>
                <a:gd name="connsiteX5-317" fmla="*/ 429094 w 638644"/>
                <a:gd name="connsiteY5-318" fmla="*/ 581097 h 1257216"/>
                <a:gd name="connsiteX6-319" fmla="*/ 638644 w 638644"/>
                <a:gd name="connsiteY6-320" fmla="*/ 657297 h 1257216"/>
                <a:gd name="connsiteX7-321" fmla="*/ 408951 w 638644"/>
                <a:gd name="connsiteY7-322" fmla="*/ 776593 h 1257216"/>
                <a:gd name="connsiteX8-323" fmla="*/ 317761 w 638644"/>
                <a:gd name="connsiteY8-324" fmla="*/ 1257216 h 1257216"/>
                <a:gd name="connsiteX0-325" fmla="*/ 339441 w 638644"/>
                <a:gd name="connsiteY0-326" fmla="*/ 1253055 h 1253055"/>
                <a:gd name="connsiteX1-327" fmla="*/ 227508 w 638644"/>
                <a:gd name="connsiteY1-328" fmla="*/ 772690 h 1253055"/>
                <a:gd name="connsiteX2-329" fmla="*/ 0 w 638644"/>
                <a:gd name="connsiteY2-330" fmla="*/ 597024 h 1253055"/>
                <a:gd name="connsiteX3-331" fmla="*/ 257644 w 638644"/>
                <a:gd name="connsiteY3-332" fmla="*/ 504897 h 1253055"/>
                <a:gd name="connsiteX4-333" fmla="*/ 352894 w 638644"/>
                <a:gd name="connsiteY4-334" fmla="*/ 72 h 1253055"/>
                <a:gd name="connsiteX5-335" fmla="*/ 429094 w 638644"/>
                <a:gd name="connsiteY5-336" fmla="*/ 581097 h 1253055"/>
                <a:gd name="connsiteX6-337" fmla="*/ 638644 w 638644"/>
                <a:gd name="connsiteY6-338" fmla="*/ 657297 h 1253055"/>
                <a:gd name="connsiteX7-339" fmla="*/ 408951 w 638644"/>
                <a:gd name="connsiteY7-340" fmla="*/ 776593 h 1253055"/>
                <a:gd name="connsiteX8-341" fmla="*/ 339441 w 638644"/>
                <a:gd name="connsiteY8-342" fmla="*/ 1253055 h 1253055"/>
                <a:gd name="connsiteX0-343" fmla="*/ 339441 w 638644"/>
                <a:gd name="connsiteY0-344" fmla="*/ 1253055 h 1253055"/>
                <a:gd name="connsiteX1-345" fmla="*/ 227508 w 638644"/>
                <a:gd name="connsiteY1-346" fmla="*/ 772690 h 1253055"/>
                <a:gd name="connsiteX2-347" fmla="*/ 0 w 638644"/>
                <a:gd name="connsiteY2-348" fmla="*/ 597024 h 1253055"/>
                <a:gd name="connsiteX3-349" fmla="*/ 257644 w 638644"/>
                <a:gd name="connsiteY3-350" fmla="*/ 504897 h 1253055"/>
                <a:gd name="connsiteX4-351" fmla="*/ 352894 w 638644"/>
                <a:gd name="connsiteY4-352" fmla="*/ 72 h 1253055"/>
                <a:gd name="connsiteX5-353" fmla="*/ 429094 w 638644"/>
                <a:gd name="connsiteY5-354" fmla="*/ 581097 h 1253055"/>
                <a:gd name="connsiteX6-355" fmla="*/ 638644 w 638644"/>
                <a:gd name="connsiteY6-356" fmla="*/ 657297 h 1253055"/>
                <a:gd name="connsiteX7-357" fmla="*/ 427015 w 638644"/>
                <a:gd name="connsiteY7-358" fmla="*/ 776594 h 1253055"/>
                <a:gd name="connsiteX8-359" fmla="*/ 339441 w 638644"/>
                <a:gd name="connsiteY8-360" fmla="*/ 1253055 h 1253055"/>
                <a:gd name="connsiteX0-361" fmla="*/ 339441 w 638644"/>
                <a:gd name="connsiteY0-362" fmla="*/ 1253055 h 1253055"/>
                <a:gd name="connsiteX1-363" fmla="*/ 227508 w 638644"/>
                <a:gd name="connsiteY1-364" fmla="*/ 772690 h 1253055"/>
                <a:gd name="connsiteX2-365" fmla="*/ 0 w 638644"/>
                <a:gd name="connsiteY2-366" fmla="*/ 597024 h 1253055"/>
                <a:gd name="connsiteX3-367" fmla="*/ 257644 w 638644"/>
                <a:gd name="connsiteY3-368" fmla="*/ 504897 h 1253055"/>
                <a:gd name="connsiteX4-369" fmla="*/ 352894 w 638644"/>
                <a:gd name="connsiteY4-370" fmla="*/ 72 h 1253055"/>
                <a:gd name="connsiteX5-371" fmla="*/ 443547 w 638644"/>
                <a:gd name="connsiteY5-372" fmla="*/ 539503 h 1253055"/>
                <a:gd name="connsiteX6-373" fmla="*/ 638644 w 638644"/>
                <a:gd name="connsiteY6-374" fmla="*/ 657297 h 1253055"/>
                <a:gd name="connsiteX7-375" fmla="*/ 427015 w 638644"/>
                <a:gd name="connsiteY7-376" fmla="*/ 776594 h 1253055"/>
                <a:gd name="connsiteX8-377" fmla="*/ 339441 w 638644"/>
                <a:gd name="connsiteY8-378" fmla="*/ 1253055 h 1253055"/>
                <a:gd name="connsiteX0-379" fmla="*/ 339441 w 642257"/>
                <a:gd name="connsiteY0-380" fmla="*/ 1253055 h 1253055"/>
                <a:gd name="connsiteX1-381" fmla="*/ 227508 w 642257"/>
                <a:gd name="connsiteY1-382" fmla="*/ 772690 h 1253055"/>
                <a:gd name="connsiteX2-383" fmla="*/ 0 w 642257"/>
                <a:gd name="connsiteY2-384" fmla="*/ 597024 h 1253055"/>
                <a:gd name="connsiteX3-385" fmla="*/ 257644 w 642257"/>
                <a:gd name="connsiteY3-386" fmla="*/ 504897 h 1253055"/>
                <a:gd name="connsiteX4-387" fmla="*/ 352894 w 642257"/>
                <a:gd name="connsiteY4-388" fmla="*/ 72 h 1253055"/>
                <a:gd name="connsiteX5-389" fmla="*/ 443547 w 642257"/>
                <a:gd name="connsiteY5-390" fmla="*/ 539503 h 1253055"/>
                <a:gd name="connsiteX6-391" fmla="*/ 642257 w 642257"/>
                <a:gd name="connsiteY6-392" fmla="*/ 628182 h 1253055"/>
                <a:gd name="connsiteX7-393" fmla="*/ 427015 w 642257"/>
                <a:gd name="connsiteY7-394" fmla="*/ 776594 h 1253055"/>
                <a:gd name="connsiteX8-395" fmla="*/ 339441 w 642257"/>
                <a:gd name="connsiteY8-396" fmla="*/ 1253055 h 1253055"/>
                <a:gd name="connsiteX0-397" fmla="*/ 339441 w 642257"/>
                <a:gd name="connsiteY0-398" fmla="*/ 1253055 h 1253055"/>
                <a:gd name="connsiteX1-399" fmla="*/ 227508 w 642257"/>
                <a:gd name="connsiteY1-400" fmla="*/ 772690 h 1253055"/>
                <a:gd name="connsiteX2-401" fmla="*/ 0 w 642257"/>
                <a:gd name="connsiteY2-402" fmla="*/ 597024 h 1253055"/>
                <a:gd name="connsiteX3-403" fmla="*/ 257644 w 642257"/>
                <a:gd name="connsiteY3-404" fmla="*/ 504897 h 1253055"/>
                <a:gd name="connsiteX4-405" fmla="*/ 352894 w 642257"/>
                <a:gd name="connsiteY4-406" fmla="*/ 72 h 1253055"/>
                <a:gd name="connsiteX5-407" fmla="*/ 436320 w 642257"/>
                <a:gd name="connsiteY5-408" fmla="*/ 514546 h 1253055"/>
                <a:gd name="connsiteX6-409" fmla="*/ 642257 w 642257"/>
                <a:gd name="connsiteY6-410" fmla="*/ 628182 h 1253055"/>
                <a:gd name="connsiteX7-411" fmla="*/ 427015 w 642257"/>
                <a:gd name="connsiteY7-412" fmla="*/ 776594 h 1253055"/>
                <a:gd name="connsiteX8-413" fmla="*/ 339441 w 642257"/>
                <a:gd name="connsiteY8-414" fmla="*/ 1253055 h 1253055"/>
                <a:gd name="connsiteX0-415" fmla="*/ 339441 w 642257"/>
                <a:gd name="connsiteY0-416" fmla="*/ 1253055 h 1253055"/>
                <a:gd name="connsiteX1-417" fmla="*/ 227508 w 642257"/>
                <a:gd name="connsiteY1-418" fmla="*/ 772690 h 1253055"/>
                <a:gd name="connsiteX2-419" fmla="*/ 0 w 642257"/>
                <a:gd name="connsiteY2-420" fmla="*/ 597024 h 1253055"/>
                <a:gd name="connsiteX3-421" fmla="*/ 257644 w 642257"/>
                <a:gd name="connsiteY3-422" fmla="*/ 504897 h 1253055"/>
                <a:gd name="connsiteX4-423" fmla="*/ 352894 w 642257"/>
                <a:gd name="connsiteY4-424" fmla="*/ 72 h 1253055"/>
                <a:gd name="connsiteX5-425" fmla="*/ 436320 w 642257"/>
                <a:gd name="connsiteY5-426" fmla="*/ 514546 h 1253055"/>
                <a:gd name="connsiteX6-427" fmla="*/ 642257 w 642257"/>
                <a:gd name="connsiteY6-428" fmla="*/ 628182 h 1253055"/>
                <a:gd name="connsiteX7-429" fmla="*/ 455920 w 642257"/>
                <a:gd name="connsiteY7-430" fmla="*/ 780753 h 1253055"/>
                <a:gd name="connsiteX8-431" fmla="*/ 339441 w 642257"/>
                <a:gd name="connsiteY8-432" fmla="*/ 1253055 h 1253055"/>
                <a:gd name="connsiteX0-433" fmla="*/ 339441 w 642257"/>
                <a:gd name="connsiteY0-434" fmla="*/ 1253055 h 1253055"/>
                <a:gd name="connsiteX1-435" fmla="*/ 227508 w 642257"/>
                <a:gd name="connsiteY1-436" fmla="*/ 772690 h 1253055"/>
                <a:gd name="connsiteX2-437" fmla="*/ 0 w 642257"/>
                <a:gd name="connsiteY2-438" fmla="*/ 597024 h 1253055"/>
                <a:gd name="connsiteX3-439" fmla="*/ 257644 w 642257"/>
                <a:gd name="connsiteY3-440" fmla="*/ 504897 h 1253055"/>
                <a:gd name="connsiteX4-441" fmla="*/ 352894 w 642257"/>
                <a:gd name="connsiteY4-442" fmla="*/ 72 h 1253055"/>
                <a:gd name="connsiteX5-443" fmla="*/ 436320 w 642257"/>
                <a:gd name="connsiteY5-444" fmla="*/ 514546 h 1253055"/>
                <a:gd name="connsiteX6-445" fmla="*/ 642257 w 642257"/>
                <a:gd name="connsiteY6-446" fmla="*/ 628182 h 1253055"/>
                <a:gd name="connsiteX7-447" fmla="*/ 441468 w 642257"/>
                <a:gd name="connsiteY7-448" fmla="*/ 789072 h 1253055"/>
                <a:gd name="connsiteX8-449" fmla="*/ 339441 w 642257"/>
                <a:gd name="connsiteY8-450" fmla="*/ 1253055 h 1253055"/>
                <a:gd name="connsiteX0-451" fmla="*/ 339441 w 642257"/>
                <a:gd name="connsiteY0-452" fmla="*/ 1253055 h 1253055"/>
                <a:gd name="connsiteX1-453" fmla="*/ 227508 w 642257"/>
                <a:gd name="connsiteY1-454" fmla="*/ 772690 h 1253055"/>
                <a:gd name="connsiteX2-455" fmla="*/ 0 w 642257"/>
                <a:gd name="connsiteY2-456" fmla="*/ 597024 h 1253055"/>
                <a:gd name="connsiteX3-457" fmla="*/ 257644 w 642257"/>
                <a:gd name="connsiteY3-458" fmla="*/ 504897 h 1253055"/>
                <a:gd name="connsiteX4-459" fmla="*/ 352894 w 642257"/>
                <a:gd name="connsiteY4-460" fmla="*/ 72 h 1253055"/>
                <a:gd name="connsiteX5-461" fmla="*/ 436320 w 642257"/>
                <a:gd name="connsiteY5-462" fmla="*/ 514546 h 1253055"/>
                <a:gd name="connsiteX6-463" fmla="*/ 642257 w 642257"/>
                <a:gd name="connsiteY6-464" fmla="*/ 628182 h 1253055"/>
                <a:gd name="connsiteX7-465" fmla="*/ 441468 w 642257"/>
                <a:gd name="connsiteY7-466" fmla="*/ 789072 h 1253055"/>
                <a:gd name="connsiteX8-467" fmla="*/ 339441 w 642257"/>
                <a:gd name="connsiteY8-468" fmla="*/ 1253055 h 125305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642257" h="1253055">
                  <a:moveTo>
                    <a:pt x="339441" y="1253055"/>
                  </a:moveTo>
                  <a:cubicBezTo>
                    <a:pt x="300026" y="1037368"/>
                    <a:pt x="284082" y="882029"/>
                    <a:pt x="227508" y="772690"/>
                  </a:cubicBezTo>
                  <a:cubicBezTo>
                    <a:pt x="170935" y="663352"/>
                    <a:pt x="136499" y="666457"/>
                    <a:pt x="0" y="597024"/>
                  </a:cubicBezTo>
                  <a:cubicBezTo>
                    <a:pt x="134026" y="572509"/>
                    <a:pt x="198828" y="604389"/>
                    <a:pt x="257644" y="504897"/>
                  </a:cubicBezTo>
                  <a:cubicBezTo>
                    <a:pt x="316460" y="405405"/>
                    <a:pt x="325907" y="-6278"/>
                    <a:pt x="352894" y="72"/>
                  </a:cubicBezTo>
                  <a:cubicBezTo>
                    <a:pt x="378294" y="193747"/>
                    <a:pt x="388093" y="409861"/>
                    <a:pt x="436320" y="514546"/>
                  </a:cubicBezTo>
                  <a:cubicBezTo>
                    <a:pt x="484547" y="619231"/>
                    <a:pt x="572407" y="602782"/>
                    <a:pt x="642257" y="628182"/>
                  </a:cubicBezTo>
                  <a:cubicBezTo>
                    <a:pt x="556532" y="666282"/>
                    <a:pt x="491937" y="684927"/>
                    <a:pt x="441468" y="789072"/>
                  </a:cubicBezTo>
                  <a:cubicBezTo>
                    <a:pt x="390999" y="893217"/>
                    <a:pt x="349760" y="1080017"/>
                    <a:pt x="339441" y="1253055"/>
                  </a:cubicBezTo>
                  <a:close/>
                </a:path>
              </a:pathLst>
            </a:custGeom>
            <a:solidFill>
              <a:srgbClr val="282826"/>
            </a:solidFill>
            <a:ln w="25400" cap="rnd">
              <a:solidFill>
                <a:srgbClr val="2828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82826"/>
                </a:solidFill>
                <a:latin typeface="方正静蕾简体" panose="02000000000000000000" pitchFamily="2" charset="-122"/>
                <a:ea typeface="方正静蕾简体" panose="02000000000000000000" pitchFamily="2" charset="-122"/>
              </a:endParaRPr>
            </a:p>
          </p:txBody>
        </p:sp>
        <p:sp>
          <p:nvSpPr>
            <p:cNvPr id="143" name="文本框 142"/>
            <p:cNvSpPr txBox="1"/>
            <p:nvPr/>
          </p:nvSpPr>
          <p:spPr>
            <a:xfrm>
              <a:off x="6237772" y="1662385"/>
              <a:ext cx="4576532" cy="630942"/>
            </a:xfrm>
            <a:prstGeom prst="rect">
              <a:avLst/>
            </a:prstGeom>
            <a:noFill/>
          </p:spPr>
          <p:txBody>
            <a:bodyPr wrap="square" rtlCol="0">
              <a:spAutoFit/>
            </a:bodyPr>
            <a:lstStyle/>
            <a:p>
              <a:pPr>
                <a:lnSpc>
                  <a:spcPct val="125000"/>
                </a:lnSpc>
              </a:pPr>
              <a:r>
                <a:rPr lang="zh-CN" altLang="en-US" sz="1400" dirty="0">
                  <a:solidFill>
                    <a:srgbClr val="282826"/>
                  </a:solidFill>
                  <a:latin typeface="方正静蕾简体" panose="02000000000000000000" pitchFamily="2" charset="-122"/>
                  <a:ea typeface="方正静蕾简体" panose="02000000000000000000" pitchFamily="2" charset="-122"/>
                </a:rPr>
                <a:t>请在这里输入文字请在这里输入文字请在这里输入文字请在这里输入文字请在这里输入文字请在这里输入</a:t>
              </a:r>
              <a:r>
                <a:rPr lang="zh-CN" altLang="en-US" sz="1400" dirty="0" smtClean="0">
                  <a:solidFill>
                    <a:srgbClr val="282826"/>
                  </a:solidFill>
                  <a:latin typeface="方正静蕾简体" panose="02000000000000000000" pitchFamily="2" charset="-122"/>
                  <a:ea typeface="方正静蕾简体" panose="02000000000000000000" pitchFamily="2" charset="-122"/>
                </a:rPr>
                <a:t>文字</a:t>
              </a:r>
              <a:endParaRPr lang="en-US" altLang="zh-CN" sz="1400" dirty="0" smtClean="0">
                <a:solidFill>
                  <a:srgbClr val="282826"/>
                </a:solidFill>
                <a:latin typeface="方正静蕾简体" panose="02000000000000000000" pitchFamily="2" charset="-122"/>
                <a:ea typeface="方正静蕾简体" panose="02000000000000000000" pitchFamily="2" charset="-122"/>
              </a:endParaRPr>
            </a:p>
          </p:txBody>
        </p:sp>
        <p:sp>
          <p:nvSpPr>
            <p:cNvPr id="144" name="文本框 143"/>
            <p:cNvSpPr txBox="1"/>
            <p:nvPr/>
          </p:nvSpPr>
          <p:spPr>
            <a:xfrm>
              <a:off x="6686040" y="1178063"/>
              <a:ext cx="1107996" cy="461665"/>
            </a:xfrm>
            <a:prstGeom prst="rect">
              <a:avLst/>
            </a:prstGeom>
            <a:noFill/>
            <a:effectLst/>
          </p:spPr>
          <p:txBody>
            <a:bodyPr wrap="none" rtlCol="0">
              <a:spAutoFit/>
            </a:bodyPr>
            <a:lstStyle/>
            <a:p>
              <a:r>
                <a:rPr lang="zh-CN" altLang="en-US" sz="2400" dirty="0" smtClean="0">
                  <a:solidFill>
                    <a:srgbClr val="282826"/>
                  </a:solidFill>
                  <a:latin typeface="方正静蕾简体" panose="02000000000000000000" pitchFamily="2" charset="-122"/>
                  <a:ea typeface="方正静蕾简体" panose="02000000000000000000" pitchFamily="2" charset="-122"/>
                </a:rPr>
                <a:t>小标题</a:t>
              </a:r>
              <a:endParaRPr lang="zh-CN" altLang="en-US" sz="2400" dirty="0">
                <a:solidFill>
                  <a:srgbClr val="282826"/>
                </a:solidFill>
                <a:latin typeface="方正静蕾简体" panose="02000000000000000000" pitchFamily="2" charset="-122"/>
                <a:ea typeface="方正静蕾简体" panose="02000000000000000000" pitchFamily="2" charset="-122"/>
              </a:endParaRPr>
            </a:p>
          </p:txBody>
        </p:sp>
      </p:grpSp>
      <p:grpSp>
        <p:nvGrpSpPr>
          <p:cNvPr id="145" name="组合 144"/>
          <p:cNvGrpSpPr/>
          <p:nvPr/>
        </p:nvGrpSpPr>
        <p:grpSpPr>
          <a:xfrm>
            <a:off x="1494581" y="3220639"/>
            <a:ext cx="4576532" cy="1060672"/>
            <a:chOff x="6237772" y="1232655"/>
            <a:chExt cx="4576532" cy="1060672"/>
          </a:xfrm>
        </p:grpSpPr>
        <p:sp>
          <p:nvSpPr>
            <p:cNvPr id="146" name="任意多边形 145"/>
            <p:cNvSpPr/>
            <p:nvPr/>
          </p:nvSpPr>
          <p:spPr>
            <a:xfrm>
              <a:off x="6367323" y="1251302"/>
              <a:ext cx="237934" cy="300997"/>
            </a:xfrm>
            <a:custGeom>
              <a:avLst/>
              <a:gdLst>
                <a:gd name="connsiteX0" fmla="*/ 257175 w 647700"/>
                <a:gd name="connsiteY0" fmla="*/ 1181158 h 1209733"/>
                <a:gd name="connsiteX1" fmla="*/ 219075 w 647700"/>
                <a:gd name="connsiteY1" fmla="*/ 800158 h 1209733"/>
                <a:gd name="connsiteX2" fmla="*/ 0 w 647700"/>
                <a:gd name="connsiteY2" fmla="*/ 590608 h 1209733"/>
                <a:gd name="connsiteX3" fmla="*/ 266700 w 647700"/>
                <a:gd name="connsiteY3" fmla="*/ 504883 h 1209733"/>
                <a:gd name="connsiteX4" fmla="*/ 361950 w 647700"/>
                <a:gd name="connsiteY4" fmla="*/ 58 h 1209733"/>
                <a:gd name="connsiteX5" fmla="*/ 438150 w 647700"/>
                <a:gd name="connsiteY5" fmla="*/ 581083 h 1209733"/>
                <a:gd name="connsiteX6" fmla="*/ 647700 w 647700"/>
                <a:gd name="connsiteY6" fmla="*/ 657283 h 1209733"/>
                <a:gd name="connsiteX7" fmla="*/ 390525 w 647700"/>
                <a:gd name="connsiteY7" fmla="*/ 771583 h 1209733"/>
                <a:gd name="connsiteX8" fmla="*/ 314325 w 647700"/>
                <a:gd name="connsiteY8" fmla="*/ 1209733 h 1209733"/>
                <a:gd name="connsiteX0-1" fmla="*/ 257175 w 647700"/>
                <a:gd name="connsiteY0-2" fmla="*/ 1181158 h 1209733"/>
                <a:gd name="connsiteX1-3" fmla="*/ 219075 w 647700"/>
                <a:gd name="connsiteY1-4" fmla="*/ 800158 h 1209733"/>
                <a:gd name="connsiteX2-5" fmla="*/ 0 w 647700"/>
                <a:gd name="connsiteY2-6" fmla="*/ 590608 h 1209733"/>
                <a:gd name="connsiteX3-7" fmla="*/ 266700 w 647700"/>
                <a:gd name="connsiteY3-8" fmla="*/ 504883 h 1209733"/>
                <a:gd name="connsiteX4-9" fmla="*/ 361950 w 647700"/>
                <a:gd name="connsiteY4-10" fmla="*/ 58 h 1209733"/>
                <a:gd name="connsiteX5-11" fmla="*/ 438150 w 647700"/>
                <a:gd name="connsiteY5-12" fmla="*/ 581083 h 1209733"/>
                <a:gd name="connsiteX6-13" fmla="*/ 647700 w 647700"/>
                <a:gd name="connsiteY6-14" fmla="*/ 657283 h 1209733"/>
                <a:gd name="connsiteX7-15" fmla="*/ 390525 w 647700"/>
                <a:gd name="connsiteY7-16" fmla="*/ 771583 h 1209733"/>
                <a:gd name="connsiteX8-17" fmla="*/ 314325 w 647700"/>
                <a:gd name="connsiteY8-18" fmla="*/ 1209733 h 1209733"/>
                <a:gd name="connsiteX0-19" fmla="*/ 257175 w 647700"/>
                <a:gd name="connsiteY0-20" fmla="*/ 1181158 h 1209733"/>
                <a:gd name="connsiteX1-21" fmla="*/ 219075 w 647700"/>
                <a:gd name="connsiteY1-22" fmla="*/ 800158 h 1209733"/>
                <a:gd name="connsiteX2-23" fmla="*/ 0 w 647700"/>
                <a:gd name="connsiteY2-24" fmla="*/ 590608 h 1209733"/>
                <a:gd name="connsiteX3-25" fmla="*/ 266700 w 647700"/>
                <a:gd name="connsiteY3-26" fmla="*/ 504883 h 1209733"/>
                <a:gd name="connsiteX4-27" fmla="*/ 361950 w 647700"/>
                <a:gd name="connsiteY4-28" fmla="*/ 58 h 1209733"/>
                <a:gd name="connsiteX5-29" fmla="*/ 438150 w 647700"/>
                <a:gd name="connsiteY5-30" fmla="*/ 581083 h 1209733"/>
                <a:gd name="connsiteX6-31" fmla="*/ 647700 w 647700"/>
                <a:gd name="connsiteY6-32" fmla="*/ 657283 h 1209733"/>
                <a:gd name="connsiteX7-33" fmla="*/ 390525 w 647700"/>
                <a:gd name="connsiteY7-34" fmla="*/ 771583 h 1209733"/>
                <a:gd name="connsiteX8-35" fmla="*/ 314325 w 647700"/>
                <a:gd name="connsiteY8-36" fmla="*/ 1209733 h 1209733"/>
                <a:gd name="connsiteX0-37" fmla="*/ 161925 w 552450"/>
                <a:gd name="connsiteY0-38" fmla="*/ 1181173 h 1209748"/>
                <a:gd name="connsiteX1-39" fmla="*/ 123825 w 552450"/>
                <a:gd name="connsiteY1-40" fmla="*/ 800173 h 1209748"/>
                <a:gd name="connsiteX2-41" fmla="*/ 0 w 552450"/>
                <a:gd name="connsiteY2-42" fmla="*/ 638248 h 1209748"/>
                <a:gd name="connsiteX3-43" fmla="*/ 171450 w 552450"/>
                <a:gd name="connsiteY3-44" fmla="*/ 504898 h 1209748"/>
                <a:gd name="connsiteX4-45" fmla="*/ 266700 w 552450"/>
                <a:gd name="connsiteY4-46" fmla="*/ 73 h 1209748"/>
                <a:gd name="connsiteX5-47" fmla="*/ 342900 w 552450"/>
                <a:gd name="connsiteY5-48" fmla="*/ 581098 h 1209748"/>
                <a:gd name="connsiteX6-49" fmla="*/ 552450 w 552450"/>
                <a:gd name="connsiteY6-50" fmla="*/ 657298 h 1209748"/>
                <a:gd name="connsiteX7-51" fmla="*/ 295275 w 552450"/>
                <a:gd name="connsiteY7-52" fmla="*/ 771598 h 1209748"/>
                <a:gd name="connsiteX8-53" fmla="*/ 219075 w 552450"/>
                <a:gd name="connsiteY8-54" fmla="*/ 1209748 h 1209748"/>
                <a:gd name="connsiteX0-55" fmla="*/ 238125 w 628650"/>
                <a:gd name="connsiteY0-56" fmla="*/ 1181172 h 1209747"/>
                <a:gd name="connsiteX1-57" fmla="*/ 200025 w 628650"/>
                <a:gd name="connsiteY1-58" fmla="*/ 800172 h 1209747"/>
                <a:gd name="connsiteX2-59" fmla="*/ 0 w 628650"/>
                <a:gd name="connsiteY2-60" fmla="*/ 562047 h 1209747"/>
                <a:gd name="connsiteX3-61" fmla="*/ 247650 w 628650"/>
                <a:gd name="connsiteY3-62" fmla="*/ 504897 h 1209747"/>
                <a:gd name="connsiteX4-63" fmla="*/ 342900 w 628650"/>
                <a:gd name="connsiteY4-64" fmla="*/ 72 h 1209747"/>
                <a:gd name="connsiteX5-65" fmla="*/ 419100 w 628650"/>
                <a:gd name="connsiteY5-66" fmla="*/ 581097 h 1209747"/>
                <a:gd name="connsiteX6-67" fmla="*/ 628650 w 628650"/>
                <a:gd name="connsiteY6-68" fmla="*/ 657297 h 1209747"/>
                <a:gd name="connsiteX7-69" fmla="*/ 371475 w 628650"/>
                <a:gd name="connsiteY7-70" fmla="*/ 771597 h 1209747"/>
                <a:gd name="connsiteX8-71" fmla="*/ 295275 w 628650"/>
                <a:gd name="connsiteY8-72" fmla="*/ 1209747 h 1209747"/>
                <a:gd name="connsiteX0-73" fmla="*/ 238125 w 628650"/>
                <a:gd name="connsiteY0-74" fmla="*/ 1181172 h 1209747"/>
                <a:gd name="connsiteX1-75" fmla="*/ 200025 w 628650"/>
                <a:gd name="connsiteY1-76" fmla="*/ 800172 h 1209747"/>
                <a:gd name="connsiteX2-77" fmla="*/ 0 w 628650"/>
                <a:gd name="connsiteY2-78" fmla="*/ 562047 h 1209747"/>
                <a:gd name="connsiteX3-79" fmla="*/ 247650 w 628650"/>
                <a:gd name="connsiteY3-80" fmla="*/ 504897 h 1209747"/>
                <a:gd name="connsiteX4-81" fmla="*/ 342900 w 628650"/>
                <a:gd name="connsiteY4-82" fmla="*/ 72 h 1209747"/>
                <a:gd name="connsiteX5-83" fmla="*/ 419100 w 628650"/>
                <a:gd name="connsiteY5-84" fmla="*/ 581097 h 1209747"/>
                <a:gd name="connsiteX6-85" fmla="*/ 628650 w 628650"/>
                <a:gd name="connsiteY6-86" fmla="*/ 657297 h 1209747"/>
                <a:gd name="connsiteX7-87" fmla="*/ 371475 w 628650"/>
                <a:gd name="connsiteY7-88" fmla="*/ 771597 h 1209747"/>
                <a:gd name="connsiteX8-89" fmla="*/ 295275 w 628650"/>
                <a:gd name="connsiteY8-90" fmla="*/ 1209747 h 1209747"/>
                <a:gd name="connsiteX0-91" fmla="*/ 228132 w 618657"/>
                <a:gd name="connsiteY0-92" fmla="*/ 1181172 h 1209747"/>
                <a:gd name="connsiteX1-93" fmla="*/ 190032 w 618657"/>
                <a:gd name="connsiteY1-94" fmla="*/ 800172 h 1209747"/>
                <a:gd name="connsiteX2-95" fmla="*/ 0 w 618657"/>
                <a:gd name="connsiteY2-96" fmla="*/ 589529 h 1209747"/>
                <a:gd name="connsiteX3-97" fmla="*/ 237657 w 618657"/>
                <a:gd name="connsiteY3-98" fmla="*/ 504897 h 1209747"/>
                <a:gd name="connsiteX4-99" fmla="*/ 332907 w 618657"/>
                <a:gd name="connsiteY4-100" fmla="*/ 72 h 1209747"/>
                <a:gd name="connsiteX5-101" fmla="*/ 409107 w 618657"/>
                <a:gd name="connsiteY5-102" fmla="*/ 581097 h 1209747"/>
                <a:gd name="connsiteX6-103" fmla="*/ 618657 w 618657"/>
                <a:gd name="connsiteY6-104" fmla="*/ 657297 h 1209747"/>
                <a:gd name="connsiteX7-105" fmla="*/ 361482 w 618657"/>
                <a:gd name="connsiteY7-106" fmla="*/ 771597 h 1209747"/>
                <a:gd name="connsiteX8-107" fmla="*/ 285282 w 618657"/>
                <a:gd name="connsiteY8-108" fmla="*/ 1209747 h 1209747"/>
                <a:gd name="connsiteX0-109" fmla="*/ 228132 w 618657"/>
                <a:gd name="connsiteY0-110" fmla="*/ 1181172 h 1209747"/>
                <a:gd name="connsiteX1-111" fmla="*/ 190032 w 618657"/>
                <a:gd name="connsiteY1-112" fmla="*/ 800172 h 1209747"/>
                <a:gd name="connsiteX2-113" fmla="*/ 0 w 618657"/>
                <a:gd name="connsiteY2-114" fmla="*/ 589529 h 1209747"/>
                <a:gd name="connsiteX3-115" fmla="*/ 237657 w 618657"/>
                <a:gd name="connsiteY3-116" fmla="*/ 504897 h 1209747"/>
                <a:gd name="connsiteX4-117" fmla="*/ 332907 w 618657"/>
                <a:gd name="connsiteY4-118" fmla="*/ 72 h 1209747"/>
                <a:gd name="connsiteX5-119" fmla="*/ 409107 w 618657"/>
                <a:gd name="connsiteY5-120" fmla="*/ 581097 h 1209747"/>
                <a:gd name="connsiteX6-121" fmla="*/ 618657 w 618657"/>
                <a:gd name="connsiteY6-122" fmla="*/ 657297 h 1209747"/>
                <a:gd name="connsiteX7-123" fmla="*/ 361482 w 618657"/>
                <a:gd name="connsiteY7-124" fmla="*/ 771597 h 1209747"/>
                <a:gd name="connsiteX8-125" fmla="*/ 285282 w 618657"/>
                <a:gd name="connsiteY8-126" fmla="*/ 1209747 h 1209747"/>
                <a:gd name="connsiteX0-127" fmla="*/ 228132 w 618657"/>
                <a:gd name="connsiteY0-128" fmla="*/ 1181172 h 1209747"/>
                <a:gd name="connsiteX1-129" fmla="*/ 190032 w 618657"/>
                <a:gd name="connsiteY1-130" fmla="*/ 800172 h 1209747"/>
                <a:gd name="connsiteX2-131" fmla="*/ 0 w 618657"/>
                <a:gd name="connsiteY2-132" fmla="*/ 589529 h 1209747"/>
                <a:gd name="connsiteX3-133" fmla="*/ 237657 w 618657"/>
                <a:gd name="connsiteY3-134" fmla="*/ 504897 h 1209747"/>
                <a:gd name="connsiteX4-135" fmla="*/ 332907 w 618657"/>
                <a:gd name="connsiteY4-136" fmla="*/ 72 h 1209747"/>
                <a:gd name="connsiteX5-137" fmla="*/ 409107 w 618657"/>
                <a:gd name="connsiteY5-138" fmla="*/ 581097 h 1209747"/>
                <a:gd name="connsiteX6-139" fmla="*/ 618657 w 618657"/>
                <a:gd name="connsiteY6-140" fmla="*/ 657297 h 1209747"/>
                <a:gd name="connsiteX7-141" fmla="*/ 361482 w 618657"/>
                <a:gd name="connsiteY7-142" fmla="*/ 771597 h 1209747"/>
                <a:gd name="connsiteX8-143" fmla="*/ 285282 w 618657"/>
                <a:gd name="connsiteY8-144" fmla="*/ 1209747 h 1209747"/>
                <a:gd name="connsiteX9" fmla="*/ 228132 w 618657"/>
                <a:gd name="connsiteY9" fmla="*/ 1181172 h 1209747"/>
                <a:gd name="connsiteX0-145" fmla="*/ 285282 w 618657"/>
                <a:gd name="connsiteY0-146" fmla="*/ 1209747 h 1209747"/>
                <a:gd name="connsiteX1-147" fmla="*/ 190032 w 618657"/>
                <a:gd name="connsiteY1-148" fmla="*/ 800172 h 1209747"/>
                <a:gd name="connsiteX2-149" fmla="*/ 0 w 618657"/>
                <a:gd name="connsiteY2-150" fmla="*/ 589529 h 1209747"/>
                <a:gd name="connsiteX3-151" fmla="*/ 237657 w 618657"/>
                <a:gd name="connsiteY3-152" fmla="*/ 504897 h 1209747"/>
                <a:gd name="connsiteX4-153" fmla="*/ 332907 w 618657"/>
                <a:gd name="connsiteY4-154" fmla="*/ 72 h 1209747"/>
                <a:gd name="connsiteX5-155" fmla="*/ 409107 w 618657"/>
                <a:gd name="connsiteY5-156" fmla="*/ 581097 h 1209747"/>
                <a:gd name="connsiteX6-157" fmla="*/ 618657 w 618657"/>
                <a:gd name="connsiteY6-158" fmla="*/ 657297 h 1209747"/>
                <a:gd name="connsiteX7-159" fmla="*/ 361482 w 618657"/>
                <a:gd name="connsiteY7-160" fmla="*/ 771597 h 1209747"/>
                <a:gd name="connsiteX8-161" fmla="*/ 285282 w 618657"/>
                <a:gd name="connsiteY8-162" fmla="*/ 1209747 h 1209747"/>
                <a:gd name="connsiteX0-163" fmla="*/ 270292 w 618657"/>
                <a:gd name="connsiteY0-164" fmla="*/ 1249721 h 1249721"/>
                <a:gd name="connsiteX1-165" fmla="*/ 190032 w 618657"/>
                <a:gd name="connsiteY1-166" fmla="*/ 800172 h 1249721"/>
                <a:gd name="connsiteX2-167" fmla="*/ 0 w 618657"/>
                <a:gd name="connsiteY2-168" fmla="*/ 589529 h 1249721"/>
                <a:gd name="connsiteX3-169" fmla="*/ 237657 w 618657"/>
                <a:gd name="connsiteY3-170" fmla="*/ 504897 h 1249721"/>
                <a:gd name="connsiteX4-171" fmla="*/ 332907 w 618657"/>
                <a:gd name="connsiteY4-172" fmla="*/ 72 h 1249721"/>
                <a:gd name="connsiteX5-173" fmla="*/ 409107 w 618657"/>
                <a:gd name="connsiteY5-174" fmla="*/ 581097 h 1249721"/>
                <a:gd name="connsiteX6-175" fmla="*/ 618657 w 618657"/>
                <a:gd name="connsiteY6-176" fmla="*/ 657297 h 1249721"/>
                <a:gd name="connsiteX7-177" fmla="*/ 361482 w 618657"/>
                <a:gd name="connsiteY7-178" fmla="*/ 771597 h 1249721"/>
                <a:gd name="connsiteX8-179" fmla="*/ 270292 w 618657"/>
                <a:gd name="connsiteY8-180" fmla="*/ 1249721 h 1249721"/>
                <a:gd name="connsiteX0-181" fmla="*/ 270292 w 618657"/>
                <a:gd name="connsiteY0-182" fmla="*/ 1249721 h 1249721"/>
                <a:gd name="connsiteX1-183" fmla="*/ 190032 w 618657"/>
                <a:gd name="connsiteY1-184" fmla="*/ 775188 h 1249721"/>
                <a:gd name="connsiteX2-185" fmla="*/ 0 w 618657"/>
                <a:gd name="connsiteY2-186" fmla="*/ 589529 h 1249721"/>
                <a:gd name="connsiteX3-187" fmla="*/ 237657 w 618657"/>
                <a:gd name="connsiteY3-188" fmla="*/ 504897 h 1249721"/>
                <a:gd name="connsiteX4-189" fmla="*/ 332907 w 618657"/>
                <a:gd name="connsiteY4-190" fmla="*/ 72 h 1249721"/>
                <a:gd name="connsiteX5-191" fmla="*/ 409107 w 618657"/>
                <a:gd name="connsiteY5-192" fmla="*/ 581097 h 1249721"/>
                <a:gd name="connsiteX6-193" fmla="*/ 618657 w 618657"/>
                <a:gd name="connsiteY6-194" fmla="*/ 657297 h 1249721"/>
                <a:gd name="connsiteX7-195" fmla="*/ 361482 w 618657"/>
                <a:gd name="connsiteY7-196" fmla="*/ 771597 h 1249721"/>
                <a:gd name="connsiteX8-197" fmla="*/ 270292 w 618657"/>
                <a:gd name="connsiteY8-198" fmla="*/ 1249721 h 1249721"/>
                <a:gd name="connsiteX0-199" fmla="*/ 270292 w 618657"/>
                <a:gd name="connsiteY0-200" fmla="*/ 1249721 h 1249721"/>
                <a:gd name="connsiteX1-201" fmla="*/ 190032 w 618657"/>
                <a:gd name="connsiteY1-202" fmla="*/ 775188 h 1249721"/>
                <a:gd name="connsiteX2-203" fmla="*/ 0 w 618657"/>
                <a:gd name="connsiteY2-204" fmla="*/ 589529 h 1249721"/>
                <a:gd name="connsiteX3-205" fmla="*/ 237657 w 618657"/>
                <a:gd name="connsiteY3-206" fmla="*/ 504897 h 1249721"/>
                <a:gd name="connsiteX4-207" fmla="*/ 332907 w 618657"/>
                <a:gd name="connsiteY4-208" fmla="*/ 72 h 1249721"/>
                <a:gd name="connsiteX5-209" fmla="*/ 409107 w 618657"/>
                <a:gd name="connsiteY5-210" fmla="*/ 581097 h 1249721"/>
                <a:gd name="connsiteX6-211" fmla="*/ 618657 w 618657"/>
                <a:gd name="connsiteY6-212" fmla="*/ 657297 h 1249721"/>
                <a:gd name="connsiteX7-213" fmla="*/ 361482 w 618657"/>
                <a:gd name="connsiteY7-214" fmla="*/ 771597 h 1249721"/>
                <a:gd name="connsiteX8-215" fmla="*/ 270292 w 618657"/>
                <a:gd name="connsiteY8-216" fmla="*/ 1249721 h 1249721"/>
                <a:gd name="connsiteX0-217" fmla="*/ 297774 w 618657"/>
                <a:gd name="connsiteY0-218" fmla="*/ 1257216 h 1257216"/>
                <a:gd name="connsiteX1-219" fmla="*/ 190032 w 618657"/>
                <a:gd name="connsiteY1-220" fmla="*/ 775188 h 1257216"/>
                <a:gd name="connsiteX2-221" fmla="*/ 0 w 618657"/>
                <a:gd name="connsiteY2-222" fmla="*/ 589529 h 1257216"/>
                <a:gd name="connsiteX3-223" fmla="*/ 237657 w 618657"/>
                <a:gd name="connsiteY3-224" fmla="*/ 504897 h 1257216"/>
                <a:gd name="connsiteX4-225" fmla="*/ 332907 w 618657"/>
                <a:gd name="connsiteY4-226" fmla="*/ 72 h 1257216"/>
                <a:gd name="connsiteX5-227" fmla="*/ 409107 w 618657"/>
                <a:gd name="connsiteY5-228" fmla="*/ 581097 h 1257216"/>
                <a:gd name="connsiteX6-229" fmla="*/ 618657 w 618657"/>
                <a:gd name="connsiteY6-230" fmla="*/ 657297 h 1257216"/>
                <a:gd name="connsiteX7-231" fmla="*/ 361482 w 618657"/>
                <a:gd name="connsiteY7-232" fmla="*/ 771597 h 1257216"/>
                <a:gd name="connsiteX8-233" fmla="*/ 297774 w 618657"/>
                <a:gd name="connsiteY8-234" fmla="*/ 1257216 h 1257216"/>
                <a:gd name="connsiteX0-235" fmla="*/ 297774 w 618657"/>
                <a:gd name="connsiteY0-236" fmla="*/ 1257216 h 1257216"/>
                <a:gd name="connsiteX1-237" fmla="*/ 190032 w 618657"/>
                <a:gd name="connsiteY1-238" fmla="*/ 775188 h 1257216"/>
                <a:gd name="connsiteX2-239" fmla="*/ 0 w 618657"/>
                <a:gd name="connsiteY2-240" fmla="*/ 589529 h 1257216"/>
                <a:gd name="connsiteX3-241" fmla="*/ 237657 w 618657"/>
                <a:gd name="connsiteY3-242" fmla="*/ 504897 h 1257216"/>
                <a:gd name="connsiteX4-243" fmla="*/ 332907 w 618657"/>
                <a:gd name="connsiteY4-244" fmla="*/ 72 h 1257216"/>
                <a:gd name="connsiteX5-245" fmla="*/ 409107 w 618657"/>
                <a:gd name="connsiteY5-246" fmla="*/ 581097 h 1257216"/>
                <a:gd name="connsiteX6-247" fmla="*/ 618657 w 618657"/>
                <a:gd name="connsiteY6-248" fmla="*/ 657297 h 1257216"/>
                <a:gd name="connsiteX7-249" fmla="*/ 388964 w 618657"/>
                <a:gd name="connsiteY7-250" fmla="*/ 776593 h 1257216"/>
                <a:gd name="connsiteX8-251" fmla="*/ 297774 w 618657"/>
                <a:gd name="connsiteY8-252" fmla="*/ 1257216 h 1257216"/>
                <a:gd name="connsiteX0-253" fmla="*/ 297774 w 618657"/>
                <a:gd name="connsiteY0-254" fmla="*/ 1257216 h 1257216"/>
                <a:gd name="connsiteX1-255" fmla="*/ 190032 w 618657"/>
                <a:gd name="connsiteY1-256" fmla="*/ 775188 h 1257216"/>
                <a:gd name="connsiteX2-257" fmla="*/ 0 w 618657"/>
                <a:gd name="connsiteY2-258" fmla="*/ 589529 h 1257216"/>
                <a:gd name="connsiteX3-259" fmla="*/ 237657 w 618657"/>
                <a:gd name="connsiteY3-260" fmla="*/ 504897 h 1257216"/>
                <a:gd name="connsiteX4-261" fmla="*/ 332907 w 618657"/>
                <a:gd name="connsiteY4-262" fmla="*/ 72 h 1257216"/>
                <a:gd name="connsiteX5-263" fmla="*/ 409107 w 618657"/>
                <a:gd name="connsiteY5-264" fmla="*/ 581097 h 1257216"/>
                <a:gd name="connsiteX6-265" fmla="*/ 618657 w 618657"/>
                <a:gd name="connsiteY6-266" fmla="*/ 657297 h 1257216"/>
                <a:gd name="connsiteX7-267" fmla="*/ 388964 w 618657"/>
                <a:gd name="connsiteY7-268" fmla="*/ 776593 h 1257216"/>
                <a:gd name="connsiteX8-269" fmla="*/ 297774 w 618657"/>
                <a:gd name="connsiteY8-270" fmla="*/ 1257216 h 1257216"/>
                <a:gd name="connsiteX0-271" fmla="*/ 297774 w 618657"/>
                <a:gd name="connsiteY0-272" fmla="*/ 1257216 h 1257216"/>
                <a:gd name="connsiteX1-273" fmla="*/ 190032 w 618657"/>
                <a:gd name="connsiteY1-274" fmla="*/ 775188 h 1257216"/>
                <a:gd name="connsiteX2-275" fmla="*/ 0 w 618657"/>
                <a:gd name="connsiteY2-276" fmla="*/ 589529 h 1257216"/>
                <a:gd name="connsiteX3-277" fmla="*/ 237657 w 618657"/>
                <a:gd name="connsiteY3-278" fmla="*/ 504897 h 1257216"/>
                <a:gd name="connsiteX4-279" fmla="*/ 332907 w 618657"/>
                <a:gd name="connsiteY4-280" fmla="*/ 72 h 1257216"/>
                <a:gd name="connsiteX5-281" fmla="*/ 409107 w 618657"/>
                <a:gd name="connsiteY5-282" fmla="*/ 581097 h 1257216"/>
                <a:gd name="connsiteX6-283" fmla="*/ 618657 w 618657"/>
                <a:gd name="connsiteY6-284" fmla="*/ 657297 h 1257216"/>
                <a:gd name="connsiteX7-285" fmla="*/ 388964 w 618657"/>
                <a:gd name="connsiteY7-286" fmla="*/ 776593 h 1257216"/>
                <a:gd name="connsiteX8-287" fmla="*/ 297774 w 618657"/>
                <a:gd name="connsiteY8-288" fmla="*/ 1257216 h 1257216"/>
                <a:gd name="connsiteX0-289" fmla="*/ 317761 w 638644"/>
                <a:gd name="connsiteY0-290" fmla="*/ 1257216 h 1257216"/>
                <a:gd name="connsiteX1-291" fmla="*/ 210019 w 638644"/>
                <a:gd name="connsiteY1-292" fmla="*/ 775188 h 1257216"/>
                <a:gd name="connsiteX2-293" fmla="*/ 0 w 638644"/>
                <a:gd name="connsiteY2-294" fmla="*/ 597024 h 1257216"/>
                <a:gd name="connsiteX3-295" fmla="*/ 257644 w 638644"/>
                <a:gd name="connsiteY3-296" fmla="*/ 504897 h 1257216"/>
                <a:gd name="connsiteX4-297" fmla="*/ 352894 w 638644"/>
                <a:gd name="connsiteY4-298" fmla="*/ 72 h 1257216"/>
                <a:gd name="connsiteX5-299" fmla="*/ 429094 w 638644"/>
                <a:gd name="connsiteY5-300" fmla="*/ 581097 h 1257216"/>
                <a:gd name="connsiteX6-301" fmla="*/ 638644 w 638644"/>
                <a:gd name="connsiteY6-302" fmla="*/ 657297 h 1257216"/>
                <a:gd name="connsiteX7-303" fmla="*/ 408951 w 638644"/>
                <a:gd name="connsiteY7-304" fmla="*/ 776593 h 1257216"/>
                <a:gd name="connsiteX8-305" fmla="*/ 317761 w 638644"/>
                <a:gd name="connsiteY8-306" fmla="*/ 1257216 h 1257216"/>
                <a:gd name="connsiteX0-307" fmla="*/ 317761 w 638644"/>
                <a:gd name="connsiteY0-308" fmla="*/ 1257216 h 1257216"/>
                <a:gd name="connsiteX1-309" fmla="*/ 227508 w 638644"/>
                <a:gd name="connsiteY1-310" fmla="*/ 772690 h 1257216"/>
                <a:gd name="connsiteX2-311" fmla="*/ 0 w 638644"/>
                <a:gd name="connsiteY2-312" fmla="*/ 597024 h 1257216"/>
                <a:gd name="connsiteX3-313" fmla="*/ 257644 w 638644"/>
                <a:gd name="connsiteY3-314" fmla="*/ 504897 h 1257216"/>
                <a:gd name="connsiteX4-315" fmla="*/ 352894 w 638644"/>
                <a:gd name="connsiteY4-316" fmla="*/ 72 h 1257216"/>
                <a:gd name="connsiteX5-317" fmla="*/ 429094 w 638644"/>
                <a:gd name="connsiteY5-318" fmla="*/ 581097 h 1257216"/>
                <a:gd name="connsiteX6-319" fmla="*/ 638644 w 638644"/>
                <a:gd name="connsiteY6-320" fmla="*/ 657297 h 1257216"/>
                <a:gd name="connsiteX7-321" fmla="*/ 408951 w 638644"/>
                <a:gd name="connsiteY7-322" fmla="*/ 776593 h 1257216"/>
                <a:gd name="connsiteX8-323" fmla="*/ 317761 w 638644"/>
                <a:gd name="connsiteY8-324" fmla="*/ 1257216 h 1257216"/>
                <a:gd name="connsiteX0-325" fmla="*/ 339441 w 638644"/>
                <a:gd name="connsiteY0-326" fmla="*/ 1253055 h 1253055"/>
                <a:gd name="connsiteX1-327" fmla="*/ 227508 w 638644"/>
                <a:gd name="connsiteY1-328" fmla="*/ 772690 h 1253055"/>
                <a:gd name="connsiteX2-329" fmla="*/ 0 w 638644"/>
                <a:gd name="connsiteY2-330" fmla="*/ 597024 h 1253055"/>
                <a:gd name="connsiteX3-331" fmla="*/ 257644 w 638644"/>
                <a:gd name="connsiteY3-332" fmla="*/ 504897 h 1253055"/>
                <a:gd name="connsiteX4-333" fmla="*/ 352894 w 638644"/>
                <a:gd name="connsiteY4-334" fmla="*/ 72 h 1253055"/>
                <a:gd name="connsiteX5-335" fmla="*/ 429094 w 638644"/>
                <a:gd name="connsiteY5-336" fmla="*/ 581097 h 1253055"/>
                <a:gd name="connsiteX6-337" fmla="*/ 638644 w 638644"/>
                <a:gd name="connsiteY6-338" fmla="*/ 657297 h 1253055"/>
                <a:gd name="connsiteX7-339" fmla="*/ 408951 w 638644"/>
                <a:gd name="connsiteY7-340" fmla="*/ 776593 h 1253055"/>
                <a:gd name="connsiteX8-341" fmla="*/ 339441 w 638644"/>
                <a:gd name="connsiteY8-342" fmla="*/ 1253055 h 1253055"/>
                <a:gd name="connsiteX0-343" fmla="*/ 339441 w 638644"/>
                <a:gd name="connsiteY0-344" fmla="*/ 1253055 h 1253055"/>
                <a:gd name="connsiteX1-345" fmla="*/ 227508 w 638644"/>
                <a:gd name="connsiteY1-346" fmla="*/ 772690 h 1253055"/>
                <a:gd name="connsiteX2-347" fmla="*/ 0 w 638644"/>
                <a:gd name="connsiteY2-348" fmla="*/ 597024 h 1253055"/>
                <a:gd name="connsiteX3-349" fmla="*/ 257644 w 638644"/>
                <a:gd name="connsiteY3-350" fmla="*/ 504897 h 1253055"/>
                <a:gd name="connsiteX4-351" fmla="*/ 352894 w 638644"/>
                <a:gd name="connsiteY4-352" fmla="*/ 72 h 1253055"/>
                <a:gd name="connsiteX5-353" fmla="*/ 429094 w 638644"/>
                <a:gd name="connsiteY5-354" fmla="*/ 581097 h 1253055"/>
                <a:gd name="connsiteX6-355" fmla="*/ 638644 w 638644"/>
                <a:gd name="connsiteY6-356" fmla="*/ 657297 h 1253055"/>
                <a:gd name="connsiteX7-357" fmla="*/ 427015 w 638644"/>
                <a:gd name="connsiteY7-358" fmla="*/ 776594 h 1253055"/>
                <a:gd name="connsiteX8-359" fmla="*/ 339441 w 638644"/>
                <a:gd name="connsiteY8-360" fmla="*/ 1253055 h 1253055"/>
                <a:gd name="connsiteX0-361" fmla="*/ 339441 w 638644"/>
                <a:gd name="connsiteY0-362" fmla="*/ 1253055 h 1253055"/>
                <a:gd name="connsiteX1-363" fmla="*/ 227508 w 638644"/>
                <a:gd name="connsiteY1-364" fmla="*/ 772690 h 1253055"/>
                <a:gd name="connsiteX2-365" fmla="*/ 0 w 638644"/>
                <a:gd name="connsiteY2-366" fmla="*/ 597024 h 1253055"/>
                <a:gd name="connsiteX3-367" fmla="*/ 257644 w 638644"/>
                <a:gd name="connsiteY3-368" fmla="*/ 504897 h 1253055"/>
                <a:gd name="connsiteX4-369" fmla="*/ 352894 w 638644"/>
                <a:gd name="connsiteY4-370" fmla="*/ 72 h 1253055"/>
                <a:gd name="connsiteX5-371" fmla="*/ 443547 w 638644"/>
                <a:gd name="connsiteY5-372" fmla="*/ 539503 h 1253055"/>
                <a:gd name="connsiteX6-373" fmla="*/ 638644 w 638644"/>
                <a:gd name="connsiteY6-374" fmla="*/ 657297 h 1253055"/>
                <a:gd name="connsiteX7-375" fmla="*/ 427015 w 638644"/>
                <a:gd name="connsiteY7-376" fmla="*/ 776594 h 1253055"/>
                <a:gd name="connsiteX8-377" fmla="*/ 339441 w 638644"/>
                <a:gd name="connsiteY8-378" fmla="*/ 1253055 h 1253055"/>
                <a:gd name="connsiteX0-379" fmla="*/ 339441 w 642257"/>
                <a:gd name="connsiteY0-380" fmla="*/ 1253055 h 1253055"/>
                <a:gd name="connsiteX1-381" fmla="*/ 227508 w 642257"/>
                <a:gd name="connsiteY1-382" fmla="*/ 772690 h 1253055"/>
                <a:gd name="connsiteX2-383" fmla="*/ 0 w 642257"/>
                <a:gd name="connsiteY2-384" fmla="*/ 597024 h 1253055"/>
                <a:gd name="connsiteX3-385" fmla="*/ 257644 w 642257"/>
                <a:gd name="connsiteY3-386" fmla="*/ 504897 h 1253055"/>
                <a:gd name="connsiteX4-387" fmla="*/ 352894 w 642257"/>
                <a:gd name="connsiteY4-388" fmla="*/ 72 h 1253055"/>
                <a:gd name="connsiteX5-389" fmla="*/ 443547 w 642257"/>
                <a:gd name="connsiteY5-390" fmla="*/ 539503 h 1253055"/>
                <a:gd name="connsiteX6-391" fmla="*/ 642257 w 642257"/>
                <a:gd name="connsiteY6-392" fmla="*/ 628182 h 1253055"/>
                <a:gd name="connsiteX7-393" fmla="*/ 427015 w 642257"/>
                <a:gd name="connsiteY7-394" fmla="*/ 776594 h 1253055"/>
                <a:gd name="connsiteX8-395" fmla="*/ 339441 w 642257"/>
                <a:gd name="connsiteY8-396" fmla="*/ 1253055 h 1253055"/>
                <a:gd name="connsiteX0-397" fmla="*/ 339441 w 642257"/>
                <a:gd name="connsiteY0-398" fmla="*/ 1253055 h 1253055"/>
                <a:gd name="connsiteX1-399" fmla="*/ 227508 w 642257"/>
                <a:gd name="connsiteY1-400" fmla="*/ 772690 h 1253055"/>
                <a:gd name="connsiteX2-401" fmla="*/ 0 w 642257"/>
                <a:gd name="connsiteY2-402" fmla="*/ 597024 h 1253055"/>
                <a:gd name="connsiteX3-403" fmla="*/ 257644 w 642257"/>
                <a:gd name="connsiteY3-404" fmla="*/ 504897 h 1253055"/>
                <a:gd name="connsiteX4-405" fmla="*/ 352894 w 642257"/>
                <a:gd name="connsiteY4-406" fmla="*/ 72 h 1253055"/>
                <a:gd name="connsiteX5-407" fmla="*/ 436320 w 642257"/>
                <a:gd name="connsiteY5-408" fmla="*/ 514546 h 1253055"/>
                <a:gd name="connsiteX6-409" fmla="*/ 642257 w 642257"/>
                <a:gd name="connsiteY6-410" fmla="*/ 628182 h 1253055"/>
                <a:gd name="connsiteX7-411" fmla="*/ 427015 w 642257"/>
                <a:gd name="connsiteY7-412" fmla="*/ 776594 h 1253055"/>
                <a:gd name="connsiteX8-413" fmla="*/ 339441 w 642257"/>
                <a:gd name="connsiteY8-414" fmla="*/ 1253055 h 1253055"/>
                <a:gd name="connsiteX0-415" fmla="*/ 339441 w 642257"/>
                <a:gd name="connsiteY0-416" fmla="*/ 1253055 h 1253055"/>
                <a:gd name="connsiteX1-417" fmla="*/ 227508 w 642257"/>
                <a:gd name="connsiteY1-418" fmla="*/ 772690 h 1253055"/>
                <a:gd name="connsiteX2-419" fmla="*/ 0 w 642257"/>
                <a:gd name="connsiteY2-420" fmla="*/ 597024 h 1253055"/>
                <a:gd name="connsiteX3-421" fmla="*/ 257644 w 642257"/>
                <a:gd name="connsiteY3-422" fmla="*/ 504897 h 1253055"/>
                <a:gd name="connsiteX4-423" fmla="*/ 352894 w 642257"/>
                <a:gd name="connsiteY4-424" fmla="*/ 72 h 1253055"/>
                <a:gd name="connsiteX5-425" fmla="*/ 436320 w 642257"/>
                <a:gd name="connsiteY5-426" fmla="*/ 514546 h 1253055"/>
                <a:gd name="connsiteX6-427" fmla="*/ 642257 w 642257"/>
                <a:gd name="connsiteY6-428" fmla="*/ 628182 h 1253055"/>
                <a:gd name="connsiteX7-429" fmla="*/ 455920 w 642257"/>
                <a:gd name="connsiteY7-430" fmla="*/ 780753 h 1253055"/>
                <a:gd name="connsiteX8-431" fmla="*/ 339441 w 642257"/>
                <a:gd name="connsiteY8-432" fmla="*/ 1253055 h 1253055"/>
                <a:gd name="connsiteX0-433" fmla="*/ 339441 w 642257"/>
                <a:gd name="connsiteY0-434" fmla="*/ 1253055 h 1253055"/>
                <a:gd name="connsiteX1-435" fmla="*/ 227508 w 642257"/>
                <a:gd name="connsiteY1-436" fmla="*/ 772690 h 1253055"/>
                <a:gd name="connsiteX2-437" fmla="*/ 0 w 642257"/>
                <a:gd name="connsiteY2-438" fmla="*/ 597024 h 1253055"/>
                <a:gd name="connsiteX3-439" fmla="*/ 257644 w 642257"/>
                <a:gd name="connsiteY3-440" fmla="*/ 504897 h 1253055"/>
                <a:gd name="connsiteX4-441" fmla="*/ 352894 w 642257"/>
                <a:gd name="connsiteY4-442" fmla="*/ 72 h 1253055"/>
                <a:gd name="connsiteX5-443" fmla="*/ 436320 w 642257"/>
                <a:gd name="connsiteY5-444" fmla="*/ 514546 h 1253055"/>
                <a:gd name="connsiteX6-445" fmla="*/ 642257 w 642257"/>
                <a:gd name="connsiteY6-446" fmla="*/ 628182 h 1253055"/>
                <a:gd name="connsiteX7-447" fmla="*/ 441468 w 642257"/>
                <a:gd name="connsiteY7-448" fmla="*/ 789072 h 1253055"/>
                <a:gd name="connsiteX8-449" fmla="*/ 339441 w 642257"/>
                <a:gd name="connsiteY8-450" fmla="*/ 1253055 h 1253055"/>
                <a:gd name="connsiteX0-451" fmla="*/ 339441 w 642257"/>
                <a:gd name="connsiteY0-452" fmla="*/ 1253055 h 1253055"/>
                <a:gd name="connsiteX1-453" fmla="*/ 227508 w 642257"/>
                <a:gd name="connsiteY1-454" fmla="*/ 772690 h 1253055"/>
                <a:gd name="connsiteX2-455" fmla="*/ 0 w 642257"/>
                <a:gd name="connsiteY2-456" fmla="*/ 597024 h 1253055"/>
                <a:gd name="connsiteX3-457" fmla="*/ 257644 w 642257"/>
                <a:gd name="connsiteY3-458" fmla="*/ 504897 h 1253055"/>
                <a:gd name="connsiteX4-459" fmla="*/ 352894 w 642257"/>
                <a:gd name="connsiteY4-460" fmla="*/ 72 h 1253055"/>
                <a:gd name="connsiteX5-461" fmla="*/ 436320 w 642257"/>
                <a:gd name="connsiteY5-462" fmla="*/ 514546 h 1253055"/>
                <a:gd name="connsiteX6-463" fmla="*/ 642257 w 642257"/>
                <a:gd name="connsiteY6-464" fmla="*/ 628182 h 1253055"/>
                <a:gd name="connsiteX7-465" fmla="*/ 441468 w 642257"/>
                <a:gd name="connsiteY7-466" fmla="*/ 789072 h 1253055"/>
                <a:gd name="connsiteX8-467" fmla="*/ 339441 w 642257"/>
                <a:gd name="connsiteY8-468" fmla="*/ 1253055 h 125305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642257" h="1253055">
                  <a:moveTo>
                    <a:pt x="339441" y="1253055"/>
                  </a:moveTo>
                  <a:cubicBezTo>
                    <a:pt x="300026" y="1037368"/>
                    <a:pt x="284082" y="882029"/>
                    <a:pt x="227508" y="772690"/>
                  </a:cubicBezTo>
                  <a:cubicBezTo>
                    <a:pt x="170935" y="663352"/>
                    <a:pt x="136499" y="666457"/>
                    <a:pt x="0" y="597024"/>
                  </a:cubicBezTo>
                  <a:cubicBezTo>
                    <a:pt x="134026" y="572509"/>
                    <a:pt x="198828" y="604389"/>
                    <a:pt x="257644" y="504897"/>
                  </a:cubicBezTo>
                  <a:cubicBezTo>
                    <a:pt x="316460" y="405405"/>
                    <a:pt x="325907" y="-6278"/>
                    <a:pt x="352894" y="72"/>
                  </a:cubicBezTo>
                  <a:cubicBezTo>
                    <a:pt x="378294" y="193747"/>
                    <a:pt x="388093" y="409861"/>
                    <a:pt x="436320" y="514546"/>
                  </a:cubicBezTo>
                  <a:cubicBezTo>
                    <a:pt x="484547" y="619231"/>
                    <a:pt x="572407" y="602782"/>
                    <a:pt x="642257" y="628182"/>
                  </a:cubicBezTo>
                  <a:cubicBezTo>
                    <a:pt x="556532" y="666282"/>
                    <a:pt x="491937" y="684927"/>
                    <a:pt x="441468" y="789072"/>
                  </a:cubicBezTo>
                  <a:cubicBezTo>
                    <a:pt x="390999" y="893217"/>
                    <a:pt x="349760" y="1080017"/>
                    <a:pt x="339441" y="1253055"/>
                  </a:cubicBezTo>
                  <a:close/>
                </a:path>
              </a:pathLst>
            </a:custGeom>
            <a:solidFill>
              <a:srgbClr val="282826"/>
            </a:solidFill>
            <a:ln w="25400" cap="rnd">
              <a:solidFill>
                <a:srgbClr val="2828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82826"/>
                </a:solidFill>
                <a:latin typeface="方正静蕾简体" panose="02000000000000000000" pitchFamily="2" charset="-122"/>
                <a:ea typeface="方正静蕾简体" panose="02000000000000000000" pitchFamily="2" charset="-122"/>
              </a:endParaRPr>
            </a:p>
          </p:txBody>
        </p:sp>
        <p:sp>
          <p:nvSpPr>
            <p:cNvPr id="147" name="文本框 146"/>
            <p:cNvSpPr txBox="1"/>
            <p:nvPr/>
          </p:nvSpPr>
          <p:spPr>
            <a:xfrm>
              <a:off x="6237772" y="1662385"/>
              <a:ext cx="4576532" cy="630942"/>
            </a:xfrm>
            <a:prstGeom prst="rect">
              <a:avLst/>
            </a:prstGeom>
            <a:noFill/>
          </p:spPr>
          <p:txBody>
            <a:bodyPr wrap="square" rtlCol="0">
              <a:spAutoFit/>
            </a:bodyPr>
            <a:lstStyle/>
            <a:p>
              <a:pPr>
                <a:lnSpc>
                  <a:spcPct val="125000"/>
                </a:lnSpc>
              </a:pPr>
              <a:r>
                <a:rPr lang="zh-CN" altLang="en-US" sz="1400" dirty="0">
                  <a:solidFill>
                    <a:srgbClr val="282826"/>
                  </a:solidFill>
                  <a:latin typeface="方正静蕾简体" panose="02000000000000000000" pitchFamily="2" charset="-122"/>
                  <a:ea typeface="方正静蕾简体" panose="02000000000000000000" pitchFamily="2" charset="-122"/>
                </a:rPr>
                <a:t>请在这里输入文字请在这里输入文字请在这里输入文字请在这里输入文字请在这里输入文字请在这里输入</a:t>
              </a:r>
              <a:r>
                <a:rPr lang="zh-CN" altLang="en-US" sz="1400" dirty="0" smtClean="0">
                  <a:solidFill>
                    <a:srgbClr val="282826"/>
                  </a:solidFill>
                  <a:latin typeface="方正静蕾简体" panose="02000000000000000000" pitchFamily="2" charset="-122"/>
                  <a:ea typeface="方正静蕾简体" panose="02000000000000000000" pitchFamily="2" charset="-122"/>
                </a:rPr>
                <a:t>文字</a:t>
              </a:r>
              <a:endParaRPr lang="en-US" altLang="zh-CN" sz="1400" dirty="0" smtClean="0">
                <a:solidFill>
                  <a:srgbClr val="282826"/>
                </a:solidFill>
                <a:latin typeface="方正静蕾简体" panose="02000000000000000000" pitchFamily="2" charset="-122"/>
                <a:ea typeface="方正静蕾简体" panose="02000000000000000000" pitchFamily="2" charset="-122"/>
              </a:endParaRPr>
            </a:p>
          </p:txBody>
        </p:sp>
        <p:sp>
          <p:nvSpPr>
            <p:cNvPr id="148" name="文本框 147"/>
            <p:cNvSpPr txBox="1"/>
            <p:nvPr/>
          </p:nvSpPr>
          <p:spPr>
            <a:xfrm>
              <a:off x="6686040" y="1232655"/>
              <a:ext cx="1117614" cy="461665"/>
            </a:xfrm>
            <a:prstGeom prst="rect">
              <a:avLst/>
            </a:prstGeom>
            <a:noFill/>
            <a:effectLst/>
          </p:spPr>
          <p:txBody>
            <a:bodyPr wrap="none" rtlCol="0">
              <a:spAutoFit/>
            </a:bodyPr>
            <a:lstStyle/>
            <a:p>
              <a:r>
                <a:rPr lang="zh-CN" altLang="en-US" sz="2400" dirty="0" smtClean="0">
                  <a:solidFill>
                    <a:srgbClr val="282826"/>
                  </a:solidFill>
                  <a:latin typeface="方正静蕾简体" panose="02000000000000000000" pitchFamily="2" charset="-122"/>
                  <a:ea typeface="方正静蕾简体" panose="02000000000000000000" pitchFamily="2" charset="-122"/>
                </a:rPr>
                <a:t>小标题</a:t>
              </a:r>
              <a:endParaRPr lang="zh-CN" altLang="en-US" sz="2400" dirty="0">
                <a:solidFill>
                  <a:srgbClr val="282826"/>
                </a:solidFill>
                <a:latin typeface="方正静蕾简体" panose="02000000000000000000" pitchFamily="2" charset="-122"/>
                <a:ea typeface="方正静蕾简体" panose="02000000000000000000" pitchFamily="2" charset="-122"/>
              </a:endParaRPr>
            </a:p>
          </p:txBody>
        </p:sp>
      </p:grpSp>
      <p:grpSp>
        <p:nvGrpSpPr>
          <p:cNvPr id="149" name="组合 148"/>
          <p:cNvGrpSpPr/>
          <p:nvPr/>
        </p:nvGrpSpPr>
        <p:grpSpPr>
          <a:xfrm>
            <a:off x="1494581" y="4526790"/>
            <a:ext cx="4576532" cy="1060672"/>
            <a:chOff x="6237772" y="1232655"/>
            <a:chExt cx="4576532" cy="1060672"/>
          </a:xfrm>
        </p:grpSpPr>
        <p:sp>
          <p:nvSpPr>
            <p:cNvPr id="150" name="任意多边形 149"/>
            <p:cNvSpPr/>
            <p:nvPr/>
          </p:nvSpPr>
          <p:spPr>
            <a:xfrm>
              <a:off x="6367323" y="1251302"/>
              <a:ext cx="237934" cy="300997"/>
            </a:xfrm>
            <a:custGeom>
              <a:avLst/>
              <a:gdLst>
                <a:gd name="connsiteX0" fmla="*/ 257175 w 647700"/>
                <a:gd name="connsiteY0" fmla="*/ 1181158 h 1209733"/>
                <a:gd name="connsiteX1" fmla="*/ 219075 w 647700"/>
                <a:gd name="connsiteY1" fmla="*/ 800158 h 1209733"/>
                <a:gd name="connsiteX2" fmla="*/ 0 w 647700"/>
                <a:gd name="connsiteY2" fmla="*/ 590608 h 1209733"/>
                <a:gd name="connsiteX3" fmla="*/ 266700 w 647700"/>
                <a:gd name="connsiteY3" fmla="*/ 504883 h 1209733"/>
                <a:gd name="connsiteX4" fmla="*/ 361950 w 647700"/>
                <a:gd name="connsiteY4" fmla="*/ 58 h 1209733"/>
                <a:gd name="connsiteX5" fmla="*/ 438150 w 647700"/>
                <a:gd name="connsiteY5" fmla="*/ 581083 h 1209733"/>
                <a:gd name="connsiteX6" fmla="*/ 647700 w 647700"/>
                <a:gd name="connsiteY6" fmla="*/ 657283 h 1209733"/>
                <a:gd name="connsiteX7" fmla="*/ 390525 w 647700"/>
                <a:gd name="connsiteY7" fmla="*/ 771583 h 1209733"/>
                <a:gd name="connsiteX8" fmla="*/ 314325 w 647700"/>
                <a:gd name="connsiteY8" fmla="*/ 1209733 h 1209733"/>
                <a:gd name="connsiteX0-1" fmla="*/ 257175 w 647700"/>
                <a:gd name="connsiteY0-2" fmla="*/ 1181158 h 1209733"/>
                <a:gd name="connsiteX1-3" fmla="*/ 219075 w 647700"/>
                <a:gd name="connsiteY1-4" fmla="*/ 800158 h 1209733"/>
                <a:gd name="connsiteX2-5" fmla="*/ 0 w 647700"/>
                <a:gd name="connsiteY2-6" fmla="*/ 590608 h 1209733"/>
                <a:gd name="connsiteX3-7" fmla="*/ 266700 w 647700"/>
                <a:gd name="connsiteY3-8" fmla="*/ 504883 h 1209733"/>
                <a:gd name="connsiteX4-9" fmla="*/ 361950 w 647700"/>
                <a:gd name="connsiteY4-10" fmla="*/ 58 h 1209733"/>
                <a:gd name="connsiteX5-11" fmla="*/ 438150 w 647700"/>
                <a:gd name="connsiteY5-12" fmla="*/ 581083 h 1209733"/>
                <a:gd name="connsiteX6-13" fmla="*/ 647700 w 647700"/>
                <a:gd name="connsiteY6-14" fmla="*/ 657283 h 1209733"/>
                <a:gd name="connsiteX7-15" fmla="*/ 390525 w 647700"/>
                <a:gd name="connsiteY7-16" fmla="*/ 771583 h 1209733"/>
                <a:gd name="connsiteX8-17" fmla="*/ 314325 w 647700"/>
                <a:gd name="connsiteY8-18" fmla="*/ 1209733 h 1209733"/>
                <a:gd name="connsiteX0-19" fmla="*/ 257175 w 647700"/>
                <a:gd name="connsiteY0-20" fmla="*/ 1181158 h 1209733"/>
                <a:gd name="connsiteX1-21" fmla="*/ 219075 w 647700"/>
                <a:gd name="connsiteY1-22" fmla="*/ 800158 h 1209733"/>
                <a:gd name="connsiteX2-23" fmla="*/ 0 w 647700"/>
                <a:gd name="connsiteY2-24" fmla="*/ 590608 h 1209733"/>
                <a:gd name="connsiteX3-25" fmla="*/ 266700 w 647700"/>
                <a:gd name="connsiteY3-26" fmla="*/ 504883 h 1209733"/>
                <a:gd name="connsiteX4-27" fmla="*/ 361950 w 647700"/>
                <a:gd name="connsiteY4-28" fmla="*/ 58 h 1209733"/>
                <a:gd name="connsiteX5-29" fmla="*/ 438150 w 647700"/>
                <a:gd name="connsiteY5-30" fmla="*/ 581083 h 1209733"/>
                <a:gd name="connsiteX6-31" fmla="*/ 647700 w 647700"/>
                <a:gd name="connsiteY6-32" fmla="*/ 657283 h 1209733"/>
                <a:gd name="connsiteX7-33" fmla="*/ 390525 w 647700"/>
                <a:gd name="connsiteY7-34" fmla="*/ 771583 h 1209733"/>
                <a:gd name="connsiteX8-35" fmla="*/ 314325 w 647700"/>
                <a:gd name="connsiteY8-36" fmla="*/ 1209733 h 1209733"/>
                <a:gd name="connsiteX0-37" fmla="*/ 161925 w 552450"/>
                <a:gd name="connsiteY0-38" fmla="*/ 1181173 h 1209748"/>
                <a:gd name="connsiteX1-39" fmla="*/ 123825 w 552450"/>
                <a:gd name="connsiteY1-40" fmla="*/ 800173 h 1209748"/>
                <a:gd name="connsiteX2-41" fmla="*/ 0 w 552450"/>
                <a:gd name="connsiteY2-42" fmla="*/ 638248 h 1209748"/>
                <a:gd name="connsiteX3-43" fmla="*/ 171450 w 552450"/>
                <a:gd name="connsiteY3-44" fmla="*/ 504898 h 1209748"/>
                <a:gd name="connsiteX4-45" fmla="*/ 266700 w 552450"/>
                <a:gd name="connsiteY4-46" fmla="*/ 73 h 1209748"/>
                <a:gd name="connsiteX5-47" fmla="*/ 342900 w 552450"/>
                <a:gd name="connsiteY5-48" fmla="*/ 581098 h 1209748"/>
                <a:gd name="connsiteX6-49" fmla="*/ 552450 w 552450"/>
                <a:gd name="connsiteY6-50" fmla="*/ 657298 h 1209748"/>
                <a:gd name="connsiteX7-51" fmla="*/ 295275 w 552450"/>
                <a:gd name="connsiteY7-52" fmla="*/ 771598 h 1209748"/>
                <a:gd name="connsiteX8-53" fmla="*/ 219075 w 552450"/>
                <a:gd name="connsiteY8-54" fmla="*/ 1209748 h 1209748"/>
                <a:gd name="connsiteX0-55" fmla="*/ 238125 w 628650"/>
                <a:gd name="connsiteY0-56" fmla="*/ 1181172 h 1209747"/>
                <a:gd name="connsiteX1-57" fmla="*/ 200025 w 628650"/>
                <a:gd name="connsiteY1-58" fmla="*/ 800172 h 1209747"/>
                <a:gd name="connsiteX2-59" fmla="*/ 0 w 628650"/>
                <a:gd name="connsiteY2-60" fmla="*/ 562047 h 1209747"/>
                <a:gd name="connsiteX3-61" fmla="*/ 247650 w 628650"/>
                <a:gd name="connsiteY3-62" fmla="*/ 504897 h 1209747"/>
                <a:gd name="connsiteX4-63" fmla="*/ 342900 w 628650"/>
                <a:gd name="connsiteY4-64" fmla="*/ 72 h 1209747"/>
                <a:gd name="connsiteX5-65" fmla="*/ 419100 w 628650"/>
                <a:gd name="connsiteY5-66" fmla="*/ 581097 h 1209747"/>
                <a:gd name="connsiteX6-67" fmla="*/ 628650 w 628650"/>
                <a:gd name="connsiteY6-68" fmla="*/ 657297 h 1209747"/>
                <a:gd name="connsiteX7-69" fmla="*/ 371475 w 628650"/>
                <a:gd name="connsiteY7-70" fmla="*/ 771597 h 1209747"/>
                <a:gd name="connsiteX8-71" fmla="*/ 295275 w 628650"/>
                <a:gd name="connsiteY8-72" fmla="*/ 1209747 h 1209747"/>
                <a:gd name="connsiteX0-73" fmla="*/ 238125 w 628650"/>
                <a:gd name="connsiteY0-74" fmla="*/ 1181172 h 1209747"/>
                <a:gd name="connsiteX1-75" fmla="*/ 200025 w 628650"/>
                <a:gd name="connsiteY1-76" fmla="*/ 800172 h 1209747"/>
                <a:gd name="connsiteX2-77" fmla="*/ 0 w 628650"/>
                <a:gd name="connsiteY2-78" fmla="*/ 562047 h 1209747"/>
                <a:gd name="connsiteX3-79" fmla="*/ 247650 w 628650"/>
                <a:gd name="connsiteY3-80" fmla="*/ 504897 h 1209747"/>
                <a:gd name="connsiteX4-81" fmla="*/ 342900 w 628650"/>
                <a:gd name="connsiteY4-82" fmla="*/ 72 h 1209747"/>
                <a:gd name="connsiteX5-83" fmla="*/ 419100 w 628650"/>
                <a:gd name="connsiteY5-84" fmla="*/ 581097 h 1209747"/>
                <a:gd name="connsiteX6-85" fmla="*/ 628650 w 628650"/>
                <a:gd name="connsiteY6-86" fmla="*/ 657297 h 1209747"/>
                <a:gd name="connsiteX7-87" fmla="*/ 371475 w 628650"/>
                <a:gd name="connsiteY7-88" fmla="*/ 771597 h 1209747"/>
                <a:gd name="connsiteX8-89" fmla="*/ 295275 w 628650"/>
                <a:gd name="connsiteY8-90" fmla="*/ 1209747 h 1209747"/>
                <a:gd name="connsiteX0-91" fmla="*/ 228132 w 618657"/>
                <a:gd name="connsiteY0-92" fmla="*/ 1181172 h 1209747"/>
                <a:gd name="connsiteX1-93" fmla="*/ 190032 w 618657"/>
                <a:gd name="connsiteY1-94" fmla="*/ 800172 h 1209747"/>
                <a:gd name="connsiteX2-95" fmla="*/ 0 w 618657"/>
                <a:gd name="connsiteY2-96" fmla="*/ 589529 h 1209747"/>
                <a:gd name="connsiteX3-97" fmla="*/ 237657 w 618657"/>
                <a:gd name="connsiteY3-98" fmla="*/ 504897 h 1209747"/>
                <a:gd name="connsiteX4-99" fmla="*/ 332907 w 618657"/>
                <a:gd name="connsiteY4-100" fmla="*/ 72 h 1209747"/>
                <a:gd name="connsiteX5-101" fmla="*/ 409107 w 618657"/>
                <a:gd name="connsiteY5-102" fmla="*/ 581097 h 1209747"/>
                <a:gd name="connsiteX6-103" fmla="*/ 618657 w 618657"/>
                <a:gd name="connsiteY6-104" fmla="*/ 657297 h 1209747"/>
                <a:gd name="connsiteX7-105" fmla="*/ 361482 w 618657"/>
                <a:gd name="connsiteY7-106" fmla="*/ 771597 h 1209747"/>
                <a:gd name="connsiteX8-107" fmla="*/ 285282 w 618657"/>
                <a:gd name="connsiteY8-108" fmla="*/ 1209747 h 1209747"/>
                <a:gd name="connsiteX0-109" fmla="*/ 228132 w 618657"/>
                <a:gd name="connsiteY0-110" fmla="*/ 1181172 h 1209747"/>
                <a:gd name="connsiteX1-111" fmla="*/ 190032 w 618657"/>
                <a:gd name="connsiteY1-112" fmla="*/ 800172 h 1209747"/>
                <a:gd name="connsiteX2-113" fmla="*/ 0 w 618657"/>
                <a:gd name="connsiteY2-114" fmla="*/ 589529 h 1209747"/>
                <a:gd name="connsiteX3-115" fmla="*/ 237657 w 618657"/>
                <a:gd name="connsiteY3-116" fmla="*/ 504897 h 1209747"/>
                <a:gd name="connsiteX4-117" fmla="*/ 332907 w 618657"/>
                <a:gd name="connsiteY4-118" fmla="*/ 72 h 1209747"/>
                <a:gd name="connsiteX5-119" fmla="*/ 409107 w 618657"/>
                <a:gd name="connsiteY5-120" fmla="*/ 581097 h 1209747"/>
                <a:gd name="connsiteX6-121" fmla="*/ 618657 w 618657"/>
                <a:gd name="connsiteY6-122" fmla="*/ 657297 h 1209747"/>
                <a:gd name="connsiteX7-123" fmla="*/ 361482 w 618657"/>
                <a:gd name="connsiteY7-124" fmla="*/ 771597 h 1209747"/>
                <a:gd name="connsiteX8-125" fmla="*/ 285282 w 618657"/>
                <a:gd name="connsiteY8-126" fmla="*/ 1209747 h 1209747"/>
                <a:gd name="connsiteX0-127" fmla="*/ 228132 w 618657"/>
                <a:gd name="connsiteY0-128" fmla="*/ 1181172 h 1209747"/>
                <a:gd name="connsiteX1-129" fmla="*/ 190032 w 618657"/>
                <a:gd name="connsiteY1-130" fmla="*/ 800172 h 1209747"/>
                <a:gd name="connsiteX2-131" fmla="*/ 0 w 618657"/>
                <a:gd name="connsiteY2-132" fmla="*/ 589529 h 1209747"/>
                <a:gd name="connsiteX3-133" fmla="*/ 237657 w 618657"/>
                <a:gd name="connsiteY3-134" fmla="*/ 504897 h 1209747"/>
                <a:gd name="connsiteX4-135" fmla="*/ 332907 w 618657"/>
                <a:gd name="connsiteY4-136" fmla="*/ 72 h 1209747"/>
                <a:gd name="connsiteX5-137" fmla="*/ 409107 w 618657"/>
                <a:gd name="connsiteY5-138" fmla="*/ 581097 h 1209747"/>
                <a:gd name="connsiteX6-139" fmla="*/ 618657 w 618657"/>
                <a:gd name="connsiteY6-140" fmla="*/ 657297 h 1209747"/>
                <a:gd name="connsiteX7-141" fmla="*/ 361482 w 618657"/>
                <a:gd name="connsiteY7-142" fmla="*/ 771597 h 1209747"/>
                <a:gd name="connsiteX8-143" fmla="*/ 285282 w 618657"/>
                <a:gd name="connsiteY8-144" fmla="*/ 1209747 h 1209747"/>
                <a:gd name="connsiteX9" fmla="*/ 228132 w 618657"/>
                <a:gd name="connsiteY9" fmla="*/ 1181172 h 1209747"/>
                <a:gd name="connsiteX0-145" fmla="*/ 285282 w 618657"/>
                <a:gd name="connsiteY0-146" fmla="*/ 1209747 h 1209747"/>
                <a:gd name="connsiteX1-147" fmla="*/ 190032 w 618657"/>
                <a:gd name="connsiteY1-148" fmla="*/ 800172 h 1209747"/>
                <a:gd name="connsiteX2-149" fmla="*/ 0 w 618657"/>
                <a:gd name="connsiteY2-150" fmla="*/ 589529 h 1209747"/>
                <a:gd name="connsiteX3-151" fmla="*/ 237657 w 618657"/>
                <a:gd name="connsiteY3-152" fmla="*/ 504897 h 1209747"/>
                <a:gd name="connsiteX4-153" fmla="*/ 332907 w 618657"/>
                <a:gd name="connsiteY4-154" fmla="*/ 72 h 1209747"/>
                <a:gd name="connsiteX5-155" fmla="*/ 409107 w 618657"/>
                <a:gd name="connsiteY5-156" fmla="*/ 581097 h 1209747"/>
                <a:gd name="connsiteX6-157" fmla="*/ 618657 w 618657"/>
                <a:gd name="connsiteY6-158" fmla="*/ 657297 h 1209747"/>
                <a:gd name="connsiteX7-159" fmla="*/ 361482 w 618657"/>
                <a:gd name="connsiteY7-160" fmla="*/ 771597 h 1209747"/>
                <a:gd name="connsiteX8-161" fmla="*/ 285282 w 618657"/>
                <a:gd name="connsiteY8-162" fmla="*/ 1209747 h 1209747"/>
                <a:gd name="connsiteX0-163" fmla="*/ 270292 w 618657"/>
                <a:gd name="connsiteY0-164" fmla="*/ 1249721 h 1249721"/>
                <a:gd name="connsiteX1-165" fmla="*/ 190032 w 618657"/>
                <a:gd name="connsiteY1-166" fmla="*/ 800172 h 1249721"/>
                <a:gd name="connsiteX2-167" fmla="*/ 0 w 618657"/>
                <a:gd name="connsiteY2-168" fmla="*/ 589529 h 1249721"/>
                <a:gd name="connsiteX3-169" fmla="*/ 237657 w 618657"/>
                <a:gd name="connsiteY3-170" fmla="*/ 504897 h 1249721"/>
                <a:gd name="connsiteX4-171" fmla="*/ 332907 w 618657"/>
                <a:gd name="connsiteY4-172" fmla="*/ 72 h 1249721"/>
                <a:gd name="connsiteX5-173" fmla="*/ 409107 w 618657"/>
                <a:gd name="connsiteY5-174" fmla="*/ 581097 h 1249721"/>
                <a:gd name="connsiteX6-175" fmla="*/ 618657 w 618657"/>
                <a:gd name="connsiteY6-176" fmla="*/ 657297 h 1249721"/>
                <a:gd name="connsiteX7-177" fmla="*/ 361482 w 618657"/>
                <a:gd name="connsiteY7-178" fmla="*/ 771597 h 1249721"/>
                <a:gd name="connsiteX8-179" fmla="*/ 270292 w 618657"/>
                <a:gd name="connsiteY8-180" fmla="*/ 1249721 h 1249721"/>
                <a:gd name="connsiteX0-181" fmla="*/ 270292 w 618657"/>
                <a:gd name="connsiteY0-182" fmla="*/ 1249721 h 1249721"/>
                <a:gd name="connsiteX1-183" fmla="*/ 190032 w 618657"/>
                <a:gd name="connsiteY1-184" fmla="*/ 775188 h 1249721"/>
                <a:gd name="connsiteX2-185" fmla="*/ 0 w 618657"/>
                <a:gd name="connsiteY2-186" fmla="*/ 589529 h 1249721"/>
                <a:gd name="connsiteX3-187" fmla="*/ 237657 w 618657"/>
                <a:gd name="connsiteY3-188" fmla="*/ 504897 h 1249721"/>
                <a:gd name="connsiteX4-189" fmla="*/ 332907 w 618657"/>
                <a:gd name="connsiteY4-190" fmla="*/ 72 h 1249721"/>
                <a:gd name="connsiteX5-191" fmla="*/ 409107 w 618657"/>
                <a:gd name="connsiteY5-192" fmla="*/ 581097 h 1249721"/>
                <a:gd name="connsiteX6-193" fmla="*/ 618657 w 618657"/>
                <a:gd name="connsiteY6-194" fmla="*/ 657297 h 1249721"/>
                <a:gd name="connsiteX7-195" fmla="*/ 361482 w 618657"/>
                <a:gd name="connsiteY7-196" fmla="*/ 771597 h 1249721"/>
                <a:gd name="connsiteX8-197" fmla="*/ 270292 w 618657"/>
                <a:gd name="connsiteY8-198" fmla="*/ 1249721 h 1249721"/>
                <a:gd name="connsiteX0-199" fmla="*/ 270292 w 618657"/>
                <a:gd name="connsiteY0-200" fmla="*/ 1249721 h 1249721"/>
                <a:gd name="connsiteX1-201" fmla="*/ 190032 w 618657"/>
                <a:gd name="connsiteY1-202" fmla="*/ 775188 h 1249721"/>
                <a:gd name="connsiteX2-203" fmla="*/ 0 w 618657"/>
                <a:gd name="connsiteY2-204" fmla="*/ 589529 h 1249721"/>
                <a:gd name="connsiteX3-205" fmla="*/ 237657 w 618657"/>
                <a:gd name="connsiteY3-206" fmla="*/ 504897 h 1249721"/>
                <a:gd name="connsiteX4-207" fmla="*/ 332907 w 618657"/>
                <a:gd name="connsiteY4-208" fmla="*/ 72 h 1249721"/>
                <a:gd name="connsiteX5-209" fmla="*/ 409107 w 618657"/>
                <a:gd name="connsiteY5-210" fmla="*/ 581097 h 1249721"/>
                <a:gd name="connsiteX6-211" fmla="*/ 618657 w 618657"/>
                <a:gd name="connsiteY6-212" fmla="*/ 657297 h 1249721"/>
                <a:gd name="connsiteX7-213" fmla="*/ 361482 w 618657"/>
                <a:gd name="connsiteY7-214" fmla="*/ 771597 h 1249721"/>
                <a:gd name="connsiteX8-215" fmla="*/ 270292 w 618657"/>
                <a:gd name="connsiteY8-216" fmla="*/ 1249721 h 1249721"/>
                <a:gd name="connsiteX0-217" fmla="*/ 297774 w 618657"/>
                <a:gd name="connsiteY0-218" fmla="*/ 1257216 h 1257216"/>
                <a:gd name="connsiteX1-219" fmla="*/ 190032 w 618657"/>
                <a:gd name="connsiteY1-220" fmla="*/ 775188 h 1257216"/>
                <a:gd name="connsiteX2-221" fmla="*/ 0 w 618657"/>
                <a:gd name="connsiteY2-222" fmla="*/ 589529 h 1257216"/>
                <a:gd name="connsiteX3-223" fmla="*/ 237657 w 618657"/>
                <a:gd name="connsiteY3-224" fmla="*/ 504897 h 1257216"/>
                <a:gd name="connsiteX4-225" fmla="*/ 332907 w 618657"/>
                <a:gd name="connsiteY4-226" fmla="*/ 72 h 1257216"/>
                <a:gd name="connsiteX5-227" fmla="*/ 409107 w 618657"/>
                <a:gd name="connsiteY5-228" fmla="*/ 581097 h 1257216"/>
                <a:gd name="connsiteX6-229" fmla="*/ 618657 w 618657"/>
                <a:gd name="connsiteY6-230" fmla="*/ 657297 h 1257216"/>
                <a:gd name="connsiteX7-231" fmla="*/ 361482 w 618657"/>
                <a:gd name="connsiteY7-232" fmla="*/ 771597 h 1257216"/>
                <a:gd name="connsiteX8-233" fmla="*/ 297774 w 618657"/>
                <a:gd name="connsiteY8-234" fmla="*/ 1257216 h 1257216"/>
                <a:gd name="connsiteX0-235" fmla="*/ 297774 w 618657"/>
                <a:gd name="connsiteY0-236" fmla="*/ 1257216 h 1257216"/>
                <a:gd name="connsiteX1-237" fmla="*/ 190032 w 618657"/>
                <a:gd name="connsiteY1-238" fmla="*/ 775188 h 1257216"/>
                <a:gd name="connsiteX2-239" fmla="*/ 0 w 618657"/>
                <a:gd name="connsiteY2-240" fmla="*/ 589529 h 1257216"/>
                <a:gd name="connsiteX3-241" fmla="*/ 237657 w 618657"/>
                <a:gd name="connsiteY3-242" fmla="*/ 504897 h 1257216"/>
                <a:gd name="connsiteX4-243" fmla="*/ 332907 w 618657"/>
                <a:gd name="connsiteY4-244" fmla="*/ 72 h 1257216"/>
                <a:gd name="connsiteX5-245" fmla="*/ 409107 w 618657"/>
                <a:gd name="connsiteY5-246" fmla="*/ 581097 h 1257216"/>
                <a:gd name="connsiteX6-247" fmla="*/ 618657 w 618657"/>
                <a:gd name="connsiteY6-248" fmla="*/ 657297 h 1257216"/>
                <a:gd name="connsiteX7-249" fmla="*/ 388964 w 618657"/>
                <a:gd name="connsiteY7-250" fmla="*/ 776593 h 1257216"/>
                <a:gd name="connsiteX8-251" fmla="*/ 297774 w 618657"/>
                <a:gd name="connsiteY8-252" fmla="*/ 1257216 h 1257216"/>
                <a:gd name="connsiteX0-253" fmla="*/ 297774 w 618657"/>
                <a:gd name="connsiteY0-254" fmla="*/ 1257216 h 1257216"/>
                <a:gd name="connsiteX1-255" fmla="*/ 190032 w 618657"/>
                <a:gd name="connsiteY1-256" fmla="*/ 775188 h 1257216"/>
                <a:gd name="connsiteX2-257" fmla="*/ 0 w 618657"/>
                <a:gd name="connsiteY2-258" fmla="*/ 589529 h 1257216"/>
                <a:gd name="connsiteX3-259" fmla="*/ 237657 w 618657"/>
                <a:gd name="connsiteY3-260" fmla="*/ 504897 h 1257216"/>
                <a:gd name="connsiteX4-261" fmla="*/ 332907 w 618657"/>
                <a:gd name="connsiteY4-262" fmla="*/ 72 h 1257216"/>
                <a:gd name="connsiteX5-263" fmla="*/ 409107 w 618657"/>
                <a:gd name="connsiteY5-264" fmla="*/ 581097 h 1257216"/>
                <a:gd name="connsiteX6-265" fmla="*/ 618657 w 618657"/>
                <a:gd name="connsiteY6-266" fmla="*/ 657297 h 1257216"/>
                <a:gd name="connsiteX7-267" fmla="*/ 388964 w 618657"/>
                <a:gd name="connsiteY7-268" fmla="*/ 776593 h 1257216"/>
                <a:gd name="connsiteX8-269" fmla="*/ 297774 w 618657"/>
                <a:gd name="connsiteY8-270" fmla="*/ 1257216 h 1257216"/>
                <a:gd name="connsiteX0-271" fmla="*/ 297774 w 618657"/>
                <a:gd name="connsiteY0-272" fmla="*/ 1257216 h 1257216"/>
                <a:gd name="connsiteX1-273" fmla="*/ 190032 w 618657"/>
                <a:gd name="connsiteY1-274" fmla="*/ 775188 h 1257216"/>
                <a:gd name="connsiteX2-275" fmla="*/ 0 w 618657"/>
                <a:gd name="connsiteY2-276" fmla="*/ 589529 h 1257216"/>
                <a:gd name="connsiteX3-277" fmla="*/ 237657 w 618657"/>
                <a:gd name="connsiteY3-278" fmla="*/ 504897 h 1257216"/>
                <a:gd name="connsiteX4-279" fmla="*/ 332907 w 618657"/>
                <a:gd name="connsiteY4-280" fmla="*/ 72 h 1257216"/>
                <a:gd name="connsiteX5-281" fmla="*/ 409107 w 618657"/>
                <a:gd name="connsiteY5-282" fmla="*/ 581097 h 1257216"/>
                <a:gd name="connsiteX6-283" fmla="*/ 618657 w 618657"/>
                <a:gd name="connsiteY6-284" fmla="*/ 657297 h 1257216"/>
                <a:gd name="connsiteX7-285" fmla="*/ 388964 w 618657"/>
                <a:gd name="connsiteY7-286" fmla="*/ 776593 h 1257216"/>
                <a:gd name="connsiteX8-287" fmla="*/ 297774 w 618657"/>
                <a:gd name="connsiteY8-288" fmla="*/ 1257216 h 1257216"/>
                <a:gd name="connsiteX0-289" fmla="*/ 317761 w 638644"/>
                <a:gd name="connsiteY0-290" fmla="*/ 1257216 h 1257216"/>
                <a:gd name="connsiteX1-291" fmla="*/ 210019 w 638644"/>
                <a:gd name="connsiteY1-292" fmla="*/ 775188 h 1257216"/>
                <a:gd name="connsiteX2-293" fmla="*/ 0 w 638644"/>
                <a:gd name="connsiteY2-294" fmla="*/ 597024 h 1257216"/>
                <a:gd name="connsiteX3-295" fmla="*/ 257644 w 638644"/>
                <a:gd name="connsiteY3-296" fmla="*/ 504897 h 1257216"/>
                <a:gd name="connsiteX4-297" fmla="*/ 352894 w 638644"/>
                <a:gd name="connsiteY4-298" fmla="*/ 72 h 1257216"/>
                <a:gd name="connsiteX5-299" fmla="*/ 429094 w 638644"/>
                <a:gd name="connsiteY5-300" fmla="*/ 581097 h 1257216"/>
                <a:gd name="connsiteX6-301" fmla="*/ 638644 w 638644"/>
                <a:gd name="connsiteY6-302" fmla="*/ 657297 h 1257216"/>
                <a:gd name="connsiteX7-303" fmla="*/ 408951 w 638644"/>
                <a:gd name="connsiteY7-304" fmla="*/ 776593 h 1257216"/>
                <a:gd name="connsiteX8-305" fmla="*/ 317761 w 638644"/>
                <a:gd name="connsiteY8-306" fmla="*/ 1257216 h 1257216"/>
                <a:gd name="connsiteX0-307" fmla="*/ 317761 w 638644"/>
                <a:gd name="connsiteY0-308" fmla="*/ 1257216 h 1257216"/>
                <a:gd name="connsiteX1-309" fmla="*/ 227508 w 638644"/>
                <a:gd name="connsiteY1-310" fmla="*/ 772690 h 1257216"/>
                <a:gd name="connsiteX2-311" fmla="*/ 0 w 638644"/>
                <a:gd name="connsiteY2-312" fmla="*/ 597024 h 1257216"/>
                <a:gd name="connsiteX3-313" fmla="*/ 257644 w 638644"/>
                <a:gd name="connsiteY3-314" fmla="*/ 504897 h 1257216"/>
                <a:gd name="connsiteX4-315" fmla="*/ 352894 w 638644"/>
                <a:gd name="connsiteY4-316" fmla="*/ 72 h 1257216"/>
                <a:gd name="connsiteX5-317" fmla="*/ 429094 w 638644"/>
                <a:gd name="connsiteY5-318" fmla="*/ 581097 h 1257216"/>
                <a:gd name="connsiteX6-319" fmla="*/ 638644 w 638644"/>
                <a:gd name="connsiteY6-320" fmla="*/ 657297 h 1257216"/>
                <a:gd name="connsiteX7-321" fmla="*/ 408951 w 638644"/>
                <a:gd name="connsiteY7-322" fmla="*/ 776593 h 1257216"/>
                <a:gd name="connsiteX8-323" fmla="*/ 317761 w 638644"/>
                <a:gd name="connsiteY8-324" fmla="*/ 1257216 h 1257216"/>
                <a:gd name="connsiteX0-325" fmla="*/ 339441 w 638644"/>
                <a:gd name="connsiteY0-326" fmla="*/ 1253055 h 1253055"/>
                <a:gd name="connsiteX1-327" fmla="*/ 227508 w 638644"/>
                <a:gd name="connsiteY1-328" fmla="*/ 772690 h 1253055"/>
                <a:gd name="connsiteX2-329" fmla="*/ 0 w 638644"/>
                <a:gd name="connsiteY2-330" fmla="*/ 597024 h 1253055"/>
                <a:gd name="connsiteX3-331" fmla="*/ 257644 w 638644"/>
                <a:gd name="connsiteY3-332" fmla="*/ 504897 h 1253055"/>
                <a:gd name="connsiteX4-333" fmla="*/ 352894 w 638644"/>
                <a:gd name="connsiteY4-334" fmla="*/ 72 h 1253055"/>
                <a:gd name="connsiteX5-335" fmla="*/ 429094 w 638644"/>
                <a:gd name="connsiteY5-336" fmla="*/ 581097 h 1253055"/>
                <a:gd name="connsiteX6-337" fmla="*/ 638644 w 638644"/>
                <a:gd name="connsiteY6-338" fmla="*/ 657297 h 1253055"/>
                <a:gd name="connsiteX7-339" fmla="*/ 408951 w 638644"/>
                <a:gd name="connsiteY7-340" fmla="*/ 776593 h 1253055"/>
                <a:gd name="connsiteX8-341" fmla="*/ 339441 w 638644"/>
                <a:gd name="connsiteY8-342" fmla="*/ 1253055 h 1253055"/>
                <a:gd name="connsiteX0-343" fmla="*/ 339441 w 638644"/>
                <a:gd name="connsiteY0-344" fmla="*/ 1253055 h 1253055"/>
                <a:gd name="connsiteX1-345" fmla="*/ 227508 w 638644"/>
                <a:gd name="connsiteY1-346" fmla="*/ 772690 h 1253055"/>
                <a:gd name="connsiteX2-347" fmla="*/ 0 w 638644"/>
                <a:gd name="connsiteY2-348" fmla="*/ 597024 h 1253055"/>
                <a:gd name="connsiteX3-349" fmla="*/ 257644 w 638644"/>
                <a:gd name="connsiteY3-350" fmla="*/ 504897 h 1253055"/>
                <a:gd name="connsiteX4-351" fmla="*/ 352894 w 638644"/>
                <a:gd name="connsiteY4-352" fmla="*/ 72 h 1253055"/>
                <a:gd name="connsiteX5-353" fmla="*/ 429094 w 638644"/>
                <a:gd name="connsiteY5-354" fmla="*/ 581097 h 1253055"/>
                <a:gd name="connsiteX6-355" fmla="*/ 638644 w 638644"/>
                <a:gd name="connsiteY6-356" fmla="*/ 657297 h 1253055"/>
                <a:gd name="connsiteX7-357" fmla="*/ 427015 w 638644"/>
                <a:gd name="connsiteY7-358" fmla="*/ 776594 h 1253055"/>
                <a:gd name="connsiteX8-359" fmla="*/ 339441 w 638644"/>
                <a:gd name="connsiteY8-360" fmla="*/ 1253055 h 1253055"/>
                <a:gd name="connsiteX0-361" fmla="*/ 339441 w 638644"/>
                <a:gd name="connsiteY0-362" fmla="*/ 1253055 h 1253055"/>
                <a:gd name="connsiteX1-363" fmla="*/ 227508 w 638644"/>
                <a:gd name="connsiteY1-364" fmla="*/ 772690 h 1253055"/>
                <a:gd name="connsiteX2-365" fmla="*/ 0 w 638644"/>
                <a:gd name="connsiteY2-366" fmla="*/ 597024 h 1253055"/>
                <a:gd name="connsiteX3-367" fmla="*/ 257644 w 638644"/>
                <a:gd name="connsiteY3-368" fmla="*/ 504897 h 1253055"/>
                <a:gd name="connsiteX4-369" fmla="*/ 352894 w 638644"/>
                <a:gd name="connsiteY4-370" fmla="*/ 72 h 1253055"/>
                <a:gd name="connsiteX5-371" fmla="*/ 443547 w 638644"/>
                <a:gd name="connsiteY5-372" fmla="*/ 539503 h 1253055"/>
                <a:gd name="connsiteX6-373" fmla="*/ 638644 w 638644"/>
                <a:gd name="connsiteY6-374" fmla="*/ 657297 h 1253055"/>
                <a:gd name="connsiteX7-375" fmla="*/ 427015 w 638644"/>
                <a:gd name="connsiteY7-376" fmla="*/ 776594 h 1253055"/>
                <a:gd name="connsiteX8-377" fmla="*/ 339441 w 638644"/>
                <a:gd name="connsiteY8-378" fmla="*/ 1253055 h 1253055"/>
                <a:gd name="connsiteX0-379" fmla="*/ 339441 w 642257"/>
                <a:gd name="connsiteY0-380" fmla="*/ 1253055 h 1253055"/>
                <a:gd name="connsiteX1-381" fmla="*/ 227508 w 642257"/>
                <a:gd name="connsiteY1-382" fmla="*/ 772690 h 1253055"/>
                <a:gd name="connsiteX2-383" fmla="*/ 0 w 642257"/>
                <a:gd name="connsiteY2-384" fmla="*/ 597024 h 1253055"/>
                <a:gd name="connsiteX3-385" fmla="*/ 257644 w 642257"/>
                <a:gd name="connsiteY3-386" fmla="*/ 504897 h 1253055"/>
                <a:gd name="connsiteX4-387" fmla="*/ 352894 w 642257"/>
                <a:gd name="connsiteY4-388" fmla="*/ 72 h 1253055"/>
                <a:gd name="connsiteX5-389" fmla="*/ 443547 w 642257"/>
                <a:gd name="connsiteY5-390" fmla="*/ 539503 h 1253055"/>
                <a:gd name="connsiteX6-391" fmla="*/ 642257 w 642257"/>
                <a:gd name="connsiteY6-392" fmla="*/ 628182 h 1253055"/>
                <a:gd name="connsiteX7-393" fmla="*/ 427015 w 642257"/>
                <a:gd name="connsiteY7-394" fmla="*/ 776594 h 1253055"/>
                <a:gd name="connsiteX8-395" fmla="*/ 339441 w 642257"/>
                <a:gd name="connsiteY8-396" fmla="*/ 1253055 h 1253055"/>
                <a:gd name="connsiteX0-397" fmla="*/ 339441 w 642257"/>
                <a:gd name="connsiteY0-398" fmla="*/ 1253055 h 1253055"/>
                <a:gd name="connsiteX1-399" fmla="*/ 227508 w 642257"/>
                <a:gd name="connsiteY1-400" fmla="*/ 772690 h 1253055"/>
                <a:gd name="connsiteX2-401" fmla="*/ 0 w 642257"/>
                <a:gd name="connsiteY2-402" fmla="*/ 597024 h 1253055"/>
                <a:gd name="connsiteX3-403" fmla="*/ 257644 w 642257"/>
                <a:gd name="connsiteY3-404" fmla="*/ 504897 h 1253055"/>
                <a:gd name="connsiteX4-405" fmla="*/ 352894 w 642257"/>
                <a:gd name="connsiteY4-406" fmla="*/ 72 h 1253055"/>
                <a:gd name="connsiteX5-407" fmla="*/ 436320 w 642257"/>
                <a:gd name="connsiteY5-408" fmla="*/ 514546 h 1253055"/>
                <a:gd name="connsiteX6-409" fmla="*/ 642257 w 642257"/>
                <a:gd name="connsiteY6-410" fmla="*/ 628182 h 1253055"/>
                <a:gd name="connsiteX7-411" fmla="*/ 427015 w 642257"/>
                <a:gd name="connsiteY7-412" fmla="*/ 776594 h 1253055"/>
                <a:gd name="connsiteX8-413" fmla="*/ 339441 w 642257"/>
                <a:gd name="connsiteY8-414" fmla="*/ 1253055 h 1253055"/>
                <a:gd name="connsiteX0-415" fmla="*/ 339441 w 642257"/>
                <a:gd name="connsiteY0-416" fmla="*/ 1253055 h 1253055"/>
                <a:gd name="connsiteX1-417" fmla="*/ 227508 w 642257"/>
                <a:gd name="connsiteY1-418" fmla="*/ 772690 h 1253055"/>
                <a:gd name="connsiteX2-419" fmla="*/ 0 w 642257"/>
                <a:gd name="connsiteY2-420" fmla="*/ 597024 h 1253055"/>
                <a:gd name="connsiteX3-421" fmla="*/ 257644 w 642257"/>
                <a:gd name="connsiteY3-422" fmla="*/ 504897 h 1253055"/>
                <a:gd name="connsiteX4-423" fmla="*/ 352894 w 642257"/>
                <a:gd name="connsiteY4-424" fmla="*/ 72 h 1253055"/>
                <a:gd name="connsiteX5-425" fmla="*/ 436320 w 642257"/>
                <a:gd name="connsiteY5-426" fmla="*/ 514546 h 1253055"/>
                <a:gd name="connsiteX6-427" fmla="*/ 642257 w 642257"/>
                <a:gd name="connsiteY6-428" fmla="*/ 628182 h 1253055"/>
                <a:gd name="connsiteX7-429" fmla="*/ 455920 w 642257"/>
                <a:gd name="connsiteY7-430" fmla="*/ 780753 h 1253055"/>
                <a:gd name="connsiteX8-431" fmla="*/ 339441 w 642257"/>
                <a:gd name="connsiteY8-432" fmla="*/ 1253055 h 1253055"/>
                <a:gd name="connsiteX0-433" fmla="*/ 339441 w 642257"/>
                <a:gd name="connsiteY0-434" fmla="*/ 1253055 h 1253055"/>
                <a:gd name="connsiteX1-435" fmla="*/ 227508 w 642257"/>
                <a:gd name="connsiteY1-436" fmla="*/ 772690 h 1253055"/>
                <a:gd name="connsiteX2-437" fmla="*/ 0 w 642257"/>
                <a:gd name="connsiteY2-438" fmla="*/ 597024 h 1253055"/>
                <a:gd name="connsiteX3-439" fmla="*/ 257644 w 642257"/>
                <a:gd name="connsiteY3-440" fmla="*/ 504897 h 1253055"/>
                <a:gd name="connsiteX4-441" fmla="*/ 352894 w 642257"/>
                <a:gd name="connsiteY4-442" fmla="*/ 72 h 1253055"/>
                <a:gd name="connsiteX5-443" fmla="*/ 436320 w 642257"/>
                <a:gd name="connsiteY5-444" fmla="*/ 514546 h 1253055"/>
                <a:gd name="connsiteX6-445" fmla="*/ 642257 w 642257"/>
                <a:gd name="connsiteY6-446" fmla="*/ 628182 h 1253055"/>
                <a:gd name="connsiteX7-447" fmla="*/ 441468 w 642257"/>
                <a:gd name="connsiteY7-448" fmla="*/ 789072 h 1253055"/>
                <a:gd name="connsiteX8-449" fmla="*/ 339441 w 642257"/>
                <a:gd name="connsiteY8-450" fmla="*/ 1253055 h 1253055"/>
                <a:gd name="connsiteX0-451" fmla="*/ 339441 w 642257"/>
                <a:gd name="connsiteY0-452" fmla="*/ 1253055 h 1253055"/>
                <a:gd name="connsiteX1-453" fmla="*/ 227508 w 642257"/>
                <a:gd name="connsiteY1-454" fmla="*/ 772690 h 1253055"/>
                <a:gd name="connsiteX2-455" fmla="*/ 0 w 642257"/>
                <a:gd name="connsiteY2-456" fmla="*/ 597024 h 1253055"/>
                <a:gd name="connsiteX3-457" fmla="*/ 257644 w 642257"/>
                <a:gd name="connsiteY3-458" fmla="*/ 504897 h 1253055"/>
                <a:gd name="connsiteX4-459" fmla="*/ 352894 w 642257"/>
                <a:gd name="connsiteY4-460" fmla="*/ 72 h 1253055"/>
                <a:gd name="connsiteX5-461" fmla="*/ 436320 w 642257"/>
                <a:gd name="connsiteY5-462" fmla="*/ 514546 h 1253055"/>
                <a:gd name="connsiteX6-463" fmla="*/ 642257 w 642257"/>
                <a:gd name="connsiteY6-464" fmla="*/ 628182 h 1253055"/>
                <a:gd name="connsiteX7-465" fmla="*/ 441468 w 642257"/>
                <a:gd name="connsiteY7-466" fmla="*/ 789072 h 1253055"/>
                <a:gd name="connsiteX8-467" fmla="*/ 339441 w 642257"/>
                <a:gd name="connsiteY8-468" fmla="*/ 1253055 h 125305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642257" h="1253055">
                  <a:moveTo>
                    <a:pt x="339441" y="1253055"/>
                  </a:moveTo>
                  <a:cubicBezTo>
                    <a:pt x="300026" y="1037368"/>
                    <a:pt x="284082" y="882029"/>
                    <a:pt x="227508" y="772690"/>
                  </a:cubicBezTo>
                  <a:cubicBezTo>
                    <a:pt x="170935" y="663352"/>
                    <a:pt x="136499" y="666457"/>
                    <a:pt x="0" y="597024"/>
                  </a:cubicBezTo>
                  <a:cubicBezTo>
                    <a:pt x="134026" y="572509"/>
                    <a:pt x="198828" y="604389"/>
                    <a:pt x="257644" y="504897"/>
                  </a:cubicBezTo>
                  <a:cubicBezTo>
                    <a:pt x="316460" y="405405"/>
                    <a:pt x="325907" y="-6278"/>
                    <a:pt x="352894" y="72"/>
                  </a:cubicBezTo>
                  <a:cubicBezTo>
                    <a:pt x="378294" y="193747"/>
                    <a:pt x="388093" y="409861"/>
                    <a:pt x="436320" y="514546"/>
                  </a:cubicBezTo>
                  <a:cubicBezTo>
                    <a:pt x="484547" y="619231"/>
                    <a:pt x="572407" y="602782"/>
                    <a:pt x="642257" y="628182"/>
                  </a:cubicBezTo>
                  <a:cubicBezTo>
                    <a:pt x="556532" y="666282"/>
                    <a:pt x="491937" y="684927"/>
                    <a:pt x="441468" y="789072"/>
                  </a:cubicBezTo>
                  <a:cubicBezTo>
                    <a:pt x="390999" y="893217"/>
                    <a:pt x="349760" y="1080017"/>
                    <a:pt x="339441" y="1253055"/>
                  </a:cubicBezTo>
                  <a:close/>
                </a:path>
              </a:pathLst>
            </a:custGeom>
            <a:solidFill>
              <a:srgbClr val="282826"/>
            </a:solidFill>
            <a:ln w="25400" cap="rnd">
              <a:solidFill>
                <a:srgbClr val="2828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82826"/>
                </a:solidFill>
                <a:latin typeface="方正静蕾简体" panose="02000000000000000000" pitchFamily="2" charset="-122"/>
                <a:ea typeface="方正静蕾简体" panose="02000000000000000000" pitchFamily="2" charset="-122"/>
              </a:endParaRPr>
            </a:p>
          </p:txBody>
        </p:sp>
        <p:sp>
          <p:nvSpPr>
            <p:cNvPr id="151" name="文本框 150"/>
            <p:cNvSpPr txBox="1"/>
            <p:nvPr/>
          </p:nvSpPr>
          <p:spPr>
            <a:xfrm>
              <a:off x="6237772" y="1662385"/>
              <a:ext cx="4576532" cy="630942"/>
            </a:xfrm>
            <a:prstGeom prst="rect">
              <a:avLst/>
            </a:prstGeom>
            <a:noFill/>
          </p:spPr>
          <p:txBody>
            <a:bodyPr wrap="square" rtlCol="0">
              <a:spAutoFit/>
            </a:bodyPr>
            <a:lstStyle/>
            <a:p>
              <a:pPr>
                <a:lnSpc>
                  <a:spcPct val="125000"/>
                </a:lnSpc>
              </a:pPr>
              <a:r>
                <a:rPr lang="zh-CN" altLang="en-US" sz="1400" dirty="0">
                  <a:solidFill>
                    <a:srgbClr val="282826"/>
                  </a:solidFill>
                  <a:latin typeface="方正静蕾简体" panose="02000000000000000000" pitchFamily="2" charset="-122"/>
                  <a:ea typeface="方正静蕾简体" panose="02000000000000000000" pitchFamily="2" charset="-122"/>
                </a:rPr>
                <a:t>请在这里输入文字请在这里输入文字请在这里输入文字请在这里输入文字请在这里输入文字请在这里输入</a:t>
              </a:r>
              <a:r>
                <a:rPr lang="zh-CN" altLang="en-US" sz="1400" dirty="0" smtClean="0">
                  <a:solidFill>
                    <a:srgbClr val="282826"/>
                  </a:solidFill>
                  <a:latin typeface="方正静蕾简体" panose="02000000000000000000" pitchFamily="2" charset="-122"/>
                  <a:ea typeface="方正静蕾简体" panose="02000000000000000000" pitchFamily="2" charset="-122"/>
                </a:rPr>
                <a:t>文字</a:t>
              </a:r>
              <a:endParaRPr lang="en-US" altLang="zh-CN" sz="1400" dirty="0" smtClean="0">
                <a:solidFill>
                  <a:srgbClr val="282826"/>
                </a:solidFill>
                <a:latin typeface="方正静蕾简体" panose="02000000000000000000" pitchFamily="2" charset="-122"/>
                <a:ea typeface="方正静蕾简体" panose="02000000000000000000" pitchFamily="2" charset="-122"/>
              </a:endParaRPr>
            </a:p>
          </p:txBody>
        </p:sp>
        <p:sp>
          <p:nvSpPr>
            <p:cNvPr id="152" name="文本框 151"/>
            <p:cNvSpPr txBox="1"/>
            <p:nvPr/>
          </p:nvSpPr>
          <p:spPr>
            <a:xfrm>
              <a:off x="6686040" y="1232655"/>
              <a:ext cx="1117614" cy="461665"/>
            </a:xfrm>
            <a:prstGeom prst="rect">
              <a:avLst/>
            </a:prstGeom>
            <a:noFill/>
            <a:effectLst/>
          </p:spPr>
          <p:txBody>
            <a:bodyPr wrap="none" rtlCol="0">
              <a:spAutoFit/>
            </a:bodyPr>
            <a:lstStyle/>
            <a:p>
              <a:r>
                <a:rPr lang="zh-CN" altLang="en-US" sz="2400" dirty="0" smtClean="0">
                  <a:solidFill>
                    <a:srgbClr val="282826"/>
                  </a:solidFill>
                  <a:latin typeface="方正静蕾简体" panose="02000000000000000000" pitchFamily="2" charset="-122"/>
                  <a:ea typeface="方正静蕾简体" panose="02000000000000000000" pitchFamily="2" charset="-122"/>
                </a:rPr>
                <a:t>小标题</a:t>
              </a:r>
              <a:endParaRPr lang="zh-CN" altLang="en-US" sz="2400" dirty="0">
                <a:solidFill>
                  <a:srgbClr val="282826"/>
                </a:solidFill>
                <a:latin typeface="方正静蕾简体" panose="02000000000000000000" pitchFamily="2" charset="-122"/>
                <a:ea typeface="方正静蕾简体" panose="02000000000000000000" pitchFamily="2" charset="-122"/>
              </a:endParaRPr>
            </a:p>
          </p:txBody>
        </p:sp>
      </p:grpSp>
      <p:sp>
        <p:nvSpPr>
          <p:cNvPr id="153" name="文本框 152"/>
          <p:cNvSpPr txBox="1"/>
          <p:nvPr/>
        </p:nvSpPr>
        <p:spPr>
          <a:xfrm>
            <a:off x="1067839" y="216339"/>
            <a:ext cx="3467388" cy="584775"/>
          </a:xfrm>
          <a:prstGeom prst="rect">
            <a:avLst/>
          </a:prstGeom>
          <a:noFill/>
        </p:spPr>
        <p:txBody>
          <a:bodyPr wrap="square" rtlCol="0">
            <a:spAutoFit/>
          </a:bodyPr>
          <a:lstStyle/>
          <a:p>
            <a:pPr algn="dist"/>
            <a:r>
              <a:rPr lang="zh-CN" altLang="en-US" sz="3200" b="1" smtClean="0">
                <a:solidFill>
                  <a:schemeClr val="tx1">
                    <a:lumMod val="85000"/>
                    <a:lumOff val="15000"/>
                  </a:schemeClr>
                </a:solidFill>
                <a:latin typeface="方正静蕾简体" panose="02000000000000000000" pitchFamily="2" charset="-122"/>
                <a:ea typeface="方正静蕾简体" panose="02000000000000000000" pitchFamily="2" charset="-122"/>
              </a:rPr>
              <a:t>添加您的精彩标题</a:t>
            </a:r>
            <a:endParaRPr lang="zh-CN" altLang="en-US" sz="3200" b="1">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28A0092B-C50C-407E-A947-70E740481C1C}">
                <a14:useLocalDpi xmlns:a14="http://schemas.microsoft.com/office/drawing/2010/main" val="0"/>
              </a:ext>
            </a:extLst>
          </a:blip>
          <a:srcRect t="13104" r="1623" b="18167"/>
          <a:stretch>
            <a:fillRect/>
          </a:stretch>
        </p:blipFill>
        <p:spPr>
          <a:xfrm flipH="1">
            <a:off x="10293790" y="5591859"/>
            <a:ext cx="1543080" cy="1098850"/>
          </a:xfrm>
          <a:prstGeom prst="rect">
            <a:avLst/>
          </a:prstGeom>
        </p:spPr>
      </p:pic>
      <p:pic>
        <p:nvPicPr>
          <p:cNvPr id="24" name="图片 23"/>
          <p:cNvPicPr>
            <a:picLocks noChangeAspect="1"/>
          </p:cNvPicPr>
          <p:nvPr/>
        </p:nvPicPr>
        <p:blipFill>
          <a:blip r:embed="rId2"/>
          <a:stretch>
            <a:fillRect/>
          </a:stretch>
        </p:blipFill>
        <p:spPr>
          <a:xfrm>
            <a:off x="90535" y="91947"/>
            <a:ext cx="722220" cy="756007"/>
          </a:xfrm>
          <a:prstGeom prst="rect">
            <a:avLst/>
          </a:prstGeom>
        </p:spPr>
      </p:pic>
      <p:grpSp>
        <p:nvGrpSpPr>
          <p:cNvPr id="34" name="Group 52"/>
          <p:cNvGrpSpPr>
            <a:grpSpLocks noChangeAspect="1"/>
          </p:cNvGrpSpPr>
          <p:nvPr/>
        </p:nvGrpSpPr>
        <p:grpSpPr bwMode="auto">
          <a:xfrm>
            <a:off x="6324831" y="3966494"/>
            <a:ext cx="1398108" cy="2373799"/>
            <a:chOff x="2934" y="598"/>
            <a:chExt cx="1827" cy="3102"/>
          </a:xfrm>
          <a:solidFill>
            <a:schemeClr val="tx1">
              <a:lumMod val="75000"/>
              <a:lumOff val="25000"/>
            </a:schemeClr>
          </a:solidFill>
        </p:grpSpPr>
        <p:sp>
          <p:nvSpPr>
            <p:cNvPr id="35" name="Freeform 53"/>
            <p:cNvSpPr>
              <a:spLocks noEditPoints="1"/>
            </p:cNvSpPr>
            <p:nvPr/>
          </p:nvSpPr>
          <p:spPr bwMode="auto">
            <a:xfrm>
              <a:off x="2998" y="598"/>
              <a:ext cx="1763" cy="1824"/>
            </a:xfrm>
            <a:custGeom>
              <a:avLst/>
              <a:gdLst>
                <a:gd name="T0" fmla="*/ 721 w 743"/>
                <a:gd name="T1" fmla="*/ 319 h 770"/>
                <a:gd name="T2" fmla="*/ 675 w 743"/>
                <a:gd name="T3" fmla="*/ 201 h 770"/>
                <a:gd name="T4" fmla="*/ 422 w 743"/>
                <a:gd name="T5" fmla="*/ 20 h 770"/>
                <a:gd name="T6" fmla="*/ 147 w 743"/>
                <a:gd name="T7" fmla="*/ 110 h 770"/>
                <a:gd name="T8" fmla="*/ 115 w 743"/>
                <a:gd name="T9" fmla="*/ 154 h 770"/>
                <a:gd name="T10" fmla="*/ 47 w 743"/>
                <a:gd name="T11" fmla="*/ 253 h 770"/>
                <a:gd name="T12" fmla="*/ 58 w 743"/>
                <a:gd name="T13" fmla="*/ 566 h 770"/>
                <a:gd name="T14" fmla="*/ 158 w 743"/>
                <a:gd name="T15" fmla="*/ 685 h 770"/>
                <a:gd name="T16" fmla="*/ 312 w 743"/>
                <a:gd name="T17" fmla="*/ 738 h 770"/>
                <a:gd name="T18" fmla="*/ 316 w 743"/>
                <a:gd name="T19" fmla="*/ 738 h 770"/>
                <a:gd name="T20" fmla="*/ 709 w 743"/>
                <a:gd name="T21" fmla="*/ 550 h 770"/>
                <a:gd name="T22" fmla="*/ 728 w 743"/>
                <a:gd name="T23" fmla="*/ 483 h 770"/>
                <a:gd name="T24" fmla="*/ 721 w 743"/>
                <a:gd name="T25" fmla="*/ 319 h 770"/>
                <a:gd name="T26" fmla="*/ 464 w 743"/>
                <a:gd name="T27" fmla="*/ 704 h 770"/>
                <a:gd name="T28" fmla="*/ 132 w 743"/>
                <a:gd name="T29" fmla="*/ 602 h 770"/>
                <a:gd name="T30" fmla="*/ 78 w 743"/>
                <a:gd name="T31" fmla="*/ 279 h 770"/>
                <a:gd name="T32" fmla="*/ 91 w 743"/>
                <a:gd name="T33" fmla="*/ 241 h 770"/>
                <a:gd name="T34" fmla="*/ 222 w 743"/>
                <a:gd name="T35" fmla="*/ 93 h 770"/>
                <a:gd name="T36" fmla="*/ 365 w 743"/>
                <a:gd name="T37" fmla="*/ 51 h 770"/>
                <a:gd name="T38" fmla="*/ 548 w 743"/>
                <a:gd name="T39" fmla="*/ 116 h 770"/>
                <a:gd name="T40" fmla="*/ 712 w 743"/>
                <a:gd name="T41" fmla="*/ 354 h 770"/>
                <a:gd name="T42" fmla="*/ 713 w 743"/>
                <a:gd name="T43" fmla="*/ 466 h 770"/>
                <a:gd name="T44" fmla="*/ 464 w 743"/>
                <a:gd name="T45" fmla="*/ 704 h 770"/>
                <a:gd name="T46" fmla="*/ 612 w 743"/>
                <a:gd name="T47" fmla="*/ 145 h 770"/>
                <a:gd name="T48" fmla="*/ 622 w 743"/>
                <a:gd name="T49" fmla="*/ 156 h 770"/>
                <a:gd name="T50" fmla="*/ 313 w 743"/>
                <a:gd name="T51" fmla="*/ 39 h 770"/>
                <a:gd name="T52" fmla="*/ 195 w 743"/>
                <a:gd name="T53" fmla="*/ 88 h 770"/>
                <a:gd name="T54" fmla="*/ 290 w 743"/>
                <a:gd name="T55" fmla="*/ 39 h 770"/>
                <a:gd name="T56" fmla="*/ 612 w 743"/>
                <a:gd name="T57" fmla="*/ 145 h 770"/>
                <a:gd name="T58" fmla="*/ 38 w 743"/>
                <a:gd name="T59" fmla="*/ 443 h 770"/>
                <a:gd name="T60" fmla="*/ 58 w 743"/>
                <a:gd name="T61" fmla="*/ 270 h 770"/>
                <a:gd name="T62" fmla="*/ 71 w 743"/>
                <a:gd name="T63" fmla="*/ 244 h 770"/>
                <a:gd name="T64" fmla="*/ 41 w 743"/>
                <a:gd name="T65" fmla="*/ 402 h 770"/>
                <a:gd name="T66" fmla="*/ 97 w 743"/>
                <a:gd name="T67" fmla="*/ 583 h 770"/>
                <a:gd name="T68" fmla="*/ 146 w 743"/>
                <a:gd name="T69" fmla="*/ 647 h 770"/>
                <a:gd name="T70" fmla="*/ 179 w 743"/>
                <a:gd name="T71" fmla="*/ 676 h 770"/>
                <a:gd name="T72" fmla="*/ 38 w 743"/>
                <a:gd name="T73" fmla="*/ 443 h 770"/>
                <a:gd name="T74" fmla="*/ 627 w 743"/>
                <a:gd name="T75" fmla="*/ 645 h 770"/>
                <a:gd name="T76" fmla="*/ 623 w 743"/>
                <a:gd name="T77" fmla="*/ 641 h 770"/>
                <a:gd name="T78" fmla="*/ 671 w 743"/>
                <a:gd name="T79" fmla="*/ 592 h 770"/>
                <a:gd name="T80" fmla="*/ 627 w 743"/>
                <a:gd name="T81" fmla="*/ 645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43" h="770">
                  <a:moveTo>
                    <a:pt x="721" y="319"/>
                  </a:moveTo>
                  <a:cubicBezTo>
                    <a:pt x="712" y="277"/>
                    <a:pt x="696" y="236"/>
                    <a:pt x="675" y="201"/>
                  </a:cubicBezTo>
                  <a:cubicBezTo>
                    <a:pt x="621" y="110"/>
                    <a:pt x="526" y="40"/>
                    <a:pt x="422" y="20"/>
                  </a:cubicBezTo>
                  <a:cubicBezTo>
                    <a:pt x="319" y="0"/>
                    <a:pt x="217" y="30"/>
                    <a:pt x="147" y="110"/>
                  </a:cubicBezTo>
                  <a:cubicBezTo>
                    <a:pt x="136" y="124"/>
                    <a:pt x="125" y="139"/>
                    <a:pt x="115" y="154"/>
                  </a:cubicBezTo>
                  <a:cubicBezTo>
                    <a:pt x="87" y="184"/>
                    <a:pt x="63" y="218"/>
                    <a:pt x="47" y="253"/>
                  </a:cubicBezTo>
                  <a:cubicBezTo>
                    <a:pt x="0" y="351"/>
                    <a:pt x="11" y="469"/>
                    <a:pt x="58" y="566"/>
                  </a:cubicBezTo>
                  <a:cubicBezTo>
                    <a:pt x="81" y="613"/>
                    <a:pt x="115" y="655"/>
                    <a:pt x="158" y="685"/>
                  </a:cubicBezTo>
                  <a:cubicBezTo>
                    <a:pt x="202" y="717"/>
                    <a:pt x="258" y="731"/>
                    <a:pt x="312" y="738"/>
                  </a:cubicBezTo>
                  <a:cubicBezTo>
                    <a:pt x="313" y="738"/>
                    <a:pt x="315" y="738"/>
                    <a:pt x="316" y="738"/>
                  </a:cubicBezTo>
                  <a:cubicBezTo>
                    <a:pt x="471" y="770"/>
                    <a:pt x="647" y="704"/>
                    <a:pt x="709" y="550"/>
                  </a:cubicBezTo>
                  <a:cubicBezTo>
                    <a:pt x="718" y="528"/>
                    <a:pt x="724" y="506"/>
                    <a:pt x="728" y="483"/>
                  </a:cubicBezTo>
                  <a:cubicBezTo>
                    <a:pt x="743" y="428"/>
                    <a:pt x="738" y="372"/>
                    <a:pt x="721" y="319"/>
                  </a:cubicBezTo>
                  <a:close/>
                  <a:moveTo>
                    <a:pt x="464" y="704"/>
                  </a:moveTo>
                  <a:cubicBezTo>
                    <a:pt x="342" y="739"/>
                    <a:pt x="216" y="697"/>
                    <a:pt x="132" y="602"/>
                  </a:cubicBezTo>
                  <a:cubicBezTo>
                    <a:pt x="51" y="511"/>
                    <a:pt x="45" y="392"/>
                    <a:pt x="78" y="279"/>
                  </a:cubicBezTo>
                  <a:cubicBezTo>
                    <a:pt x="82" y="266"/>
                    <a:pt x="86" y="254"/>
                    <a:pt x="91" y="241"/>
                  </a:cubicBezTo>
                  <a:cubicBezTo>
                    <a:pt x="121" y="182"/>
                    <a:pt x="170" y="134"/>
                    <a:pt x="222" y="93"/>
                  </a:cubicBezTo>
                  <a:cubicBezTo>
                    <a:pt x="266" y="68"/>
                    <a:pt x="314" y="53"/>
                    <a:pt x="365" y="51"/>
                  </a:cubicBezTo>
                  <a:cubicBezTo>
                    <a:pt x="432" y="49"/>
                    <a:pt x="494" y="78"/>
                    <a:pt x="548" y="116"/>
                  </a:cubicBezTo>
                  <a:cubicBezTo>
                    <a:pt x="627" y="172"/>
                    <a:pt x="692" y="258"/>
                    <a:pt x="712" y="354"/>
                  </a:cubicBezTo>
                  <a:cubicBezTo>
                    <a:pt x="717" y="391"/>
                    <a:pt x="718" y="429"/>
                    <a:pt x="713" y="466"/>
                  </a:cubicBezTo>
                  <a:cubicBezTo>
                    <a:pt x="691" y="587"/>
                    <a:pt x="575" y="671"/>
                    <a:pt x="464" y="704"/>
                  </a:cubicBezTo>
                  <a:close/>
                  <a:moveTo>
                    <a:pt x="612" y="145"/>
                  </a:moveTo>
                  <a:cubicBezTo>
                    <a:pt x="615" y="149"/>
                    <a:pt x="619" y="152"/>
                    <a:pt x="622" y="156"/>
                  </a:cubicBezTo>
                  <a:cubicBezTo>
                    <a:pt x="542" y="72"/>
                    <a:pt x="430" y="17"/>
                    <a:pt x="313" y="39"/>
                  </a:cubicBezTo>
                  <a:cubicBezTo>
                    <a:pt x="272" y="47"/>
                    <a:pt x="232" y="64"/>
                    <a:pt x="195" y="88"/>
                  </a:cubicBezTo>
                  <a:cubicBezTo>
                    <a:pt x="222" y="65"/>
                    <a:pt x="254" y="48"/>
                    <a:pt x="290" y="39"/>
                  </a:cubicBezTo>
                  <a:cubicBezTo>
                    <a:pt x="407" y="8"/>
                    <a:pt x="530" y="61"/>
                    <a:pt x="612" y="145"/>
                  </a:cubicBezTo>
                  <a:close/>
                  <a:moveTo>
                    <a:pt x="38" y="443"/>
                  </a:moveTo>
                  <a:cubicBezTo>
                    <a:pt x="29" y="385"/>
                    <a:pt x="36" y="325"/>
                    <a:pt x="58" y="270"/>
                  </a:cubicBezTo>
                  <a:cubicBezTo>
                    <a:pt x="62" y="261"/>
                    <a:pt x="66" y="253"/>
                    <a:pt x="71" y="244"/>
                  </a:cubicBezTo>
                  <a:cubicBezTo>
                    <a:pt x="52" y="295"/>
                    <a:pt x="42" y="350"/>
                    <a:pt x="41" y="402"/>
                  </a:cubicBezTo>
                  <a:cubicBezTo>
                    <a:pt x="40" y="468"/>
                    <a:pt x="61" y="531"/>
                    <a:pt x="97" y="583"/>
                  </a:cubicBezTo>
                  <a:cubicBezTo>
                    <a:pt x="111" y="606"/>
                    <a:pt x="127" y="628"/>
                    <a:pt x="146" y="647"/>
                  </a:cubicBezTo>
                  <a:cubicBezTo>
                    <a:pt x="156" y="658"/>
                    <a:pt x="167" y="667"/>
                    <a:pt x="179" y="676"/>
                  </a:cubicBezTo>
                  <a:cubicBezTo>
                    <a:pt x="100" y="627"/>
                    <a:pt x="52" y="538"/>
                    <a:pt x="38" y="443"/>
                  </a:cubicBezTo>
                  <a:close/>
                  <a:moveTo>
                    <a:pt x="627" y="645"/>
                  </a:moveTo>
                  <a:cubicBezTo>
                    <a:pt x="626" y="643"/>
                    <a:pt x="625" y="641"/>
                    <a:pt x="623" y="641"/>
                  </a:cubicBezTo>
                  <a:cubicBezTo>
                    <a:pt x="641" y="626"/>
                    <a:pt x="657" y="610"/>
                    <a:pt x="671" y="592"/>
                  </a:cubicBezTo>
                  <a:cubicBezTo>
                    <a:pt x="659" y="612"/>
                    <a:pt x="644" y="629"/>
                    <a:pt x="627" y="6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54"/>
            <p:cNvSpPr>
              <a:spLocks noEditPoints="1"/>
            </p:cNvSpPr>
            <p:nvPr/>
          </p:nvSpPr>
          <p:spPr bwMode="auto">
            <a:xfrm>
              <a:off x="2934" y="660"/>
              <a:ext cx="524" cy="312"/>
            </a:xfrm>
            <a:custGeom>
              <a:avLst/>
              <a:gdLst>
                <a:gd name="T0" fmla="*/ 208 w 221"/>
                <a:gd name="T1" fmla="*/ 28 h 132"/>
                <a:gd name="T2" fmla="*/ 215 w 221"/>
                <a:gd name="T3" fmla="*/ 18 h 132"/>
                <a:gd name="T4" fmla="*/ 202 w 221"/>
                <a:gd name="T5" fmla="*/ 9 h 132"/>
                <a:gd name="T6" fmla="*/ 167 w 221"/>
                <a:gd name="T7" fmla="*/ 64 h 132"/>
                <a:gd name="T8" fmla="*/ 161 w 221"/>
                <a:gd name="T9" fmla="*/ 76 h 132"/>
                <a:gd name="T10" fmla="*/ 160 w 221"/>
                <a:gd name="T11" fmla="*/ 30 h 132"/>
                <a:gd name="T12" fmla="*/ 145 w 221"/>
                <a:gd name="T13" fmla="*/ 29 h 132"/>
                <a:gd name="T14" fmla="*/ 143 w 221"/>
                <a:gd name="T15" fmla="*/ 54 h 132"/>
                <a:gd name="T16" fmla="*/ 138 w 221"/>
                <a:gd name="T17" fmla="*/ 30 h 132"/>
                <a:gd name="T18" fmla="*/ 138 w 221"/>
                <a:gd name="T19" fmla="*/ 10 h 132"/>
                <a:gd name="T20" fmla="*/ 122 w 221"/>
                <a:gd name="T21" fmla="*/ 11 h 132"/>
                <a:gd name="T22" fmla="*/ 122 w 221"/>
                <a:gd name="T23" fmla="*/ 33 h 132"/>
                <a:gd name="T24" fmla="*/ 128 w 221"/>
                <a:gd name="T25" fmla="*/ 82 h 132"/>
                <a:gd name="T26" fmla="*/ 90 w 221"/>
                <a:gd name="T27" fmla="*/ 75 h 132"/>
                <a:gd name="T28" fmla="*/ 81 w 221"/>
                <a:gd name="T29" fmla="*/ 88 h 132"/>
                <a:gd name="T30" fmla="*/ 9 w 221"/>
                <a:gd name="T31" fmla="*/ 101 h 132"/>
                <a:gd name="T32" fmla="*/ 10 w 221"/>
                <a:gd name="T33" fmla="*/ 117 h 132"/>
                <a:gd name="T34" fmla="*/ 151 w 221"/>
                <a:gd name="T35" fmla="*/ 130 h 132"/>
                <a:gd name="T36" fmla="*/ 156 w 221"/>
                <a:gd name="T37" fmla="*/ 117 h 132"/>
                <a:gd name="T38" fmla="*/ 163 w 221"/>
                <a:gd name="T39" fmla="*/ 112 h 132"/>
                <a:gd name="T40" fmla="*/ 168 w 221"/>
                <a:gd name="T41" fmla="*/ 113 h 132"/>
                <a:gd name="T42" fmla="*/ 175 w 221"/>
                <a:gd name="T43" fmla="*/ 98 h 132"/>
                <a:gd name="T44" fmla="*/ 174 w 221"/>
                <a:gd name="T45" fmla="*/ 98 h 132"/>
                <a:gd name="T46" fmla="*/ 213 w 221"/>
                <a:gd name="T47" fmla="*/ 40 h 132"/>
                <a:gd name="T48" fmla="*/ 208 w 221"/>
                <a:gd name="T49" fmla="*/ 28 h 132"/>
                <a:gd name="T50" fmla="*/ 56 w 221"/>
                <a:gd name="T51" fmla="*/ 107 h 132"/>
                <a:gd name="T52" fmla="*/ 146 w 221"/>
                <a:gd name="T53" fmla="*/ 107 h 132"/>
                <a:gd name="T54" fmla="*/ 148 w 221"/>
                <a:gd name="T55" fmla="*/ 113 h 132"/>
                <a:gd name="T56" fmla="*/ 150 w 221"/>
                <a:gd name="T57" fmla="*/ 115 h 132"/>
                <a:gd name="T58" fmla="*/ 56 w 221"/>
                <a:gd name="T59" fmla="*/ 10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1" h="132">
                  <a:moveTo>
                    <a:pt x="208" y="28"/>
                  </a:moveTo>
                  <a:cubicBezTo>
                    <a:pt x="210" y="25"/>
                    <a:pt x="213" y="21"/>
                    <a:pt x="215" y="18"/>
                  </a:cubicBezTo>
                  <a:cubicBezTo>
                    <a:pt x="221" y="10"/>
                    <a:pt x="209" y="2"/>
                    <a:pt x="202" y="9"/>
                  </a:cubicBezTo>
                  <a:cubicBezTo>
                    <a:pt x="188" y="26"/>
                    <a:pt x="177" y="44"/>
                    <a:pt x="167" y="64"/>
                  </a:cubicBezTo>
                  <a:cubicBezTo>
                    <a:pt x="165" y="68"/>
                    <a:pt x="163" y="72"/>
                    <a:pt x="161" y="76"/>
                  </a:cubicBezTo>
                  <a:cubicBezTo>
                    <a:pt x="160" y="61"/>
                    <a:pt x="159" y="45"/>
                    <a:pt x="160" y="30"/>
                  </a:cubicBezTo>
                  <a:cubicBezTo>
                    <a:pt x="160" y="20"/>
                    <a:pt x="145" y="19"/>
                    <a:pt x="145" y="29"/>
                  </a:cubicBezTo>
                  <a:cubicBezTo>
                    <a:pt x="144" y="37"/>
                    <a:pt x="143" y="46"/>
                    <a:pt x="143" y="54"/>
                  </a:cubicBezTo>
                  <a:cubicBezTo>
                    <a:pt x="141" y="46"/>
                    <a:pt x="139" y="38"/>
                    <a:pt x="138" y="30"/>
                  </a:cubicBezTo>
                  <a:cubicBezTo>
                    <a:pt x="138" y="21"/>
                    <a:pt x="138" y="14"/>
                    <a:pt x="138" y="10"/>
                  </a:cubicBezTo>
                  <a:cubicBezTo>
                    <a:pt x="137" y="0"/>
                    <a:pt x="122" y="2"/>
                    <a:pt x="122" y="11"/>
                  </a:cubicBezTo>
                  <a:cubicBezTo>
                    <a:pt x="121" y="18"/>
                    <a:pt x="122" y="26"/>
                    <a:pt x="122" y="33"/>
                  </a:cubicBezTo>
                  <a:cubicBezTo>
                    <a:pt x="123" y="48"/>
                    <a:pt x="123" y="67"/>
                    <a:pt x="128" y="82"/>
                  </a:cubicBezTo>
                  <a:cubicBezTo>
                    <a:pt x="115" y="80"/>
                    <a:pt x="102" y="78"/>
                    <a:pt x="90" y="75"/>
                  </a:cubicBezTo>
                  <a:cubicBezTo>
                    <a:pt x="81" y="72"/>
                    <a:pt x="77" y="82"/>
                    <a:pt x="81" y="88"/>
                  </a:cubicBezTo>
                  <a:cubicBezTo>
                    <a:pt x="57" y="89"/>
                    <a:pt x="32" y="94"/>
                    <a:pt x="9" y="101"/>
                  </a:cubicBezTo>
                  <a:cubicBezTo>
                    <a:pt x="0" y="104"/>
                    <a:pt x="0" y="116"/>
                    <a:pt x="10" y="117"/>
                  </a:cubicBezTo>
                  <a:cubicBezTo>
                    <a:pt x="56" y="125"/>
                    <a:pt x="104" y="132"/>
                    <a:pt x="151" y="130"/>
                  </a:cubicBezTo>
                  <a:cubicBezTo>
                    <a:pt x="158" y="130"/>
                    <a:pt x="160" y="121"/>
                    <a:pt x="156" y="117"/>
                  </a:cubicBezTo>
                  <a:cubicBezTo>
                    <a:pt x="159" y="117"/>
                    <a:pt x="162" y="115"/>
                    <a:pt x="163" y="112"/>
                  </a:cubicBezTo>
                  <a:cubicBezTo>
                    <a:pt x="165" y="112"/>
                    <a:pt x="166" y="113"/>
                    <a:pt x="168" y="113"/>
                  </a:cubicBezTo>
                  <a:cubicBezTo>
                    <a:pt x="177" y="116"/>
                    <a:pt x="183" y="103"/>
                    <a:pt x="175" y="98"/>
                  </a:cubicBezTo>
                  <a:cubicBezTo>
                    <a:pt x="175" y="98"/>
                    <a:pt x="174" y="98"/>
                    <a:pt x="174" y="98"/>
                  </a:cubicBezTo>
                  <a:cubicBezTo>
                    <a:pt x="185" y="77"/>
                    <a:pt x="198" y="59"/>
                    <a:pt x="213" y="40"/>
                  </a:cubicBezTo>
                  <a:cubicBezTo>
                    <a:pt x="217" y="35"/>
                    <a:pt x="213" y="29"/>
                    <a:pt x="208" y="28"/>
                  </a:cubicBezTo>
                  <a:close/>
                  <a:moveTo>
                    <a:pt x="56" y="107"/>
                  </a:moveTo>
                  <a:cubicBezTo>
                    <a:pt x="86" y="102"/>
                    <a:pt x="116" y="102"/>
                    <a:pt x="146" y="107"/>
                  </a:cubicBezTo>
                  <a:cubicBezTo>
                    <a:pt x="146" y="109"/>
                    <a:pt x="147" y="111"/>
                    <a:pt x="148" y="113"/>
                  </a:cubicBezTo>
                  <a:cubicBezTo>
                    <a:pt x="148" y="114"/>
                    <a:pt x="149" y="115"/>
                    <a:pt x="150" y="115"/>
                  </a:cubicBezTo>
                  <a:cubicBezTo>
                    <a:pt x="118" y="113"/>
                    <a:pt x="87" y="111"/>
                    <a:pt x="56"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55"/>
            <p:cNvSpPr/>
            <p:nvPr/>
          </p:nvSpPr>
          <p:spPr bwMode="auto">
            <a:xfrm>
              <a:off x="3660" y="1171"/>
              <a:ext cx="76" cy="308"/>
            </a:xfrm>
            <a:custGeom>
              <a:avLst/>
              <a:gdLst>
                <a:gd name="T0" fmla="*/ 28 w 32"/>
                <a:gd name="T1" fmla="*/ 81 h 130"/>
                <a:gd name="T2" fmla="*/ 25 w 32"/>
                <a:gd name="T3" fmla="*/ 10 h 130"/>
                <a:gd name="T4" fmla="*/ 12 w 32"/>
                <a:gd name="T5" fmla="*/ 9 h 130"/>
                <a:gd name="T6" fmla="*/ 9 w 32"/>
                <a:gd name="T7" fmla="*/ 25 h 130"/>
                <a:gd name="T8" fmla="*/ 2 w 32"/>
                <a:gd name="T9" fmla="*/ 49 h 130"/>
                <a:gd name="T10" fmla="*/ 5 w 32"/>
                <a:gd name="T11" fmla="*/ 117 h 130"/>
                <a:gd name="T12" fmla="*/ 16 w 32"/>
                <a:gd name="T13" fmla="*/ 123 h 130"/>
                <a:gd name="T14" fmla="*/ 17 w 32"/>
                <a:gd name="T15" fmla="*/ 125 h 130"/>
                <a:gd name="T16" fmla="*/ 17 w 32"/>
                <a:gd name="T17" fmla="*/ 125 h 130"/>
                <a:gd name="T18" fmla="*/ 27 w 32"/>
                <a:gd name="T19" fmla="*/ 125 h 130"/>
                <a:gd name="T20" fmla="*/ 28 w 32"/>
                <a:gd name="T21" fmla="*/ 81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130">
                  <a:moveTo>
                    <a:pt x="28" y="81"/>
                  </a:moveTo>
                  <a:cubicBezTo>
                    <a:pt x="27" y="57"/>
                    <a:pt x="26" y="33"/>
                    <a:pt x="25" y="10"/>
                  </a:cubicBezTo>
                  <a:cubicBezTo>
                    <a:pt x="25" y="1"/>
                    <a:pt x="13" y="0"/>
                    <a:pt x="12" y="9"/>
                  </a:cubicBezTo>
                  <a:cubicBezTo>
                    <a:pt x="11" y="14"/>
                    <a:pt x="10" y="20"/>
                    <a:pt x="9" y="25"/>
                  </a:cubicBezTo>
                  <a:cubicBezTo>
                    <a:pt x="5" y="31"/>
                    <a:pt x="3" y="45"/>
                    <a:pt x="2" y="49"/>
                  </a:cubicBezTo>
                  <a:cubicBezTo>
                    <a:pt x="0" y="71"/>
                    <a:pt x="1" y="96"/>
                    <a:pt x="5" y="117"/>
                  </a:cubicBezTo>
                  <a:cubicBezTo>
                    <a:pt x="7" y="123"/>
                    <a:pt x="11" y="124"/>
                    <a:pt x="16" y="123"/>
                  </a:cubicBezTo>
                  <a:cubicBezTo>
                    <a:pt x="16" y="124"/>
                    <a:pt x="16" y="125"/>
                    <a:pt x="17" y="125"/>
                  </a:cubicBezTo>
                  <a:cubicBezTo>
                    <a:pt x="17" y="125"/>
                    <a:pt x="17" y="125"/>
                    <a:pt x="17" y="125"/>
                  </a:cubicBezTo>
                  <a:cubicBezTo>
                    <a:pt x="19" y="128"/>
                    <a:pt x="24" y="130"/>
                    <a:pt x="27" y="125"/>
                  </a:cubicBezTo>
                  <a:cubicBezTo>
                    <a:pt x="32" y="115"/>
                    <a:pt x="29" y="95"/>
                    <a:pt x="28"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56"/>
            <p:cNvSpPr>
              <a:spLocks noEditPoints="1"/>
            </p:cNvSpPr>
            <p:nvPr/>
          </p:nvSpPr>
          <p:spPr bwMode="auto">
            <a:xfrm>
              <a:off x="3956" y="1157"/>
              <a:ext cx="105" cy="306"/>
            </a:xfrm>
            <a:custGeom>
              <a:avLst/>
              <a:gdLst>
                <a:gd name="T0" fmla="*/ 30 w 44"/>
                <a:gd name="T1" fmla="*/ 7 h 129"/>
                <a:gd name="T2" fmla="*/ 17 w 44"/>
                <a:gd name="T3" fmla="*/ 9 h 129"/>
                <a:gd name="T4" fmla="*/ 16 w 44"/>
                <a:gd name="T5" fmla="*/ 20 h 129"/>
                <a:gd name="T6" fmla="*/ 15 w 44"/>
                <a:gd name="T7" fmla="*/ 12 h 129"/>
                <a:gd name="T8" fmla="*/ 9 w 44"/>
                <a:gd name="T9" fmla="*/ 12 h 129"/>
                <a:gd name="T10" fmla="*/ 11 w 44"/>
                <a:gd name="T11" fmla="*/ 114 h 129"/>
                <a:gd name="T12" fmla="*/ 11 w 44"/>
                <a:gd name="T13" fmla="*/ 115 h 129"/>
                <a:gd name="T14" fmla="*/ 11 w 44"/>
                <a:gd name="T15" fmla="*/ 115 h 129"/>
                <a:gd name="T16" fmla="*/ 11 w 44"/>
                <a:gd name="T17" fmla="*/ 117 h 129"/>
                <a:gd name="T18" fmla="*/ 24 w 44"/>
                <a:gd name="T19" fmla="*/ 119 h 129"/>
                <a:gd name="T20" fmla="*/ 39 w 44"/>
                <a:gd name="T21" fmla="*/ 119 h 129"/>
                <a:gd name="T22" fmla="*/ 30 w 44"/>
                <a:gd name="T23" fmla="*/ 7 h 129"/>
                <a:gd name="T24" fmla="*/ 23 w 44"/>
                <a:gd name="T25" fmla="*/ 42 h 129"/>
                <a:gd name="T26" fmla="*/ 24 w 44"/>
                <a:gd name="T27" fmla="*/ 103 h 129"/>
                <a:gd name="T28" fmla="*/ 23 w 44"/>
                <a:gd name="T29" fmla="*/ 42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129">
                  <a:moveTo>
                    <a:pt x="30" y="7"/>
                  </a:moveTo>
                  <a:cubicBezTo>
                    <a:pt x="27" y="0"/>
                    <a:pt x="17" y="3"/>
                    <a:pt x="17" y="9"/>
                  </a:cubicBezTo>
                  <a:cubicBezTo>
                    <a:pt x="17" y="13"/>
                    <a:pt x="16" y="16"/>
                    <a:pt x="16" y="20"/>
                  </a:cubicBezTo>
                  <a:cubicBezTo>
                    <a:pt x="15" y="17"/>
                    <a:pt x="15" y="15"/>
                    <a:pt x="15" y="12"/>
                  </a:cubicBezTo>
                  <a:cubicBezTo>
                    <a:pt x="14" y="9"/>
                    <a:pt x="10" y="9"/>
                    <a:pt x="9" y="12"/>
                  </a:cubicBezTo>
                  <a:cubicBezTo>
                    <a:pt x="0" y="43"/>
                    <a:pt x="0" y="82"/>
                    <a:pt x="11" y="114"/>
                  </a:cubicBezTo>
                  <a:cubicBezTo>
                    <a:pt x="11" y="114"/>
                    <a:pt x="11" y="114"/>
                    <a:pt x="11" y="115"/>
                  </a:cubicBezTo>
                  <a:cubicBezTo>
                    <a:pt x="11" y="115"/>
                    <a:pt x="11" y="115"/>
                    <a:pt x="11" y="115"/>
                  </a:cubicBezTo>
                  <a:cubicBezTo>
                    <a:pt x="11" y="115"/>
                    <a:pt x="11" y="116"/>
                    <a:pt x="11" y="117"/>
                  </a:cubicBezTo>
                  <a:cubicBezTo>
                    <a:pt x="13" y="122"/>
                    <a:pt x="20" y="122"/>
                    <a:pt x="24" y="119"/>
                  </a:cubicBezTo>
                  <a:cubicBezTo>
                    <a:pt x="24" y="128"/>
                    <a:pt x="39" y="129"/>
                    <a:pt x="39" y="119"/>
                  </a:cubicBezTo>
                  <a:cubicBezTo>
                    <a:pt x="42" y="83"/>
                    <a:pt x="44" y="42"/>
                    <a:pt x="30" y="7"/>
                  </a:cubicBezTo>
                  <a:close/>
                  <a:moveTo>
                    <a:pt x="23" y="42"/>
                  </a:moveTo>
                  <a:cubicBezTo>
                    <a:pt x="25" y="62"/>
                    <a:pt x="25" y="83"/>
                    <a:pt x="24" y="103"/>
                  </a:cubicBezTo>
                  <a:cubicBezTo>
                    <a:pt x="20" y="84"/>
                    <a:pt x="20" y="63"/>
                    <a:pt x="2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57"/>
            <p:cNvSpPr/>
            <p:nvPr/>
          </p:nvSpPr>
          <p:spPr bwMode="auto">
            <a:xfrm>
              <a:off x="3415" y="2306"/>
              <a:ext cx="370" cy="1264"/>
            </a:xfrm>
            <a:custGeom>
              <a:avLst/>
              <a:gdLst>
                <a:gd name="T0" fmla="*/ 141 w 156"/>
                <a:gd name="T1" fmla="*/ 7 h 534"/>
                <a:gd name="T2" fmla="*/ 77 w 156"/>
                <a:gd name="T3" fmla="*/ 160 h 534"/>
                <a:gd name="T4" fmla="*/ 46 w 156"/>
                <a:gd name="T5" fmla="*/ 263 h 534"/>
                <a:gd name="T6" fmla="*/ 47 w 156"/>
                <a:gd name="T7" fmla="*/ 254 h 534"/>
                <a:gd name="T8" fmla="*/ 130 w 156"/>
                <a:gd name="T9" fmla="*/ 9 h 534"/>
                <a:gd name="T10" fmla="*/ 126 w 156"/>
                <a:gd name="T11" fmla="*/ 5 h 534"/>
                <a:gd name="T12" fmla="*/ 36 w 156"/>
                <a:gd name="T13" fmla="*/ 243 h 534"/>
                <a:gd name="T14" fmla="*/ 16 w 156"/>
                <a:gd name="T15" fmla="*/ 372 h 534"/>
                <a:gd name="T16" fmla="*/ 1 w 156"/>
                <a:gd name="T17" fmla="*/ 505 h 534"/>
                <a:gd name="T18" fmla="*/ 16 w 156"/>
                <a:gd name="T19" fmla="*/ 507 h 534"/>
                <a:gd name="T20" fmla="*/ 38 w 156"/>
                <a:gd name="T21" fmla="*/ 366 h 534"/>
                <a:gd name="T22" fmla="*/ 37 w 156"/>
                <a:gd name="T23" fmla="*/ 371 h 534"/>
                <a:gd name="T24" fmla="*/ 16 w 156"/>
                <a:gd name="T25" fmla="*/ 520 h 534"/>
                <a:gd name="T26" fmla="*/ 32 w 156"/>
                <a:gd name="T27" fmla="*/ 524 h 534"/>
                <a:gd name="T28" fmla="*/ 51 w 156"/>
                <a:gd name="T29" fmla="*/ 385 h 534"/>
                <a:gd name="T30" fmla="*/ 77 w 156"/>
                <a:gd name="T31" fmla="*/ 241 h 534"/>
                <a:gd name="T32" fmla="*/ 92 w 156"/>
                <a:gd name="T33" fmla="*/ 161 h 534"/>
                <a:gd name="T34" fmla="*/ 153 w 156"/>
                <a:gd name="T35" fmla="*/ 16 h 534"/>
                <a:gd name="T36" fmla="*/ 141 w 156"/>
                <a:gd name="T37" fmla="*/ 7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6" h="534">
                  <a:moveTo>
                    <a:pt x="141" y="7"/>
                  </a:moveTo>
                  <a:cubicBezTo>
                    <a:pt x="104" y="49"/>
                    <a:pt x="88" y="105"/>
                    <a:pt x="77" y="160"/>
                  </a:cubicBezTo>
                  <a:cubicBezTo>
                    <a:pt x="65" y="194"/>
                    <a:pt x="55" y="228"/>
                    <a:pt x="46" y="263"/>
                  </a:cubicBezTo>
                  <a:cubicBezTo>
                    <a:pt x="46" y="260"/>
                    <a:pt x="47" y="257"/>
                    <a:pt x="47" y="254"/>
                  </a:cubicBezTo>
                  <a:cubicBezTo>
                    <a:pt x="63" y="168"/>
                    <a:pt x="88" y="86"/>
                    <a:pt x="130" y="9"/>
                  </a:cubicBezTo>
                  <a:cubicBezTo>
                    <a:pt x="131" y="6"/>
                    <a:pt x="128" y="3"/>
                    <a:pt x="126" y="5"/>
                  </a:cubicBezTo>
                  <a:cubicBezTo>
                    <a:pt x="73" y="72"/>
                    <a:pt x="52" y="161"/>
                    <a:pt x="36" y="243"/>
                  </a:cubicBezTo>
                  <a:cubicBezTo>
                    <a:pt x="28" y="286"/>
                    <a:pt x="22" y="329"/>
                    <a:pt x="16" y="372"/>
                  </a:cubicBezTo>
                  <a:cubicBezTo>
                    <a:pt x="10" y="415"/>
                    <a:pt x="0" y="462"/>
                    <a:pt x="1" y="505"/>
                  </a:cubicBezTo>
                  <a:cubicBezTo>
                    <a:pt x="1" y="514"/>
                    <a:pt x="15" y="516"/>
                    <a:pt x="16" y="507"/>
                  </a:cubicBezTo>
                  <a:cubicBezTo>
                    <a:pt x="22" y="460"/>
                    <a:pt x="29" y="413"/>
                    <a:pt x="38" y="366"/>
                  </a:cubicBezTo>
                  <a:cubicBezTo>
                    <a:pt x="38" y="368"/>
                    <a:pt x="38" y="370"/>
                    <a:pt x="37" y="371"/>
                  </a:cubicBezTo>
                  <a:cubicBezTo>
                    <a:pt x="30" y="421"/>
                    <a:pt x="28" y="471"/>
                    <a:pt x="16" y="520"/>
                  </a:cubicBezTo>
                  <a:cubicBezTo>
                    <a:pt x="14" y="530"/>
                    <a:pt x="29" y="534"/>
                    <a:pt x="32" y="524"/>
                  </a:cubicBezTo>
                  <a:cubicBezTo>
                    <a:pt x="42" y="478"/>
                    <a:pt x="44" y="431"/>
                    <a:pt x="51" y="385"/>
                  </a:cubicBezTo>
                  <a:cubicBezTo>
                    <a:pt x="58" y="337"/>
                    <a:pt x="67" y="289"/>
                    <a:pt x="77" y="241"/>
                  </a:cubicBezTo>
                  <a:cubicBezTo>
                    <a:pt x="82" y="215"/>
                    <a:pt x="87" y="188"/>
                    <a:pt x="92" y="161"/>
                  </a:cubicBezTo>
                  <a:cubicBezTo>
                    <a:pt x="109" y="111"/>
                    <a:pt x="129" y="63"/>
                    <a:pt x="153" y="16"/>
                  </a:cubicBezTo>
                  <a:cubicBezTo>
                    <a:pt x="156" y="8"/>
                    <a:pt x="147" y="0"/>
                    <a:pt x="14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58"/>
            <p:cNvSpPr/>
            <p:nvPr/>
          </p:nvSpPr>
          <p:spPr bwMode="auto">
            <a:xfrm>
              <a:off x="4020" y="2301"/>
              <a:ext cx="361" cy="1269"/>
            </a:xfrm>
            <a:custGeom>
              <a:avLst/>
              <a:gdLst>
                <a:gd name="T0" fmla="*/ 145 w 152"/>
                <a:gd name="T1" fmla="*/ 396 h 536"/>
                <a:gd name="T2" fmla="*/ 134 w 152"/>
                <a:gd name="T3" fmla="*/ 250 h 536"/>
                <a:gd name="T4" fmla="*/ 38 w 152"/>
                <a:gd name="T5" fmla="*/ 5 h 536"/>
                <a:gd name="T6" fmla="*/ 24 w 152"/>
                <a:gd name="T7" fmla="*/ 11 h 536"/>
                <a:gd name="T8" fmla="*/ 6 w 152"/>
                <a:gd name="T9" fmla="*/ 10 h 536"/>
                <a:gd name="T10" fmla="*/ 8 w 152"/>
                <a:gd name="T11" fmla="*/ 20 h 536"/>
                <a:gd name="T12" fmla="*/ 59 w 152"/>
                <a:gd name="T13" fmla="*/ 82 h 536"/>
                <a:gd name="T14" fmla="*/ 85 w 152"/>
                <a:gd name="T15" fmla="*/ 155 h 536"/>
                <a:gd name="T16" fmla="*/ 101 w 152"/>
                <a:gd name="T17" fmla="*/ 241 h 536"/>
                <a:gd name="T18" fmla="*/ 124 w 152"/>
                <a:gd name="T19" fmla="*/ 509 h 536"/>
                <a:gd name="T20" fmla="*/ 130 w 152"/>
                <a:gd name="T21" fmla="*/ 517 h 536"/>
                <a:gd name="T22" fmla="*/ 129 w 152"/>
                <a:gd name="T23" fmla="*/ 521 h 536"/>
                <a:gd name="T24" fmla="*/ 146 w 152"/>
                <a:gd name="T25" fmla="*/ 525 h 536"/>
                <a:gd name="T26" fmla="*/ 145 w 152"/>
                <a:gd name="T27" fmla="*/ 396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536">
                  <a:moveTo>
                    <a:pt x="145" y="396"/>
                  </a:moveTo>
                  <a:cubicBezTo>
                    <a:pt x="143" y="347"/>
                    <a:pt x="140" y="298"/>
                    <a:pt x="134" y="250"/>
                  </a:cubicBezTo>
                  <a:cubicBezTo>
                    <a:pt x="122" y="162"/>
                    <a:pt x="97" y="73"/>
                    <a:pt x="38" y="5"/>
                  </a:cubicBezTo>
                  <a:cubicBezTo>
                    <a:pt x="33" y="0"/>
                    <a:pt x="24" y="5"/>
                    <a:pt x="24" y="11"/>
                  </a:cubicBezTo>
                  <a:cubicBezTo>
                    <a:pt x="19" y="9"/>
                    <a:pt x="13" y="8"/>
                    <a:pt x="6" y="10"/>
                  </a:cubicBezTo>
                  <a:cubicBezTo>
                    <a:pt x="0" y="11"/>
                    <a:pt x="1" y="21"/>
                    <a:pt x="8" y="20"/>
                  </a:cubicBezTo>
                  <a:cubicBezTo>
                    <a:pt x="34" y="19"/>
                    <a:pt x="50" y="62"/>
                    <a:pt x="59" y="82"/>
                  </a:cubicBezTo>
                  <a:cubicBezTo>
                    <a:pt x="69" y="106"/>
                    <a:pt x="77" y="130"/>
                    <a:pt x="85" y="155"/>
                  </a:cubicBezTo>
                  <a:cubicBezTo>
                    <a:pt x="91" y="184"/>
                    <a:pt x="97" y="213"/>
                    <a:pt x="101" y="241"/>
                  </a:cubicBezTo>
                  <a:cubicBezTo>
                    <a:pt x="117" y="330"/>
                    <a:pt x="121" y="420"/>
                    <a:pt x="124" y="509"/>
                  </a:cubicBezTo>
                  <a:cubicBezTo>
                    <a:pt x="124" y="514"/>
                    <a:pt x="127" y="516"/>
                    <a:pt x="130" y="517"/>
                  </a:cubicBezTo>
                  <a:cubicBezTo>
                    <a:pt x="130" y="518"/>
                    <a:pt x="129" y="519"/>
                    <a:pt x="129" y="521"/>
                  </a:cubicBezTo>
                  <a:cubicBezTo>
                    <a:pt x="127" y="532"/>
                    <a:pt x="144" y="536"/>
                    <a:pt x="146" y="525"/>
                  </a:cubicBezTo>
                  <a:cubicBezTo>
                    <a:pt x="152" y="483"/>
                    <a:pt x="146" y="438"/>
                    <a:pt x="145" y="3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59"/>
            <p:cNvSpPr/>
            <p:nvPr/>
          </p:nvSpPr>
          <p:spPr bwMode="auto">
            <a:xfrm>
              <a:off x="3415" y="3502"/>
              <a:ext cx="328" cy="94"/>
            </a:xfrm>
            <a:custGeom>
              <a:avLst/>
              <a:gdLst>
                <a:gd name="T0" fmla="*/ 130 w 138"/>
                <a:gd name="T1" fmla="*/ 22 h 40"/>
                <a:gd name="T2" fmla="*/ 120 w 138"/>
                <a:gd name="T3" fmla="*/ 18 h 40"/>
                <a:gd name="T4" fmla="*/ 111 w 138"/>
                <a:gd name="T5" fmla="*/ 10 h 40"/>
                <a:gd name="T6" fmla="*/ 77 w 138"/>
                <a:gd name="T7" fmla="*/ 10 h 40"/>
                <a:gd name="T8" fmla="*/ 55 w 138"/>
                <a:gd name="T9" fmla="*/ 11 h 40"/>
                <a:gd name="T10" fmla="*/ 34 w 138"/>
                <a:gd name="T11" fmla="*/ 11 h 40"/>
                <a:gd name="T12" fmla="*/ 14 w 138"/>
                <a:gd name="T13" fmla="*/ 4 h 40"/>
                <a:gd name="T14" fmla="*/ 4 w 138"/>
                <a:gd name="T15" fmla="*/ 14 h 40"/>
                <a:gd name="T16" fmla="*/ 11 w 138"/>
                <a:gd name="T17" fmla="*/ 29 h 40"/>
                <a:gd name="T18" fmla="*/ 125 w 138"/>
                <a:gd name="T19" fmla="*/ 39 h 40"/>
                <a:gd name="T20" fmla="*/ 130 w 138"/>
                <a:gd name="T21"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8" h="40">
                  <a:moveTo>
                    <a:pt x="130" y="22"/>
                  </a:moveTo>
                  <a:cubicBezTo>
                    <a:pt x="126" y="21"/>
                    <a:pt x="123" y="19"/>
                    <a:pt x="120" y="18"/>
                  </a:cubicBezTo>
                  <a:cubicBezTo>
                    <a:pt x="120" y="14"/>
                    <a:pt x="117" y="10"/>
                    <a:pt x="111" y="10"/>
                  </a:cubicBezTo>
                  <a:cubicBezTo>
                    <a:pt x="100" y="10"/>
                    <a:pt x="88" y="10"/>
                    <a:pt x="77" y="10"/>
                  </a:cubicBezTo>
                  <a:cubicBezTo>
                    <a:pt x="70" y="10"/>
                    <a:pt x="62" y="10"/>
                    <a:pt x="55" y="11"/>
                  </a:cubicBezTo>
                  <a:cubicBezTo>
                    <a:pt x="48" y="11"/>
                    <a:pt x="41" y="11"/>
                    <a:pt x="34" y="11"/>
                  </a:cubicBezTo>
                  <a:cubicBezTo>
                    <a:pt x="27" y="10"/>
                    <a:pt x="20" y="8"/>
                    <a:pt x="14" y="4"/>
                  </a:cubicBezTo>
                  <a:cubicBezTo>
                    <a:pt x="7" y="0"/>
                    <a:pt x="0" y="9"/>
                    <a:pt x="4" y="14"/>
                  </a:cubicBezTo>
                  <a:cubicBezTo>
                    <a:pt x="0" y="19"/>
                    <a:pt x="2" y="29"/>
                    <a:pt x="11" y="29"/>
                  </a:cubicBezTo>
                  <a:cubicBezTo>
                    <a:pt x="49" y="29"/>
                    <a:pt x="87" y="34"/>
                    <a:pt x="125" y="39"/>
                  </a:cubicBezTo>
                  <a:cubicBezTo>
                    <a:pt x="134" y="40"/>
                    <a:pt x="138" y="26"/>
                    <a:pt x="130"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60"/>
            <p:cNvSpPr/>
            <p:nvPr/>
          </p:nvSpPr>
          <p:spPr bwMode="auto">
            <a:xfrm>
              <a:off x="4023" y="3499"/>
              <a:ext cx="351" cy="102"/>
            </a:xfrm>
            <a:custGeom>
              <a:avLst/>
              <a:gdLst>
                <a:gd name="T0" fmla="*/ 139 w 148"/>
                <a:gd name="T1" fmla="*/ 10 h 43"/>
                <a:gd name="T2" fmla="*/ 132 w 148"/>
                <a:gd name="T3" fmla="*/ 8 h 43"/>
                <a:gd name="T4" fmla="*/ 122 w 148"/>
                <a:gd name="T5" fmla="*/ 1 h 43"/>
                <a:gd name="T6" fmla="*/ 48 w 148"/>
                <a:gd name="T7" fmla="*/ 11 h 43"/>
                <a:gd name="T8" fmla="*/ 1 w 148"/>
                <a:gd name="T9" fmla="*/ 8 h 43"/>
                <a:gd name="T10" fmla="*/ 3 w 148"/>
                <a:gd name="T11" fmla="*/ 16 h 43"/>
                <a:gd name="T12" fmla="*/ 5 w 148"/>
                <a:gd name="T13" fmla="*/ 23 h 43"/>
                <a:gd name="T14" fmla="*/ 6 w 148"/>
                <a:gd name="T15" fmla="*/ 35 h 43"/>
                <a:gd name="T16" fmla="*/ 54 w 148"/>
                <a:gd name="T17" fmla="*/ 38 h 43"/>
                <a:gd name="T18" fmla="*/ 57 w 148"/>
                <a:gd name="T19" fmla="*/ 38 h 43"/>
                <a:gd name="T20" fmla="*/ 143 w 148"/>
                <a:gd name="T21" fmla="*/ 25 h 43"/>
                <a:gd name="T22" fmla="*/ 139 w 148"/>
                <a:gd name="T23" fmla="*/ 1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8" h="43">
                  <a:moveTo>
                    <a:pt x="139" y="10"/>
                  </a:moveTo>
                  <a:cubicBezTo>
                    <a:pt x="136" y="9"/>
                    <a:pt x="134" y="8"/>
                    <a:pt x="132" y="8"/>
                  </a:cubicBezTo>
                  <a:cubicBezTo>
                    <a:pt x="131" y="4"/>
                    <a:pt x="127" y="0"/>
                    <a:pt x="122" y="1"/>
                  </a:cubicBezTo>
                  <a:cubicBezTo>
                    <a:pt x="97" y="6"/>
                    <a:pt x="73" y="9"/>
                    <a:pt x="48" y="11"/>
                  </a:cubicBezTo>
                  <a:cubicBezTo>
                    <a:pt x="32" y="10"/>
                    <a:pt x="17" y="8"/>
                    <a:pt x="1" y="8"/>
                  </a:cubicBezTo>
                  <a:cubicBezTo>
                    <a:pt x="2" y="11"/>
                    <a:pt x="3" y="13"/>
                    <a:pt x="3" y="16"/>
                  </a:cubicBezTo>
                  <a:cubicBezTo>
                    <a:pt x="4" y="19"/>
                    <a:pt x="4" y="21"/>
                    <a:pt x="5" y="23"/>
                  </a:cubicBezTo>
                  <a:cubicBezTo>
                    <a:pt x="0" y="26"/>
                    <a:pt x="0" y="34"/>
                    <a:pt x="6" y="35"/>
                  </a:cubicBezTo>
                  <a:cubicBezTo>
                    <a:pt x="22" y="38"/>
                    <a:pt x="39" y="38"/>
                    <a:pt x="54" y="38"/>
                  </a:cubicBezTo>
                  <a:cubicBezTo>
                    <a:pt x="55" y="38"/>
                    <a:pt x="56" y="38"/>
                    <a:pt x="57" y="38"/>
                  </a:cubicBezTo>
                  <a:cubicBezTo>
                    <a:pt x="88" y="42"/>
                    <a:pt x="120" y="43"/>
                    <a:pt x="143" y="25"/>
                  </a:cubicBezTo>
                  <a:cubicBezTo>
                    <a:pt x="148" y="21"/>
                    <a:pt x="146" y="11"/>
                    <a:pt x="13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61"/>
            <p:cNvSpPr>
              <a:spLocks noEditPoints="1"/>
            </p:cNvSpPr>
            <p:nvPr/>
          </p:nvSpPr>
          <p:spPr bwMode="auto">
            <a:xfrm>
              <a:off x="3104" y="2310"/>
              <a:ext cx="625" cy="661"/>
            </a:xfrm>
            <a:custGeom>
              <a:avLst/>
              <a:gdLst>
                <a:gd name="T0" fmla="*/ 250 w 263"/>
                <a:gd name="T1" fmla="*/ 3 h 279"/>
                <a:gd name="T2" fmla="*/ 106 w 263"/>
                <a:gd name="T3" fmla="*/ 107 h 279"/>
                <a:gd name="T4" fmla="*/ 3 w 263"/>
                <a:gd name="T5" fmla="*/ 261 h 279"/>
                <a:gd name="T6" fmla="*/ 16 w 263"/>
                <a:gd name="T7" fmla="*/ 271 h 279"/>
                <a:gd name="T8" fmla="*/ 139 w 263"/>
                <a:gd name="T9" fmla="*/ 138 h 279"/>
                <a:gd name="T10" fmla="*/ 254 w 263"/>
                <a:gd name="T11" fmla="*/ 25 h 279"/>
                <a:gd name="T12" fmla="*/ 255 w 263"/>
                <a:gd name="T13" fmla="*/ 18 h 279"/>
                <a:gd name="T14" fmla="*/ 250 w 263"/>
                <a:gd name="T15" fmla="*/ 3 h 279"/>
                <a:gd name="T16" fmla="*/ 60 w 263"/>
                <a:gd name="T17" fmla="*/ 195 h 279"/>
                <a:gd name="T18" fmla="*/ 49 w 263"/>
                <a:gd name="T19" fmla="*/ 207 h 279"/>
                <a:gd name="T20" fmla="*/ 58 w 263"/>
                <a:gd name="T21" fmla="*/ 195 h 279"/>
                <a:gd name="T22" fmla="*/ 60 w 263"/>
                <a:gd name="T23" fmla="*/ 195 h 279"/>
                <a:gd name="T24" fmla="*/ 128 w 263"/>
                <a:gd name="T25" fmla="*/ 126 h 279"/>
                <a:gd name="T26" fmla="*/ 92 w 263"/>
                <a:gd name="T27" fmla="*/ 162 h 279"/>
                <a:gd name="T28" fmla="*/ 206 w 263"/>
                <a:gd name="T29" fmla="*/ 55 h 279"/>
                <a:gd name="T30" fmla="*/ 128 w 263"/>
                <a:gd name="T31" fmla="*/ 126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3" h="279">
                  <a:moveTo>
                    <a:pt x="250" y="3"/>
                  </a:moveTo>
                  <a:cubicBezTo>
                    <a:pt x="193" y="21"/>
                    <a:pt x="146" y="65"/>
                    <a:pt x="106" y="107"/>
                  </a:cubicBezTo>
                  <a:cubicBezTo>
                    <a:pt x="65" y="152"/>
                    <a:pt x="26" y="204"/>
                    <a:pt x="3" y="261"/>
                  </a:cubicBezTo>
                  <a:cubicBezTo>
                    <a:pt x="0" y="269"/>
                    <a:pt x="9" y="279"/>
                    <a:pt x="16" y="271"/>
                  </a:cubicBezTo>
                  <a:cubicBezTo>
                    <a:pt x="55" y="225"/>
                    <a:pt x="96" y="180"/>
                    <a:pt x="139" y="138"/>
                  </a:cubicBezTo>
                  <a:cubicBezTo>
                    <a:pt x="178" y="100"/>
                    <a:pt x="222" y="69"/>
                    <a:pt x="254" y="25"/>
                  </a:cubicBezTo>
                  <a:cubicBezTo>
                    <a:pt x="256" y="22"/>
                    <a:pt x="256" y="20"/>
                    <a:pt x="255" y="18"/>
                  </a:cubicBezTo>
                  <a:cubicBezTo>
                    <a:pt x="263" y="14"/>
                    <a:pt x="259" y="0"/>
                    <a:pt x="250" y="3"/>
                  </a:cubicBezTo>
                  <a:close/>
                  <a:moveTo>
                    <a:pt x="60" y="195"/>
                  </a:moveTo>
                  <a:cubicBezTo>
                    <a:pt x="57" y="199"/>
                    <a:pt x="53" y="203"/>
                    <a:pt x="49" y="207"/>
                  </a:cubicBezTo>
                  <a:cubicBezTo>
                    <a:pt x="52" y="203"/>
                    <a:pt x="55" y="199"/>
                    <a:pt x="58" y="195"/>
                  </a:cubicBezTo>
                  <a:cubicBezTo>
                    <a:pt x="58" y="195"/>
                    <a:pt x="59" y="195"/>
                    <a:pt x="60" y="195"/>
                  </a:cubicBezTo>
                  <a:close/>
                  <a:moveTo>
                    <a:pt x="128" y="126"/>
                  </a:moveTo>
                  <a:cubicBezTo>
                    <a:pt x="115" y="138"/>
                    <a:pt x="103" y="149"/>
                    <a:pt x="92" y="162"/>
                  </a:cubicBezTo>
                  <a:cubicBezTo>
                    <a:pt x="125" y="122"/>
                    <a:pt x="164" y="85"/>
                    <a:pt x="206" y="55"/>
                  </a:cubicBezTo>
                  <a:cubicBezTo>
                    <a:pt x="181" y="80"/>
                    <a:pt x="153" y="102"/>
                    <a:pt x="128" y="1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62"/>
            <p:cNvSpPr/>
            <p:nvPr/>
          </p:nvSpPr>
          <p:spPr bwMode="auto">
            <a:xfrm>
              <a:off x="4070" y="2306"/>
              <a:ext cx="646" cy="658"/>
            </a:xfrm>
            <a:custGeom>
              <a:avLst/>
              <a:gdLst>
                <a:gd name="T0" fmla="*/ 266 w 272"/>
                <a:gd name="T1" fmla="*/ 261 h 278"/>
                <a:gd name="T2" fmla="*/ 128 w 272"/>
                <a:gd name="T3" fmla="*/ 70 h 278"/>
                <a:gd name="T4" fmla="*/ 7 w 272"/>
                <a:gd name="T5" fmla="*/ 3 h 278"/>
                <a:gd name="T6" fmla="*/ 6 w 272"/>
                <a:gd name="T7" fmla="*/ 12 h 278"/>
                <a:gd name="T8" fmla="*/ 35 w 272"/>
                <a:gd name="T9" fmla="*/ 21 h 278"/>
                <a:gd name="T10" fmla="*/ 31 w 272"/>
                <a:gd name="T11" fmla="*/ 20 h 278"/>
                <a:gd name="T12" fmla="*/ 27 w 272"/>
                <a:gd name="T13" fmla="*/ 34 h 278"/>
                <a:gd name="T14" fmla="*/ 211 w 272"/>
                <a:gd name="T15" fmla="*/ 211 h 278"/>
                <a:gd name="T16" fmla="*/ 220 w 272"/>
                <a:gd name="T17" fmla="*/ 225 h 278"/>
                <a:gd name="T18" fmla="*/ 246 w 272"/>
                <a:gd name="T19" fmla="*/ 264 h 278"/>
                <a:gd name="T20" fmla="*/ 252 w 272"/>
                <a:gd name="T21" fmla="*/ 268 h 278"/>
                <a:gd name="T22" fmla="*/ 254 w 272"/>
                <a:gd name="T23" fmla="*/ 271 h 278"/>
                <a:gd name="T24" fmla="*/ 266 w 272"/>
                <a:gd name="T25" fmla="*/ 261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2" h="278">
                  <a:moveTo>
                    <a:pt x="266" y="261"/>
                  </a:moveTo>
                  <a:cubicBezTo>
                    <a:pt x="225" y="204"/>
                    <a:pt x="185" y="122"/>
                    <a:pt x="128" y="70"/>
                  </a:cubicBezTo>
                  <a:cubicBezTo>
                    <a:pt x="96" y="34"/>
                    <a:pt x="54" y="0"/>
                    <a:pt x="7" y="3"/>
                  </a:cubicBezTo>
                  <a:cubicBezTo>
                    <a:pt x="1" y="3"/>
                    <a:pt x="0" y="11"/>
                    <a:pt x="6" y="12"/>
                  </a:cubicBezTo>
                  <a:cubicBezTo>
                    <a:pt x="16" y="14"/>
                    <a:pt x="26" y="17"/>
                    <a:pt x="35" y="21"/>
                  </a:cubicBezTo>
                  <a:cubicBezTo>
                    <a:pt x="34" y="21"/>
                    <a:pt x="32" y="20"/>
                    <a:pt x="31" y="20"/>
                  </a:cubicBezTo>
                  <a:cubicBezTo>
                    <a:pt x="21" y="19"/>
                    <a:pt x="19" y="31"/>
                    <a:pt x="27" y="34"/>
                  </a:cubicBezTo>
                  <a:cubicBezTo>
                    <a:pt x="107" y="66"/>
                    <a:pt x="163" y="140"/>
                    <a:pt x="211" y="211"/>
                  </a:cubicBezTo>
                  <a:cubicBezTo>
                    <a:pt x="214" y="216"/>
                    <a:pt x="217" y="221"/>
                    <a:pt x="220" y="225"/>
                  </a:cubicBezTo>
                  <a:cubicBezTo>
                    <a:pt x="229" y="239"/>
                    <a:pt x="237" y="252"/>
                    <a:pt x="246" y="264"/>
                  </a:cubicBezTo>
                  <a:cubicBezTo>
                    <a:pt x="247" y="266"/>
                    <a:pt x="249" y="268"/>
                    <a:pt x="252" y="268"/>
                  </a:cubicBezTo>
                  <a:cubicBezTo>
                    <a:pt x="252" y="269"/>
                    <a:pt x="253" y="270"/>
                    <a:pt x="254" y="271"/>
                  </a:cubicBezTo>
                  <a:cubicBezTo>
                    <a:pt x="260" y="278"/>
                    <a:pt x="272" y="268"/>
                    <a:pt x="266" y="2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63"/>
            <p:cNvSpPr/>
            <p:nvPr/>
          </p:nvSpPr>
          <p:spPr bwMode="auto">
            <a:xfrm>
              <a:off x="4115" y="3542"/>
              <a:ext cx="188" cy="158"/>
            </a:xfrm>
            <a:custGeom>
              <a:avLst/>
              <a:gdLst>
                <a:gd name="T0" fmla="*/ 78 w 79"/>
                <a:gd name="T1" fmla="*/ 45 h 67"/>
                <a:gd name="T2" fmla="*/ 63 w 79"/>
                <a:gd name="T3" fmla="*/ 26 h 67"/>
                <a:gd name="T4" fmla="*/ 34 w 79"/>
                <a:gd name="T5" fmla="*/ 5 h 67"/>
                <a:gd name="T6" fmla="*/ 26 w 79"/>
                <a:gd name="T7" fmla="*/ 15 h 67"/>
                <a:gd name="T8" fmla="*/ 32 w 79"/>
                <a:gd name="T9" fmla="*/ 23 h 67"/>
                <a:gd name="T10" fmla="*/ 12 w 79"/>
                <a:gd name="T11" fmla="*/ 9 h 67"/>
                <a:gd name="T12" fmla="*/ 4 w 79"/>
                <a:gd name="T13" fmla="*/ 19 h 67"/>
                <a:gd name="T14" fmla="*/ 58 w 79"/>
                <a:gd name="T15" fmla="*/ 62 h 67"/>
                <a:gd name="T16" fmla="*/ 69 w 79"/>
                <a:gd name="T17" fmla="*/ 54 h 67"/>
                <a:gd name="T18" fmla="*/ 78 w 79"/>
                <a:gd name="T19" fmla="*/ 4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9" h="67">
                  <a:moveTo>
                    <a:pt x="78" y="45"/>
                  </a:moveTo>
                  <a:cubicBezTo>
                    <a:pt x="77" y="37"/>
                    <a:pt x="69" y="31"/>
                    <a:pt x="63" y="26"/>
                  </a:cubicBezTo>
                  <a:cubicBezTo>
                    <a:pt x="54" y="18"/>
                    <a:pt x="44" y="11"/>
                    <a:pt x="34" y="5"/>
                  </a:cubicBezTo>
                  <a:cubicBezTo>
                    <a:pt x="27" y="0"/>
                    <a:pt x="21" y="10"/>
                    <a:pt x="26" y="15"/>
                  </a:cubicBezTo>
                  <a:cubicBezTo>
                    <a:pt x="28" y="18"/>
                    <a:pt x="30" y="21"/>
                    <a:pt x="32" y="23"/>
                  </a:cubicBezTo>
                  <a:cubicBezTo>
                    <a:pt x="25" y="18"/>
                    <a:pt x="19" y="13"/>
                    <a:pt x="12" y="9"/>
                  </a:cubicBezTo>
                  <a:cubicBezTo>
                    <a:pt x="5" y="4"/>
                    <a:pt x="0" y="14"/>
                    <a:pt x="4" y="19"/>
                  </a:cubicBezTo>
                  <a:cubicBezTo>
                    <a:pt x="18" y="37"/>
                    <a:pt x="40" y="49"/>
                    <a:pt x="58" y="62"/>
                  </a:cubicBezTo>
                  <a:cubicBezTo>
                    <a:pt x="64" y="67"/>
                    <a:pt x="71" y="60"/>
                    <a:pt x="69" y="54"/>
                  </a:cubicBezTo>
                  <a:cubicBezTo>
                    <a:pt x="74" y="56"/>
                    <a:pt x="79" y="50"/>
                    <a:pt x="78"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64"/>
            <p:cNvSpPr/>
            <p:nvPr/>
          </p:nvSpPr>
          <p:spPr bwMode="auto">
            <a:xfrm>
              <a:off x="3439" y="3542"/>
              <a:ext cx="159" cy="154"/>
            </a:xfrm>
            <a:custGeom>
              <a:avLst/>
              <a:gdLst>
                <a:gd name="T0" fmla="*/ 60 w 67"/>
                <a:gd name="T1" fmla="*/ 6 h 65"/>
                <a:gd name="T2" fmla="*/ 51 w 67"/>
                <a:gd name="T3" fmla="*/ 8 h 65"/>
                <a:gd name="T4" fmla="*/ 46 w 67"/>
                <a:gd name="T5" fmla="*/ 0 h 65"/>
                <a:gd name="T6" fmla="*/ 4 w 67"/>
                <a:gd name="T7" fmla="*/ 38 h 65"/>
                <a:gd name="T8" fmla="*/ 14 w 67"/>
                <a:gd name="T9" fmla="*/ 50 h 65"/>
                <a:gd name="T10" fmla="*/ 14 w 67"/>
                <a:gd name="T11" fmla="*/ 50 h 65"/>
                <a:gd name="T12" fmla="*/ 28 w 67"/>
                <a:gd name="T13" fmla="*/ 58 h 65"/>
                <a:gd name="T14" fmla="*/ 45 w 67"/>
                <a:gd name="T15" fmla="*/ 36 h 65"/>
                <a:gd name="T16" fmla="*/ 65 w 67"/>
                <a:gd name="T17" fmla="*/ 16 h 65"/>
                <a:gd name="T18" fmla="*/ 65 w 67"/>
                <a:gd name="T19" fmla="*/ 16 h 65"/>
                <a:gd name="T20" fmla="*/ 60 w 67"/>
                <a:gd name="T21" fmla="*/ 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65">
                  <a:moveTo>
                    <a:pt x="60" y="6"/>
                  </a:moveTo>
                  <a:cubicBezTo>
                    <a:pt x="57" y="6"/>
                    <a:pt x="54" y="7"/>
                    <a:pt x="51" y="8"/>
                  </a:cubicBezTo>
                  <a:cubicBezTo>
                    <a:pt x="53" y="5"/>
                    <a:pt x="50" y="0"/>
                    <a:pt x="46" y="0"/>
                  </a:cubicBezTo>
                  <a:cubicBezTo>
                    <a:pt x="27" y="3"/>
                    <a:pt x="15" y="24"/>
                    <a:pt x="4" y="38"/>
                  </a:cubicBezTo>
                  <a:cubicBezTo>
                    <a:pt x="0" y="44"/>
                    <a:pt x="7" y="52"/>
                    <a:pt x="14" y="50"/>
                  </a:cubicBezTo>
                  <a:cubicBezTo>
                    <a:pt x="14" y="50"/>
                    <a:pt x="14" y="50"/>
                    <a:pt x="14" y="50"/>
                  </a:cubicBezTo>
                  <a:cubicBezTo>
                    <a:pt x="12" y="58"/>
                    <a:pt x="22" y="65"/>
                    <a:pt x="28" y="58"/>
                  </a:cubicBezTo>
                  <a:cubicBezTo>
                    <a:pt x="34" y="52"/>
                    <a:pt x="39" y="43"/>
                    <a:pt x="45" y="36"/>
                  </a:cubicBezTo>
                  <a:cubicBezTo>
                    <a:pt x="51" y="29"/>
                    <a:pt x="61" y="24"/>
                    <a:pt x="65" y="16"/>
                  </a:cubicBezTo>
                  <a:cubicBezTo>
                    <a:pt x="65" y="16"/>
                    <a:pt x="65" y="16"/>
                    <a:pt x="65" y="16"/>
                  </a:cubicBezTo>
                  <a:cubicBezTo>
                    <a:pt x="67" y="12"/>
                    <a:pt x="65" y="6"/>
                    <a:pt x="6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65"/>
            <p:cNvSpPr>
              <a:spLocks noEditPoints="1"/>
            </p:cNvSpPr>
            <p:nvPr/>
          </p:nvSpPr>
          <p:spPr bwMode="auto">
            <a:xfrm>
              <a:off x="3676" y="3272"/>
              <a:ext cx="399" cy="322"/>
            </a:xfrm>
            <a:custGeom>
              <a:avLst/>
              <a:gdLst>
                <a:gd name="T0" fmla="*/ 110 w 168"/>
                <a:gd name="T1" fmla="*/ 9 h 136"/>
                <a:gd name="T2" fmla="*/ 46 w 168"/>
                <a:gd name="T3" fmla="*/ 15 h 136"/>
                <a:gd name="T4" fmla="*/ 8 w 168"/>
                <a:gd name="T5" fmla="*/ 127 h 136"/>
                <a:gd name="T6" fmla="*/ 24 w 168"/>
                <a:gd name="T7" fmla="*/ 127 h 136"/>
                <a:gd name="T8" fmla="*/ 38 w 168"/>
                <a:gd name="T9" fmla="*/ 74 h 136"/>
                <a:gd name="T10" fmla="*/ 74 w 168"/>
                <a:gd name="T11" fmla="*/ 49 h 136"/>
                <a:gd name="T12" fmla="*/ 117 w 168"/>
                <a:gd name="T13" fmla="*/ 52 h 136"/>
                <a:gd name="T14" fmla="*/ 143 w 168"/>
                <a:gd name="T15" fmla="*/ 124 h 136"/>
                <a:gd name="T16" fmla="*/ 160 w 168"/>
                <a:gd name="T17" fmla="*/ 124 h 136"/>
                <a:gd name="T18" fmla="*/ 110 w 168"/>
                <a:gd name="T19" fmla="*/ 9 h 136"/>
                <a:gd name="T20" fmla="*/ 75 w 168"/>
                <a:gd name="T21" fmla="*/ 32 h 136"/>
                <a:gd name="T22" fmla="*/ 77 w 168"/>
                <a:gd name="T23" fmla="*/ 30 h 136"/>
                <a:gd name="T24" fmla="*/ 100 w 168"/>
                <a:gd name="T25" fmla="*/ 25 h 136"/>
                <a:gd name="T26" fmla="*/ 111 w 168"/>
                <a:gd name="T27" fmla="*/ 31 h 136"/>
                <a:gd name="T28" fmla="*/ 75 w 168"/>
                <a:gd name="T29" fmla="*/ 3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8" h="136">
                  <a:moveTo>
                    <a:pt x="110" y="9"/>
                  </a:moveTo>
                  <a:cubicBezTo>
                    <a:pt x="91" y="0"/>
                    <a:pt x="66" y="3"/>
                    <a:pt x="46" y="15"/>
                  </a:cubicBezTo>
                  <a:cubicBezTo>
                    <a:pt x="7" y="38"/>
                    <a:pt x="0" y="87"/>
                    <a:pt x="8" y="127"/>
                  </a:cubicBezTo>
                  <a:cubicBezTo>
                    <a:pt x="9" y="136"/>
                    <a:pt x="23" y="136"/>
                    <a:pt x="24" y="127"/>
                  </a:cubicBezTo>
                  <a:cubicBezTo>
                    <a:pt x="27" y="109"/>
                    <a:pt x="31" y="91"/>
                    <a:pt x="38" y="74"/>
                  </a:cubicBezTo>
                  <a:cubicBezTo>
                    <a:pt x="47" y="63"/>
                    <a:pt x="60" y="54"/>
                    <a:pt x="74" y="49"/>
                  </a:cubicBezTo>
                  <a:cubicBezTo>
                    <a:pt x="88" y="44"/>
                    <a:pt x="104" y="45"/>
                    <a:pt x="117" y="52"/>
                  </a:cubicBezTo>
                  <a:cubicBezTo>
                    <a:pt x="140" y="65"/>
                    <a:pt x="138" y="101"/>
                    <a:pt x="143" y="124"/>
                  </a:cubicBezTo>
                  <a:cubicBezTo>
                    <a:pt x="145" y="132"/>
                    <a:pt x="158" y="132"/>
                    <a:pt x="160" y="124"/>
                  </a:cubicBezTo>
                  <a:cubicBezTo>
                    <a:pt x="168" y="82"/>
                    <a:pt x="162" y="18"/>
                    <a:pt x="110" y="9"/>
                  </a:cubicBezTo>
                  <a:close/>
                  <a:moveTo>
                    <a:pt x="75" y="32"/>
                  </a:moveTo>
                  <a:cubicBezTo>
                    <a:pt x="76" y="31"/>
                    <a:pt x="76" y="31"/>
                    <a:pt x="77" y="30"/>
                  </a:cubicBezTo>
                  <a:cubicBezTo>
                    <a:pt x="85" y="26"/>
                    <a:pt x="93" y="24"/>
                    <a:pt x="100" y="25"/>
                  </a:cubicBezTo>
                  <a:cubicBezTo>
                    <a:pt x="104" y="27"/>
                    <a:pt x="107" y="29"/>
                    <a:pt x="111" y="31"/>
                  </a:cubicBezTo>
                  <a:cubicBezTo>
                    <a:pt x="99" y="28"/>
                    <a:pt x="87" y="29"/>
                    <a:pt x="75"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66"/>
            <p:cNvSpPr/>
            <p:nvPr/>
          </p:nvSpPr>
          <p:spPr bwMode="auto">
            <a:xfrm>
              <a:off x="3271" y="1607"/>
              <a:ext cx="163" cy="145"/>
            </a:xfrm>
            <a:custGeom>
              <a:avLst/>
              <a:gdLst>
                <a:gd name="T0" fmla="*/ 59 w 69"/>
                <a:gd name="T1" fmla="*/ 1 h 61"/>
                <a:gd name="T2" fmla="*/ 52 w 69"/>
                <a:gd name="T3" fmla="*/ 1 h 61"/>
                <a:gd name="T4" fmla="*/ 20 w 69"/>
                <a:gd name="T5" fmla="*/ 25 h 61"/>
                <a:gd name="T6" fmla="*/ 5 w 69"/>
                <a:gd name="T7" fmla="*/ 44 h 61"/>
                <a:gd name="T8" fmla="*/ 17 w 69"/>
                <a:gd name="T9" fmla="*/ 54 h 61"/>
                <a:gd name="T10" fmla="*/ 22 w 69"/>
                <a:gd name="T11" fmla="*/ 49 h 61"/>
                <a:gd name="T12" fmla="*/ 24 w 69"/>
                <a:gd name="T13" fmla="*/ 48 h 61"/>
                <a:gd name="T14" fmla="*/ 40 w 69"/>
                <a:gd name="T15" fmla="*/ 33 h 61"/>
                <a:gd name="T16" fmla="*/ 63 w 69"/>
                <a:gd name="T17" fmla="*/ 16 h 61"/>
                <a:gd name="T18" fmla="*/ 59 w 69"/>
                <a:gd name="T19" fmla="*/ 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61">
                  <a:moveTo>
                    <a:pt x="59" y="1"/>
                  </a:moveTo>
                  <a:cubicBezTo>
                    <a:pt x="57" y="0"/>
                    <a:pt x="55" y="0"/>
                    <a:pt x="52" y="1"/>
                  </a:cubicBezTo>
                  <a:cubicBezTo>
                    <a:pt x="41" y="6"/>
                    <a:pt x="27" y="13"/>
                    <a:pt x="20" y="25"/>
                  </a:cubicBezTo>
                  <a:cubicBezTo>
                    <a:pt x="15" y="30"/>
                    <a:pt x="9" y="37"/>
                    <a:pt x="5" y="44"/>
                  </a:cubicBezTo>
                  <a:cubicBezTo>
                    <a:pt x="0" y="51"/>
                    <a:pt x="10" y="61"/>
                    <a:pt x="17" y="54"/>
                  </a:cubicBezTo>
                  <a:cubicBezTo>
                    <a:pt x="18" y="52"/>
                    <a:pt x="20" y="51"/>
                    <a:pt x="22" y="49"/>
                  </a:cubicBezTo>
                  <a:cubicBezTo>
                    <a:pt x="23" y="49"/>
                    <a:pt x="23" y="49"/>
                    <a:pt x="24" y="48"/>
                  </a:cubicBezTo>
                  <a:cubicBezTo>
                    <a:pt x="30" y="44"/>
                    <a:pt x="35" y="39"/>
                    <a:pt x="40" y="33"/>
                  </a:cubicBezTo>
                  <a:cubicBezTo>
                    <a:pt x="47" y="27"/>
                    <a:pt x="55" y="22"/>
                    <a:pt x="63" y="16"/>
                  </a:cubicBezTo>
                  <a:cubicBezTo>
                    <a:pt x="69" y="12"/>
                    <a:pt x="65" y="3"/>
                    <a:pt x="5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67"/>
            <p:cNvSpPr/>
            <p:nvPr/>
          </p:nvSpPr>
          <p:spPr bwMode="auto">
            <a:xfrm>
              <a:off x="4383" y="1515"/>
              <a:ext cx="176" cy="139"/>
            </a:xfrm>
            <a:custGeom>
              <a:avLst/>
              <a:gdLst>
                <a:gd name="T0" fmla="*/ 65 w 74"/>
                <a:gd name="T1" fmla="*/ 38 h 59"/>
                <a:gd name="T2" fmla="*/ 21 w 74"/>
                <a:gd name="T3" fmla="*/ 4 h 59"/>
                <a:gd name="T4" fmla="*/ 9 w 74"/>
                <a:gd name="T5" fmla="*/ 14 h 59"/>
                <a:gd name="T6" fmla="*/ 4 w 74"/>
                <a:gd name="T7" fmla="*/ 14 h 59"/>
                <a:gd name="T8" fmla="*/ 1 w 74"/>
                <a:gd name="T9" fmla="*/ 18 h 59"/>
                <a:gd name="T10" fmla="*/ 18 w 74"/>
                <a:gd name="T11" fmla="*/ 34 h 59"/>
                <a:gd name="T12" fmla="*/ 45 w 74"/>
                <a:gd name="T13" fmla="*/ 52 h 59"/>
                <a:gd name="T14" fmla="*/ 54 w 74"/>
                <a:gd name="T15" fmla="*/ 52 h 59"/>
                <a:gd name="T16" fmla="*/ 55 w 74"/>
                <a:gd name="T17" fmla="*/ 53 h 59"/>
                <a:gd name="T18" fmla="*/ 65 w 74"/>
                <a:gd name="T19" fmla="*/ 3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59">
                  <a:moveTo>
                    <a:pt x="65" y="38"/>
                  </a:moveTo>
                  <a:cubicBezTo>
                    <a:pt x="49" y="28"/>
                    <a:pt x="36" y="14"/>
                    <a:pt x="21" y="4"/>
                  </a:cubicBezTo>
                  <a:cubicBezTo>
                    <a:pt x="14" y="0"/>
                    <a:pt x="5" y="8"/>
                    <a:pt x="9" y="14"/>
                  </a:cubicBezTo>
                  <a:cubicBezTo>
                    <a:pt x="8" y="14"/>
                    <a:pt x="6" y="14"/>
                    <a:pt x="4" y="14"/>
                  </a:cubicBezTo>
                  <a:cubicBezTo>
                    <a:pt x="2" y="14"/>
                    <a:pt x="0" y="16"/>
                    <a:pt x="1" y="18"/>
                  </a:cubicBezTo>
                  <a:cubicBezTo>
                    <a:pt x="5" y="26"/>
                    <a:pt x="11" y="29"/>
                    <a:pt x="18" y="34"/>
                  </a:cubicBezTo>
                  <a:cubicBezTo>
                    <a:pt x="27" y="40"/>
                    <a:pt x="36" y="46"/>
                    <a:pt x="45" y="52"/>
                  </a:cubicBezTo>
                  <a:cubicBezTo>
                    <a:pt x="48" y="54"/>
                    <a:pt x="52" y="53"/>
                    <a:pt x="54" y="52"/>
                  </a:cubicBezTo>
                  <a:cubicBezTo>
                    <a:pt x="54" y="52"/>
                    <a:pt x="55" y="52"/>
                    <a:pt x="55" y="53"/>
                  </a:cubicBezTo>
                  <a:cubicBezTo>
                    <a:pt x="65" y="59"/>
                    <a:pt x="74" y="44"/>
                    <a:pt x="65"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68"/>
            <p:cNvSpPr/>
            <p:nvPr/>
          </p:nvSpPr>
          <p:spPr bwMode="auto">
            <a:xfrm>
              <a:off x="3339" y="1553"/>
              <a:ext cx="1163" cy="450"/>
            </a:xfrm>
            <a:custGeom>
              <a:avLst/>
              <a:gdLst>
                <a:gd name="T0" fmla="*/ 470 w 490"/>
                <a:gd name="T1" fmla="*/ 9 h 190"/>
                <a:gd name="T2" fmla="*/ 423 w 490"/>
                <a:gd name="T3" fmla="*/ 77 h 190"/>
                <a:gd name="T4" fmla="*/ 366 w 490"/>
                <a:gd name="T5" fmla="*/ 117 h 190"/>
                <a:gd name="T6" fmla="*/ 213 w 490"/>
                <a:gd name="T7" fmla="*/ 148 h 190"/>
                <a:gd name="T8" fmla="*/ 64 w 490"/>
                <a:gd name="T9" fmla="*/ 116 h 190"/>
                <a:gd name="T10" fmla="*/ 21 w 490"/>
                <a:gd name="T11" fmla="*/ 57 h 190"/>
                <a:gd name="T12" fmla="*/ 17 w 490"/>
                <a:gd name="T13" fmla="*/ 53 h 190"/>
                <a:gd name="T14" fmla="*/ 17 w 490"/>
                <a:gd name="T15" fmla="*/ 52 h 190"/>
                <a:gd name="T16" fmla="*/ 2 w 490"/>
                <a:gd name="T17" fmla="*/ 56 h 190"/>
                <a:gd name="T18" fmla="*/ 50 w 490"/>
                <a:gd name="T19" fmla="*/ 129 h 190"/>
                <a:gd name="T20" fmla="*/ 117 w 490"/>
                <a:gd name="T21" fmla="*/ 170 h 190"/>
                <a:gd name="T22" fmla="*/ 284 w 490"/>
                <a:gd name="T23" fmla="*/ 176 h 190"/>
                <a:gd name="T24" fmla="*/ 433 w 490"/>
                <a:gd name="T25" fmla="*/ 93 h 190"/>
                <a:gd name="T26" fmla="*/ 487 w 490"/>
                <a:gd name="T27" fmla="*/ 15 h 190"/>
                <a:gd name="T28" fmla="*/ 470 w 490"/>
                <a:gd name="T29" fmla="*/ 9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0" h="190">
                  <a:moveTo>
                    <a:pt x="470" y="9"/>
                  </a:moveTo>
                  <a:cubicBezTo>
                    <a:pt x="456" y="33"/>
                    <a:pt x="440" y="57"/>
                    <a:pt x="423" y="77"/>
                  </a:cubicBezTo>
                  <a:cubicBezTo>
                    <a:pt x="405" y="93"/>
                    <a:pt x="385" y="106"/>
                    <a:pt x="366" y="117"/>
                  </a:cubicBezTo>
                  <a:cubicBezTo>
                    <a:pt x="320" y="143"/>
                    <a:pt x="265" y="149"/>
                    <a:pt x="213" y="148"/>
                  </a:cubicBezTo>
                  <a:cubicBezTo>
                    <a:pt x="168" y="147"/>
                    <a:pt x="106" y="142"/>
                    <a:pt x="64" y="116"/>
                  </a:cubicBezTo>
                  <a:cubicBezTo>
                    <a:pt x="45" y="100"/>
                    <a:pt x="31" y="79"/>
                    <a:pt x="21" y="57"/>
                  </a:cubicBezTo>
                  <a:cubicBezTo>
                    <a:pt x="20" y="55"/>
                    <a:pt x="19" y="54"/>
                    <a:pt x="17" y="53"/>
                  </a:cubicBezTo>
                  <a:cubicBezTo>
                    <a:pt x="17" y="53"/>
                    <a:pt x="17" y="52"/>
                    <a:pt x="17" y="52"/>
                  </a:cubicBezTo>
                  <a:cubicBezTo>
                    <a:pt x="15" y="42"/>
                    <a:pt x="0" y="46"/>
                    <a:pt x="2" y="56"/>
                  </a:cubicBezTo>
                  <a:cubicBezTo>
                    <a:pt x="7" y="89"/>
                    <a:pt x="25" y="112"/>
                    <a:pt x="50" y="129"/>
                  </a:cubicBezTo>
                  <a:cubicBezTo>
                    <a:pt x="70" y="147"/>
                    <a:pt x="93" y="161"/>
                    <a:pt x="117" y="170"/>
                  </a:cubicBezTo>
                  <a:cubicBezTo>
                    <a:pt x="169" y="190"/>
                    <a:pt x="230" y="182"/>
                    <a:pt x="284" y="176"/>
                  </a:cubicBezTo>
                  <a:cubicBezTo>
                    <a:pt x="347" y="169"/>
                    <a:pt x="395" y="137"/>
                    <a:pt x="433" y="93"/>
                  </a:cubicBezTo>
                  <a:cubicBezTo>
                    <a:pt x="457" y="72"/>
                    <a:pt x="478" y="45"/>
                    <a:pt x="487" y="15"/>
                  </a:cubicBezTo>
                  <a:cubicBezTo>
                    <a:pt x="490" y="5"/>
                    <a:pt x="475" y="0"/>
                    <a:pt x="47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69"/>
            <p:cNvSpPr/>
            <p:nvPr/>
          </p:nvSpPr>
          <p:spPr bwMode="auto">
            <a:xfrm>
              <a:off x="3460" y="2320"/>
              <a:ext cx="484" cy="1134"/>
            </a:xfrm>
            <a:custGeom>
              <a:avLst/>
              <a:gdLst>
                <a:gd name="T0" fmla="*/ 188 w 204"/>
                <a:gd name="T1" fmla="*/ 111 h 479"/>
                <a:gd name="T2" fmla="*/ 99 w 204"/>
                <a:gd name="T3" fmla="*/ 165 h 479"/>
                <a:gd name="T4" fmla="*/ 195 w 204"/>
                <a:gd name="T5" fmla="*/ 90 h 479"/>
                <a:gd name="T6" fmla="*/ 189 w 204"/>
                <a:gd name="T7" fmla="*/ 77 h 479"/>
                <a:gd name="T8" fmla="*/ 102 w 204"/>
                <a:gd name="T9" fmla="*/ 122 h 479"/>
                <a:gd name="T10" fmla="*/ 189 w 204"/>
                <a:gd name="T11" fmla="*/ 57 h 479"/>
                <a:gd name="T12" fmla="*/ 184 w 204"/>
                <a:gd name="T13" fmla="*/ 45 h 479"/>
                <a:gd name="T14" fmla="*/ 88 w 204"/>
                <a:gd name="T15" fmla="*/ 90 h 479"/>
                <a:gd name="T16" fmla="*/ 176 w 204"/>
                <a:gd name="T17" fmla="*/ 18 h 479"/>
                <a:gd name="T18" fmla="*/ 173 w 204"/>
                <a:gd name="T19" fmla="*/ 4 h 479"/>
                <a:gd name="T20" fmla="*/ 61 w 204"/>
                <a:gd name="T21" fmla="*/ 103 h 479"/>
                <a:gd name="T22" fmla="*/ 70 w 204"/>
                <a:gd name="T23" fmla="*/ 115 h 479"/>
                <a:gd name="T24" fmla="*/ 107 w 204"/>
                <a:gd name="T25" fmla="*/ 98 h 479"/>
                <a:gd name="T26" fmla="*/ 57 w 204"/>
                <a:gd name="T27" fmla="*/ 149 h 479"/>
                <a:gd name="T28" fmla="*/ 68 w 204"/>
                <a:gd name="T29" fmla="*/ 160 h 479"/>
                <a:gd name="T30" fmla="*/ 105 w 204"/>
                <a:gd name="T31" fmla="*/ 137 h 479"/>
                <a:gd name="T32" fmla="*/ 65 w 204"/>
                <a:gd name="T33" fmla="*/ 182 h 479"/>
                <a:gd name="T34" fmla="*/ 74 w 204"/>
                <a:gd name="T35" fmla="*/ 194 h 479"/>
                <a:gd name="T36" fmla="*/ 88 w 204"/>
                <a:gd name="T37" fmla="*/ 188 h 479"/>
                <a:gd name="T38" fmla="*/ 46 w 204"/>
                <a:gd name="T39" fmla="*/ 241 h 479"/>
                <a:gd name="T40" fmla="*/ 55 w 204"/>
                <a:gd name="T41" fmla="*/ 252 h 479"/>
                <a:gd name="T42" fmla="*/ 93 w 204"/>
                <a:gd name="T43" fmla="*/ 234 h 479"/>
                <a:gd name="T44" fmla="*/ 39 w 204"/>
                <a:gd name="T45" fmla="*/ 293 h 479"/>
                <a:gd name="T46" fmla="*/ 48 w 204"/>
                <a:gd name="T47" fmla="*/ 305 h 479"/>
                <a:gd name="T48" fmla="*/ 88 w 204"/>
                <a:gd name="T49" fmla="*/ 280 h 479"/>
                <a:gd name="T50" fmla="*/ 38 w 204"/>
                <a:gd name="T51" fmla="*/ 338 h 479"/>
                <a:gd name="T52" fmla="*/ 49 w 204"/>
                <a:gd name="T53" fmla="*/ 349 h 479"/>
                <a:gd name="T54" fmla="*/ 62 w 204"/>
                <a:gd name="T55" fmla="*/ 342 h 479"/>
                <a:gd name="T56" fmla="*/ 26 w 204"/>
                <a:gd name="T57" fmla="*/ 384 h 479"/>
                <a:gd name="T58" fmla="*/ 36 w 204"/>
                <a:gd name="T59" fmla="*/ 396 h 479"/>
                <a:gd name="T60" fmla="*/ 41 w 204"/>
                <a:gd name="T61" fmla="*/ 394 h 479"/>
                <a:gd name="T62" fmla="*/ 5 w 204"/>
                <a:gd name="T63" fmla="*/ 432 h 479"/>
                <a:gd name="T64" fmla="*/ 14 w 204"/>
                <a:gd name="T65" fmla="*/ 444 h 479"/>
                <a:gd name="T66" fmla="*/ 38 w 204"/>
                <a:gd name="T67" fmla="*/ 434 h 479"/>
                <a:gd name="T68" fmla="*/ 21 w 204"/>
                <a:gd name="T69" fmla="*/ 463 h 479"/>
                <a:gd name="T70" fmla="*/ 34 w 204"/>
                <a:gd name="T71" fmla="*/ 470 h 479"/>
                <a:gd name="T72" fmla="*/ 93 w 204"/>
                <a:gd name="T73" fmla="*/ 406 h 479"/>
                <a:gd name="T74" fmla="*/ 85 w 204"/>
                <a:gd name="T75" fmla="*/ 392 h 479"/>
                <a:gd name="T76" fmla="*/ 43 w 204"/>
                <a:gd name="T77" fmla="*/ 413 h 479"/>
                <a:gd name="T78" fmla="*/ 142 w 204"/>
                <a:gd name="T79" fmla="*/ 342 h 479"/>
                <a:gd name="T80" fmla="*/ 134 w 204"/>
                <a:gd name="T81" fmla="*/ 327 h 479"/>
                <a:gd name="T82" fmla="*/ 56 w 204"/>
                <a:gd name="T83" fmla="*/ 371 h 479"/>
                <a:gd name="T84" fmla="*/ 174 w 204"/>
                <a:gd name="T85" fmla="*/ 277 h 479"/>
                <a:gd name="T86" fmla="*/ 166 w 204"/>
                <a:gd name="T87" fmla="*/ 264 h 479"/>
                <a:gd name="T88" fmla="*/ 73 w 204"/>
                <a:gd name="T89" fmla="*/ 317 h 479"/>
                <a:gd name="T90" fmla="*/ 184 w 204"/>
                <a:gd name="T91" fmla="*/ 222 h 479"/>
                <a:gd name="T92" fmla="*/ 175 w 204"/>
                <a:gd name="T93" fmla="*/ 210 h 479"/>
                <a:gd name="T94" fmla="*/ 85 w 204"/>
                <a:gd name="T95" fmla="*/ 264 h 479"/>
                <a:gd name="T96" fmla="*/ 183 w 204"/>
                <a:gd name="T97" fmla="*/ 176 h 479"/>
                <a:gd name="T98" fmla="*/ 174 w 204"/>
                <a:gd name="T99" fmla="*/ 165 h 479"/>
                <a:gd name="T100" fmla="*/ 77 w 204"/>
                <a:gd name="T101" fmla="*/ 225 h 479"/>
                <a:gd name="T102" fmla="*/ 195 w 204"/>
                <a:gd name="T103" fmla="*/ 124 h 479"/>
                <a:gd name="T104" fmla="*/ 188 w 204"/>
                <a:gd name="T105" fmla="*/ 111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4" h="479">
                  <a:moveTo>
                    <a:pt x="188" y="111"/>
                  </a:moveTo>
                  <a:cubicBezTo>
                    <a:pt x="158" y="127"/>
                    <a:pt x="130" y="149"/>
                    <a:pt x="99" y="165"/>
                  </a:cubicBezTo>
                  <a:cubicBezTo>
                    <a:pt x="127" y="135"/>
                    <a:pt x="160" y="110"/>
                    <a:pt x="195" y="90"/>
                  </a:cubicBezTo>
                  <a:cubicBezTo>
                    <a:pt x="201" y="86"/>
                    <a:pt x="197" y="74"/>
                    <a:pt x="189" y="77"/>
                  </a:cubicBezTo>
                  <a:cubicBezTo>
                    <a:pt x="159" y="89"/>
                    <a:pt x="130" y="105"/>
                    <a:pt x="102" y="122"/>
                  </a:cubicBezTo>
                  <a:cubicBezTo>
                    <a:pt x="129" y="97"/>
                    <a:pt x="159" y="77"/>
                    <a:pt x="189" y="57"/>
                  </a:cubicBezTo>
                  <a:cubicBezTo>
                    <a:pt x="195" y="53"/>
                    <a:pt x="191" y="42"/>
                    <a:pt x="184" y="45"/>
                  </a:cubicBezTo>
                  <a:cubicBezTo>
                    <a:pt x="150" y="56"/>
                    <a:pt x="120" y="75"/>
                    <a:pt x="88" y="90"/>
                  </a:cubicBezTo>
                  <a:cubicBezTo>
                    <a:pt x="110" y="58"/>
                    <a:pt x="141" y="31"/>
                    <a:pt x="176" y="18"/>
                  </a:cubicBezTo>
                  <a:cubicBezTo>
                    <a:pt x="185" y="14"/>
                    <a:pt x="182" y="0"/>
                    <a:pt x="173" y="4"/>
                  </a:cubicBezTo>
                  <a:cubicBezTo>
                    <a:pt x="125" y="20"/>
                    <a:pt x="84" y="59"/>
                    <a:pt x="61" y="103"/>
                  </a:cubicBezTo>
                  <a:cubicBezTo>
                    <a:pt x="58" y="109"/>
                    <a:pt x="63" y="117"/>
                    <a:pt x="70" y="115"/>
                  </a:cubicBezTo>
                  <a:cubicBezTo>
                    <a:pt x="83" y="110"/>
                    <a:pt x="95" y="104"/>
                    <a:pt x="107" y="98"/>
                  </a:cubicBezTo>
                  <a:cubicBezTo>
                    <a:pt x="88" y="113"/>
                    <a:pt x="71" y="130"/>
                    <a:pt x="57" y="149"/>
                  </a:cubicBezTo>
                  <a:cubicBezTo>
                    <a:pt x="53" y="156"/>
                    <a:pt x="62" y="163"/>
                    <a:pt x="68" y="160"/>
                  </a:cubicBezTo>
                  <a:cubicBezTo>
                    <a:pt x="80" y="152"/>
                    <a:pt x="93" y="145"/>
                    <a:pt x="105" y="137"/>
                  </a:cubicBezTo>
                  <a:cubicBezTo>
                    <a:pt x="91" y="151"/>
                    <a:pt x="77" y="166"/>
                    <a:pt x="65" y="182"/>
                  </a:cubicBezTo>
                  <a:cubicBezTo>
                    <a:pt x="61" y="187"/>
                    <a:pt x="68" y="196"/>
                    <a:pt x="74" y="194"/>
                  </a:cubicBezTo>
                  <a:cubicBezTo>
                    <a:pt x="79" y="192"/>
                    <a:pt x="84" y="190"/>
                    <a:pt x="88" y="188"/>
                  </a:cubicBezTo>
                  <a:cubicBezTo>
                    <a:pt x="72" y="204"/>
                    <a:pt x="58" y="222"/>
                    <a:pt x="46" y="241"/>
                  </a:cubicBezTo>
                  <a:cubicBezTo>
                    <a:pt x="43" y="246"/>
                    <a:pt x="49" y="255"/>
                    <a:pt x="55" y="252"/>
                  </a:cubicBezTo>
                  <a:cubicBezTo>
                    <a:pt x="68" y="247"/>
                    <a:pt x="81" y="241"/>
                    <a:pt x="93" y="234"/>
                  </a:cubicBezTo>
                  <a:cubicBezTo>
                    <a:pt x="74" y="252"/>
                    <a:pt x="55" y="272"/>
                    <a:pt x="39" y="293"/>
                  </a:cubicBezTo>
                  <a:cubicBezTo>
                    <a:pt x="33" y="299"/>
                    <a:pt x="40" y="310"/>
                    <a:pt x="48" y="305"/>
                  </a:cubicBezTo>
                  <a:cubicBezTo>
                    <a:pt x="61" y="297"/>
                    <a:pt x="75" y="288"/>
                    <a:pt x="88" y="280"/>
                  </a:cubicBezTo>
                  <a:cubicBezTo>
                    <a:pt x="69" y="297"/>
                    <a:pt x="52" y="316"/>
                    <a:pt x="38" y="338"/>
                  </a:cubicBezTo>
                  <a:cubicBezTo>
                    <a:pt x="34" y="345"/>
                    <a:pt x="42" y="352"/>
                    <a:pt x="49" y="349"/>
                  </a:cubicBezTo>
                  <a:cubicBezTo>
                    <a:pt x="53" y="346"/>
                    <a:pt x="58" y="344"/>
                    <a:pt x="62" y="342"/>
                  </a:cubicBezTo>
                  <a:cubicBezTo>
                    <a:pt x="49" y="355"/>
                    <a:pt x="37" y="368"/>
                    <a:pt x="26" y="384"/>
                  </a:cubicBezTo>
                  <a:cubicBezTo>
                    <a:pt x="22" y="390"/>
                    <a:pt x="29" y="397"/>
                    <a:pt x="36" y="396"/>
                  </a:cubicBezTo>
                  <a:cubicBezTo>
                    <a:pt x="37" y="395"/>
                    <a:pt x="39" y="395"/>
                    <a:pt x="41" y="394"/>
                  </a:cubicBezTo>
                  <a:cubicBezTo>
                    <a:pt x="28" y="406"/>
                    <a:pt x="15" y="418"/>
                    <a:pt x="5" y="432"/>
                  </a:cubicBezTo>
                  <a:cubicBezTo>
                    <a:pt x="0" y="438"/>
                    <a:pt x="8" y="447"/>
                    <a:pt x="14" y="444"/>
                  </a:cubicBezTo>
                  <a:cubicBezTo>
                    <a:pt x="22" y="442"/>
                    <a:pt x="30" y="438"/>
                    <a:pt x="38" y="434"/>
                  </a:cubicBezTo>
                  <a:cubicBezTo>
                    <a:pt x="32" y="443"/>
                    <a:pt x="26" y="453"/>
                    <a:pt x="21" y="463"/>
                  </a:cubicBezTo>
                  <a:cubicBezTo>
                    <a:pt x="17" y="472"/>
                    <a:pt x="29" y="479"/>
                    <a:pt x="34" y="470"/>
                  </a:cubicBezTo>
                  <a:cubicBezTo>
                    <a:pt x="49" y="444"/>
                    <a:pt x="65" y="420"/>
                    <a:pt x="93" y="406"/>
                  </a:cubicBezTo>
                  <a:cubicBezTo>
                    <a:pt x="103" y="402"/>
                    <a:pt x="95" y="388"/>
                    <a:pt x="85" y="392"/>
                  </a:cubicBezTo>
                  <a:cubicBezTo>
                    <a:pt x="71" y="398"/>
                    <a:pt x="57" y="406"/>
                    <a:pt x="43" y="413"/>
                  </a:cubicBezTo>
                  <a:cubicBezTo>
                    <a:pt x="73" y="385"/>
                    <a:pt x="109" y="364"/>
                    <a:pt x="142" y="342"/>
                  </a:cubicBezTo>
                  <a:cubicBezTo>
                    <a:pt x="151" y="336"/>
                    <a:pt x="144" y="323"/>
                    <a:pt x="134" y="327"/>
                  </a:cubicBezTo>
                  <a:cubicBezTo>
                    <a:pt x="108" y="341"/>
                    <a:pt x="83" y="359"/>
                    <a:pt x="56" y="371"/>
                  </a:cubicBezTo>
                  <a:cubicBezTo>
                    <a:pt x="89" y="333"/>
                    <a:pt x="133" y="305"/>
                    <a:pt x="174" y="277"/>
                  </a:cubicBezTo>
                  <a:cubicBezTo>
                    <a:pt x="182" y="271"/>
                    <a:pt x="175" y="259"/>
                    <a:pt x="166" y="264"/>
                  </a:cubicBezTo>
                  <a:cubicBezTo>
                    <a:pt x="135" y="281"/>
                    <a:pt x="104" y="300"/>
                    <a:pt x="73" y="317"/>
                  </a:cubicBezTo>
                  <a:cubicBezTo>
                    <a:pt x="105" y="281"/>
                    <a:pt x="147" y="253"/>
                    <a:pt x="184" y="222"/>
                  </a:cubicBezTo>
                  <a:cubicBezTo>
                    <a:pt x="190" y="216"/>
                    <a:pt x="182" y="206"/>
                    <a:pt x="175" y="210"/>
                  </a:cubicBezTo>
                  <a:cubicBezTo>
                    <a:pt x="145" y="228"/>
                    <a:pt x="115" y="246"/>
                    <a:pt x="85" y="264"/>
                  </a:cubicBezTo>
                  <a:cubicBezTo>
                    <a:pt x="115" y="232"/>
                    <a:pt x="148" y="203"/>
                    <a:pt x="183" y="176"/>
                  </a:cubicBezTo>
                  <a:cubicBezTo>
                    <a:pt x="189" y="171"/>
                    <a:pt x="181" y="161"/>
                    <a:pt x="174" y="165"/>
                  </a:cubicBezTo>
                  <a:cubicBezTo>
                    <a:pt x="141" y="184"/>
                    <a:pt x="110" y="207"/>
                    <a:pt x="77" y="225"/>
                  </a:cubicBezTo>
                  <a:cubicBezTo>
                    <a:pt x="108" y="184"/>
                    <a:pt x="151" y="150"/>
                    <a:pt x="195" y="124"/>
                  </a:cubicBezTo>
                  <a:cubicBezTo>
                    <a:pt x="204" y="119"/>
                    <a:pt x="196" y="106"/>
                    <a:pt x="188" y="1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2" name="Group 72"/>
          <p:cNvGrpSpPr>
            <a:grpSpLocks noChangeAspect="1"/>
          </p:cNvGrpSpPr>
          <p:nvPr/>
        </p:nvGrpSpPr>
        <p:grpSpPr bwMode="auto">
          <a:xfrm>
            <a:off x="4243414" y="3867130"/>
            <a:ext cx="1465060" cy="2422093"/>
            <a:chOff x="941" y="622"/>
            <a:chExt cx="1961" cy="3242"/>
          </a:xfrm>
          <a:solidFill>
            <a:schemeClr val="tx1">
              <a:lumMod val="75000"/>
              <a:lumOff val="25000"/>
            </a:schemeClr>
          </a:solidFill>
        </p:grpSpPr>
        <p:sp>
          <p:nvSpPr>
            <p:cNvPr id="53" name="Freeform 73"/>
            <p:cNvSpPr>
              <a:spLocks noEditPoints="1"/>
            </p:cNvSpPr>
            <p:nvPr/>
          </p:nvSpPr>
          <p:spPr bwMode="auto">
            <a:xfrm>
              <a:off x="1052" y="866"/>
              <a:ext cx="1698" cy="1764"/>
            </a:xfrm>
            <a:custGeom>
              <a:avLst/>
              <a:gdLst>
                <a:gd name="T0" fmla="*/ 699 w 716"/>
                <a:gd name="T1" fmla="*/ 320 h 745"/>
                <a:gd name="T2" fmla="*/ 657 w 716"/>
                <a:gd name="T3" fmla="*/ 204 h 745"/>
                <a:gd name="T4" fmla="*/ 419 w 716"/>
                <a:gd name="T5" fmla="*/ 22 h 745"/>
                <a:gd name="T6" fmla="*/ 150 w 716"/>
                <a:gd name="T7" fmla="*/ 100 h 745"/>
                <a:gd name="T8" fmla="*/ 117 w 716"/>
                <a:gd name="T9" fmla="*/ 141 h 745"/>
                <a:gd name="T10" fmla="*/ 48 w 716"/>
                <a:gd name="T11" fmla="*/ 233 h 745"/>
                <a:gd name="T12" fmla="*/ 48 w 716"/>
                <a:gd name="T13" fmla="*/ 534 h 745"/>
                <a:gd name="T14" fmla="*/ 141 w 716"/>
                <a:gd name="T15" fmla="*/ 652 h 745"/>
                <a:gd name="T16" fmla="*/ 289 w 716"/>
                <a:gd name="T17" fmla="*/ 708 h 745"/>
                <a:gd name="T18" fmla="*/ 293 w 716"/>
                <a:gd name="T19" fmla="*/ 709 h 745"/>
                <a:gd name="T20" fmla="*/ 679 w 716"/>
                <a:gd name="T21" fmla="*/ 541 h 745"/>
                <a:gd name="T22" fmla="*/ 699 w 716"/>
                <a:gd name="T23" fmla="*/ 477 h 745"/>
                <a:gd name="T24" fmla="*/ 699 w 716"/>
                <a:gd name="T25" fmla="*/ 320 h 745"/>
                <a:gd name="T26" fmla="*/ 437 w 716"/>
                <a:gd name="T27" fmla="*/ 680 h 745"/>
                <a:gd name="T28" fmla="*/ 119 w 716"/>
                <a:gd name="T29" fmla="*/ 572 h 745"/>
                <a:gd name="T30" fmla="*/ 77 w 716"/>
                <a:gd name="T31" fmla="*/ 260 h 745"/>
                <a:gd name="T32" fmla="*/ 91 w 716"/>
                <a:gd name="T33" fmla="*/ 224 h 745"/>
                <a:gd name="T34" fmla="*/ 223 w 716"/>
                <a:gd name="T35" fmla="*/ 86 h 745"/>
                <a:gd name="T36" fmla="*/ 363 w 716"/>
                <a:gd name="T37" fmla="*/ 51 h 745"/>
                <a:gd name="T38" fmla="*/ 538 w 716"/>
                <a:gd name="T39" fmla="*/ 119 h 745"/>
                <a:gd name="T40" fmla="*/ 688 w 716"/>
                <a:gd name="T41" fmla="*/ 353 h 745"/>
                <a:gd name="T42" fmla="*/ 686 w 716"/>
                <a:gd name="T43" fmla="*/ 460 h 745"/>
                <a:gd name="T44" fmla="*/ 437 w 716"/>
                <a:gd name="T45" fmla="*/ 680 h 745"/>
                <a:gd name="T46" fmla="*/ 599 w 716"/>
                <a:gd name="T47" fmla="*/ 149 h 745"/>
                <a:gd name="T48" fmla="*/ 608 w 716"/>
                <a:gd name="T49" fmla="*/ 160 h 745"/>
                <a:gd name="T50" fmla="*/ 313 w 716"/>
                <a:gd name="T51" fmla="*/ 37 h 745"/>
                <a:gd name="T52" fmla="*/ 197 w 716"/>
                <a:gd name="T53" fmla="*/ 80 h 745"/>
                <a:gd name="T54" fmla="*/ 291 w 716"/>
                <a:gd name="T55" fmla="*/ 36 h 745"/>
                <a:gd name="T56" fmla="*/ 599 w 716"/>
                <a:gd name="T57" fmla="*/ 149 h 745"/>
                <a:gd name="T58" fmla="*/ 33 w 716"/>
                <a:gd name="T59" fmla="*/ 416 h 745"/>
                <a:gd name="T60" fmla="*/ 59 w 716"/>
                <a:gd name="T61" fmla="*/ 251 h 745"/>
                <a:gd name="T62" fmla="*/ 72 w 716"/>
                <a:gd name="T63" fmla="*/ 226 h 745"/>
                <a:gd name="T64" fmla="*/ 38 w 716"/>
                <a:gd name="T65" fmla="*/ 376 h 745"/>
                <a:gd name="T66" fmla="*/ 86 w 716"/>
                <a:gd name="T67" fmla="*/ 552 h 745"/>
                <a:gd name="T68" fmla="*/ 131 w 716"/>
                <a:gd name="T69" fmla="*/ 616 h 745"/>
                <a:gd name="T70" fmla="*/ 162 w 716"/>
                <a:gd name="T71" fmla="*/ 644 h 745"/>
                <a:gd name="T72" fmla="*/ 33 w 716"/>
                <a:gd name="T73" fmla="*/ 416 h 745"/>
                <a:gd name="T74" fmla="*/ 597 w 716"/>
                <a:gd name="T75" fmla="*/ 629 h 745"/>
                <a:gd name="T76" fmla="*/ 593 w 716"/>
                <a:gd name="T77" fmla="*/ 625 h 745"/>
                <a:gd name="T78" fmla="*/ 641 w 716"/>
                <a:gd name="T79" fmla="*/ 580 h 745"/>
                <a:gd name="T80" fmla="*/ 597 w 716"/>
                <a:gd name="T81" fmla="*/ 629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16" h="745">
                  <a:moveTo>
                    <a:pt x="699" y="320"/>
                  </a:moveTo>
                  <a:cubicBezTo>
                    <a:pt x="691" y="279"/>
                    <a:pt x="677" y="239"/>
                    <a:pt x="657" y="204"/>
                  </a:cubicBezTo>
                  <a:cubicBezTo>
                    <a:pt x="608" y="116"/>
                    <a:pt x="519" y="45"/>
                    <a:pt x="419" y="22"/>
                  </a:cubicBezTo>
                  <a:cubicBezTo>
                    <a:pt x="320" y="0"/>
                    <a:pt x="220" y="25"/>
                    <a:pt x="150" y="100"/>
                  </a:cubicBezTo>
                  <a:cubicBezTo>
                    <a:pt x="138" y="113"/>
                    <a:pt x="127" y="126"/>
                    <a:pt x="117" y="141"/>
                  </a:cubicBezTo>
                  <a:cubicBezTo>
                    <a:pt x="89" y="169"/>
                    <a:pt x="65" y="200"/>
                    <a:pt x="48" y="233"/>
                  </a:cubicBezTo>
                  <a:cubicBezTo>
                    <a:pt x="0" y="327"/>
                    <a:pt x="6" y="440"/>
                    <a:pt x="48" y="534"/>
                  </a:cubicBezTo>
                  <a:cubicBezTo>
                    <a:pt x="69" y="580"/>
                    <a:pt x="101" y="622"/>
                    <a:pt x="141" y="652"/>
                  </a:cubicBezTo>
                  <a:cubicBezTo>
                    <a:pt x="183" y="684"/>
                    <a:pt x="237" y="700"/>
                    <a:pt x="289" y="708"/>
                  </a:cubicBezTo>
                  <a:cubicBezTo>
                    <a:pt x="290" y="708"/>
                    <a:pt x="292" y="708"/>
                    <a:pt x="293" y="709"/>
                  </a:cubicBezTo>
                  <a:cubicBezTo>
                    <a:pt x="441" y="745"/>
                    <a:pt x="615" y="687"/>
                    <a:pt x="679" y="541"/>
                  </a:cubicBezTo>
                  <a:cubicBezTo>
                    <a:pt x="688" y="521"/>
                    <a:pt x="695" y="499"/>
                    <a:pt x="699" y="477"/>
                  </a:cubicBezTo>
                  <a:cubicBezTo>
                    <a:pt x="716" y="425"/>
                    <a:pt x="714" y="371"/>
                    <a:pt x="699" y="320"/>
                  </a:cubicBezTo>
                  <a:close/>
                  <a:moveTo>
                    <a:pt x="437" y="680"/>
                  </a:moveTo>
                  <a:cubicBezTo>
                    <a:pt x="317" y="710"/>
                    <a:pt x="197" y="666"/>
                    <a:pt x="119" y="572"/>
                  </a:cubicBezTo>
                  <a:cubicBezTo>
                    <a:pt x="44" y="481"/>
                    <a:pt x="41" y="367"/>
                    <a:pt x="77" y="260"/>
                  </a:cubicBezTo>
                  <a:cubicBezTo>
                    <a:pt x="81" y="248"/>
                    <a:pt x="86" y="236"/>
                    <a:pt x="91" y="224"/>
                  </a:cubicBezTo>
                  <a:cubicBezTo>
                    <a:pt x="122" y="168"/>
                    <a:pt x="171" y="124"/>
                    <a:pt x="223" y="86"/>
                  </a:cubicBezTo>
                  <a:cubicBezTo>
                    <a:pt x="266" y="64"/>
                    <a:pt x="314" y="51"/>
                    <a:pt x="363" y="51"/>
                  </a:cubicBezTo>
                  <a:cubicBezTo>
                    <a:pt x="428" y="51"/>
                    <a:pt x="487" y="80"/>
                    <a:pt x="538" y="119"/>
                  </a:cubicBezTo>
                  <a:cubicBezTo>
                    <a:pt x="613" y="175"/>
                    <a:pt x="672" y="260"/>
                    <a:pt x="688" y="353"/>
                  </a:cubicBezTo>
                  <a:cubicBezTo>
                    <a:pt x="693" y="389"/>
                    <a:pt x="692" y="425"/>
                    <a:pt x="686" y="460"/>
                  </a:cubicBezTo>
                  <a:cubicBezTo>
                    <a:pt x="660" y="576"/>
                    <a:pt x="546" y="653"/>
                    <a:pt x="437" y="680"/>
                  </a:cubicBezTo>
                  <a:close/>
                  <a:moveTo>
                    <a:pt x="599" y="149"/>
                  </a:moveTo>
                  <a:cubicBezTo>
                    <a:pt x="602" y="152"/>
                    <a:pt x="605" y="156"/>
                    <a:pt x="608" y="160"/>
                  </a:cubicBezTo>
                  <a:cubicBezTo>
                    <a:pt x="533" y="76"/>
                    <a:pt x="427" y="19"/>
                    <a:pt x="313" y="37"/>
                  </a:cubicBezTo>
                  <a:cubicBezTo>
                    <a:pt x="273" y="43"/>
                    <a:pt x="234" y="59"/>
                    <a:pt x="197" y="80"/>
                  </a:cubicBezTo>
                  <a:cubicBezTo>
                    <a:pt x="224" y="59"/>
                    <a:pt x="255" y="44"/>
                    <a:pt x="291" y="36"/>
                  </a:cubicBezTo>
                  <a:cubicBezTo>
                    <a:pt x="405" y="11"/>
                    <a:pt x="523" y="65"/>
                    <a:pt x="599" y="149"/>
                  </a:cubicBezTo>
                  <a:close/>
                  <a:moveTo>
                    <a:pt x="33" y="416"/>
                  </a:moveTo>
                  <a:cubicBezTo>
                    <a:pt x="27" y="360"/>
                    <a:pt x="35" y="302"/>
                    <a:pt x="59" y="251"/>
                  </a:cubicBezTo>
                  <a:cubicBezTo>
                    <a:pt x="62" y="242"/>
                    <a:pt x="67" y="234"/>
                    <a:pt x="72" y="226"/>
                  </a:cubicBezTo>
                  <a:cubicBezTo>
                    <a:pt x="52" y="274"/>
                    <a:pt x="41" y="326"/>
                    <a:pt x="38" y="376"/>
                  </a:cubicBezTo>
                  <a:cubicBezTo>
                    <a:pt x="34" y="440"/>
                    <a:pt x="52" y="501"/>
                    <a:pt x="86" y="552"/>
                  </a:cubicBezTo>
                  <a:cubicBezTo>
                    <a:pt x="98" y="575"/>
                    <a:pt x="114" y="596"/>
                    <a:pt x="131" y="616"/>
                  </a:cubicBezTo>
                  <a:cubicBezTo>
                    <a:pt x="141" y="626"/>
                    <a:pt x="151" y="636"/>
                    <a:pt x="162" y="644"/>
                  </a:cubicBezTo>
                  <a:cubicBezTo>
                    <a:pt x="87" y="594"/>
                    <a:pt x="44" y="507"/>
                    <a:pt x="33" y="416"/>
                  </a:cubicBezTo>
                  <a:close/>
                  <a:moveTo>
                    <a:pt x="597" y="629"/>
                  </a:moveTo>
                  <a:cubicBezTo>
                    <a:pt x="596" y="627"/>
                    <a:pt x="595" y="626"/>
                    <a:pt x="593" y="625"/>
                  </a:cubicBezTo>
                  <a:cubicBezTo>
                    <a:pt x="611" y="612"/>
                    <a:pt x="627" y="597"/>
                    <a:pt x="641" y="580"/>
                  </a:cubicBezTo>
                  <a:cubicBezTo>
                    <a:pt x="628" y="598"/>
                    <a:pt x="614" y="615"/>
                    <a:pt x="597" y="6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74"/>
            <p:cNvSpPr/>
            <p:nvPr/>
          </p:nvSpPr>
          <p:spPr bwMode="auto">
            <a:xfrm>
              <a:off x="1543" y="1385"/>
              <a:ext cx="102" cy="272"/>
            </a:xfrm>
            <a:custGeom>
              <a:avLst/>
              <a:gdLst>
                <a:gd name="T0" fmla="*/ 34 w 43"/>
                <a:gd name="T1" fmla="*/ 10 h 115"/>
                <a:gd name="T2" fmla="*/ 24 w 43"/>
                <a:gd name="T3" fmla="*/ 5 h 115"/>
                <a:gd name="T4" fmla="*/ 2 w 43"/>
                <a:gd name="T5" fmla="*/ 94 h 115"/>
                <a:gd name="T6" fmla="*/ 16 w 43"/>
                <a:gd name="T7" fmla="*/ 94 h 115"/>
                <a:gd name="T8" fmla="*/ 17 w 43"/>
                <a:gd name="T9" fmla="*/ 76 h 115"/>
                <a:gd name="T10" fmla="*/ 25 w 43"/>
                <a:gd name="T11" fmla="*/ 36 h 115"/>
                <a:gd name="T12" fmla="*/ 17 w 43"/>
                <a:gd name="T13" fmla="*/ 105 h 115"/>
                <a:gd name="T14" fmla="*/ 30 w 43"/>
                <a:gd name="T15" fmla="*/ 108 h 115"/>
                <a:gd name="T16" fmla="*/ 42 w 43"/>
                <a:gd name="T17" fmla="*/ 14 h 115"/>
                <a:gd name="T18" fmla="*/ 34 w 43"/>
                <a:gd name="T19" fmla="*/ 1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15">
                  <a:moveTo>
                    <a:pt x="34" y="10"/>
                  </a:moveTo>
                  <a:cubicBezTo>
                    <a:pt x="34" y="5"/>
                    <a:pt x="28" y="0"/>
                    <a:pt x="24" y="5"/>
                  </a:cubicBezTo>
                  <a:cubicBezTo>
                    <a:pt x="4" y="29"/>
                    <a:pt x="0" y="64"/>
                    <a:pt x="2" y="94"/>
                  </a:cubicBezTo>
                  <a:cubicBezTo>
                    <a:pt x="2" y="103"/>
                    <a:pt x="17" y="104"/>
                    <a:pt x="16" y="94"/>
                  </a:cubicBezTo>
                  <a:cubicBezTo>
                    <a:pt x="16" y="88"/>
                    <a:pt x="16" y="82"/>
                    <a:pt x="17" y="76"/>
                  </a:cubicBezTo>
                  <a:cubicBezTo>
                    <a:pt x="17" y="63"/>
                    <a:pt x="20" y="48"/>
                    <a:pt x="25" y="36"/>
                  </a:cubicBezTo>
                  <a:cubicBezTo>
                    <a:pt x="20" y="59"/>
                    <a:pt x="20" y="83"/>
                    <a:pt x="17" y="105"/>
                  </a:cubicBezTo>
                  <a:cubicBezTo>
                    <a:pt x="16" y="113"/>
                    <a:pt x="29" y="115"/>
                    <a:pt x="30" y="108"/>
                  </a:cubicBezTo>
                  <a:cubicBezTo>
                    <a:pt x="35" y="77"/>
                    <a:pt x="37" y="45"/>
                    <a:pt x="42" y="14"/>
                  </a:cubicBezTo>
                  <a:cubicBezTo>
                    <a:pt x="43" y="9"/>
                    <a:pt x="38" y="6"/>
                    <a:pt x="3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75"/>
            <p:cNvSpPr/>
            <p:nvPr/>
          </p:nvSpPr>
          <p:spPr bwMode="auto">
            <a:xfrm>
              <a:off x="2186" y="1375"/>
              <a:ext cx="111" cy="275"/>
            </a:xfrm>
            <a:custGeom>
              <a:avLst/>
              <a:gdLst>
                <a:gd name="T0" fmla="*/ 13 w 47"/>
                <a:gd name="T1" fmla="*/ 5 h 116"/>
                <a:gd name="T2" fmla="*/ 5 w 47"/>
                <a:gd name="T3" fmla="*/ 15 h 116"/>
                <a:gd name="T4" fmla="*/ 17 w 47"/>
                <a:gd name="T5" fmla="*/ 53 h 116"/>
                <a:gd name="T6" fmla="*/ 8 w 47"/>
                <a:gd name="T7" fmla="*/ 30 h 116"/>
                <a:gd name="T8" fmla="*/ 1 w 47"/>
                <a:gd name="T9" fmla="*/ 32 h 116"/>
                <a:gd name="T10" fmla="*/ 15 w 47"/>
                <a:gd name="T11" fmla="*/ 105 h 116"/>
                <a:gd name="T12" fmla="*/ 28 w 47"/>
                <a:gd name="T13" fmla="*/ 105 h 116"/>
                <a:gd name="T14" fmla="*/ 30 w 47"/>
                <a:gd name="T15" fmla="*/ 67 h 116"/>
                <a:gd name="T16" fmla="*/ 32 w 47"/>
                <a:gd name="T17" fmla="*/ 105 h 116"/>
                <a:gd name="T18" fmla="*/ 47 w 47"/>
                <a:gd name="T19" fmla="*/ 106 h 116"/>
                <a:gd name="T20" fmla="*/ 13 w 47"/>
                <a:gd name="T21" fmla="*/ 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116">
                  <a:moveTo>
                    <a:pt x="13" y="5"/>
                  </a:moveTo>
                  <a:cubicBezTo>
                    <a:pt x="7" y="0"/>
                    <a:pt x="0" y="10"/>
                    <a:pt x="5" y="15"/>
                  </a:cubicBezTo>
                  <a:cubicBezTo>
                    <a:pt x="13" y="25"/>
                    <a:pt x="16" y="39"/>
                    <a:pt x="17" y="53"/>
                  </a:cubicBezTo>
                  <a:cubicBezTo>
                    <a:pt x="14" y="45"/>
                    <a:pt x="11" y="38"/>
                    <a:pt x="8" y="30"/>
                  </a:cubicBezTo>
                  <a:cubicBezTo>
                    <a:pt x="6" y="26"/>
                    <a:pt x="0" y="29"/>
                    <a:pt x="1" y="32"/>
                  </a:cubicBezTo>
                  <a:cubicBezTo>
                    <a:pt x="9" y="55"/>
                    <a:pt x="16" y="80"/>
                    <a:pt x="15" y="105"/>
                  </a:cubicBezTo>
                  <a:cubicBezTo>
                    <a:pt x="14" y="114"/>
                    <a:pt x="28" y="114"/>
                    <a:pt x="28" y="105"/>
                  </a:cubicBezTo>
                  <a:cubicBezTo>
                    <a:pt x="29" y="93"/>
                    <a:pt x="30" y="80"/>
                    <a:pt x="30" y="67"/>
                  </a:cubicBezTo>
                  <a:cubicBezTo>
                    <a:pt x="32" y="79"/>
                    <a:pt x="32" y="93"/>
                    <a:pt x="32" y="105"/>
                  </a:cubicBezTo>
                  <a:cubicBezTo>
                    <a:pt x="31" y="115"/>
                    <a:pt x="47" y="116"/>
                    <a:pt x="47" y="106"/>
                  </a:cubicBezTo>
                  <a:cubicBezTo>
                    <a:pt x="47" y="69"/>
                    <a:pt x="43" y="30"/>
                    <a:pt x="1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76"/>
            <p:cNvSpPr>
              <a:spLocks noEditPoints="1"/>
            </p:cNvSpPr>
            <p:nvPr/>
          </p:nvSpPr>
          <p:spPr bwMode="auto">
            <a:xfrm>
              <a:off x="1363" y="1716"/>
              <a:ext cx="1126" cy="550"/>
            </a:xfrm>
            <a:custGeom>
              <a:avLst/>
              <a:gdLst>
                <a:gd name="T0" fmla="*/ 458 w 475"/>
                <a:gd name="T1" fmla="*/ 11 h 232"/>
                <a:gd name="T2" fmla="*/ 429 w 475"/>
                <a:gd name="T3" fmla="*/ 102 h 232"/>
                <a:gd name="T4" fmla="*/ 397 w 475"/>
                <a:gd name="T5" fmla="*/ 149 h 232"/>
                <a:gd name="T6" fmla="*/ 243 w 475"/>
                <a:gd name="T7" fmla="*/ 197 h 232"/>
                <a:gd name="T8" fmla="*/ 99 w 475"/>
                <a:gd name="T9" fmla="*/ 166 h 232"/>
                <a:gd name="T10" fmla="*/ 71 w 475"/>
                <a:gd name="T11" fmla="*/ 148 h 232"/>
                <a:gd name="T12" fmla="*/ 20 w 475"/>
                <a:gd name="T13" fmla="*/ 40 h 232"/>
                <a:gd name="T14" fmla="*/ 5 w 475"/>
                <a:gd name="T15" fmla="*/ 48 h 232"/>
                <a:gd name="T16" fmla="*/ 8 w 475"/>
                <a:gd name="T17" fmla="*/ 55 h 232"/>
                <a:gd name="T18" fmla="*/ 5 w 475"/>
                <a:gd name="T19" fmla="*/ 57 h 232"/>
                <a:gd name="T20" fmla="*/ 48 w 475"/>
                <a:gd name="T21" fmla="*/ 147 h 232"/>
                <a:gd name="T22" fmla="*/ 105 w 475"/>
                <a:gd name="T23" fmla="*/ 199 h 232"/>
                <a:gd name="T24" fmla="*/ 276 w 475"/>
                <a:gd name="T25" fmla="*/ 228 h 232"/>
                <a:gd name="T26" fmla="*/ 410 w 475"/>
                <a:gd name="T27" fmla="*/ 167 h 232"/>
                <a:gd name="T28" fmla="*/ 442 w 475"/>
                <a:gd name="T29" fmla="*/ 114 h 232"/>
                <a:gd name="T30" fmla="*/ 473 w 475"/>
                <a:gd name="T31" fmla="*/ 15 h 232"/>
                <a:gd name="T32" fmla="*/ 458 w 475"/>
                <a:gd name="T33" fmla="*/ 11 h 232"/>
                <a:gd name="T34" fmla="*/ 226 w 475"/>
                <a:gd name="T35" fmla="*/ 212 h 232"/>
                <a:gd name="T36" fmla="*/ 187 w 475"/>
                <a:gd name="T37" fmla="*/ 208 h 232"/>
                <a:gd name="T38" fmla="*/ 226 w 475"/>
                <a:gd name="T39" fmla="*/ 21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5" h="232">
                  <a:moveTo>
                    <a:pt x="458" y="11"/>
                  </a:moveTo>
                  <a:cubicBezTo>
                    <a:pt x="450" y="42"/>
                    <a:pt x="442" y="73"/>
                    <a:pt x="429" y="102"/>
                  </a:cubicBezTo>
                  <a:cubicBezTo>
                    <a:pt x="420" y="119"/>
                    <a:pt x="410" y="135"/>
                    <a:pt x="397" y="149"/>
                  </a:cubicBezTo>
                  <a:cubicBezTo>
                    <a:pt x="357" y="192"/>
                    <a:pt x="299" y="200"/>
                    <a:pt x="243" y="197"/>
                  </a:cubicBezTo>
                  <a:cubicBezTo>
                    <a:pt x="195" y="194"/>
                    <a:pt x="142" y="189"/>
                    <a:pt x="99" y="166"/>
                  </a:cubicBezTo>
                  <a:cubicBezTo>
                    <a:pt x="88" y="161"/>
                    <a:pt x="79" y="154"/>
                    <a:pt x="71" y="148"/>
                  </a:cubicBezTo>
                  <a:cubicBezTo>
                    <a:pt x="48" y="117"/>
                    <a:pt x="37" y="77"/>
                    <a:pt x="20" y="40"/>
                  </a:cubicBezTo>
                  <a:cubicBezTo>
                    <a:pt x="15" y="30"/>
                    <a:pt x="0" y="38"/>
                    <a:pt x="5" y="48"/>
                  </a:cubicBezTo>
                  <a:cubicBezTo>
                    <a:pt x="6" y="51"/>
                    <a:pt x="7" y="53"/>
                    <a:pt x="8" y="55"/>
                  </a:cubicBezTo>
                  <a:cubicBezTo>
                    <a:pt x="6" y="55"/>
                    <a:pt x="5" y="56"/>
                    <a:pt x="5" y="57"/>
                  </a:cubicBezTo>
                  <a:cubicBezTo>
                    <a:pt x="3" y="91"/>
                    <a:pt x="23" y="123"/>
                    <a:pt x="48" y="147"/>
                  </a:cubicBezTo>
                  <a:cubicBezTo>
                    <a:pt x="62" y="169"/>
                    <a:pt x="82" y="186"/>
                    <a:pt x="105" y="199"/>
                  </a:cubicBezTo>
                  <a:cubicBezTo>
                    <a:pt x="156" y="227"/>
                    <a:pt x="219" y="232"/>
                    <a:pt x="276" y="228"/>
                  </a:cubicBezTo>
                  <a:cubicBezTo>
                    <a:pt x="328" y="224"/>
                    <a:pt x="376" y="209"/>
                    <a:pt x="410" y="167"/>
                  </a:cubicBezTo>
                  <a:cubicBezTo>
                    <a:pt x="423" y="151"/>
                    <a:pt x="433" y="133"/>
                    <a:pt x="442" y="114"/>
                  </a:cubicBezTo>
                  <a:cubicBezTo>
                    <a:pt x="457" y="83"/>
                    <a:pt x="467" y="48"/>
                    <a:pt x="473" y="15"/>
                  </a:cubicBezTo>
                  <a:cubicBezTo>
                    <a:pt x="475" y="5"/>
                    <a:pt x="460" y="0"/>
                    <a:pt x="458" y="11"/>
                  </a:cubicBezTo>
                  <a:close/>
                  <a:moveTo>
                    <a:pt x="226" y="212"/>
                  </a:moveTo>
                  <a:cubicBezTo>
                    <a:pt x="213" y="211"/>
                    <a:pt x="200" y="210"/>
                    <a:pt x="187" y="208"/>
                  </a:cubicBezTo>
                  <a:cubicBezTo>
                    <a:pt x="200" y="210"/>
                    <a:pt x="213" y="211"/>
                    <a:pt x="226" y="2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77"/>
            <p:cNvSpPr/>
            <p:nvPr/>
          </p:nvSpPr>
          <p:spPr bwMode="auto">
            <a:xfrm>
              <a:off x="1280" y="1773"/>
              <a:ext cx="185" cy="133"/>
            </a:xfrm>
            <a:custGeom>
              <a:avLst/>
              <a:gdLst>
                <a:gd name="T0" fmla="*/ 61 w 78"/>
                <a:gd name="T1" fmla="*/ 5 h 56"/>
                <a:gd name="T2" fmla="*/ 58 w 78"/>
                <a:gd name="T3" fmla="*/ 7 h 56"/>
                <a:gd name="T4" fmla="*/ 48 w 78"/>
                <a:gd name="T5" fmla="*/ 5 h 56"/>
                <a:gd name="T6" fmla="*/ 16 w 78"/>
                <a:gd name="T7" fmla="*/ 29 h 56"/>
                <a:gd name="T8" fmla="*/ 7 w 78"/>
                <a:gd name="T9" fmla="*/ 38 h 56"/>
                <a:gd name="T10" fmla="*/ 16 w 78"/>
                <a:gd name="T11" fmla="*/ 52 h 56"/>
                <a:gd name="T12" fmla="*/ 69 w 78"/>
                <a:gd name="T13" fmla="*/ 20 h 56"/>
                <a:gd name="T14" fmla="*/ 61 w 78"/>
                <a:gd name="T15" fmla="*/ 5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 h="56">
                  <a:moveTo>
                    <a:pt x="61" y="5"/>
                  </a:moveTo>
                  <a:cubicBezTo>
                    <a:pt x="60" y="6"/>
                    <a:pt x="59" y="6"/>
                    <a:pt x="58" y="7"/>
                  </a:cubicBezTo>
                  <a:cubicBezTo>
                    <a:pt x="56" y="4"/>
                    <a:pt x="52" y="2"/>
                    <a:pt x="48" y="5"/>
                  </a:cubicBezTo>
                  <a:cubicBezTo>
                    <a:pt x="38" y="12"/>
                    <a:pt x="23" y="18"/>
                    <a:pt x="16" y="29"/>
                  </a:cubicBezTo>
                  <a:cubicBezTo>
                    <a:pt x="13" y="32"/>
                    <a:pt x="10" y="35"/>
                    <a:pt x="7" y="38"/>
                  </a:cubicBezTo>
                  <a:cubicBezTo>
                    <a:pt x="0" y="45"/>
                    <a:pt x="8" y="56"/>
                    <a:pt x="16" y="52"/>
                  </a:cubicBezTo>
                  <a:cubicBezTo>
                    <a:pt x="35" y="43"/>
                    <a:pt x="51" y="30"/>
                    <a:pt x="69" y="20"/>
                  </a:cubicBezTo>
                  <a:cubicBezTo>
                    <a:pt x="78" y="14"/>
                    <a:pt x="71" y="0"/>
                    <a:pt x="6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78"/>
            <p:cNvSpPr/>
            <p:nvPr/>
          </p:nvSpPr>
          <p:spPr bwMode="auto">
            <a:xfrm>
              <a:off x="2399" y="1690"/>
              <a:ext cx="131" cy="114"/>
            </a:xfrm>
            <a:custGeom>
              <a:avLst/>
              <a:gdLst>
                <a:gd name="T0" fmla="*/ 51 w 55"/>
                <a:gd name="T1" fmla="*/ 24 h 48"/>
                <a:gd name="T2" fmla="*/ 27 w 55"/>
                <a:gd name="T3" fmla="*/ 11 h 48"/>
                <a:gd name="T4" fmla="*/ 19 w 55"/>
                <a:gd name="T5" fmla="*/ 5 h 48"/>
                <a:gd name="T6" fmla="*/ 8 w 55"/>
                <a:gd name="T7" fmla="*/ 18 h 48"/>
                <a:gd name="T8" fmla="*/ 9 w 55"/>
                <a:gd name="T9" fmla="*/ 20 h 48"/>
                <a:gd name="T10" fmla="*/ 9 w 55"/>
                <a:gd name="T11" fmla="*/ 20 h 48"/>
                <a:gd name="T12" fmla="*/ 10 w 55"/>
                <a:gd name="T13" fmla="*/ 20 h 48"/>
                <a:gd name="T14" fmla="*/ 40 w 55"/>
                <a:gd name="T15" fmla="*/ 43 h 48"/>
                <a:gd name="T16" fmla="*/ 53 w 55"/>
                <a:gd name="T17" fmla="*/ 35 h 48"/>
                <a:gd name="T18" fmla="*/ 51 w 55"/>
                <a:gd name="T1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48">
                  <a:moveTo>
                    <a:pt x="51" y="24"/>
                  </a:moveTo>
                  <a:cubicBezTo>
                    <a:pt x="44" y="19"/>
                    <a:pt x="36" y="14"/>
                    <a:pt x="27" y="11"/>
                  </a:cubicBezTo>
                  <a:cubicBezTo>
                    <a:pt x="24" y="9"/>
                    <a:pt x="21" y="7"/>
                    <a:pt x="19" y="5"/>
                  </a:cubicBezTo>
                  <a:cubicBezTo>
                    <a:pt x="11" y="0"/>
                    <a:pt x="0" y="12"/>
                    <a:pt x="8" y="18"/>
                  </a:cubicBezTo>
                  <a:cubicBezTo>
                    <a:pt x="8" y="19"/>
                    <a:pt x="9" y="19"/>
                    <a:pt x="9" y="20"/>
                  </a:cubicBezTo>
                  <a:cubicBezTo>
                    <a:pt x="9" y="20"/>
                    <a:pt x="9" y="20"/>
                    <a:pt x="9" y="20"/>
                  </a:cubicBezTo>
                  <a:cubicBezTo>
                    <a:pt x="10" y="20"/>
                    <a:pt x="10" y="20"/>
                    <a:pt x="10" y="20"/>
                  </a:cubicBezTo>
                  <a:cubicBezTo>
                    <a:pt x="19" y="28"/>
                    <a:pt x="30" y="36"/>
                    <a:pt x="40" y="43"/>
                  </a:cubicBezTo>
                  <a:cubicBezTo>
                    <a:pt x="47" y="48"/>
                    <a:pt x="53" y="42"/>
                    <a:pt x="53" y="35"/>
                  </a:cubicBezTo>
                  <a:cubicBezTo>
                    <a:pt x="55" y="32"/>
                    <a:pt x="55" y="26"/>
                    <a:pt x="51"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79"/>
            <p:cNvSpPr/>
            <p:nvPr/>
          </p:nvSpPr>
          <p:spPr bwMode="auto">
            <a:xfrm>
              <a:off x="1688" y="961"/>
              <a:ext cx="102" cy="279"/>
            </a:xfrm>
            <a:custGeom>
              <a:avLst/>
              <a:gdLst>
                <a:gd name="T0" fmla="*/ 43 w 43"/>
                <a:gd name="T1" fmla="*/ 14 h 118"/>
                <a:gd name="T2" fmla="*/ 39 w 43"/>
                <a:gd name="T3" fmla="*/ 7 h 118"/>
                <a:gd name="T4" fmla="*/ 39 w 43"/>
                <a:gd name="T5" fmla="*/ 5 h 118"/>
                <a:gd name="T6" fmla="*/ 29 w 43"/>
                <a:gd name="T7" fmla="*/ 5 h 118"/>
                <a:gd name="T8" fmla="*/ 28 w 43"/>
                <a:gd name="T9" fmla="*/ 8 h 118"/>
                <a:gd name="T10" fmla="*/ 16 w 43"/>
                <a:gd name="T11" fmla="*/ 7 h 118"/>
                <a:gd name="T12" fmla="*/ 8 w 43"/>
                <a:gd name="T13" fmla="*/ 45 h 118"/>
                <a:gd name="T14" fmla="*/ 6 w 43"/>
                <a:gd name="T15" fmla="*/ 63 h 118"/>
                <a:gd name="T16" fmla="*/ 3 w 43"/>
                <a:gd name="T17" fmla="*/ 108 h 118"/>
                <a:gd name="T18" fmla="*/ 19 w 43"/>
                <a:gd name="T19" fmla="*/ 106 h 118"/>
                <a:gd name="T20" fmla="*/ 19 w 43"/>
                <a:gd name="T21" fmla="*/ 101 h 118"/>
                <a:gd name="T22" fmla="*/ 25 w 43"/>
                <a:gd name="T23" fmla="*/ 101 h 118"/>
                <a:gd name="T24" fmla="*/ 40 w 43"/>
                <a:gd name="T25" fmla="*/ 99 h 118"/>
                <a:gd name="T26" fmla="*/ 42 w 43"/>
                <a:gd name="T27" fmla="*/ 31 h 118"/>
                <a:gd name="T28" fmla="*/ 43 w 43"/>
                <a:gd name="T29" fmla="*/ 1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118">
                  <a:moveTo>
                    <a:pt x="43" y="14"/>
                  </a:moveTo>
                  <a:cubicBezTo>
                    <a:pt x="43" y="10"/>
                    <a:pt x="41" y="8"/>
                    <a:pt x="39" y="7"/>
                  </a:cubicBezTo>
                  <a:cubicBezTo>
                    <a:pt x="39" y="7"/>
                    <a:pt x="39" y="6"/>
                    <a:pt x="39" y="5"/>
                  </a:cubicBezTo>
                  <a:cubicBezTo>
                    <a:pt x="38" y="0"/>
                    <a:pt x="31" y="0"/>
                    <a:pt x="29" y="5"/>
                  </a:cubicBezTo>
                  <a:cubicBezTo>
                    <a:pt x="29" y="6"/>
                    <a:pt x="28" y="7"/>
                    <a:pt x="28" y="8"/>
                  </a:cubicBezTo>
                  <a:cubicBezTo>
                    <a:pt x="26" y="4"/>
                    <a:pt x="19" y="2"/>
                    <a:pt x="16" y="7"/>
                  </a:cubicBezTo>
                  <a:cubicBezTo>
                    <a:pt x="10" y="19"/>
                    <a:pt x="9" y="33"/>
                    <a:pt x="8" y="45"/>
                  </a:cubicBezTo>
                  <a:cubicBezTo>
                    <a:pt x="7" y="51"/>
                    <a:pt x="7" y="57"/>
                    <a:pt x="6" y="63"/>
                  </a:cubicBezTo>
                  <a:cubicBezTo>
                    <a:pt x="2" y="77"/>
                    <a:pt x="0" y="92"/>
                    <a:pt x="3" y="108"/>
                  </a:cubicBezTo>
                  <a:cubicBezTo>
                    <a:pt x="4" y="118"/>
                    <a:pt x="18" y="115"/>
                    <a:pt x="19" y="106"/>
                  </a:cubicBezTo>
                  <a:cubicBezTo>
                    <a:pt x="19" y="104"/>
                    <a:pt x="19" y="103"/>
                    <a:pt x="19" y="101"/>
                  </a:cubicBezTo>
                  <a:cubicBezTo>
                    <a:pt x="21" y="102"/>
                    <a:pt x="23" y="102"/>
                    <a:pt x="25" y="101"/>
                  </a:cubicBezTo>
                  <a:cubicBezTo>
                    <a:pt x="27" y="110"/>
                    <a:pt x="40" y="108"/>
                    <a:pt x="40" y="99"/>
                  </a:cubicBezTo>
                  <a:cubicBezTo>
                    <a:pt x="41" y="77"/>
                    <a:pt x="43" y="54"/>
                    <a:pt x="42" y="31"/>
                  </a:cubicBezTo>
                  <a:cubicBezTo>
                    <a:pt x="42" y="25"/>
                    <a:pt x="43" y="20"/>
                    <a:pt x="4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80"/>
            <p:cNvSpPr/>
            <p:nvPr/>
          </p:nvSpPr>
          <p:spPr bwMode="auto">
            <a:xfrm>
              <a:off x="1882" y="940"/>
              <a:ext cx="69" cy="279"/>
            </a:xfrm>
            <a:custGeom>
              <a:avLst/>
              <a:gdLst>
                <a:gd name="T0" fmla="*/ 29 w 29"/>
                <a:gd name="T1" fmla="*/ 11 h 118"/>
                <a:gd name="T2" fmla="*/ 21 w 29"/>
                <a:gd name="T3" fmla="*/ 4 h 118"/>
                <a:gd name="T4" fmla="*/ 11 w 29"/>
                <a:gd name="T5" fmla="*/ 4 h 118"/>
                <a:gd name="T6" fmla="*/ 3 w 29"/>
                <a:gd name="T7" fmla="*/ 49 h 118"/>
                <a:gd name="T8" fmla="*/ 0 w 29"/>
                <a:gd name="T9" fmla="*/ 101 h 118"/>
                <a:gd name="T10" fmla="*/ 0 w 29"/>
                <a:gd name="T11" fmla="*/ 109 h 118"/>
                <a:gd name="T12" fmla="*/ 11 w 29"/>
                <a:gd name="T13" fmla="*/ 116 h 118"/>
                <a:gd name="T14" fmla="*/ 20 w 29"/>
                <a:gd name="T15" fmla="*/ 114 h 118"/>
                <a:gd name="T16" fmla="*/ 28 w 29"/>
                <a:gd name="T17" fmla="*/ 71 h 118"/>
                <a:gd name="T18" fmla="*/ 29 w 29"/>
                <a:gd name="T19" fmla="*/ 1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18">
                  <a:moveTo>
                    <a:pt x="29" y="11"/>
                  </a:moveTo>
                  <a:cubicBezTo>
                    <a:pt x="29" y="6"/>
                    <a:pt x="25" y="4"/>
                    <a:pt x="21" y="4"/>
                  </a:cubicBezTo>
                  <a:cubicBezTo>
                    <a:pt x="19" y="0"/>
                    <a:pt x="14" y="1"/>
                    <a:pt x="11" y="4"/>
                  </a:cubicBezTo>
                  <a:cubicBezTo>
                    <a:pt x="3" y="14"/>
                    <a:pt x="4" y="36"/>
                    <a:pt x="3" y="49"/>
                  </a:cubicBezTo>
                  <a:cubicBezTo>
                    <a:pt x="2" y="66"/>
                    <a:pt x="1" y="83"/>
                    <a:pt x="0" y="101"/>
                  </a:cubicBezTo>
                  <a:cubicBezTo>
                    <a:pt x="0" y="103"/>
                    <a:pt x="0" y="106"/>
                    <a:pt x="0" y="109"/>
                  </a:cubicBezTo>
                  <a:cubicBezTo>
                    <a:pt x="0" y="115"/>
                    <a:pt x="6" y="117"/>
                    <a:pt x="11" y="116"/>
                  </a:cubicBezTo>
                  <a:cubicBezTo>
                    <a:pt x="14" y="118"/>
                    <a:pt x="18" y="117"/>
                    <a:pt x="20" y="114"/>
                  </a:cubicBezTo>
                  <a:cubicBezTo>
                    <a:pt x="28" y="104"/>
                    <a:pt x="27" y="83"/>
                    <a:pt x="28" y="71"/>
                  </a:cubicBezTo>
                  <a:cubicBezTo>
                    <a:pt x="29" y="51"/>
                    <a:pt x="29" y="31"/>
                    <a:pt x="29"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81"/>
            <p:cNvSpPr/>
            <p:nvPr/>
          </p:nvSpPr>
          <p:spPr bwMode="auto">
            <a:xfrm>
              <a:off x="2025" y="942"/>
              <a:ext cx="73" cy="289"/>
            </a:xfrm>
            <a:custGeom>
              <a:avLst/>
              <a:gdLst>
                <a:gd name="T0" fmla="*/ 30 w 31"/>
                <a:gd name="T1" fmla="*/ 10 h 122"/>
                <a:gd name="T2" fmla="*/ 15 w 31"/>
                <a:gd name="T3" fmla="*/ 10 h 122"/>
                <a:gd name="T4" fmla="*/ 15 w 31"/>
                <a:gd name="T5" fmla="*/ 11 h 122"/>
                <a:gd name="T6" fmla="*/ 10 w 31"/>
                <a:gd name="T7" fmla="*/ 14 h 122"/>
                <a:gd name="T8" fmla="*/ 3 w 31"/>
                <a:gd name="T9" fmla="*/ 74 h 122"/>
                <a:gd name="T10" fmla="*/ 0 w 31"/>
                <a:gd name="T11" fmla="*/ 112 h 122"/>
                <a:gd name="T12" fmla="*/ 14 w 31"/>
                <a:gd name="T13" fmla="*/ 117 h 122"/>
                <a:gd name="T14" fmla="*/ 22 w 31"/>
                <a:gd name="T15" fmla="*/ 111 h 122"/>
                <a:gd name="T16" fmla="*/ 30 w 31"/>
                <a:gd name="T17" fmla="*/ 1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122">
                  <a:moveTo>
                    <a:pt x="30" y="10"/>
                  </a:moveTo>
                  <a:cubicBezTo>
                    <a:pt x="30" y="0"/>
                    <a:pt x="15" y="0"/>
                    <a:pt x="15" y="10"/>
                  </a:cubicBezTo>
                  <a:cubicBezTo>
                    <a:pt x="15" y="10"/>
                    <a:pt x="15" y="11"/>
                    <a:pt x="15" y="11"/>
                  </a:cubicBezTo>
                  <a:cubicBezTo>
                    <a:pt x="13" y="11"/>
                    <a:pt x="10" y="12"/>
                    <a:pt x="10" y="14"/>
                  </a:cubicBezTo>
                  <a:cubicBezTo>
                    <a:pt x="6" y="34"/>
                    <a:pt x="4" y="54"/>
                    <a:pt x="3" y="74"/>
                  </a:cubicBezTo>
                  <a:cubicBezTo>
                    <a:pt x="1" y="86"/>
                    <a:pt x="0" y="99"/>
                    <a:pt x="0" y="112"/>
                  </a:cubicBezTo>
                  <a:cubicBezTo>
                    <a:pt x="0" y="120"/>
                    <a:pt x="10" y="122"/>
                    <a:pt x="14" y="117"/>
                  </a:cubicBezTo>
                  <a:cubicBezTo>
                    <a:pt x="18" y="117"/>
                    <a:pt x="21" y="115"/>
                    <a:pt x="22" y="111"/>
                  </a:cubicBezTo>
                  <a:cubicBezTo>
                    <a:pt x="31" y="78"/>
                    <a:pt x="31" y="44"/>
                    <a:pt x="30"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82"/>
            <p:cNvSpPr>
              <a:spLocks noEditPoints="1"/>
            </p:cNvSpPr>
            <p:nvPr/>
          </p:nvSpPr>
          <p:spPr bwMode="auto">
            <a:xfrm>
              <a:off x="2402" y="1065"/>
              <a:ext cx="192" cy="156"/>
            </a:xfrm>
            <a:custGeom>
              <a:avLst/>
              <a:gdLst>
                <a:gd name="T0" fmla="*/ 57 w 81"/>
                <a:gd name="T1" fmla="*/ 4 h 66"/>
                <a:gd name="T2" fmla="*/ 21 w 81"/>
                <a:gd name="T3" fmla="*/ 15 h 66"/>
                <a:gd name="T4" fmla="*/ 16 w 81"/>
                <a:gd name="T5" fmla="*/ 57 h 66"/>
                <a:gd name="T6" fmla="*/ 34 w 81"/>
                <a:gd name="T7" fmla="*/ 63 h 66"/>
                <a:gd name="T8" fmla="*/ 79 w 81"/>
                <a:gd name="T9" fmla="*/ 34 h 66"/>
                <a:gd name="T10" fmla="*/ 57 w 81"/>
                <a:gd name="T11" fmla="*/ 4 h 66"/>
                <a:gd name="T12" fmla="*/ 37 w 81"/>
                <a:gd name="T13" fmla="*/ 27 h 66"/>
                <a:gd name="T14" fmla="*/ 38 w 81"/>
                <a:gd name="T15" fmla="*/ 26 h 66"/>
                <a:gd name="T16" fmla="*/ 38 w 81"/>
                <a:gd name="T17" fmla="*/ 26 h 66"/>
                <a:gd name="T18" fmla="*/ 40 w 81"/>
                <a:gd name="T19" fmla="*/ 31 h 66"/>
                <a:gd name="T20" fmla="*/ 42 w 81"/>
                <a:gd name="T21" fmla="*/ 34 h 66"/>
                <a:gd name="T22" fmla="*/ 40 w 81"/>
                <a:gd name="T23" fmla="*/ 34 h 66"/>
                <a:gd name="T24" fmla="*/ 39 w 81"/>
                <a:gd name="T25" fmla="*/ 33 h 66"/>
                <a:gd name="T26" fmla="*/ 39 w 81"/>
                <a:gd name="T27" fmla="*/ 32 h 66"/>
                <a:gd name="T28" fmla="*/ 37 w 81"/>
                <a:gd name="T29" fmla="*/ 27 h 66"/>
                <a:gd name="T30" fmla="*/ 37 w 81"/>
                <a:gd name="T31" fmla="*/ 27 h 66"/>
                <a:gd name="T32" fmla="*/ 26 w 81"/>
                <a:gd name="T33" fmla="*/ 44 h 66"/>
                <a:gd name="T34" fmla="*/ 27 w 81"/>
                <a:gd name="T35" fmla="*/ 43 h 66"/>
                <a:gd name="T36" fmla="*/ 29 w 81"/>
                <a:gd name="T37" fmla="*/ 45 h 66"/>
                <a:gd name="T38" fmla="*/ 37 w 81"/>
                <a:gd name="T39" fmla="*/ 48 h 66"/>
                <a:gd name="T40" fmla="*/ 30 w 81"/>
                <a:gd name="T41" fmla="*/ 47 h 66"/>
                <a:gd name="T42" fmla="*/ 26 w 81"/>
                <a:gd name="T43" fmla="*/ 44 h 66"/>
                <a:gd name="T44" fmla="*/ 62 w 81"/>
                <a:gd name="T45" fmla="*/ 37 h 66"/>
                <a:gd name="T46" fmla="*/ 53 w 81"/>
                <a:gd name="T47" fmla="*/ 18 h 66"/>
                <a:gd name="T48" fmla="*/ 65 w 81"/>
                <a:gd name="T49" fmla="*/ 30 h 66"/>
                <a:gd name="T50" fmla="*/ 62 w 81"/>
                <a:gd name="T51"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1" h="66">
                  <a:moveTo>
                    <a:pt x="57" y="4"/>
                  </a:moveTo>
                  <a:cubicBezTo>
                    <a:pt x="44" y="0"/>
                    <a:pt x="30" y="7"/>
                    <a:pt x="21" y="15"/>
                  </a:cubicBezTo>
                  <a:cubicBezTo>
                    <a:pt x="8" y="26"/>
                    <a:pt x="0" y="46"/>
                    <a:pt x="16" y="57"/>
                  </a:cubicBezTo>
                  <a:cubicBezTo>
                    <a:pt x="21" y="61"/>
                    <a:pt x="28" y="63"/>
                    <a:pt x="34" y="63"/>
                  </a:cubicBezTo>
                  <a:cubicBezTo>
                    <a:pt x="53" y="66"/>
                    <a:pt x="75" y="54"/>
                    <a:pt x="79" y="34"/>
                  </a:cubicBezTo>
                  <a:cubicBezTo>
                    <a:pt x="81" y="20"/>
                    <a:pt x="70" y="7"/>
                    <a:pt x="57" y="4"/>
                  </a:cubicBezTo>
                  <a:close/>
                  <a:moveTo>
                    <a:pt x="37" y="27"/>
                  </a:moveTo>
                  <a:cubicBezTo>
                    <a:pt x="37" y="27"/>
                    <a:pt x="38" y="27"/>
                    <a:pt x="38" y="26"/>
                  </a:cubicBezTo>
                  <a:cubicBezTo>
                    <a:pt x="38" y="26"/>
                    <a:pt x="38" y="26"/>
                    <a:pt x="38" y="26"/>
                  </a:cubicBezTo>
                  <a:cubicBezTo>
                    <a:pt x="39" y="28"/>
                    <a:pt x="40" y="29"/>
                    <a:pt x="40" y="31"/>
                  </a:cubicBezTo>
                  <a:cubicBezTo>
                    <a:pt x="41" y="32"/>
                    <a:pt x="41" y="33"/>
                    <a:pt x="42" y="34"/>
                  </a:cubicBezTo>
                  <a:cubicBezTo>
                    <a:pt x="41" y="34"/>
                    <a:pt x="40" y="34"/>
                    <a:pt x="40" y="34"/>
                  </a:cubicBezTo>
                  <a:cubicBezTo>
                    <a:pt x="39" y="33"/>
                    <a:pt x="39" y="33"/>
                    <a:pt x="39" y="33"/>
                  </a:cubicBezTo>
                  <a:cubicBezTo>
                    <a:pt x="39" y="33"/>
                    <a:pt x="39" y="33"/>
                    <a:pt x="39" y="32"/>
                  </a:cubicBezTo>
                  <a:cubicBezTo>
                    <a:pt x="39" y="30"/>
                    <a:pt x="39" y="28"/>
                    <a:pt x="37" y="27"/>
                  </a:cubicBezTo>
                  <a:cubicBezTo>
                    <a:pt x="37" y="27"/>
                    <a:pt x="37" y="27"/>
                    <a:pt x="37" y="27"/>
                  </a:cubicBezTo>
                  <a:close/>
                  <a:moveTo>
                    <a:pt x="26" y="44"/>
                  </a:moveTo>
                  <a:cubicBezTo>
                    <a:pt x="26" y="43"/>
                    <a:pt x="27" y="43"/>
                    <a:pt x="27" y="43"/>
                  </a:cubicBezTo>
                  <a:cubicBezTo>
                    <a:pt x="28" y="44"/>
                    <a:pt x="28" y="44"/>
                    <a:pt x="29" y="45"/>
                  </a:cubicBezTo>
                  <a:cubicBezTo>
                    <a:pt x="31" y="46"/>
                    <a:pt x="34" y="47"/>
                    <a:pt x="37" y="48"/>
                  </a:cubicBezTo>
                  <a:cubicBezTo>
                    <a:pt x="35" y="48"/>
                    <a:pt x="32" y="47"/>
                    <a:pt x="30" y="47"/>
                  </a:cubicBezTo>
                  <a:cubicBezTo>
                    <a:pt x="29" y="46"/>
                    <a:pt x="27" y="45"/>
                    <a:pt x="26" y="44"/>
                  </a:cubicBezTo>
                  <a:close/>
                  <a:moveTo>
                    <a:pt x="62" y="37"/>
                  </a:moveTo>
                  <a:cubicBezTo>
                    <a:pt x="62" y="30"/>
                    <a:pt x="58" y="23"/>
                    <a:pt x="53" y="18"/>
                  </a:cubicBezTo>
                  <a:cubicBezTo>
                    <a:pt x="60" y="19"/>
                    <a:pt x="65" y="23"/>
                    <a:pt x="65" y="30"/>
                  </a:cubicBezTo>
                  <a:cubicBezTo>
                    <a:pt x="65" y="33"/>
                    <a:pt x="64" y="35"/>
                    <a:pt x="62"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83"/>
            <p:cNvSpPr/>
            <p:nvPr/>
          </p:nvSpPr>
          <p:spPr bwMode="auto">
            <a:xfrm>
              <a:off x="2188" y="769"/>
              <a:ext cx="344" cy="348"/>
            </a:xfrm>
            <a:custGeom>
              <a:avLst/>
              <a:gdLst>
                <a:gd name="T0" fmla="*/ 122 w 145"/>
                <a:gd name="T1" fmla="*/ 51 h 147"/>
                <a:gd name="T2" fmla="*/ 96 w 145"/>
                <a:gd name="T3" fmla="*/ 3 h 147"/>
                <a:gd name="T4" fmla="*/ 87 w 145"/>
                <a:gd name="T5" fmla="*/ 1 h 147"/>
                <a:gd name="T6" fmla="*/ 5 w 145"/>
                <a:gd name="T7" fmla="*/ 88 h 147"/>
                <a:gd name="T8" fmla="*/ 15 w 145"/>
                <a:gd name="T9" fmla="*/ 98 h 147"/>
                <a:gd name="T10" fmla="*/ 31 w 145"/>
                <a:gd name="T11" fmla="*/ 99 h 147"/>
                <a:gd name="T12" fmla="*/ 88 w 145"/>
                <a:gd name="T13" fmla="*/ 30 h 147"/>
                <a:gd name="T14" fmla="*/ 126 w 145"/>
                <a:gd name="T15" fmla="*/ 135 h 147"/>
                <a:gd name="T16" fmla="*/ 130 w 145"/>
                <a:gd name="T17" fmla="*/ 140 h 147"/>
                <a:gd name="T18" fmla="*/ 130 w 145"/>
                <a:gd name="T19" fmla="*/ 140 h 147"/>
                <a:gd name="T20" fmla="*/ 140 w 145"/>
                <a:gd name="T21" fmla="*/ 140 h 147"/>
                <a:gd name="T22" fmla="*/ 122 w 145"/>
                <a:gd name="T23" fmla="*/ 5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5" h="147">
                  <a:moveTo>
                    <a:pt x="122" y="51"/>
                  </a:moveTo>
                  <a:cubicBezTo>
                    <a:pt x="115" y="34"/>
                    <a:pt x="107" y="18"/>
                    <a:pt x="96" y="3"/>
                  </a:cubicBezTo>
                  <a:cubicBezTo>
                    <a:pt x="94" y="0"/>
                    <a:pt x="90" y="0"/>
                    <a:pt x="87" y="1"/>
                  </a:cubicBezTo>
                  <a:cubicBezTo>
                    <a:pt x="48" y="17"/>
                    <a:pt x="24" y="52"/>
                    <a:pt x="5" y="88"/>
                  </a:cubicBezTo>
                  <a:cubicBezTo>
                    <a:pt x="0" y="96"/>
                    <a:pt x="9" y="102"/>
                    <a:pt x="15" y="98"/>
                  </a:cubicBezTo>
                  <a:cubicBezTo>
                    <a:pt x="16" y="105"/>
                    <a:pt x="28" y="107"/>
                    <a:pt x="31" y="99"/>
                  </a:cubicBezTo>
                  <a:cubicBezTo>
                    <a:pt x="42" y="70"/>
                    <a:pt x="63" y="48"/>
                    <a:pt x="88" y="30"/>
                  </a:cubicBezTo>
                  <a:cubicBezTo>
                    <a:pt x="105" y="64"/>
                    <a:pt x="119" y="97"/>
                    <a:pt x="126" y="135"/>
                  </a:cubicBezTo>
                  <a:cubicBezTo>
                    <a:pt x="126" y="138"/>
                    <a:pt x="128" y="139"/>
                    <a:pt x="130" y="140"/>
                  </a:cubicBezTo>
                  <a:cubicBezTo>
                    <a:pt x="130" y="140"/>
                    <a:pt x="130" y="140"/>
                    <a:pt x="130" y="140"/>
                  </a:cubicBezTo>
                  <a:cubicBezTo>
                    <a:pt x="130" y="147"/>
                    <a:pt x="139" y="147"/>
                    <a:pt x="140" y="140"/>
                  </a:cubicBezTo>
                  <a:cubicBezTo>
                    <a:pt x="145" y="109"/>
                    <a:pt x="137" y="78"/>
                    <a:pt x="122"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84"/>
            <p:cNvSpPr/>
            <p:nvPr/>
          </p:nvSpPr>
          <p:spPr bwMode="auto">
            <a:xfrm>
              <a:off x="2513" y="1098"/>
              <a:ext cx="389" cy="183"/>
            </a:xfrm>
            <a:custGeom>
              <a:avLst/>
              <a:gdLst>
                <a:gd name="T0" fmla="*/ 159 w 164"/>
                <a:gd name="T1" fmla="*/ 61 h 77"/>
                <a:gd name="T2" fmla="*/ 154 w 164"/>
                <a:gd name="T3" fmla="*/ 54 h 77"/>
                <a:gd name="T4" fmla="*/ 152 w 164"/>
                <a:gd name="T5" fmla="*/ 47 h 77"/>
                <a:gd name="T6" fmla="*/ 81 w 164"/>
                <a:gd name="T7" fmla="*/ 14 h 77"/>
                <a:gd name="T8" fmla="*/ 8 w 164"/>
                <a:gd name="T9" fmla="*/ 6 h 77"/>
                <a:gd name="T10" fmla="*/ 8 w 164"/>
                <a:gd name="T11" fmla="*/ 21 h 77"/>
                <a:gd name="T12" fmla="*/ 8 w 164"/>
                <a:gd name="T13" fmla="*/ 21 h 77"/>
                <a:gd name="T14" fmla="*/ 12 w 164"/>
                <a:gd name="T15" fmla="*/ 24 h 77"/>
                <a:gd name="T16" fmla="*/ 17 w 164"/>
                <a:gd name="T17" fmla="*/ 24 h 77"/>
                <a:gd name="T18" fmla="*/ 89 w 164"/>
                <a:gd name="T19" fmla="*/ 34 h 77"/>
                <a:gd name="T20" fmla="*/ 133 w 164"/>
                <a:gd name="T21" fmla="*/ 55 h 77"/>
                <a:gd name="T22" fmla="*/ 144 w 164"/>
                <a:gd name="T23" fmla="*/ 68 h 77"/>
                <a:gd name="T24" fmla="*/ 159 w 164"/>
                <a:gd name="T25" fmla="*/ 6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4" h="77">
                  <a:moveTo>
                    <a:pt x="159" y="61"/>
                  </a:moveTo>
                  <a:cubicBezTo>
                    <a:pt x="157" y="58"/>
                    <a:pt x="156" y="56"/>
                    <a:pt x="154" y="54"/>
                  </a:cubicBezTo>
                  <a:cubicBezTo>
                    <a:pt x="155" y="52"/>
                    <a:pt x="155" y="49"/>
                    <a:pt x="152" y="47"/>
                  </a:cubicBezTo>
                  <a:cubicBezTo>
                    <a:pt x="134" y="30"/>
                    <a:pt x="108" y="19"/>
                    <a:pt x="81" y="14"/>
                  </a:cubicBezTo>
                  <a:cubicBezTo>
                    <a:pt x="57" y="5"/>
                    <a:pt x="33" y="0"/>
                    <a:pt x="8" y="6"/>
                  </a:cubicBezTo>
                  <a:cubicBezTo>
                    <a:pt x="0" y="8"/>
                    <a:pt x="0" y="19"/>
                    <a:pt x="8" y="21"/>
                  </a:cubicBezTo>
                  <a:cubicBezTo>
                    <a:pt x="8" y="21"/>
                    <a:pt x="8" y="21"/>
                    <a:pt x="8" y="21"/>
                  </a:cubicBezTo>
                  <a:cubicBezTo>
                    <a:pt x="9" y="23"/>
                    <a:pt x="10" y="24"/>
                    <a:pt x="12" y="24"/>
                  </a:cubicBezTo>
                  <a:cubicBezTo>
                    <a:pt x="14" y="24"/>
                    <a:pt x="16" y="24"/>
                    <a:pt x="17" y="24"/>
                  </a:cubicBezTo>
                  <a:cubicBezTo>
                    <a:pt x="40" y="29"/>
                    <a:pt x="66" y="29"/>
                    <a:pt x="89" y="34"/>
                  </a:cubicBezTo>
                  <a:cubicBezTo>
                    <a:pt x="104" y="41"/>
                    <a:pt x="119" y="48"/>
                    <a:pt x="133" y="55"/>
                  </a:cubicBezTo>
                  <a:cubicBezTo>
                    <a:pt x="137" y="59"/>
                    <a:pt x="141" y="63"/>
                    <a:pt x="144" y="68"/>
                  </a:cubicBezTo>
                  <a:cubicBezTo>
                    <a:pt x="150" y="77"/>
                    <a:pt x="164" y="69"/>
                    <a:pt x="15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85"/>
            <p:cNvSpPr/>
            <p:nvPr/>
          </p:nvSpPr>
          <p:spPr bwMode="auto">
            <a:xfrm>
              <a:off x="2629" y="1243"/>
              <a:ext cx="268" cy="213"/>
            </a:xfrm>
            <a:custGeom>
              <a:avLst/>
              <a:gdLst>
                <a:gd name="T0" fmla="*/ 111 w 113"/>
                <a:gd name="T1" fmla="*/ 7 h 90"/>
                <a:gd name="T2" fmla="*/ 95 w 113"/>
                <a:gd name="T3" fmla="*/ 6 h 90"/>
                <a:gd name="T4" fmla="*/ 93 w 113"/>
                <a:gd name="T5" fmla="*/ 7 h 90"/>
                <a:gd name="T6" fmla="*/ 8 w 113"/>
                <a:gd name="T7" fmla="*/ 66 h 90"/>
                <a:gd name="T8" fmla="*/ 5 w 113"/>
                <a:gd name="T9" fmla="*/ 74 h 90"/>
                <a:gd name="T10" fmla="*/ 15 w 113"/>
                <a:gd name="T11" fmla="*/ 86 h 90"/>
                <a:gd name="T12" fmla="*/ 66 w 113"/>
                <a:gd name="T13" fmla="*/ 56 h 90"/>
                <a:gd name="T14" fmla="*/ 69 w 113"/>
                <a:gd name="T15" fmla="*/ 55 h 90"/>
                <a:gd name="T16" fmla="*/ 111 w 113"/>
                <a:gd name="T17" fmla="*/ 15 h 90"/>
                <a:gd name="T18" fmla="*/ 111 w 113"/>
                <a:gd name="T19" fmla="*/ 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3" h="90">
                  <a:moveTo>
                    <a:pt x="111" y="7"/>
                  </a:moveTo>
                  <a:cubicBezTo>
                    <a:pt x="105" y="0"/>
                    <a:pt x="99" y="2"/>
                    <a:pt x="95" y="6"/>
                  </a:cubicBezTo>
                  <a:cubicBezTo>
                    <a:pt x="94" y="6"/>
                    <a:pt x="93" y="7"/>
                    <a:pt x="93" y="7"/>
                  </a:cubicBezTo>
                  <a:cubicBezTo>
                    <a:pt x="66" y="29"/>
                    <a:pt x="41" y="52"/>
                    <a:pt x="8" y="66"/>
                  </a:cubicBezTo>
                  <a:cubicBezTo>
                    <a:pt x="5" y="68"/>
                    <a:pt x="4" y="71"/>
                    <a:pt x="5" y="74"/>
                  </a:cubicBezTo>
                  <a:cubicBezTo>
                    <a:pt x="0" y="80"/>
                    <a:pt x="7" y="90"/>
                    <a:pt x="15" y="86"/>
                  </a:cubicBezTo>
                  <a:cubicBezTo>
                    <a:pt x="33" y="77"/>
                    <a:pt x="51" y="68"/>
                    <a:pt x="66" y="56"/>
                  </a:cubicBezTo>
                  <a:cubicBezTo>
                    <a:pt x="67" y="56"/>
                    <a:pt x="68" y="55"/>
                    <a:pt x="69" y="55"/>
                  </a:cubicBezTo>
                  <a:cubicBezTo>
                    <a:pt x="87" y="45"/>
                    <a:pt x="104" y="33"/>
                    <a:pt x="111" y="15"/>
                  </a:cubicBezTo>
                  <a:cubicBezTo>
                    <a:pt x="113" y="12"/>
                    <a:pt x="113" y="9"/>
                    <a:pt x="11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86"/>
            <p:cNvSpPr>
              <a:spLocks noEditPoints="1"/>
            </p:cNvSpPr>
            <p:nvPr/>
          </p:nvSpPr>
          <p:spPr bwMode="auto">
            <a:xfrm>
              <a:off x="1254" y="1051"/>
              <a:ext cx="190" cy="154"/>
            </a:xfrm>
            <a:custGeom>
              <a:avLst/>
              <a:gdLst>
                <a:gd name="T0" fmla="*/ 2 w 80"/>
                <a:gd name="T1" fmla="*/ 32 h 65"/>
                <a:gd name="T2" fmla="*/ 45 w 80"/>
                <a:gd name="T3" fmla="*/ 63 h 65"/>
                <a:gd name="T4" fmla="*/ 63 w 80"/>
                <a:gd name="T5" fmla="*/ 57 h 65"/>
                <a:gd name="T6" fmla="*/ 60 w 80"/>
                <a:gd name="T7" fmla="*/ 15 h 65"/>
                <a:gd name="T8" fmla="*/ 24 w 80"/>
                <a:gd name="T9" fmla="*/ 3 h 65"/>
                <a:gd name="T10" fmla="*/ 2 w 80"/>
                <a:gd name="T11" fmla="*/ 32 h 65"/>
                <a:gd name="T12" fmla="*/ 44 w 80"/>
                <a:gd name="T13" fmla="*/ 27 h 65"/>
                <a:gd name="T14" fmla="*/ 41 w 80"/>
                <a:gd name="T15" fmla="*/ 32 h 65"/>
                <a:gd name="T16" fmla="*/ 41 w 80"/>
                <a:gd name="T17" fmla="*/ 33 h 65"/>
                <a:gd name="T18" fmla="*/ 41 w 80"/>
                <a:gd name="T19" fmla="*/ 33 h 65"/>
                <a:gd name="T20" fmla="*/ 39 w 80"/>
                <a:gd name="T21" fmla="*/ 33 h 65"/>
                <a:gd name="T22" fmla="*/ 40 w 80"/>
                <a:gd name="T23" fmla="*/ 30 h 65"/>
                <a:gd name="T24" fmla="*/ 42 w 80"/>
                <a:gd name="T25" fmla="*/ 26 h 65"/>
                <a:gd name="T26" fmla="*/ 43 w 80"/>
                <a:gd name="T27" fmla="*/ 26 h 65"/>
                <a:gd name="T28" fmla="*/ 43 w 80"/>
                <a:gd name="T29" fmla="*/ 26 h 65"/>
                <a:gd name="T30" fmla="*/ 44 w 80"/>
                <a:gd name="T31" fmla="*/ 27 h 65"/>
                <a:gd name="T32" fmla="*/ 50 w 80"/>
                <a:gd name="T33" fmla="*/ 46 h 65"/>
                <a:gd name="T34" fmla="*/ 43 w 80"/>
                <a:gd name="T35" fmla="*/ 47 h 65"/>
                <a:gd name="T36" fmla="*/ 51 w 80"/>
                <a:gd name="T37" fmla="*/ 45 h 65"/>
                <a:gd name="T38" fmla="*/ 53 w 80"/>
                <a:gd name="T39" fmla="*/ 43 h 65"/>
                <a:gd name="T40" fmla="*/ 54 w 80"/>
                <a:gd name="T41" fmla="*/ 43 h 65"/>
                <a:gd name="T42" fmla="*/ 50 w 80"/>
                <a:gd name="T43" fmla="*/ 46 h 65"/>
                <a:gd name="T44" fmla="*/ 16 w 80"/>
                <a:gd name="T45" fmla="*/ 29 h 65"/>
                <a:gd name="T46" fmla="*/ 27 w 80"/>
                <a:gd name="T47" fmla="*/ 17 h 65"/>
                <a:gd name="T48" fmla="*/ 18 w 80"/>
                <a:gd name="T49" fmla="*/ 36 h 65"/>
                <a:gd name="T50" fmla="*/ 16 w 80"/>
                <a:gd name="T51" fmla="*/ 2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65">
                  <a:moveTo>
                    <a:pt x="2" y="32"/>
                  </a:moveTo>
                  <a:cubicBezTo>
                    <a:pt x="5" y="52"/>
                    <a:pt x="26" y="65"/>
                    <a:pt x="45" y="63"/>
                  </a:cubicBezTo>
                  <a:cubicBezTo>
                    <a:pt x="52" y="63"/>
                    <a:pt x="59" y="61"/>
                    <a:pt x="63" y="57"/>
                  </a:cubicBezTo>
                  <a:cubicBezTo>
                    <a:pt x="80" y="46"/>
                    <a:pt x="73" y="27"/>
                    <a:pt x="60" y="15"/>
                  </a:cubicBezTo>
                  <a:cubicBezTo>
                    <a:pt x="51" y="7"/>
                    <a:pt x="37" y="0"/>
                    <a:pt x="24" y="3"/>
                  </a:cubicBezTo>
                  <a:cubicBezTo>
                    <a:pt x="11" y="6"/>
                    <a:pt x="0" y="18"/>
                    <a:pt x="2" y="32"/>
                  </a:cubicBezTo>
                  <a:close/>
                  <a:moveTo>
                    <a:pt x="44" y="27"/>
                  </a:moveTo>
                  <a:cubicBezTo>
                    <a:pt x="42" y="28"/>
                    <a:pt x="41" y="29"/>
                    <a:pt x="41" y="32"/>
                  </a:cubicBezTo>
                  <a:cubicBezTo>
                    <a:pt x="41" y="32"/>
                    <a:pt x="41" y="32"/>
                    <a:pt x="41" y="33"/>
                  </a:cubicBezTo>
                  <a:cubicBezTo>
                    <a:pt x="41" y="33"/>
                    <a:pt x="41" y="33"/>
                    <a:pt x="41" y="33"/>
                  </a:cubicBezTo>
                  <a:cubicBezTo>
                    <a:pt x="40" y="33"/>
                    <a:pt x="39" y="33"/>
                    <a:pt x="39" y="33"/>
                  </a:cubicBezTo>
                  <a:cubicBezTo>
                    <a:pt x="39" y="32"/>
                    <a:pt x="40" y="31"/>
                    <a:pt x="40" y="30"/>
                  </a:cubicBezTo>
                  <a:cubicBezTo>
                    <a:pt x="41" y="29"/>
                    <a:pt x="41" y="27"/>
                    <a:pt x="42" y="26"/>
                  </a:cubicBezTo>
                  <a:cubicBezTo>
                    <a:pt x="42" y="26"/>
                    <a:pt x="43" y="26"/>
                    <a:pt x="43" y="26"/>
                  </a:cubicBezTo>
                  <a:cubicBezTo>
                    <a:pt x="43" y="26"/>
                    <a:pt x="43" y="26"/>
                    <a:pt x="43" y="26"/>
                  </a:cubicBezTo>
                  <a:cubicBezTo>
                    <a:pt x="43" y="26"/>
                    <a:pt x="43" y="27"/>
                    <a:pt x="44" y="27"/>
                  </a:cubicBezTo>
                  <a:close/>
                  <a:moveTo>
                    <a:pt x="50" y="46"/>
                  </a:moveTo>
                  <a:cubicBezTo>
                    <a:pt x="48" y="47"/>
                    <a:pt x="45" y="47"/>
                    <a:pt x="43" y="47"/>
                  </a:cubicBezTo>
                  <a:cubicBezTo>
                    <a:pt x="46" y="47"/>
                    <a:pt x="49" y="46"/>
                    <a:pt x="51" y="45"/>
                  </a:cubicBezTo>
                  <a:cubicBezTo>
                    <a:pt x="52" y="44"/>
                    <a:pt x="52" y="43"/>
                    <a:pt x="53" y="43"/>
                  </a:cubicBezTo>
                  <a:cubicBezTo>
                    <a:pt x="53" y="43"/>
                    <a:pt x="54" y="43"/>
                    <a:pt x="54" y="43"/>
                  </a:cubicBezTo>
                  <a:cubicBezTo>
                    <a:pt x="53" y="45"/>
                    <a:pt x="51" y="46"/>
                    <a:pt x="50" y="46"/>
                  </a:cubicBezTo>
                  <a:close/>
                  <a:moveTo>
                    <a:pt x="16" y="29"/>
                  </a:moveTo>
                  <a:cubicBezTo>
                    <a:pt x="16" y="21"/>
                    <a:pt x="21" y="18"/>
                    <a:pt x="27" y="17"/>
                  </a:cubicBezTo>
                  <a:cubicBezTo>
                    <a:pt x="22" y="22"/>
                    <a:pt x="19" y="29"/>
                    <a:pt x="18" y="36"/>
                  </a:cubicBezTo>
                  <a:cubicBezTo>
                    <a:pt x="17" y="34"/>
                    <a:pt x="16" y="31"/>
                    <a:pt x="16"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87"/>
            <p:cNvSpPr/>
            <p:nvPr/>
          </p:nvSpPr>
          <p:spPr bwMode="auto">
            <a:xfrm>
              <a:off x="1318" y="755"/>
              <a:ext cx="344" cy="348"/>
            </a:xfrm>
            <a:custGeom>
              <a:avLst/>
              <a:gdLst>
                <a:gd name="T0" fmla="*/ 25 w 145"/>
                <a:gd name="T1" fmla="*/ 50 h 147"/>
                <a:gd name="T2" fmla="*/ 52 w 145"/>
                <a:gd name="T3" fmla="*/ 3 h 147"/>
                <a:gd name="T4" fmla="*/ 61 w 145"/>
                <a:gd name="T5" fmla="*/ 2 h 147"/>
                <a:gd name="T6" fmla="*/ 141 w 145"/>
                <a:gd name="T7" fmla="*/ 91 h 147"/>
                <a:gd name="T8" fmla="*/ 130 w 145"/>
                <a:gd name="T9" fmla="*/ 101 h 147"/>
                <a:gd name="T10" fmla="*/ 114 w 145"/>
                <a:gd name="T11" fmla="*/ 101 h 147"/>
                <a:gd name="T12" fmla="*/ 59 w 145"/>
                <a:gd name="T13" fmla="*/ 31 h 147"/>
                <a:gd name="T14" fmla="*/ 18 w 145"/>
                <a:gd name="T15" fmla="*/ 134 h 147"/>
                <a:gd name="T16" fmla="*/ 14 w 145"/>
                <a:gd name="T17" fmla="*/ 139 h 147"/>
                <a:gd name="T18" fmla="*/ 14 w 145"/>
                <a:gd name="T19" fmla="*/ 140 h 147"/>
                <a:gd name="T20" fmla="*/ 3 w 145"/>
                <a:gd name="T21" fmla="*/ 140 h 147"/>
                <a:gd name="T22" fmla="*/ 25 w 145"/>
                <a:gd name="T23" fmla="*/ 5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5" h="147">
                  <a:moveTo>
                    <a:pt x="25" y="50"/>
                  </a:moveTo>
                  <a:cubicBezTo>
                    <a:pt x="32" y="34"/>
                    <a:pt x="40" y="18"/>
                    <a:pt x="52" y="3"/>
                  </a:cubicBezTo>
                  <a:cubicBezTo>
                    <a:pt x="54" y="0"/>
                    <a:pt x="58" y="0"/>
                    <a:pt x="61" y="2"/>
                  </a:cubicBezTo>
                  <a:cubicBezTo>
                    <a:pt x="99" y="19"/>
                    <a:pt x="123" y="54"/>
                    <a:pt x="141" y="91"/>
                  </a:cubicBezTo>
                  <a:cubicBezTo>
                    <a:pt x="145" y="99"/>
                    <a:pt x="136" y="105"/>
                    <a:pt x="130" y="101"/>
                  </a:cubicBezTo>
                  <a:cubicBezTo>
                    <a:pt x="129" y="108"/>
                    <a:pt x="117" y="110"/>
                    <a:pt x="114" y="101"/>
                  </a:cubicBezTo>
                  <a:cubicBezTo>
                    <a:pt x="104" y="72"/>
                    <a:pt x="83" y="49"/>
                    <a:pt x="59" y="31"/>
                  </a:cubicBezTo>
                  <a:cubicBezTo>
                    <a:pt x="41" y="64"/>
                    <a:pt x="26" y="97"/>
                    <a:pt x="18" y="134"/>
                  </a:cubicBezTo>
                  <a:cubicBezTo>
                    <a:pt x="18" y="137"/>
                    <a:pt x="16" y="139"/>
                    <a:pt x="14" y="139"/>
                  </a:cubicBezTo>
                  <a:cubicBezTo>
                    <a:pt x="14" y="139"/>
                    <a:pt x="14" y="139"/>
                    <a:pt x="14" y="140"/>
                  </a:cubicBezTo>
                  <a:cubicBezTo>
                    <a:pt x="14" y="147"/>
                    <a:pt x="4" y="146"/>
                    <a:pt x="3" y="140"/>
                  </a:cubicBezTo>
                  <a:cubicBezTo>
                    <a:pt x="0" y="108"/>
                    <a:pt x="9" y="77"/>
                    <a:pt x="2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88"/>
            <p:cNvSpPr/>
            <p:nvPr/>
          </p:nvSpPr>
          <p:spPr bwMode="auto">
            <a:xfrm>
              <a:off x="941" y="1082"/>
              <a:ext cx="391" cy="173"/>
            </a:xfrm>
            <a:custGeom>
              <a:avLst/>
              <a:gdLst>
                <a:gd name="T0" fmla="*/ 6 w 165"/>
                <a:gd name="T1" fmla="*/ 57 h 73"/>
                <a:gd name="T2" fmla="*/ 10 w 165"/>
                <a:gd name="T3" fmla="*/ 50 h 73"/>
                <a:gd name="T4" fmla="*/ 12 w 165"/>
                <a:gd name="T5" fmla="*/ 43 h 73"/>
                <a:gd name="T6" fmla="*/ 85 w 165"/>
                <a:gd name="T7" fmla="*/ 12 h 73"/>
                <a:gd name="T8" fmla="*/ 157 w 165"/>
                <a:gd name="T9" fmla="*/ 6 h 73"/>
                <a:gd name="T10" fmla="*/ 157 w 165"/>
                <a:gd name="T11" fmla="*/ 21 h 73"/>
                <a:gd name="T12" fmla="*/ 157 w 165"/>
                <a:gd name="T13" fmla="*/ 21 h 73"/>
                <a:gd name="T14" fmla="*/ 153 w 165"/>
                <a:gd name="T15" fmla="*/ 24 h 73"/>
                <a:gd name="T16" fmla="*/ 148 w 165"/>
                <a:gd name="T17" fmla="*/ 24 h 73"/>
                <a:gd name="T18" fmla="*/ 76 w 165"/>
                <a:gd name="T19" fmla="*/ 32 h 73"/>
                <a:gd name="T20" fmla="*/ 32 w 165"/>
                <a:gd name="T21" fmla="*/ 51 h 73"/>
                <a:gd name="T22" fmla="*/ 20 w 165"/>
                <a:gd name="T23" fmla="*/ 65 h 73"/>
                <a:gd name="T24" fmla="*/ 6 w 165"/>
                <a:gd name="T25" fmla="*/ 5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5" h="73">
                  <a:moveTo>
                    <a:pt x="6" y="57"/>
                  </a:moveTo>
                  <a:cubicBezTo>
                    <a:pt x="7" y="54"/>
                    <a:pt x="9" y="52"/>
                    <a:pt x="10" y="50"/>
                  </a:cubicBezTo>
                  <a:cubicBezTo>
                    <a:pt x="10" y="48"/>
                    <a:pt x="10" y="45"/>
                    <a:pt x="12" y="43"/>
                  </a:cubicBezTo>
                  <a:cubicBezTo>
                    <a:pt x="31" y="26"/>
                    <a:pt x="58" y="16"/>
                    <a:pt x="85" y="12"/>
                  </a:cubicBezTo>
                  <a:cubicBezTo>
                    <a:pt x="109" y="4"/>
                    <a:pt x="133" y="0"/>
                    <a:pt x="157" y="6"/>
                  </a:cubicBezTo>
                  <a:cubicBezTo>
                    <a:pt x="165" y="8"/>
                    <a:pt x="165" y="19"/>
                    <a:pt x="157" y="21"/>
                  </a:cubicBezTo>
                  <a:cubicBezTo>
                    <a:pt x="157" y="21"/>
                    <a:pt x="157" y="21"/>
                    <a:pt x="157" y="21"/>
                  </a:cubicBezTo>
                  <a:cubicBezTo>
                    <a:pt x="157" y="23"/>
                    <a:pt x="155" y="24"/>
                    <a:pt x="153" y="24"/>
                  </a:cubicBezTo>
                  <a:cubicBezTo>
                    <a:pt x="151" y="24"/>
                    <a:pt x="150" y="24"/>
                    <a:pt x="148" y="24"/>
                  </a:cubicBezTo>
                  <a:cubicBezTo>
                    <a:pt x="125" y="28"/>
                    <a:pt x="100" y="28"/>
                    <a:pt x="76" y="32"/>
                  </a:cubicBezTo>
                  <a:cubicBezTo>
                    <a:pt x="61" y="38"/>
                    <a:pt x="46" y="45"/>
                    <a:pt x="32" y="51"/>
                  </a:cubicBezTo>
                  <a:cubicBezTo>
                    <a:pt x="27" y="55"/>
                    <a:pt x="24" y="59"/>
                    <a:pt x="20" y="65"/>
                  </a:cubicBezTo>
                  <a:cubicBezTo>
                    <a:pt x="14" y="73"/>
                    <a:pt x="0" y="65"/>
                    <a:pt x="6"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89"/>
            <p:cNvSpPr/>
            <p:nvPr/>
          </p:nvSpPr>
          <p:spPr bwMode="auto">
            <a:xfrm>
              <a:off x="946" y="1217"/>
              <a:ext cx="263" cy="220"/>
            </a:xfrm>
            <a:custGeom>
              <a:avLst/>
              <a:gdLst>
                <a:gd name="T0" fmla="*/ 2 w 111"/>
                <a:gd name="T1" fmla="*/ 7 h 93"/>
                <a:gd name="T2" fmla="*/ 19 w 111"/>
                <a:gd name="T3" fmla="*/ 6 h 93"/>
                <a:gd name="T4" fmla="*/ 20 w 111"/>
                <a:gd name="T5" fmla="*/ 7 h 93"/>
                <a:gd name="T6" fmla="*/ 103 w 111"/>
                <a:gd name="T7" fmla="*/ 69 h 93"/>
                <a:gd name="T8" fmla="*/ 106 w 111"/>
                <a:gd name="T9" fmla="*/ 76 h 93"/>
                <a:gd name="T10" fmla="*/ 95 w 111"/>
                <a:gd name="T11" fmla="*/ 88 h 93"/>
                <a:gd name="T12" fmla="*/ 45 w 111"/>
                <a:gd name="T13" fmla="*/ 57 h 93"/>
                <a:gd name="T14" fmla="*/ 43 w 111"/>
                <a:gd name="T15" fmla="*/ 56 h 93"/>
                <a:gd name="T16" fmla="*/ 1 w 111"/>
                <a:gd name="T17" fmla="*/ 15 h 93"/>
                <a:gd name="T18" fmla="*/ 2 w 111"/>
                <a:gd name="T19" fmla="*/ 7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 h="93">
                  <a:moveTo>
                    <a:pt x="2" y="7"/>
                  </a:moveTo>
                  <a:cubicBezTo>
                    <a:pt x="9" y="0"/>
                    <a:pt x="14" y="2"/>
                    <a:pt x="19" y="6"/>
                  </a:cubicBezTo>
                  <a:cubicBezTo>
                    <a:pt x="19" y="7"/>
                    <a:pt x="20" y="7"/>
                    <a:pt x="20" y="7"/>
                  </a:cubicBezTo>
                  <a:cubicBezTo>
                    <a:pt x="47" y="30"/>
                    <a:pt x="71" y="54"/>
                    <a:pt x="103" y="69"/>
                  </a:cubicBezTo>
                  <a:cubicBezTo>
                    <a:pt x="106" y="71"/>
                    <a:pt x="107" y="74"/>
                    <a:pt x="106" y="76"/>
                  </a:cubicBezTo>
                  <a:cubicBezTo>
                    <a:pt x="111" y="82"/>
                    <a:pt x="104" y="93"/>
                    <a:pt x="95" y="88"/>
                  </a:cubicBezTo>
                  <a:cubicBezTo>
                    <a:pt x="78" y="79"/>
                    <a:pt x="61" y="70"/>
                    <a:pt x="45" y="57"/>
                  </a:cubicBezTo>
                  <a:cubicBezTo>
                    <a:pt x="45" y="57"/>
                    <a:pt x="44" y="56"/>
                    <a:pt x="43" y="56"/>
                  </a:cubicBezTo>
                  <a:cubicBezTo>
                    <a:pt x="25" y="46"/>
                    <a:pt x="9" y="33"/>
                    <a:pt x="1" y="15"/>
                  </a:cubicBezTo>
                  <a:cubicBezTo>
                    <a:pt x="0" y="12"/>
                    <a:pt x="0" y="9"/>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90"/>
            <p:cNvSpPr>
              <a:spLocks noEditPoints="1"/>
            </p:cNvSpPr>
            <p:nvPr/>
          </p:nvSpPr>
          <p:spPr bwMode="auto">
            <a:xfrm>
              <a:off x="2513" y="684"/>
              <a:ext cx="341" cy="438"/>
            </a:xfrm>
            <a:custGeom>
              <a:avLst/>
              <a:gdLst>
                <a:gd name="T0" fmla="*/ 130 w 144"/>
                <a:gd name="T1" fmla="*/ 151 h 185"/>
                <a:gd name="T2" fmla="*/ 43 w 144"/>
                <a:gd name="T3" fmla="*/ 164 h 185"/>
                <a:gd name="T4" fmla="*/ 82 w 144"/>
                <a:gd name="T5" fmla="*/ 118 h 185"/>
                <a:gd name="T6" fmla="*/ 73 w 144"/>
                <a:gd name="T7" fmla="*/ 107 h 185"/>
                <a:gd name="T8" fmla="*/ 51 w 144"/>
                <a:gd name="T9" fmla="*/ 124 h 185"/>
                <a:gd name="T10" fmla="*/ 85 w 144"/>
                <a:gd name="T11" fmla="*/ 64 h 185"/>
                <a:gd name="T12" fmla="*/ 75 w 144"/>
                <a:gd name="T13" fmla="*/ 58 h 185"/>
                <a:gd name="T14" fmla="*/ 51 w 144"/>
                <a:gd name="T15" fmla="*/ 77 h 185"/>
                <a:gd name="T16" fmla="*/ 78 w 144"/>
                <a:gd name="T17" fmla="*/ 12 h 185"/>
                <a:gd name="T18" fmla="*/ 65 w 144"/>
                <a:gd name="T19" fmla="*/ 6 h 185"/>
                <a:gd name="T20" fmla="*/ 1 w 144"/>
                <a:gd name="T21" fmla="*/ 145 h 185"/>
                <a:gd name="T22" fmla="*/ 4 w 144"/>
                <a:gd name="T23" fmla="*/ 152 h 185"/>
                <a:gd name="T24" fmla="*/ 2 w 144"/>
                <a:gd name="T25" fmla="*/ 164 h 185"/>
                <a:gd name="T26" fmla="*/ 14 w 144"/>
                <a:gd name="T27" fmla="*/ 170 h 185"/>
                <a:gd name="T28" fmla="*/ 15 w 144"/>
                <a:gd name="T29" fmla="*/ 171 h 185"/>
                <a:gd name="T30" fmla="*/ 15 w 144"/>
                <a:gd name="T31" fmla="*/ 171 h 185"/>
                <a:gd name="T32" fmla="*/ 22 w 144"/>
                <a:gd name="T33" fmla="*/ 184 h 185"/>
                <a:gd name="T34" fmla="*/ 133 w 144"/>
                <a:gd name="T35" fmla="*/ 166 h 185"/>
                <a:gd name="T36" fmla="*/ 130 w 144"/>
                <a:gd name="T37" fmla="*/ 151 h 185"/>
                <a:gd name="T38" fmla="*/ 56 w 144"/>
                <a:gd name="T39" fmla="*/ 92 h 185"/>
                <a:gd name="T40" fmla="*/ 20 w 144"/>
                <a:gd name="T41" fmla="*/ 148 h 185"/>
                <a:gd name="T42" fmla="*/ 25 w 144"/>
                <a:gd name="T43" fmla="*/ 132 h 185"/>
                <a:gd name="T44" fmla="*/ 56 w 144"/>
                <a:gd name="T45" fmla="*/ 92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4" h="185">
                  <a:moveTo>
                    <a:pt x="130" y="151"/>
                  </a:moveTo>
                  <a:cubicBezTo>
                    <a:pt x="101" y="155"/>
                    <a:pt x="72" y="159"/>
                    <a:pt x="43" y="164"/>
                  </a:cubicBezTo>
                  <a:cubicBezTo>
                    <a:pt x="58" y="151"/>
                    <a:pt x="73" y="137"/>
                    <a:pt x="82" y="118"/>
                  </a:cubicBezTo>
                  <a:cubicBezTo>
                    <a:pt x="85" y="112"/>
                    <a:pt x="79" y="103"/>
                    <a:pt x="73" y="107"/>
                  </a:cubicBezTo>
                  <a:cubicBezTo>
                    <a:pt x="65" y="112"/>
                    <a:pt x="57" y="118"/>
                    <a:pt x="51" y="124"/>
                  </a:cubicBezTo>
                  <a:cubicBezTo>
                    <a:pt x="63" y="105"/>
                    <a:pt x="76" y="86"/>
                    <a:pt x="85" y="64"/>
                  </a:cubicBezTo>
                  <a:cubicBezTo>
                    <a:pt x="88" y="58"/>
                    <a:pt x="79" y="54"/>
                    <a:pt x="75" y="58"/>
                  </a:cubicBezTo>
                  <a:cubicBezTo>
                    <a:pt x="67" y="64"/>
                    <a:pt x="59" y="70"/>
                    <a:pt x="51" y="77"/>
                  </a:cubicBezTo>
                  <a:cubicBezTo>
                    <a:pt x="62" y="56"/>
                    <a:pt x="73" y="35"/>
                    <a:pt x="78" y="12"/>
                  </a:cubicBezTo>
                  <a:cubicBezTo>
                    <a:pt x="79" y="4"/>
                    <a:pt x="70" y="0"/>
                    <a:pt x="65" y="6"/>
                  </a:cubicBezTo>
                  <a:cubicBezTo>
                    <a:pt x="33" y="46"/>
                    <a:pt x="15" y="96"/>
                    <a:pt x="1" y="145"/>
                  </a:cubicBezTo>
                  <a:cubicBezTo>
                    <a:pt x="0" y="148"/>
                    <a:pt x="1" y="151"/>
                    <a:pt x="4" y="152"/>
                  </a:cubicBezTo>
                  <a:cubicBezTo>
                    <a:pt x="3" y="156"/>
                    <a:pt x="2" y="160"/>
                    <a:pt x="2" y="164"/>
                  </a:cubicBezTo>
                  <a:cubicBezTo>
                    <a:pt x="1" y="171"/>
                    <a:pt x="9" y="173"/>
                    <a:pt x="14" y="170"/>
                  </a:cubicBezTo>
                  <a:cubicBezTo>
                    <a:pt x="14" y="170"/>
                    <a:pt x="15" y="171"/>
                    <a:pt x="15" y="171"/>
                  </a:cubicBezTo>
                  <a:cubicBezTo>
                    <a:pt x="15" y="171"/>
                    <a:pt x="15" y="171"/>
                    <a:pt x="15" y="171"/>
                  </a:cubicBezTo>
                  <a:cubicBezTo>
                    <a:pt x="10" y="176"/>
                    <a:pt x="14" y="185"/>
                    <a:pt x="22" y="184"/>
                  </a:cubicBezTo>
                  <a:cubicBezTo>
                    <a:pt x="59" y="176"/>
                    <a:pt x="96" y="172"/>
                    <a:pt x="133" y="166"/>
                  </a:cubicBezTo>
                  <a:cubicBezTo>
                    <a:pt x="144" y="165"/>
                    <a:pt x="140" y="149"/>
                    <a:pt x="130" y="151"/>
                  </a:cubicBezTo>
                  <a:close/>
                  <a:moveTo>
                    <a:pt x="56" y="92"/>
                  </a:moveTo>
                  <a:cubicBezTo>
                    <a:pt x="44" y="111"/>
                    <a:pt x="30" y="129"/>
                    <a:pt x="20" y="148"/>
                  </a:cubicBezTo>
                  <a:cubicBezTo>
                    <a:pt x="21" y="143"/>
                    <a:pt x="23" y="137"/>
                    <a:pt x="25" y="132"/>
                  </a:cubicBezTo>
                  <a:cubicBezTo>
                    <a:pt x="34" y="117"/>
                    <a:pt x="44" y="104"/>
                    <a:pt x="56" y="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91"/>
            <p:cNvSpPr>
              <a:spLocks noEditPoints="1"/>
            </p:cNvSpPr>
            <p:nvPr/>
          </p:nvSpPr>
          <p:spPr bwMode="auto">
            <a:xfrm>
              <a:off x="957" y="622"/>
              <a:ext cx="389" cy="493"/>
            </a:xfrm>
            <a:custGeom>
              <a:avLst/>
              <a:gdLst>
                <a:gd name="T0" fmla="*/ 146 w 164"/>
                <a:gd name="T1" fmla="*/ 117 h 208"/>
                <a:gd name="T2" fmla="*/ 144 w 164"/>
                <a:gd name="T3" fmla="*/ 93 h 208"/>
                <a:gd name="T4" fmla="*/ 128 w 164"/>
                <a:gd name="T5" fmla="*/ 92 h 208"/>
                <a:gd name="T6" fmla="*/ 128 w 164"/>
                <a:gd name="T7" fmla="*/ 98 h 208"/>
                <a:gd name="T8" fmla="*/ 104 w 164"/>
                <a:gd name="T9" fmla="*/ 7 h 208"/>
                <a:gd name="T10" fmla="*/ 89 w 164"/>
                <a:gd name="T11" fmla="*/ 9 h 208"/>
                <a:gd name="T12" fmla="*/ 121 w 164"/>
                <a:gd name="T13" fmla="*/ 146 h 208"/>
                <a:gd name="T14" fmla="*/ 59 w 164"/>
                <a:gd name="T15" fmla="*/ 90 h 208"/>
                <a:gd name="T16" fmla="*/ 52 w 164"/>
                <a:gd name="T17" fmla="*/ 96 h 208"/>
                <a:gd name="T18" fmla="*/ 81 w 164"/>
                <a:gd name="T19" fmla="*/ 133 h 208"/>
                <a:gd name="T20" fmla="*/ 122 w 164"/>
                <a:gd name="T21" fmla="*/ 182 h 208"/>
                <a:gd name="T22" fmla="*/ 74 w 164"/>
                <a:gd name="T23" fmla="*/ 165 h 208"/>
                <a:gd name="T24" fmla="*/ 11 w 164"/>
                <a:gd name="T25" fmla="*/ 162 h 208"/>
                <a:gd name="T26" fmla="*/ 8 w 164"/>
                <a:gd name="T27" fmla="*/ 178 h 208"/>
                <a:gd name="T28" fmla="*/ 126 w 164"/>
                <a:gd name="T29" fmla="*/ 202 h 208"/>
                <a:gd name="T30" fmla="*/ 134 w 164"/>
                <a:gd name="T31" fmla="*/ 199 h 208"/>
                <a:gd name="T32" fmla="*/ 136 w 164"/>
                <a:gd name="T33" fmla="*/ 199 h 208"/>
                <a:gd name="T34" fmla="*/ 142 w 164"/>
                <a:gd name="T35" fmla="*/ 197 h 208"/>
                <a:gd name="T36" fmla="*/ 151 w 164"/>
                <a:gd name="T37" fmla="*/ 205 h 208"/>
                <a:gd name="T38" fmla="*/ 163 w 164"/>
                <a:gd name="T39" fmla="*/ 198 h 208"/>
                <a:gd name="T40" fmla="*/ 146 w 164"/>
                <a:gd name="T41" fmla="*/ 117 h 208"/>
                <a:gd name="T42" fmla="*/ 72 w 164"/>
                <a:gd name="T43" fmla="*/ 108 h 208"/>
                <a:gd name="T44" fmla="*/ 91 w 164"/>
                <a:gd name="T45" fmla="*/ 126 h 208"/>
                <a:gd name="T46" fmla="*/ 72 w 164"/>
                <a:gd name="T47" fmla="*/ 1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4" h="208">
                  <a:moveTo>
                    <a:pt x="146" y="117"/>
                  </a:moveTo>
                  <a:cubicBezTo>
                    <a:pt x="145" y="109"/>
                    <a:pt x="144" y="101"/>
                    <a:pt x="144" y="93"/>
                  </a:cubicBezTo>
                  <a:cubicBezTo>
                    <a:pt x="144" y="83"/>
                    <a:pt x="129" y="82"/>
                    <a:pt x="128" y="92"/>
                  </a:cubicBezTo>
                  <a:cubicBezTo>
                    <a:pt x="128" y="94"/>
                    <a:pt x="128" y="96"/>
                    <a:pt x="128" y="98"/>
                  </a:cubicBezTo>
                  <a:cubicBezTo>
                    <a:pt x="121" y="68"/>
                    <a:pt x="114" y="37"/>
                    <a:pt x="104" y="7"/>
                  </a:cubicBezTo>
                  <a:cubicBezTo>
                    <a:pt x="102" y="0"/>
                    <a:pt x="89" y="0"/>
                    <a:pt x="89" y="9"/>
                  </a:cubicBezTo>
                  <a:cubicBezTo>
                    <a:pt x="90" y="56"/>
                    <a:pt x="103" y="102"/>
                    <a:pt x="121" y="146"/>
                  </a:cubicBezTo>
                  <a:cubicBezTo>
                    <a:pt x="105" y="123"/>
                    <a:pt x="89" y="100"/>
                    <a:pt x="59" y="90"/>
                  </a:cubicBezTo>
                  <a:cubicBezTo>
                    <a:pt x="55" y="88"/>
                    <a:pt x="51" y="92"/>
                    <a:pt x="52" y="96"/>
                  </a:cubicBezTo>
                  <a:cubicBezTo>
                    <a:pt x="57" y="112"/>
                    <a:pt x="69" y="122"/>
                    <a:pt x="81" y="133"/>
                  </a:cubicBezTo>
                  <a:cubicBezTo>
                    <a:pt x="97" y="147"/>
                    <a:pt x="112" y="163"/>
                    <a:pt x="122" y="182"/>
                  </a:cubicBezTo>
                  <a:cubicBezTo>
                    <a:pt x="106" y="178"/>
                    <a:pt x="90" y="169"/>
                    <a:pt x="74" y="165"/>
                  </a:cubicBezTo>
                  <a:cubicBezTo>
                    <a:pt x="53" y="160"/>
                    <a:pt x="31" y="162"/>
                    <a:pt x="11" y="162"/>
                  </a:cubicBezTo>
                  <a:cubicBezTo>
                    <a:pt x="2" y="162"/>
                    <a:pt x="0" y="175"/>
                    <a:pt x="8" y="178"/>
                  </a:cubicBezTo>
                  <a:cubicBezTo>
                    <a:pt x="46" y="191"/>
                    <a:pt x="87" y="193"/>
                    <a:pt x="126" y="202"/>
                  </a:cubicBezTo>
                  <a:cubicBezTo>
                    <a:pt x="130" y="203"/>
                    <a:pt x="133" y="202"/>
                    <a:pt x="134" y="199"/>
                  </a:cubicBezTo>
                  <a:cubicBezTo>
                    <a:pt x="135" y="199"/>
                    <a:pt x="135" y="199"/>
                    <a:pt x="136" y="199"/>
                  </a:cubicBezTo>
                  <a:cubicBezTo>
                    <a:pt x="138" y="199"/>
                    <a:pt x="141" y="198"/>
                    <a:pt x="142" y="197"/>
                  </a:cubicBezTo>
                  <a:cubicBezTo>
                    <a:pt x="145" y="199"/>
                    <a:pt x="148" y="202"/>
                    <a:pt x="151" y="205"/>
                  </a:cubicBezTo>
                  <a:cubicBezTo>
                    <a:pt x="156" y="208"/>
                    <a:pt x="164" y="204"/>
                    <a:pt x="163" y="198"/>
                  </a:cubicBezTo>
                  <a:cubicBezTo>
                    <a:pt x="162" y="170"/>
                    <a:pt x="150" y="144"/>
                    <a:pt x="146" y="117"/>
                  </a:cubicBezTo>
                  <a:close/>
                  <a:moveTo>
                    <a:pt x="72" y="108"/>
                  </a:moveTo>
                  <a:cubicBezTo>
                    <a:pt x="79" y="113"/>
                    <a:pt x="86" y="119"/>
                    <a:pt x="91" y="126"/>
                  </a:cubicBezTo>
                  <a:cubicBezTo>
                    <a:pt x="84" y="121"/>
                    <a:pt x="77" y="115"/>
                    <a:pt x="72"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92"/>
            <p:cNvSpPr/>
            <p:nvPr/>
          </p:nvSpPr>
          <p:spPr bwMode="auto">
            <a:xfrm>
              <a:off x="1519" y="2514"/>
              <a:ext cx="278" cy="1040"/>
            </a:xfrm>
            <a:custGeom>
              <a:avLst/>
              <a:gdLst>
                <a:gd name="T0" fmla="*/ 106 w 117"/>
                <a:gd name="T1" fmla="*/ 4 h 439"/>
                <a:gd name="T2" fmla="*/ 104 w 117"/>
                <a:gd name="T3" fmla="*/ 6 h 439"/>
                <a:gd name="T4" fmla="*/ 100 w 117"/>
                <a:gd name="T5" fmla="*/ 8 h 439"/>
                <a:gd name="T6" fmla="*/ 47 w 117"/>
                <a:gd name="T7" fmla="*/ 105 h 439"/>
                <a:gd name="T8" fmla="*/ 23 w 117"/>
                <a:gd name="T9" fmla="*/ 195 h 439"/>
                <a:gd name="T10" fmla="*/ 6 w 117"/>
                <a:gd name="T11" fmla="*/ 318 h 439"/>
                <a:gd name="T12" fmla="*/ 0 w 117"/>
                <a:gd name="T13" fmla="*/ 428 h 439"/>
                <a:gd name="T14" fmla="*/ 16 w 117"/>
                <a:gd name="T15" fmla="*/ 429 h 439"/>
                <a:gd name="T16" fmla="*/ 16 w 117"/>
                <a:gd name="T17" fmla="*/ 420 h 439"/>
                <a:gd name="T18" fmla="*/ 17 w 117"/>
                <a:gd name="T19" fmla="*/ 416 h 439"/>
                <a:gd name="T20" fmla="*/ 19 w 117"/>
                <a:gd name="T21" fmla="*/ 374 h 439"/>
                <a:gd name="T22" fmla="*/ 28 w 117"/>
                <a:gd name="T23" fmla="*/ 304 h 439"/>
                <a:gd name="T24" fmla="*/ 44 w 117"/>
                <a:gd name="T25" fmla="*/ 199 h 439"/>
                <a:gd name="T26" fmla="*/ 107 w 117"/>
                <a:gd name="T27" fmla="*/ 19 h 439"/>
                <a:gd name="T28" fmla="*/ 109 w 117"/>
                <a:gd name="T29" fmla="*/ 18 h 439"/>
                <a:gd name="T30" fmla="*/ 112 w 117"/>
                <a:gd name="T31" fmla="*/ 12 h 439"/>
                <a:gd name="T32" fmla="*/ 114 w 117"/>
                <a:gd name="T33" fmla="*/ 9 h 439"/>
                <a:gd name="T34" fmla="*/ 106 w 117"/>
                <a:gd name="T35" fmla="*/ 4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7" h="439">
                  <a:moveTo>
                    <a:pt x="106" y="4"/>
                  </a:moveTo>
                  <a:cubicBezTo>
                    <a:pt x="105" y="5"/>
                    <a:pt x="105" y="6"/>
                    <a:pt x="104" y="6"/>
                  </a:cubicBezTo>
                  <a:cubicBezTo>
                    <a:pt x="103" y="6"/>
                    <a:pt x="102" y="7"/>
                    <a:pt x="100" y="8"/>
                  </a:cubicBezTo>
                  <a:cubicBezTo>
                    <a:pt x="69" y="30"/>
                    <a:pt x="56" y="67"/>
                    <a:pt x="47" y="105"/>
                  </a:cubicBezTo>
                  <a:cubicBezTo>
                    <a:pt x="37" y="134"/>
                    <a:pt x="30" y="164"/>
                    <a:pt x="23" y="195"/>
                  </a:cubicBezTo>
                  <a:cubicBezTo>
                    <a:pt x="15" y="235"/>
                    <a:pt x="9" y="277"/>
                    <a:pt x="6" y="318"/>
                  </a:cubicBezTo>
                  <a:cubicBezTo>
                    <a:pt x="2" y="355"/>
                    <a:pt x="1" y="391"/>
                    <a:pt x="0" y="428"/>
                  </a:cubicBezTo>
                  <a:cubicBezTo>
                    <a:pt x="0" y="438"/>
                    <a:pt x="16" y="439"/>
                    <a:pt x="16" y="429"/>
                  </a:cubicBezTo>
                  <a:cubicBezTo>
                    <a:pt x="16" y="426"/>
                    <a:pt x="16" y="423"/>
                    <a:pt x="16" y="420"/>
                  </a:cubicBezTo>
                  <a:cubicBezTo>
                    <a:pt x="17" y="419"/>
                    <a:pt x="17" y="418"/>
                    <a:pt x="17" y="416"/>
                  </a:cubicBezTo>
                  <a:cubicBezTo>
                    <a:pt x="18" y="402"/>
                    <a:pt x="18" y="388"/>
                    <a:pt x="19" y="374"/>
                  </a:cubicBezTo>
                  <a:cubicBezTo>
                    <a:pt x="21" y="351"/>
                    <a:pt x="25" y="327"/>
                    <a:pt x="28" y="304"/>
                  </a:cubicBezTo>
                  <a:cubicBezTo>
                    <a:pt x="33" y="269"/>
                    <a:pt x="37" y="234"/>
                    <a:pt x="44" y="199"/>
                  </a:cubicBezTo>
                  <a:cubicBezTo>
                    <a:pt x="56" y="135"/>
                    <a:pt x="76" y="76"/>
                    <a:pt x="107" y="19"/>
                  </a:cubicBezTo>
                  <a:cubicBezTo>
                    <a:pt x="108" y="19"/>
                    <a:pt x="109" y="18"/>
                    <a:pt x="109" y="18"/>
                  </a:cubicBezTo>
                  <a:cubicBezTo>
                    <a:pt x="111" y="16"/>
                    <a:pt x="112" y="14"/>
                    <a:pt x="112" y="12"/>
                  </a:cubicBezTo>
                  <a:cubicBezTo>
                    <a:pt x="112" y="11"/>
                    <a:pt x="113" y="10"/>
                    <a:pt x="114" y="9"/>
                  </a:cubicBezTo>
                  <a:cubicBezTo>
                    <a:pt x="117" y="3"/>
                    <a:pt x="110" y="0"/>
                    <a:pt x="10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93"/>
            <p:cNvSpPr/>
            <p:nvPr/>
          </p:nvSpPr>
          <p:spPr bwMode="auto">
            <a:xfrm>
              <a:off x="2001" y="2521"/>
              <a:ext cx="318" cy="1030"/>
            </a:xfrm>
            <a:custGeom>
              <a:avLst/>
              <a:gdLst>
                <a:gd name="T0" fmla="*/ 131 w 134"/>
                <a:gd name="T1" fmla="*/ 419 h 435"/>
                <a:gd name="T2" fmla="*/ 134 w 134"/>
                <a:gd name="T3" fmla="*/ 412 h 435"/>
                <a:gd name="T4" fmla="*/ 126 w 134"/>
                <a:gd name="T5" fmla="*/ 333 h 435"/>
                <a:gd name="T6" fmla="*/ 121 w 134"/>
                <a:gd name="T7" fmla="*/ 306 h 435"/>
                <a:gd name="T8" fmla="*/ 119 w 134"/>
                <a:gd name="T9" fmla="*/ 291 h 435"/>
                <a:gd name="T10" fmla="*/ 118 w 134"/>
                <a:gd name="T11" fmla="*/ 286 h 435"/>
                <a:gd name="T12" fmla="*/ 104 w 134"/>
                <a:gd name="T13" fmla="*/ 177 h 435"/>
                <a:gd name="T14" fmla="*/ 35 w 134"/>
                <a:gd name="T15" fmla="*/ 18 h 435"/>
                <a:gd name="T16" fmla="*/ 29 w 134"/>
                <a:gd name="T17" fmla="*/ 12 h 435"/>
                <a:gd name="T18" fmla="*/ 24 w 134"/>
                <a:gd name="T19" fmla="*/ 10 h 435"/>
                <a:gd name="T20" fmla="*/ 10 w 134"/>
                <a:gd name="T21" fmla="*/ 2 h 435"/>
                <a:gd name="T22" fmla="*/ 5 w 134"/>
                <a:gd name="T23" fmla="*/ 10 h 435"/>
                <a:gd name="T24" fmla="*/ 20 w 134"/>
                <a:gd name="T25" fmla="*/ 23 h 435"/>
                <a:gd name="T26" fmla="*/ 93 w 134"/>
                <a:gd name="T27" fmla="*/ 231 h 435"/>
                <a:gd name="T28" fmla="*/ 113 w 134"/>
                <a:gd name="T29" fmla="*/ 353 h 435"/>
                <a:gd name="T30" fmla="*/ 116 w 134"/>
                <a:gd name="T31" fmla="*/ 426 h 435"/>
                <a:gd name="T32" fmla="*/ 124 w 134"/>
                <a:gd name="T33" fmla="*/ 435 h 435"/>
                <a:gd name="T34" fmla="*/ 124 w 134"/>
                <a:gd name="T35" fmla="*/ 435 h 435"/>
                <a:gd name="T36" fmla="*/ 132 w 134"/>
                <a:gd name="T37" fmla="*/ 423 h 435"/>
                <a:gd name="T38" fmla="*/ 131 w 134"/>
                <a:gd name="T39" fmla="*/ 419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4" h="435">
                  <a:moveTo>
                    <a:pt x="131" y="419"/>
                  </a:moveTo>
                  <a:cubicBezTo>
                    <a:pt x="133" y="417"/>
                    <a:pt x="134" y="415"/>
                    <a:pt x="134" y="412"/>
                  </a:cubicBezTo>
                  <a:cubicBezTo>
                    <a:pt x="134" y="385"/>
                    <a:pt x="130" y="359"/>
                    <a:pt x="126" y="333"/>
                  </a:cubicBezTo>
                  <a:cubicBezTo>
                    <a:pt x="124" y="324"/>
                    <a:pt x="123" y="315"/>
                    <a:pt x="121" y="306"/>
                  </a:cubicBezTo>
                  <a:cubicBezTo>
                    <a:pt x="120" y="301"/>
                    <a:pt x="120" y="296"/>
                    <a:pt x="119" y="291"/>
                  </a:cubicBezTo>
                  <a:cubicBezTo>
                    <a:pt x="119" y="289"/>
                    <a:pt x="118" y="288"/>
                    <a:pt x="118" y="286"/>
                  </a:cubicBezTo>
                  <a:cubicBezTo>
                    <a:pt x="113" y="250"/>
                    <a:pt x="110" y="213"/>
                    <a:pt x="104" y="177"/>
                  </a:cubicBezTo>
                  <a:cubicBezTo>
                    <a:pt x="95" y="124"/>
                    <a:pt x="79" y="55"/>
                    <a:pt x="35" y="18"/>
                  </a:cubicBezTo>
                  <a:cubicBezTo>
                    <a:pt x="33" y="16"/>
                    <a:pt x="31" y="14"/>
                    <a:pt x="29" y="12"/>
                  </a:cubicBezTo>
                  <a:cubicBezTo>
                    <a:pt x="27" y="10"/>
                    <a:pt x="25" y="9"/>
                    <a:pt x="24" y="10"/>
                  </a:cubicBezTo>
                  <a:cubicBezTo>
                    <a:pt x="19" y="7"/>
                    <a:pt x="15" y="4"/>
                    <a:pt x="10" y="2"/>
                  </a:cubicBezTo>
                  <a:cubicBezTo>
                    <a:pt x="5" y="0"/>
                    <a:pt x="0" y="6"/>
                    <a:pt x="5" y="10"/>
                  </a:cubicBezTo>
                  <a:cubicBezTo>
                    <a:pt x="10" y="14"/>
                    <a:pt x="15" y="19"/>
                    <a:pt x="20" y="23"/>
                  </a:cubicBezTo>
                  <a:cubicBezTo>
                    <a:pt x="53" y="89"/>
                    <a:pt x="77" y="159"/>
                    <a:pt x="93" y="231"/>
                  </a:cubicBezTo>
                  <a:cubicBezTo>
                    <a:pt x="100" y="272"/>
                    <a:pt x="108" y="312"/>
                    <a:pt x="113" y="353"/>
                  </a:cubicBezTo>
                  <a:cubicBezTo>
                    <a:pt x="115" y="378"/>
                    <a:pt x="114" y="402"/>
                    <a:pt x="116" y="426"/>
                  </a:cubicBezTo>
                  <a:cubicBezTo>
                    <a:pt x="116" y="431"/>
                    <a:pt x="119" y="435"/>
                    <a:pt x="124" y="435"/>
                  </a:cubicBezTo>
                  <a:cubicBezTo>
                    <a:pt x="124" y="435"/>
                    <a:pt x="124" y="435"/>
                    <a:pt x="124" y="435"/>
                  </a:cubicBezTo>
                  <a:cubicBezTo>
                    <a:pt x="131" y="435"/>
                    <a:pt x="133" y="428"/>
                    <a:pt x="132" y="423"/>
                  </a:cubicBezTo>
                  <a:cubicBezTo>
                    <a:pt x="131" y="422"/>
                    <a:pt x="131" y="420"/>
                    <a:pt x="131" y="4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94"/>
            <p:cNvSpPr/>
            <p:nvPr/>
          </p:nvSpPr>
          <p:spPr bwMode="auto">
            <a:xfrm>
              <a:off x="1527" y="3483"/>
              <a:ext cx="792" cy="97"/>
            </a:xfrm>
            <a:custGeom>
              <a:avLst/>
              <a:gdLst>
                <a:gd name="T0" fmla="*/ 319 w 334"/>
                <a:gd name="T1" fmla="*/ 2 h 41"/>
                <a:gd name="T2" fmla="*/ 212 w 334"/>
                <a:gd name="T3" fmla="*/ 18 h 41"/>
                <a:gd name="T4" fmla="*/ 144 w 334"/>
                <a:gd name="T5" fmla="*/ 16 h 41"/>
                <a:gd name="T6" fmla="*/ 65 w 334"/>
                <a:gd name="T7" fmla="*/ 6 h 41"/>
                <a:gd name="T8" fmla="*/ 8 w 334"/>
                <a:gd name="T9" fmla="*/ 5 h 41"/>
                <a:gd name="T10" fmla="*/ 4 w 334"/>
                <a:gd name="T11" fmla="*/ 16 h 41"/>
                <a:gd name="T12" fmla="*/ 10 w 334"/>
                <a:gd name="T13" fmla="*/ 32 h 41"/>
                <a:gd name="T14" fmla="*/ 219 w 334"/>
                <a:gd name="T15" fmla="*/ 35 h 41"/>
                <a:gd name="T16" fmla="*/ 322 w 334"/>
                <a:gd name="T17" fmla="*/ 18 h 41"/>
                <a:gd name="T18" fmla="*/ 323 w 334"/>
                <a:gd name="T19" fmla="*/ 18 h 41"/>
                <a:gd name="T20" fmla="*/ 323 w 334"/>
                <a:gd name="T21" fmla="*/ 18 h 41"/>
                <a:gd name="T22" fmla="*/ 325 w 334"/>
                <a:gd name="T23" fmla="*/ 18 h 41"/>
                <a:gd name="T24" fmla="*/ 319 w 334"/>
                <a:gd name="T25" fmla="*/ 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4" h="41">
                  <a:moveTo>
                    <a:pt x="319" y="2"/>
                  </a:moveTo>
                  <a:cubicBezTo>
                    <a:pt x="284" y="10"/>
                    <a:pt x="248" y="15"/>
                    <a:pt x="212" y="18"/>
                  </a:cubicBezTo>
                  <a:cubicBezTo>
                    <a:pt x="189" y="19"/>
                    <a:pt x="166" y="17"/>
                    <a:pt x="144" y="16"/>
                  </a:cubicBezTo>
                  <a:cubicBezTo>
                    <a:pt x="117" y="15"/>
                    <a:pt x="91" y="11"/>
                    <a:pt x="65" y="6"/>
                  </a:cubicBezTo>
                  <a:cubicBezTo>
                    <a:pt x="46" y="3"/>
                    <a:pt x="26" y="0"/>
                    <a:pt x="8" y="5"/>
                  </a:cubicBezTo>
                  <a:cubicBezTo>
                    <a:pt x="3" y="7"/>
                    <a:pt x="1" y="13"/>
                    <a:pt x="4" y="16"/>
                  </a:cubicBezTo>
                  <a:cubicBezTo>
                    <a:pt x="0" y="21"/>
                    <a:pt x="2" y="31"/>
                    <a:pt x="10" y="32"/>
                  </a:cubicBezTo>
                  <a:cubicBezTo>
                    <a:pt x="78" y="40"/>
                    <a:pt x="149" y="41"/>
                    <a:pt x="219" y="35"/>
                  </a:cubicBezTo>
                  <a:cubicBezTo>
                    <a:pt x="254" y="34"/>
                    <a:pt x="290" y="30"/>
                    <a:pt x="322" y="18"/>
                  </a:cubicBezTo>
                  <a:cubicBezTo>
                    <a:pt x="323" y="18"/>
                    <a:pt x="323" y="18"/>
                    <a:pt x="323" y="18"/>
                  </a:cubicBezTo>
                  <a:cubicBezTo>
                    <a:pt x="323" y="18"/>
                    <a:pt x="323" y="18"/>
                    <a:pt x="323" y="18"/>
                  </a:cubicBezTo>
                  <a:cubicBezTo>
                    <a:pt x="323" y="18"/>
                    <a:pt x="324" y="18"/>
                    <a:pt x="325" y="18"/>
                  </a:cubicBezTo>
                  <a:cubicBezTo>
                    <a:pt x="334" y="14"/>
                    <a:pt x="328" y="0"/>
                    <a:pt x="31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95"/>
            <p:cNvSpPr/>
            <p:nvPr/>
          </p:nvSpPr>
          <p:spPr bwMode="auto">
            <a:xfrm>
              <a:off x="1821" y="3513"/>
              <a:ext cx="505" cy="71"/>
            </a:xfrm>
            <a:custGeom>
              <a:avLst/>
              <a:gdLst>
                <a:gd name="T0" fmla="*/ 204 w 213"/>
                <a:gd name="T1" fmla="*/ 1 h 30"/>
                <a:gd name="T2" fmla="*/ 101 w 213"/>
                <a:gd name="T3" fmla="*/ 14 h 30"/>
                <a:gd name="T4" fmla="*/ 49 w 213"/>
                <a:gd name="T5" fmla="*/ 12 h 30"/>
                <a:gd name="T6" fmla="*/ 6 w 213"/>
                <a:gd name="T7" fmla="*/ 13 h 30"/>
                <a:gd name="T8" fmla="*/ 6 w 213"/>
                <a:gd name="T9" fmla="*/ 23 h 30"/>
                <a:gd name="T10" fmla="*/ 48 w 213"/>
                <a:gd name="T11" fmla="*/ 27 h 30"/>
                <a:gd name="T12" fmla="*/ 108 w 213"/>
                <a:gd name="T13" fmla="*/ 30 h 30"/>
                <a:gd name="T14" fmla="*/ 208 w 213"/>
                <a:gd name="T15" fmla="*/ 12 h 30"/>
                <a:gd name="T16" fmla="*/ 204 w 213"/>
                <a:gd name="T17"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3" h="30">
                  <a:moveTo>
                    <a:pt x="204" y="1"/>
                  </a:moveTo>
                  <a:cubicBezTo>
                    <a:pt x="169" y="9"/>
                    <a:pt x="137" y="15"/>
                    <a:pt x="101" y="14"/>
                  </a:cubicBezTo>
                  <a:cubicBezTo>
                    <a:pt x="83" y="14"/>
                    <a:pt x="66" y="13"/>
                    <a:pt x="49" y="12"/>
                  </a:cubicBezTo>
                  <a:cubicBezTo>
                    <a:pt x="35" y="11"/>
                    <a:pt x="19" y="8"/>
                    <a:pt x="6" y="13"/>
                  </a:cubicBezTo>
                  <a:cubicBezTo>
                    <a:pt x="1" y="14"/>
                    <a:pt x="0" y="21"/>
                    <a:pt x="6" y="23"/>
                  </a:cubicBezTo>
                  <a:cubicBezTo>
                    <a:pt x="19" y="28"/>
                    <a:pt x="34" y="26"/>
                    <a:pt x="48" y="27"/>
                  </a:cubicBezTo>
                  <a:cubicBezTo>
                    <a:pt x="68" y="28"/>
                    <a:pt x="88" y="29"/>
                    <a:pt x="108" y="30"/>
                  </a:cubicBezTo>
                  <a:cubicBezTo>
                    <a:pt x="139" y="30"/>
                    <a:pt x="181" y="30"/>
                    <a:pt x="208" y="12"/>
                  </a:cubicBezTo>
                  <a:cubicBezTo>
                    <a:pt x="213" y="8"/>
                    <a:pt x="211" y="0"/>
                    <a:pt x="20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96"/>
            <p:cNvSpPr/>
            <p:nvPr/>
          </p:nvSpPr>
          <p:spPr bwMode="auto">
            <a:xfrm>
              <a:off x="1749" y="3542"/>
              <a:ext cx="67" cy="322"/>
            </a:xfrm>
            <a:custGeom>
              <a:avLst/>
              <a:gdLst>
                <a:gd name="T0" fmla="*/ 24 w 28"/>
                <a:gd name="T1" fmla="*/ 122 h 136"/>
                <a:gd name="T2" fmla="*/ 24 w 28"/>
                <a:gd name="T3" fmla="*/ 122 h 136"/>
                <a:gd name="T4" fmla="*/ 25 w 28"/>
                <a:gd name="T5" fmla="*/ 119 h 136"/>
                <a:gd name="T6" fmla="*/ 21 w 28"/>
                <a:gd name="T7" fmla="*/ 41 h 136"/>
                <a:gd name="T8" fmla="*/ 26 w 28"/>
                <a:gd name="T9" fmla="*/ 12 h 136"/>
                <a:gd name="T10" fmla="*/ 10 w 28"/>
                <a:gd name="T11" fmla="*/ 9 h 136"/>
                <a:gd name="T12" fmla="*/ 6 w 28"/>
                <a:gd name="T13" fmla="*/ 26 h 136"/>
                <a:gd name="T14" fmla="*/ 3 w 28"/>
                <a:gd name="T15" fmla="*/ 57 h 136"/>
                <a:gd name="T16" fmla="*/ 8 w 28"/>
                <a:gd name="T17" fmla="*/ 126 h 136"/>
                <a:gd name="T18" fmla="*/ 24 w 28"/>
                <a:gd name="T19" fmla="*/ 12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136">
                  <a:moveTo>
                    <a:pt x="24" y="122"/>
                  </a:moveTo>
                  <a:cubicBezTo>
                    <a:pt x="24" y="122"/>
                    <a:pt x="24" y="122"/>
                    <a:pt x="24" y="122"/>
                  </a:cubicBezTo>
                  <a:cubicBezTo>
                    <a:pt x="24" y="121"/>
                    <a:pt x="25" y="120"/>
                    <a:pt x="25" y="119"/>
                  </a:cubicBezTo>
                  <a:cubicBezTo>
                    <a:pt x="24" y="93"/>
                    <a:pt x="20" y="67"/>
                    <a:pt x="21" y="41"/>
                  </a:cubicBezTo>
                  <a:cubicBezTo>
                    <a:pt x="23" y="31"/>
                    <a:pt x="24" y="22"/>
                    <a:pt x="26" y="12"/>
                  </a:cubicBezTo>
                  <a:cubicBezTo>
                    <a:pt x="27" y="2"/>
                    <a:pt x="12" y="0"/>
                    <a:pt x="10" y="9"/>
                  </a:cubicBezTo>
                  <a:cubicBezTo>
                    <a:pt x="8" y="15"/>
                    <a:pt x="7" y="20"/>
                    <a:pt x="6" y="26"/>
                  </a:cubicBezTo>
                  <a:cubicBezTo>
                    <a:pt x="4" y="36"/>
                    <a:pt x="3" y="46"/>
                    <a:pt x="3" y="57"/>
                  </a:cubicBezTo>
                  <a:cubicBezTo>
                    <a:pt x="0" y="80"/>
                    <a:pt x="0" y="103"/>
                    <a:pt x="8" y="126"/>
                  </a:cubicBezTo>
                  <a:cubicBezTo>
                    <a:pt x="11" y="136"/>
                    <a:pt x="28" y="133"/>
                    <a:pt x="24" y="1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97"/>
            <p:cNvSpPr/>
            <p:nvPr/>
          </p:nvSpPr>
          <p:spPr bwMode="auto">
            <a:xfrm>
              <a:off x="2013" y="3546"/>
              <a:ext cx="68" cy="318"/>
            </a:xfrm>
            <a:custGeom>
              <a:avLst/>
              <a:gdLst>
                <a:gd name="T0" fmla="*/ 26 w 29"/>
                <a:gd name="T1" fmla="*/ 70 h 134"/>
                <a:gd name="T2" fmla="*/ 19 w 29"/>
                <a:gd name="T3" fmla="*/ 16 h 134"/>
                <a:gd name="T4" fmla="*/ 19 w 29"/>
                <a:gd name="T5" fmla="*/ 9 h 134"/>
                <a:gd name="T6" fmla="*/ 7 w 29"/>
                <a:gd name="T7" fmla="*/ 7 h 134"/>
                <a:gd name="T8" fmla="*/ 6 w 29"/>
                <a:gd name="T9" fmla="*/ 10 h 134"/>
                <a:gd name="T10" fmla="*/ 2 w 29"/>
                <a:gd name="T11" fmla="*/ 17 h 134"/>
                <a:gd name="T12" fmla="*/ 8 w 29"/>
                <a:gd name="T13" fmla="*/ 58 h 134"/>
                <a:gd name="T14" fmla="*/ 0 w 29"/>
                <a:gd name="T15" fmla="*/ 123 h 134"/>
                <a:gd name="T16" fmla="*/ 17 w 29"/>
                <a:gd name="T17" fmla="*/ 124 h 134"/>
                <a:gd name="T18" fmla="*/ 17 w 29"/>
                <a:gd name="T19" fmla="*/ 124 h 134"/>
                <a:gd name="T20" fmla="*/ 26 w 29"/>
                <a:gd name="T21" fmla="*/ 7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134">
                  <a:moveTo>
                    <a:pt x="26" y="70"/>
                  </a:moveTo>
                  <a:cubicBezTo>
                    <a:pt x="29" y="50"/>
                    <a:pt x="28" y="31"/>
                    <a:pt x="19" y="16"/>
                  </a:cubicBezTo>
                  <a:cubicBezTo>
                    <a:pt x="19" y="13"/>
                    <a:pt x="19" y="11"/>
                    <a:pt x="19" y="9"/>
                  </a:cubicBezTo>
                  <a:cubicBezTo>
                    <a:pt x="20" y="1"/>
                    <a:pt x="9" y="0"/>
                    <a:pt x="7" y="7"/>
                  </a:cubicBezTo>
                  <a:cubicBezTo>
                    <a:pt x="6" y="8"/>
                    <a:pt x="6" y="9"/>
                    <a:pt x="6" y="10"/>
                  </a:cubicBezTo>
                  <a:cubicBezTo>
                    <a:pt x="3" y="11"/>
                    <a:pt x="2" y="13"/>
                    <a:pt x="2" y="17"/>
                  </a:cubicBezTo>
                  <a:cubicBezTo>
                    <a:pt x="3" y="29"/>
                    <a:pt x="6" y="43"/>
                    <a:pt x="8" y="58"/>
                  </a:cubicBezTo>
                  <a:cubicBezTo>
                    <a:pt x="8" y="79"/>
                    <a:pt x="1" y="102"/>
                    <a:pt x="0" y="123"/>
                  </a:cubicBezTo>
                  <a:cubicBezTo>
                    <a:pt x="0" y="134"/>
                    <a:pt x="15" y="134"/>
                    <a:pt x="17" y="124"/>
                  </a:cubicBezTo>
                  <a:cubicBezTo>
                    <a:pt x="17" y="124"/>
                    <a:pt x="17" y="124"/>
                    <a:pt x="17" y="124"/>
                  </a:cubicBezTo>
                  <a:cubicBezTo>
                    <a:pt x="28" y="108"/>
                    <a:pt x="29" y="89"/>
                    <a:pt x="26"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98"/>
            <p:cNvSpPr/>
            <p:nvPr/>
          </p:nvSpPr>
          <p:spPr bwMode="auto">
            <a:xfrm>
              <a:off x="1211" y="2500"/>
              <a:ext cx="567" cy="611"/>
            </a:xfrm>
            <a:custGeom>
              <a:avLst/>
              <a:gdLst>
                <a:gd name="T0" fmla="*/ 233 w 239"/>
                <a:gd name="T1" fmla="*/ 8 h 258"/>
                <a:gd name="T2" fmla="*/ 116 w 239"/>
                <a:gd name="T3" fmla="*/ 81 h 258"/>
                <a:gd name="T4" fmla="*/ 4 w 239"/>
                <a:gd name="T5" fmla="*/ 243 h 258"/>
                <a:gd name="T6" fmla="*/ 19 w 239"/>
                <a:gd name="T7" fmla="*/ 250 h 258"/>
                <a:gd name="T8" fmla="*/ 120 w 239"/>
                <a:gd name="T9" fmla="*/ 109 h 258"/>
                <a:gd name="T10" fmla="*/ 187 w 239"/>
                <a:gd name="T11" fmla="*/ 53 h 258"/>
                <a:gd name="T12" fmla="*/ 206 w 239"/>
                <a:gd name="T13" fmla="*/ 41 h 258"/>
                <a:gd name="T14" fmla="*/ 218 w 239"/>
                <a:gd name="T15" fmla="*/ 35 h 258"/>
                <a:gd name="T16" fmla="*/ 225 w 239"/>
                <a:gd name="T17" fmla="*/ 30 h 258"/>
                <a:gd name="T18" fmla="*/ 226 w 239"/>
                <a:gd name="T19" fmla="*/ 29 h 258"/>
                <a:gd name="T20" fmla="*/ 223 w 239"/>
                <a:gd name="T21" fmla="*/ 21 h 258"/>
                <a:gd name="T22" fmla="*/ 233 w 239"/>
                <a:gd name="T23" fmla="*/ 19 h 258"/>
                <a:gd name="T24" fmla="*/ 233 w 239"/>
                <a:gd name="T25" fmla="*/ 8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9" h="258">
                  <a:moveTo>
                    <a:pt x="233" y="8"/>
                  </a:moveTo>
                  <a:cubicBezTo>
                    <a:pt x="189" y="0"/>
                    <a:pt x="143" y="52"/>
                    <a:pt x="116" y="81"/>
                  </a:cubicBezTo>
                  <a:cubicBezTo>
                    <a:pt x="71" y="129"/>
                    <a:pt x="28" y="181"/>
                    <a:pt x="4" y="243"/>
                  </a:cubicBezTo>
                  <a:cubicBezTo>
                    <a:pt x="0" y="252"/>
                    <a:pt x="14" y="258"/>
                    <a:pt x="19" y="250"/>
                  </a:cubicBezTo>
                  <a:cubicBezTo>
                    <a:pt x="47" y="199"/>
                    <a:pt x="79" y="151"/>
                    <a:pt x="120" y="109"/>
                  </a:cubicBezTo>
                  <a:cubicBezTo>
                    <a:pt x="140" y="88"/>
                    <a:pt x="162" y="68"/>
                    <a:pt x="187" y="53"/>
                  </a:cubicBezTo>
                  <a:cubicBezTo>
                    <a:pt x="193" y="49"/>
                    <a:pt x="199" y="45"/>
                    <a:pt x="206" y="41"/>
                  </a:cubicBezTo>
                  <a:cubicBezTo>
                    <a:pt x="209" y="40"/>
                    <a:pt x="217" y="37"/>
                    <a:pt x="218" y="35"/>
                  </a:cubicBezTo>
                  <a:cubicBezTo>
                    <a:pt x="221" y="36"/>
                    <a:pt x="224" y="34"/>
                    <a:pt x="225" y="30"/>
                  </a:cubicBezTo>
                  <a:cubicBezTo>
                    <a:pt x="225" y="30"/>
                    <a:pt x="225" y="29"/>
                    <a:pt x="226" y="29"/>
                  </a:cubicBezTo>
                  <a:cubicBezTo>
                    <a:pt x="226" y="26"/>
                    <a:pt x="225" y="23"/>
                    <a:pt x="223" y="21"/>
                  </a:cubicBezTo>
                  <a:cubicBezTo>
                    <a:pt x="226" y="21"/>
                    <a:pt x="230" y="20"/>
                    <a:pt x="233" y="19"/>
                  </a:cubicBezTo>
                  <a:cubicBezTo>
                    <a:pt x="238" y="18"/>
                    <a:pt x="239" y="9"/>
                    <a:pt x="23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99"/>
            <p:cNvSpPr>
              <a:spLocks noEditPoints="1"/>
            </p:cNvSpPr>
            <p:nvPr/>
          </p:nvSpPr>
          <p:spPr bwMode="auto">
            <a:xfrm>
              <a:off x="2058" y="2521"/>
              <a:ext cx="585" cy="609"/>
            </a:xfrm>
            <a:custGeom>
              <a:avLst/>
              <a:gdLst>
                <a:gd name="T0" fmla="*/ 242 w 247"/>
                <a:gd name="T1" fmla="*/ 240 h 257"/>
                <a:gd name="T2" fmla="*/ 21 w 247"/>
                <a:gd name="T3" fmla="*/ 5 h 257"/>
                <a:gd name="T4" fmla="*/ 17 w 247"/>
                <a:gd name="T5" fmla="*/ 3 h 257"/>
                <a:gd name="T6" fmla="*/ 8 w 247"/>
                <a:gd name="T7" fmla="*/ 3 h 257"/>
                <a:gd name="T8" fmla="*/ 8 w 247"/>
                <a:gd name="T9" fmla="*/ 3 h 257"/>
                <a:gd name="T10" fmla="*/ 7 w 247"/>
                <a:gd name="T11" fmla="*/ 15 h 257"/>
                <a:gd name="T12" fmla="*/ 9 w 247"/>
                <a:gd name="T13" fmla="*/ 15 h 257"/>
                <a:gd name="T14" fmla="*/ 128 w 247"/>
                <a:gd name="T15" fmla="*/ 118 h 257"/>
                <a:gd name="T16" fmla="*/ 229 w 247"/>
                <a:gd name="T17" fmla="*/ 249 h 257"/>
                <a:gd name="T18" fmla="*/ 242 w 247"/>
                <a:gd name="T19" fmla="*/ 240 h 257"/>
                <a:gd name="T20" fmla="*/ 71 w 247"/>
                <a:gd name="T21" fmla="*/ 45 h 257"/>
                <a:gd name="T22" fmla="*/ 171 w 247"/>
                <a:gd name="T23" fmla="*/ 145 h 257"/>
                <a:gd name="T24" fmla="*/ 140 w 247"/>
                <a:gd name="T25" fmla="*/ 107 h 257"/>
                <a:gd name="T26" fmla="*/ 71 w 247"/>
                <a:gd name="T27" fmla="*/ 45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7" h="257">
                  <a:moveTo>
                    <a:pt x="242" y="240"/>
                  </a:moveTo>
                  <a:cubicBezTo>
                    <a:pt x="189" y="152"/>
                    <a:pt x="133" y="28"/>
                    <a:pt x="21" y="5"/>
                  </a:cubicBezTo>
                  <a:cubicBezTo>
                    <a:pt x="19" y="4"/>
                    <a:pt x="18" y="3"/>
                    <a:pt x="17" y="3"/>
                  </a:cubicBezTo>
                  <a:cubicBezTo>
                    <a:pt x="14" y="0"/>
                    <a:pt x="11" y="1"/>
                    <a:pt x="8" y="3"/>
                  </a:cubicBezTo>
                  <a:cubicBezTo>
                    <a:pt x="8" y="3"/>
                    <a:pt x="8" y="3"/>
                    <a:pt x="8" y="3"/>
                  </a:cubicBezTo>
                  <a:cubicBezTo>
                    <a:pt x="2" y="2"/>
                    <a:pt x="0" y="13"/>
                    <a:pt x="7" y="15"/>
                  </a:cubicBezTo>
                  <a:cubicBezTo>
                    <a:pt x="7" y="15"/>
                    <a:pt x="8" y="15"/>
                    <a:pt x="9" y="15"/>
                  </a:cubicBezTo>
                  <a:cubicBezTo>
                    <a:pt x="48" y="50"/>
                    <a:pt x="92" y="78"/>
                    <a:pt x="128" y="118"/>
                  </a:cubicBezTo>
                  <a:cubicBezTo>
                    <a:pt x="164" y="160"/>
                    <a:pt x="194" y="207"/>
                    <a:pt x="229" y="249"/>
                  </a:cubicBezTo>
                  <a:cubicBezTo>
                    <a:pt x="235" y="257"/>
                    <a:pt x="247" y="248"/>
                    <a:pt x="242" y="240"/>
                  </a:cubicBezTo>
                  <a:close/>
                  <a:moveTo>
                    <a:pt x="71" y="45"/>
                  </a:moveTo>
                  <a:cubicBezTo>
                    <a:pt x="111" y="70"/>
                    <a:pt x="143" y="106"/>
                    <a:pt x="171" y="145"/>
                  </a:cubicBezTo>
                  <a:cubicBezTo>
                    <a:pt x="161" y="132"/>
                    <a:pt x="150" y="120"/>
                    <a:pt x="140" y="107"/>
                  </a:cubicBezTo>
                  <a:cubicBezTo>
                    <a:pt x="119" y="83"/>
                    <a:pt x="96" y="64"/>
                    <a:pt x="71"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100"/>
            <p:cNvSpPr/>
            <p:nvPr/>
          </p:nvSpPr>
          <p:spPr bwMode="auto">
            <a:xfrm>
              <a:off x="1576" y="2538"/>
              <a:ext cx="328" cy="1023"/>
            </a:xfrm>
            <a:custGeom>
              <a:avLst/>
              <a:gdLst>
                <a:gd name="T0" fmla="*/ 127 w 138"/>
                <a:gd name="T1" fmla="*/ 357 h 432"/>
                <a:gd name="T2" fmla="*/ 50 w 138"/>
                <a:gd name="T3" fmla="*/ 378 h 432"/>
                <a:gd name="T4" fmla="*/ 110 w 138"/>
                <a:gd name="T5" fmla="*/ 327 h 432"/>
                <a:gd name="T6" fmla="*/ 102 w 138"/>
                <a:gd name="T7" fmla="*/ 313 h 432"/>
                <a:gd name="T8" fmla="*/ 27 w 138"/>
                <a:gd name="T9" fmla="*/ 344 h 432"/>
                <a:gd name="T10" fmla="*/ 128 w 138"/>
                <a:gd name="T11" fmla="*/ 263 h 432"/>
                <a:gd name="T12" fmla="*/ 123 w 138"/>
                <a:gd name="T13" fmla="*/ 250 h 432"/>
                <a:gd name="T14" fmla="*/ 29 w 138"/>
                <a:gd name="T15" fmla="*/ 287 h 432"/>
                <a:gd name="T16" fmla="*/ 129 w 138"/>
                <a:gd name="T17" fmla="*/ 225 h 432"/>
                <a:gd name="T18" fmla="*/ 123 w 138"/>
                <a:gd name="T19" fmla="*/ 211 h 432"/>
                <a:gd name="T20" fmla="*/ 38 w 138"/>
                <a:gd name="T21" fmla="*/ 242 h 432"/>
                <a:gd name="T22" fmla="*/ 124 w 138"/>
                <a:gd name="T23" fmla="*/ 186 h 432"/>
                <a:gd name="T24" fmla="*/ 117 w 138"/>
                <a:gd name="T25" fmla="*/ 173 h 432"/>
                <a:gd name="T26" fmla="*/ 61 w 138"/>
                <a:gd name="T27" fmla="*/ 193 h 432"/>
                <a:gd name="T28" fmla="*/ 131 w 138"/>
                <a:gd name="T29" fmla="*/ 142 h 432"/>
                <a:gd name="T30" fmla="*/ 125 w 138"/>
                <a:gd name="T31" fmla="*/ 130 h 432"/>
                <a:gd name="T32" fmla="*/ 53 w 138"/>
                <a:gd name="T33" fmla="*/ 163 h 432"/>
                <a:gd name="T34" fmla="*/ 130 w 138"/>
                <a:gd name="T35" fmla="*/ 105 h 432"/>
                <a:gd name="T36" fmla="*/ 123 w 138"/>
                <a:gd name="T37" fmla="*/ 92 h 432"/>
                <a:gd name="T38" fmla="*/ 49 w 138"/>
                <a:gd name="T39" fmla="*/ 130 h 432"/>
                <a:gd name="T40" fmla="*/ 131 w 138"/>
                <a:gd name="T41" fmla="*/ 70 h 432"/>
                <a:gd name="T42" fmla="*/ 126 w 138"/>
                <a:gd name="T43" fmla="*/ 57 h 432"/>
                <a:gd name="T44" fmla="*/ 69 w 138"/>
                <a:gd name="T45" fmla="*/ 86 h 432"/>
                <a:gd name="T46" fmla="*/ 124 w 138"/>
                <a:gd name="T47" fmla="*/ 36 h 432"/>
                <a:gd name="T48" fmla="*/ 116 w 138"/>
                <a:gd name="T49" fmla="*/ 25 h 432"/>
                <a:gd name="T50" fmla="*/ 60 w 138"/>
                <a:gd name="T51" fmla="*/ 62 h 432"/>
                <a:gd name="T52" fmla="*/ 81 w 138"/>
                <a:gd name="T53" fmla="*/ 39 h 432"/>
                <a:gd name="T54" fmla="*/ 107 w 138"/>
                <a:gd name="T55" fmla="*/ 20 h 432"/>
                <a:gd name="T56" fmla="*/ 113 w 138"/>
                <a:gd name="T57" fmla="*/ 16 h 432"/>
                <a:gd name="T58" fmla="*/ 115 w 138"/>
                <a:gd name="T59" fmla="*/ 11 h 432"/>
                <a:gd name="T60" fmla="*/ 104 w 138"/>
                <a:gd name="T61" fmla="*/ 4 h 432"/>
                <a:gd name="T62" fmla="*/ 64 w 138"/>
                <a:gd name="T63" fmla="*/ 34 h 432"/>
                <a:gd name="T64" fmla="*/ 34 w 138"/>
                <a:gd name="T65" fmla="*/ 75 h 432"/>
                <a:gd name="T66" fmla="*/ 42 w 138"/>
                <a:gd name="T67" fmla="*/ 86 h 432"/>
                <a:gd name="T68" fmla="*/ 51 w 138"/>
                <a:gd name="T69" fmla="*/ 83 h 432"/>
                <a:gd name="T70" fmla="*/ 34 w 138"/>
                <a:gd name="T71" fmla="*/ 104 h 432"/>
                <a:gd name="T72" fmla="*/ 42 w 138"/>
                <a:gd name="T73" fmla="*/ 115 h 432"/>
                <a:gd name="T74" fmla="*/ 42 w 138"/>
                <a:gd name="T75" fmla="*/ 115 h 432"/>
                <a:gd name="T76" fmla="*/ 20 w 138"/>
                <a:gd name="T77" fmla="*/ 145 h 432"/>
                <a:gd name="T78" fmla="*/ 30 w 138"/>
                <a:gd name="T79" fmla="*/ 155 h 432"/>
                <a:gd name="T80" fmla="*/ 48 w 138"/>
                <a:gd name="T81" fmla="*/ 147 h 432"/>
                <a:gd name="T82" fmla="*/ 21 w 138"/>
                <a:gd name="T83" fmla="*/ 172 h 432"/>
                <a:gd name="T84" fmla="*/ 28 w 138"/>
                <a:gd name="T85" fmla="*/ 185 h 432"/>
                <a:gd name="T86" fmla="*/ 58 w 138"/>
                <a:gd name="T87" fmla="*/ 177 h 432"/>
                <a:gd name="T88" fmla="*/ 18 w 138"/>
                <a:gd name="T89" fmla="*/ 215 h 432"/>
                <a:gd name="T90" fmla="*/ 28 w 138"/>
                <a:gd name="T91" fmla="*/ 225 h 432"/>
                <a:gd name="T92" fmla="*/ 46 w 138"/>
                <a:gd name="T93" fmla="*/ 217 h 432"/>
                <a:gd name="T94" fmla="*/ 9 w 138"/>
                <a:gd name="T95" fmla="*/ 249 h 432"/>
                <a:gd name="T96" fmla="*/ 14 w 138"/>
                <a:gd name="T97" fmla="*/ 262 h 432"/>
                <a:gd name="T98" fmla="*/ 39 w 138"/>
                <a:gd name="T99" fmla="*/ 258 h 432"/>
                <a:gd name="T100" fmla="*/ 3 w 138"/>
                <a:gd name="T101" fmla="*/ 296 h 432"/>
                <a:gd name="T102" fmla="*/ 12 w 138"/>
                <a:gd name="T103" fmla="*/ 308 h 432"/>
                <a:gd name="T104" fmla="*/ 83 w 138"/>
                <a:gd name="T105" fmla="*/ 277 h 432"/>
                <a:gd name="T106" fmla="*/ 6 w 138"/>
                <a:gd name="T107" fmla="*/ 350 h 432"/>
                <a:gd name="T108" fmla="*/ 12 w 138"/>
                <a:gd name="T109" fmla="*/ 362 h 432"/>
                <a:gd name="T110" fmla="*/ 64 w 138"/>
                <a:gd name="T111" fmla="*/ 347 h 432"/>
                <a:gd name="T112" fmla="*/ 18 w 138"/>
                <a:gd name="T113" fmla="*/ 389 h 432"/>
                <a:gd name="T114" fmla="*/ 27 w 138"/>
                <a:gd name="T115" fmla="*/ 401 h 432"/>
                <a:gd name="T116" fmla="*/ 97 w 138"/>
                <a:gd name="T117" fmla="*/ 375 h 432"/>
                <a:gd name="T118" fmla="*/ 57 w 138"/>
                <a:gd name="T119" fmla="*/ 415 h 432"/>
                <a:gd name="T120" fmla="*/ 71 w 138"/>
                <a:gd name="T121" fmla="*/ 424 h 432"/>
                <a:gd name="T122" fmla="*/ 130 w 138"/>
                <a:gd name="T123" fmla="*/ 372 h 432"/>
                <a:gd name="T124" fmla="*/ 127 w 138"/>
                <a:gd name="T125" fmla="*/ 357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8" h="432">
                  <a:moveTo>
                    <a:pt x="127" y="357"/>
                  </a:moveTo>
                  <a:cubicBezTo>
                    <a:pt x="98" y="354"/>
                    <a:pt x="75" y="368"/>
                    <a:pt x="50" y="378"/>
                  </a:cubicBezTo>
                  <a:cubicBezTo>
                    <a:pt x="69" y="360"/>
                    <a:pt x="92" y="347"/>
                    <a:pt x="110" y="327"/>
                  </a:cubicBezTo>
                  <a:cubicBezTo>
                    <a:pt x="114" y="321"/>
                    <a:pt x="111" y="311"/>
                    <a:pt x="102" y="313"/>
                  </a:cubicBezTo>
                  <a:cubicBezTo>
                    <a:pt x="77" y="321"/>
                    <a:pt x="53" y="339"/>
                    <a:pt x="27" y="344"/>
                  </a:cubicBezTo>
                  <a:cubicBezTo>
                    <a:pt x="52" y="309"/>
                    <a:pt x="95" y="290"/>
                    <a:pt x="128" y="263"/>
                  </a:cubicBezTo>
                  <a:cubicBezTo>
                    <a:pt x="133" y="259"/>
                    <a:pt x="130" y="250"/>
                    <a:pt x="123" y="250"/>
                  </a:cubicBezTo>
                  <a:cubicBezTo>
                    <a:pt x="87" y="251"/>
                    <a:pt x="61" y="276"/>
                    <a:pt x="29" y="287"/>
                  </a:cubicBezTo>
                  <a:cubicBezTo>
                    <a:pt x="54" y="259"/>
                    <a:pt x="97" y="244"/>
                    <a:pt x="129" y="225"/>
                  </a:cubicBezTo>
                  <a:cubicBezTo>
                    <a:pt x="137" y="221"/>
                    <a:pt x="132" y="210"/>
                    <a:pt x="123" y="211"/>
                  </a:cubicBezTo>
                  <a:cubicBezTo>
                    <a:pt x="93" y="215"/>
                    <a:pt x="67" y="234"/>
                    <a:pt x="38" y="242"/>
                  </a:cubicBezTo>
                  <a:cubicBezTo>
                    <a:pt x="64" y="221"/>
                    <a:pt x="97" y="207"/>
                    <a:pt x="124" y="186"/>
                  </a:cubicBezTo>
                  <a:cubicBezTo>
                    <a:pt x="131" y="181"/>
                    <a:pt x="124" y="173"/>
                    <a:pt x="117" y="173"/>
                  </a:cubicBezTo>
                  <a:cubicBezTo>
                    <a:pt x="97" y="176"/>
                    <a:pt x="79" y="184"/>
                    <a:pt x="61" y="193"/>
                  </a:cubicBezTo>
                  <a:cubicBezTo>
                    <a:pt x="84" y="175"/>
                    <a:pt x="109" y="160"/>
                    <a:pt x="131" y="142"/>
                  </a:cubicBezTo>
                  <a:cubicBezTo>
                    <a:pt x="137" y="138"/>
                    <a:pt x="132" y="127"/>
                    <a:pt x="125" y="130"/>
                  </a:cubicBezTo>
                  <a:cubicBezTo>
                    <a:pt x="99" y="137"/>
                    <a:pt x="77" y="153"/>
                    <a:pt x="53" y="163"/>
                  </a:cubicBezTo>
                  <a:cubicBezTo>
                    <a:pt x="77" y="141"/>
                    <a:pt x="105" y="124"/>
                    <a:pt x="130" y="105"/>
                  </a:cubicBezTo>
                  <a:cubicBezTo>
                    <a:pt x="136" y="100"/>
                    <a:pt x="130" y="90"/>
                    <a:pt x="123" y="92"/>
                  </a:cubicBezTo>
                  <a:cubicBezTo>
                    <a:pt x="96" y="100"/>
                    <a:pt x="73" y="116"/>
                    <a:pt x="49" y="130"/>
                  </a:cubicBezTo>
                  <a:cubicBezTo>
                    <a:pt x="71" y="104"/>
                    <a:pt x="103" y="84"/>
                    <a:pt x="131" y="70"/>
                  </a:cubicBezTo>
                  <a:cubicBezTo>
                    <a:pt x="138" y="66"/>
                    <a:pt x="133" y="55"/>
                    <a:pt x="126" y="57"/>
                  </a:cubicBezTo>
                  <a:cubicBezTo>
                    <a:pt x="105" y="63"/>
                    <a:pt x="87" y="75"/>
                    <a:pt x="69" y="86"/>
                  </a:cubicBezTo>
                  <a:cubicBezTo>
                    <a:pt x="87" y="69"/>
                    <a:pt x="106" y="53"/>
                    <a:pt x="124" y="36"/>
                  </a:cubicBezTo>
                  <a:cubicBezTo>
                    <a:pt x="129" y="31"/>
                    <a:pt x="123" y="21"/>
                    <a:pt x="116" y="25"/>
                  </a:cubicBezTo>
                  <a:cubicBezTo>
                    <a:pt x="97" y="36"/>
                    <a:pt x="80" y="52"/>
                    <a:pt x="60" y="62"/>
                  </a:cubicBezTo>
                  <a:cubicBezTo>
                    <a:pt x="66" y="54"/>
                    <a:pt x="73" y="47"/>
                    <a:pt x="81" y="39"/>
                  </a:cubicBezTo>
                  <a:cubicBezTo>
                    <a:pt x="89" y="32"/>
                    <a:pt x="98" y="26"/>
                    <a:pt x="107" y="20"/>
                  </a:cubicBezTo>
                  <a:cubicBezTo>
                    <a:pt x="109" y="20"/>
                    <a:pt x="111" y="19"/>
                    <a:pt x="113" y="16"/>
                  </a:cubicBezTo>
                  <a:cubicBezTo>
                    <a:pt x="114" y="15"/>
                    <a:pt x="115" y="13"/>
                    <a:pt x="115" y="11"/>
                  </a:cubicBezTo>
                  <a:cubicBezTo>
                    <a:pt x="118" y="4"/>
                    <a:pt x="109" y="0"/>
                    <a:pt x="104" y="4"/>
                  </a:cubicBezTo>
                  <a:cubicBezTo>
                    <a:pt x="91" y="15"/>
                    <a:pt x="77" y="23"/>
                    <a:pt x="64" y="34"/>
                  </a:cubicBezTo>
                  <a:cubicBezTo>
                    <a:pt x="52" y="46"/>
                    <a:pt x="42" y="60"/>
                    <a:pt x="34" y="75"/>
                  </a:cubicBezTo>
                  <a:cubicBezTo>
                    <a:pt x="31" y="80"/>
                    <a:pt x="36" y="88"/>
                    <a:pt x="42" y="86"/>
                  </a:cubicBezTo>
                  <a:cubicBezTo>
                    <a:pt x="45" y="86"/>
                    <a:pt x="48" y="85"/>
                    <a:pt x="51" y="83"/>
                  </a:cubicBezTo>
                  <a:cubicBezTo>
                    <a:pt x="45" y="90"/>
                    <a:pt x="39" y="97"/>
                    <a:pt x="34" y="104"/>
                  </a:cubicBezTo>
                  <a:cubicBezTo>
                    <a:pt x="30" y="109"/>
                    <a:pt x="36" y="117"/>
                    <a:pt x="42" y="115"/>
                  </a:cubicBezTo>
                  <a:cubicBezTo>
                    <a:pt x="42" y="115"/>
                    <a:pt x="42" y="115"/>
                    <a:pt x="42" y="115"/>
                  </a:cubicBezTo>
                  <a:cubicBezTo>
                    <a:pt x="34" y="124"/>
                    <a:pt x="26" y="134"/>
                    <a:pt x="20" y="145"/>
                  </a:cubicBezTo>
                  <a:cubicBezTo>
                    <a:pt x="17" y="151"/>
                    <a:pt x="23" y="158"/>
                    <a:pt x="30" y="155"/>
                  </a:cubicBezTo>
                  <a:cubicBezTo>
                    <a:pt x="36" y="153"/>
                    <a:pt x="42" y="150"/>
                    <a:pt x="48" y="147"/>
                  </a:cubicBezTo>
                  <a:cubicBezTo>
                    <a:pt x="39" y="155"/>
                    <a:pt x="30" y="163"/>
                    <a:pt x="21" y="172"/>
                  </a:cubicBezTo>
                  <a:cubicBezTo>
                    <a:pt x="16" y="178"/>
                    <a:pt x="20" y="186"/>
                    <a:pt x="28" y="185"/>
                  </a:cubicBezTo>
                  <a:cubicBezTo>
                    <a:pt x="39" y="184"/>
                    <a:pt x="49" y="181"/>
                    <a:pt x="58" y="177"/>
                  </a:cubicBezTo>
                  <a:cubicBezTo>
                    <a:pt x="43" y="188"/>
                    <a:pt x="29" y="200"/>
                    <a:pt x="18" y="215"/>
                  </a:cubicBezTo>
                  <a:cubicBezTo>
                    <a:pt x="12" y="221"/>
                    <a:pt x="22" y="228"/>
                    <a:pt x="28" y="225"/>
                  </a:cubicBezTo>
                  <a:cubicBezTo>
                    <a:pt x="34" y="223"/>
                    <a:pt x="40" y="220"/>
                    <a:pt x="46" y="217"/>
                  </a:cubicBezTo>
                  <a:cubicBezTo>
                    <a:pt x="33" y="226"/>
                    <a:pt x="20" y="236"/>
                    <a:pt x="9" y="249"/>
                  </a:cubicBezTo>
                  <a:cubicBezTo>
                    <a:pt x="5" y="253"/>
                    <a:pt x="6" y="262"/>
                    <a:pt x="14" y="262"/>
                  </a:cubicBezTo>
                  <a:cubicBezTo>
                    <a:pt x="23" y="262"/>
                    <a:pt x="31" y="260"/>
                    <a:pt x="39" y="258"/>
                  </a:cubicBezTo>
                  <a:cubicBezTo>
                    <a:pt x="25" y="268"/>
                    <a:pt x="12" y="280"/>
                    <a:pt x="3" y="296"/>
                  </a:cubicBezTo>
                  <a:cubicBezTo>
                    <a:pt x="0" y="302"/>
                    <a:pt x="5" y="308"/>
                    <a:pt x="12" y="308"/>
                  </a:cubicBezTo>
                  <a:cubicBezTo>
                    <a:pt x="38" y="304"/>
                    <a:pt x="60" y="288"/>
                    <a:pt x="83" y="277"/>
                  </a:cubicBezTo>
                  <a:cubicBezTo>
                    <a:pt x="53" y="297"/>
                    <a:pt x="22" y="317"/>
                    <a:pt x="6" y="350"/>
                  </a:cubicBezTo>
                  <a:cubicBezTo>
                    <a:pt x="3" y="355"/>
                    <a:pt x="6" y="362"/>
                    <a:pt x="12" y="362"/>
                  </a:cubicBezTo>
                  <a:cubicBezTo>
                    <a:pt x="31" y="362"/>
                    <a:pt x="48" y="355"/>
                    <a:pt x="64" y="347"/>
                  </a:cubicBezTo>
                  <a:cubicBezTo>
                    <a:pt x="48" y="360"/>
                    <a:pt x="31" y="372"/>
                    <a:pt x="18" y="389"/>
                  </a:cubicBezTo>
                  <a:cubicBezTo>
                    <a:pt x="14" y="395"/>
                    <a:pt x="21" y="402"/>
                    <a:pt x="27" y="401"/>
                  </a:cubicBezTo>
                  <a:cubicBezTo>
                    <a:pt x="52" y="396"/>
                    <a:pt x="74" y="381"/>
                    <a:pt x="97" y="375"/>
                  </a:cubicBezTo>
                  <a:cubicBezTo>
                    <a:pt x="82" y="387"/>
                    <a:pt x="69" y="400"/>
                    <a:pt x="57" y="415"/>
                  </a:cubicBezTo>
                  <a:cubicBezTo>
                    <a:pt x="50" y="424"/>
                    <a:pt x="64" y="432"/>
                    <a:pt x="71" y="424"/>
                  </a:cubicBezTo>
                  <a:cubicBezTo>
                    <a:pt x="87" y="403"/>
                    <a:pt x="107" y="386"/>
                    <a:pt x="130" y="372"/>
                  </a:cubicBezTo>
                  <a:cubicBezTo>
                    <a:pt x="137" y="368"/>
                    <a:pt x="134" y="358"/>
                    <a:pt x="127" y="3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81" name="组合 80"/>
          <p:cNvGrpSpPr/>
          <p:nvPr/>
        </p:nvGrpSpPr>
        <p:grpSpPr>
          <a:xfrm>
            <a:off x="1433941" y="1928878"/>
            <a:ext cx="3335430" cy="1846344"/>
            <a:chOff x="7199086" y="2012949"/>
            <a:chExt cx="1252764" cy="1209222"/>
          </a:xfrm>
        </p:grpSpPr>
        <p:sp>
          <p:nvSpPr>
            <p:cNvPr id="82" name="矩形 81"/>
            <p:cNvSpPr/>
            <p:nvPr/>
          </p:nvSpPr>
          <p:spPr>
            <a:xfrm>
              <a:off x="7199086" y="2012949"/>
              <a:ext cx="1074254" cy="1014523"/>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3" name="直接连接符 82"/>
            <p:cNvCxnSpPr/>
            <p:nvPr/>
          </p:nvCxnSpPr>
          <p:spPr>
            <a:xfrm>
              <a:off x="8273338" y="3001100"/>
              <a:ext cx="0" cy="221071"/>
            </a:xfrm>
            <a:prstGeom prst="line">
              <a:avLst/>
            </a:pr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8273338" y="3027472"/>
              <a:ext cx="178512" cy="0"/>
            </a:xfrm>
            <a:prstGeom prst="line">
              <a:avLst/>
            </a:pr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85" name="组合 84"/>
          <p:cNvGrpSpPr/>
          <p:nvPr/>
        </p:nvGrpSpPr>
        <p:grpSpPr>
          <a:xfrm flipH="1">
            <a:off x="6882153" y="1850325"/>
            <a:ext cx="3475748" cy="1954570"/>
            <a:chOff x="7199086" y="2012949"/>
            <a:chExt cx="1252764" cy="1209222"/>
          </a:xfrm>
        </p:grpSpPr>
        <p:sp>
          <p:nvSpPr>
            <p:cNvPr id="86" name="矩形 85"/>
            <p:cNvSpPr/>
            <p:nvPr/>
          </p:nvSpPr>
          <p:spPr>
            <a:xfrm>
              <a:off x="7199086" y="2012949"/>
              <a:ext cx="1074254" cy="1014523"/>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7" name="直接连接符 86"/>
            <p:cNvCxnSpPr/>
            <p:nvPr/>
          </p:nvCxnSpPr>
          <p:spPr>
            <a:xfrm>
              <a:off x="8273338" y="3001100"/>
              <a:ext cx="0" cy="221071"/>
            </a:xfrm>
            <a:prstGeom prst="line">
              <a:avLst/>
            </a:pr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8273338" y="3027472"/>
              <a:ext cx="178512" cy="0"/>
            </a:xfrm>
            <a:prstGeom prst="line">
              <a:avLst/>
            </a:pr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89" name="文本框 88"/>
          <p:cNvSpPr txBox="1"/>
          <p:nvPr/>
        </p:nvSpPr>
        <p:spPr>
          <a:xfrm>
            <a:off x="1965819" y="1949682"/>
            <a:ext cx="1879086" cy="461665"/>
          </a:xfrm>
          <a:prstGeom prst="rect">
            <a:avLst/>
          </a:prstGeom>
          <a:noFill/>
        </p:spPr>
        <p:txBody>
          <a:bodyPr wrap="square" rtlCol="0">
            <a:spAutoFit/>
          </a:bodyPr>
          <a:lstStyle/>
          <a:p>
            <a:r>
              <a:rPr lang="zh-CN" altLang="en-US" sz="2400" b="1" dirty="0" smtClean="0">
                <a:solidFill>
                  <a:schemeClr val="tx1">
                    <a:lumMod val="75000"/>
                    <a:lumOff val="25000"/>
                  </a:schemeClr>
                </a:solidFill>
                <a:latin typeface="方正静蕾简体" panose="02000000000000000000" pitchFamily="2" charset="-122"/>
                <a:ea typeface="方正静蕾简体" panose="02000000000000000000" pitchFamily="2" charset="-122"/>
              </a:rPr>
              <a:t>输入小标题</a:t>
            </a:r>
            <a:endPar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90" name="文本框 89"/>
          <p:cNvSpPr txBox="1"/>
          <p:nvPr/>
        </p:nvSpPr>
        <p:spPr>
          <a:xfrm>
            <a:off x="1565639" y="2464199"/>
            <a:ext cx="2596758" cy="830997"/>
          </a:xfrm>
          <a:prstGeom prst="rect">
            <a:avLst/>
          </a:prstGeom>
          <a:noFill/>
        </p:spPr>
        <p:txBody>
          <a:bodyPr wrap="square" rtlCol="0">
            <a:spAutoFit/>
          </a:bodyPr>
          <a:lstStyle/>
          <a:p>
            <a:pPr algn="ct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请在此添加文字</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a:t>
            </a: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文字请</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在此添加</a:t>
            </a: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文字请</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在此添加</a:t>
            </a: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a:t>
            </a:r>
            <a:endPar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91" name="文本框 90"/>
          <p:cNvSpPr txBox="1"/>
          <p:nvPr/>
        </p:nvSpPr>
        <p:spPr>
          <a:xfrm>
            <a:off x="8005180" y="1958193"/>
            <a:ext cx="1879086" cy="461665"/>
          </a:xfrm>
          <a:prstGeom prst="rect">
            <a:avLst/>
          </a:prstGeom>
          <a:noFill/>
        </p:spPr>
        <p:txBody>
          <a:bodyPr wrap="square" rtlCol="0">
            <a:spAutoFit/>
          </a:bodyPr>
          <a:lstStyle/>
          <a:p>
            <a:r>
              <a:rPr lang="zh-CN" altLang="en-US" sz="2400" b="1" dirty="0" smtClean="0">
                <a:solidFill>
                  <a:schemeClr val="tx1">
                    <a:lumMod val="75000"/>
                    <a:lumOff val="25000"/>
                  </a:schemeClr>
                </a:solidFill>
                <a:latin typeface="方正静蕾简体" panose="02000000000000000000" pitchFamily="2" charset="-122"/>
                <a:ea typeface="方正静蕾简体" panose="02000000000000000000" pitchFamily="2" charset="-122"/>
              </a:rPr>
              <a:t>输入小标题</a:t>
            </a:r>
            <a:endPar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92" name="文本框 91"/>
          <p:cNvSpPr txBox="1"/>
          <p:nvPr/>
        </p:nvSpPr>
        <p:spPr>
          <a:xfrm>
            <a:off x="7605000" y="2472710"/>
            <a:ext cx="2596758" cy="830997"/>
          </a:xfrm>
          <a:prstGeom prst="rect">
            <a:avLst/>
          </a:prstGeom>
          <a:noFill/>
        </p:spPr>
        <p:txBody>
          <a:bodyPr wrap="square" rtlCol="0">
            <a:spAutoFit/>
          </a:bodyPr>
          <a:lstStyle/>
          <a:p>
            <a:pPr algn="ct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请在此添加文字</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a:t>
            </a: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文字请</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在此添加</a:t>
            </a: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文字请</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在此添加</a:t>
            </a: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a:t>
            </a:r>
            <a:endPar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93" name="文本框 92"/>
          <p:cNvSpPr txBox="1"/>
          <p:nvPr/>
        </p:nvSpPr>
        <p:spPr>
          <a:xfrm>
            <a:off x="1067839" y="216339"/>
            <a:ext cx="3467388" cy="584775"/>
          </a:xfrm>
          <a:prstGeom prst="rect">
            <a:avLst/>
          </a:prstGeom>
          <a:noFill/>
        </p:spPr>
        <p:txBody>
          <a:bodyPr wrap="square" rtlCol="0">
            <a:spAutoFit/>
          </a:bodyPr>
          <a:lstStyle/>
          <a:p>
            <a:pPr algn="dist"/>
            <a:r>
              <a:rPr lang="zh-CN" altLang="en-US" sz="3200" b="1" smtClean="0">
                <a:solidFill>
                  <a:schemeClr val="tx1">
                    <a:lumMod val="85000"/>
                    <a:lumOff val="15000"/>
                  </a:schemeClr>
                </a:solidFill>
                <a:latin typeface="方正静蕾简体" panose="02000000000000000000" pitchFamily="2" charset="-122"/>
                <a:ea typeface="方正静蕾简体" panose="02000000000000000000" pitchFamily="2" charset="-122"/>
              </a:rPr>
              <a:t>添加您的精彩标题</a:t>
            </a:r>
            <a:endParaRPr lang="zh-CN" altLang="en-US" sz="3200" b="1">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28A0092B-C50C-407E-A947-70E740481C1C}">
                <a14:useLocalDpi xmlns:a14="http://schemas.microsoft.com/office/drawing/2010/main" val="0"/>
              </a:ext>
            </a:extLst>
          </a:blip>
          <a:srcRect t="13104" r="1623" b="18167"/>
          <a:stretch>
            <a:fillRect/>
          </a:stretch>
        </p:blipFill>
        <p:spPr>
          <a:xfrm flipH="1">
            <a:off x="10293790" y="5591859"/>
            <a:ext cx="1543080" cy="1098850"/>
          </a:xfrm>
          <a:prstGeom prst="rect">
            <a:avLst/>
          </a:prstGeom>
        </p:spPr>
      </p:pic>
      <p:pic>
        <p:nvPicPr>
          <p:cNvPr id="24" name="图片 23"/>
          <p:cNvPicPr>
            <a:picLocks noChangeAspect="1"/>
          </p:cNvPicPr>
          <p:nvPr/>
        </p:nvPicPr>
        <p:blipFill>
          <a:blip r:embed="rId2"/>
          <a:stretch>
            <a:fillRect/>
          </a:stretch>
        </p:blipFill>
        <p:spPr>
          <a:xfrm>
            <a:off x="90535" y="91947"/>
            <a:ext cx="722220" cy="756007"/>
          </a:xfrm>
          <a:prstGeom prst="rect">
            <a:avLst/>
          </a:prstGeom>
        </p:spPr>
      </p:pic>
      <p:sp>
        <p:nvSpPr>
          <p:cNvPr id="93" name="文本框 92"/>
          <p:cNvSpPr txBox="1"/>
          <p:nvPr/>
        </p:nvSpPr>
        <p:spPr>
          <a:xfrm>
            <a:off x="1067839" y="216339"/>
            <a:ext cx="3467388" cy="584775"/>
          </a:xfrm>
          <a:prstGeom prst="rect">
            <a:avLst/>
          </a:prstGeom>
          <a:noFill/>
        </p:spPr>
        <p:txBody>
          <a:bodyPr wrap="square" rtlCol="0">
            <a:spAutoFit/>
          </a:bodyPr>
          <a:lstStyle/>
          <a:p>
            <a:pPr algn="dist"/>
            <a:r>
              <a:rPr lang="zh-CN" altLang="en-US" sz="3200" b="1" smtClean="0">
                <a:solidFill>
                  <a:schemeClr val="tx1">
                    <a:lumMod val="85000"/>
                    <a:lumOff val="15000"/>
                  </a:schemeClr>
                </a:solidFill>
                <a:latin typeface="方正静蕾简体" panose="02000000000000000000" pitchFamily="2" charset="-122"/>
                <a:ea typeface="方正静蕾简体" panose="02000000000000000000" pitchFamily="2" charset="-122"/>
              </a:rPr>
              <a:t>添加您的精彩标题</a:t>
            </a:r>
            <a:endParaRPr lang="zh-CN" altLang="en-US" sz="3200" b="1">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nvGrpSpPr>
          <p:cNvPr id="94" name="Group 4"/>
          <p:cNvGrpSpPr>
            <a:grpSpLocks noChangeAspect="1"/>
          </p:cNvGrpSpPr>
          <p:nvPr/>
        </p:nvGrpSpPr>
        <p:grpSpPr bwMode="auto">
          <a:xfrm>
            <a:off x="1580920" y="3211513"/>
            <a:ext cx="1174749" cy="1617663"/>
            <a:chOff x="1325" y="1255"/>
            <a:chExt cx="740" cy="1019"/>
          </a:xfrm>
          <a:solidFill>
            <a:schemeClr val="tx1">
              <a:lumMod val="75000"/>
              <a:lumOff val="25000"/>
            </a:schemeClr>
          </a:solidFill>
        </p:grpSpPr>
        <p:sp>
          <p:nvSpPr>
            <p:cNvPr id="95" name="Freeform 5"/>
            <p:cNvSpPr/>
            <p:nvPr/>
          </p:nvSpPr>
          <p:spPr bwMode="auto">
            <a:xfrm>
              <a:off x="1483" y="1255"/>
              <a:ext cx="582" cy="519"/>
            </a:xfrm>
            <a:custGeom>
              <a:avLst/>
              <a:gdLst>
                <a:gd name="T0" fmla="*/ 9 w 244"/>
                <a:gd name="T1" fmla="*/ 127 h 218"/>
                <a:gd name="T2" fmla="*/ 53 w 244"/>
                <a:gd name="T3" fmla="*/ 203 h 218"/>
                <a:gd name="T4" fmla="*/ 141 w 244"/>
                <a:gd name="T5" fmla="*/ 212 h 218"/>
                <a:gd name="T6" fmla="*/ 209 w 244"/>
                <a:gd name="T7" fmla="*/ 84 h 218"/>
                <a:gd name="T8" fmla="*/ 45 w 244"/>
                <a:gd name="T9" fmla="*/ 42 h 218"/>
                <a:gd name="T10" fmla="*/ 2 w 244"/>
                <a:gd name="T11" fmla="*/ 115 h 218"/>
                <a:gd name="T12" fmla="*/ 44 w 244"/>
                <a:gd name="T13" fmla="*/ 188 h 218"/>
                <a:gd name="T14" fmla="*/ 48 w 244"/>
                <a:gd name="T15" fmla="*/ 181 h 218"/>
                <a:gd name="T16" fmla="*/ 9 w 244"/>
                <a:gd name="T17" fmla="*/ 129 h 218"/>
                <a:gd name="T18" fmla="*/ 53 w 244"/>
                <a:gd name="T19" fmla="*/ 44 h 218"/>
                <a:gd name="T20" fmla="*/ 196 w 244"/>
                <a:gd name="T21" fmla="*/ 80 h 218"/>
                <a:gd name="T22" fmla="*/ 210 w 244"/>
                <a:gd name="T23" fmla="*/ 155 h 218"/>
                <a:gd name="T24" fmla="*/ 141 w 244"/>
                <a:gd name="T25" fmla="*/ 205 h 218"/>
                <a:gd name="T26" fmla="*/ 63 w 244"/>
                <a:gd name="T27" fmla="*/ 199 h 218"/>
                <a:gd name="T28" fmla="*/ 16 w 244"/>
                <a:gd name="T29" fmla="*/ 125 h 218"/>
                <a:gd name="T30" fmla="*/ 9 w 244"/>
                <a:gd name="T31" fmla="*/ 127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4" h="218">
                  <a:moveTo>
                    <a:pt x="9" y="127"/>
                  </a:moveTo>
                  <a:cubicBezTo>
                    <a:pt x="6" y="163"/>
                    <a:pt x="21" y="188"/>
                    <a:pt x="53" y="203"/>
                  </a:cubicBezTo>
                  <a:cubicBezTo>
                    <a:pt x="80" y="216"/>
                    <a:pt x="112" y="218"/>
                    <a:pt x="141" y="212"/>
                  </a:cubicBezTo>
                  <a:cubicBezTo>
                    <a:pt x="201" y="200"/>
                    <a:pt x="244" y="141"/>
                    <a:pt x="209" y="84"/>
                  </a:cubicBezTo>
                  <a:cubicBezTo>
                    <a:pt x="177" y="33"/>
                    <a:pt x="97" y="0"/>
                    <a:pt x="45" y="42"/>
                  </a:cubicBezTo>
                  <a:cubicBezTo>
                    <a:pt x="24" y="59"/>
                    <a:pt x="2" y="86"/>
                    <a:pt x="2" y="115"/>
                  </a:cubicBezTo>
                  <a:cubicBezTo>
                    <a:pt x="1" y="147"/>
                    <a:pt x="21" y="168"/>
                    <a:pt x="44" y="188"/>
                  </a:cubicBezTo>
                  <a:cubicBezTo>
                    <a:pt x="47" y="190"/>
                    <a:pt x="51" y="184"/>
                    <a:pt x="48" y="181"/>
                  </a:cubicBezTo>
                  <a:cubicBezTo>
                    <a:pt x="32" y="166"/>
                    <a:pt x="16" y="151"/>
                    <a:pt x="9" y="129"/>
                  </a:cubicBezTo>
                  <a:cubicBezTo>
                    <a:pt x="0" y="96"/>
                    <a:pt x="28" y="62"/>
                    <a:pt x="53" y="44"/>
                  </a:cubicBezTo>
                  <a:cubicBezTo>
                    <a:pt x="100" y="10"/>
                    <a:pt x="163" y="41"/>
                    <a:pt x="196" y="80"/>
                  </a:cubicBezTo>
                  <a:cubicBezTo>
                    <a:pt x="215" y="101"/>
                    <a:pt x="221" y="129"/>
                    <a:pt x="210" y="155"/>
                  </a:cubicBezTo>
                  <a:cubicBezTo>
                    <a:pt x="199" y="183"/>
                    <a:pt x="168" y="198"/>
                    <a:pt x="141" y="205"/>
                  </a:cubicBezTo>
                  <a:cubicBezTo>
                    <a:pt x="115" y="211"/>
                    <a:pt x="88" y="207"/>
                    <a:pt x="63" y="199"/>
                  </a:cubicBezTo>
                  <a:cubicBezTo>
                    <a:pt x="30" y="187"/>
                    <a:pt x="13" y="160"/>
                    <a:pt x="16" y="125"/>
                  </a:cubicBezTo>
                  <a:cubicBezTo>
                    <a:pt x="16" y="120"/>
                    <a:pt x="9" y="124"/>
                    <a:pt x="9" y="1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6"/>
            <p:cNvSpPr/>
            <p:nvPr/>
          </p:nvSpPr>
          <p:spPr bwMode="auto">
            <a:xfrm>
              <a:off x="1447" y="1731"/>
              <a:ext cx="377" cy="303"/>
            </a:xfrm>
            <a:custGeom>
              <a:avLst/>
              <a:gdLst>
                <a:gd name="T0" fmla="*/ 64 w 158"/>
                <a:gd name="T1" fmla="*/ 3 h 127"/>
                <a:gd name="T2" fmla="*/ 32 w 158"/>
                <a:gd name="T3" fmla="*/ 38 h 127"/>
                <a:gd name="T4" fmla="*/ 7 w 158"/>
                <a:gd name="T5" fmla="*/ 76 h 127"/>
                <a:gd name="T6" fmla="*/ 60 w 158"/>
                <a:gd name="T7" fmla="*/ 115 h 127"/>
                <a:gd name="T8" fmla="*/ 139 w 158"/>
                <a:gd name="T9" fmla="*/ 103 h 127"/>
                <a:gd name="T10" fmla="*/ 153 w 158"/>
                <a:gd name="T11" fmla="*/ 5 h 127"/>
                <a:gd name="T12" fmla="*/ 146 w 158"/>
                <a:gd name="T13" fmla="*/ 8 h 127"/>
                <a:gd name="T14" fmla="*/ 142 w 158"/>
                <a:gd name="T15" fmla="*/ 76 h 127"/>
                <a:gd name="T16" fmla="*/ 100 w 158"/>
                <a:gd name="T17" fmla="*/ 111 h 127"/>
                <a:gd name="T18" fmla="*/ 75 w 158"/>
                <a:gd name="T19" fmla="*/ 109 h 127"/>
                <a:gd name="T20" fmla="*/ 15 w 158"/>
                <a:gd name="T21" fmla="*/ 84 h 127"/>
                <a:gd name="T22" fmla="*/ 37 w 158"/>
                <a:gd name="T23" fmla="*/ 41 h 127"/>
                <a:gd name="T24" fmla="*/ 66 w 158"/>
                <a:gd name="T25" fmla="*/ 10 h 127"/>
                <a:gd name="T26" fmla="*/ 64 w 158"/>
                <a:gd name="T27" fmla="*/ 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8" h="127">
                  <a:moveTo>
                    <a:pt x="64" y="3"/>
                  </a:moveTo>
                  <a:cubicBezTo>
                    <a:pt x="51" y="12"/>
                    <a:pt x="42" y="26"/>
                    <a:pt x="32" y="38"/>
                  </a:cubicBezTo>
                  <a:cubicBezTo>
                    <a:pt x="22" y="50"/>
                    <a:pt x="12" y="61"/>
                    <a:pt x="7" y="76"/>
                  </a:cubicBezTo>
                  <a:cubicBezTo>
                    <a:pt x="0" y="104"/>
                    <a:pt x="42" y="113"/>
                    <a:pt x="60" y="115"/>
                  </a:cubicBezTo>
                  <a:cubicBezTo>
                    <a:pt x="86" y="118"/>
                    <a:pt x="121" y="127"/>
                    <a:pt x="139" y="103"/>
                  </a:cubicBezTo>
                  <a:cubicBezTo>
                    <a:pt x="158" y="77"/>
                    <a:pt x="151" y="35"/>
                    <a:pt x="153" y="5"/>
                  </a:cubicBezTo>
                  <a:cubicBezTo>
                    <a:pt x="153" y="0"/>
                    <a:pt x="146" y="4"/>
                    <a:pt x="146" y="8"/>
                  </a:cubicBezTo>
                  <a:cubicBezTo>
                    <a:pt x="145" y="30"/>
                    <a:pt x="147" y="54"/>
                    <a:pt x="142" y="76"/>
                  </a:cubicBezTo>
                  <a:cubicBezTo>
                    <a:pt x="138" y="97"/>
                    <a:pt x="125" y="113"/>
                    <a:pt x="100" y="111"/>
                  </a:cubicBezTo>
                  <a:cubicBezTo>
                    <a:pt x="92" y="110"/>
                    <a:pt x="83" y="110"/>
                    <a:pt x="75" y="109"/>
                  </a:cubicBezTo>
                  <a:cubicBezTo>
                    <a:pt x="54" y="108"/>
                    <a:pt x="24" y="106"/>
                    <a:pt x="15" y="84"/>
                  </a:cubicBezTo>
                  <a:cubicBezTo>
                    <a:pt x="9" y="70"/>
                    <a:pt x="29" y="51"/>
                    <a:pt x="37" y="41"/>
                  </a:cubicBezTo>
                  <a:cubicBezTo>
                    <a:pt x="46" y="30"/>
                    <a:pt x="54" y="18"/>
                    <a:pt x="66" y="10"/>
                  </a:cubicBezTo>
                  <a:cubicBezTo>
                    <a:pt x="70" y="7"/>
                    <a:pt x="69" y="0"/>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7"/>
            <p:cNvSpPr/>
            <p:nvPr/>
          </p:nvSpPr>
          <p:spPr bwMode="auto">
            <a:xfrm>
              <a:off x="1454" y="1977"/>
              <a:ext cx="206" cy="297"/>
            </a:xfrm>
            <a:custGeom>
              <a:avLst/>
              <a:gdLst>
                <a:gd name="T0" fmla="*/ 35 w 86"/>
                <a:gd name="T1" fmla="*/ 8 h 125"/>
                <a:gd name="T2" fmla="*/ 35 w 86"/>
                <a:gd name="T3" fmla="*/ 5 h 125"/>
                <a:gd name="T4" fmla="*/ 28 w 86"/>
                <a:gd name="T5" fmla="*/ 8 h 125"/>
                <a:gd name="T6" fmla="*/ 52 w 86"/>
                <a:gd name="T7" fmla="*/ 54 h 125"/>
                <a:gd name="T8" fmla="*/ 67 w 86"/>
                <a:gd name="T9" fmla="*/ 80 h 125"/>
                <a:gd name="T10" fmla="*/ 46 w 86"/>
                <a:gd name="T11" fmla="*/ 88 h 125"/>
                <a:gd name="T12" fmla="*/ 10 w 86"/>
                <a:gd name="T13" fmla="*/ 111 h 125"/>
                <a:gd name="T14" fmla="*/ 68 w 86"/>
                <a:gd name="T15" fmla="*/ 110 h 125"/>
                <a:gd name="T16" fmla="*/ 86 w 86"/>
                <a:gd name="T17" fmla="*/ 95 h 125"/>
                <a:gd name="T18" fmla="*/ 60 w 86"/>
                <a:gd name="T19" fmla="*/ 84 h 125"/>
                <a:gd name="T20" fmla="*/ 59 w 86"/>
                <a:gd name="T21" fmla="*/ 91 h 125"/>
                <a:gd name="T22" fmla="*/ 63 w 86"/>
                <a:gd name="T23" fmla="*/ 91 h 125"/>
                <a:gd name="T24" fmla="*/ 68 w 86"/>
                <a:gd name="T25" fmla="*/ 103 h 125"/>
                <a:gd name="T26" fmla="*/ 52 w 86"/>
                <a:gd name="T27" fmla="*/ 107 h 125"/>
                <a:gd name="T28" fmla="*/ 28 w 86"/>
                <a:gd name="T29" fmla="*/ 109 h 125"/>
                <a:gd name="T30" fmla="*/ 21 w 86"/>
                <a:gd name="T31" fmla="*/ 98 h 125"/>
                <a:gd name="T32" fmla="*/ 37 w 86"/>
                <a:gd name="T33" fmla="*/ 95 h 125"/>
                <a:gd name="T34" fmla="*/ 70 w 86"/>
                <a:gd name="T35" fmla="*/ 95 h 125"/>
                <a:gd name="T36" fmla="*/ 73 w 86"/>
                <a:gd name="T37" fmla="*/ 74 h 125"/>
                <a:gd name="T38" fmla="*/ 35 w 86"/>
                <a:gd name="T39" fmla="*/ 4 h 125"/>
                <a:gd name="T40" fmla="*/ 28 w 86"/>
                <a:gd name="T41" fmla="*/ 7 h 125"/>
                <a:gd name="T42" fmla="*/ 28 w 86"/>
                <a:gd name="T43" fmla="*/ 10 h 125"/>
                <a:gd name="T44" fmla="*/ 35 w 86"/>
                <a:gd name="T45" fmla="*/ 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6" h="125">
                  <a:moveTo>
                    <a:pt x="35" y="8"/>
                  </a:moveTo>
                  <a:cubicBezTo>
                    <a:pt x="35" y="7"/>
                    <a:pt x="35" y="6"/>
                    <a:pt x="35" y="5"/>
                  </a:cubicBezTo>
                  <a:cubicBezTo>
                    <a:pt x="33" y="6"/>
                    <a:pt x="31" y="7"/>
                    <a:pt x="28" y="8"/>
                  </a:cubicBezTo>
                  <a:cubicBezTo>
                    <a:pt x="32" y="23"/>
                    <a:pt x="44" y="40"/>
                    <a:pt x="52" y="54"/>
                  </a:cubicBezTo>
                  <a:cubicBezTo>
                    <a:pt x="57" y="62"/>
                    <a:pt x="61" y="72"/>
                    <a:pt x="67" y="80"/>
                  </a:cubicBezTo>
                  <a:cubicBezTo>
                    <a:pt x="77" y="92"/>
                    <a:pt x="51" y="88"/>
                    <a:pt x="46" y="88"/>
                  </a:cubicBezTo>
                  <a:cubicBezTo>
                    <a:pt x="34" y="88"/>
                    <a:pt x="0" y="91"/>
                    <a:pt x="10" y="111"/>
                  </a:cubicBezTo>
                  <a:cubicBezTo>
                    <a:pt x="17" y="125"/>
                    <a:pt x="57" y="113"/>
                    <a:pt x="68" y="110"/>
                  </a:cubicBezTo>
                  <a:cubicBezTo>
                    <a:pt x="74" y="109"/>
                    <a:pt x="86" y="102"/>
                    <a:pt x="86" y="95"/>
                  </a:cubicBezTo>
                  <a:cubicBezTo>
                    <a:pt x="85" y="83"/>
                    <a:pt x="69" y="84"/>
                    <a:pt x="60" y="84"/>
                  </a:cubicBezTo>
                  <a:cubicBezTo>
                    <a:pt x="57" y="84"/>
                    <a:pt x="54" y="91"/>
                    <a:pt x="59" y="91"/>
                  </a:cubicBezTo>
                  <a:cubicBezTo>
                    <a:pt x="60" y="91"/>
                    <a:pt x="62" y="91"/>
                    <a:pt x="63" y="91"/>
                  </a:cubicBezTo>
                  <a:cubicBezTo>
                    <a:pt x="74" y="89"/>
                    <a:pt x="75" y="93"/>
                    <a:pt x="68" y="103"/>
                  </a:cubicBezTo>
                  <a:cubicBezTo>
                    <a:pt x="63" y="105"/>
                    <a:pt x="57" y="106"/>
                    <a:pt x="52" y="107"/>
                  </a:cubicBezTo>
                  <a:cubicBezTo>
                    <a:pt x="44" y="108"/>
                    <a:pt x="36" y="109"/>
                    <a:pt x="28" y="109"/>
                  </a:cubicBezTo>
                  <a:cubicBezTo>
                    <a:pt x="26" y="109"/>
                    <a:pt x="4" y="105"/>
                    <a:pt x="21" y="98"/>
                  </a:cubicBezTo>
                  <a:cubicBezTo>
                    <a:pt x="26" y="96"/>
                    <a:pt x="32" y="96"/>
                    <a:pt x="37" y="95"/>
                  </a:cubicBezTo>
                  <a:cubicBezTo>
                    <a:pt x="48" y="94"/>
                    <a:pt x="59" y="96"/>
                    <a:pt x="70" y="95"/>
                  </a:cubicBezTo>
                  <a:cubicBezTo>
                    <a:pt x="82" y="94"/>
                    <a:pt x="76" y="80"/>
                    <a:pt x="73" y="74"/>
                  </a:cubicBezTo>
                  <a:cubicBezTo>
                    <a:pt x="60" y="54"/>
                    <a:pt x="40" y="28"/>
                    <a:pt x="35" y="4"/>
                  </a:cubicBezTo>
                  <a:cubicBezTo>
                    <a:pt x="34" y="0"/>
                    <a:pt x="28" y="4"/>
                    <a:pt x="28" y="7"/>
                  </a:cubicBezTo>
                  <a:cubicBezTo>
                    <a:pt x="28" y="8"/>
                    <a:pt x="28" y="9"/>
                    <a:pt x="28" y="10"/>
                  </a:cubicBezTo>
                  <a:cubicBezTo>
                    <a:pt x="28" y="15"/>
                    <a:pt x="35" y="11"/>
                    <a:pt x="3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8"/>
            <p:cNvSpPr/>
            <p:nvPr/>
          </p:nvSpPr>
          <p:spPr bwMode="auto">
            <a:xfrm>
              <a:off x="1702" y="1993"/>
              <a:ext cx="156" cy="267"/>
            </a:xfrm>
            <a:custGeom>
              <a:avLst/>
              <a:gdLst>
                <a:gd name="T0" fmla="*/ 2 w 65"/>
                <a:gd name="T1" fmla="*/ 8 h 112"/>
                <a:gd name="T2" fmla="*/ 26 w 65"/>
                <a:gd name="T3" fmla="*/ 44 h 112"/>
                <a:gd name="T4" fmla="*/ 50 w 65"/>
                <a:gd name="T5" fmla="*/ 85 h 112"/>
                <a:gd name="T6" fmla="*/ 55 w 65"/>
                <a:gd name="T7" fmla="*/ 79 h 112"/>
                <a:gd name="T8" fmla="*/ 12 w 65"/>
                <a:gd name="T9" fmla="*/ 85 h 112"/>
                <a:gd name="T10" fmla="*/ 18 w 65"/>
                <a:gd name="T11" fmla="*/ 103 h 112"/>
                <a:gd name="T12" fmla="*/ 64 w 65"/>
                <a:gd name="T13" fmla="*/ 79 h 112"/>
                <a:gd name="T14" fmla="*/ 58 w 65"/>
                <a:gd name="T15" fmla="*/ 79 h 112"/>
                <a:gd name="T16" fmla="*/ 32 w 65"/>
                <a:gd name="T17" fmla="*/ 98 h 112"/>
                <a:gd name="T18" fmla="*/ 25 w 65"/>
                <a:gd name="T19" fmla="*/ 97 h 112"/>
                <a:gd name="T20" fmla="*/ 27 w 65"/>
                <a:gd name="T21" fmla="*/ 86 h 112"/>
                <a:gd name="T22" fmla="*/ 51 w 65"/>
                <a:gd name="T23" fmla="*/ 87 h 112"/>
                <a:gd name="T24" fmla="*/ 56 w 65"/>
                <a:gd name="T25" fmla="*/ 81 h 112"/>
                <a:gd name="T26" fmla="*/ 38 w 65"/>
                <a:gd name="T27" fmla="*/ 49 h 112"/>
                <a:gd name="T28" fmla="*/ 8 w 65"/>
                <a:gd name="T29" fmla="*/ 3 h 112"/>
                <a:gd name="T30" fmla="*/ 2 w 65"/>
                <a:gd name="T31" fmla="*/ 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112">
                  <a:moveTo>
                    <a:pt x="2" y="8"/>
                  </a:moveTo>
                  <a:cubicBezTo>
                    <a:pt x="10" y="20"/>
                    <a:pt x="18" y="32"/>
                    <a:pt x="26" y="44"/>
                  </a:cubicBezTo>
                  <a:cubicBezTo>
                    <a:pt x="34" y="56"/>
                    <a:pt x="46" y="71"/>
                    <a:pt x="50" y="85"/>
                  </a:cubicBezTo>
                  <a:cubicBezTo>
                    <a:pt x="51" y="83"/>
                    <a:pt x="53" y="81"/>
                    <a:pt x="55" y="79"/>
                  </a:cubicBezTo>
                  <a:cubicBezTo>
                    <a:pt x="40" y="78"/>
                    <a:pt x="23" y="75"/>
                    <a:pt x="12" y="85"/>
                  </a:cubicBezTo>
                  <a:cubicBezTo>
                    <a:pt x="5" y="92"/>
                    <a:pt x="12" y="100"/>
                    <a:pt x="18" y="103"/>
                  </a:cubicBezTo>
                  <a:cubicBezTo>
                    <a:pt x="36" y="112"/>
                    <a:pt x="61" y="99"/>
                    <a:pt x="64" y="79"/>
                  </a:cubicBezTo>
                  <a:cubicBezTo>
                    <a:pt x="65" y="74"/>
                    <a:pt x="58" y="75"/>
                    <a:pt x="58" y="79"/>
                  </a:cubicBezTo>
                  <a:cubicBezTo>
                    <a:pt x="56" y="93"/>
                    <a:pt x="44" y="98"/>
                    <a:pt x="32" y="98"/>
                  </a:cubicBezTo>
                  <a:cubicBezTo>
                    <a:pt x="29" y="98"/>
                    <a:pt x="27" y="97"/>
                    <a:pt x="25" y="97"/>
                  </a:cubicBezTo>
                  <a:cubicBezTo>
                    <a:pt x="16" y="95"/>
                    <a:pt x="17" y="92"/>
                    <a:pt x="27" y="86"/>
                  </a:cubicBezTo>
                  <a:cubicBezTo>
                    <a:pt x="34" y="84"/>
                    <a:pt x="44" y="86"/>
                    <a:pt x="51" y="87"/>
                  </a:cubicBezTo>
                  <a:cubicBezTo>
                    <a:pt x="54" y="87"/>
                    <a:pt x="57" y="84"/>
                    <a:pt x="56" y="81"/>
                  </a:cubicBezTo>
                  <a:cubicBezTo>
                    <a:pt x="53" y="70"/>
                    <a:pt x="44" y="59"/>
                    <a:pt x="38" y="49"/>
                  </a:cubicBezTo>
                  <a:cubicBezTo>
                    <a:pt x="29" y="33"/>
                    <a:pt x="18" y="18"/>
                    <a:pt x="8" y="3"/>
                  </a:cubicBezTo>
                  <a:cubicBezTo>
                    <a:pt x="5" y="0"/>
                    <a:pt x="0" y="5"/>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9"/>
            <p:cNvSpPr/>
            <p:nvPr/>
          </p:nvSpPr>
          <p:spPr bwMode="auto">
            <a:xfrm>
              <a:off x="1452" y="1753"/>
              <a:ext cx="336" cy="200"/>
            </a:xfrm>
            <a:custGeom>
              <a:avLst/>
              <a:gdLst>
                <a:gd name="T0" fmla="*/ 50 w 141"/>
                <a:gd name="T1" fmla="*/ 10 h 84"/>
                <a:gd name="T2" fmla="*/ 52 w 141"/>
                <a:gd name="T3" fmla="*/ 6 h 84"/>
                <a:gd name="T4" fmla="*/ 48 w 141"/>
                <a:gd name="T5" fmla="*/ 2 h 84"/>
                <a:gd name="T6" fmla="*/ 13 w 141"/>
                <a:gd name="T7" fmla="*/ 25 h 84"/>
                <a:gd name="T8" fmla="*/ 1 w 141"/>
                <a:gd name="T9" fmla="*/ 35 h 84"/>
                <a:gd name="T10" fmla="*/ 2 w 141"/>
                <a:gd name="T11" fmla="*/ 39 h 84"/>
                <a:gd name="T12" fmla="*/ 82 w 141"/>
                <a:gd name="T13" fmla="*/ 65 h 84"/>
                <a:gd name="T14" fmla="*/ 120 w 141"/>
                <a:gd name="T15" fmla="*/ 66 h 84"/>
                <a:gd name="T16" fmla="*/ 85 w 141"/>
                <a:gd name="T17" fmla="*/ 61 h 84"/>
                <a:gd name="T18" fmla="*/ 92 w 141"/>
                <a:gd name="T19" fmla="*/ 57 h 84"/>
                <a:gd name="T20" fmla="*/ 106 w 141"/>
                <a:gd name="T21" fmla="*/ 54 h 84"/>
                <a:gd name="T22" fmla="*/ 89 w 141"/>
                <a:gd name="T23" fmla="*/ 60 h 84"/>
                <a:gd name="T24" fmla="*/ 87 w 141"/>
                <a:gd name="T25" fmla="*/ 56 h 84"/>
                <a:gd name="T26" fmla="*/ 25 w 141"/>
                <a:gd name="T27" fmla="*/ 41 h 84"/>
                <a:gd name="T28" fmla="*/ 11 w 141"/>
                <a:gd name="T29" fmla="*/ 35 h 84"/>
                <a:gd name="T30" fmla="*/ 15 w 141"/>
                <a:gd name="T31" fmla="*/ 31 h 84"/>
                <a:gd name="T32" fmla="*/ 50 w 141"/>
                <a:gd name="T33" fmla="*/ 9 h 84"/>
                <a:gd name="T34" fmla="*/ 46 w 141"/>
                <a:gd name="T35" fmla="*/ 5 h 84"/>
                <a:gd name="T36" fmla="*/ 44 w 141"/>
                <a:gd name="T37" fmla="*/ 9 h 84"/>
                <a:gd name="T38" fmla="*/ 50 w 141"/>
                <a:gd name="T39" fmla="*/ 1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1" h="84">
                  <a:moveTo>
                    <a:pt x="50" y="10"/>
                  </a:moveTo>
                  <a:cubicBezTo>
                    <a:pt x="51" y="9"/>
                    <a:pt x="51" y="8"/>
                    <a:pt x="52" y="6"/>
                  </a:cubicBezTo>
                  <a:cubicBezTo>
                    <a:pt x="52" y="4"/>
                    <a:pt x="51" y="0"/>
                    <a:pt x="48" y="2"/>
                  </a:cubicBezTo>
                  <a:cubicBezTo>
                    <a:pt x="36" y="10"/>
                    <a:pt x="25" y="18"/>
                    <a:pt x="13" y="25"/>
                  </a:cubicBezTo>
                  <a:cubicBezTo>
                    <a:pt x="8" y="28"/>
                    <a:pt x="3" y="29"/>
                    <a:pt x="1" y="35"/>
                  </a:cubicBezTo>
                  <a:cubicBezTo>
                    <a:pt x="0" y="36"/>
                    <a:pt x="0" y="38"/>
                    <a:pt x="2" y="39"/>
                  </a:cubicBezTo>
                  <a:cubicBezTo>
                    <a:pt x="10" y="46"/>
                    <a:pt x="82" y="64"/>
                    <a:pt x="82" y="65"/>
                  </a:cubicBezTo>
                  <a:cubicBezTo>
                    <a:pt x="77" y="84"/>
                    <a:pt x="115" y="73"/>
                    <a:pt x="120" y="66"/>
                  </a:cubicBezTo>
                  <a:cubicBezTo>
                    <a:pt x="141" y="41"/>
                    <a:pt x="80" y="41"/>
                    <a:pt x="85" y="61"/>
                  </a:cubicBezTo>
                  <a:cubicBezTo>
                    <a:pt x="87" y="65"/>
                    <a:pt x="93" y="60"/>
                    <a:pt x="92" y="57"/>
                  </a:cubicBezTo>
                  <a:cubicBezTo>
                    <a:pt x="91" y="55"/>
                    <a:pt x="104" y="54"/>
                    <a:pt x="106" y="54"/>
                  </a:cubicBezTo>
                  <a:cubicBezTo>
                    <a:pt x="138" y="53"/>
                    <a:pt x="84" y="81"/>
                    <a:pt x="89" y="60"/>
                  </a:cubicBezTo>
                  <a:cubicBezTo>
                    <a:pt x="90" y="58"/>
                    <a:pt x="89" y="56"/>
                    <a:pt x="87" y="56"/>
                  </a:cubicBezTo>
                  <a:cubicBezTo>
                    <a:pt x="66" y="56"/>
                    <a:pt x="46" y="45"/>
                    <a:pt x="25" y="41"/>
                  </a:cubicBezTo>
                  <a:cubicBezTo>
                    <a:pt x="20" y="40"/>
                    <a:pt x="15" y="38"/>
                    <a:pt x="11" y="35"/>
                  </a:cubicBezTo>
                  <a:cubicBezTo>
                    <a:pt x="7" y="33"/>
                    <a:pt x="10" y="34"/>
                    <a:pt x="15" y="31"/>
                  </a:cubicBezTo>
                  <a:cubicBezTo>
                    <a:pt x="27" y="24"/>
                    <a:pt x="38" y="16"/>
                    <a:pt x="50" y="9"/>
                  </a:cubicBezTo>
                  <a:cubicBezTo>
                    <a:pt x="48" y="7"/>
                    <a:pt x="47" y="6"/>
                    <a:pt x="46" y="5"/>
                  </a:cubicBezTo>
                  <a:cubicBezTo>
                    <a:pt x="45" y="6"/>
                    <a:pt x="45" y="7"/>
                    <a:pt x="44" y="9"/>
                  </a:cubicBezTo>
                  <a:cubicBezTo>
                    <a:pt x="43" y="14"/>
                    <a:pt x="49" y="15"/>
                    <a:pt x="50"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10"/>
            <p:cNvSpPr/>
            <p:nvPr/>
          </p:nvSpPr>
          <p:spPr bwMode="auto">
            <a:xfrm>
              <a:off x="1769" y="1789"/>
              <a:ext cx="279" cy="150"/>
            </a:xfrm>
            <a:custGeom>
              <a:avLst/>
              <a:gdLst>
                <a:gd name="T0" fmla="*/ 14 w 117"/>
                <a:gd name="T1" fmla="*/ 9 h 63"/>
                <a:gd name="T2" fmla="*/ 14 w 117"/>
                <a:gd name="T3" fmla="*/ 5 h 63"/>
                <a:gd name="T4" fmla="*/ 7 w 117"/>
                <a:gd name="T5" fmla="*/ 8 h 63"/>
                <a:gd name="T6" fmla="*/ 16 w 117"/>
                <a:gd name="T7" fmla="*/ 42 h 63"/>
                <a:gd name="T8" fmla="*/ 80 w 117"/>
                <a:gd name="T9" fmla="*/ 55 h 63"/>
                <a:gd name="T10" fmla="*/ 82 w 117"/>
                <a:gd name="T11" fmla="*/ 48 h 63"/>
                <a:gd name="T12" fmla="*/ 80 w 117"/>
                <a:gd name="T13" fmla="*/ 48 h 63"/>
                <a:gd name="T14" fmla="*/ 77 w 117"/>
                <a:gd name="T15" fmla="*/ 55 h 63"/>
                <a:gd name="T16" fmla="*/ 116 w 117"/>
                <a:gd name="T17" fmla="*/ 43 h 63"/>
                <a:gd name="T18" fmla="*/ 116 w 117"/>
                <a:gd name="T19" fmla="*/ 40 h 63"/>
                <a:gd name="T20" fmla="*/ 76 w 117"/>
                <a:gd name="T21" fmla="*/ 48 h 63"/>
                <a:gd name="T22" fmla="*/ 109 w 117"/>
                <a:gd name="T23" fmla="*/ 51 h 63"/>
                <a:gd name="T24" fmla="*/ 109 w 117"/>
                <a:gd name="T25" fmla="*/ 44 h 63"/>
                <a:gd name="T26" fmla="*/ 102 w 117"/>
                <a:gd name="T27" fmla="*/ 46 h 63"/>
                <a:gd name="T28" fmla="*/ 91 w 117"/>
                <a:gd name="T29" fmla="*/ 48 h 63"/>
                <a:gd name="T30" fmla="*/ 91 w 117"/>
                <a:gd name="T31" fmla="*/ 45 h 63"/>
                <a:gd name="T32" fmla="*/ 82 w 117"/>
                <a:gd name="T33" fmla="*/ 48 h 63"/>
                <a:gd name="T34" fmla="*/ 79 w 117"/>
                <a:gd name="T35" fmla="*/ 55 h 63"/>
                <a:gd name="T36" fmla="*/ 80 w 117"/>
                <a:gd name="T37" fmla="*/ 55 h 63"/>
                <a:gd name="T38" fmla="*/ 82 w 117"/>
                <a:gd name="T39" fmla="*/ 48 h 63"/>
                <a:gd name="T40" fmla="*/ 35 w 117"/>
                <a:gd name="T41" fmla="*/ 40 h 63"/>
                <a:gd name="T42" fmla="*/ 12 w 117"/>
                <a:gd name="T43" fmla="*/ 23 h 63"/>
                <a:gd name="T44" fmla="*/ 14 w 117"/>
                <a:gd name="T45" fmla="*/ 5 h 63"/>
                <a:gd name="T46" fmla="*/ 7 w 117"/>
                <a:gd name="T47" fmla="*/ 8 h 63"/>
                <a:gd name="T48" fmla="*/ 7 w 117"/>
                <a:gd name="T49" fmla="*/ 12 h 63"/>
                <a:gd name="T50" fmla="*/ 14 w 117"/>
                <a:gd name="T51"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7" h="63">
                  <a:moveTo>
                    <a:pt x="14" y="9"/>
                  </a:moveTo>
                  <a:cubicBezTo>
                    <a:pt x="14" y="8"/>
                    <a:pt x="14" y="7"/>
                    <a:pt x="14" y="5"/>
                  </a:cubicBezTo>
                  <a:cubicBezTo>
                    <a:pt x="14" y="0"/>
                    <a:pt x="7" y="4"/>
                    <a:pt x="7" y="8"/>
                  </a:cubicBezTo>
                  <a:cubicBezTo>
                    <a:pt x="7" y="20"/>
                    <a:pt x="0" y="36"/>
                    <a:pt x="16" y="42"/>
                  </a:cubicBezTo>
                  <a:cubicBezTo>
                    <a:pt x="38" y="49"/>
                    <a:pt x="58" y="55"/>
                    <a:pt x="80" y="55"/>
                  </a:cubicBezTo>
                  <a:cubicBezTo>
                    <a:pt x="84" y="55"/>
                    <a:pt x="86" y="48"/>
                    <a:pt x="82" y="48"/>
                  </a:cubicBezTo>
                  <a:cubicBezTo>
                    <a:pt x="81" y="48"/>
                    <a:pt x="81" y="48"/>
                    <a:pt x="80" y="48"/>
                  </a:cubicBezTo>
                  <a:cubicBezTo>
                    <a:pt x="78" y="48"/>
                    <a:pt x="74" y="53"/>
                    <a:pt x="77" y="55"/>
                  </a:cubicBezTo>
                  <a:cubicBezTo>
                    <a:pt x="87" y="62"/>
                    <a:pt x="111" y="54"/>
                    <a:pt x="116" y="43"/>
                  </a:cubicBezTo>
                  <a:cubicBezTo>
                    <a:pt x="116" y="42"/>
                    <a:pt x="116" y="40"/>
                    <a:pt x="116" y="40"/>
                  </a:cubicBezTo>
                  <a:cubicBezTo>
                    <a:pt x="108" y="32"/>
                    <a:pt x="79" y="35"/>
                    <a:pt x="76" y="48"/>
                  </a:cubicBezTo>
                  <a:cubicBezTo>
                    <a:pt x="73" y="63"/>
                    <a:pt x="103" y="53"/>
                    <a:pt x="109" y="51"/>
                  </a:cubicBezTo>
                  <a:cubicBezTo>
                    <a:pt x="113" y="50"/>
                    <a:pt x="114" y="43"/>
                    <a:pt x="109" y="44"/>
                  </a:cubicBezTo>
                  <a:cubicBezTo>
                    <a:pt x="106" y="45"/>
                    <a:pt x="104" y="46"/>
                    <a:pt x="102" y="46"/>
                  </a:cubicBezTo>
                  <a:cubicBezTo>
                    <a:pt x="98" y="47"/>
                    <a:pt x="95" y="48"/>
                    <a:pt x="91" y="48"/>
                  </a:cubicBezTo>
                  <a:cubicBezTo>
                    <a:pt x="86" y="49"/>
                    <a:pt x="86" y="48"/>
                    <a:pt x="91" y="45"/>
                  </a:cubicBezTo>
                  <a:cubicBezTo>
                    <a:pt x="117" y="41"/>
                    <a:pt x="91" y="54"/>
                    <a:pt x="82" y="48"/>
                  </a:cubicBezTo>
                  <a:cubicBezTo>
                    <a:pt x="81" y="51"/>
                    <a:pt x="80" y="53"/>
                    <a:pt x="79" y="55"/>
                  </a:cubicBezTo>
                  <a:cubicBezTo>
                    <a:pt x="79" y="55"/>
                    <a:pt x="80" y="55"/>
                    <a:pt x="80" y="55"/>
                  </a:cubicBezTo>
                  <a:cubicBezTo>
                    <a:pt x="84" y="55"/>
                    <a:pt x="86" y="48"/>
                    <a:pt x="82" y="48"/>
                  </a:cubicBezTo>
                  <a:cubicBezTo>
                    <a:pt x="65" y="48"/>
                    <a:pt x="50" y="44"/>
                    <a:pt x="35" y="40"/>
                  </a:cubicBezTo>
                  <a:cubicBezTo>
                    <a:pt x="26" y="38"/>
                    <a:pt x="12" y="34"/>
                    <a:pt x="12" y="23"/>
                  </a:cubicBezTo>
                  <a:cubicBezTo>
                    <a:pt x="13" y="17"/>
                    <a:pt x="14" y="11"/>
                    <a:pt x="14" y="5"/>
                  </a:cubicBezTo>
                  <a:cubicBezTo>
                    <a:pt x="14" y="0"/>
                    <a:pt x="7" y="4"/>
                    <a:pt x="7" y="8"/>
                  </a:cubicBezTo>
                  <a:cubicBezTo>
                    <a:pt x="7" y="9"/>
                    <a:pt x="7" y="10"/>
                    <a:pt x="7" y="12"/>
                  </a:cubicBezTo>
                  <a:cubicBezTo>
                    <a:pt x="7" y="17"/>
                    <a:pt x="14" y="13"/>
                    <a:pt x="1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1"/>
            <p:cNvSpPr/>
            <p:nvPr/>
          </p:nvSpPr>
          <p:spPr bwMode="auto">
            <a:xfrm>
              <a:off x="1948" y="1553"/>
              <a:ext cx="31" cy="33"/>
            </a:xfrm>
            <a:custGeom>
              <a:avLst/>
              <a:gdLst>
                <a:gd name="T0" fmla="*/ 8 w 13"/>
                <a:gd name="T1" fmla="*/ 3 h 14"/>
                <a:gd name="T2" fmla="*/ 1 w 13"/>
                <a:gd name="T3" fmla="*/ 8 h 14"/>
                <a:gd name="T4" fmla="*/ 4 w 13"/>
                <a:gd name="T5" fmla="*/ 12 h 14"/>
                <a:gd name="T6" fmla="*/ 9 w 13"/>
                <a:gd name="T7" fmla="*/ 4 h 14"/>
                <a:gd name="T8" fmla="*/ 7 w 13"/>
                <a:gd name="T9" fmla="*/ 2 h 14"/>
                <a:gd name="T10" fmla="*/ 0 w 13"/>
                <a:gd name="T11" fmla="*/ 11 h 14"/>
                <a:gd name="T12" fmla="*/ 5 w 13"/>
                <a:gd name="T13" fmla="*/ 12 h 14"/>
                <a:gd name="T14" fmla="*/ 9 w 13"/>
                <a:gd name="T15" fmla="*/ 5 h 14"/>
                <a:gd name="T16" fmla="*/ 3 w 13"/>
                <a:gd name="T17" fmla="*/ 6 h 14"/>
                <a:gd name="T18" fmla="*/ 2 w 13"/>
                <a:gd name="T19" fmla="*/ 7 h 14"/>
                <a:gd name="T20" fmla="*/ 7 w 13"/>
                <a:gd name="T21" fmla="*/ 8 h 14"/>
                <a:gd name="T22" fmla="*/ 7 w 13"/>
                <a:gd name="T23" fmla="*/ 9 h 14"/>
                <a:gd name="T24" fmla="*/ 5 w 13"/>
                <a:gd name="T25" fmla="*/ 9 h 14"/>
                <a:gd name="T26" fmla="*/ 3 w 13"/>
                <a:gd name="T27" fmla="*/ 7 h 14"/>
                <a:gd name="T28" fmla="*/ 3 w 13"/>
                <a:gd name="T29" fmla="*/ 7 h 14"/>
                <a:gd name="T30" fmla="*/ 4 w 13"/>
                <a:gd name="T31" fmla="*/ 5 h 14"/>
                <a:gd name="T32" fmla="*/ 4 w 13"/>
                <a:gd name="T33" fmla="*/ 5 h 14"/>
                <a:gd name="T34" fmla="*/ 6 w 13"/>
                <a:gd name="T35" fmla="*/ 4 h 14"/>
                <a:gd name="T36" fmla="*/ 5 w 13"/>
                <a:gd name="T37" fmla="*/ 4 h 14"/>
                <a:gd name="T38" fmla="*/ 8 w 13"/>
                <a:gd name="T39" fmla="*/ 8 h 14"/>
                <a:gd name="T40" fmla="*/ 8 w 13"/>
                <a:gd name="T41" fmla="*/ 8 h 14"/>
                <a:gd name="T42" fmla="*/ 7 w 13"/>
                <a:gd name="T43" fmla="*/ 10 h 14"/>
                <a:gd name="T44" fmla="*/ 7 w 13"/>
                <a:gd name="T45" fmla="*/ 10 h 14"/>
                <a:gd name="T46" fmla="*/ 5 w 13"/>
                <a:gd name="T47" fmla="*/ 11 h 14"/>
                <a:gd name="T48" fmla="*/ 7 w 13"/>
                <a:gd name="T49" fmla="*/ 10 h 14"/>
                <a:gd name="T50" fmla="*/ 8 w 13"/>
                <a:gd name="T5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 h="14">
                  <a:moveTo>
                    <a:pt x="8" y="3"/>
                  </a:moveTo>
                  <a:cubicBezTo>
                    <a:pt x="5" y="3"/>
                    <a:pt x="2" y="5"/>
                    <a:pt x="1" y="8"/>
                  </a:cubicBezTo>
                  <a:cubicBezTo>
                    <a:pt x="1" y="10"/>
                    <a:pt x="2" y="12"/>
                    <a:pt x="4" y="12"/>
                  </a:cubicBezTo>
                  <a:cubicBezTo>
                    <a:pt x="8" y="11"/>
                    <a:pt x="9" y="8"/>
                    <a:pt x="9" y="4"/>
                  </a:cubicBezTo>
                  <a:cubicBezTo>
                    <a:pt x="9" y="3"/>
                    <a:pt x="8" y="2"/>
                    <a:pt x="7" y="2"/>
                  </a:cubicBezTo>
                  <a:cubicBezTo>
                    <a:pt x="3" y="2"/>
                    <a:pt x="0" y="7"/>
                    <a:pt x="0" y="11"/>
                  </a:cubicBezTo>
                  <a:cubicBezTo>
                    <a:pt x="0" y="14"/>
                    <a:pt x="3" y="14"/>
                    <a:pt x="5" y="12"/>
                  </a:cubicBezTo>
                  <a:cubicBezTo>
                    <a:pt x="7" y="10"/>
                    <a:pt x="9" y="8"/>
                    <a:pt x="9" y="5"/>
                  </a:cubicBezTo>
                  <a:cubicBezTo>
                    <a:pt x="10" y="0"/>
                    <a:pt x="3" y="2"/>
                    <a:pt x="3" y="6"/>
                  </a:cubicBezTo>
                  <a:cubicBezTo>
                    <a:pt x="3" y="6"/>
                    <a:pt x="2" y="7"/>
                    <a:pt x="2" y="7"/>
                  </a:cubicBezTo>
                  <a:cubicBezTo>
                    <a:pt x="3" y="7"/>
                    <a:pt x="5" y="8"/>
                    <a:pt x="7" y="8"/>
                  </a:cubicBezTo>
                  <a:cubicBezTo>
                    <a:pt x="7" y="8"/>
                    <a:pt x="7" y="8"/>
                    <a:pt x="7" y="9"/>
                  </a:cubicBezTo>
                  <a:cubicBezTo>
                    <a:pt x="7" y="8"/>
                    <a:pt x="7" y="9"/>
                    <a:pt x="5" y="9"/>
                  </a:cubicBezTo>
                  <a:cubicBezTo>
                    <a:pt x="4" y="8"/>
                    <a:pt x="4" y="7"/>
                    <a:pt x="3" y="7"/>
                  </a:cubicBezTo>
                  <a:cubicBezTo>
                    <a:pt x="3" y="7"/>
                    <a:pt x="3" y="7"/>
                    <a:pt x="3" y="7"/>
                  </a:cubicBezTo>
                  <a:cubicBezTo>
                    <a:pt x="3" y="6"/>
                    <a:pt x="4" y="6"/>
                    <a:pt x="4" y="5"/>
                  </a:cubicBezTo>
                  <a:cubicBezTo>
                    <a:pt x="4" y="5"/>
                    <a:pt x="4" y="5"/>
                    <a:pt x="4" y="5"/>
                  </a:cubicBezTo>
                  <a:cubicBezTo>
                    <a:pt x="5" y="5"/>
                    <a:pt x="5" y="5"/>
                    <a:pt x="6" y="4"/>
                  </a:cubicBezTo>
                  <a:cubicBezTo>
                    <a:pt x="6" y="4"/>
                    <a:pt x="6" y="4"/>
                    <a:pt x="5" y="4"/>
                  </a:cubicBezTo>
                  <a:cubicBezTo>
                    <a:pt x="6" y="6"/>
                    <a:pt x="7" y="7"/>
                    <a:pt x="8" y="8"/>
                  </a:cubicBezTo>
                  <a:cubicBezTo>
                    <a:pt x="8" y="8"/>
                    <a:pt x="8" y="8"/>
                    <a:pt x="8" y="8"/>
                  </a:cubicBezTo>
                  <a:cubicBezTo>
                    <a:pt x="7" y="9"/>
                    <a:pt x="7" y="9"/>
                    <a:pt x="7" y="10"/>
                  </a:cubicBezTo>
                  <a:cubicBezTo>
                    <a:pt x="7" y="10"/>
                    <a:pt x="7" y="10"/>
                    <a:pt x="7" y="10"/>
                  </a:cubicBezTo>
                  <a:cubicBezTo>
                    <a:pt x="6" y="10"/>
                    <a:pt x="6" y="10"/>
                    <a:pt x="5" y="11"/>
                  </a:cubicBezTo>
                  <a:cubicBezTo>
                    <a:pt x="6" y="10"/>
                    <a:pt x="6" y="10"/>
                    <a:pt x="7" y="10"/>
                  </a:cubicBezTo>
                  <a:cubicBezTo>
                    <a:pt x="10" y="10"/>
                    <a:pt x="13" y="3"/>
                    <a:pt x="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2"/>
            <p:cNvSpPr/>
            <p:nvPr/>
          </p:nvSpPr>
          <p:spPr bwMode="auto">
            <a:xfrm>
              <a:off x="1939" y="1531"/>
              <a:ext cx="81" cy="110"/>
            </a:xfrm>
            <a:custGeom>
              <a:avLst/>
              <a:gdLst>
                <a:gd name="T0" fmla="*/ 7 w 34"/>
                <a:gd name="T1" fmla="*/ 39 h 46"/>
                <a:gd name="T2" fmla="*/ 7 w 34"/>
                <a:gd name="T3" fmla="*/ 37 h 46"/>
                <a:gd name="T4" fmla="*/ 3 w 34"/>
                <a:gd name="T5" fmla="*/ 42 h 46"/>
                <a:gd name="T6" fmla="*/ 12 w 34"/>
                <a:gd name="T7" fmla="*/ 38 h 46"/>
                <a:gd name="T8" fmla="*/ 18 w 34"/>
                <a:gd name="T9" fmla="*/ 32 h 46"/>
                <a:gd name="T10" fmla="*/ 25 w 34"/>
                <a:gd name="T11" fmla="*/ 26 h 46"/>
                <a:gd name="T12" fmla="*/ 33 w 34"/>
                <a:gd name="T13" fmla="*/ 13 h 46"/>
                <a:gd name="T14" fmla="*/ 30 w 34"/>
                <a:gd name="T15" fmla="*/ 4 h 46"/>
                <a:gd name="T16" fmla="*/ 24 w 34"/>
                <a:gd name="T17" fmla="*/ 9 h 46"/>
                <a:gd name="T18" fmla="*/ 25 w 34"/>
                <a:gd name="T19" fmla="*/ 15 h 46"/>
                <a:gd name="T20" fmla="*/ 20 w 34"/>
                <a:gd name="T21" fmla="*/ 22 h 46"/>
                <a:gd name="T22" fmla="*/ 4 w 34"/>
                <a:gd name="T23" fmla="*/ 35 h 46"/>
                <a:gd name="T24" fmla="*/ 0 w 34"/>
                <a:gd name="T25" fmla="*/ 40 h 46"/>
                <a:gd name="T26" fmla="*/ 0 w 34"/>
                <a:gd name="T27" fmla="*/ 41 h 46"/>
                <a:gd name="T28" fmla="*/ 7 w 34"/>
                <a:gd name="T29" fmla="*/ 3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46">
                  <a:moveTo>
                    <a:pt x="7" y="39"/>
                  </a:moveTo>
                  <a:cubicBezTo>
                    <a:pt x="7" y="38"/>
                    <a:pt x="7" y="38"/>
                    <a:pt x="7" y="37"/>
                  </a:cubicBezTo>
                  <a:cubicBezTo>
                    <a:pt x="5" y="39"/>
                    <a:pt x="4" y="41"/>
                    <a:pt x="3" y="42"/>
                  </a:cubicBezTo>
                  <a:cubicBezTo>
                    <a:pt x="6" y="41"/>
                    <a:pt x="9" y="39"/>
                    <a:pt x="12" y="38"/>
                  </a:cubicBezTo>
                  <a:cubicBezTo>
                    <a:pt x="14" y="36"/>
                    <a:pt x="16" y="34"/>
                    <a:pt x="18" y="32"/>
                  </a:cubicBezTo>
                  <a:cubicBezTo>
                    <a:pt x="20" y="30"/>
                    <a:pt x="23" y="28"/>
                    <a:pt x="25" y="26"/>
                  </a:cubicBezTo>
                  <a:cubicBezTo>
                    <a:pt x="29" y="23"/>
                    <a:pt x="31" y="17"/>
                    <a:pt x="33" y="13"/>
                  </a:cubicBezTo>
                  <a:cubicBezTo>
                    <a:pt x="34" y="9"/>
                    <a:pt x="32" y="6"/>
                    <a:pt x="30" y="4"/>
                  </a:cubicBezTo>
                  <a:cubicBezTo>
                    <a:pt x="28" y="0"/>
                    <a:pt x="22" y="6"/>
                    <a:pt x="24" y="9"/>
                  </a:cubicBezTo>
                  <a:cubicBezTo>
                    <a:pt x="26" y="12"/>
                    <a:pt x="27" y="12"/>
                    <a:pt x="25" y="15"/>
                  </a:cubicBezTo>
                  <a:cubicBezTo>
                    <a:pt x="24" y="18"/>
                    <a:pt x="22" y="21"/>
                    <a:pt x="20" y="22"/>
                  </a:cubicBezTo>
                  <a:cubicBezTo>
                    <a:pt x="15" y="26"/>
                    <a:pt x="10" y="34"/>
                    <a:pt x="4" y="35"/>
                  </a:cubicBezTo>
                  <a:cubicBezTo>
                    <a:pt x="2" y="35"/>
                    <a:pt x="0" y="37"/>
                    <a:pt x="0" y="40"/>
                  </a:cubicBezTo>
                  <a:cubicBezTo>
                    <a:pt x="0" y="40"/>
                    <a:pt x="0" y="40"/>
                    <a:pt x="0" y="41"/>
                  </a:cubicBezTo>
                  <a:cubicBezTo>
                    <a:pt x="0" y="46"/>
                    <a:pt x="7" y="42"/>
                    <a:pt x="7"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3"/>
            <p:cNvSpPr/>
            <p:nvPr/>
          </p:nvSpPr>
          <p:spPr bwMode="auto">
            <a:xfrm>
              <a:off x="1836" y="1455"/>
              <a:ext cx="103" cy="65"/>
            </a:xfrm>
            <a:custGeom>
              <a:avLst/>
              <a:gdLst>
                <a:gd name="T0" fmla="*/ 3 w 43"/>
                <a:gd name="T1" fmla="*/ 23 h 27"/>
                <a:gd name="T2" fmla="*/ 21 w 43"/>
                <a:gd name="T3" fmla="*/ 22 h 27"/>
                <a:gd name="T4" fmla="*/ 31 w 43"/>
                <a:gd name="T5" fmla="*/ 18 h 27"/>
                <a:gd name="T6" fmla="*/ 41 w 43"/>
                <a:gd name="T7" fmla="*/ 8 h 27"/>
                <a:gd name="T8" fmla="*/ 36 w 43"/>
                <a:gd name="T9" fmla="*/ 5 h 27"/>
                <a:gd name="T10" fmla="*/ 21 w 43"/>
                <a:gd name="T11" fmla="*/ 15 h 27"/>
                <a:gd name="T12" fmla="*/ 16 w 43"/>
                <a:gd name="T13" fmla="*/ 17 h 27"/>
                <a:gd name="T14" fmla="*/ 7 w 43"/>
                <a:gd name="T15" fmla="*/ 16 h 27"/>
                <a:gd name="T16" fmla="*/ 3 w 43"/>
                <a:gd name="T17" fmla="*/ 2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27">
                  <a:moveTo>
                    <a:pt x="3" y="23"/>
                  </a:moveTo>
                  <a:cubicBezTo>
                    <a:pt x="8" y="27"/>
                    <a:pt x="16" y="26"/>
                    <a:pt x="21" y="22"/>
                  </a:cubicBezTo>
                  <a:cubicBezTo>
                    <a:pt x="24" y="20"/>
                    <a:pt x="28" y="20"/>
                    <a:pt x="31" y="18"/>
                  </a:cubicBezTo>
                  <a:cubicBezTo>
                    <a:pt x="35" y="15"/>
                    <a:pt x="38" y="12"/>
                    <a:pt x="41" y="8"/>
                  </a:cubicBezTo>
                  <a:cubicBezTo>
                    <a:pt x="43" y="4"/>
                    <a:pt x="38" y="0"/>
                    <a:pt x="36" y="5"/>
                  </a:cubicBezTo>
                  <a:cubicBezTo>
                    <a:pt x="33" y="10"/>
                    <a:pt x="27" y="13"/>
                    <a:pt x="21" y="15"/>
                  </a:cubicBezTo>
                  <a:cubicBezTo>
                    <a:pt x="19" y="15"/>
                    <a:pt x="18" y="17"/>
                    <a:pt x="16" y="17"/>
                  </a:cubicBezTo>
                  <a:cubicBezTo>
                    <a:pt x="13" y="19"/>
                    <a:pt x="10" y="19"/>
                    <a:pt x="7" y="16"/>
                  </a:cubicBezTo>
                  <a:cubicBezTo>
                    <a:pt x="4" y="14"/>
                    <a:pt x="0" y="21"/>
                    <a:pt x="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4"/>
            <p:cNvSpPr/>
            <p:nvPr/>
          </p:nvSpPr>
          <p:spPr bwMode="auto">
            <a:xfrm>
              <a:off x="1760" y="1424"/>
              <a:ext cx="71" cy="36"/>
            </a:xfrm>
            <a:custGeom>
              <a:avLst/>
              <a:gdLst>
                <a:gd name="T0" fmla="*/ 25 w 30"/>
                <a:gd name="T1" fmla="*/ 1 h 15"/>
                <a:gd name="T2" fmla="*/ 5 w 30"/>
                <a:gd name="T3" fmla="*/ 8 h 15"/>
                <a:gd name="T4" fmla="*/ 4 w 30"/>
                <a:gd name="T5" fmla="*/ 15 h 15"/>
                <a:gd name="T6" fmla="*/ 6 w 30"/>
                <a:gd name="T7" fmla="*/ 15 h 15"/>
                <a:gd name="T8" fmla="*/ 7 w 30"/>
                <a:gd name="T9" fmla="*/ 8 h 15"/>
                <a:gd name="T10" fmla="*/ 6 w 30"/>
                <a:gd name="T11" fmla="*/ 8 h 15"/>
                <a:gd name="T12" fmla="*/ 5 w 30"/>
                <a:gd name="T13" fmla="*/ 15 h 15"/>
                <a:gd name="T14" fmla="*/ 25 w 30"/>
                <a:gd name="T15" fmla="*/ 8 h 15"/>
                <a:gd name="T16" fmla="*/ 25 w 30"/>
                <a:gd name="T17"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5">
                  <a:moveTo>
                    <a:pt x="25" y="1"/>
                  </a:moveTo>
                  <a:cubicBezTo>
                    <a:pt x="18" y="3"/>
                    <a:pt x="11" y="5"/>
                    <a:pt x="5" y="8"/>
                  </a:cubicBezTo>
                  <a:cubicBezTo>
                    <a:pt x="2" y="9"/>
                    <a:pt x="0" y="15"/>
                    <a:pt x="4" y="15"/>
                  </a:cubicBezTo>
                  <a:cubicBezTo>
                    <a:pt x="5" y="15"/>
                    <a:pt x="5" y="15"/>
                    <a:pt x="6" y="15"/>
                  </a:cubicBezTo>
                  <a:cubicBezTo>
                    <a:pt x="9" y="15"/>
                    <a:pt x="12" y="8"/>
                    <a:pt x="7" y="8"/>
                  </a:cubicBezTo>
                  <a:cubicBezTo>
                    <a:pt x="7" y="8"/>
                    <a:pt x="6" y="8"/>
                    <a:pt x="6" y="8"/>
                  </a:cubicBezTo>
                  <a:cubicBezTo>
                    <a:pt x="6" y="10"/>
                    <a:pt x="5" y="13"/>
                    <a:pt x="5" y="15"/>
                  </a:cubicBezTo>
                  <a:cubicBezTo>
                    <a:pt x="12" y="12"/>
                    <a:pt x="18" y="10"/>
                    <a:pt x="25" y="8"/>
                  </a:cubicBezTo>
                  <a:cubicBezTo>
                    <a:pt x="29" y="7"/>
                    <a:pt x="30" y="0"/>
                    <a:pt x="2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5"/>
            <p:cNvSpPr/>
            <p:nvPr/>
          </p:nvSpPr>
          <p:spPr bwMode="auto">
            <a:xfrm>
              <a:off x="1855" y="1405"/>
              <a:ext cx="57" cy="26"/>
            </a:xfrm>
            <a:custGeom>
              <a:avLst/>
              <a:gdLst>
                <a:gd name="T0" fmla="*/ 7 w 24"/>
                <a:gd name="T1" fmla="*/ 7 h 11"/>
                <a:gd name="T2" fmla="*/ 7 w 24"/>
                <a:gd name="T3" fmla="*/ 7 h 11"/>
                <a:gd name="T4" fmla="*/ 6 w 24"/>
                <a:gd name="T5" fmla="*/ 9 h 11"/>
                <a:gd name="T6" fmla="*/ 6 w 24"/>
                <a:gd name="T7" fmla="*/ 10 h 11"/>
                <a:gd name="T8" fmla="*/ 11 w 24"/>
                <a:gd name="T9" fmla="*/ 10 h 11"/>
                <a:gd name="T10" fmla="*/ 20 w 24"/>
                <a:gd name="T11" fmla="*/ 8 h 11"/>
                <a:gd name="T12" fmla="*/ 20 w 24"/>
                <a:gd name="T13" fmla="*/ 1 h 11"/>
                <a:gd name="T14" fmla="*/ 7 w 24"/>
                <a:gd name="T15" fmla="*/ 2 h 11"/>
                <a:gd name="T16" fmla="*/ 0 w 24"/>
                <a:gd name="T17" fmla="*/ 8 h 11"/>
                <a:gd name="T18" fmla="*/ 3 w 24"/>
                <a:gd name="T19" fmla="*/ 11 h 11"/>
                <a:gd name="T20" fmla="*/ 7 w 24"/>
                <a:gd name="T21"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11">
                  <a:moveTo>
                    <a:pt x="7" y="7"/>
                  </a:moveTo>
                  <a:cubicBezTo>
                    <a:pt x="7" y="7"/>
                    <a:pt x="7" y="7"/>
                    <a:pt x="7" y="7"/>
                  </a:cubicBezTo>
                  <a:cubicBezTo>
                    <a:pt x="7" y="8"/>
                    <a:pt x="6" y="9"/>
                    <a:pt x="6" y="9"/>
                  </a:cubicBezTo>
                  <a:cubicBezTo>
                    <a:pt x="5" y="10"/>
                    <a:pt x="5" y="10"/>
                    <a:pt x="6" y="10"/>
                  </a:cubicBezTo>
                  <a:cubicBezTo>
                    <a:pt x="8" y="10"/>
                    <a:pt x="9" y="10"/>
                    <a:pt x="11" y="10"/>
                  </a:cubicBezTo>
                  <a:cubicBezTo>
                    <a:pt x="14" y="10"/>
                    <a:pt x="17" y="9"/>
                    <a:pt x="20" y="8"/>
                  </a:cubicBezTo>
                  <a:cubicBezTo>
                    <a:pt x="23" y="7"/>
                    <a:pt x="24" y="0"/>
                    <a:pt x="20" y="1"/>
                  </a:cubicBezTo>
                  <a:cubicBezTo>
                    <a:pt x="15" y="3"/>
                    <a:pt x="11" y="2"/>
                    <a:pt x="7" y="2"/>
                  </a:cubicBezTo>
                  <a:cubicBezTo>
                    <a:pt x="4" y="3"/>
                    <a:pt x="1" y="4"/>
                    <a:pt x="0" y="8"/>
                  </a:cubicBezTo>
                  <a:cubicBezTo>
                    <a:pt x="0" y="9"/>
                    <a:pt x="1" y="11"/>
                    <a:pt x="3" y="11"/>
                  </a:cubicBezTo>
                  <a:cubicBezTo>
                    <a:pt x="5" y="11"/>
                    <a:pt x="6" y="9"/>
                    <a:pt x="7"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16"/>
            <p:cNvSpPr/>
            <p:nvPr/>
          </p:nvSpPr>
          <p:spPr bwMode="auto">
            <a:xfrm>
              <a:off x="1356" y="1903"/>
              <a:ext cx="60" cy="93"/>
            </a:xfrm>
            <a:custGeom>
              <a:avLst/>
              <a:gdLst>
                <a:gd name="T0" fmla="*/ 20 w 25"/>
                <a:gd name="T1" fmla="*/ 0 h 39"/>
                <a:gd name="T2" fmla="*/ 8 w 25"/>
                <a:gd name="T3" fmla="*/ 36 h 39"/>
                <a:gd name="T4" fmla="*/ 14 w 25"/>
                <a:gd name="T5" fmla="*/ 30 h 39"/>
                <a:gd name="T6" fmla="*/ 19 w 25"/>
                <a:gd name="T7" fmla="*/ 7 h 39"/>
                <a:gd name="T8" fmla="*/ 20 w 25"/>
                <a:gd name="T9" fmla="*/ 0 h 39"/>
              </a:gdLst>
              <a:ahLst/>
              <a:cxnLst>
                <a:cxn ang="0">
                  <a:pos x="T0" y="T1"/>
                </a:cxn>
                <a:cxn ang="0">
                  <a:pos x="T2" y="T3"/>
                </a:cxn>
                <a:cxn ang="0">
                  <a:pos x="T4" y="T5"/>
                </a:cxn>
                <a:cxn ang="0">
                  <a:pos x="T6" y="T7"/>
                </a:cxn>
                <a:cxn ang="0">
                  <a:pos x="T8" y="T9"/>
                </a:cxn>
              </a:cxnLst>
              <a:rect l="0" t="0" r="r" b="b"/>
              <a:pathLst>
                <a:path w="25" h="39">
                  <a:moveTo>
                    <a:pt x="20" y="0"/>
                  </a:moveTo>
                  <a:cubicBezTo>
                    <a:pt x="6" y="2"/>
                    <a:pt x="0" y="26"/>
                    <a:pt x="8" y="36"/>
                  </a:cubicBezTo>
                  <a:cubicBezTo>
                    <a:pt x="11" y="39"/>
                    <a:pt x="17" y="33"/>
                    <a:pt x="14" y="30"/>
                  </a:cubicBezTo>
                  <a:cubicBezTo>
                    <a:pt x="10" y="26"/>
                    <a:pt x="10" y="8"/>
                    <a:pt x="19" y="7"/>
                  </a:cubicBezTo>
                  <a:cubicBezTo>
                    <a:pt x="22" y="7"/>
                    <a:pt x="25" y="0"/>
                    <a:pt x="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17"/>
            <p:cNvSpPr/>
            <p:nvPr/>
          </p:nvSpPr>
          <p:spPr bwMode="auto">
            <a:xfrm>
              <a:off x="1325" y="1896"/>
              <a:ext cx="34" cy="88"/>
            </a:xfrm>
            <a:custGeom>
              <a:avLst/>
              <a:gdLst>
                <a:gd name="T0" fmla="*/ 6 w 14"/>
                <a:gd name="T1" fmla="*/ 6 h 37"/>
                <a:gd name="T2" fmla="*/ 4 w 14"/>
                <a:gd name="T3" fmla="*/ 11 h 37"/>
                <a:gd name="T4" fmla="*/ 2 w 14"/>
                <a:gd name="T5" fmla="*/ 18 h 37"/>
                <a:gd name="T6" fmla="*/ 0 w 14"/>
                <a:gd name="T7" fmla="*/ 32 h 37"/>
                <a:gd name="T8" fmla="*/ 6 w 14"/>
                <a:gd name="T9" fmla="*/ 30 h 37"/>
                <a:gd name="T10" fmla="*/ 7 w 14"/>
                <a:gd name="T11" fmla="*/ 21 h 37"/>
                <a:gd name="T12" fmla="*/ 10 w 14"/>
                <a:gd name="T13" fmla="*/ 15 h 37"/>
                <a:gd name="T14" fmla="*/ 10 w 14"/>
                <a:gd name="T15" fmla="*/ 12 h 37"/>
                <a:gd name="T16" fmla="*/ 11 w 14"/>
                <a:gd name="T17" fmla="*/ 10 h 37"/>
                <a:gd name="T18" fmla="*/ 13 w 14"/>
                <a:gd name="T19" fmla="*/ 5 h 37"/>
                <a:gd name="T20" fmla="*/ 6 w 14"/>
                <a:gd name="T21"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37">
                  <a:moveTo>
                    <a:pt x="6" y="6"/>
                  </a:moveTo>
                  <a:cubicBezTo>
                    <a:pt x="6" y="8"/>
                    <a:pt x="4" y="9"/>
                    <a:pt x="4" y="11"/>
                  </a:cubicBezTo>
                  <a:cubicBezTo>
                    <a:pt x="3" y="14"/>
                    <a:pt x="3" y="16"/>
                    <a:pt x="2" y="18"/>
                  </a:cubicBezTo>
                  <a:cubicBezTo>
                    <a:pt x="0" y="23"/>
                    <a:pt x="0" y="27"/>
                    <a:pt x="0" y="32"/>
                  </a:cubicBezTo>
                  <a:cubicBezTo>
                    <a:pt x="0" y="37"/>
                    <a:pt x="6" y="33"/>
                    <a:pt x="6" y="30"/>
                  </a:cubicBezTo>
                  <a:cubicBezTo>
                    <a:pt x="6" y="27"/>
                    <a:pt x="6" y="24"/>
                    <a:pt x="7" y="21"/>
                  </a:cubicBezTo>
                  <a:cubicBezTo>
                    <a:pt x="8" y="19"/>
                    <a:pt x="9" y="17"/>
                    <a:pt x="10" y="15"/>
                  </a:cubicBezTo>
                  <a:cubicBezTo>
                    <a:pt x="10" y="14"/>
                    <a:pt x="10" y="13"/>
                    <a:pt x="10" y="12"/>
                  </a:cubicBezTo>
                  <a:cubicBezTo>
                    <a:pt x="10" y="10"/>
                    <a:pt x="10" y="12"/>
                    <a:pt x="11" y="10"/>
                  </a:cubicBezTo>
                  <a:cubicBezTo>
                    <a:pt x="12" y="9"/>
                    <a:pt x="13" y="7"/>
                    <a:pt x="13" y="5"/>
                  </a:cubicBezTo>
                  <a:cubicBezTo>
                    <a:pt x="14" y="0"/>
                    <a:pt x="7" y="2"/>
                    <a:pt x="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08" name="任意多边形 107"/>
          <p:cNvSpPr/>
          <p:nvPr/>
        </p:nvSpPr>
        <p:spPr>
          <a:xfrm>
            <a:off x="2772231" y="3657533"/>
            <a:ext cx="8505371" cy="638728"/>
          </a:xfrm>
          <a:custGeom>
            <a:avLst/>
            <a:gdLst>
              <a:gd name="connsiteX0" fmla="*/ 0 w 8505371"/>
              <a:gd name="connsiteY0" fmla="*/ 566124 h 638728"/>
              <a:gd name="connsiteX1" fmla="*/ 1436914 w 8505371"/>
              <a:gd name="connsiteY1" fmla="*/ 116181 h 638728"/>
              <a:gd name="connsiteX2" fmla="*/ 2931885 w 8505371"/>
              <a:gd name="connsiteY2" fmla="*/ 595153 h 638728"/>
              <a:gd name="connsiteX3" fmla="*/ 4601028 w 8505371"/>
              <a:gd name="connsiteY3" fmla="*/ 67 h 638728"/>
              <a:gd name="connsiteX4" fmla="*/ 6270171 w 8505371"/>
              <a:gd name="connsiteY4" fmla="*/ 638696 h 638728"/>
              <a:gd name="connsiteX5" fmla="*/ 7736114 w 8505371"/>
              <a:gd name="connsiteY5" fmla="*/ 29096 h 638728"/>
              <a:gd name="connsiteX6" fmla="*/ 8505371 w 8505371"/>
              <a:gd name="connsiteY6" fmla="*/ 217781 h 638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05371" h="638728">
                <a:moveTo>
                  <a:pt x="0" y="566124"/>
                </a:moveTo>
                <a:cubicBezTo>
                  <a:pt x="474133" y="338733"/>
                  <a:pt x="948267" y="111343"/>
                  <a:pt x="1436914" y="116181"/>
                </a:cubicBezTo>
                <a:cubicBezTo>
                  <a:pt x="1925561" y="121019"/>
                  <a:pt x="2404533" y="614505"/>
                  <a:pt x="2931885" y="595153"/>
                </a:cubicBezTo>
                <a:cubicBezTo>
                  <a:pt x="3459237" y="575801"/>
                  <a:pt x="4044647" y="-7190"/>
                  <a:pt x="4601028" y="67"/>
                </a:cubicBezTo>
                <a:cubicBezTo>
                  <a:pt x="5157409" y="7324"/>
                  <a:pt x="5747657" y="633858"/>
                  <a:pt x="6270171" y="638696"/>
                </a:cubicBezTo>
                <a:cubicBezTo>
                  <a:pt x="6792685" y="643534"/>
                  <a:pt x="7363581" y="99248"/>
                  <a:pt x="7736114" y="29096"/>
                </a:cubicBezTo>
                <a:cubicBezTo>
                  <a:pt x="8108647" y="-41056"/>
                  <a:pt x="8362647" y="271000"/>
                  <a:pt x="8505371" y="217781"/>
                </a:cubicBezTo>
              </a:path>
            </a:pathLst>
          </a:custGeom>
          <a:no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7257706" y="3516820"/>
            <a:ext cx="298684" cy="298682"/>
          </a:xfrm>
          <a:prstGeom prst="ellipse">
            <a:avLst/>
          </a:prstGeom>
          <a:solidFill>
            <a:srgbClr val="E9C12E"/>
          </a:solid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a:off x="8909503" y="4169789"/>
            <a:ext cx="298684" cy="298682"/>
          </a:xfrm>
          <a:prstGeom prst="ellipse">
            <a:avLst/>
          </a:prstGeom>
          <a:solidFill>
            <a:srgbClr val="E9C12E"/>
          </a:solid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文本框 110"/>
          <p:cNvSpPr txBox="1"/>
          <p:nvPr/>
        </p:nvSpPr>
        <p:spPr>
          <a:xfrm>
            <a:off x="3286375" y="2013427"/>
            <a:ext cx="1082185" cy="646331"/>
          </a:xfrm>
          <a:prstGeom prst="rect">
            <a:avLst/>
          </a:prstGeom>
          <a:noFill/>
        </p:spPr>
        <p:txBody>
          <a:bodyPr wrap="square" rtlCol="0">
            <a:spAutoFit/>
          </a:bodyPr>
          <a:lstStyle/>
          <a:p>
            <a:r>
              <a:rPr lang="en-US" altLang="zh-CN" sz="3600" b="1" dirty="0" smtClean="0">
                <a:solidFill>
                  <a:schemeClr val="tx1">
                    <a:lumMod val="75000"/>
                    <a:lumOff val="25000"/>
                  </a:schemeClr>
                </a:solidFill>
                <a:latin typeface="方正静蕾简体" panose="02000000000000000000" pitchFamily="2" charset="-122"/>
                <a:ea typeface="方正静蕾简体" panose="02000000000000000000" pitchFamily="2" charset="-122"/>
              </a:rPr>
              <a:t>step1</a:t>
            </a:r>
            <a:endParaRPr lang="zh-CN" altLang="en-US" sz="36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112" name="文本框 111"/>
          <p:cNvSpPr txBox="1"/>
          <p:nvPr/>
        </p:nvSpPr>
        <p:spPr>
          <a:xfrm>
            <a:off x="2728681" y="2542374"/>
            <a:ext cx="2197575" cy="830997"/>
          </a:xfrm>
          <a:prstGeom prst="rect">
            <a:avLst/>
          </a:prstGeom>
          <a:noFill/>
        </p:spPr>
        <p:txBody>
          <a:bodyPr wrap="square" rtlCol="0">
            <a:spAutoFit/>
          </a:bodyPr>
          <a:lstStyle/>
          <a:p>
            <a:pPr algn="ct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请在此添加文字</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a:t>
            </a: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文字请</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在此添加</a:t>
            </a: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a:t>
            </a:r>
            <a:endPar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113" name="文本框 112"/>
          <p:cNvSpPr txBox="1"/>
          <p:nvPr/>
        </p:nvSpPr>
        <p:spPr>
          <a:xfrm>
            <a:off x="5122385" y="4640036"/>
            <a:ext cx="1082185" cy="646331"/>
          </a:xfrm>
          <a:prstGeom prst="rect">
            <a:avLst/>
          </a:prstGeom>
          <a:noFill/>
        </p:spPr>
        <p:txBody>
          <a:bodyPr wrap="square" rtlCol="0">
            <a:spAutoFit/>
          </a:bodyPr>
          <a:lstStyle/>
          <a:p>
            <a:r>
              <a:rPr lang="en-US" altLang="zh-CN" sz="3600" b="1" dirty="0" smtClean="0">
                <a:solidFill>
                  <a:schemeClr val="tx1">
                    <a:lumMod val="75000"/>
                    <a:lumOff val="25000"/>
                  </a:schemeClr>
                </a:solidFill>
                <a:latin typeface="方正静蕾简体" panose="02000000000000000000" pitchFamily="2" charset="-122"/>
                <a:ea typeface="方正静蕾简体" panose="02000000000000000000" pitchFamily="2" charset="-122"/>
              </a:rPr>
              <a:t>step2</a:t>
            </a:r>
            <a:endParaRPr lang="zh-CN" altLang="en-US" sz="36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114" name="文本框 113"/>
          <p:cNvSpPr txBox="1"/>
          <p:nvPr/>
        </p:nvSpPr>
        <p:spPr>
          <a:xfrm>
            <a:off x="4564691" y="5168983"/>
            <a:ext cx="2197575" cy="830997"/>
          </a:xfrm>
          <a:prstGeom prst="rect">
            <a:avLst/>
          </a:prstGeom>
          <a:noFill/>
        </p:spPr>
        <p:txBody>
          <a:bodyPr wrap="square" rtlCol="0">
            <a:spAutoFit/>
          </a:bodyPr>
          <a:lstStyle/>
          <a:p>
            <a:pPr algn="ct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请在此添加文字</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a:t>
            </a: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文字请</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在此添加</a:t>
            </a: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a:t>
            </a:r>
            <a:endPar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115" name="文本框 114"/>
          <p:cNvSpPr txBox="1"/>
          <p:nvPr/>
        </p:nvSpPr>
        <p:spPr>
          <a:xfrm>
            <a:off x="6900385" y="2013427"/>
            <a:ext cx="1082185" cy="646331"/>
          </a:xfrm>
          <a:prstGeom prst="rect">
            <a:avLst/>
          </a:prstGeom>
          <a:noFill/>
        </p:spPr>
        <p:txBody>
          <a:bodyPr wrap="square" rtlCol="0">
            <a:spAutoFit/>
          </a:bodyPr>
          <a:lstStyle/>
          <a:p>
            <a:r>
              <a:rPr lang="en-US" altLang="zh-CN" sz="3600" b="1" dirty="0" smtClean="0">
                <a:solidFill>
                  <a:schemeClr val="tx1">
                    <a:lumMod val="75000"/>
                    <a:lumOff val="25000"/>
                  </a:schemeClr>
                </a:solidFill>
                <a:latin typeface="方正静蕾简体" panose="02000000000000000000" pitchFamily="2" charset="-122"/>
                <a:ea typeface="方正静蕾简体" panose="02000000000000000000" pitchFamily="2" charset="-122"/>
              </a:rPr>
              <a:t>step3</a:t>
            </a:r>
            <a:endParaRPr lang="zh-CN" altLang="en-US" sz="36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116" name="文本框 115"/>
          <p:cNvSpPr txBox="1"/>
          <p:nvPr/>
        </p:nvSpPr>
        <p:spPr>
          <a:xfrm>
            <a:off x="6342691" y="2542374"/>
            <a:ext cx="2197575" cy="830997"/>
          </a:xfrm>
          <a:prstGeom prst="rect">
            <a:avLst/>
          </a:prstGeom>
          <a:noFill/>
        </p:spPr>
        <p:txBody>
          <a:bodyPr wrap="square" rtlCol="0">
            <a:spAutoFit/>
          </a:bodyPr>
          <a:lstStyle/>
          <a:p>
            <a:pPr algn="ct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请在此添加文字</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a:t>
            </a: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文字请</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在此添加</a:t>
            </a: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a:t>
            </a:r>
            <a:endPar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117" name="文本框 116"/>
          <p:cNvSpPr txBox="1"/>
          <p:nvPr/>
        </p:nvSpPr>
        <p:spPr>
          <a:xfrm>
            <a:off x="8540266" y="4553726"/>
            <a:ext cx="1082185" cy="646331"/>
          </a:xfrm>
          <a:prstGeom prst="rect">
            <a:avLst/>
          </a:prstGeom>
          <a:noFill/>
        </p:spPr>
        <p:txBody>
          <a:bodyPr wrap="square" rtlCol="0">
            <a:spAutoFit/>
          </a:bodyPr>
          <a:lstStyle/>
          <a:p>
            <a:r>
              <a:rPr lang="en-US" altLang="zh-CN" sz="3600" b="1" dirty="0" smtClean="0">
                <a:solidFill>
                  <a:schemeClr val="tx1">
                    <a:lumMod val="75000"/>
                    <a:lumOff val="25000"/>
                  </a:schemeClr>
                </a:solidFill>
                <a:latin typeface="方正静蕾简体" panose="02000000000000000000" pitchFamily="2" charset="-122"/>
                <a:ea typeface="方正静蕾简体" panose="02000000000000000000" pitchFamily="2" charset="-122"/>
              </a:rPr>
              <a:t>step4</a:t>
            </a:r>
            <a:endParaRPr lang="zh-CN" altLang="en-US" sz="36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118" name="文本框 117"/>
          <p:cNvSpPr txBox="1"/>
          <p:nvPr/>
        </p:nvSpPr>
        <p:spPr>
          <a:xfrm>
            <a:off x="7982572" y="5082673"/>
            <a:ext cx="2197575" cy="830997"/>
          </a:xfrm>
          <a:prstGeom prst="rect">
            <a:avLst/>
          </a:prstGeom>
          <a:noFill/>
        </p:spPr>
        <p:txBody>
          <a:bodyPr wrap="square" rtlCol="0">
            <a:spAutoFit/>
          </a:bodyPr>
          <a:lstStyle/>
          <a:p>
            <a:pPr algn="ct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请在此添加文字</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a:t>
            </a: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文字请</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在此添加</a:t>
            </a: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a:t>
            </a:r>
            <a:endPar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119" name="椭圆 118"/>
          <p:cNvSpPr/>
          <p:nvPr/>
        </p:nvSpPr>
        <p:spPr>
          <a:xfrm>
            <a:off x="3603676" y="3716845"/>
            <a:ext cx="298684" cy="298682"/>
          </a:xfrm>
          <a:prstGeom prst="ellipse">
            <a:avLst/>
          </a:prstGeom>
          <a:solidFill>
            <a:srgbClr val="E9C12E"/>
          </a:solid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p:cNvSpPr/>
          <p:nvPr/>
        </p:nvSpPr>
        <p:spPr>
          <a:xfrm>
            <a:off x="5515823" y="4102608"/>
            <a:ext cx="298684" cy="298682"/>
          </a:xfrm>
          <a:prstGeom prst="ellipse">
            <a:avLst/>
          </a:prstGeom>
          <a:solidFill>
            <a:srgbClr val="E9C12E"/>
          </a:solid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28A0092B-C50C-407E-A947-70E740481C1C}">
                <a14:useLocalDpi xmlns:a14="http://schemas.microsoft.com/office/drawing/2010/main" val="0"/>
              </a:ext>
            </a:extLst>
          </a:blip>
          <a:srcRect t="13104" r="1623" b="18167"/>
          <a:stretch>
            <a:fillRect/>
          </a:stretch>
        </p:blipFill>
        <p:spPr>
          <a:xfrm flipH="1">
            <a:off x="10293790" y="5591859"/>
            <a:ext cx="1543080" cy="1098850"/>
          </a:xfrm>
          <a:prstGeom prst="rect">
            <a:avLst/>
          </a:prstGeom>
        </p:spPr>
      </p:pic>
      <p:pic>
        <p:nvPicPr>
          <p:cNvPr id="24" name="图片 23"/>
          <p:cNvPicPr>
            <a:picLocks noChangeAspect="1"/>
          </p:cNvPicPr>
          <p:nvPr/>
        </p:nvPicPr>
        <p:blipFill>
          <a:blip r:embed="rId2"/>
          <a:stretch>
            <a:fillRect/>
          </a:stretch>
        </p:blipFill>
        <p:spPr>
          <a:xfrm>
            <a:off x="90535" y="91947"/>
            <a:ext cx="722220" cy="756007"/>
          </a:xfrm>
          <a:prstGeom prst="rect">
            <a:avLst/>
          </a:prstGeom>
        </p:spPr>
      </p:pic>
      <p:sp>
        <p:nvSpPr>
          <p:cNvPr id="93" name="文本框 92"/>
          <p:cNvSpPr txBox="1"/>
          <p:nvPr/>
        </p:nvSpPr>
        <p:spPr>
          <a:xfrm>
            <a:off x="1067839" y="216339"/>
            <a:ext cx="3467388" cy="584775"/>
          </a:xfrm>
          <a:prstGeom prst="rect">
            <a:avLst/>
          </a:prstGeom>
          <a:noFill/>
        </p:spPr>
        <p:txBody>
          <a:bodyPr wrap="square" rtlCol="0">
            <a:spAutoFit/>
          </a:bodyPr>
          <a:lstStyle/>
          <a:p>
            <a:pPr algn="dist"/>
            <a:r>
              <a:rPr lang="zh-CN" altLang="en-US" sz="3200" b="1" smtClean="0">
                <a:solidFill>
                  <a:schemeClr val="tx1">
                    <a:lumMod val="85000"/>
                    <a:lumOff val="15000"/>
                  </a:schemeClr>
                </a:solidFill>
                <a:latin typeface="方正静蕾简体" panose="02000000000000000000" pitchFamily="2" charset="-122"/>
                <a:ea typeface="方正静蕾简体" panose="02000000000000000000" pitchFamily="2" charset="-122"/>
              </a:rPr>
              <a:t>添加您的精彩标题</a:t>
            </a:r>
            <a:endParaRPr lang="zh-CN" altLang="en-US" sz="3200" b="1">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nvGrpSpPr>
          <p:cNvPr id="32" name="Group 4"/>
          <p:cNvGrpSpPr>
            <a:grpSpLocks noChangeAspect="1"/>
          </p:cNvGrpSpPr>
          <p:nvPr/>
        </p:nvGrpSpPr>
        <p:grpSpPr bwMode="auto">
          <a:xfrm>
            <a:off x="9530690" y="3429000"/>
            <a:ext cx="1901933" cy="2292168"/>
            <a:chOff x="3388" y="1644"/>
            <a:chExt cx="938" cy="1037"/>
          </a:xfrm>
          <a:solidFill>
            <a:schemeClr val="tx1">
              <a:lumMod val="85000"/>
              <a:lumOff val="15000"/>
            </a:schemeClr>
          </a:solidFill>
        </p:grpSpPr>
        <p:sp>
          <p:nvSpPr>
            <p:cNvPr id="33" name="Freeform 5"/>
            <p:cNvSpPr/>
            <p:nvPr/>
          </p:nvSpPr>
          <p:spPr bwMode="auto">
            <a:xfrm>
              <a:off x="3702" y="1708"/>
              <a:ext cx="624" cy="485"/>
            </a:xfrm>
            <a:custGeom>
              <a:avLst/>
              <a:gdLst>
                <a:gd name="T0" fmla="*/ 94 w 262"/>
                <a:gd name="T1" fmla="*/ 17 h 204"/>
                <a:gd name="T2" fmla="*/ 28 w 262"/>
                <a:gd name="T3" fmla="*/ 137 h 204"/>
                <a:gd name="T4" fmla="*/ 101 w 262"/>
                <a:gd name="T5" fmla="*/ 186 h 204"/>
                <a:gd name="T6" fmla="*/ 195 w 262"/>
                <a:gd name="T7" fmla="*/ 189 h 204"/>
                <a:gd name="T8" fmla="*/ 233 w 262"/>
                <a:gd name="T9" fmla="*/ 45 h 204"/>
                <a:gd name="T10" fmla="*/ 156 w 262"/>
                <a:gd name="T11" fmla="*/ 3 h 204"/>
                <a:gd name="T12" fmla="*/ 71 w 262"/>
                <a:gd name="T13" fmla="*/ 30 h 204"/>
                <a:gd name="T14" fmla="*/ 73 w 262"/>
                <a:gd name="T15" fmla="*/ 36 h 204"/>
                <a:gd name="T16" fmla="*/ 212 w 262"/>
                <a:gd name="T17" fmla="*/ 34 h 204"/>
                <a:gd name="T18" fmla="*/ 198 w 262"/>
                <a:gd name="T19" fmla="*/ 179 h 204"/>
                <a:gd name="T20" fmla="*/ 117 w 262"/>
                <a:gd name="T21" fmla="*/ 183 h 204"/>
                <a:gd name="T22" fmla="*/ 51 w 262"/>
                <a:gd name="T23" fmla="*/ 154 h 204"/>
                <a:gd name="T24" fmla="*/ 31 w 262"/>
                <a:gd name="T25" fmla="*/ 79 h 204"/>
                <a:gd name="T26" fmla="*/ 94 w 262"/>
                <a:gd name="T27" fmla="*/ 24 h 204"/>
                <a:gd name="T28" fmla="*/ 94 w 262"/>
                <a:gd name="T29" fmla="*/ 1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2" h="204">
                  <a:moveTo>
                    <a:pt x="94" y="17"/>
                  </a:moveTo>
                  <a:cubicBezTo>
                    <a:pt x="49" y="37"/>
                    <a:pt x="0" y="83"/>
                    <a:pt x="28" y="137"/>
                  </a:cubicBezTo>
                  <a:cubicBezTo>
                    <a:pt x="43" y="166"/>
                    <a:pt x="72" y="178"/>
                    <a:pt x="101" y="186"/>
                  </a:cubicBezTo>
                  <a:cubicBezTo>
                    <a:pt x="133" y="195"/>
                    <a:pt x="163" y="204"/>
                    <a:pt x="195" y="189"/>
                  </a:cubicBezTo>
                  <a:cubicBezTo>
                    <a:pt x="246" y="164"/>
                    <a:pt x="262" y="91"/>
                    <a:pt x="233" y="45"/>
                  </a:cubicBezTo>
                  <a:cubicBezTo>
                    <a:pt x="216" y="19"/>
                    <a:pt x="186" y="6"/>
                    <a:pt x="156" y="3"/>
                  </a:cubicBezTo>
                  <a:cubicBezTo>
                    <a:pt x="124" y="0"/>
                    <a:pt x="97" y="12"/>
                    <a:pt x="71" y="30"/>
                  </a:cubicBezTo>
                  <a:cubicBezTo>
                    <a:pt x="68" y="32"/>
                    <a:pt x="69" y="39"/>
                    <a:pt x="73" y="36"/>
                  </a:cubicBezTo>
                  <a:cubicBezTo>
                    <a:pt x="116" y="6"/>
                    <a:pt x="170" y="0"/>
                    <a:pt x="212" y="34"/>
                  </a:cubicBezTo>
                  <a:cubicBezTo>
                    <a:pt x="260" y="72"/>
                    <a:pt x="245" y="147"/>
                    <a:pt x="198" y="179"/>
                  </a:cubicBezTo>
                  <a:cubicBezTo>
                    <a:pt x="174" y="196"/>
                    <a:pt x="143" y="191"/>
                    <a:pt x="117" y="183"/>
                  </a:cubicBezTo>
                  <a:cubicBezTo>
                    <a:pt x="94" y="177"/>
                    <a:pt x="70" y="169"/>
                    <a:pt x="51" y="154"/>
                  </a:cubicBezTo>
                  <a:cubicBezTo>
                    <a:pt x="29" y="137"/>
                    <a:pt x="22" y="105"/>
                    <a:pt x="31" y="79"/>
                  </a:cubicBezTo>
                  <a:cubicBezTo>
                    <a:pt x="41" y="51"/>
                    <a:pt x="70" y="35"/>
                    <a:pt x="94" y="24"/>
                  </a:cubicBezTo>
                  <a:cubicBezTo>
                    <a:pt x="98" y="22"/>
                    <a:pt x="99" y="15"/>
                    <a:pt x="94"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6"/>
            <p:cNvSpPr/>
            <p:nvPr/>
          </p:nvSpPr>
          <p:spPr bwMode="auto">
            <a:xfrm>
              <a:off x="3728" y="2115"/>
              <a:ext cx="345" cy="340"/>
            </a:xfrm>
            <a:custGeom>
              <a:avLst/>
              <a:gdLst>
                <a:gd name="T0" fmla="*/ 63 w 145"/>
                <a:gd name="T1" fmla="*/ 4 h 143"/>
                <a:gd name="T2" fmla="*/ 8 w 145"/>
                <a:gd name="T3" fmla="*/ 88 h 143"/>
                <a:gd name="T4" fmla="*/ 52 w 145"/>
                <a:gd name="T5" fmla="*/ 139 h 143"/>
                <a:gd name="T6" fmla="*/ 120 w 145"/>
                <a:gd name="T7" fmla="*/ 111 h 143"/>
                <a:gd name="T8" fmla="*/ 143 w 145"/>
                <a:gd name="T9" fmla="*/ 24 h 143"/>
                <a:gd name="T10" fmla="*/ 137 w 145"/>
                <a:gd name="T11" fmla="*/ 25 h 143"/>
                <a:gd name="T12" fmla="*/ 128 w 145"/>
                <a:gd name="T13" fmla="*/ 82 h 143"/>
                <a:gd name="T14" fmla="*/ 66 w 145"/>
                <a:gd name="T15" fmla="*/ 132 h 143"/>
                <a:gd name="T16" fmla="*/ 31 w 145"/>
                <a:gd name="T17" fmla="*/ 122 h 143"/>
                <a:gd name="T18" fmla="*/ 26 w 145"/>
                <a:gd name="T19" fmla="*/ 64 h 143"/>
                <a:gd name="T20" fmla="*/ 68 w 145"/>
                <a:gd name="T21" fmla="*/ 8 h 143"/>
                <a:gd name="T22" fmla="*/ 63 w 145"/>
                <a:gd name="T23" fmla="*/ 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5" h="143">
                  <a:moveTo>
                    <a:pt x="63" y="4"/>
                  </a:moveTo>
                  <a:cubicBezTo>
                    <a:pt x="43" y="30"/>
                    <a:pt x="18" y="56"/>
                    <a:pt x="8" y="88"/>
                  </a:cubicBezTo>
                  <a:cubicBezTo>
                    <a:pt x="0" y="116"/>
                    <a:pt x="29" y="135"/>
                    <a:pt x="52" y="139"/>
                  </a:cubicBezTo>
                  <a:cubicBezTo>
                    <a:pt x="78" y="143"/>
                    <a:pt x="104" y="130"/>
                    <a:pt x="120" y="111"/>
                  </a:cubicBezTo>
                  <a:cubicBezTo>
                    <a:pt x="142" y="87"/>
                    <a:pt x="135" y="53"/>
                    <a:pt x="143" y="24"/>
                  </a:cubicBezTo>
                  <a:cubicBezTo>
                    <a:pt x="145" y="19"/>
                    <a:pt x="138" y="21"/>
                    <a:pt x="137" y="25"/>
                  </a:cubicBezTo>
                  <a:cubicBezTo>
                    <a:pt x="131" y="43"/>
                    <a:pt x="133" y="63"/>
                    <a:pt x="128" y="82"/>
                  </a:cubicBezTo>
                  <a:cubicBezTo>
                    <a:pt x="122" y="112"/>
                    <a:pt x="94" y="130"/>
                    <a:pt x="66" y="132"/>
                  </a:cubicBezTo>
                  <a:cubicBezTo>
                    <a:pt x="53" y="133"/>
                    <a:pt x="41" y="129"/>
                    <a:pt x="31" y="122"/>
                  </a:cubicBezTo>
                  <a:cubicBezTo>
                    <a:pt x="8" y="108"/>
                    <a:pt x="14" y="83"/>
                    <a:pt x="26" y="64"/>
                  </a:cubicBezTo>
                  <a:cubicBezTo>
                    <a:pt x="38" y="44"/>
                    <a:pt x="53" y="26"/>
                    <a:pt x="68" y="8"/>
                  </a:cubicBezTo>
                  <a:cubicBezTo>
                    <a:pt x="72" y="4"/>
                    <a:pt x="67" y="0"/>
                    <a:pt x="6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7"/>
            <p:cNvSpPr/>
            <p:nvPr/>
          </p:nvSpPr>
          <p:spPr bwMode="auto">
            <a:xfrm>
              <a:off x="3766" y="2429"/>
              <a:ext cx="176" cy="243"/>
            </a:xfrm>
            <a:custGeom>
              <a:avLst/>
              <a:gdLst>
                <a:gd name="T0" fmla="*/ 23 w 74"/>
                <a:gd name="T1" fmla="*/ 7 h 102"/>
                <a:gd name="T2" fmla="*/ 35 w 74"/>
                <a:gd name="T3" fmla="*/ 43 h 102"/>
                <a:gd name="T4" fmla="*/ 52 w 74"/>
                <a:gd name="T5" fmla="*/ 75 h 102"/>
                <a:gd name="T6" fmla="*/ 55 w 74"/>
                <a:gd name="T7" fmla="*/ 68 h 102"/>
                <a:gd name="T8" fmla="*/ 10 w 74"/>
                <a:gd name="T9" fmla="*/ 80 h 102"/>
                <a:gd name="T10" fmla="*/ 22 w 74"/>
                <a:gd name="T11" fmla="*/ 99 h 102"/>
                <a:gd name="T12" fmla="*/ 66 w 74"/>
                <a:gd name="T13" fmla="*/ 84 h 102"/>
                <a:gd name="T14" fmla="*/ 51 w 74"/>
                <a:gd name="T15" fmla="*/ 65 h 102"/>
                <a:gd name="T16" fmla="*/ 49 w 74"/>
                <a:gd name="T17" fmla="*/ 72 h 102"/>
                <a:gd name="T18" fmla="*/ 51 w 74"/>
                <a:gd name="T19" fmla="*/ 87 h 102"/>
                <a:gd name="T20" fmla="*/ 35 w 74"/>
                <a:gd name="T21" fmla="*/ 92 h 102"/>
                <a:gd name="T22" fmla="*/ 30 w 74"/>
                <a:gd name="T23" fmla="*/ 92 h 102"/>
                <a:gd name="T24" fmla="*/ 19 w 74"/>
                <a:gd name="T25" fmla="*/ 82 h 102"/>
                <a:gd name="T26" fmla="*/ 54 w 74"/>
                <a:gd name="T27" fmla="*/ 76 h 102"/>
                <a:gd name="T28" fmla="*/ 57 w 74"/>
                <a:gd name="T29" fmla="*/ 69 h 102"/>
                <a:gd name="T30" fmla="*/ 28 w 74"/>
                <a:gd name="T31" fmla="*/ 2 h 102"/>
                <a:gd name="T32" fmla="*/ 25 w 74"/>
                <a:gd name="T33" fmla="*/ 0 h 102"/>
                <a:gd name="T34" fmla="*/ 24 w 74"/>
                <a:gd name="T35" fmla="*/ 0 h 102"/>
                <a:gd name="T36" fmla="*/ 23 w 74"/>
                <a:gd name="T37" fmla="*/ 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 h="102">
                  <a:moveTo>
                    <a:pt x="23" y="7"/>
                  </a:moveTo>
                  <a:cubicBezTo>
                    <a:pt x="22" y="7"/>
                    <a:pt x="34" y="40"/>
                    <a:pt x="35" y="43"/>
                  </a:cubicBezTo>
                  <a:cubicBezTo>
                    <a:pt x="40" y="54"/>
                    <a:pt x="46" y="64"/>
                    <a:pt x="52" y="75"/>
                  </a:cubicBezTo>
                  <a:cubicBezTo>
                    <a:pt x="53" y="73"/>
                    <a:pt x="54" y="70"/>
                    <a:pt x="55" y="68"/>
                  </a:cubicBezTo>
                  <a:cubicBezTo>
                    <a:pt x="42" y="69"/>
                    <a:pt x="20" y="70"/>
                    <a:pt x="10" y="80"/>
                  </a:cubicBezTo>
                  <a:cubicBezTo>
                    <a:pt x="0" y="90"/>
                    <a:pt x="15" y="97"/>
                    <a:pt x="22" y="99"/>
                  </a:cubicBezTo>
                  <a:cubicBezTo>
                    <a:pt x="35" y="102"/>
                    <a:pt x="58" y="95"/>
                    <a:pt x="66" y="84"/>
                  </a:cubicBezTo>
                  <a:cubicBezTo>
                    <a:pt x="74" y="72"/>
                    <a:pt x="60" y="65"/>
                    <a:pt x="51" y="65"/>
                  </a:cubicBezTo>
                  <a:cubicBezTo>
                    <a:pt x="47" y="65"/>
                    <a:pt x="45" y="72"/>
                    <a:pt x="49" y="72"/>
                  </a:cubicBezTo>
                  <a:cubicBezTo>
                    <a:pt x="50" y="77"/>
                    <a:pt x="50" y="82"/>
                    <a:pt x="51" y="87"/>
                  </a:cubicBezTo>
                  <a:cubicBezTo>
                    <a:pt x="46" y="89"/>
                    <a:pt x="41" y="91"/>
                    <a:pt x="35" y="92"/>
                  </a:cubicBezTo>
                  <a:cubicBezTo>
                    <a:pt x="33" y="92"/>
                    <a:pt x="31" y="92"/>
                    <a:pt x="30" y="92"/>
                  </a:cubicBezTo>
                  <a:cubicBezTo>
                    <a:pt x="21" y="94"/>
                    <a:pt x="18" y="90"/>
                    <a:pt x="19" y="82"/>
                  </a:cubicBezTo>
                  <a:cubicBezTo>
                    <a:pt x="30" y="78"/>
                    <a:pt x="42" y="76"/>
                    <a:pt x="54" y="76"/>
                  </a:cubicBezTo>
                  <a:cubicBezTo>
                    <a:pt x="57" y="76"/>
                    <a:pt x="59" y="72"/>
                    <a:pt x="57" y="69"/>
                  </a:cubicBezTo>
                  <a:cubicBezTo>
                    <a:pt x="46" y="47"/>
                    <a:pt x="34" y="26"/>
                    <a:pt x="28" y="2"/>
                  </a:cubicBezTo>
                  <a:cubicBezTo>
                    <a:pt x="27" y="0"/>
                    <a:pt x="26" y="0"/>
                    <a:pt x="25" y="0"/>
                  </a:cubicBezTo>
                  <a:cubicBezTo>
                    <a:pt x="25" y="0"/>
                    <a:pt x="24" y="0"/>
                    <a:pt x="24" y="0"/>
                  </a:cubicBezTo>
                  <a:cubicBezTo>
                    <a:pt x="20" y="0"/>
                    <a:pt x="18" y="7"/>
                    <a:pt x="2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8"/>
            <p:cNvSpPr/>
            <p:nvPr/>
          </p:nvSpPr>
          <p:spPr bwMode="auto">
            <a:xfrm>
              <a:off x="3923" y="2407"/>
              <a:ext cx="222" cy="274"/>
            </a:xfrm>
            <a:custGeom>
              <a:avLst/>
              <a:gdLst>
                <a:gd name="T0" fmla="*/ 9 w 93"/>
                <a:gd name="T1" fmla="*/ 8 h 115"/>
                <a:gd name="T2" fmla="*/ 36 w 93"/>
                <a:gd name="T3" fmla="*/ 53 h 115"/>
                <a:gd name="T4" fmla="*/ 47 w 93"/>
                <a:gd name="T5" fmla="*/ 69 h 115"/>
                <a:gd name="T6" fmla="*/ 34 w 93"/>
                <a:gd name="T7" fmla="*/ 79 h 115"/>
                <a:gd name="T8" fmla="*/ 18 w 93"/>
                <a:gd name="T9" fmla="*/ 107 h 115"/>
                <a:gd name="T10" fmla="*/ 80 w 93"/>
                <a:gd name="T11" fmla="*/ 97 h 115"/>
                <a:gd name="T12" fmla="*/ 39 w 93"/>
                <a:gd name="T13" fmla="*/ 81 h 115"/>
                <a:gd name="T14" fmla="*/ 38 w 93"/>
                <a:gd name="T15" fmla="*/ 88 h 115"/>
                <a:gd name="T16" fmla="*/ 70 w 93"/>
                <a:gd name="T17" fmla="*/ 90 h 115"/>
                <a:gd name="T18" fmla="*/ 62 w 93"/>
                <a:gd name="T19" fmla="*/ 99 h 115"/>
                <a:gd name="T20" fmla="*/ 38 w 93"/>
                <a:gd name="T21" fmla="*/ 103 h 115"/>
                <a:gd name="T22" fmla="*/ 25 w 93"/>
                <a:gd name="T23" fmla="*/ 91 h 115"/>
                <a:gd name="T24" fmla="*/ 52 w 93"/>
                <a:gd name="T25" fmla="*/ 82 h 115"/>
                <a:gd name="T26" fmla="*/ 57 w 93"/>
                <a:gd name="T27" fmla="*/ 77 h 115"/>
                <a:gd name="T28" fmla="*/ 42 w 93"/>
                <a:gd name="T29" fmla="*/ 48 h 115"/>
                <a:gd name="T30" fmla="*/ 26 w 93"/>
                <a:gd name="T31" fmla="*/ 19 h 115"/>
                <a:gd name="T32" fmla="*/ 12 w 93"/>
                <a:gd name="T33" fmla="*/ 1 h 115"/>
                <a:gd name="T34" fmla="*/ 9 w 93"/>
                <a:gd name="T35" fmla="*/ 8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3" h="115">
                  <a:moveTo>
                    <a:pt x="9" y="8"/>
                  </a:moveTo>
                  <a:cubicBezTo>
                    <a:pt x="20" y="11"/>
                    <a:pt x="30" y="43"/>
                    <a:pt x="36" y="53"/>
                  </a:cubicBezTo>
                  <a:cubicBezTo>
                    <a:pt x="39" y="59"/>
                    <a:pt x="43" y="64"/>
                    <a:pt x="47" y="69"/>
                  </a:cubicBezTo>
                  <a:cubicBezTo>
                    <a:pt x="53" y="78"/>
                    <a:pt x="40" y="77"/>
                    <a:pt x="34" y="79"/>
                  </a:cubicBezTo>
                  <a:cubicBezTo>
                    <a:pt x="24" y="82"/>
                    <a:pt x="0" y="98"/>
                    <a:pt x="18" y="107"/>
                  </a:cubicBezTo>
                  <a:cubicBezTo>
                    <a:pt x="32" y="115"/>
                    <a:pt x="70" y="111"/>
                    <a:pt x="80" y="97"/>
                  </a:cubicBezTo>
                  <a:cubicBezTo>
                    <a:pt x="93" y="79"/>
                    <a:pt x="44" y="81"/>
                    <a:pt x="39" y="81"/>
                  </a:cubicBezTo>
                  <a:cubicBezTo>
                    <a:pt x="35" y="81"/>
                    <a:pt x="33" y="88"/>
                    <a:pt x="38" y="88"/>
                  </a:cubicBezTo>
                  <a:cubicBezTo>
                    <a:pt x="48" y="88"/>
                    <a:pt x="59" y="88"/>
                    <a:pt x="70" y="90"/>
                  </a:cubicBezTo>
                  <a:cubicBezTo>
                    <a:pt x="71" y="96"/>
                    <a:pt x="68" y="99"/>
                    <a:pt x="62" y="99"/>
                  </a:cubicBezTo>
                  <a:cubicBezTo>
                    <a:pt x="55" y="102"/>
                    <a:pt x="46" y="103"/>
                    <a:pt x="38" y="103"/>
                  </a:cubicBezTo>
                  <a:cubicBezTo>
                    <a:pt x="27" y="106"/>
                    <a:pt x="23" y="102"/>
                    <a:pt x="25" y="91"/>
                  </a:cubicBezTo>
                  <a:cubicBezTo>
                    <a:pt x="34" y="86"/>
                    <a:pt x="42" y="84"/>
                    <a:pt x="52" y="82"/>
                  </a:cubicBezTo>
                  <a:cubicBezTo>
                    <a:pt x="54" y="82"/>
                    <a:pt x="56" y="79"/>
                    <a:pt x="57" y="77"/>
                  </a:cubicBezTo>
                  <a:cubicBezTo>
                    <a:pt x="60" y="69"/>
                    <a:pt x="45" y="54"/>
                    <a:pt x="42" y="48"/>
                  </a:cubicBezTo>
                  <a:cubicBezTo>
                    <a:pt x="36" y="38"/>
                    <a:pt x="31" y="29"/>
                    <a:pt x="26" y="19"/>
                  </a:cubicBezTo>
                  <a:cubicBezTo>
                    <a:pt x="22" y="12"/>
                    <a:pt x="21" y="3"/>
                    <a:pt x="12" y="1"/>
                  </a:cubicBezTo>
                  <a:cubicBezTo>
                    <a:pt x="8" y="0"/>
                    <a:pt x="5" y="7"/>
                    <a:pt x="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9"/>
            <p:cNvSpPr/>
            <p:nvPr/>
          </p:nvSpPr>
          <p:spPr bwMode="auto">
            <a:xfrm>
              <a:off x="3557" y="1996"/>
              <a:ext cx="285" cy="219"/>
            </a:xfrm>
            <a:custGeom>
              <a:avLst/>
              <a:gdLst>
                <a:gd name="T0" fmla="*/ 115 w 120"/>
                <a:gd name="T1" fmla="*/ 85 h 92"/>
                <a:gd name="T2" fmla="*/ 57 w 120"/>
                <a:gd name="T3" fmla="*/ 70 h 92"/>
                <a:gd name="T4" fmla="*/ 8 w 120"/>
                <a:gd name="T5" fmla="*/ 4 h 92"/>
                <a:gd name="T6" fmla="*/ 1 w 120"/>
                <a:gd name="T7" fmla="*/ 8 h 92"/>
                <a:gd name="T8" fmla="*/ 48 w 120"/>
                <a:gd name="T9" fmla="*/ 73 h 92"/>
                <a:gd name="T10" fmla="*/ 79 w 120"/>
                <a:gd name="T11" fmla="*/ 85 h 92"/>
                <a:gd name="T12" fmla="*/ 114 w 120"/>
                <a:gd name="T13" fmla="*/ 92 h 92"/>
                <a:gd name="T14" fmla="*/ 115 w 120"/>
                <a:gd name="T15" fmla="*/ 85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 h="92">
                  <a:moveTo>
                    <a:pt x="115" y="85"/>
                  </a:moveTo>
                  <a:cubicBezTo>
                    <a:pt x="98" y="85"/>
                    <a:pt x="73" y="78"/>
                    <a:pt x="57" y="70"/>
                  </a:cubicBezTo>
                  <a:cubicBezTo>
                    <a:pt x="35" y="58"/>
                    <a:pt x="17" y="27"/>
                    <a:pt x="8" y="4"/>
                  </a:cubicBezTo>
                  <a:cubicBezTo>
                    <a:pt x="6" y="0"/>
                    <a:pt x="0" y="5"/>
                    <a:pt x="1" y="8"/>
                  </a:cubicBezTo>
                  <a:cubicBezTo>
                    <a:pt x="12" y="33"/>
                    <a:pt x="27" y="55"/>
                    <a:pt x="48" y="73"/>
                  </a:cubicBezTo>
                  <a:cubicBezTo>
                    <a:pt x="57" y="81"/>
                    <a:pt x="69" y="83"/>
                    <a:pt x="79" y="85"/>
                  </a:cubicBezTo>
                  <a:cubicBezTo>
                    <a:pt x="91" y="88"/>
                    <a:pt x="102" y="92"/>
                    <a:pt x="114" y="92"/>
                  </a:cubicBezTo>
                  <a:cubicBezTo>
                    <a:pt x="118" y="92"/>
                    <a:pt x="120" y="85"/>
                    <a:pt x="115"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10"/>
            <p:cNvSpPr/>
            <p:nvPr/>
          </p:nvSpPr>
          <p:spPr bwMode="auto">
            <a:xfrm>
              <a:off x="3511" y="1915"/>
              <a:ext cx="119" cy="102"/>
            </a:xfrm>
            <a:custGeom>
              <a:avLst/>
              <a:gdLst>
                <a:gd name="T0" fmla="*/ 13 w 50"/>
                <a:gd name="T1" fmla="*/ 33 h 43"/>
                <a:gd name="T2" fmla="*/ 29 w 50"/>
                <a:gd name="T3" fmla="*/ 41 h 43"/>
                <a:gd name="T4" fmla="*/ 43 w 50"/>
                <a:gd name="T5" fmla="*/ 28 h 43"/>
                <a:gd name="T6" fmla="*/ 28 w 50"/>
                <a:gd name="T7" fmla="*/ 1 h 43"/>
                <a:gd name="T8" fmla="*/ 1 w 50"/>
                <a:gd name="T9" fmla="*/ 26 h 43"/>
                <a:gd name="T10" fmla="*/ 6 w 50"/>
                <a:gd name="T11" fmla="*/ 37 h 43"/>
                <a:gd name="T12" fmla="*/ 30 w 50"/>
                <a:gd name="T13" fmla="*/ 25 h 43"/>
                <a:gd name="T14" fmla="*/ 28 w 50"/>
                <a:gd name="T15" fmla="*/ 19 h 43"/>
                <a:gd name="T16" fmla="*/ 16 w 50"/>
                <a:gd name="T17" fmla="*/ 27 h 43"/>
                <a:gd name="T18" fmla="*/ 9 w 50"/>
                <a:gd name="T19" fmla="*/ 30 h 43"/>
                <a:gd name="T20" fmla="*/ 7 w 50"/>
                <a:gd name="T21" fmla="*/ 25 h 43"/>
                <a:gd name="T22" fmla="*/ 23 w 50"/>
                <a:gd name="T23" fmla="*/ 9 h 43"/>
                <a:gd name="T24" fmla="*/ 39 w 50"/>
                <a:gd name="T25" fmla="*/ 20 h 43"/>
                <a:gd name="T26" fmla="*/ 33 w 50"/>
                <a:gd name="T27" fmla="*/ 32 h 43"/>
                <a:gd name="T28" fmla="*/ 19 w 50"/>
                <a:gd name="T29" fmla="*/ 27 h 43"/>
                <a:gd name="T30" fmla="*/ 13 w 50"/>
                <a:gd name="T31" fmla="*/ 3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43">
                  <a:moveTo>
                    <a:pt x="13" y="33"/>
                  </a:moveTo>
                  <a:cubicBezTo>
                    <a:pt x="17" y="37"/>
                    <a:pt x="23" y="43"/>
                    <a:pt x="29" y="41"/>
                  </a:cubicBezTo>
                  <a:cubicBezTo>
                    <a:pt x="36" y="40"/>
                    <a:pt x="40" y="34"/>
                    <a:pt x="43" y="28"/>
                  </a:cubicBezTo>
                  <a:cubicBezTo>
                    <a:pt x="50" y="15"/>
                    <a:pt x="43" y="0"/>
                    <a:pt x="28" y="1"/>
                  </a:cubicBezTo>
                  <a:cubicBezTo>
                    <a:pt x="15" y="2"/>
                    <a:pt x="3" y="14"/>
                    <a:pt x="1" y="26"/>
                  </a:cubicBezTo>
                  <a:cubicBezTo>
                    <a:pt x="0" y="30"/>
                    <a:pt x="1" y="37"/>
                    <a:pt x="6" y="37"/>
                  </a:cubicBezTo>
                  <a:cubicBezTo>
                    <a:pt x="15" y="38"/>
                    <a:pt x="23" y="30"/>
                    <a:pt x="30" y="25"/>
                  </a:cubicBezTo>
                  <a:cubicBezTo>
                    <a:pt x="34" y="23"/>
                    <a:pt x="33" y="16"/>
                    <a:pt x="28" y="19"/>
                  </a:cubicBezTo>
                  <a:cubicBezTo>
                    <a:pt x="24" y="22"/>
                    <a:pt x="21" y="25"/>
                    <a:pt x="16" y="27"/>
                  </a:cubicBezTo>
                  <a:cubicBezTo>
                    <a:pt x="14" y="28"/>
                    <a:pt x="11" y="29"/>
                    <a:pt x="9" y="30"/>
                  </a:cubicBezTo>
                  <a:cubicBezTo>
                    <a:pt x="7" y="30"/>
                    <a:pt x="7" y="25"/>
                    <a:pt x="7" y="25"/>
                  </a:cubicBezTo>
                  <a:cubicBezTo>
                    <a:pt x="9" y="18"/>
                    <a:pt x="16" y="12"/>
                    <a:pt x="23" y="9"/>
                  </a:cubicBezTo>
                  <a:cubicBezTo>
                    <a:pt x="31" y="6"/>
                    <a:pt x="39" y="11"/>
                    <a:pt x="39" y="20"/>
                  </a:cubicBezTo>
                  <a:cubicBezTo>
                    <a:pt x="39" y="24"/>
                    <a:pt x="37" y="29"/>
                    <a:pt x="33" y="32"/>
                  </a:cubicBezTo>
                  <a:cubicBezTo>
                    <a:pt x="28" y="37"/>
                    <a:pt x="22" y="31"/>
                    <a:pt x="19" y="27"/>
                  </a:cubicBezTo>
                  <a:cubicBezTo>
                    <a:pt x="16" y="24"/>
                    <a:pt x="11" y="30"/>
                    <a:pt x="1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11"/>
            <p:cNvSpPr/>
            <p:nvPr/>
          </p:nvSpPr>
          <p:spPr bwMode="auto">
            <a:xfrm>
              <a:off x="3997" y="2148"/>
              <a:ext cx="269" cy="143"/>
            </a:xfrm>
            <a:custGeom>
              <a:avLst/>
              <a:gdLst>
                <a:gd name="T0" fmla="*/ 4 w 113"/>
                <a:gd name="T1" fmla="*/ 49 h 60"/>
                <a:gd name="T2" fmla="*/ 12 w 113"/>
                <a:gd name="T3" fmla="*/ 48 h 60"/>
                <a:gd name="T4" fmla="*/ 40 w 113"/>
                <a:gd name="T5" fmla="*/ 54 h 60"/>
                <a:gd name="T6" fmla="*/ 107 w 113"/>
                <a:gd name="T7" fmla="*/ 60 h 60"/>
                <a:gd name="T8" fmla="*/ 110 w 113"/>
                <a:gd name="T9" fmla="*/ 53 h 60"/>
                <a:gd name="T10" fmla="*/ 72 w 113"/>
                <a:gd name="T11" fmla="*/ 34 h 60"/>
                <a:gd name="T12" fmla="*/ 39 w 113"/>
                <a:gd name="T13" fmla="*/ 11 h 60"/>
                <a:gd name="T14" fmla="*/ 14 w 113"/>
                <a:gd name="T15" fmla="*/ 13 h 60"/>
                <a:gd name="T16" fmla="*/ 33 w 113"/>
                <a:gd name="T17" fmla="*/ 6 h 60"/>
                <a:gd name="T18" fmla="*/ 28 w 113"/>
                <a:gd name="T19" fmla="*/ 12 h 60"/>
                <a:gd name="T20" fmla="*/ 38 w 113"/>
                <a:gd name="T21" fmla="*/ 24 h 60"/>
                <a:gd name="T22" fmla="*/ 57 w 113"/>
                <a:gd name="T23" fmla="*/ 35 h 60"/>
                <a:gd name="T24" fmla="*/ 106 w 113"/>
                <a:gd name="T25" fmla="*/ 60 h 60"/>
                <a:gd name="T26" fmla="*/ 109 w 113"/>
                <a:gd name="T27" fmla="*/ 53 h 60"/>
                <a:gd name="T28" fmla="*/ 37 w 113"/>
                <a:gd name="T29" fmla="*/ 45 h 60"/>
                <a:gd name="T30" fmla="*/ 12 w 113"/>
                <a:gd name="T31" fmla="*/ 40 h 60"/>
                <a:gd name="T32" fmla="*/ 6 w 113"/>
                <a:gd name="T33" fmla="*/ 41 h 60"/>
                <a:gd name="T34" fmla="*/ 4 w 113"/>
                <a:gd name="T35" fmla="*/ 4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3" h="60">
                  <a:moveTo>
                    <a:pt x="4" y="49"/>
                  </a:moveTo>
                  <a:cubicBezTo>
                    <a:pt x="8" y="49"/>
                    <a:pt x="7" y="47"/>
                    <a:pt x="12" y="48"/>
                  </a:cubicBezTo>
                  <a:cubicBezTo>
                    <a:pt x="21" y="50"/>
                    <a:pt x="31" y="52"/>
                    <a:pt x="40" y="54"/>
                  </a:cubicBezTo>
                  <a:cubicBezTo>
                    <a:pt x="61" y="59"/>
                    <a:pt x="86" y="60"/>
                    <a:pt x="107" y="60"/>
                  </a:cubicBezTo>
                  <a:cubicBezTo>
                    <a:pt x="110" y="60"/>
                    <a:pt x="113" y="55"/>
                    <a:pt x="110" y="53"/>
                  </a:cubicBezTo>
                  <a:cubicBezTo>
                    <a:pt x="99" y="44"/>
                    <a:pt x="85" y="41"/>
                    <a:pt x="72" y="34"/>
                  </a:cubicBezTo>
                  <a:cubicBezTo>
                    <a:pt x="61" y="29"/>
                    <a:pt x="44" y="22"/>
                    <a:pt x="39" y="11"/>
                  </a:cubicBezTo>
                  <a:cubicBezTo>
                    <a:pt x="34" y="0"/>
                    <a:pt x="18" y="1"/>
                    <a:pt x="14" y="13"/>
                  </a:cubicBezTo>
                  <a:cubicBezTo>
                    <a:pt x="4" y="43"/>
                    <a:pt x="56" y="21"/>
                    <a:pt x="33" y="6"/>
                  </a:cubicBezTo>
                  <a:cubicBezTo>
                    <a:pt x="30" y="4"/>
                    <a:pt x="25" y="10"/>
                    <a:pt x="28" y="12"/>
                  </a:cubicBezTo>
                  <a:cubicBezTo>
                    <a:pt x="33" y="16"/>
                    <a:pt x="34" y="22"/>
                    <a:pt x="38" y="24"/>
                  </a:cubicBezTo>
                  <a:cubicBezTo>
                    <a:pt x="45" y="28"/>
                    <a:pt x="51" y="31"/>
                    <a:pt x="57" y="35"/>
                  </a:cubicBezTo>
                  <a:cubicBezTo>
                    <a:pt x="72" y="44"/>
                    <a:pt x="92" y="49"/>
                    <a:pt x="106" y="60"/>
                  </a:cubicBezTo>
                  <a:cubicBezTo>
                    <a:pt x="107" y="58"/>
                    <a:pt x="108" y="55"/>
                    <a:pt x="109" y="53"/>
                  </a:cubicBezTo>
                  <a:cubicBezTo>
                    <a:pt x="86" y="52"/>
                    <a:pt x="60" y="50"/>
                    <a:pt x="37" y="45"/>
                  </a:cubicBezTo>
                  <a:cubicBezTo>
                    <a:pt x="29" y="43"/>
                    <a:pt x="20" y="42"/>
                    <a:pt x="12" y="40"/>
                  </a:cubicBezTo>
                  <a:cubicBezTo>
                    <a:pt x="10" y="40"/>
                    <a:pt x="4" y="41"/>
                    <a:pt x="6" y="41"/>
                  </a:cubicBezTo>
                  <a:cubicBezTo>
                    <a:pt x="2" y="41"/>
                    <a:pt x="0" y="49"/>
                    <a:pt x="4"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2"/>
            <p:cNvSpPr/>
            <p:nvPr/>
          </p:nvSpPr>
          <p:spPr bwMode="auto">
            <a:xfrm>
              <a:off x="3588" y="1951"/>
              <a:ext cx="464" cy="216"/>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3"/>
            <p:cNvSpPr/>
            <p:nvPr/>
          </p:nvSpPr>
          <p:spPr bwMode="auto">
            <a:xfrm>
              <a:off x="3388" y="1860"/>
              <a:ext cx="161" cy="86"/>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14"/>
            <p:cNvSpPr/>
            <p:nvPr/>
          </p:nvSpPr>
          <p:spPr bwMode="auto">
            <a:xfrm>
              <a:off x="3583" y="1644"/>
              <a:ext cx="321" cy="290"/>
            </a:xfrm>
            <a:custGeom>
              <a:avLst/>
              <a:gdLst>
                <a:gd name="T0" fmla="*/ 8 w 135"/>
                <a:gd name="T1" fmla="*/ 118 h 122"/>
                <a:gd name="T2" fmla="*/ 58 w 135"/>
                <a:gd name="T3" fmla="*/ 52 h 122"/>
                <a:gd name="T4" fmla="*/ 132 w 135"/>
                <a:gd name="T5" fmla="*/ 8 h 122"/>
                <a:gd name="T6" fmla="*/ 135 w 135"/>
                <a:gd name="T7" fmla="*/ 3 h 122"/>
                <a:gd name="T8" fmla="*/ 135 w 135"/>
                <a:gd name="T9" fmla="*/ 3 h 122"/>
                <a:gd name="T10" fmla="*/ 130 w 135"/>
                <a:gd name="T11" fmla="*/ 1 h 122"/>
                <a:gd name="T12" fmla="*/ 129 w 135"/>
                <a:gd name="T13" fmla="*/ 2 h 122"/>
                <a:gd name="T14" fmla="*/ 133 w 135"/>
                <a:gd name="T15" fmla="*/ 7 h 122"/>
                <a:gd name="T16" fmla="*/ 133 w 135"/>
                <a:gd name="T17" fmla="*/ 6 h 122"/>
                <a:gd name="T18" fmla="*/ 128 w 135"/>
                <a:gd name="T19" fmla="*/ 5 h 122"/>
                <a:gd name="T20" fmla="*/ 92 w 135"/>
                <a:gd name="T21" fmla="*/ 18 h 122"/>
                <a:gd name="T22" fmla="*/ 57 w 135"/>
                <a:gd name="T23" fmla="*/ 43 h 122"/>
                <a:gd name="T24" fmla="*/ 2 w 135"/>
                <a:gd name="T25" fmla="*/ 116 h 122"/>
                <a:gd name="T26" fmla="*/ 8 w 135"/>
                <a:gd name="T27" fmla="*/ 118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5" h="122">
                  <a:moveTo>
                    <a:pt x="8" y="118"/>
                  </a:moveTo>
                  <a:cubicBezTo>
                    <a:pt x="21" y="93"/>
                    <a:pt x="41" y="73"/>
                    <a:pt x="58" y="52"/>
                  </a:cubicBezTo>
                  <a:cubicBezTo>
                    <a:pt x="78" y="26"/>
                    <a:pt x="106" y="23"/>
                    <a:pt x="132" y="8"/>
                  </a:cubicBezTo>
                  <a:cubicBezTo>
                    <a:pt x="134" y="7"/>
                    <a:pt x="135" y="5"/>
                    <a:pt x="135" y="3"/>
                  </a:cubicBezTo>
                  <a:cubicBezTo>
                    <a:pt x="135" y="3"/>
                    <a:pt x="135" y="3"/>
                    <a:pt x="135" y="3"/>
                  </a:cubicBezTo>
                  <a:cubicBezTo>
                    <a:pt x="135" y="0"/>
                    <a:pt x="132" y="0"/>
                    <a:pt x="130" y="1"/>
                  </a:cubicBezTo>
                  <a:cubicBezTo>
                    <a:pt x="130" y="2"/>
                    <a:pt x="129" y="2"/>
                    <a:pt x="129" y="2"/>
                  </a:cubicBezTo>
                  <a:cubicBezTo>
                    <a:pt x="126" y="5"/>
                    <a:pt x="129" y="11"/>
                    <a:pt x="133" y="7"/>
                  </a:cubicBezTo>
                  <a:cubicBezTo>
                    <a:pt x="133" y="7"/>
                    <a:pt x="133" y="7"/>
                    <a:pt x="133" y="6"/>
                  </a:cubicBezTo>
                  <a:cubicBezTo>
                    <a:pt x="132" y="6"/>
                    <a:pt x="130" y="6"/>
                    <a:pt x="128" y="5"/>
                  </a:cubicBezTo>
                  <a:cubicBezTo>
                    <a:pt x="128" y="4"/>
                    <a:pt x="97" y="15"/>
                    <a:pt x="92" y="18"/>
                  </a:cubicBezTo>
                  <a:cubicBezTo>
                    <a:pt x="79" y="24"/>
                    <a:pt x="67" y="32"/>
                    <a:pt x="57" y="43"/>
                  </a:cubicBezTo>
                  <a:cubicBezTo>
                    <a:pt x="38" y="66"/>
                    <a:pt x="16" y="89"/>
                    <a:pt x="2" y="116"/>
                  </a:cubicBezTo>
                  <a:cubicBezTo>
                    <a:pt x="0" y="121"/>
                    <a:pt x="6" y="122"/>
                    <a:pt x="8"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15"/>
            <p:cNvSpPr/>
            <p:nvPr/>
          </p:nvSpPr>
          <p:spPr bwMode="auto">
            <a:xfrm>
              <a:off x="3599" y="1658"/>
              <a:ext cx="284" cy="297"/>
            </a:xfrm>
            <a:custGeom>
              <a:avLst/>
              <a:gdLst>
                <a:gd name="T0" fmla="*/ 7 w 119"/>
                <a:gd name="T1" fmla="*/ 122 h 125"/>
                <a:gd name="T2" fmla="*/ 33 w 119"/>
                <a:gd name="T3" fmla="*/ 80 h 125"/>
                <a:gd name="T4" fmla="*/ 65 w 119"/>
                <a:gd name="T5" fmla="*/ 38 h 125"/>
                <a:gd name="T6" fmla="*/ 114 w 119"/>
                <a:gd name="T7" fmla="*/ 9 h 125"/>
                <a:gd name="T8" fmla="*/ 114 w 119"/>
                <a:gd name="T9" fmla="*/ 2 h 125"/>
                <a:gd name="T10" fmla="*/ 42 w 119"/>
                <a:gd name="T11" fmla="*/ 57 h 125"/>
                <a:gd name="T12" fmla="*/ 20 w 119"/>
                <a:gd name="T13" fmla="*/ 90 h 125"/>
                <a:gd name="T14" fmla="*/ 3 w 119"/>
                <a:gd name="T15" fmla="*/ 117 h 125"/>
                <a:gd name="T16" fmla="*/ 7 w 119"/>
                <a:gd name="T17" fmla="*/ 12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125">
                  <a:moveTo>
                    <a:pt x="7" y="122"/>
                  </a:moveTo>
                  <a:cubicBezTo>
                    <a:pt x="18" y="110"/>
                    <a:pt x="23" y="93"/>
                    <a:pt x="33" y="80"/>
                  </a:cubicBezTo>
                  <a:cubicBezTo>
                    <a:pt x="44" y="66"/>
                    <a:pt x="52" y="51"/>
                    <a:pt x="65" y="38"/>
                  </a:cubicBezTo>
                  <a:cubicBezTo>
                    <a:pt x="78" y="25"/>
                    <a:pt x="98" y="16"/>
                    <a:pt x="114" y="9"/>
                  </a:cubicBezTo>
                  <a:cubicBezTo>
                    <a:pt x="118" y="7"/>
                    <a:pt x="119" y="0"/>
                    <a:pt x="114" y="2"/>
                  </a:cubicBezTo>
                  <a:cubicBezTo>
                    <a:pt x="85" y="15"/>
                    <a:pt x="58" y="29"/>
                    <a:pt x="42" y="57"/>
                  </a:cubicBezTo>
                  <a:cubicBezTo>
                    <a:pt x="36" y="68"/>
                    <a:pt x="26" y="78"/>
                    <a:pt x="20" y="90"/>
                  </a:cubicBezTo>
                  <a:cubicBezTo>
                    <a:pt x="15" y="98"/>
                    <a:pt x="11" y="109"/>
                    <a:pt x="3" y="117"/>
                  </a:cubicBezTo>
                  <a:cubicBezTo>
                    <a:pt x="0" y="120"/>
                    <a:pt x="3" y="125"/>
                    <a:pt x="7" y="1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16"/>
            <p:cNvSpPr/>
            <p:nvPr/>
          </p:nvSpPr>
          <p:spPr bwMode="auto">
            <a:xfrm>
              <a:off x="3457" y="1996"/>
              <a:ext cx="102" cy="323"/>
            </a:xfrm>
            <a:custGeom>
              <a:avLst/>
              <a:gdLst>
                <a:gd name="T0" fmla="*/ 35 w 43"/>
                <a:gd name="T1" fmla="*/ 5 h 136"/>
                <a:gd name="T2" fmla="*/ 11 w 43"/>
                <a:gd name="T3" fmla="*/ 69 h 136"/>
                <a:gd name="T4" fmla="*/ 6 w 43"/>
                <a:gd name="T5" fmla="*/ 94 h 136"/>
                <a:gd name="T6" fmla="*/ 3 w 43"/>
                <a:gd name="T7" fmla="*/ 127 h 136"/>
                <a:gd name="T8" fmla="*/ 5 w 43"/>
                <a:gd name="T9" fmla="*/ 133 h 136"/>
                <a:gd name="T10" fmla="*/ 12 w 43"/>
                <a:gd name="T11" fmla="*/ 121 h 136"/>
                <a:gd name="T12" fmla="*/ 15 w 43"/>
                <a:gd name="T13" fmla="*/ 77 h 136"/>
                <a:gd name="T14" fmla="*/ 27 w 43"/>
                <a:gd name="T15" fmla="*/ 39 h 136"/>
                <a:gd name="T16" fmla="*/ 41 w 43"/>
                <a:gd name="T17" fmla="*/ 5 h 136"/>
                <a:gd name="T18" fmla="*/ 35 w 43"/>
                <a:gd name="T19" fmla="*/ 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6">
                  <a:moveTo>
                    <a:pt x="35" y="5"/>
                  </a:moveTo>
                  <a:cubicBezTo>
                    <a:pt x="29" y="27"/>
                    <a:pt x="16" y="47"/>
                    <a:pt x="11" y="69"/>
                  </a:cubicBezTo>
                  <a:cubicBezTo>
                    <a:pt x="9" y="78"/>
                    <a:pt x="6" y="85"/>
                    <a:pt x="6" y="94"/>
                  </a:cubicBezTo>
                  <a:cubicBezTo>
                    <a:pt x="5" y="100"/>
                    <a:pt x="8" y="124"/>
                    <a:pt x="3" y="127"/>
                  </a:cubicBezTo>
                  <a:cubicBezTo>
                    <a:pt x="0" y="129"/>
                    <a:pt x="1" y="136"/>
                    <a:pt x="5" y="133"/>
                  </a:cubicBezTo>
                  <a:cubicBezTo>
                    <a:pt x="10" y="130"/>
                    <a:pt x="12" y="127"/>
                    <a:pt x="12" y="121"/>
                  </a:cubicBezTo>
                  <a:cubicBezTo>
                    <a:pt x="12" y="108"/>
                    <a:pt x="10" y="91"/>
                    <a:pt x="15" y="77"/>
                  </a:cubicBezTo>
                  <a:cubicBezTo>
                    <a:pt x="19" y="65"/>
                    <a:pt x="22" y="52"/>
                    <a:pt x="27" y="39"/>
                  </a:cubicBezTo>
                  <a:cubicBezTo>
                    <a:pt x="31" y="28"/>
                    <a:pt x="38" y="16"/>
                    <a:pt x="41" y="5"/>
                  </a:cubicBezTo>
                  <a:cubicBezTo>
                    <a:pt x="43" y="0"/>
                    <a:pt x="36" y="1"/>
                    <a:pt x="3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17"/>
            <p:cNvSpPr/>
            <p:nvPr/>
          </p:nvSpPr>
          <p:spPr bwMode="auto">
            <a:xfrm>
              <a:off x="3466" y="1996"/>
              <a:ext cx="117" cy="307"/>
            </a:xfrm>
            <a:custGeom>
              <a:avLst/>
              <a:gdLst>
                <a:gd name="T0" fmla="*/ 41 w 49"/>
                <a:gd name="T1" fmla="*/ 4 h 129"/>
                <a:gd name="T2" fmla="*/ 14 w 49"/>
                <a:gd name="T3" fmla="*/ 76 h 129"/>
                <a:gd name="T4" fmla="*/ 1 w 49"/>
                <a:gd name="T5" fmla="*/ 123 h 129"/>
                <a:gd name="T6" fmla="*/ 7 w 49"/>
                <a:gd name="T7" fmla="*/ 124 h 129"/>
                <a:gd name="T8" fmla="*/ 19 w 49"/>
                <a:gd name="T9" fmla="*/ 80 h 129"/>
                <a:gd name="T10" fmla="*/ 28 w 49"/>
                <a:gd name="T11" fmla="*/ 49 h 129"/>
                <a:gd name="T12" fmla="*/ 47 w 49"/>
                <a:gd name="T13" fmla="*/ 5 h 129"/>
                <a:gd name="T14" fmla="*/ 41 w 49"/>
                <a:gd name="T15" fmla="*/ 4 h 1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129">
                  <a:moveTo>
                    <a:pt x="41" y="4"/>
                  </a:moveTo>
                  <a:cubicBezTo>
                    <a:pt x="31" y="28"/>
                    <a:pt x="19" y="50"/>
                    <a:pt x="14" y="76"/>
                  </a:cubicBezTo>
                  <a:cubicBezTo>
                    <a:pt x="11" y="92"/>
                    <a:pt x="6" y="107"/>
                    <a:pt x="1" y="123"/>
                  </a:cubicBezTo>
                  <a:cubicBezTo>
                    <a:pt x="0" y="128"/>
                    <a:pt x="6" y="129"/>
                    <a:pt x="7" y="124"/>
                  </a:cubicBezTo>
                  <a:cubicBezTo>
                    <a:pt x="12" y="110"/>
                    <a:pt x="15" y="95"/>
                    <a:pt x="19" y="80"/>
                  </a:cubicBezTo>
                  <a:cubicBezTo>
                    <a:pt x="23" y="70"/>
                    <a:pt x="24" y="60"/>
                    <a:pt x="28" y="49"/>
                  </a:cubicBezTo>
                  <a:cubicBezTo>
                    <a:pt x="33" y="34"/>
                    <a:pt x="41" y="20"/>
                    <a:pt x="47" y="5"/>
                  </a:cubicBezTo>
                  <a:cubicBezTo>
                    <a:pt x="49" y="1"/>
                    <a:pt x="43" y="0"/>
                    <a:pt x="4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18"/>
            <p:cNvSpPr/>
            <p:nvPr/>
          </p:nvSpPr>
          <p:spPr bwMode="auto">
            <a:xfrm>
              <a:off x="3864" y="1653"/>
              <a:ext cx="174" cy="528"/>
            </a:xfrm>
            <a:custGeom>
              <a:avLst/>
              <a:gdLst>
                <a:gd name="T0" fmla="*/ 1 w 73"/>
                <a:gd name="T1" fmla="*/ 8 h 222"/>
                <a:gd name="T2" fmla="*/ 26 w 73"/>
                <a:gd name="T3" fmla="*/ 110 h 222"/>
                <a:gd name="T4" fmla="*/ 40 w 73"/>
                <a:gd name="T5" fmla="*/ 160 h 222"/>
                <a:gd name="T6" fmla="*/ 65 w 73"/>
                <a:gd name="T7" fmla="*/ 217 h 222"/>
                <a:gd name="T8" fmla="*/ 71 w 73"/>
                <a:gd name="T9" fmla="*/ 213 h 222"/>
                <a:gd name="T10" fmla="*/ 32 w 73"/>
                <a:gd name="T11" fmla="*/ 106 h 222"/>
                <a:gd name="T12" fmla="*/ 7 w 73"/>
                <a:gd name="T13" fmla="*/ 4 h 222"/>
                <a:gd name="T14" fmla="*/ 1 w 73"/>
                <a:gd name="T15" fmla="*/ 8 h 2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222">
                  <a:moveTo>
                    <a:pt x="1" y="8"/>
                  </a:moveTo>
                  <a:cubicBezTo>
                    <a:pt x="7" y="42"/>
                    <a:pt x="14" y="79"/>
                    <a:pt x="26" y="110"/>
                  </a:cubicBezTo>
                  <a:cubicBezTo>
                    <a:pt x="32" y="126"/>
                    <a:pt x="34" y="144"/>
                    <a:pt x="40" y="160"/>
                  </a:cubicBezTo>
                  <a:cubicBezTo>
                    <a:pt x="47" y="180"/>
                    <a:pt x="57" y="198"/>
                    <a:pt x="65" y="217"/>
                  </a:cubicBezTo>
                  <a:cubicBezTo>
                    <a:pt x="67" y="222"/>
                    <a:pt x="73" y="217"/>
                    <a:pt x="71" y="213"/>
                  </a:cubicBezTo>
                  <a:cubicBezTo>
                    <a:pt x="56" y="178"/>
                    <a:pt x="41" y="145"/>
                    <a:pt x="32" y="106"/>
                  </a:cubicBezTo>
                  <a:cubicBezTo>
                    <a:pt x="25" y="72"/>
                    <a:pt x="13" y="39"/>
                    <a:pt x="7" y="4"/>
                  </a:cubicBezTo>
                  <a:cubicBezTo>
                    <a:pt x="7" y="0"/>
                    <a:pt x="0" y="5"/>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19"/>
            <p:cNvSpPr/>
            <p:nvPr/>
          </p:nvSpPr>
          <p:spPr bwMode="auto">
            <a:xfrm>
              <a:off x="3478" y="2146"/>
              <a:ext cx="569" cy="159"/>
            </a:xfrm>
            <a:custGeom>
              <a:avLst/>
              <a:gdLst>
                <a:gd name="T0" fmla="*/ 0 w 239"/>
                <a:gd name="T1" fmla="*/ 63 h 67"/>
                <a:gd name="T2" fmla="*/ 0 w 239"/>
                <a:gd name="T3" fmla="*/ 64 h 67"/>
                <a:gd name="T4" fmla="*/ 3 w 239"/>
                <a:gd name="T5" fmla="*/ 67 h 67"/>
                <a:gd name="T6" fmla="*/ 105 w 239"/>
                <a:gd name="T7" fmla="*/ 46 h 67"/>
                <a:gd name="T8" fmla="*/ 175 w 239"/>
                <a:gd name="T9" fmla="*/ 26 h 67"/>
                <a:gd name="T10" fmla="*/ 234 w 239"/>
                <a:gd name="T11" fmla="*/ 8 h 67"/>
                <a:gd name="T12" fmla="*/ 234 w 239"/>
                <a:gd name="T13" fmla="*/ 1 h 67"/>
                <a:gd name="T14" fmla="*/ 182 w 239"/>
                <a:gd name="T15" fmla="*/ 17 h 67"/>
                <a:gd name="T16" fmla="*/ 112 w 239"/>
                <a:gd name="T17" fmla="*/ 37 h 67"/>
                <a:gd name="T18" fmla="*/ 7 w 239"/>
                <a:gd name="T19" fmla="*/ 61 h 67"/>
                <a:gd name="T20" fmla="*/ 0 w 239"/>
                <a:gd name="T21" fmla="*/ 6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9" h="67">
                  <a:moveTo>
                    <a:pt x="0" y="63"/>
                  </a:moveTo>
                  <a:cubicBezTo>
                    <a:pt x="0" y="64"/>
                    <a:pt x="0" y="64"/>
                    <a:pt x="0" y="64"/>
                  </a:cubicBezTo>
                  <a:cubicBezTo>
                    <a:pt x="0" y="65"/>
                    <a:pt x="1" y="67"/>
                    <a:pt x="3" y="67"/>
                  </a:cubicBezTo>
                  <a:cubicBezTo>
                    <a:pt x="37" y="61"/>
                    <a:pt x="72" y="54"/>
                    <a:pt x="105" y="46"/>
                  </a:cubicBezTo>
                  <a:cubicBezTo>
                    <a:pt x="128" y="40"/>
                    <a:pt x="152" y="33"/>
                    <a:pt x="175" y="26"/>
                  </a:cubicBezTo>
                  <a:cubicBezTo>
                    <a:pt x="195" y="21"/>
                    <a:pt x="214" y="14"/>
                    <a:pt x="234" y="8"/>
                  </a:cubicBezTo>
                  <a:cubicBezTo>
                    <a:pt x="238" y="8"/>
                    <a:pt x="239" y="0"/>
                    <a:pt x="234" y="1"/>
                  </a:cubicBezTo>
                  <a:cubicBezTo>
                    <a:pt x="216" y="6"/>
                    <a:pt x="199" y="12"/>
                    <a:pt x="182" y="17"/>
                  </a:cubicBezTo>
                  <a:cubicBezTo>
                    <a:pt x="159" y="24"/>
                    <a:pt x="135" y="30"/>
                    <a:pt x="112" y="37"/>
                  </a:cubicBezTo>
                  <a:cubicBezTo>
                    <a:pt x="104" y="39"/>
                    <a:pt x="7" y="54"/>
                    <a:pt x="7" y="61"/>
                  </a:cubicBezTo>
                  <a:cubicBezTo>
                    <a:pt x="7" y="56"/>
                    <a:pt x="0" y="60"/>
                    <a:pt x="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0"/>
            <p:cNvSpPr/>
            <p:nvPr/>
          </p:nvSpPr>
          <p:spPr bwMode="auto">
            <a:xfrm>
              <a:off x="3804" y="1917"/>
              <a:ext cx="105" cy="65"/>
            </a:xfrm>
            <a:custGeom>
              <a:avLst/>
              <a:gdLst>
                <a:gd name="T0" fmla="*/ 7 w 44"/>
                <a:gd name="T1" fmla="*/ 5 h 27"/>
                <a:gd name="T2" fmla="*/ 7 w 44"/>
                <a:gd name="T3" fmla="*/ 5 h 27"/>
                <a:gd name="T4" fmla="*/ 0 w 44"/>
                <a:gd name="T5" fmla="*/ 7 h 27"/>
                <a:gd name="T6" fmla="*/ 39 w 44"/>
                <a:gd name="T7" fmla="*/ 21 h 27"/>
                <a:gd name="T8" fmla="*/ 39 w 44"/>
                <a:gd name="T9" fmla="*/ 14 h 27"/>
                <a:gd name="T10" fmla="*/ 7 w 44"/>
                <a:gd name="T11" fmla="*/ 5 h 27"/>
                <a:gd name="T12" fmla="*/ 0 w 44"/>
                <a:gd name="T13" fmla="*/ 7 h 27"/>
                <a:gd name="T14" fmla="*/ 0 w 44"/>
                <a:gd name="T15" fmla="*/ 8 h 27"/>
                <a:gd name="T16" fmla="*/ 7 w 44"/>
                <a:gd name="T17" fmla="*/ 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27">
                  <a:moveTo>
                    <a:pt x="7" y="5"/>
                  </a:moveTo>
                  <a:cubicBezTo>
                    <a:pt x="7" y="5"/>
                    <a:pt x="7" y="5"/>
                    <a:pt x="7" y="5"/>
                  </a:cubicBezTo>
                  <a:cubicBezTo>
                    <a:pt x="7" y="0"/>
                    <a:pt x="0" y="3"/>
                    <a:pt x="0" y="7"/>
                  </a:cubicBezTo>
                  <a:cubicBezTo>
                    <a:pt x="0" y="27"/>
                    <a:pt x="26" y="25"/>
                    <a:pt x="39" y="21"/>
                  </a:cubicBezTo>
                  <a:cubicBezTo>
                    <a:pt x="43" y="20"/>
                    <a:pt x="44" y="13"/>
                    <a:pt x="39" y="14"/>
                  </a:cubicBezTo>
                  <a:cubicBezTo>
                    <a:pt x="30" y="17"/>
                    <a:pt x="6" y="20"/>
                    <a:pt x="7" y="5"/>
                  </a:cubicBezTo>
                  <a:cubicBezTo>
                    <a:pt x="4" y="6"/>
                    <a:pt x="2" y="6"/>
                    <a:pt x="0" y="7"/>
                  </a:cubicBezTo>
                  <a:cubicBezTo>
                    <a:pt x="0" y="7"/>
                    <a:pt x="0" y="7"/>
                    <a:pt x="0" y="8"/>
                  </a:cubicBezTo>
                  <a:cubicBezTo>
                    <a:pt x="0" y="13"/>
                    <a:pt x="7" y="9"/>
                    <a:pt x="7"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1"/>
            <p:cNvSpPr/>
            <p:nvPr/>
          </p:nvSpPr>
          <p:spPr bwMode="auto">
            <a:xfrm>
              <a:off x="3819" y="1865"/>
              <a:ext cx="21" cy="33"/>
            </a:xfrm>
            <a:custGeom>
              <a:avLst/>
              <a:gdLst>
                <a:gd name="T0" fmla="*/ 8 w 9"/>
                <a:gd name="T1" fmla="*/ 5 h 14"/>
                <a:gd name="T2" fmla="*/ 8 w 9"/>
                <a:gd name="T3" fmla="*/ 5 h 14"/>
                <a:gd name="T4" fmla="*/ 7 w 9"/>
                <a:gd name="T5" fmla="*/ 7 h 14"/>
                <a:gd name="T6" fmla="*/ 9 w 9"/>
                <a:gd name="T7" fmla="*/ 4 h 14"/>
                <a:gd name="T8" fmla="*/ 4 w 9"/>
                <a:gd name="T9" fmla="*/ 1 h 14"/>
                <a:gd name="T10" fmla="*/ 0 w 9"/>
                <a:gd name="T11" fmla="*/ 11 h 14"/>
                <a:gd name="T12" fmla="*/ 3 w 9"/>
                <a:gd name="T13" fmla="*/ 13 h 14"/>
                <a:gd name="T14" fmla="*/ 7 w 9"/>
                <a:gd name="T15" fmla="*/ 10 h 14"/>
                <a:gd name="T16" fmla="*/ 7 w 9"/>
                <a:gd name="T17" fmla="*/ 10 h 14"/>
                <a:gd name="T18" fmla="*/ 8 w 9"/>
                <a:gd name="T19" fmla="*/ 9 h 14"/>
                <a:gd name="T20" fmla="*/ 9 w 9"/>
                <a:gd name="T21" fmla="*/ 5 h 14"/>
                <a:gd name="T22" fmla="*/ 3 w 9"/>
                <a:gd name="T23" fmla="*/ 6 h 14"/>
                <a:gd name="T24" fmla="*/ 3 w 9"/>
                <a:gd name="T25" fmla="*/ 5 h 14"/>
                <a:gd name="T26" fmla="*/ 3 w 9"/>
                <a:gd name="T27" fmla="*/ 6 h 14"/>
                <a:gd name="T28" fmla="*/ 1 w 9"/>
                <a:gd name="T29" fmla="*/ 8 h 14"/>
                <a:gd name="T30" fmla="*/ 8 w 9"/>
                <a:gd name="T31" fmla="*/ 8 h 14"/>
                <a:gd name="T32" fmla="*/ 8 w 9"/>
                <a:gd name="T33" fmla="*/ 9 h 14"/>
                <a:gd name="T34" fmla="*/ 8 w 9"/>
                <a:gd name="T35" fmla="*/ 8 h 14"/>
                <a:gd name="T36" fmla="*/ 9 w 9"/>
                <a:gd name="T37" fmla="*/ 5 h 14"/>
                <a:gd name="T38" fmla="*/ 7 w 9"/>
                <a:gd name="T39" fmla="*/ 2 h 14"/>
                <a:gd name="T40" fmla="*/ 3 w 9"/>
                <a:gd name="T41" fmla="*/ 6 h 14"/>
                <a:gd name="T42" fmla="*/ 2 w 9"/>
                <a:gd name="T43" fmla="*/ 7 h 14"/>
                <a:gd name="T44" fmla="*/ 4 w 9"/>
                <a:gd name="T45" fmla="*/ 4 h 14"/>
                <a:gd name="T46" fmla="*/ 1 w 9"/>
                <a:gd name="T47" fmla="*/ 9 h 14"/>
                <a:gd name="T48" fmla="*/ 7 w 9"/>
                <a:gd name="T49" fmla="*/ 8 h 14"/>
                <a:gd name="T50" fmla="*/ 7 w 9"/>
                <a:gd name="T51" fmla="*/ 7 h 14"/>
                <a:gd name="T52" fmla="*/ 7 w 9"/>
                <a:gd name="T53" fmla="*/ 6 h 14"/>
                <a:gd name="T54" fmla="*/ 6 w 9"/>
                <a:gd name="T55" fmla="*/ 7 h 14"/>
                <a:gd name="T56" fmla="*/ 2 w 9"/>
                <a:gd name="T57" fmla="*/ 4 h 14"/>
                <a:gd name="T58" fmla="*/ 2 w 9"/>
                <a:gd name="T59" fmla="*/ 5 h 14"/>
                <a:gd name="T60" fmla="*/ 3 w 9"/>
                <a:gd name="T61" fmla="*/ 3 h 14"/>
                <a:gd name="T62" fmla="*/ 1 w 9"/>
                <a:gd name="T63" fmla="*/ 6 h 14"/>
                <a:gd name="T64" fmla="*/ 4 w 9"/>
                <a:gd name="T65" fmla="*/ 9 h 14"/>
                <a:gd name="T66" fmla="*/ 8 w 9"/>
                <a:gd name="T67" fmla="*/ 5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 h="14">
                  <a:moveTo>
                    <a:pt x="8" y="5"/>
                  </a:moveTo>
                  <a:cubicBezTo>
                    <a:pt x="8" y="5"/>
                    <a:pt x="8" y="5"/>
                    <a:pt x="8" y="5"/>
                  </a:cubicBezTo>
                  <a:cubicBezTo>
                    <a:pt x="8" y="5"/>
                    <a:pt x="8" y="6"/>
                    <a:pt x="7" y="7"/>
                  </a:cubicBezTo>
                  <a:cubicBezTo>
                    <a:pt x="8" y="6"/>
                    <a:pt x="8" y="5"/>
                    <a:pt x="9" y="4"/>
                  </a:cubicBezTo>
                  <a:cubicBezTo>
                    <a:pt x="9" y="1"/>
                    <a:pt x="7" y="0"/>
                    <a:pt x="4" y="1"/>
                  </a:cubicBezTo>
                  <a:cubicBezTo>
                    <a:pt x="1" y="3"/>
                    <a:pt x="0" y="7"/>
                    <a:pt x="0" y="11"/>
                  </a:cubicBezTo>
                  <a:cubicBezTo>
                    <a:pt x="0" y="12"/>
                    <a:pt x="1" y="13"/>
                    <a:pt x="3" y="13"/>
                  </a:cubicBezTo>
                  <a:cubicBezTo>
                    <a:pt x="5" y="13"/>
                    <a:pt x="6" y="12"/>
                    <a:pt x="7" y="10"/>
                  </a:cubicBezTo>
                  <a:cubicBezTo>
                    <a:pt x="7" y="10"/>
                    <a:pt x="7" y="9"/>
                    <a:pt x="7" y="10"/>
                  </a:cubicBezTo>
                  <a:cubicBezTo>
                    <a:pt x="6" y="12"/>
                    <a:pt x="8" y="9"/>
                    <a:pt x="8" y="9"/>
                  </a:cubicBezTo>
                  <a:cubicBezTo>
                    <a:pt x="8" y="8"/>
                    <a:pt x="9" y="6"/>
                    <a:pt x="9" y="5"/>
                  </a:cubicBezTo>
                  <a:cubicBezTo>
                    <a:pt x="7" y="5"/>
                    <a:pt x="5" y="5"/>
                    <a:pt x="3" y="6"/>
                  </a:cubicBezTo>
                  <a:cubicBezTo>
                    <a:pt x="3" y="5"/>
                    <a:pt x="3" y="5"/>
                    <a:pt x="3" y="5"/>
                  </a:cubicBezTo>
                  <a:cubicBezTo>
                    <a:pt x="3" y="5"/>
                    <a:pt x="3" y="5"/>
                    <a:pt x="3" y="6"/>
                  </a:cubicBezTo>
                  <a:cubicBezTo>
                    <a:pt x="2" y="7"/>
                    <a:pt x="2" y="7"/>
                    <a:pt x="1" y="8"/>
                  </a:cubicBezTo>
                  <a:cubicBezTo>
                    <a:pt x="1" y="14"/>
                    <a:pt x="7" y="12"/>
                    <a:pt x="8" y="8"/>
                  </a:cubicBezTo>
                  <a:cubicBezTo>
                    <a:pt x="8" y="8"/>
                    <a:pt x="8" y="8"/>
                    <a:pt x="8" y="9"/>
                  </a:cubicBezTo>
                  <a:cubicBezTo>
                    <a:pt x="8" y="8"/>
                    <a:pt x="8" y="8"/>
                    <a:pt x="8" y="8"/>
                  </a:cubicBezTo>
                  <a:cubicBezTo>
                    <a:pt x="9" y="7"/>
                    <a:pt x="9" y="6"/>
                    <a:pt x="9" y="5"/>
                  </a:cubicBezTo>
                  <a:cubicBezTo>
                    <a:pt x="9" y="3"/>
                    <a:pt x="9" y="2"/>
                    <a:pt x="7" y="2"/>
                  </a:cubicBezTo>
                  <a:cubicBezTo>
                    <a:pt x="5" y="2"/>
                    <a:pt x="3" y="4"/>
                    <a:pt x="3" y="6"/>
                  </a:cubicBezTo>
                  <a:cubicBezTo>
                    <a:pt x="3" y="6"/>
                    <a:pt x="2" y="7"/>
                    <a:pt x="2" y="7"/>
                  </a:cubicBezTo>
                  <a:cubicBezTo>
                    <a:pt x="3" y="6"/>
                    <a:pt x="4" y="5"/>
                    <a:pt x="4" y="4"/>
                  </a:cubicBezTo>
                  <a:cubicBezTo>
                    <a:pt x="2" y="5"/>
                    <a:pt x="2" y="7"/>
                    <a:pt x="1" y="9"/>
                  </a:cubicBezTo>
                  <a:cubicBezTo>
                    <a:pt x="3" y="9"/>
                    <a:pt x="5" y="8"/>
                    <a:pt x="7" y="8"/>
                  </a:cubicBezTo>
                  <a:cubicBezTo>
                    <a:pt x="7" y="8"/>
                    <a:pt x="7" y="8"/>
                    <a:pt x="7" y="7"/>
                  </a:cubicBezTo>
                  <a:cubicBezTo>
                    <a:pt x="7" y="7"/>
                    <a:pt x="7" y="7"/>
                    <a:pt x="7" y="6"/>
                  </a:cubicBezTo>
                  <a:cubicBezTo>
                    <a:pt x="7" y="6"/>
                    <a:pt x="8" y="6"/>
                    <a:pt x="6" y="7"/>
                  </a:cubicBezTo>
                  <a:cubicBezTo>
                    <a:pt x="5" y="6"/>
                    <a:pt x="3" y="5"/>
                    <a:pt x="2" y="4"/>
                  </a:cubicBezTo>
                  <a:cubicBezTo>
                    <a:pt x="2" y="5"/>
                    <a:pt x="2" y="5"/>
                    <a:pt x="2" y="5"/>
                  </a:cubicBezTo>
                  <a:cubicBezTo>
                    <a:pt x="2" y="4"/>
                    <a:pt x="3" y="3"/>
                    <a:pt x="3" y="3"/>
                  </a:cubicBezTo>
                  <a:cubicBezTo>
                    <a:pt x="2" y="4"/>
                    <a:pt x="2" y="5"/>
                    <a:pt x="1" y="6"/>
                  </a:cubicBezTo>
                  <a:cubicBezTo>
                    <a:pt x="1" y="7"/>
                    <a:pt x="2" y="9"/>
                    <a:pt x="4" y="9"/>
                  </a:cubicBezTo>
                  <a:cubicBezTo>
                    <a:pt x="6" y="9"/>
                    <a:pt x="8" y="7"/>
                    <a:pt x="8"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2"/>
            <p:cNvSpPr/>
            <p:nvPr/>
          </p:nvSpPr>
          <p:spPr bwMode="auto">
            <a:xfrm>
              <a:off x="3861" y="1889"/>
              <a:ext cx="53" cy="31"/>
            </a:xfrm>
            <a:custGeom>
              <a:avLst/>
              <a:gdLst>
                <a:gd name="T0" fmla="*/ 7 w 22"/>
                <a:gd name="T1" fmla="*/ 6 h 13"/>
                <a:gd name="T2" fmla="*/ 5 w 22"/>
                <a:gd name="T3" fmla="*/ 8 h 13"/>
                <a:gd name="T4" fmla="*/ 6 w 22"/>
                <a:gd name="T5" fmla="*/ 9 h 13"/>
                <a:gd name="T6" fmla="*/ 8 w 22"/>
                <a:gd name="T7" fmla="*/ 9 h 13"/>
                <a:gd name="T8" fmla="*/ 9 w 22"/>
                <a:gd name="T9" fmla="*/ 10 h 13"/>
                <a:gd name="T10" fmla="*/ 16 w 22"/>
                <a:gd name="T11" fmla="*/ 13 h 13"/>
                <a:gd name="T12" fmla="*/ 18 w 22"/>
                <a:gd name="T13" fmla="*/ 6 h 13"/>
                <a:gd name="T14" fmla="*/ 13 w 22"/>
                <a:gd name="T15" fmla="*/ 3 h 13"/>
                <a:gd name="T16" fmla="*/ 9 w 22"/>
                <a:gd name="T17" fmla="*/ 1 h 13"/>
                <a:gd name="T18" fmla="*/ 1 w 22"/>
                <a:gd name="T19" fmla="*/ 6 h 13"/>
                <a:gd name="T20" fmla="*/ 7 w 22"/>
                <a:gd name="T21"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13">
                  <a:moveTo>
                    <a:pt x="7" y="6"/>
                  </a:moveTo>
                  <a:cubicBezTo>
                    <a:pt x="4" y="7"/>
                    <a:pt x="3" y="8"/>
                    <a:pt x="5" y="8"/>
                  </a:cubicBezTo>
                  <a:cubicBezTo>
                    <a:pt x="5" y="8"/>
                    <a:pt x="6" y="9"/>
                    <a:pt x="6" y="9"/>
                  </a:cubicBezTo>
                  <a:cubicBezTo>
                    <a:pt x="7" y="9"/>
                    <a:pt x="8" y="9"/>
                    <a:pt x="8" y="9"/>
                  </a:cubicBezTo>
                  <a:cubicBezTo>
                    <a:pt x="8" y="9"/>
                    <a:pt x="9" y="10"/>
                    <a:pt x="9" y="10"/>
                  </a:cubicBezTo>
                  <a:cubicBezTo>
                    <a:pt x="12" y="11"/>
                    <a:pt x="13" y="13"/>
                    <a:pt x="16" y="13"/>
                  </a:cubicBezTo>
                  <a:cubicBezTo>
                    <a:pt x="20" y="13"/>
                    <a:pt x="22" y="6"/>
                    <a:pt x="18" y="6"/>
                  </a:cubicBezTo>
                  <a:cubicBezTo>
                    <a:pt x="16" y="5"/>
                    <a:pt x="15" y="4"/>
                    <a:pt x="13" y="3"/>
                  </a:cubicBezTo>
                  <a:cubicBezTo>
                    <a:pt x="12" y="2"/>
                    <a:pt x="11" y="2"/>
                    <a:pt x="9" y="1"/>
                  </a:cubicBezTo>
                  <a:cubicBezTo>
                    <a:pt x="5" y="0"/>
                    <a:pt x="1" y="2"/>
                    <a:pt x="1" y="6"/>
                  </a:cubicBezTo>
                  <a:cubicBezTo>
                    <a:pt x="0" y="11"/>
                    <a:pt x="7" y="10"/>
                    <a:pt x="7"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23"/>
            <p:cNvSpPr/>
            <p:nvPr/>
          </p:nvSpPr>
          <p:spPr bwMode="auto">
            <a:xfrm>
              <a:off x="4021" y="2015"/>
              <a:ext cx="109" cy="59"/>
            </a:xfrm>
            <a:custGeom>
              <a:avLst/>
              <a:gdLst>
                <a:gd name="T0" fmla="*/ 0 w 46"/>
                <a:gd name="T1" fmla="*/ 22 h 25"/>
                <a:gd name="T2" fmla="*/ 0 w 46"/>
                <a:gd name="T3" fmla="*/ 22 h 25"/>
                <a:gd name="T4" fmla="*/ 3 w 46"/>
                <a:gd name="T5" fmla="*/ 25 h 25"/>
                <a:gd name="T6" fmla="*/ 42 w 46"/>
                <a:gd name="T7" fmla="*/ 9 h 25"/>
                <a:gd name="T8" fmla="*/ 40 w 46"/>
                <a:gd name="T9" fmla="*/ 3 h 25"/>
                <a:gd name="T10" fmla="*/ 5 w 46"/>
                <a:gd name="T11" fmla="*/ 17 h 25"/>
                <a:gd name="T12" fmla="*/ 7 w 46"/>
                <a:gd name="T13" fmla="*/ 20 h 25"/>
                <a:gd name="T14" fmla="*/ 7 w 46"/>
                <a:gd name="T15" fmla="*/ 19 h 25"/>
                <a:gd name="T16" fmla="*/ 0 w 46"/>
                <a:gd name="T17" fmla="*/ 2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25">
                  <a:moveTo>
                    <a:pt x="0" y="22"/>
                  </a:moveTo>
                  <a:cubicBezTo>
                    <a:pt x="0" y="22"/>
                    <a:pt x="0" y="22"/>
                    <a:pt x="0" y="22"/>
                  </a:cubicBezTo>
                  <a:cubicBezTo>
                    <a:pt x="0" y="24"/>
                    <a:pt x="1" y="25"/>
                    <a:pt x="3" y="25"/>
                  </a:cubicBezTo>
                  <a:cubicBezTo>
                    <a:pt x="17" y="25"/>
                    <a:pt x="31" y="17"/>
                    <a:pt x="42" y="9"/>
                  </a:cubicBezTo>
                  <a:cubicBezTo>
                    <a:pt x="46" y="7"/>
                    <a:pt x="45" y="0"/>
                    <a:pt x="40" y="3"/>
                  </a:cubicBezTo>
                  <a:cubicBezTo>
                    <a:pt x="30" y="10"/>
                    <a:pt x="17" y="17"/>
                    <a:pt x="5" y="17"/>
                  </a:cubicBezTo>
                  <a:cubicBezTo>
                    <a:pt x="5" y="18"/>
                    <a:pt x="6" y="19"/>
                    <a:pt x="7" y="20"/>
                  </a:cubicBezTo>
                  <a:cubicBezTo>
                    <a:pt x="7" y="20"/>
                    <a:pt x="7" y="20"/>
                    <a:pt x="7" y="19"/>
                  </a:cubicBezTo>
                  <a:cubicBezTo>
                    <a:pt x="7" y="14"/>
                    <a:pt x="0" y="18"/>
                    <a:pt x="0"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24"/>
            <p:cNvSpPr/>
            <p:nvPr/>
          </p:nvSpPr>
          <p:spPr bwMode="auto">
            <a:xfrm>
              <a:off x="4050" y="2008"/>
              <a:ext cx="121" cy="100"/>
            </a:xfrm>
            <a:custGeom>
              <a:avLst/>
              <a:gdLst>
                <a:gd name="T0" fmla="*/ 5 w 51"/>
                <a:gd name="T1" fmla="*/ 26 h 42"/>
                <a:gd name="T2" fmla="*/ 5 w 51"/>
                <a:gd name="T3" fmla="*/ 26 h 42"/>
                <a:gd name="T4" fmla="*/ 3 w 51"/>
                <a:gd name="T5" fmla="*/ 24 h 42"/>
                <a:gd name="T6" fmla="*/ 20 w 51"/>
                <a:gd name="T7" fmla="*/ 39 h 42"/>
                <a:gd name="T8" fmla="*/ 42 w 51"/>
                <a:gd name="T9" fmla="*/ 39 h 42"/>
                <a:gd name="T10" fmla="*/ 50 w 51"/>
                <a:gd name="T11" fmla="*/ 23 h 42"/>
                <a:gd name="T12" fmla="*/ 43 w 51"/>
                <a:gd name="T13" fmla="*/ 12 h 42"/>
                <a:gd name="T14" fmla="*/ 36 w 51"/>
                <a:gd name="T15" fmla="*/ 2 h 42"/>
                <a:gd name="T16" fmla="*/ 32 w 51"/>
                <a:gd name="T17" fmla="*/ 8 h 42"/>
                <a:gd name="T18" fmla="*/ 36 w 51"/>
                <a:gd name="T19" fmla="*/ 15 h 42"/>
                <a:gd name="T20" fmla="*/ 38 w 51"/>
                <a:gd name="T21" fmla="*/ 33 h 42"/>
                <a:gd name="T22" fmla="*/ 9 w 51"/>
                <a:gd name="T23" fmla="*/ 20 h 42"/>
                <a:gd name="T24" fmla="*/ 7 w 51"/>
                <a:gd name="T25" fmla="*/ 19 h 42"/>
                <a:gd name="T26" fmla="*/ 6 w 51"/>
                <a:gd name="T27" fmla="*/ 19 h 42"/>
                <a:gd name="T28" fmla="*/ 5 w 51"/>
                <a:gd name="T29" fmla="*/ 2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42">
                  <a:moveTo>
                    <a:pt x="5" y="26"/>
                  </a:moveTo>
                  <a:cubicBezTo>
                    <a:pt x="5" y="26"/>
                    <a:pt x="5" y="26"/>
                    <a:pt x="5" y="26"/>
                  </a:cubicBezTo>
                  <a:cubicBezTo>
                    <a:pt x="5" y="26"/>
                    <a:pt x="4" y="25"/>
                    <a:pt x="3" y="24"/>
                  </a:cubicBezTo>
                  <a:cubicBezTo>
                    <a:pt x="6" y="32"/>
                    <a:pt x="12" y="37"/>
                    <a:pt x="20" y="39"/>
                  </a:cubicBezTo>
                  <a:cubicBezTo>
                    <a:pt x="25" y="41"/>
                    <a:pt x="37" y="42"/>
                    <a:pt x="42" y="39"/>
                  </a:cubicBezTo>
                  <a:cubicBezTo>
                    <a:pt x="47" y="35"/>
                    <a:pt x="51" y="29"/>
                    <a:pt x="50" y="23"/>
                  </a:cubicBezTo>
                  <a:cubicBezTo>
                    <a:pt x="49" y="18"/>
                    <a:pt x="46" y="15"/>
                    <a:pt x="43" y="12"/>
                  </a:cubicBezTo>
                  <a:cubicBezTo>
                    <a:pt x="41" y="9"/>
                    <a:pt x="39" y="4"/>
                    <a:pt x="36" y="2"/>
                  </a:cubicBezTo>
                  <a:cubicBezTo>
                    <a:pt x="33" y="0"/>
                    <a:pt x="28" y="6"/>
                    <a:pt x="32" y="8"/>
                  </a:cubicBezTo>
                  <a:cubicBezTo>
                    <a:pt x="33" y="9"/>
                    <a:pt x="35" y="14"/>
                    <a:pt x="36" y="15"/>
                  </a:cubicBezTo>
                  <a:cubicBezTo>
                    <a:pt x="39" y="19"/>
                    <a:pt x="49" y="31"/>
                    <a:pt x="38" y="33"/>
                  </a:cubicBezTo>
                  <a:cubicBezTo>
                    <a:pt x="27" y="35"/>
                    <a:pt x="14" y="31"/>
                    <a:pt x="9" y="20"/>
                  </a:cubicBezTo>
                  <a:cubicBezTo>
                    <a:pt x="9" y="19"/>
                    <a:pt x="8" y="19"/>
                    <a:pt x="7" y="19"/>
                  </a:cubicBezTo>
                  <a:cubicBezTo>
                    <a:pt x="7" y="19"/>
                    <a:pt x="7" y="19"/>
                    <a:pt x="6" y="19"/>
                  </a:cubicBezTo>
                  <a:cubicBezTo>
                    <a:pt x="3" y="19"/>
                    <a:pt x="0" y="26"/>
                    <a:pt x="5"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25"/>
            <p:cNvSpPr/>
            <p:nvPr/>
          </p:nvSpPr>
          <p:spPr bwMode="auto">
            <a:xfrm>
              <a:off x="4090" y="2039"/>
              <a:ext cx="40" cy="42"/>
            </a:xfrm>
            <a:custGeom>
              <a:avLst/>
              <a:gdLst>
                <a:gd name="T0" fmla="*/ 2 w 17"/>
                <a:gd name="T1" fmla="*/ 7 h 18"/>
                <a:gd name="T2" fmla="*/ 8 w 17"/>
                <a:gd name="T3" fmla="*/ 12 h 18"/>
                <a:gd name="T4" fmla="*/ 12 w 17"/>
                <a:gd name="T5" fmla="*/ 17 h 18"/>
                <a:gd name="T6" fmla="*/ 17 w 17"/>
                <a:gd name="T7" fmla="*/ 14 h 18"/>
                <a:gd name="T8" fmla="*/ 15 w 17"/>
                <a:gd name="T9" fmla="*/ 10 h 18"/>
                <a:gd name="T10" fmla="*/ 15 w 17"/>
                <a:gd name="T11" fmla="*/ 9 h 18"/>
                <a:gd name="T12" fmla="*/ 14 w 17"/>
                <a:gd name="T13" fmla="*/ 8 h 18"/>
                <a:gd name="T14" fmla="*/ 13 w 17"/>
                <a:gd name="T15" fmla="*/ 5 h 18"/>
                <a:gd name="T16" fmla="*/ 7 w 17"/>
                <a:gd name="T17" fmla="*/ 1 h 18"/>
                <a:gd name="T18" fmla="*/ 2 w 17"/>
                <a:gd name="T19" fmla="*/ 3 h 18"/>
                <a:gd name="T20" fmla="*/ 2 w 17"/>
                <a:gd name="T21" fmla="*/ 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8">
                  <a:moveTo>
                    <a:pt x="2" y="7"/>
                  </a:moveTo>
                  <a:cubicBezTo>
                    <a:pt x="4" y="9"/>
                    <a:pt x="7" y="10"/>
                    <a:pt x="8" y="12"/>
                  </a:cubicBezTo>
                  <a:cubicBezTo>
                    <a:pt x="9" y="14"/>
                    <a:pt x="10" y="16"/>
                    <a:pt x="12" y="17"/>
                  </a:cubicBezTo>
                  <a:cubicBezTo>
                    <a:pt x="14" y="18"/>
                    <a:pt x="16" y="16"/>
                    <a:pt x="17" y="14"/>
                  </a:cubicBezTo>
                  <a:cubicBezTo>
                    <a:pt x="17" y="12"/>
                    <a:pt x="17" y="11"/>
                    <a:pt x="15" y="10"/>
                  </a:cubicBezTo>
                  <a:cubicBezTo>
                    <a:pt x="16" y="10"/>
                    <a:pt x="15" y="10"/>
                    <a:pt x="15" y="9"/>
                  </a:cubicBezTo>
                  <a:cubicBezTo>
                    <a:pt x="15" y="9"/>
                    <a:pt x="15" y="8"/>
                    <a:pt x="14" y="8"/>
                  </a:cubicBezTo>
                  <a:cubicBezTo>
                    <a:pt x="14" y="7"/>
                    <a:pt x="13" y="6"/>
                    <a:pt x="13" y="5"/>
                  </a:cubicBezTo>
                  <a:cubicBezTo>
                    <a:pt x="11" y="3"/>
                    <a:pt x="9" y="2"/>
                    <a:pt x="7" y="1"/>
                  </a:cubicBezTo>
                  <a:cubicBezTo>
                    <a:pt x="5" y="0"/>
                    <a:pt x="3" y="1"/>
                    <a:pt x="2" y="3"/>
                  </a:cubicBezTo>
                  <a:cubicBezTo>
                    <a:pt x="1" y="4"/>
                    <a:pt x="0" y="7"/>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4" name="组合 53"/>
          <p:cNvGrpSpPr/>
          <p:nvPr/>
        </p:nvGrpSpPr>
        <p:grpSpPr>
          <a:xfrm rot="20175543">
            <a:off x="1275432" y="2219967"/>
            <a:ext cx="1466736" cy="680332"/>
            <a:chOff x="4024313" y="3409951"/>
            <a:chExt cx="954881" cy="442913"/>
          </a:xfrm>
          <a:solidFill>
            <a:schemeClr val="tx1">
              <a:lumMod val="85000"/>
              <a:lumOff val="15000"/>
            </a:schemeClr>
          </a:solidFill>
        </p:grpSpPr>
        <p:sp>
          <p:nvSpPr>
            <p:cNvPr id="55" name="Freeform 12"/>
            <p:cNvSpPr/>
            <p:nvPr/>
          </p:nvSpPr>
          <p:spPr bwMode="auto">
            <a:xfrm>
              <a:off x="4242594" y="3509964"/>
              <a:ext cx="736600" cy="342900"/>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13"/>
            <p:cNvSpPr/>
            <p:nvPr/>
          </p:nvSpPr>
          <p:spPr bwMode="auto">
            <a:xfrm>
              <a:off x="4024313" y="3409951"/>
              <a:ext cx="255588" cy="136525"/>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7" name="文本框 56"/>
          <p:cNvSpPr txBox="1"/>
          <p:nvPr/>
        </p:nvSpPr>
        <p:spPr>
          <a:xfrm rot="199847">
            <a:off x="1437214" y="1959174"/>
            <a:ext cx="1265191" cy="523220"/>
          </a:xfrm>
          <a:prstGeom prst="rect">
            <a:avLst/>
          </a:prstGeom>
          <a:noFill/>
        </p:spPr>
        <p:txBody>
          <a:bodyPr wrap="square" rtlCol="0">
            <a:spAutoFit/>
          </a:bodyPr>
          <a:lstStyle/>
          <a:p>
            <a:r>
              <a:rPr lang="zh-CN" altLang="en-US" sz="2800" b="1" dirty="0" smtClean="0">
                <a:solidFill>
                  <a:schemeClr val="tx1">
                    <a:lumMod val="75000"/>
                    <a:lumOff val="25000"/>
                  </a:schemeClr>
                </a:solidFill>
                <a:latin typeface="方正静蕾简体" panose="02000000000000000000" pitchFamily="2" charset="-122"/>
                <a:ea typeface="方正静蕾简体" panose="02000000000000000000" pitchFamily="2" charset="-122"/>
              </a:rPr>
              <a:t>小标题</a:t>
            </a:r>
            <a:endParaRPr lang="zh-CN" altLang="en-US" sz="28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58" name="文本框 57"/>
          <p:cNvSpPr txBox="1"/>
          <p:nvPr/>
        </p:nvSpPr>
        <p:spPr>
          <a:xfrm>
            <a:off x="1254365" y="2735206"/>
            <a:ext cx="1630888" cy="1815882"/>
          </a:xfrm>
          <a:prstGeom prst="rect">
            <a:avLst/>
          </a:prstGeom>
          <a:noFill/>
        </p:spPr>
        <p:txBody>
          <a:bodyPr wrap="square" rtlCol="0">
            <a:spAutoFit/>
          </a:bodyPr>
          <a:lstStyle/>
          <a:p>
            <a:pPr algn="ctr"/>
            <a:r>
              <a:rPr lang="zh-CN" altLang="en-US" sz="1600" dirty="0" smtClean="0">
                <a:latin typeface="方正静蕾简体" panose="02000000000000000000" pitchFamily="2" charset="-122"/>
                <a:ea typeface="方正静蕾简体" panose="02000000000000000000" pitchFamily="2" charset="-122"/>
              </a:rPr>
              <a:t>请在此添加文字</a:t>
            </a:r>
            <a:r>
              <a:rPr lang="zh-CN" altLang="en-US" sz="1600" dirty="0">
                <a:latin typeface="方正静蕾简体" panose="02000000000000000000" pitchFamily="2" charset="-122"/>
                <a:ea typeface="方正静蕾简体" panose="02000000000000000000" pitchFamily="2" charset="-122"/>
              </a:rPr>
              <a:t>请在此添加</a:t>
            </a:r>
            <a:r>
              <a:rPr lang="zh-CN" altLang="en-US" sz="1600" dirty="0" smtClean="0">
                <a:latin typeface="方正静蕾简体" panose="02000000000000000000" pitchFamily="2" charset="-122"/>
                <a:ea typeface="方正静蕾简体" panose="02000000000000000000" pitchFamily="2" charset="-122"/>
              </a:rPr>
              <a:t>文字请</a:t>
            </a:r>
            <a:r>
              <a:rPr lang="zh-CN" altLang="en-US" sz="1600" dirty="0">
                <a:latin typeface="方正静蕾简体" panose="02000000000000000000" pitchFamily="2" charset="-122"/>
                <a:ea typeface="方正静蕾简体" panose="02000000000000000000" pitchFamily="2" charset="-122"/>
              </a:rPr>
              <a:t>在此添加</a:t>
            </a:r>
            <a:r>
              <a:rPr lang="zh-CN" altLang="en-US" sz="1600" dirty="0" smtClean="0">
                <a:latin typeface="方正静蕾简体" panose="02000000000000000000" pitchFamily="2" charset="-122"/>
                <a:ea typeface="方正静蕾简体" panose="02000000000000000000" pitchFamily="2" charset="-122"/>
              </a:rPr>
              <a:t>文字请</a:t>
            </a:r>
            <a:r>
              <a:rPr lang="zh-CN" altLang="en-US" sz="1600" dirty="0">
                <a:latin typeface="方正静蕾简体" panose="02000000000000000000" pitchFamily="2" charset="-122"/>
                <a:ea typeface="方正静蕾简体" panose="02000000000000000000" pitchFamily="2" charset="-122"/>
              </a:rPr>
              <a:t>在此添加</a:t>
            </a:r>
            <a:r>
              <a:rPr lang="zh-CN" altLang="en-US" sz="1600" dirty="0" smtClean="0">
                <a:latin typeface="方正静蕾简体" panose="02000000000000000000" pitchFamily="2" charset="-122"/>
                <a:ea typeface="方正静蕾简体" panose="02000000000000000000" pitchFamily="2" charset="-122"/>
              </a:rPr>
              <a:t>文字</a:t>
            </a:r>
            <a:endParaRPr lang="en-US" altLang="zh-CN" sz="1600" dirty="0" smtClean="0">
              <a:latin typeface="方正静蕾简体" panose="02000000000000000000" pitchFamily="2" charset="-122"/>
              <a:ea typeface="方正静蕾简体" panose="02000000000000000000" pitchFamily="2" charset="-122"/>
            </a:endParaRPr>
          </a:p>
          <a:p>
            <a:pPr algn="ctr"/>
            <a:r>
              <a:rPr lang="zh-CN" altLang="en-US" sz="1600" dirty="0">
                <a:latin typeface="方正静蕾简体" panose="02000000000000000000" pitchFamily="2" charset="-122"/>
                <a:ea typeface="方正静蕾简体" panose="02000000000000000000" pitchFamily="2" charset="-122"/>
              </a:rPr>
              <a:t>请在此添加文字</a:t>
            </a:r>
            <a:endParaRPr lang="zh-CN" altLang="en-US" sz="1600" dirty="0">
              <a:latin typeface="方正静蕾简体" panose="02000000000000000000" pitchFamily="2" charset="-122"/>
              <a:ea typeface="方正静蕾简体" panose="02000000000000000000" pitchFamily="2" charset="-122"/>
            </a:endParaRPr>
          </a:p>
          <a:p>
            <a:pPr algn="ctr"/>
            <a:r>
              <a:rPr lang="zh-CN" altLang="en-US" sz="1600" dirty="0">
                <a:latin typeface="方正静蕾简体" panose="02000000000000000000" pitchFamily="2" charset="-122"/>
                <a:ea typeface="方正静蕾简体" panose="02000000000000000000" pitchFamily="2" charset="-122"/>
              </a:rPr>
              <a:t>请在此添加文字</a:t>
            </a:r>
            <a:endParaRPr lang="zh-CN" altLang="en-US" sz="1600" dirty="0">
              <a:latin typeface="方正静蕾简体" panose="02000000000000000000" pitchFamily="2" charset="-122"/>
              <a:ea typeface="方正静蕾简体" panose="02000000000000000000" pitchFamily="2" charset="-122"/>
            </a:endParaRPr>
          </a:p>
          <a:p>
            <a:pPr algn="ctr"/>
            <a:endParaRPr lang="zh-CN" altLang="en-US" sz="1600" dirty="0">
              <a:latin typeface="方正静蕾简体" panose="02000000000000000000" pitchFamily="2" charset="-122"/>
              <a:ea typeface="方正静蕾简体" panose="02000000000000000000" pitchFamily="2" charset="-122"/>
            </a:endParaRPr>
          </a:p>
        </p:txBody>
      </p:sp>
      <p:grpSp>
        <p:nvGrpSpPr>
          <p:cNvPr id="59" name="组合 58"/>
          <p:cNvGrpSpPr/>
          <p:nvPr/>
        </p:nvGrpSpPr>
        <p:grpSpPr>
          <a:xfrm rot="20175543">
            <a:off x="3385745" y="2916821"/>
            <a:ext cx="1466736" cy="680332"/>
            <a:chOff x="4024313" y="3409951"/>
            <a:chExt cx="954881" cy="442913"/>
          </a:xfrm>
          <a:solidFill>
            <a:schemeClr val="tx1">
              <a:lumMod val="85000"/>
              <a:lumOff val="15000"/>
            </a:schemeClr>
          </a:solidFill>
        </p:grpSpPr>
        <p:sp>
          <p:nvSpPr>
            <p:cNvPr id="60" name="Freeform 12"/>
            <p:cNvSpPr/>
            <p:nvPr/>
          </p:nvSpPr>
          <p:spPr bwMode="auto">
            <a:xfrm>
              <a:off x="4242594" y="3509964"/>
              <a:ext cx="736600" cy="342900"/>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13"/>
            <p:cNvSpPr/>
            <p:nvPr/>
          </p:nvSpPr>
          <p:spPr bwMode="auto">
            <a:xfrm>
              <a:off x="4024313" y="3409951"/>
              <a:ext cx="255588" cy="136525"/>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2" name="文本框 61"/>
          <p:cNvSpPr txBox="1"/>
          <p:nvPr/>
        </p:nvSpPr>
        <p:spPr>
          <a:xfrm rot="199847">
            <a:off x="3547527" y="2656028"/>
            <a:ext cx="1265191" cy="523220"/>
          </a:xfrm>
          <a:prstGeom prst="rect">
            <a:avLst/>
          </a:prstGeom>
          <a:noFill/>
        </p:spPr>
        <p:txBody>
          <a:bodyPr wrap="square" rtlCol="0">
            <a:spAutoFit/>
          </a:bodyPr>
          <a:lstStyle/>
          <a:p>
            <a:r>
              <a:rPr lang="zh-CN" altLang="en-US" sz="2800" b="1" dirty="0" smtClean="0">
                <a:solidFill>
                  <a:schemeClr val="tx1">
                    <a:lumMod val="75000"/>
                    <a:lumOff val="25000"/>
                  </a:schemeClr>
                </a:solidFill>
                <a:latin typeface="方正静蕾简体" panose="02000000000000000000" pitchFamily="2" charset="-122"/>
                <a:ea typeface="方正静蕾简体" panose="02000000000000000000" pitchFamily="2" charset="-122"/>
              </a:rPr>
              <a:t>小标题</a:t>
            </a:r>
            <a:endParaRPr lang="zh-CN" altLang="en-US" sz="28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63" name="文本框 62"/>
          <p:cNvSpPr txBox="1"/>
          <p:nvPr/>
        </p:nvSpPr>
        <p:spPr>
          <a:xfrm>
            <a:off x="3364678" y="3432060"/>
            <a:ext cx="1630888" cy="1815882"/>
          </a:xfrm>
          <a:prstGeom prst="rect">
            <a:avLst/>
          </a:prstGeom>
          <a:noFill/>
        </p:spPr>
        <p:txBody>
          <a:bodyPr wrap="square" rtlCol="0">
            <a:spAutoFit/>
          </a:bodyPr>
          <a:lstStyle/>
          <a:p>
            <a:pPr algn="ctr"/>
            <a:r>
              <a:rPr lang="zh-CN" altLang="en-US" sz="1600" dirty="0" smtClean="0">
                <a:latin typeface="方正静蕾简体" panose="02000000000000000000" pitchFamily="2" charset="-122"/>
                <a:ea typeface="方正静蕾简体" panose="02000000000000000000" pitchFamily="2" charset="-122"/>
              </a:rPr>
              <a:t>请在此添加文字</a:t>
            </a:r>
            <a:r>
              <a:rPr lang="zh-CN" altLang="en-US" sz="1600" dirty="0">
                <a:latin typeface="方正静蕾简体" panose="02000000000000000000" pitchFamily="2" charset="-122"/>
                <a:ea typeface="方正静蕾简体" panose="02000000000000000000" pitchFamily="2" charset="-122"/>
              </a:rPr>
              <a:t>请在此添加</a:t>
            </a:r>
            <a:r>
              <a:rPr lang="zh-CN" altLang="en-US" sz="1600" dirty="0" smtClean="0">
                <a:latin typeface="方正静蕾简体" panose="02000000000000000000" pitchFamily="2" charset="-122"/>
                <a:ea typeface="方正静蕾简体" panose="02000000000000000000" pitchFamily="2" charset="-122"/>
              </a:rPr>
              <a:t>文字请</a:t>
            </a:r>
            <a:r>
              <a:rPr lang="zh-CN" altLang="en-US" sz="1600" dirty="0">
                <a:latin typeface="方正静蕾简体" panose="02000000000000000000" pitchFamily="2" charset="-122"/>
                <a:ea typeface="方正静蕾简体" panose="02000000000000000000" pitchFamily="2" charset="-122"/>
              </a:rPr>
              <a:t>在此添加</a:t>
            </a:r>
            <a:r>
              <a:rPr lang="zh-CN" altLang="en-US" sz="1600" dirty="0" smtClean="0">
                <a:latin typeface="方正静蕾简体" panose="02000000000000000000" pitchFamily="2" charset="-122"/>
                <a:ea typeface="方正静蕾简体" panose="02000000000000000000" pitchFamily="2" charset="-122"/>
              </a:rPr>
              <a:t>文字请</a:t>
            </a:r>
            <a:r>
              <a:rPr lang="zh-CN" altLang="en-US" sz="1600" dirty="0">
                <a:latin typeface="方正静蕾简体" panose="02000000000000000000" pitchFamily="2" charset="-122"/>
                <a:ea typeface="方正静蕾简体" panose="02000000000000000000" pitchFamily="2" charset="-122"/>
              </a:rPr>
              <a:t>在此添加</a:t>
            </a:r>
            <a:r>
              <a:rPr lang="zh-CN" altLang="en-US" sz="1600" dirty="0" smtClean="0">
                <a:latin typeface="方正静蕾简体" panose="02000000000000000000" pitchFamily="2" charset="-122"/>
                <a:ea typeface="方正静蕾简体" panose="02000000000000000000" pitchFamily="2" charset="-122"/>
              </a:rPr>
              <a:t>文字</a:t>
            </a:r>
            <a:endParaRPr lang="en-US" altLang="zh-CN" sz="1600" dirty="0" smtClean="0">
              <a:latin typeface="方正静蕾简体" panose="02000000000000000000" pitchFamily="2" charset="-122"/>
              <a:ea typeface="方正静蕾简体" panose="02000000000000000000" pitchFamily="2" charset="-122"/>
            </a:endParaRPr>
          </a:p>
          <a:p>
            <a:pPr algn="ctr"/>
            <a:r>
              <a:rPr lang="zh-CN" altLang="en-US" sz="1600" dirty="0">
                <a:latin typeface="方正静蕾简体" panose="02000000000000000000" pitchFamily="2" charset="-122"/>
                <a:ea typeface="方正静蕾简体" panose="02000000000000000000" pitchFamily="2" charset="-122"/>
              </a:rPr>
              <a:t>请在此添加文字</a:t>
            </a:r>
            <a:endParaRPr lang="zh-CN" altLang="en-US" sz="1600" dirty="0">
              <a:latin typeface="方正静蕾简体" panose="02000000000000000000" pitchFamily="2" charset="-122"/>
              <a:ea typeface="方正静蕾简体" panose="02000000000000000000" pitchFamily="2" charset="-122"/>
            </a:endParaRPr>
          </a:p>
          <a:p>
            <a:pPr algn="ctr"/>
            <a:r>
              <a:rPr lang="zh-CN" altLang="en-US" sz="1600" dirty="0">
                <a:latin typeface="方正静蕾简体" panose="02000000000000000000" pitchFamily="2" charset="-122"/>
                <a:ea typeface="方正静蕾简体" panose="02000000000000000000" pitchFamily="2" charset="-122"/>
              </a:rPr>
              <a:t>请在此添加文字</a:t>
            </a:r>
            <a:endParaRPr lang="zh-CN" altLang="en-US" sz="1600" dirty="0">
              <a:latin typeface="方正静蕾简体" panose="02000000000000000000" pitchFamily="2" charset="-122"/>
              <a:ea typeface="方正静蕾简体" panose="02000000000000000000" pitchFamily="2" charset="-122"/>
            </a:endParaRPr>
          </a:p>
          <a:p>
            <a:pPr algn="ctr"/>
            <a:endParaRPr lang="zh-CN" altLang="en-US" sz="1600" dirty="0">
              <a:latin typeface="方正静蕾简体" panose="02000000000000000000" pitchFamily="2" charset="-122"/>
              <a:ea typeface="方正静蕾简体" panose="02000000000000000000" pitchFamily="2" charset="-122"/>
            </a:endParaRPr>
          </a:p>
        </p:txBody>
      </p:sp>
      <p:grpSp>
        <p:nvGrpSpPr>
          <p:cNvPr id="64" name="组合 63"/>
          <p:cNvGrpSpPr/>
          <p:nvPr/>
        </p:nvGrpSpPr>
        <p:grpSpPr>
          <a:xfrm rot="20175543">
            <a:off x="5406067" y="1981878"/>
            <a:ext cx="1466736" cy="680332"/>
            <a:chOff x="4024313" y="3409951"/>
            <a:chExt cx="954881" cy="442913"/>
          </a:xfrm>
          <a:solidFill>
            <a:schemeClr val="tx1">
              <a:lumMod val="85000"/>
              <a:lumOff val="15000"/>
            </a:schemeClr>
          </a:solidFill>
        </p:grpSpPr>
        <p:sp>
          <p:nvSpPr>
            <p:cNvPr id="65" name="Freeform 12"/>
            <p:cNvSpPr/>
            <p:nvPr/>
          </p:nvSpPr>
          <p:spPr bwMode="auto">
            <a:xfrm>
              <a:off x="4242594" y="3509964"/>
              <a:ext cx="736600" cy="342900"/>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3"/>
            <p:cNvSpPr/>
            <p:nvPr/>
          </p:nvSpPr>
          <p:spPr bwMode="auto">
            <a:xfrm>
              <a:off x="4024313" y="3409951"/>
              <a:ext cx="255588" cy="136525"/>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7" name="文本框 66"/>
          <p:cNvSpPr txBox="1"/>
          <p:nvPr/>
        </p:nvSpPr>
        <p:spPr>
          <a:xfrm rot="199847">
            <a:off x="5567849" y="1721085"/>
            <a:ext cx="1265191" cy="523220"/>
          </a:xfrm>
          <a:prstGeom prst="rect">
            <a:avLst/>
          </a:prstGeom>
          <a:noFill/>
        </p:spPr>
        <p:txBody>
          <a:bodyPr wrap="square" rtlCol="0">
            <a:spAutoFit/>
          </a:bodyPr>
          <a:lstStyle/>
          <a:p>
            <a:r>
              <a:rPr lang="zh-CN" altLang="en-US" sz="2800" b="1" dirty="0" smtClean="0">
                <a:solidFill>
                  <a:schemeClr val="tx1">
                    <a:lumMod val="75000"/>
                    <a:lumOff val="25000"/>
                  </a:schemeClr>
                </a:solidFill>
                <a:latin typeface="方正静蕾简体" panose="02000000000000000000" pitchFamily="2" charset="-122"/>
                <a:ea typeface="方正静蕾简体" panose="02000000000000000000" pitchFamily="2" charset="-122"/>
              </a:rPr>
              <a:t>小标题</a:t>
            </a:r>
            <a:endParaRPr lang="zh-CN" altLang="en-US" sz="28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68" name="文本框 67"/>
          <p:cNvSpPr txBox="1"/>
          <p:nvPr/>
        </p:nvSpPr>
        <p:spPr>
          <a:xfrm>
            <a:off x="5385000" y="2497117"/>
            <a:ext cx="1630888" cy="1815882"/>
          </a:xfrm>
          <a:prstGeom prst="rect">
            <a:avLst/>
          </a:prstGeom>
          <a:noFill/>
        </p:spPr>
        <p:txBody>
          <a:bodyPr wrap="square" rtlCol="0">
            <a:spAutoFit/>
          </a:bodyPr>
          <a:lstStyle/>
          <a:p>
            <a:pPr algn="ctr"/>
            <a:r>
              <a:rPr lang="zh-CN" altLang="en-US" sz="1600" dirty="0" smtClean="0">
                <a:latin typeface="方正静蕾简体" panose="02000000000000000000" pitchFamily="2" charset="-122"/>
                <a:ea typeface="方正静蕾简体" panose="02000000000000000000" pitchFamily="2" charset="-122"/>
              </a:rPr>
              <a:t>请在此添加文字</a:t>
            </a:r>
            <a:r>
              <a:rPr lang="zh-CN" altLang="en-US" sz="1600" dirty="0">
                <a:latin typeface="方正静蕾简体" panose="02000000000000000000" pitchFamily="2" charset="-122"/>
                <a:ea typeface="方正静蕾简体" panose="02000000000000000000" pitchFamily="2" charset="-122"/>
              </a:rPr>
              <a:t>请在此添加</a:t>
            </a:r>
            <a:r>
              <a:rPr lang="zh-CN" altLang="en-US" sz="1600" dirty="0" smtClean="0">
                <a:latin typeface="方正静蕾简体" panose="02000000000000000000" pitchFamily="2" charset="-122"/>
                <a:ea typeface="方正静蕾简体" panose="02000000000000000000" pitchFamily="2" charset="-122"/>
              </a:rPr>
              <a:t>文字请</a:t>
            </a:r>
            <a:r>
              <a:rPr lang="zh-CN" altLang="en-US" sz="1600" dirty="0">
                <a:latin typeface="方正静蕾简体" panose="02000000000000000000" pitchFamily="2" charset="-122"/>
                <a:ea typeface="方正静蕾简体" panose="02000000000000000000" pitchFamily="2" charset="-122"/>
              </a:rPr>
              <a:t>在此添加</a:t>
            </a:r>
            <a:r>
              <a:rPr lang="zh-CN" altLang="en-US" sz="1600" dirty="0" smtClean="0">
                <a:latin typeface="方正静蕾简体" panose="02000000000000000000" pitchFamily="2" charset="-122"/>
                <a:ea typeface="方正静蕾简体" panose="02000000000000000000" pitchFamily="2" charset="-122"/>
              </a:rPr>
              <a:t>文字请</a:t>
            </a:r>
            <a:r>
              <a:rPr lang="zh-CN" altLang="en-US" sz="1600" dirty="0">
                <a:latin typeface="方正静蕾简体" panose="02000000000000000000" pitchFamily="2" charset="-122"/>
                <a:ea typeface="方正静蕾简体" panose="02000000000000000000" pitchFamily="2" charset="-122"/>
              </a:rPr>
              <a:t>在此添加</a:t>
            </a:r>
            <a:r>
              <a:rPr lang="zh-CN" altLang="en-US" sz="1600" dirty="0" smtClean="0">
                <a:latin typeface="方正静蕾简体" panose="02000000000000000000" pitchFamily="2" charset="-122"/>
                <a:ea typeface="方正静蕾简体" panose="02000000000000000000" pitchFamily="2" charset="-122"/>
              </a:rPr>
              <a:t>文字</a:t>
            </a:r>
            <a:endParaRPr lang="en-US" altLang="zh-CN" sz="1600" dirty="0" smtClean="0">
              <a:latin typeface="方正静蕾简体" panose="02000000000000000000" pitchFamily="2" charset="-122"/>
              <a:ea typeface="方正静蕾简体" panose="02000000000000000000" pitchFamily="2" charset="-122"/>
            </a:endParaRPr>
          </a:p>
          <a:p>
            <a:pPr algn="ctr"/>
            <a:r>
              <a:rPr lang="zh-CN" altLang="en-US" sz="1600" dirty="0">
                <a:latin typeface="方正静蕾简体" panose="02000000000000000000" pitchFamily="2" charset="-122"/>
                <a:ea typeface="方正静蕾简体" panose="02000000000000000000" pitchFamily="2" charset="-122"/>
              </a:rPr>
              <a:t>请在此添加文字</a:t>
            </a:r>
            <a:endParaRPr lang="zh-CN" altLang="en-US" sz="1600" dirty="0">
              <a:latin typeface="方正静蕾简体" panose="02000000000000000000" pitchFamily="2" charset="-122"/>
              <a:ea typeface="方正静蕾简体" panose="02000000000000000000" pitchFamily="2" charset="-122"/>
            </a:endParaRPr>
          </a:p>
          <a:p>
            <a:pPr algn="ctr"/>
            <a:r>
              <a:rPr lang="zh-CN" altLang="en-US" sz="1600" dirty="0">
                <a:latin typeface="方正静蕾简体" panose="02000000000000000000" pitchFamily="2" charset="-122"/>
                <a:ea typeface="方正静蕾简体" panose="02000000000000000000" pitchFamily="2" charset="-122"/>
              </a:rPr>
              <a:t>请在此添加文字</a:t>
            </a:r>
            <a:endParaRPr lang="zh-CN" altLang="en-US" sz="1600" dirty="0">
              <a:latin typeface="方正静蕾简体" panose="02000000000000000000" pitchFamily="2" charset="-122"/>
              <a:ea typeface="方正静蕾简体" panose="02000000000000000000" pitchFamily="2" charset="-122"/>
            </a:endParaRPr>
          </a:p>
          <a:p>
            <a:pPr algn="ctr"/>
            <a:endParaRPr lang="zh-CN" altLang="en-US" sz="1600" dirty="0">
              <a:latin typeface="方正静蕾简体" panose="02000000000000000000" pitchFamily="2" charset="-122"/>
              <a:ea typeface="方正静蕾简体" panose="02000000000000000000" pitchFamily="2" charset="-122"/>
            </a:endParaRPr>
          </a:p>
        </p:txBody>
      </p:sp>
      <p:grpSp>
        <p:nvGrpSpPr>
          <p:cNvPr id="69" name="组合 68"/>
          <p:cNvGrpSpPr/>
          <p:nvPr/>
        </p:nvGrpSpPr>
        <p:grpSpPr>
          <a:xfrm rot="20175543">
            <a:off x="7471655" y="2700321"/>
            <a:ext cx="1466736" cy="680332"/>
            <a:chOff x="4024313" y="3409951"/>
            <a:chExt cx="954881" cy="442913"/>
          </a:xfrm>
          <a:solidFill>
            <a:schemeClr val="tx1">
              <a:lumMod val="85000"/>
              <a:lumOff val="15000"/>
            </a:schemeClr>
          </a:solidFill>
        </p:grpSpPr>
        <p:sp>
          <p:nvSpPr>
            <p:cNvPr id="70" name="Freeform 12"/>
            <p:cNvSpPr/>
            <p:nvPr/>
          </p:nvSpPr>
          <p:spPr bwMode="auto">
            <a:xfrm>
              <a:off x="4242594" y="3509964"/>
              <a:ext cx="736600" cy="342900"/>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3"/>
            <p:cNvSpPr/>
            <p:nvPr/>
          </p:nvSpPr>
          <p:spPr bwMode="auto">
            <a:xfrm>
              <a:off x="4024313" y="3409951"/>
              <a:ext cx="255588" cy="136525"/>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2" name="文本框 71"/>
          <p:cNvSpPr txBox="1"/>
          <p:nvPr/>
        </p:nvSpPr>
        <p:spPr>
          <a:xfrm rot="199847">
            <a:off x="7633437" y="2439528"/>
            <a:ext cx="1265191" cy="523220"/>
          </a:xfrm>
          <a:prstGeom prst="rect">
            <a:avLst/>
          </a:prstGeom>
          <a:noFill/>
        </p:spPr>
        <p:txBody>
          <a:bodyPr wrap="square" rtlCol="0">
            <a:spAutoFit/>
          </a:bodyPr>
          <a:lstStyle/>
          <a:p>
            <a:r>
              <a:rPr lang="zh-CN" altLang="en-US" sz="2800" b="1" dirty="0" smtClean="0">
                <a:solidFill>
                  <a:schemeClr val="tx1">
                    <a:lumMod val="75000"/>
                    <a:lumOff val="25000"/>
                  </a:schemeClr>
                </a:solidFill>
                <a:latin typeface="方正静蕾简体" panose="02000000000000000000" pitchFamily="2" charset="-122"/>
                <a:ea typeface="方正静蕾简体" panose="02000000000000000000" pitchFamily="2" charset="-122"/>
              </a:rPr>
              <a:t>小标题</a:t>
            </a:r>
            <a:endParaRPr lang="zh-CN" altLang="en-US" sz="28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73" name="文本框 72"/>
          <p:cNvSpPr txBox="1"/>
          <p:nvPr/>
        </p:nvSpPr>
        <p:spPr>
          <a:xfrm>
            <a:off x="7450588" y="3215560"/>
            <a:ext cx="1630888" cy="1815882"/>
          </a:xfrm>
          <a:prstGeom prst="rect">
            <a:avLst/>
          </a:prstGeom>
          <a:noFill/>
        </p:spPr>
        <p:txBody>
          <a:bodyPr wrap="square" rtlCol="0">
            <a:spAutoFit/>
          </a:bodyPr>
          <a:lstStyle/>
          <a:p>
            <a:pPr algn="ctr"/>
            <a:r>
              <a:rPr lang="zh-CN" altLang="en-US" sz="1600" dirty="0" smtClean="0">
                <a:latin typeface="方正静蕾简体" panose="02000000000000000000" pitchFamily="2" charset="-122"/>
                <a:ea typeface="方正静蕾简体" panose="02000000000000000000" pitchFamily="2" charset="-122"/>
              </a:rPr>
              <a:t>请在此添加文字</a:t>
            </a:r>
            <a:r>
              <a:rPr lang="zh-CN" altLang="en-US" sz="1600" dirty="0">
                <a:latin typeface="方正静蕾简体" panose="02000000000000000000" pitchFamily="2" charset="-122"/>
                <a:ea typeface="方正静蕾简体" panose="02000000000000000000" pitchFamily="2" charset="-122"/>
              </a:rPr>
              <a:t>请在此添加</a:t>
            </a:r>
            <a:r>
              <a:rPr lang="zh-CN" altLang="en-US" sz="1600" dirty="0" smtClean="0">
                <a:latin typeface="方正静蕾简体" panose="02000000000000000000" pitchFamily="2" charset="-122"/>
                <a:ea typeface="方正静蕾简体" panose="02000000000000000000" pitchFamily="2" charset="-122"/>
              </a:rPr>
              <a:t>文字请</a:t>
            </a:r>
            <a:r>
              <a:rPr lang="zh-CN" altLang="en-US" sz="1600" dirty="0">
                <a:latin typeface="方正静蕾简体" panose="02000000000000000000" pitchFamily="2" charset="-122"/>
                <a:ea typeface="方正静蕾简体" panose="02000000000000000000" pitchFamily="2" charset="-122"/>
              </a:rPr>
              <a:t>在此添加</a:t>
            </a:r>
            <a:r>
              <a:rPr lang="zh-CN" altLang="en-US" sz="1600" dirty="0" smtClean="0">
                <a:latin typeface="方正静蕾简体" panose="02000000000000000000" pitchFamily="2" charset="-122"/>
                <a:ea typeface="方正静蕾简体" panose="02000000000000000000" pitchFamily="2" charset="-122"/>
              </a:rPr>
              <a:t>文字请</a:t>
            </a:r>
            <a:r>
              <a:rPr lang="zh-CN" altLang="en-US" sz="1600" dirty="0">
                <a:latin typeface="方正静蕾简体" panose="02000000000000000000" pitchFamily="2" charset="-122"/>
                <a:ea typeface="方正静蕾简体" panose="02000000000000000000" pitchFamily="2" charset="-122"/>
              </a:rPr>
              <a:t>在此添加</a:t>
            </a:r>
            <a:r>
              <a:rPr lang="zh-CN" altLang="en-US" sz="1600" dirty="0" smtClean="0">
                <a:latin typeface="方正静蕾简体" panose="02000000000000000000" pitchFamily="2" charset="-122"/>
                <a:ea typeface="方正静蕾简体" panose="02000000000000000000" pitchFamily="2" charset="-122"/>
              </a:rPr>
              <a:t>文字</a:t>
            </a:r>
            <a:endParaRPr lang="en-US" altLang="zh-CN" sz="1600" dirty="0" smtClean="0">
              <a:latin typeface="方正静蕾简体" panose="02000000000000000000" pitchFamily="2" charset="-122"/>
              <a:ea typeface="方正静蕾简体" panose="02000000000000000000" pitchFamily="2" charset="-122"/>
            </a:endParaRPr>
          </a:p>
          <a:p>
            <a:pPr algn="ctr"/>
            <a:r>
              <a:rPr lang="zh-CN" altLang="en-US" sz="1600" dirty="0">
                <a:latin typeface="方正静蕾简体" panose="02000000000000000000" pitchFamily="2" charset="-122"/>
                <a:ea typeface="方正静蕾简体" panose="02000000000000000000" pitchFamily="2" charset="-122"/>
              </a:rPr>
              <a:t>请在此添加文字</a:t>
            </a:r>
            <a:endParaRPr lang="zh-CN" altLang="en-US" sz="1600" dirty="0">
              <a:latin typeface="方正静蕾简体" panose="02000000000000000000" pitchFamily="2" charset="-122"/>
              <a:ea typeface="方正静蕾简体" panose="02000000000000000000" pitchFamily="2" charset="-122"/>
            </a:endParaRPr>
          </a:p>
          <a:p>
            <a:pPr algn="ctr"/>
            <a:r>
              <a:rPr lang="zh-CN" altLang="en-US" sz="1600" dirty="0">
                <a:latin typeface="方正静蕾简体" panose="02000000000000000000" pitchFamily="2" charset="-122"/>
                <a:ea typeface="方正静蕾简体" panose="02000000000000000000" pitchFamily="2" charset="-122"/>
              </a:rPr>
              <a:t>请在此添加文字</a:t>
            </a:r>
            <a:endParaRPr lang="zh-CN" altLang="en-US" sz="1600" dirty="0">
              <a:latin typeface="方正静蕾简体" panose="02000000000000000000" pitchFamily="2" charset="-122"/>
              <a:ea typeface="方正静蕾简体" panose="02000000000000000000" pitchFamily="2" charset="-122"/>
            </a:endParaRPr>
          </a:p>
          <a:p>
            <a:pPr algn="ctr"/>
            <a:endParaRPr lang="zh-CN" altLang="en-US" sz="1600" dirty="0">
              <a:latin typeface="方正静蕾简体" panose="02000000000000000000" pitchFamily="2" charset="-122"/>
              <a:ea typeface="方正静蕾简体" panose="02000000000000000000" pitchFamily="2"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2838</Words>
  <Application>WPS 演示</Application>
  <PresentationFormat>宽屏</PresentationFormat>
  <Paragraphs>378</Paragraphs>
  <Slides>26</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26</vt:i4>
      </vt:variant>
    </vt:vector>
  </HeadingPairs>
  <TitlesOfParts>
    <vt:vector size="37" baseType="lpstr">
      <vt:lpstr>Arial</vt:lpstr>
      <vt:lpstr>宋体</vt:lpstr>
      <vt:lpstr>Wingdings</vt:lpstr>
      <vt:lpstr>方正静蕾简体</vt:lpstr>
      <vt:lpstr>华文细黑</vt:lpstr>
      <vt:lpstr>微软雅黑</vt:lpstr>
      <vt:lpstr>Arial Unicode MS</vt:lpstr>
      <vt:lpstr>Calibri Light</vt:lpstr>
      <vt:lpstr>Calibri</vt:lpstr>
      <vt:lpstr>汉仪乐喵体W</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 R 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China</dc:creator>
  <cp:lastModifiedBy>李慧民</cp:lastModifiedBy>
  <cp:revision>7</cp:revision>
  <dcterms:created xsi:type="dcterms:W3CDTF">2017-07-26T13:18:00Z</dcterms:created>
  <dcterms:modified xsi:type="dcterms:W3CDTF">2018-01-23T10:54:00Z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