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8" r:id="rId14"/>
    <p:sldId id="267" r:id="rId15"/>
    <p:sldId id="269" r:id="rId16"/>
    <p:sldId id="271" r:id="rId17"/>
    <p:sldId id="270" r:id="rId18"/>
    <p:sldId id="257" r:id="rId19"/>
    <p:sldId id="282" r:id="rId20"/>
  </p:sldIdLst>
  <p:sldSz cx="10259695" cy="7559675"/>
  <p:notesSz cx="6858000" cy="9144000"/>
  <p:embeddedFontLst>
    <p:embeddedFont>
      <p:font typeface="Century Gothic" panose="020B0502020202020204" charset="0"/>
      <p:regular r:id="rId24"/>
      <p:bold r:id="rId25"/>
      <p:italic r:id="rId26"/>
      <p:boldItalic r:id="rId27"/>
    </p:embeddedFont>
    <p:embeddedFont>
      <p:font typeface="微软雅黑" panose="020B0503020204020204" charset="-122"/>
      <p:regular r:id="rId28"/>
    </p:embeddedFont>
    <p:embeddedFont>
      <p:font typeface="Britannic Bold" panose="020B0903060703020204" charset="0"/>
      <p:regular r:id="rId29"/>
    </p:embeddedFont>
    <p:embeddedFont>
      <p:font typeface="微软雅黑 Light" panose="020B0502040204020203" charset="-122"/>
      <p:regular r:id="rId30"/>
    </p:embeddedFont>
    <p:embeddedFont>
      <p:font typeface="等线" panose="02010600030101010101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2292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FA5B2-C22C-441A-B9EF-541440FA1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35088" y="1143000"/>
            <a:ext cx="4187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使用说明：选中图片；删除原图片，点击图标替换为自己的图片，置于底层。</a:t>
            </a:r>
            <a:r>
              <a:rPr lang="en-US" altLang="zh-CN" dirty="0"/>
              <a:t>©SAYOU DESIGN</a:t>
            </a:r>
            <a:r>
              <a:rPr lang="zh-CN" altLang="en-US" dirty="0"/>
              <a:t>版权所有，盗版必究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64357-0946-487B-A5E9-25158F7C78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使用说明：选中图片；删除原图片，点击图标替换为自己的图片，置于底层。</a:t>
            </a:r>
            <a:r>
              <a:rPr lang="en-US" altLang="zh-CN"/>
              <a:t>©SAYOU DESIGN</a:t>
            </a:r>
            <a:r>
              <a:rPr lang="zh-CN" altLang="en-US"/>
              <a:t>版权所有，盗版必究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F471-F14C-4D9B-A3CC-AD9D2A33D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82502" y="1237197"/>
            <a:ext cx="7695010" cy="2631887"/>
          </a:xfrm>
        </p:spPr>
        <p:txBody>
          <a:bodyPr anchor="b"/>
          <a:lstStyle>
            <a:lvl1pPr algn="ctr">
              <a:defRPr sz="661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282502" y="3970580"/>
            <a:ext cx="7695010" cy="1825171"/>
          </a:xfrm>
        </p:spPr>
        <p:txBody>
          <a:bodyPr/>
          <a:lstStyle>
            <a:lvl1pPr marL="0" indent="0" algn="ctr">
              <a:buNone/>
              <a:defRPr sz="2645"/>
            </a:lvl1pPr>
            <a:lvl2pPr marL="504190" indent="0" algn="ctr">
              <a:buNone/>
              <a:defRPr sz="2205"/>
            </a:lvl2pPr>
            <a:lvl3pPr marL="1007745" indent="0" algn="ctr">
              <a:buNone/>
              <a:defRPr sz="1985"/>
            </a:lvl3pPr>
            <a:lvl4pPr marL="1511935" indent="0" algn="ctr">
              <a:buNone/>
              <a:defRPr sz="1765"/>
            </a:lvl4pPr>
            <a:lvl5pPr marL="2016125" indent="0" algn="ctr">
              <a:buNone/>
              <a:defRPr sz="1765"/>
            </a:lvl5pPr>
            <a:lvl6pPr marL="2519680" indent="0" algn="ctr">
              <a:buNone/>
              <a:defRPr sz="1765"/>
            </a:lvl6pPr>
            <a:lvl7pPr marL="3023870" indent="0" algn="ctr">
              <a:buNone/>
              <a:defRPr sz="1765"/>
            </a:lvl7pPr>
            <a:lvl8pPr marL="3528060" indent="0" algn="ctr">
              <a:buNone/>
              <a:defRPr sz="1765"/>
            </a:lvl8pPr>
            <a:lvl9pPr marL="4031615" indent="0" algn="ctr">
              <a:buNone/>
              <a:defRPr sz="1765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笔记本电脑&#10;&#10;已生成高可信度的说明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809618"/>
            <a:ext cx="9040812" cy="594043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5222987" y="3516313"/>
            <a:ext cx="4331650" cy="2838106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0260013" cy="75596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705375" y="982663"/>
            <a:ext cx="8849261" cy="3962056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705376" y="4394201"/>
            <a:ext cx="3117324" cy="1782418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7" hasCustomPrompt="1"/>
          </p:nvPr>
        </p:nvSpPr>
        <p:spPr>
          <a:xfrm>
            <a:off x="4128810" y="1168401"/>
            <a:ext cx="3117324" cy="1782418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705376" y="2984501"/>
            <a:ext cx="2583924" cy="1777999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7" hasCustomPrompt="1"/>
          </p:nvPr>
        </p:nvSpPr>
        <p:spPr>
          <a:xfrm>
            <a:off x="3838044" y="2984501"/>
            <a:ext cx="2583924" cy="1777999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8" hasCustomPrompt="1"/>
          </p:nvPr>
        </p:nvSpPr>
        <p:spPr>
          <a:xfrm>
            <a:off x="6970713" y="2984501"/>
            <a:ext cx="2583924" cy="1777999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金色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473D-8055-43E1-A01D-B0413067B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8D81A-C667-4EE5-93BD-6120260630F3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"/>
            <a:ext cx="10260013" cy="7559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7" name="图片占位符 9"/>
          <p:cNvSpPr>
            <a:spLocks noGrp="1"/>
          </p:cNvSpPr>
          <p:nvPr>
            <p:ph type="pic" sz="quarter" idx="13" hasCustomPrompt="1"/>
          </p:nvPr>
        </p:nvSpPr>
        <p:spPr>
          <a:xfrm>
            <a:off x="185093" y="406100"/>
            <a:ext cx="6533637" cy="4813899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340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8" name="图片占位符 9"/>
          <p:cNvSpPr>
            <a:spLocks noGrp="1"/>
          </p:cNvSpPr>
          <p:nvPr>
            <p:ph type="pic" sz="quarter" idx="14" hasCustomPrompt="1"/>
          </p:nvPr>
        </p:nvSpPr>
        <p:spPr>
          <a:xfrm>
            <a:off x="6903823" y="406100"/>
            <a:ext cx="3196894" cy="2355430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340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9" name="图片占位符 9"/>
          <p:cNvSpPr>
            <a:spLocks noGrp="1"/>
          </p:cNvSpPr>
          <p:nvPr>
            <p:ph type="pic" sz="quarter" idx="15" hasCustomPrompt="1"/>
          </p:nvPr>
        </p:nvSpPr>
        <p:spPr>
          <a:xfrm>
            <a:off x="6903823" y="2864569"/>
            <a:ext cx="3196894" cy="2355430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340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金色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"/>
            <a:ext cx="10260013" cy="7559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015"/>
          </a:p>
        </p:txBody>
      </p:sp>
      <p:sp>
        <p:nvSpPr>
          <p:cNvPr id="6" name="图片占位符 9"/>
          <p:cNvSpPr>
            <a:spLocks noGrp="1"/>
          </p:cNvSpPr>
          <p:nvPr>
            <p:ph type="pic" sz="quarter" idx="13" hasCustomPrompt="1"/>
          </p:nvPr>
        </p:nvSpPr>
        <p:spPr>
          <a:xfrm>
            <a:off x="204843" y="149994"/>
            <a:ext cx="4867061" cy="3585986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38100" sx="101000" sy="101000" algn="ctr" rotWithShape="0">
              <a:prstClr val="black">
                <a:alpha val="25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340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8" name="图片占位符 9"/>
          <p:cNvSpPr>
            <a:spLocks noGrp="1"/>
          </p:cNvSpPr>
          <p:nvPr>
            <p:ph type="pic" sz="quarter" idx="15" hasCustomPrompt="1"/>
          </p:nvPr>
        </p:nvSpPr>
        <p:spPr>
          <a:xfrm>
            <a:off x="5186836" y="149994"/>
            <a:ext cx="4867061" cy="3585986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38100" sx="101000" sy="101000" algn="ctr" rotWithShape="0">
              <a:prstClr val="black">
                <a:alpha val="25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340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7" hasCustomPrompt="1"/>
          </p:nvPr>
        </p:nvSpPr>
        <p:spPr>
          <a:xfrm>
            <a:off x="204843" y="3822447"/>
            <a:ext cx="4867061" cy="3585986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38100" sx="101000" sy="101000" algn="ctr" rotWithShape="0">
              <a:prstClr val="black">
                <a:alpha val="25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340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8" hasCustomPrompt="1"/>
          </p:nvPr>
        </p:nvSpPr>
        <p:spPr>
          <a:xfrm>
            <a:off x="5186836" y="3816803"/>
            <a:ext cx="4867061" cy="3585986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38100" sx="101000" sy="101000" algn="ctr" rotWithShape="0">
              <a:prstClr val="black">
                <a:alpha val="25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340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0260013" cy="75596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2" y="727737"/>
            <a:ext cx="9302070" cy="6104202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716540" y="0"/>
            <a:ext cx="10976553" cy="7563005"/>
            <a:chOff x="-698677" y="0"/>
            <a:chExt cx="10976553" cy="7563005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698677" y="0"/>
              <a:ext cx="7556933" cy="755856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56228" y="1110"/>
              <a:ext cx="7556933" cy="755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1011133" y="2220"/>
              <a:ext cx="7556933" cy="755856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1866038" y="3330"/>
              <a:ext cx="7556933" cy="755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2720943" y="4440"/>
              <a:ext cx="7556933" cy="755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0260013" cy="75596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 flipH="1">
            <a:off x="-4854989" y="0"/>
            <a:ext cx="10976553" cy="7563005"/>
            <a:chOff x="-698677" y="0"/>
            <a:chExt cx="10976553" cy="7563005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-698677" y="0"/>
              <a:ext cx="7556933" cy="755856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56228" y="1110"/>
              <a:ext cx="7556933" cy="755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011133" y="2220"/>
              <a:ext cx="7556933" cy="755856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1866038" y="3330"/>
              <a:ext cx="7556933" cy="755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2720943" y="4440"/>
              <a:ext cx="7556933" cy="75585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 descr="图片包含 事情, 物体&#10;&#10;已生成极高可信度的说明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018" y="796419"/>
            <a:ext cx="3631466" cy="60355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0260013" cy="75596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-2477729" y="0"/>
            <a:ext cx="7607735" cy="5241840"/>
            <a:chOff x="-698677" y="0"/>
            <a:chExt cx="10976553" cy="7563005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-698677" y="0"/>
              <a:ext cx="7556933" cy="7558565"/>
            </a:xfrm>
            <a:prstGeom prst="line">
              <a:avLst/>
            </a:prstGeom>
            <a:ln w="2857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156228" y="1110"/>
              <a:ext cx="7556933" cy="7558565"/>
            </a:xfrm>
            <a:prstGeom prst="line">
              <a:avLst/>
            </a:prstGeom>
            <a:ln w="2857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1011133" y="2220"/>
              <a:ext cx="7556933" cy="7558565"/>
            </a:xfrm>
            <a:prstGeom prst="line">
              <a:avLst/>
            </a:prstGeom>
            <a:ln w="2857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1866038" y="3330"/>
              <a:ext cx="7556933" cy="7558565"/>
            </a:xfrm>
            <a:prstGeom prst="line">
              <a:avLst/>
            </a:prstGeom>
            <a:ln w="2857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2720943" y="4440"/>
              <a:ext cx="7556933" cy="7558565"/>
            </a:xfrm>
            <a:prstGeom prst="line">
              <a:avLst/>
            </a:prstGeom>
            <a:ln w="2857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3" hasCustomPrompt="1"/>
          </p:nvPr>
        </p:nvSpPr>
        <p:spPr>
          <a:xfrm>
            <a:off x="7246134" y="3737120"/>
            <a:ext cx="2308503" cy="3217718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38" y="830263"/>
            <a:ext cx="5962947" cy="57910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38" y="830263"/>
            <a:ext cx="5962947" cy="5791022"/>
          </a:xfrm>
          <a:prstGeom prst="rect">
            <a:avLst/>
          </a:prstGeom>
        </p:spPr>
      </p:pic>
      <p:sp>
        <p:nvSpPr>
          <p:cNvPr id="6" name="图片占位符 5"/>
          <p:cNvSpPr>
            <a:spLocks noGrp="1"/>
          </p:cNvSpPr>
          <p:nvPr>
            <p:ph type="pic" sz="quarter" idx="13" hasCustomPrompt="1"/>
          </p:nvPr>
        </p:nvSpPr>
        <p:spPr>
          <a:xfrm>
            <a:off x="6861384" y="3060245"/>
            <a:ext cx="2996536" cy="1383390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  <p:sp>
        <p:nvSpPr>
          <p:cNvPr id="8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6861384" y="150813"/>
            <a:ext cx="2996536" cy="1383390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  <p:sp>
        <p:nvSpPr>
          <p:cNvPr id="9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6861384" y="1605529"/>
            <a:ext cx="2996536" cy="1383390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  <p:sp>
        <p:nvSpPr>
          <p:cNvPr id="10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3013879" y="150813"/>
            <a:ext cx="3755318" cy="2838106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705375" y="1659507"/>
            <a:ext cx="4127881" cy="3119673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7" hasCustomPrompt="1"/>
          </p:nvPr>
        </p:nvSpPr>
        <p:spPr>
          <a:xfrm>
            <a:off x="5426757" y="1659508"/>
            <a:ext cx="4127880" cy="3119672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0260013" cy="755967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08" y="830262"/>
            <a:ext cx="8989596" cy="5899150"/>
          </a:xfrm>
          <a:prstGeom prst="rect">
            <a:avLst/>
          </a:prstGeom>
        </p:spPr>
      </p:pic>
      <p:sp>
        <p:nvSpPr>
          <p:cNvPr id="8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1010176" y="3163952"/>
            <a:ext cx="2676454" cy="3119673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  <p:sp>
        <p:nvSpPr>
          <p:cNvPr id="11" name="图片占位符 5"/>
          <p:cNvSpPr>
            <a:spLocks noGrp="1"/>
          </p:cNvSpPr>
          <p:nvPr>
            <p:ph type="pic" sz="quarter" idx="17" hasCustomPrompt="1"/>
          </p:nvPr>
        </p:nvSpPr>
        <p:spPr>
          <a:xfrm>
            <a:off x="3791831" y="3163952"/>
            <a:ext cx="2676454" cy="3119673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  <p:sp>
        <p:nvSpPr>
          <p:cNvPr id="12" name="图片占位符 5"/>
          <p:cNvSpPr>
            <a:spLocks noGrp="1"/>
          </p:cNvSpPr>
          <p:nvPr>
            <p:ph type="pic" sz="quarter" idx="18" hasCustomPrompt="1"/>
          </p:nvPr>
        </p:nvSpPr>
        <p:spPr>
          <a:xfrm>
            <a:off x="6573485" y="3163952"/>
            <a:ext cx="2676454" cy="3119673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0260013" cy="75596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5510212" y="3516313"/>
            <a:ext cx="3570287" cy="1383390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5510212" y="4971029"/>
            <a:ext cx="3570287" cy="1383390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1086376" y="3516313"/>
            <a:ext cx="4331650" cy="2838106"/>
          </a:xfrm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点击插入图片</a:t>
            </a:r>
            <a:endParaRPr lang="en-US" altLang="zh-CN" dirty="0"/>
          </a:p>
          <a:p>
            <a:r>
              <a:rPr lang="en-US" altLang="zh-CN" dirty="0"/>
              <a:t>©SAYOU DESIGN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05376" y="402483"/>
            <a:ext cx="8849261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5376" y="2012414"/>
            <a:ext cx="8849261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05376" y="7006699"/>
            <a:ext cx="2308503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DDBD9-CEA7-4E5C-AACD-653A871A31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98630" y="7006699"/>
            <a:ext cx="346275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46134" y="7006699"/>
            <a:ext cx="2308503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D1FE0-DD57-4149-9C46-7A40B6CE07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1007745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95" indent="-252095" algn="l" defTabSz="1007745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5" kern="1200">
          <a:solidFill>
            <a:schemeClr val="tx1"/>
          </a:solidFill>
          <a:latin typeface="+mn-lt"/>
          <a:ea typeface="+mn-ea"/>
          <a:cs typeface="+mn-cs"/>
        </a:defRPr>
      </a:lvl1pPr>
      <a:lvl2pPr marL="755650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2pPr>
      <a:lvl3pPr marL="1259840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030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267585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771775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275965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779520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283710" indent="-252095" algn="l" defTabSz="1007745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190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7745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1935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125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19680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3870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8060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1615" algn="l" defTabSz="100774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hyperlink" Target="http://chn.docer.com/works?userid=20960990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995293" y="786151"/>
            <a:ext cx="2798877" cy="2798877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094989" y="786151"/>
            <a:ext cx="2798877" cy="2798877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418536" y="4226037"/>
            <a:ext cx="2798877" cy="2798877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304" y="1870516"/>
            <a:ext cx="2620246" cy="6301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94989" y="2500661"/>
            <a:ext cx="2798877" cy="3067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【</a:t>
            </a:r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小鹿模板</a:t>
            </a:r>
            <a:r>
              <a:rPr lang="en-US" altLang="zh-CN" sz="1400" b="1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     </a:t>
            </a:r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毕业作品集</a:t>
            </a:r>
            <a:r>
              <a:rPr lang="en-US" altLang="zh-CN" sz="1400" b="1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】</a:t>
            </a:r>
            <a:endParaRPr lang="zh-CN" altLang="en-US" sz="1400" b="1" dirty="0">
              <a:solidFill>
                <a:schemeClr val="accent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12035" y="1870515"/>
            <a:ext cx="492443" cy="11841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DESIGN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4989" y="2808438"/>
            <a:ext cx="2798877" cy="2462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西南石油大学</a:t>
            </a:r>
            <a:r>
              <a:rPr lang="en-US" altLang="zh-CN" sz="1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·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机电工程学院</a:t>
            </a:r>
            <a:r>
              <a:rPr lang="en-US" altLang="zh-CN" sz="1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·</a:t>
            </a:r>
            <a:r>
              <a:rPr lang="zh-CN" altLang="en-US" sz="1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工业设计</a:t>
            </a:r>
            <a:endParaRPr lang="zh-CN" altLang="en-US" sz="10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104478" y="307434"/>
            <a:ext cx="3924722" cy="4066085"/>
            <a:chOff x="7104478" y="307434"/>
            <a:chExt cx="3924722" cy="406608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7104478" y="307434"/>
              <a:ext cx="1172226" cy="1172226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856974" y="3201293"/>
              <a:ext cx="1172226" cy="1172226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8064621" y="6448481"/>
            <a:ext cx="859612" cy="383458"/>
            <a:chOff x="8064621" y="6448481"/>
            <a:chExt cx="859612" cy="383458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8064621" y="6448481"/>
              <a:ext cx="85961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8064621" y="6831939"/>
              <a:ext cx="85961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642106" y="1177221"/>
            <a:ext cx="30016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Nunc viverra imperdiet enim. Fusce est. Vivamus a tellus.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zh-CN" altLang="en-US" sz="1000" dirty="0">
              <a:solidFill>
                <a:schemeClr val="accent1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8339126" y="2600823"/>
            <a:ext cx="107452" cy="10745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09601" y="6448481"/>
            <a:ext cx="859612" cy="383458"/>
            <a:chOff x="8064621" y="6448481"/>
            <a:chExt cx="859612" cy="383458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8064621" y="6448481"/>
              <a:ext cx="859612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064621" y="6831939"/>
              <a:ext cx="859612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0" y="1277635"/>
            <a:ext cx="3968614" cy="1569660"/>
            <a:chOff x="4943157" y="5535990"/>
            <a:chExt cx="3968614" cy="1569660"/>
          </a:xfrm>
        </p:grpSpPr>
        <p:sp>
          <p:nvSpPr>
            <p:cNvPr id="11" name="文本框 10"/>
            <p:cNvSpPr txBox="1"/>
            <p:nvPr/>
          </p:nvSpPr>
          <p:spPr>
            <a:xfrm>
              <a:off x="4943157" y="5535990"/>
              <a:ext cx="249612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ln w="13462">
                    <a:solidFill>
                      <a:schemeClr val="accent1"/>
                    </a:solidFill>
                    <a:prstDash val="solid"/>
                  </a:ln>
                  <a:solidFill>
                    <a:schemeClr val="accent1"/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</a:rPr>
                <a:t>02</a:t>
              </a:r>
              <a:endParaRPr lang="zh-CN" altLang="en-US" sz="96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027408" y="5938228"/>
              <a:ext cx="188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平面作品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027408" y="6395993"/>
              <a:ext cx="1884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海报设计</a:t>
              </a:r>
              <a:endParaRPr lang="zh-CN" altLang="en-US" sz="16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027408" y="6617465"/>
              <a:ext cx="18843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accent1"/>
                  </a:solidFill>
                </a:rPr>
                <a:t>Ping</a:t>
              </a:r>
              <a:r>
                <a:rPr lang="zh-CN" altLang="en-US" sz="1000" dirty="0">
                  <a:solidFill>
                    <a:schemeClr val="accent1"/>
                  </a:solidFill>
                </a:rPr>
                <a:t> </a:t>
              </a:r>
              <a:r>
                <a:rPr lang="en-US" altLang="zh-CN" sz="1000" dirty="0" err="1">
                  <a:solidFill>
                    <a:schemeClr val="accent1"/>
                  </a:solidFill>
                </a:rPr>
                <a:t>mian</a:t>
              </a:r>
              <a:r>
                <a:rPr lang="en-US" altLang="zh-CN" sz="1000" dirty="0">
                  <a:solidFill>
                    <a:schemeClr val="accent1"/>
                  </a:solidFill>
                </a:rPr>
                <a:t> </a:t>
              </a:r>
              <a:r>
                <a:rPr lang="en-US" altLang="zh-CN" sz="1000" dirty="0" err="1">
                  <a:solidFill>
                    <a:schemeClr val="accent1"/>
                  </a:solidFill>
                </a:rPr>
                <a:t>zuo</a:t>
              </a:r>
              <a:r>
                <a:rPr lang="en-US" altLang="zh-CN" sz="1000" dirty="0">
                  <a:solidFill>
                    <a:schemeClr val="accent1"/>
                  </a:solidFill>
                </a:rPr>
                <a:t> pin </a:t>
              </a:r>
              <a:endParaRPr lang="en-US" altLang="zh-CN" sz="1000" dirty="0">
                <a:solidFill>
                  <a:schemeClr val="accent1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664975" y="5600994"/>
              <a:ext cx="1605446" cy="1480230"/>
              <a:chOff x="7815743" y="1229466"/>
              <a:chExt cx="2873900" cy="2649752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7815743" y="1229466"/>
                <a:ext cx="648789" cy="648789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0346743" y="3536318"/>
                <a:ext cx="342900" cy="34290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文本框 17"/>
          <p:cNvSpPr txBox="1"/>
          <p:nvPr/>
        </p:nvSpPr>
        <p:spPr>
          <a:xfrm>
            <a:off x="609601" y="3658094"/>
            <a:ext cx="44068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 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urna.Lorem</a:t>
            </a:r>
            <a:r>
              <a:rPr lang="en-US" altLang="zh-CN" sz="1000" dirty="0">
                <a:solidFill>
                  <a:schemeClr val="accent1"/>
                </a:solidFill>
              </a:rPr>
              <a:t>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pic>
        <p:nvPicPr>
          <p:cNvPr id="21" name="图片占位符 20" descr="图片包含 自然&#10;&#10;已生成高可信度的说明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2987" y="3516313"/>
            <a:ext cx="4331650" cy="2838106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732789" y="2569311"/>
            <a:ext cx="2798877" cy="2798877"/>
          </a:xfrm>
          <a:prstGeom prst="ellipse">
            <a:avLst/>
          </a:prstGeom>
          <a:solidFill>
            <a:schemeClr val="accent4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33093" y="2569311"/>
            <a:ext cx="2798877" cy="2798877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84471" y="2860754"/>
            <a:ext cx="2496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03</a:t>
            </a:r>
            <a:endParaRPr lang="zh-CN" altLang="en-US" sz="13800" b="1" dirty="0">
              <a:ln w="13462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1970" y="3547836"/>
            <a:ext cx="3026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j-ea"/>
                <a:ea typeface="+mj-ea"/>
              </a:rPr>
              <a:t>视觉作品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1970" y="4124447"/>
            <a:ext cx="3026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latin typeface="+mj-ea"/>
                <a:ea typeface="+mj-ea"/>
              </a:rPr>
              <a:t>实际项目</a:t>
            </a:r>
            <a:r>
              <a:rPr lang="en-US" altLang="zh-CN" sz="1600" b="1" dirty="0">
                <a:latin typeface="+mj-ea"/>
                <a:ea typeface="+mj-ea"/>
              </a:rPr>
              <a:t>/</a:t>
            </a:r>
            <a:r>
              <a:rPr lang="zh-CN" altLang="en-US" sz="1600" b="1" dirty="0">
                <a:latin typeface="+mj-ea"/>
                <a:ea typeface="+mj-ea"/>
              </a:rPr>
              <a:t>练习作品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1970" y="4463001"/>
            <a:ext cx="3026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Nunc </a:t>
            </a:r>
            <a:r>
              <a:rPr lang="en-US" altLang="zh-CN" sz="1000" dirty="0" err="1">
                <a:solidFill>
                  <a:schemeClr val="accent1"/>
                </a:solidFill>
              </a:rPr>
              <a:t>viverra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imperdiet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enim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est. </a:t>
            </a:r>
            <a:r>
              <a:rPr lang="en-US" altLang="zh-CN" sz="1000" dirty="0" err="1">
                <a:solidFill>
                  <a:schemeClr val="accent1"/>
                </a:solidFill>
              </a:rPr>
              <a:t>Vivamus</a:t>
            </a:r>
            <a:r>
              <a:rPr lang="en-US" altLang="zh-CN" sz="1000" dirty="0">
                <a:solidFill>
                  <a:schemeClr val="accent1"/>
                </a:solidFill>
              </a:rPr>
              <a:t> a </a:t>
            </a:r>
            <a:r>
              <a:rPr lang="en-US" altLang="zh-CN" sz="1000" dirty="0" err="1">
                <a:solidFill>
                  <a:schemeClr val="accent1"/>
                </a:solidFill>
              </a:rPr>
              <a:t>tellus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1969" y="3183681"/>
            <a:ext cx="3026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accent1"/>
                </a:solidFill>
                <a:latin typeface="+mj-ea"/>
                <a:ea typeface="+mj-ea"/>
              </a:rPr>
              <a:t>SHI JUE  </a:t>
            </a:r>
            <a:r>
              <a:rPr lang="en-US" altLang="zh-CN" sz="1600" b="1" dirty="0">
                <a:solidFill>
                  <a:schemeClr val="accent4"/>
                </a:solidFill>
                <a:latin typeface="+mj-ea"/>
                <a:ea typeface="+mj-ea"/>
              </a:rPr>
              <a:t>ZUO PIN</a:t>
            </a:r>
            <a:endParaRPr lang="zh-CN" altLang="en-US" sz="1600" b="1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72149" y="2798835"/>
            <a:ext cx="3137430" cy="3328332"/>
            <a:chOff x="7741692" y="944648"/>
            <a:chExt cx="3137430" cy="332833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741692" y="944648"/>
              <a:ext cx="648789" cy="648789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0536222" y="3930080"/>
              <a:ext cx="342900" cy="34290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4788" y="5535990"/>
            <a:ext cx="3968614" cy="1569660"/>
            <a:chOff x="4943157" y="5535990"/>
            <a:chExt cx="3968614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4943157" y="5535990"/>
              <a:ext cx="249612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ln w="13462">
                    <a:solidFill>
                      <a:schemeClr val="accent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</a:rPr>
                <a:t>03</a:t>
              </a:r>
              <a:endParaRPr lang="zh-CN" altLang="en-US" sz="96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027408" y="5938228"/>
              <a:ext cx="188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视觉作品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027408" y="6395993"/>
              <a:ext cx="1884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spc="600" dirty="0">
                  <a:solidFill>
                    <a:schemeClr val="bg1"/>
                  </a:solidFill>
                  <a:latin typeface="+mj-ea"/>
                  <a:ea typeface="+mj-ea"/>
                </a:rPr>
                <a:t>海报设计</a:t>
              </a:r>
              <a:endParaRPr lang="zh-CN" altLang="en-US" sz="1600" b="1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027408" y="6617465"/>
              <a:ext cx="18843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bg1"/>
                  </a:solidFill>
                </a:rPr>
                <a:t>Shi </a:t>
              </a:r>
              <a:r>
                <a:rPr lang="en-US" altLang="zh-CN" sz="1000" dirty="0" err="1">
                  <a:solidFill>
                    <a:schemeClr val="bg1"/>
                  </a:solidFill>
                </a:rPr>
                <a:t>jue</a:t>
              </a:r>
              <a:r>
                <a:rPr lang="en-US" altLang="zh-CN" sz="1000" dirty="0">
                  <a:solidFill>
                    <a:schemeClr val="bg1"/>
                  </a:solidFill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</a:rPr>
                <a:t>zuo</a:t>
              </a:r>
              <a:r>
                <a:rPr lang="en-US" altLang="zh-CN" sz="1000" dirty="0">
                  <a:solidFill>
                    <a:schemeClr val="bg1"/>
                  </a:solidFill>
                </a:rPr>
                <a:t> pin 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664975" y="5600994"/>
              <a:ext cx="1605446" cy="1480230"/>
              <a:chOff x="7815743" y="1229466"/>
              <a:chExt cx="2873900" cy="2649752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7815743" y="1229466"/>
                <a:ext cx="648789" cy="648789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0346743" y="3536318"/>
                <a:ext cx="342900" cy="34290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文本框 11"/>
          <p:cNvSpPr txBox="1"/>
          <p:nvPr/>
        </p:nvSpPr>
        <p:spPr>
          <a:xfrm>
            <a:off x="4173402" y="5628322"/>
            <a:ext cx="54785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</a:rPr>
              <a:t>. Maecenas </a:t>
            </a:r>
            <a:r>
              <a:rPr lang="en-US" altLang="zh-CN" sz="1000" dirty="0" err="1">
                <a:solidFill>
                  <a:schemeClr val="bg1"/>
                </a:solidFill>
              </a:rPr>
              <a:t>porttitor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congue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massa</a:t>
            </a:r>
            <a:r>
              <a:rPr lang="en-US" altLang="zh-CN" sz="1000" dirty="0">
                <a:solidFill>
                  <a:schemeClr val="bg1"/>
                </a:solidFill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posuere</a:t>
            </a:r>
            <a:r>
              <a:rPr lang="en-US" altLang="zh-CN" sz="1000" dirty="0">
                <a:solidFill>
                  <a:schemeClr val="bg1"/>
                </a:solidFill>
              </a:rPr>
              <a:t>, magna </a:t>
            </a:r>
            <a:r>
              <a:rPr lang="en-US" altLang="zh-CN" sz="1000" dirty="0" err="1">
                <a:solidFill>
                  <a:schemeClr val="bg1"/>
                </a:solidFill>
              </a:rPr>
              <a:t>sed</a:t>
            </a:r>
            <a:r>
              <a:rPr lang="en-US" altLang="zh-CN" sz="1000" dirty="0">
                <a:solidFill>
                  <a:schemeClr val="bg1"/>
                </a:solidFill>
              </a:rPr>
              <a:t> pulvinar </a:t>
            </a:r>
            <a:r>
              <a:rPr lang="en-US" altLang="zh-CN" sz="1000" dirty="0" err="1">
                <a:solidFill>
                  <a:schemeClr val="bg1"/>
                </a:solidFill>
              </a:rPr>
              <a:t>ultricies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purus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lectus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malesuada</a:t>
            </a:r>
            <a:r>
              <a:rPr lang="en-US" altLang="zh-CN" sz="1000" dirty="0">
                <a:solidFill>
                  <a:schemeClr val="bg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commodo</a:t>
            </a:r>
            <a:r>
              <a:rPr lang="en-US" altLang="zh-CN" sz="1000" dirty="0">
                <a:solidFill>
                  <a:schemeClr val="bg1"/>
                </a:solidFill>
              </a:rPr>
              <a:t> magna </a:t>
            </a:r>
            <a:r>
              <a:rPr lang="en-US" altLang="zh-CN" sz="1000" dirty="0" err="1">
                <a:solidFill>
                  <a:schemeClr val="bg1"/>
                </a:solidFill>
              </a:rPr>
              <a:t>eros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quis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urna</a:t>
            </a:r>
            <a:r>
              <a:rPr lang="en-US" altLang="zh-CN" sz="1000" dirty="0">
                <a:solidFill>
                  <a:schemeClr val="bg1"/>
                </a:solidFill>
              </a:rPr>
              <a:t>. </a:t>
            </a:r>
            <a:endParaRPr lang="en-US" altLang="zh-CN" sz="1000" dirty="0">
              <a:solidFill>
                <a:schemeClr val="bg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</a:rPr>
              <a:t>. Maecenas </a:t>
            </a:r>
            <a:r>
              <a:rPr lang="en-US" altLang="zh-CN" sz="1000" dirty="0" err="1">
                <a:solidFill>
                  <a:schemeClr val="bg1"/>
                </a:solidFill>
              </a:rPr>
              <a:t>porttitor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congue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massa</a:t>
            </a:r>
            <a:r>
              <a:rPr lang="en-US" altLang="zh-CN" sz="1000" dirty="0">
                <a:solidFill>
                  <a:schemeClr val="bg1"/>
                </a:solidFill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posuere</a:t>
            </a:r>
            <a:r>
              <a:rPr lang="en-US" altLang="zh-CN" sz="1000" dirty="0">
                <a:solidFill>
                  <a:schemeClr val="bg1"/>
                </a:solidFill>
              </a:rPr>
              <a:t>, magna </a:t>
            </a:r>
            <a:r>
              <a:rPr lang="en-US" altLang="zh-CN" sz="1000" dirty="0" err="1">
                <a:solidFill>
                  <a:schemeClr val="bg1"/>
                </a:solidFill>
              </a:rPr>
              <a:t>sed</a:t>
            </a:r>
            <a:r>
              <a:rPr lang="en-US" altLang="zh-CN" sz="1000" dirty="0">
                <a:solidFill>
                  <a:schemeClr val="bg1"/>
                </a:solidFill>
              </a:rPr>
              <a:t> pulvinar </a:t>
            </a:r>
            <a:r>
              <a:rPr lang="en-US" altLang="zh-CN" sz="1000" dirty="0" err="1">
                <a:solidFill>
                  <a:schemeClr val="bg1"/>
                </a:solidFill>
              </a:rPr>
              <a:t>ultricies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purus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lectus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malesuada</a:t>
            </a:r>
            <a:r>
              <a:rPr lang="en-US" altLang="zh-CN" sz="1000" dirty="0">
                <a:solidFill>
                  <a:schemeClr val="bg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commodo</a:t>
            </a:r>
            <a:r>
              <a:rPr lang="en-US" altLang="zh-CN" sz="1000" dirty="0">
                <a:solidFill>
                  <a:schemeClr val="bg1"/>
                </a:solidFill>
              </a:rPr>
              <a:t> magna </a:t>
            </a:r>
            <a:r>
              <a:rPr lang="en-US" altLang="zh-CN" sz="1000" dirty="0" err="1">
                <a:solidFill>
                  <a:schemeClr val="bg1"/>
                </a:solidFill>
              </a:rPr>
              <a:t>eros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quis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urna</a:t>
            </a:r>
            <a:r>
              <a:rPr lang="en-US" altLang="zh-CN" sz="1000" dirty="0">
                <a:solidFill>
                  <a:schemeClr val="bg1"/>
                </a:solidFill>
              </a:rPr>
              <a:t>. Lorem ipsum dolor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</a:rPr>
              <a:t>. Maecenas </a:t>
            </a:r>
            <a:r>
              <a:rPr lang="en-US" altLang="zh-CN" sz="1000" dirty="0" err="1">
                <a:solidFill>
                  <a:schemeClr val="bg1"/>
                </a:solidFill>
              </a:rPr>
              <a:t>porttitor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congue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massa</a:t>
            </a:r>
            <a:r>
              <a:rPr lang="en-US" altLang="zh-CN" sz="1000" dirty="0">
                <a:solidFill>
                  <a:schemeClr val="bg1"/>
                </a:solidFill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posuere</a:t>
            </a:r>
            <a:r>
              <a:rPr lang="en-US" altLang="zh-CN" sz="1000" dirty="0">
                <a:solidFill>
                  <a:schemeClr val="bg1"/>
                </a:solidFill>
              </a:rPr>
              <a:t>, magna </a:t>
            </a:r>
            <a:r>
              <a:rPr lang="en-US" altLang="zh-CN" sz="1000" dirty="0" err="1">
                <a:solidFill>
                  <a:schemeClr val="bg1"/>
                </a:solidFill>
              </a:rPr>
              <a:t>sed</a:t>
            </a:r>
            <a:r>
              <a:rPr lang="en-US" altLang="zh-CN" sz="1000" dirty="0">
                <a:solidFill>
                  <a:schemeClr val="bg1"/>
                </a:solidFill>
              </a:rPr>
              <a:t> pulvinar </a:t>
            </a:r>
            <a:r>
              <a:rPr lang="en-US" altLang="zh-CN" sz="1000" dirty="0" err="1">
                <a:solidFill>
                  <a:schemeClr val="bg1"/>
                </a:solidFill>
              </a:rPr>
              <a:t>ultricies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purus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lectus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malesuada</a:t>
            </a:r>
            <a:r>
              <a:rPr lang="en-US" altLang="zh-CN" sz="1000" dirty="0">
                <a:solidFill>
                  <a:schemeClr val="bg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commodo</a:t>
            </a:r>
            <a:r>
              <a:rPr lang="en-US" altLang="zh-CN" sz="1000" dirty="0">
                <a:solidFill>
                  <a:schemeClr val="bg1"/>
                </a:solidFill>
              </a:rPr>
              <a:t> magna </a:t>
            </a:r>
            <a:r>
              <a:rPr lang="en-US" altLang="zh-CN" sz="1000" dirty="0" err="1">
                <a:solidFill>
                  <a:schemeClr val="bg1"/>
                </a:solidFill>
              </a:rPr>
              <a:t>eros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quis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urna</a:t>
            </a:r>
            <a:r>
              <a:rPr lang="en-US" altLang="zh-CN" sz="1000" dirty="0">
                <a:solidFill>
                  <a:schemeClr val="bg1"/>
                </a:solidFill>
              </a:rPr>
              <a:t>.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pic>
        <p:nvPicPr>
          <p:cNvPr id="15" name="图片占位符 14" descr="图片包含 人员, 男士, 室内, 天花板&#10;&#10;已生成高可信度的说明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4788" y="982663"/>
            <a:ext cx="3968614" cy="1569660"/>
            <a:chOff x="4943157" y="5535990"/>
            <a:chExt cx="3968614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4943157" y="5535990"/>
              <a:ext cx="249612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ln w="13462">
                    <a:solidFill>
                      <a:schemeClr val="accent1"/>
                    </a:solidFill>
                    <a:prstDash val="solid"/>
                  </a:ln>
                  <a:solidFill>
                    <a:schemeClr val="accent1"/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</a:rPr>
                <a:t>03</a:t>
              </a:r>
              <a:endParaRPr lang="zh-CN" altLang="en-US" sz="96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027408" y="5938228"/>
              <a:ext cx="188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</a:rPr>
                <a:t>视觉作品</a:t>
              </a:r>
              <a:endParaRPr lang="zh-CN" altLang="en-US" sz="28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027408" y="6395993"/>
              <a:ext cx="1884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spc="600" dirty="0">
                  <a:solidFill>
                    <a:schemeClr val="accent1"/>
                  </a:solidFill>
                  <a:latin typeface="+mj-ea"/>
                  <a:ea typeface="+mj-ea"/>
                </a:rPr>
                <a:t>海报设计</a:t>
              </a:r>
              <a:endParaRPr lang="zh-CN" altLang="en-US" sz="1600" b="1" spc="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027408" y="6617465"/>
              <a:ext cx="18843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accent1"/>
                  </a:solidFill>
                </a:rPr>
                <a:t>Shi </a:t>
              </a:r>
              <a:r>
                <a:rPr lang="en-US" altLang="zh-CN" sz="1000" dirty="0" err="1">
                  <a:solidFill>
                    <a:schemeClr val="accent1"/>
                  </a:solidFill>
                </a:rPr>
                <a:t>jue</a:t>
              </a:r>
              <a:r>
                <a:rPr lang="en-US" altLang="zh-CN" sz="1000" dirty="0">
                  <a:solidFill>
                    <a:schemeClr val="accent1"/>
                  </a:solidFill>
                </a:rPr>
                <a:t> </a:t>
              </a:r>
              <a:r>
                <a:rPr lang="en-US" altLang="zh-CN" sz="1000" dirty="0" err="1">
                  <a:solidFill>
                    <a:schemeClr val="accent1"/>
                  </a:solidFill>
                </a:rPr>
                <a:t>zuo</a:t>
              </a:r>
              <a:r>
                <a:rPr lang="en-US" altLang="zh-CN" sz="1000" dirty="0">
                  <a:solidFill>
                    <a:schemeClr val="accent1"/>
                  </a:solidFill>
                </a:rPr>
                <a:t> pin </a:t>
              </a:r>
              <a:endParaRPr lang="en-US" altLang="zh-CN" sz="1000" dirty="0">
                <a:solidFill>
                  <a:schemeClr val="accent1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664975" y="5600994"/>
              <a:ext cx="1605446" cy="1480230"/>
              <a:chOff x="7815743" y="1229466"/>
              <a:chExt cx="2873900" cy="2649752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7815743" y="1229466"/>
                <a:ext cx="648789" cy="648789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0346743" y="3536318"/>
                <a:ext cx="342900" cy="34290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" name="图片占位符 19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4850" y="4394200"/>
            <a:ext cx="3117850" cy="1782763"/>
          </a:xfrm>
        </p:spPr>
      </p:pic>
      <p:pic>
        <p:nvPicPr>
          <p:cNvPr id="18" name="图片占位符 17" descr="图片包含 地面, 笔记本电脑, 人员, 计算机&#10;&#10;已生成极高可信度的说明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29088" y="1168400"/>
            <a:ext cx="3116262" cy="1782763"/>
          </a:xfrm>
        </p:spPr>
      </p:pic>
      <p:sp>
        <p:nvSpPr>
          <p:cNvPr id="15" name="文本框 14"/>
          <p:cNvSpPr txBox="1"/>
          <p:nvPr/>
        </p:nvSpPr>
        <p:spPr>
          <a:xfrm>
            <a:off x="3958770" y="4623691"/>
            <a:ext cx="3026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Nunc </a:t>
            </a:r>
            <a:r>
              <a:rPr lang="en-US" altLang="zh-CN" sz="1000" dirty="0" err="1">
                <a:solidFill>
                  <a:schemeClr val="accent1"/>
                </a:solidFill>
              </a:rPr>
              <a:t>viverra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imperdiet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enim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est. </a:t>
            </a:r>
            <a:r>
              <a:rPr lang="en-US" altLang="zh-CN" sz="1000" dirty="0" err="1">
                <a:solidFill>
                  <a:schemeClr val="accent1"/>
                </a:solidFill>
              </a:rPr>
              <a:t>Vivamus</a:t>
            </a:r>
            <a:r>
              <a:rPr lang="en-US" altLang="zh-CN" sz="1000" dirty="0">
                <a:solidFill>
                  <a:schemeClr val="accent1"/>
                </a:solidFill>
              </a:rPr>
              <a:t> a </a:t>
            </a:r>
            <a:r>
              <a:rPr lang="en-US" altLang="zh-CN" sz="1000" dirty="0" err="1">
                <a:solidFill>
                  <a:schemeClr val="accent1"/>
                </a:solidFill>
              </a:rPr>
              <a:t>tellus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46134" y="1244002"/>
            <a:ext cx="24947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Nunc </a:t>
            </a:r>
            <a:r>
              <a:rPr lang="en-US" altLang="zh-CN" sz="1000" dirty="0" err="1">
                <a:solidFill>
                  <a:schemeClr val="accent1"/>
                </a:solidFill>
              </a:rPr>
              <a:t>viverra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imperdiet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enim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est. </a:t>
            </a:r>
            <a:r>
              <a:rPr lang="en-US" altLang="zh-CN" sz="1000" dirty="0" err="1">
                <a:solidFill>
                  <a:schemeClr val="accent1"/>
                </a:solidFill>
              </a:rPr>
              <a:t>Vivamus</a:t>
            </a:r>
            <a:r>
              <a:rPr lang="en-US" altLang="zh-CN" sz="1000" dirty="0">
                <a:solidFill>
                  <a:schemeClr val="accent1"/>
                </a:solidFill>
              </a:rPr>
              <a:t> a </a:t>
            </a:r>
            <a:r>
              <a:rPr lang="en-US" altLang="zh-CN" sz="1000" dirty="0" err="1">
                <a:solidFill>
                  <a:schemeClr val="accent1"/>
                </a:solidFill>
              </a:rPr>
              <a:t>tellus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732789" y="2569311"/>
            <a:ext cx="2798877" cy="2798877"/>
          </a:xfrm>
          <a:prstGeom prst="ellipse">
            <a:avLst/>
          </a:prstGeom>
          <a:solidFill>
            <a:schemeClr val="accent4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33093" y="2569311"/>
            <a:ext cx="2798877" cy="2798877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84471" y="2860754"/>
            <a:ext cx="2496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04</a:t>
            </a:r>
            <a:endParaRPr lang="zh-CN" altLang="en-US" sz="13800" b="1" dirty="0">
              <a:ln w="13462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1970" y="3547836"/>
            <a:ext cx="3026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j-ea"/>
                <a:ea typeface="+mj-ea"/>
              </a:rPr>
              <a:t>摄影作品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1970" y="4124447"/>
            <a:ext cx="3026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latin typeface="+mj-ea"/>
                <a:ea typeface="+mj-ea"/>
              </a:rPr>
              <a:t>实际项目</a:t>
            </a:r>
            <a:r>
              <a:rPr lang="en-US" altLang="zh-CN" sz="1600" b="1" dirty="0">
                <a:latin typeface="+mj-ea"/>
                <a:ea typeface="+mj-ea"/>
              </a:rPr>
              <a:t>/</a:t>
            </a:r>
            <a:r>
              <a:rPr lang="zh-CN" altLang="en-US" sz="1600" b="1" dirty="0">
                <a:latin typeface="+mj-ea"/>
                <a:ea typeface="+mj-ea"/>
              </a:rPr>
              <a:t>练习作品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1970" y="4463001"/>
            <a:ext cx="3026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Nunc </a:t>
            </a:r>
            <a:r>
              <a:rPr lang="en-US" altLang="zh-CN" sz="1000" dirty="0" err="1">
                <a:solidFill>
                  <a:schemeClr val="accent1"/>
                </a:solidFill>
              </a:rPr>
              <a:t>viverra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imperdiet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enim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est. </a:t>
            </a:r>
            <a:r>
              <a:rPr lang="en-US" altLang="zh-CN" sz="1000" dirty="0" err="1">
                <a:solidFill>
                  <a:schemeClr val="accent1"/>
                </a:solidFill>
              </a:rPr>
              <a:t>Vivamus</a:t>
            </a:r>
            <a:r>
              <a:rPr lang="en-US" altLang="zh-CN" sz="1000" dirty="0">
                <a:solidFill>
                  <a:schemeClr val="accent1"/>
                </a:solidFill>
              </a:rPr>
              <a:t> a </a:t>
            </a:r>
            <a:r>
              <a:rPr lang="en-US" altLang="zh-CN" sz="1000" dirty="0" err="1">
                <a:solidFill>
                  <a:schemeClr val="accent1"/>
                </a:solidFill>
              </a:rPr>
              <a:t>tellus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1969" y="3183681"/>
            <a:ext cx="3026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accent1"/>
                </a:solidFill>
                <a:latin typeface="+mj-ea"/>
                <a:ea typeface="+mj-ea"/>
              </a:rPr>
              <a:t>SHE YING  </a:t>
            </a:r>
            <a:r>
              <a:rPr lang="en-US" altLang="zh-CN" sz="1600" b="1" dirty="0">
                <a:solidFill>
                  <a:schemeClr val="accent4"/>
                </a:solidFill>
                <a:latin typeface="+mj-ea"/>
                <a:ea typeface="+mj-ea"/>
              </a:rPr>
              <a:t>ZUO PIN</a:t>
            </a:r>
            <a:endParaRPr lang="zh-CN" altLang="en-US" sz="1600" b="1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72149" y="2798835"/>
            <a:ext cx="3137430" cy="3328332"/>
            <a:chOff x="7741692" y="944648"/>
            <a:chExt cx="3137430" cy="332833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741692" y="944648"/>
              <a:ext cx="648789" cy="648789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0536222" y="3930080"/>
              <a:ext cx="342900" cy="34290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85024" y="982663"/>
            <a:ext cx="3968614" cy="1569660"/>
            <a:chOff x="4943157" y="5535990"/>
            <a:chExt cx="3968614" cy="1569660"/>
          </a:xfrm>
        </p:grpSpPr>
        <p:sp>
          <p:nvSpPr>
            <p:cNvPr id="5" name="文本框 4"/>
            <p:cNvSpPr txBox="1"/>
            <p:nvPr/>
          </p:nvSpPr>
          <p:spPr>
            <a:xfrm>
              <a:off x="4943157" y="5535990"/>
              <a:ext cx="249612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ln w="13462">
                    <a:solidFill>
                      <a:schemeClr val="accent1"/>
                    </a:solidFill>
                    <a:prstDash val="solid"/>
                  </a:ln>
                  <a:solidFill>
                    <a:schemeClr val="accent1"/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</a:rPr>
                <a:t>04</a:t>
              </a:r>
              <a:endParaRPr lang="zh-CN" altLang="en-US" sz="96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027408" y="5938228"/>
              <a:ext cx="188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latin typeface="+mj-ea"/>
                  <a:ea typeface="+mj-ea"/>
                </a:rPr>
                <a:t>摄影作品</a:t>
              </a:r>
              <a:endParaRPr lang="zh-CN" altLang="en-US" sz="28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027408" y="6395993"/>
              <a:ext cx="1884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spc="600" dirty="0">
                  <a:solidFill>
                    <a:schemeClr val="accent1"/>
                  </a:solidFill>
                  <a:latin typeface="+mj-ea"/>
                  <a:ea typeface="+mj-ea"/>
                </a:rPr>
                <a:t>海报设计</a:t>
              </a:r>
              <a:endParaRPr lang="zh-CN" altLang="en-US" sz="1600" b="1" spc="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027408" y="6617465"/>
              <a:ext cx="18843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accent1"/>
                  </a:solidFill>
                </a:rPr>
                <a:t>She </a:t>
              </a:r>
              <a:r>
                <a:rPr lang="en-US" altLang="zh-CN" sz="1000" dirty="0" err="1">
                  <a:solidFill>
                    <a:schemeClr val="accent1"/>
                  </a:solidFill>
                </a:rPr>
                <a:t>ying</a:t>
              </a:r>
              <a:r>
                <a:rPr lang="en-US" altLang="zh-CN" sz="1000" dirty="0">
                  <a:solidFill>
                    <a:schemeClr val="accent1"/>
                  </a:solidFill>
                </a:rPr>
                <a:t> </a:t>
              </a:r>
              <a:r>
                <a:rPr lang="en-US" altLang="zh-CN" sz="1000" dirty="0" err="1">
                  <a:solidFill>
                    <a:schemeClr val="accent1"/>
                  </a:solidFill>
                </a:rPr>
                <a:t>zuo</a:t>
              </a:r>
              <a:r>
                <a:rPr lang="en-US" altLang="zh-CN" sz="1000" dirty="0">
                  <a:solidFill>
                    <a:schemeClr val="accent1"/>
                  </a:solidFill>
                </a:rPr>
                <a:t> pin </a:t>
              </a:r>
              <a:endParaRPr lang="en-US" altLang="zh-CN" sz="1000" dirty="0">
                <a:solidFill>
                  <a:schemeClr val="accent1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664975" y="5600994"/>
              <a:ext cx="1605446" cy="1480230"/>
              <a:chOff x="7815743" y="1229466"/>
              <a:chExt cx="2873900" cy="2649752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7815743" y="1229466"/>
                <a:ext cx="648789" cy="648789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0346743" y="3536318"/>
                <a:ext cx="342900" cy="34290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文本框 11"/>
          <p:cNvSpPr txBox="1"/>
          <p:nvPr/>
        </p:nvSpPr>
        <p:spPr>
          <a:xfrm>
            <a:off x="635001" y="1095524"/>
            <a:ext cx="5566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 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pic>
        <p:nvPicPr>
          <p:cNvPr id="23" name="图片占位符 22" descr="图片包含 摇滚, 户外, 树, 山&#10;&#10;已生成高可信度的说明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占位符 24" descr="图片包含 自然, 摇滚, 雪花, 户外&#10;&#10;已生成极高可信度的说明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图片占位符 26" descr="图片包含 天空, 自然, 摇滚&#10;&#10;已生成极高可信度的说明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文本框 15"/>
          <p:cNvSpPr txBox="1"/>
          <p:nvPr/>
        </p:nvSpPr>
        <p:spPr>
          <a:xfrm>
            <a:off x="635001" y="5555022"/>
            <a:ext cx="279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5001" y="4989484"/>
            <a:ext cx="2793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latin typeface="+mj-ea"/>
                <a:ea typeface="+mj-ea"/>
              </a:rPr>
              <a:t>实际项目</a:t>
            </a:r>
            <a:r>
              <a:rPr lang="en-US" altLang="zh-CN" sz="1600" b="1" dirty="0">
                <a:latin typeface="+mj-ea"/>
                <a:ea typeface="+mj-ea"/>
              </a:rPr>
              <a:t>/</a:t>
            </a:r>
            <a:r>
              <a:rPr lang="zh-CN" altLang="en-US" sz="1600" b="1" dirty="0">
                <a:latin typeface="+mj-ea"/>
                <a:ea typeface="+mj-ea"/>
              </a:rPr>
              <a:t>练习作品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33006" y="4989484"/>
            <a:ext cx="2793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latin typeface="+mj-ea"/>
                <a:ea typeface="+mj-ea"/>
              </a:rPr>
              <a:t>实际项目</a:t>
            </a:r>
            <a:r>
              <a:rPr lang="en-US" altLang="zh-CN" sz="1600" b="1" dirty="0">
                <a:latin typeface="+mj-ea"/>
                <a:ea typeface="+mj-ea"/>
              </a:rPr>
              <a:t>/</a:t>
            </a:r>
            <a:r>
              <a:rPr lang="zh-CN" altLang="en-US" sz="1600" b="1" dirty="0">
                <a:latin typeface="+mj-ea"/>
                <a:ea typeface="+mj-ea"/>
              </a:rPr>
              <a:t>练习作品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65675" y="4989484"/>
            <a:ext cx="2793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latin typeface="+mj-ea"/>
                <a:ea typeface="+mj-ea"/>
              </a:rPr>
              <a:t>实际项目</a:t>
            </a:r>
            <a:r>
              <a:rPr lang="en-US" altLang="zh-CN" sz="1600" b="1" dirty="0">
                <a:latin typeface="+mj-ea"/>
                <a:ea typeface="+mj-ea"/>
              </a:rPr>
              <a:t>/</a:t>
            </a:r>
            <a:r>
              <a:rPr lang="zh-CN" altLang="en-US" sz="1600" b="1" dirty="0">
                <a:latin typeface="+mj-ea"/>
                <a:ea typeface="+mj-ea"/>
              </a:rPr>
              <a:t>练习作品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32213" y="5555022"/>
            <a:ext cx="279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65674" y="5555022"/>
            <a:ext cx="279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7780449" y="4226037"/>
            <a:ext cx="2798877" cy="2798877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86482" y="4226037"/>
            <a:ext cx="2798877" cy="2798877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82517" y="5033403"/>
            <a:ext cx="280284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LI XI YOU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6482" y="5521327"/>
            <a:ext cx="2798877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DESIGN WORKS 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b="1" dirty="0">
                <a:solidFill>
                  <a:schemeClr val="accent1"/>
                </a:solidFill>
                <a:cs typeface="+mn-ea"/>
                <a:sym typeface="+mn-lt"/>
              </a:rPr>
              <a:t>COLLECTION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841477" y="4226037"/>
            <a:ext cx="2798877" cy="2798877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442235" y="1236215"/>
            <a:ext cx="30016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Nunc viverra imperdiet enim. Fusce est. Vivamus a tellus.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zh-CN" altLang="en-US" sz="1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509221" y="3700236"/>
            <a:ext cx="324157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00" dirty="0">
                <a:solidFill>
                  <a:schemeClr val="accent1"/>
                </a:solidFill>
                <a:latin typeface="Century Gothic" panose="020B0502020202020204" charset="0"/>
                <a:ea typeface="微软雅黑" panose="020B0503020204020204" charset="-122"/>
                <a:sym typeface="Century Gothic" panose="020B0502020202020204" charset="0"/>
              </a:rPr>
              <a:t>SAY YOUR POINT.</a:t>
            </a:r>
            <a:endParaRPr lang="zh-CN" altLang="en-US" sz="1900" dirty="0">
              <a:solidFill>
                <a:schemeClr val="accent1"/>
              </a:solidFill>
              <a:latin typeface="Century Gothic" panose="020B0502020202020204" charset="0"/>
              <a:ea typeface="微软雅黑" panose="020B0503020204020204" charset="-122"/>
              <a:sym typeface="Century Gothic" panose="020B0502020202020204" charset="0"/>
            </a:endParaRPr>
          </a:p>
        </p:txBody>
      </p:sp>
      <p:sp>
        <p:nvSpPr>
          <p:cNvPr id="41" name="文本框 40">
            <a:hlinkClick r:id="rId1"/>
          </p:cNvPr>
          <p:cNvSpPr txBox="1"/>
          <p:nvPr/>
        </p:nvSpPr>
        <p:spPr>
          <a:xfrm>
            <a:off x="307431" y="4616686"/>
            <a:ext cx="9645153" cy="419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1070" b="1" dirty="0">
              <a:solidFill>
                <a:schemeClr val="accent1"/>
              </a:solidFill>
              <a:latin typeface="Century Gothic" panose="020B0502020202020204" charset="0"/>
              <a:ea typeface="微软雅黑" panose="020B0503020204020204" charset="-122"/>
              <a:sym typeface="Century Gothic" panose="020B0502020202020204" charset="0"/>
            </a:endParaRPr>
          </a:p>
          <a:p>
            <a:pPr algn="ctr"/>
            <a:r>
              <a:rPr lang="zh-CN" altLang="en-US" sz="1070" b="1" dirty="0">
                <a:solidFill>
                  <a:schemeClr val="accent1"/>
                </a:solidFill>
                <a:latin typeface="Century Gothic" panose="020B0502020202020204" charset="0"/>
                <a:ea typeface="微软雅黑" panose="020B0503020204020204" charset="-122"/>
                <a:sym typeface="Century Gothic" panose="020B0502020202020204" charset="0"/>
              </a:rPr>
              <a:t>更多作品：</a:t>
            </a:r>
            <a:r>
              <a:rPr lang="en-US" altLang="zh-CN" sz="1070" b="1" dirty="0">
                <a:solidFill>
                  <a:schemeClr val="accent1"/>
                </a:solidFill>
                <a:latin typeface="Century Gothic" panose="020B0502020202020204" charset="0"/>
                <a:ea typeface="微软雅黑" panose="020B0503020204020204" charset="-122"/>
                <a:sym typeface="Century Gothic" panose="020B0502020202020204" charset="0"/>
              </a:rPr>
              <a:t>http://pptx.taobao.com</a:t>
            </a:r>
            <a:endParaRPr lang="zh-CN" altLang="en-US" sz="1070" b="1" dirty="0">
              <a:solidFill>
                <a:schemeClr val="accent1"/>
              </a:solidFill>
              <a:latin typeface="Century Gothic" panose="020B0502020202020204" charset="0"/>
              <a:ea typeface="微软雅黑" panose="020B0503020204020204" charset="-122"/>
              <a:sym typeface="Century Gothic" panose="020B05020202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9067" y="4124578"/>
            <a:ext cx="3581878" cy="50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95" b="1" spc="252" dirty="0">
                <a:solidFill>
                  <a:schemeClr val="accent1"/>
                </a:solidFill>
                <a:latin typeface="Century Gothic" panose="020B0502020202020204" charset="0"/>
                <a:ea typeface="微软雅黑" panose="020B0503020204020204" charset="-122"/>
                <a:sym typeface="Century Gothic" panose="020B0502020202020204" charset="0"/>
              </a:rPr>
              <a:t>说出你的演示</a:t>
            </a:r>
            <a:endParaRPr lang="zh-CN" altLang="en-US" sz="2695" b="1" spc="252" dirty="0">
              <a:solidFill>
                <a:schemeClr val="accent1"/>
              </a:solidFill>
              <a:latin typeface="Century Gothic" panose="020B0502020202020204" charset="0"/>
              <a:ea typeface="微软雅黑" panose="020B0503020204020204" charset="-122"/>
              <a:sym typeface="Century Gothic" panose="020B0502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002933" y="1113237"/>
            <a:ext cx="1831462" cy="1831464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138908" y="629530"/>
            <a:ext cx="2798877" cy="2798877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148397" y="455613"/>
            <a:ext cx="3167421" cy="3281507"/>
            <a:chOff x="7104478" y="307434"/>
            <a:chExt cx="3924722" cy="406608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cxnSp>
          <p:nvCxnSpPr>
            <p:cNvPr id="13" name="直接连接符 12"/>
            <p:cNvCxnSpPr/>
            <p:nvPr/>
          </p:nvCxnSpPr>
          <p:spPr>
            <a:xfrm>
              <a:off x="7104478" y="307434"/>
              <a:ext cx="1172226" cy="1172226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856974" y="3201293"/>
              <a:ext cx="1172226" cy="1172226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1002934" y="1638300"/>
            <a:ext cx="1756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关于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33052" y="1367249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chemeClr val="accent1"/>
                </a:solidFill>
                <a:latin typeface="+mj-ea"/>
                <a:ea typeface="+mj-ea"/>
              </a:rPr>
              <a:t>我</a:t>
            </a:r>
            <a:endParaRPr lang="zh-CN" altLang="en-US" sz="8000" b="1" dirty="0">
              <a:solidFill>
                <a:schemeClr val="accent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30489" y="3934332"/>
            <a:ext cx="3001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爱好设计，喜爱读书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0" name="图片占位符 19" descr="图片包含 人员, 服装, 户外, 树&#10;&#10;已生成极高可信度的说明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3" name="文本框 22"/>
          <p:cNvSpPr txBox="1"/>
          <p:nvPr/>
        </p:nvSpPr>
        <p:spPr>
          <a:xfrm>
            <a:off x="3830489" y="4253731"/>
            <a:ext cx="30016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zh-CN" altLang="en-US" sz="1000" dirty="0">
              <a:solidFill>
                <a:schemeClr val="accent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30488" y="6125016"/>
            <a:ext cx="30016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Nunc </a:t>
            </a:r>
            <a:r>
              <a:rPr lang="en-US" altLang="zh-CN" sz="1000" dirty="0" err="1">
                <a:solidFill>
                  <a:schemeClr val="accent1"/>
                </a:solidFill>
              </a:rPr>
              <a:t>viverra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imperdiet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enim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est. </a:t>
            </a:r>
            <a:r>
              <a:rPr lang="en-US" altLang="zh-CN" sz="1000" dirty="0" err="1">
                <a:solidFill>
                  <a:schemeClr val="accent1"/>
                </a:solidFill>
              </a:rPr>
              <a:t>Vivamus</a:t>
            </a:r>
            <a:r>
              <a:rPr lang="en-US" altLang="zh-CN" sz="1000" dirty="0">
                <a:solidFill>
                  <a:schemeClr val="accent1"/>
                </a:solidFill>
              </a:rPr>
              <a:t> a </a:t>
            </a:r>
            <a:r>
              <a:rPr lang="en-US" altLang="zh-CN" sz="1000" dirty="0" err="1">
                <a:solidFill>
                  <a:schemeClr val="accent1"/>
                </a:solidFill>
              </a:rPr>
              <a:t>tellus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30489" y="5682089"/>
            <a:ext cx="3001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喜欢摄影，兴趣广泛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373855" y="3934332"/>
            <a:ext cx="565907" cy="369332"/>
            <a:chOff x="6934201" y="2133600"/>
            <a:chExt cx="565907" cy="369332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6934201" y="2133600"/>
              <a:ext cx="142492" cy="3429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6972299" y="2133600"/>
              <a:ext cx="5278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10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73855" y="5682089"/>
            <a:ext cx="565907" cy="369332"/>
            <a:chOff x="6934201" y="2133600"/>
            <a:chExt cx="565907" cy="369332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6934201" y="2133600"/>
              <a:ext cx="142492" cy="3429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6972299" y="2133600"/>
              <a:ext cx="5278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15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638799" y="2262599"/>
            <a:ext cx="13906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目录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2762" y="2508821"/>
            <a:ext cx="21948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  <a:latin typeface="+mj-ea"/>
                <a:ea typeface="+mj-ea"/>
              </a:rPr>
              <a:t>CONTENTS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016143" y="1582930"/>
            <a:ext cx="2735904" cy="2691016"/>
            <a:chOff x="7104478" y="307434"/>
            <a:chExt cx="4590372" cy="451505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cxnSp>
          <p:nvCxnSpPr>
            <p:cNvPr id="8" name="直接连接符 7"/>
            <p:cNvCxnSpPr/>
            <p:nvPr/>
          </p:nvCxnSpPr>
          <p:spPr>
            <a:xfrm>
              <a:off x="7104478" y="307434"/>
              <a:ext cx="1172226" cy="1172226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200973" y="4328616"/>
              <a:ext cx="493877" cy="493877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6852762" y="2905886"/>
            <a:ext cx="1115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cs typeface="+mn-ea"/>
                <a:sym typeface="+mn-lt"/>
              </a:rPr>
              <a:t>壹：</a:t>
            </a:r>
            <a:endParaRPr lang="zh-CN" altLang="en-US" sz="32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28518" y="3121329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环艺类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90445" y="3229051"/>
            <a:ext cx="1114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HUAN YI LEI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52762" y="3378671"/>
            <a:ext cx="1115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6000">
                <a:solidFill>
                  <a:schemeClr val="accent4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32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  <a:cs typeface="+mn-ea"/>
                <a:sym typeface="+mn-lt"/>
              </a:rPr>
              <a:t>贰：</a:t>
            </a:r>
            <a:endParaRPr lang="zh-CN" altLang="en-US" sz="32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8518" y="3594114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平面类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90445" y="3701836"/>
            <a:ext cx="1114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HUAN YI LEI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52762" y="3851456"/>
            <a:ext cx="1115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6000">
                <a:solidFill>
                  <a:schemeClr val="accent4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32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  <a:cs typeface="+mn-ea"/>
                <a:sym typeface="+mn-lt"/>
              </a:rPr>
              <a:t>叁：</a:t>
            </a:r>
            <a:endParaRPr lang="zh-CN" altLang="en-US" sz="32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28518" y="4066899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视觉类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90445" y="4174621"/>
            <a:ext cx="1114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HUAN YI LEI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52762" y="4324242"/>
            <a:ext cx="1115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6000">
                <a:solidFill>
                  <a:schemeClr val="accent4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32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  <a:cs typeface="+mn-ea"/>
                <a:sym typeface="+mn-lt"/>
              </a:rPr>
              <a:t>肆：</a:t>
            </a:r>
            <a:endParaRPr lang="zh-CN" altLang="en-US" sz="32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28518" y="4539685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摄影类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90445" y="4647407"/>
            <a:ext cx="1114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HUAN YI LEI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732789" y="2569311"/>
            <a:ext cx="2798877" cy="2798877"/>
          </a:xfrm>
          <a:prstGeom prst="ellipse">
            <a:avLst/>
          </a:prstGeom>
          <a:solidFill>
            <a:schemeClr val="accent4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33093" y="2569311"/>
            <a:ext cx="2798877" cy="2798877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84471" y="2860754"/>
            <a:ext cx="2496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01</a:t>
            </a:r>
            <a:endParaRPr lang="zh-CN" altLang="en-US" sz="13800" b="1" dirty="0">
              <a:ln w="13462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1970" y="3547836"/>
            <a:ext cx="3026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j-ea"/>
                <a:ea typeface="+mj-ea"/>
              </a:rPr>
              <a:t>环艺作品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1970" y="4124447"/>
            <a:ext cx="3026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latin typeface="+mj-ea"/>
                <a:ea typeface="+mj-ea"/>
              </a:rPr>
              <a:t>实际项目</a:t>
            </a:r>
            <a:r>
              <a:rPr lang="en-US" altLang="zh-CN" sz="1600" b="1" dirty="0">
                <a:latin typeface="+mj-ea"/>
                <a:ea typeface="+mj-ea"/>
              </a:rPr>
              <a:t>/</a:t>
            </a:r>
            <a:r>
              <a:rPr lang="zh-CN" altLang="en-US" sz="1600" b="1" dirty="0">
                <a:latin typeface="+mj-ea"/>
                <a:ea typeface="+mj-ea"/>
              </a:rPr>
              <a:t>练习作品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1970" y="4463001"/>
            <a:ext cx="3026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Nunc </a:t>
            </a:r>
            <a:r>
              <a:rPr lang="en-US" altLang="zh-CN" sz="1000" dirty="0" err="1">
                <a:solidFill>
                  <a:schemeClr val="accent1"/>
                </a:solidFill>
              </a:rPr>
              <a:t>viverra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imperdiet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enim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est. </a:t>
            </a:r>
            <a:r>
              <a:rPr lang="en-US" altLang="zh-CN" sz="1000" dirty="0" err="1">
                <a:solidFill>
                  <a:schemeClr val="accent1"/>
                </a:solidFill>
              </a:rPr>
              <a:t>Vivamus</a:t>
            </a:r>
            <a:r>
              <a:rPr lang="en-US" altLang="zh-CN" sz="1000" dirty="0">
                <a:solidFill>
                  <a:schemeClr val="accent1"/>
                </a:solidFill>
              </a:rPr>
              <a:t> a </a:t>
            </a:r>
            <a:r>
              <a:rPr lang="en-US" altLang="zh-CN" sz="1000" dirty="0" err="1">
                <a:solidFill>
                  <a:schemeClr val="accent1"/>
                </a:solidFill>
              </a:rPr>
              <a:t>tellus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1969" y="3183681"/>
            <a:ext cx="3026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accent1"/>
                </a:solidFill>
                <a:latin typeface="+mj-ea"/>
                <a:ea typeface="+mj-ea"/>
              </a:rPr>
              <a:t>HUAN YI </a:t>
            </a:r>
            <a:r>
              <a:rPr lang="en-US" altLang="zh-CN" sz="1600" b="1" dirty="0">
                <a:solidFill>
                  <a:schemeClr val="accent4"/>
                </a:solidFill>
                <a:latin typeface="+mj-ea"/>
                <a:ea typeface="+mj-ea"/>
              </a:rPr>
              <a:t>ZUO PIN</a:t>
            </a:r>
            <a:endParaRPr lang="zh-CN" altLang="en-US" sz="1600" b="1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81699" y="2801008"/>
            <a:ext cx="3137430" cy="3328332"/>
            <a:chOff x="7741692" y="944648"/>
            <a:chExt cx="3137430" cy="332833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741692" y="944648"/>
              <a:ext cx="648789" cy="648789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0536222" y="3930080"/>
              <a:ext cx="342900" cy="34290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9899" y="4029152"/>
            <a:ext cx="2496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01</a:t>
            </a:r>
            <a:endParaRPr lang="zh-CN" altLang="en-US" sz="13800" b="1" dirty="0">
              <a:ln w="13462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4150" y="4431390"/>
            <a:ext cx="3026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j-ea"/>
                <a:ea typeface="+mj-ea"/>
              </a:rPr>
              <a:t>环艺作品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64150" y="5008001"/>
            <a:ext cx="3026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b="1" spc="600" dirty="0">
                <a:latin typeface="+mj-ea"/>
                <a:ea typeface="+mj-ea"/>
              </a:rPr>
              <a:t>建筑设计</a:t>
            </a:r>
            <a:endParaRPr lang="zh-CN" altLang="en-US" sz="1600" b="1" spc="600" dirty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64150" y="5346555"/>
            <a:ext cx="30262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13879" y="3684562"/>
            <a:ext cx="2947951" cy="2934570"/>
            <a:chOff x="7741692" y="944648"/>
            <a:chExt cx="2947951" cy="293457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741692" y="944648"/>
              <a:ext cx="648789" cy="648789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346743" y="3536318"/>
              <a:ext cx="342900" cy="34290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831690" y="4577113"/>
            <a:ext cx="30262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98308" y="6448481"/>
            <a:ext cx="859612" cy="383458"/>
            <a:chOff x="8064621" y="6448481"/>
            <a:chExt cx="859612" cy="38345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8064621" y="6448481"/>
              <a:ext cx="859612" cy="0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064621" y="6831939"/>
              <a:ext cx="859612" cy="0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图片占位符 14"/>
          <p:cNvSpPr txBox="1"/>
          <p:nvPr/>
        </p:nvSpPr>
        <p:spPr>
          <a:xfrm>
            <a:off x="6831690" y="138568"/>
            <a:ext cx="3026230" cy="1383390"/>
          </a:xfrm>
          <a:prstGeom prst="rect">
            <a:avLst/>
          </a:prstGeom>
        </p:spPr>
      </p:sp>
      <p:sp>
        <p:nvSpPr>
          <p:cNvPr id="17" name="图片占位符 14"/>
          <p:cNvSpPr txBox="1"/>
          <p:nvPr/>
        </p:nvSpPr>
        <p:spPr>
          <a:xfrm>
            <a:off x="6831690" y="1653390"/>
            <a:ext cx="3026230" cy="1383390"/>
          </a:xfrm>
          <a:prstGeom prst="rect">
            <a:avLst/>
          </a:prstGeom>
        </p:spPr>
      </p:sp>
      <p:sp>
        <p:nvSpPr>
          <p:cNvPr id="18" name="图片占位符 14"/>
          <p:cNvSpPr txBox="1"/>
          <p:nvPr/>
        </p:nvSpPr>
        <p:spPr>
          <a:xfrm>
            <a:off x="6660240" y="1591749"/>
            <a:ext cx="3026230" cy="1383390"/>
          </a:xfrm>
          <a:prstGeom prst="rect">
            <a:avLst/>
          </a:prstGeom>
        </p:spPr>
      </p:sp>
      <p:pic>
        <p:nvPicPr>
          <p:cNvPr id="38" name="图片占位符 37" descr="图片包含 草, 户外, 围栏, 树&#10;&#10;已生成极高可信度的说明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 descr="图片包含 户外, 天空, 自然, 水&#10;&#10;已生成极高可信度的说明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 descr="图片包含 户外, 树, 围栏, 天空&#10;&#10;已生成极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2" name="图片占位符 41" descr="图片包含 草, 天空, 户外, 建筑物&#10;&#10;已生成极高可信度的说明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291399" y="5385178"/>
            <a:ext cx="3968614" cy="1569660"/>
            <a:chOff x="4943157" y="5535990"/>
            <a:chExt cx="3968614" cy="1569660"/>
          </a:xfrm>
        </p:grpSpPr>
        <p:sp>
          <p:nvSpPr>
            <p:cNvPr id="6" name="文本框 5"/>
            <p:cNvSpPr txBox="1"/>
            <p:nvPr/>
          </p:nvSpPr>
          <p:spPr>
            <a:xfrm>
              <a:off x="4943157" y="5535990"/>
              <a:ext cx="249612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ln w="13462">
                    <a:solidFill>
                      <a:schemeClr val="accent1"/>
                    </a:solidFill>
                    <a:prstDash val="solid"/>
                  </a:ln>
                  <a:solidFill>
                    <a:schemeClr val="accent1"/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</a:rPr>
                <a:t>01</a:t>
              </a:r>
              <a:endParaRPr lang="zh-CN" altLang="en-US" sz="96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027408" y="5938228"/>
              <a:ext cx="188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+mj-ea"/>
                  <a:ea typeface="+mj-ea"/>
                </a:rPr>
                <a:t>环艺作品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027408" y="6395993"/>
              <a:ext cx="1884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spc="600" dirty="0">
                  <a:latin typeface="+mj-ea"/>
                  <a:ea typeface="+mj-ea"/>
                </a:rPr>
                <a:t>景观设计</a:t>
              </a:r>
              <a:endParaRPr lang="zh-CN" altLang="en-US" sz="1600" b="1" spc="600" dirty="0">
                <a:latin typeface="+mj-ea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027408" y="6617465"/>
              <a:ext cx="18843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err="1">
                  <a:solidFill>
                    <a:schemeClr val="accent1"/>
                  </a:solidFill>
                </a:rPr>
                <a:t>Huan</a:t>
              </a:r>
              <a:r>
                <a:rPr lang="en-US" altLang="zh-CN" sz="1000" dirty="0">
                  <a:solidFill>
                    <a:schemeClr val="accent1"/>
                  </a:solidFill>
                </a:rPr>
                <a:t> </a:t>
              </a:r>
              <a:r>
                <a:rPr lang="en-US" altLang="zh-CN" sz="1000" dirty="0" err="1">
                  <a:solidFill>
                    <a:schemeClr val="accent1"/>
                  </a:solidFill>
                </a:rPr>
                <a:t>yi</a:t>
              </a:r>
              <a:r>
                <a:rPr lang="en-US" altLang="zh-CN" sz="1000" dirty="0">
                  <a:solidFill>
                    <a:schemeClr val="accent1"/>
                  </a:solidFill>
                </a:rPr>
                <a:t> </a:t>
              </a:r>
              <a:r>
                <a:rPr lang="en-US" altLang="zh-CN" sz="1000" dirty="0" err="1">
                  <a:solidFill>
                    <a:schemeClr val="accent1"/>
                  </a:solidFill>
                </a:rPr>
                <a:t>zuo</a:t>
              </a:r>
              <a:r>
                <a:rPr lang="en-US" altLang="zh-CN" sz="1000" dirty="0">
                  <a:solidFill>
                    <a:schemeClr val="accent1"/>
                  </a:solidFill>
                </a:rPr>
                <a:t> pin </a:t>
              </a:r>
              <a:endParaRPr lang="en-US" altLang="zh-CN" sz="1000" dirty="0">
                <a:solidFill>
                  <a:schemeClr val="accent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664975" y="5600994"/>
              <a:ext cx="1605446" cy="1480230"/>
              <a:chOff x="7815743" y="1229466"/>
              <a:chExt cx="2873900" cy="2649752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7815743" y="1229466"/>
                <a:ext cx="648789" cy="648789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346743" y="3536318"/>
                <a:ext cx="342900" cy="34290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9" name="图片占位符 18" descr="图片包含 水, 户外, 建筑物, 河流&#10;&#10;已生成高可信度的说明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 descr="图片包含 动物&#10;&#10;已生成高可信度的说明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文本框 16"/>
          <p:cNvSpPr txBox="1"/>
          <p:nvPr/>
        </p:nvSpPr>
        <p:spPr>
          <a:xfrm>
            <a:off x="590546" y="5477510"/>
            <a:ext cx="42427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42027" y="1088949"/>
            <a:ext cx="2496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01</a:t>
            </a:r>
            <a:endParaRPr lang="zh-CN" altLang="en-US" sz="9600" b="1" dirty="0">
              <a:ln w="13462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26278" y="1491187"/>
            <a:ext cx="1884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环艺作品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26278" y="1948952"/>
            <a:ext cx="18843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b="1" spc="600" dirty="0">
                <a:solidFill>
                  <a:schemeClr val="bg1"/>
                </a:solidFill>
                <a:latin typeface="+mj-ea"/>
                <a:ea typeface="+mj-ea"/>
              </a:rPr>
              <a:t>景观设计</a:t>
            </a:r>
            <a:endParaRPr lang="zh-CN" altLang="en-US" sz="1600" b="1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26278" y="2170424"/>
            <a:ext cx="18843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 err="1">
                <a:solidFill>
                  <a:schemeClr val="bg1"/>
                </a:solidFill>
              </a:rPr>
              <a:t>Huan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yi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zuo</a:t>
            </a:r>
            <a:r>
              <a:rPr lang="en-US" altLang="zh-CN" sz="1000" dirty="0">
                <a:solidFill>
                  <a:schemeClr val="bg1"/>
                </a:solidFill>
              </a:rPr>
              <a:t> pin 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063845" y="1153953"/>
            <a:ext cx="1605446" cy="1480230"/>
            <a:chOff x="7815743" y="1229466"/>
            <a:chExt cx="2873900" cy="2649752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815743" y="1229466"/>
              <a:ext cx="648789" cy="648789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346743" y="3536318"/>
              <a:ext cx="342900" cy="34290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5129213" y="1210288"/>
            <a:ext cx="42325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</a:rPr>
              <a:t>. Maecenas </a:t>
            </a:r>
            <a:r>
              <a:rPr lang="en-US" altLang="zh-CN" sz="1000" dirty="0" err="1">
                <a:solidFill>
                  <a:schemeClr val="bg1"/>
                </a:solidFill>
              </a:rPr>
              <a:t>porttitor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congue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massa</a:t>
            </a:r>
            <a:r>
              <a:rPr lang="en-US" altLang="zh-CN" sz="1000" dirty="0">
                <a:solidFill>
                  <a:schemeClr val="bg1"/>
                </a:solidFill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posuere</a:t>
            </a:r>
            <a:r>
              <a:rPr lang="en-US" altLang="zh-CN" sz="1000" dirty="0">
                <a:solidFill>
                  <a:schemeClr val="bg1"/>
                </a:solidFill>
              </a:rPr>
              <a:t>, magna </a:t>
            </a:r>
            <a:r>
              <a:rPr lang="en-US" altLang="zh-CN" sz="1000" dirty="0" err="1">
                <a:solidFill>
                  <a:schemeClr val="bg1"/>
                </a:solidFill>
              </a:rPr>
              <a:t>sed</a:t>
            </a:r>
            <a:r>
              <a:rPr lang="en-US" altLang="zh-CN" sz="1000" dirty="0">
                <a:solidFill>
                  <a:schemeClr val="bg1"/>
                </a:solidFill>
              </a:rPr>
              <a:t> pulvinar </a:t>
            </a:r>
            <a:r>
              <a:rPr lang="en-US" altLang="zh-CN" sz="1000" dirty="0" err="1">
                <a:solidFill>
                  <a:schemeClr val="bg1"/>
                </a:solidFill>
              </a:rPr>
              <a:t>ultricies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purus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lectus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malesuada</a:t>
            </a:r>
            <a:r>
              <a:rPr lang="en-US" altLang="zh-CN" sz="1000" dirty="0">
                <a:solidFill>
                  <a:schemeClr val="bg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commodo</a:t>
            </a:r>
            <a:r>
              <a:rPr lang="en-US" altLang="zh-CN" sz="1000" dirty="0">
                <a:solidFill>
                  <a:schemeClr val="bg1"/>
                </a:solidFill>
              </a:rPr>
              <a:t> magna </a:t>
            </a:r>
            <a:r>
              <a:rPr lang="en-US" altLang="zh-CN" sz="1000" dirty="0" err="1">
                <a:solidFill>
                  <a:schemeClr val="bg1"/>
                </a:solidFill>
              </a:rPr>
              <a:t>eros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quis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urna</a:t>
            </a:r>
            <a:r>
              <a:rPr lang="en-US" altLang="zh-CN" sz="1000" dirty="0">
                <a:solidFill>
                  <a:schemeClr val="bg1"/>
                </a:solidFill>
              </a:rPr>
              <a:t>. </a:t>
            </a:r>
            <a:endParaRPr lang="en-US" altLang="zh-CN" sz="1000" dirty="0">
              <a:solidFill>
                <a:schemeClr val="bg1"/>
              </a:solidFill>
            </a:endParaRPr>
          </a:p>
          <a:p>
            <a:pPr algn="just"/>
            <a:endParaRPr lang="en-US" altLang="zh-CN" sz="1000" dirty="0">
              <a:solidFill>
                <a:schemeClr val="bg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</a:rPr>
              <a:t>. Maecenas </a:t>
            </a:r>
            <a:r>
              <a:rPr lang="en-US" altLang="zh-CN" sz="1000" dirty="0" err="1">
                <a:solidFill>
                  <a:schemeClr val="bg1"/>
                </a:solidFill>
              </a:rPr>
              <a:t>porttitor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congue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massa</a:t>
            </a:r>
            <a:r>
              <a:rPr lang="en-US" altLang="zh-CN" sz="1000" dirty="0">
                <a:solidFill>
                  <a:schemeClr val="bg1"/>
                </a:solidFill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posuere</a:t>
            </a:r>
            <a:r>
              <a:rPr lang="en-US" altLang="zh-CN" sz="1000" dirty="0">
                <a:solidFill>
                  <a:schemeClr val="bg1"/>
                </a:solidFill>
              </a:rPr>
              <a:t>, magna </a:t>
            </a:r>
            <a:r>
              <a:rPr lang="en-US" altLang="zh-CN" sz="1000" dirty="0" err="1">
                <a:solidFill>
                  <a:schemeClr val="bg1"/>
                </a:solidFill>
              </a:rPr>
              <a:t>sed</a:t>
            </a:r>
            <a:r>
              <a:rPr lang="en-US" altLang="zh-CN" sz="1000" dirty="0">
                <a:solidFill>
                  <a:schemeClr val="bg1"/>
                </a:solidFill>
              </a:rPr>
              <a:t> pulvinar </a:t>
            </a:r>
            <a:r>
              <a:rPr lang="en-US" altLang="zh-CN" sz="1000" dirty="0" err="1">
                <a:solidFill>
                  <a:schemeClr val="bg1"/>
                </a:solidFill>
              </a:rPr>
              <a:t>ultricies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purus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lectus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malesuada</a:t>
            </a:r>
            <a:r>
              <a:rPr lang="en-US" altLang="zh-CN" sz="1000" dirty="0">
                <a:solidFill>
                  <a:schemeClr val="bg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commodo</a:t>
            </a:r>
            <a:r>
              <a:rPr lang="en-US" altLang="zh-CN" sz="1000" dirty="0">
                <a:solidFill>
                  <a:schemeClr val="bg1"/>
                </a:solidFill>
              </a:rPr>
              <a:t> magna </a:t>
            </a:r>
            <a:r>
              <a:rPr lang="en-US" altLang="zh-CN" sz="1000" dirty="0" err="1">
                <a:solidFill>
                  <a:schemeClr val="bg1"/>
                </a:solidFill>
              </a:rPr>
              <a:t>eros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quis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urna</a:t>
            </a:r>
            <a:r>
              <a:rPr lang="en-US" altLang="zh-CN" sz="1000" dirty="0">
                <a:solidFill>
                  <a:schemeClr val="bg1"/>
                </a:solidFill>
              </a:rPr>
              <a:t>.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pic>
        <p:nvPicPr>
          <p:cNvPr id="29" name="图片占位符 28" descr="图片包含 天空, 户外, 树, 建筑物&#10;&#10;已生成极高可信度的说明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图片占位符 30" descr="图片包含 建筑物, 户外, 树, 天空&#10;&#10;已生成极高可信度的说明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3" name="图片占位符 32" descr="图片包含 草, 树, 户外, 孩子&#10;&#10;已生成极高可信度的说明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732789" y="2569311"/>
            <a:ext cx="2798877" cy="2798877"/>
          </a:xfrm>
          <a:prstGeom prst="ellipse">
            <a:avLst/>
          </a:prstGeom>
          <a:solidFill>
            <a:schemeClr val="accent4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33093" y="2569311"/>
            <a:ext cx="2798877" cy="2798877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84471" y="2860754"/>
            <a:ext cx="2496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02</a:t>
            </a:r>
            <a:endParaRPr lang="zh-CN" altLang="en-US" sz="13800" b="1" dirty="0">
              <a:ln w="13462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1970" y="3547836"/>
            <a:ext cx="3026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j-ea"/>
                <a:ea typeface="+mj-ea"/>
              </a:rPr>
              <a:t>平面作品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1970" y="4124447"/>
            <a:ext cx="3026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latin typeface="+mj-ea"/>
                <a:ea typeface="+mj-ea"/>
              </a:rPr>
              <a:t>实际项目</a:t>
            </a:r>
            <a:r>
              <a:rPr lang="en-US" altLang="zh-CN" sz="1600" b="1" dirty="0">
                <a:latin typeface="+mj-ea"/>
                <a:ea typeface="+mj-ea"/>
              </a:rPr>
              <a:t>/</a:t>
            </a:r>
            <a:r>
              <a:rPr lang="zh-CN" altLang="en-US" sz="1600" b="1" dirty="0">
                <a:latin typeface="+mj-ea"/>
                <a:ea typeface="+mj-ea"/>
              </a:rPr>
              <a:t>练习作品</a:t>
            </a:r>
            <a:endParaRPr lang="zh-CN" altLang="en-US" sz="1600" b="1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1970" y="4463001"/>
            <a:ext cx="3026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consectetuer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</a:rPr>
              <a:t>. Maecenas </a:t>
            </a:r>
            <a:r>
              <a:rPr lang="en-US" altLang="zh-CN" sz="1000" dirty="0" err="1">
                <a:solidFill>
                  <a:schemeClr val="accent1"/>
                </a:solidFill>
              </a:rPr>
              <a:t>porttitor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congue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massa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posuere</a:t>
            </a:r>
            <a:r>
              <a:rPr lang="en-US" altLang="zh-CN" sz="1000" dirty="0">
                <a:solidFill>
                  <a:schemeClr val="accent1"/>
                </a:solidFill>
              </a:rPr>
              <a:t>,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sed</a:t>
            </a:r>
            <a:r>
              <a:rPr lang="en-US" altLang="zh-CN" sz="1000" dirty="0">
                <a:solidFill>
                  <a:schemeClr val="accent1"/>
                </a:solidFill>
              </a:rPr>
              <a:t> pulvinar </a:t>
            </a:r>
            <a:r>
              <a:rPr lang="en-US" altLang="zh-CN" sz="1000" dirty="0" err="1">
                <a:solidFill>
                  <a:schemeClr val="accent1"/>
                </a:solidFill>
              </a:rPr>
              <a:t>ultricies</a:t>
            </a:r>
            <a:r>
              <a:rPr lang="en-US" altLang="zh-CN" sz="1000" dirty="0">
                <a:solidFill>
                  <a:schemeClr val="accent1"/>
                </a:solidFill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</a:rPr>
              <a:t>purus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lectus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malesuada</a:t>
            </a:r>
            <a:r>
              <a:rPr lang="en-US" altLang="zh-CN" sz="1000" dirty="0">
                <a:solidFill>
                  <a:schemeClr val="accent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accent1"/>
                </a:solidFill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commodo</a:t>
            </a:r>
            <a:r>
              <a:rPr lang="en-US" altLang="zh-CN" sz="1000" dirty="0">
                <a:solidFill>
                  <a:schemeClr val="accent1"/>
                </a:solidFill>
              </a:rPr>
              <a:t> magna </a:t>
            </a:r>
            <a:r>
              <a:rPr lang="en-US" altLang="zh-CN" sz="1000" dirty="0" err="1">
                <a:solidFill>
                  <a:schemeClr val="accent1"/>
                </a:solidFill>
              </a:rPr>
              <a:t>eros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quis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urna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endParaRPr lang="en-US" altLang="zh-CN" sz="1000" dirty="0">
              <a:solidFill>
                <a:schemeClr val="accent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accent1"/>
                </a:solidFill>
              </a:rPr>
              <a:t>Nunc </a:t>
            </a:r>
            <a:r>
              <a:rPr lang="en-US" altLang="zh-CN" sz="1000" dirty="0" err="1">
                <a:solidFill>
                  <a:schemeClr val="accent1"/>
                </a:solidFill>
              </a:rPr>
              <a:t>viverra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imperdiet</a:t>
            </a:r>
            <a:r>
              <a:rPr lang="en-US" altLang="zh-CN" sz="1000" dirty="0">
                <a:solidFill>
                  <a:schemeClr val="accent1"/>
                </a:solidFill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</a:rPr>
              <a:t>enim</a:t>
            </a:r>
            <a:r>
              <a:rPr lang="en-US" altLang="zh-CN" sz="1000" dirty="0">
                <a:solidFill>
                  <a:schemeClr val="accent1"/>
                </a:solidFill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</a:rPr>
              <a:t>Fusce</a:t>
            </a:r>
            <a:r>
              <a:rPr lang="en-US" altLang="zh-CN" sz="1000" dirty="0">
                <a:solidFill>
                  <a:schemeClr val="accent1"/>
                </a:solidFill>
              </a:rPr>
              <a:t> est. </a:t>
            </a:r>
            <a:r>
              <a:rPr lang="en-US" altLang="zh-CN" sz="1000" dirty="0" err="1">
                <a:solidFill>
                  <a:schemeClr val="accent1"/>
                </a:solidFill>
              </a:rPr>
              <a:t>Vivamus</a:t>
            </a:r>
            <a:r>
              <a:rPr lang="en-US" altLang="zh-CN" sz="1000" dirty="0">
                <a:solidFill>
                  <a:schemeClr val="accent1"/>
                </a:solidFill>
              </a:rPr>
              <a:t> a </a:t>
            </a:r>
            <a:r>
              <a:rPr lang="en-US" altLang="zh-CN" sz="1000" dirty="0" err="1">
                <a:solidFill>
                  <a:schemeClr val="accent1"/>
                </a:solidFill>
              </a:rPr>
              <a:t>tellus</a:t>
            </a:r>
            <a:r>
              <a:rPr lang="en-US" altLang="zh-CN" sz="1000" dirty="0">
                <a:solidFill>
                  <a:schemeClr val="accent1"/>
                </a:solidFill>
              </a:rPr>
              <a:t>.</a:t>
            </a:r>
            <a:endParaRPr lang="en-US" altLang="zh-CN" sz="1000" dirty="0">
              <a:solidFill>
                <a:schemeClr val="accent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1969" y="3183681"/>
            <a:ext cx="3026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accent1"/>
                </a:solidFill>
                <a:latin typeface="+mj-ea"/>
                <a:ea typeface="+mj-ea"/>
              </a:rPr>
              <a:t>PING MIAN </a:t>
            </a:r>
            <a:r>
              <a:rPr lang="en-US" altLang="zh-CN" sz="1600" b="1" dirty="0">
                <a:solidFill>
                  <a:schemeClr val="accent4"/>
                </a:solidFill>
                <a:latin typeface="+mj-ea"/>
                <a:ea typeface="+mj-ea"/>
              </a:rPr>
              <a:t>ZUO PIN</a:t>
            </a:r>
            <a:endParaRPr lang="zh-CN" altLang="en-US" sz="1600" b="1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72149" y="2798835"/>
            <a:ext cx="3137430" cy="3328332"/>
            <a:chOff x="7741692" y="944648"/>
            <a:chExt cx="3137430" cy="332833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741692" y="944648"/>
              <a:ext cx="648789" cy="648789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0536222" y="3930080"/>
              <a:ext cx="342900" cy="34290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5057" y="1277635"/>
            <a:ext cx="3968614" cy="1569660"/>
            <a:chOff x="4943157" y="5535990"/>
            <a:chExt cx="3968614" cy="1569660"/>
          </a:xfrm>
        </p:grpSpPr>
        <p:sp>
          <p:nvSpPr>
            <p:cNvPr id="6" name="文本框 5"/>
            <p:cNvSpPr txBox="1"/>
            <p:nvPr/>
          </p:nvSpPr>
          <p:spPr>
            <a:xfrm>
              <a:off x="4943157" y="5535990"/>
              <a:ext cx="249612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ln w="13462">
                    <a:solidFill>
                      <a:schemeClr val="accent1"/>
                    </a:solidFill>
                    <a:prstDash val="solid"/>
                  </a:ln>
                  <a:solidFill>
                    <a:schemeClr val="accent1"/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</a:rPr>
                <a:t>02</a:t>
              </a:r>
              <a:endParaRPr lang="zh-CN" altLang="en-US" sz="960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027408" y="5938228"/>
              <a:ext cx="1884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平面作品</a:t>
              </a:r>
              <a:endParaRPr lang="zh-CN" altLang="en-US" sz="28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027408" y="6395993"/>
              <a:ext cx="18843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spc="600" dirty="0">
                  <a:solidFill>
                    <a:schemeClr val="bg1"/>
                  </a:solidFill>
                  <a:latin typeface="+mj-ea"/>
                  <a:ea typeface="+mj-ea"/>
                </a:rPr>
                <a:t>海报设计</a:t>
              </a:r>
              <a:endParaRPr lang="zh-CN" altLang="en-US" sz="1600" b="1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027408" y="6617465"/>
              <a:ext cx="18843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accent1"/>
                  </a:solidFill>
                </a:rPr>
                <a:t>Ping</a:t>
              </a:r>
              <a:r>
                <a:rPr lang="zh-CN" altLang="en-US" sz="1000" dirty="0">
                  <a:solidFill>
                    <a:schemeClr val="accent1"/>
                  </a:solidFill>
                </a:rPr>
                <a:t> </a:t>
              </a:r>
              <a:r>
                <a:rPr lang="en-US" altLang="zh-CN" sz="1000" dirty="0" err="1">
                  <a:solidFill>
                    <a:schemeClr val="accent1"/>
                  </a:solidFill>
                </a:rPr>
                <a:t>mian</a:t>
              </a:r>
              <a:r>
                <a:rPr lang="en-US" altLang="zh-CN" sz="1000" dirty="0">
                  <a:solidFill>
                    <a:schemeClr val="accent1"/>
                  </a:solidFill>
                </a:rPr>
                <a:t> </a:t>
              </a:r>
              <a:r>
                <a:rPr lang="en-US" altLang="zh-CN" sz="1000" dirty="0" err="1">
                  <a:solidFill>
                    <a:schemeClr val="accent1"/>
                  </a:solidFill>
                </a:rPr>
                <a:t>zuo</a:t>
              </a:r>
              <a:r>
                <a:rPr lang="en-US" altLang="zh-CN" sz="1000" dirty="0">
                  <a:solidFill>
                    <a:schemeClr val="accent1"/>
                  </a:solidFill>
                </a:rPr>
                <a:t> pin </a:t>
              </a:r>
              <a:endParaRPr lang="en-US" altLang="zh-CN" sz="1000" dirty="0">
                <a:solidFill>
                  <a:schemeClr val="accent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664975" y="5600994"/>
              <a:ext cx="1605446" cy="1480230"/>
              <a:chOff x="7815743" y="1229466"/>
              <a:chExt cx="2873900" cy="2649752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7815743" y="1229466"/>
                <a:ext cx="648789" cy="648789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346743" y="3536318"/>
                <a:ext cx="342900" cy="34290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文本框 12"/>
          <p:cNvSpPr txBox="1"/>
          <p:nvPr/>
        </p:nvSpPr>
        <p:spPr>
          <a:xfrm>
            <a:off x="5129213" y="1695261"/>
            <a:ext cx="4052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</a:rPr>
              <a:t>. Maecenas </a:t>
            </a:r>
            <a:r>
              <a:rPr lang="en-US" altLang="zh-CN" sz="1000" dirty="0" err="1">
                <a:solidFill>
                  <a:schemeClr val="bg1"/>
                </a:solidFill>
              </a:rPr>
              <a:t>porttitor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congue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massa</a:t>
            </a:r>
            <a:r>
              <a:rPr lang="en-US" altLang="zh-CN" sz="1000" dirty="0">
                <a:solidFill>
                  <a:schemeClr val="bg1"/>
                </a:solidFill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posuere</a:t>
            </a:r>
            <a:r>
              <a:rPr lang="en-US" altLang="zh-CN" sz="1000" dirty="0">
                <a:solidFill>
                  <a:schemeClr val="bg1"/>
                </a:solidFill>
              </a:rPr>
              <a:t>, magna </a:t>
            </a:r>
            <a:r>
              <a:rPr lang="en-US" altLang="zh-CN" sz="1000" dirty="0" err="1">
                <a:solidFill>
                  <a:schemeClr val="bg1"/>
                </a:solidFill>
              </a:rPr>
              <a:t>sed</a:t>
            </a:r>
            <a:r>
              <a:rPr lang="en-US" altLang="zh-CN" sz="1000" dirty="0">
                <a:solidFill>
                  <a:schemeClr val="bg1"/>
                </a:solidFill>
              </a:rPr>
              <a:t> pulvinar </a:t>
            </a:r>
            <a:r>
              <a:rPr lang="en-US" altLang="zh-CN" sz="1000" dirty="0" err="1">
                <a:solidFill>
                  <a:schemeClr val="bg1"/>
                </a:solidFill>
              </a:rPr>
              <a:t>ultricies</a:t>
            </a:r>
            <a:r>
              <a:rPr lang="en-US" altLang="zh-CN" sz="1000" dirty="0">
                <a:solidFill>
                  <a:schemeClr val="bg1"/>
                </a:solidFill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</a:rPr>
              <a:t>purus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lectus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malesuada</a:t>
            </a:r>
            <a:r>
              <a:rPr lang="en-US" altLang="zh-CN" sz="1000" dirty="0">
                <a:solidFill>
                  <a:schemeClr val="bg1"/>
                </a:solidFill>
              </a:rPr>
              <a:t> libero, sit </a:t>
            </a:r>
            <a:r>
              <a:rPr lang="en-US" altLang="zh-CN" sz="1000" dirty="0" err="1">
                <a:solidFill>
                  <a:schemeClr val="bg1"/>
                </a:solidFill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commodo</a:t>
            </a:r>
            <a:r>
              <a:rPr lang="en-US" altLang="zh-CN" sz="1000" dirty="0">
                <a:solidFill>
                  <a:schemeClr val="bg1"/>
                </a:solidFill>
              </a:rPr>
              <a:t> magna </a:t>
            </a:r>
            <a:r>
              <a:rPr lang="en-US" altLang="zh-CN" sz="1000" dirty="0" err="1">
                <a:solidFill>
                  <a:schemeClr val="bg1"/>
                </a:solidFill>
              </a:rPr>
              <a:t>eros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quis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urna</a:t>
            </a:r>
            <a:r>
              <a:rPr lang="en-US" altLang="zh-CN" sz="1000" dirty="0">
                <a:solidFill>
                  <a:schemeClr val="bg1"/>
                </a:solidFill>
              </a:rPr>
              <a:t>.</a:t>
            </a:r>
            <a:endParaRPr lang="en-US" altLang="zh-CN" sz="1000" dirty="0">
              <a:solidFill>
                <a:schemeClr val="bg1"/>
              </a:solidFill>
            </a:endParaRPr>
          </a:p>
          <a:p>
            <a:pPr algn="just"/>
            <a:endParaRPr lang="en-US" altLang="zh-CN" sz="1000" dirty="0">
              <a:solidFill>
                <a:schemeClr val="bg1"/>
              </a:solidFill>
            </a:endParaRPr>
          </a:p>
          <a:p>
            <a:pPr algn="just"/>
            <a:r>
              <a:rPr lang="en-US" altLang="zh-CN" sz="1000" dirty="0">
                <a:solidFill>
                  <a:schemeClr val="bg1"/>
                </a:solidFill>
              </a:rPr>
              <a:t>Nunc </a:t>
            </a:r>
            <a:r>
              <a:rPr lang="en-US" altLang="zh-CN" sz="1000" dirty="0" err="1">
                <a:solidFill>
                  <a:schemeClr val="bg1"/>
                </a:solidFill>
              </a:rPr>
              <a:t>viverra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imperdiet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</a:rPr>
              <a:t>enim</a:t>
            </a:r>
            <a:r>
              <a:rPr lang="en-US" altLang="zh-CN" sz="1000" dirty="0">
                <a:solidFill>
                  <a:schemeClr val="bg1"/>
                </a:solidFill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</a:rPr>
              <a:t>Fusce</a:t>
            </a:r>
            <a:r>
              <a:rPr lang="en-US" altLang="zh-CN" sz="1000" dirty="0">
                <a:solidFill>
                  <a:schemeClr val="bg1"/>
                </a:solidFill>
              </a:rPr>
              <a:t> est. </a:t>
            </a:r>
            <a:r>
              <a:rPr lang="en-US" altLang="zh-CN" sz="1000" dirty="0" err="1">
                <a:solidFill>
                  <a:schemeClr val="bg1"/>
                </a:solidFill>
              </a:rPr>
              <a:t>Vivamus</a:t>
            </a:r>
            <a:r>
              <a:rPr lang="en-US" altLang="zh-CN" sz="1000" dirty="0">
                <a:solidFill>
                  <a:schemeClr val="bg1"/>
                </a:solidFill>
              </a:rPr>
              <a:t> a </a:t>
            </a:r>
            <a:r>
              <a:rPr lang="en-US" altLang="zh-CN" sz="1000" dirty="0" err="1">
                <a:solidFill>
                  <a:schemeClr val="bg1"/>
                </a:solidFill>
              </a:rPr>
              <a:t>tellus</a:t>
            </a:r>
            <a:r>
              <a:rPr lang="en-US" altLang="zh-CN" sz="1000" dirty="0">
                <a:solidFill>
                  <a:schemeClr val="bg1"/>
                </a:solidFill>
              </a:rPr>
              <a:t>.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pic>
        <p:nvPicPr>
          <p:cNvPr id="20" name="图片占位符 19" descr="图片包含 星&#10;&#10;已生成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图片占位符 21" descr="图片包含 文字, 黑板&#10;&#10;已生成高可信度的说明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 descr="图片包含 水上运动&#10;&#10;已生成高可信度的说明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7918D"/>
      </a:accent1>
      <a:accent2>
        <a:srgbClr val="2D2D2D"/>
      </a:accent2>
      <a:accent3>
        <a:srgbClr val="CACACA"/>
      </a:accent3>
      <a:accent4>
        <a:srgbClr val="FFD23C"/>
      </a:accent4>
      <a:accent5>
        <a:srgbClr val="2D2D2D"/>
      </a:accent5>
      <a:accent6>
        <a:srgbClr val="CACACA"/>
      </a:accent6>
      <a:hlink>
        <a:srgbClr val="FFD23C"/>
      </a:hlink>
      <a:folHlink>
        <a:srgbClr val="BFBFBF"/>
      </a:folHlink>
    </a:clrScheme>
    <a:fontScheme name="0607">
      <a:majorFont>
        <a:latin typeface="Britannic Bold"/>
        <a:ea typeface="微软雅黑"/>
        <a:cs typeface=""/>
      </a:majorFont>
      <a:minorFont>
        <a:latin typeface="Century Gothic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7918D"/>
    </a:accent1>
    <a:accent2>
      <a:srgbClr val="2D2D2D"/>
    </a:accent2>
    <a:accent3>
      <a:srgbClr val="CACACA"/>
    </a:accent3>
    <a:accent4>
      <a:srgbClr val="FFD23C"/>
    </a:accent4>
    <a:accent5>
      <a:srgbClr val="2D2D2D"/>
    </a:accent5>
    <a:accent6>
      <a:srgbClr val="CACACA"/>
    </a:accent6>
    <a:hlink>
      <a:srgbClr val="FFD23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7301</Words>
  <Application>WPS 演示</Application>
  <PresentationFormat>自定义</PresentationFormat>
  <Paragraphs>229</Paragraphs>
  <Slides>17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Century Gothic</vt:lpstr>
      <vt:lpstr>微软雅黑</vt:lpstr>
      <vt:lpstr>Arial Unicode MS</vt:lpstr>
      <vt:lpstr>Britannic Bold</vt:lpstr>
      <vt:lpstr>微软雅黑 Light</vt:lpstr>
      <vt:lpstr>等线</vt:lpstr>
      <vt:lpstr>Aharoni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mjwangyu</dc:creator>
  <cp:lastModifiedBy>Administrator</cp:lastModifiedBy>
  <cp:revision>32</cp:revision>
  <dcterms:created xsi:type="dcterms:W3CDTF">2017-06-19T01:55:00Z</dcterms:created>
  <dcterms:modified xsi:type="dcterms:W3CDTF">2017-07-04T03:56:05Z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