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9" r:id="rId3"/>
    <p:sldId id="257" r:id="rId4"/>
    <p:sldId id="258" r:id="rId5"/>
    <p:sldId id="263" r:id="rId6"/>
    <p:sldId id="266" r:id="rId7"/>
    <p:sldId id="260" r:id="rId8"/>
    <p:sldId id="265" r:id="rId9"/>
    <p:sldId id="267" r:id="rId10"/>
    <p:sldId id="264" r:id="rId11"/>
    <p:sldId id="268" r:id="rId12"/>
    <p:sldId id="261" r:id="rId13"/>
    <p:sldId id="269" r:id="rId14"/>
    <p:sldId id="270" r:id="rId15"/>
    <p:sldId id="271" r:id="rId16"/>
    <p:sldId id="272" r:id="rId17"/>
    <p:sldId id="273" r:id="rId18"/>
    <p:sldId id="262" r:id="rId19"/>
    <p:sldId id="274" r:id="rId20"/>
    <p:sldId id="275" r:id="rId21"/>
    <p:sldId id="276" r:id="rId22"/>
    <p:sldId id="277" r:id="rId23"/>
    <p:sldId id="278" r:id="rId24"/>
    <p:sldId id="280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1C13"/>
    <a:srgbClr val="013E84"/>
    <a:srgbClr val="923927"/>
    <a:srgbClr val="9C0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05" autoAdjust="0"/>
    <p:restoredTop sz="94660"/>
  </p:normalViewPr>
  <p:slideViewPr>
    <p:cSldViewPr snapToGrid="0">
      <p:cViewPr varScale="1">
        <p:scale>
          <a:sx n="151" d="100"/>
          <a:sy n="151" d="100"/>
        </p:scale>
        <p:origin x="51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51271-C7A9-47DE-BF12-31C20BA01C66}" type="datetimeFigureOut">
              <a:rPr lang="en-US" smtClean="0"/>
              <a:t>8/16/2018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964451-50A6-48BD-8BC4-48A25471B0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128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0933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006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2817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8195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193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9622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4071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1275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7041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8154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769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5473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3908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2772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753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8315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602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425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321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639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6329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791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3253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4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8414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9C0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F0A308CE-946F-43CA-92C2-A34BA84966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1001" y="1987820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xmlns="" id="{E9D948BF-9B38-4FB2-95AD-47382CD18C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8324" y="1887476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xmlns="" id="{FF08C56D-2660-4CC6-B55C-A6ED880EF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42" y="1887477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xmlns="" id="{33C23E21-16D3-41CA-91B0-F773F04545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5883" y="1987820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882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9C0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049AA30-70CF-4532-8E1A-4BB3BAFB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7A48CA2-52C9-4EBC-8122-75001D4F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AC16E85-4CEC-452A-95A7-72786DF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01EB357-1041-44B8-A925-47DCC0A322D0}"/>
              </a:ext>
            </a:extLst>
          </p:cNvPr>
          <p:cNvSpPr/>
          <p:nvPr userDrawn="1"/>
        </p:nvSpPr>
        <p:spPr>
          <a:xfrm>
            <a:off x="1362269" y="741783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E682B63-F719-4114-8523-DD3CFE718779}"/>
              </a:ext>
            </a:extLst>
          </p:cNvPr>
          <p:cNvSpPr/>
          <p:nvPr userDrawn="1"/>
        </p:nvSpPr>
        <p:spPr>
          <a:xfrm>
            <a:off x="4966217" y="741783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D55403F-B3CA-43CC-BBC0-2C3045F20F9B}"/>
              </a:ext>
            </a:extLst>
          </p:cNvPr>
          <p:cNvSpPr/>
          <p:nvPr userDrawn="1"/>
        </p:nvSpPr>
        <p:spPr>
          <a:xfrm>
            <a:off x="8570165" y="741783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图片占位符 11">
            <a:extLst>
              <a:ext uri="{FF2B5EF4-FFF2-40B4-BE49-F238E27FC236}">
                <a16:creationId xmlns:a16="http://schemas.microsoft.com/office/drawing/2014/main" xmlns="" id="{F4D88E2F-9542-487C-87E9-4338EE12B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4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>
            <a:extLst>
              <a:ext uri="{FF2B5EF4-FFF2-40B4-BE49-F238E27FC236}">
                <a16:creationId xmlns:a16="http://schemas.microsoft.com/office/drawing/2014/main" xmlns="" id="{0FC9DB17-6D30-451E-9F15-0F358E99A3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4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>
            <a:extLst>
              <a:ext uri="{FF2B5EF4-FFF2-40B4-BE49-F238E27FC236}">
                <a16:creationId xmlns:a16="http://schemas.microsoft.com/office/drawing/2014/main" xmlns="" id="{6EC7C37C-B59A-4639-8175-7C7524713E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9618" y="1293977"/>
            <a:ext cx="1815194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161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93872BC-F0EF-4526-828D-D60FB118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92F3FA9-0FC6-4C63-AD50-5F759BD2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17B3D95-8888-4C9A-B6D0-DD87C9FE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2F2480D-FFE8-4F14-949D-B022DF1AC1AC}"/>
              </a:ext>
            </a:extLst>
          </p:cNvPr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xmlns="" id="{729E4E49-663A-4CE3-8F69-18F08EB0C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6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35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solidFill>
          <a:srgbClr val="9C0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7288" y="577850"/>
            <a:ext cx="3395662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xmlns="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7288" y="3429000"/>
            <a:ext cx="3395662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1E158DE-D3DA-4118-BD59-F4D6A681C1B5}"/>
              </a:ext>
            </a:extLst>
          </p:cNvPr>
          <p:cNvSpPr/>
          <p:nvPr userDrawn="1"/>
        </p:nvSpPr>
        <p:spPr>
          <a:xfrm>
            <a:off x="5113176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538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bg>
      <p:bgPr>
        <a:solidFill>
          <a:srgbClr val="9C0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5626" y="577850"/>
            <a:ext cx="3395662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xmlns="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5626" y="3429000"/>
            <a:ext cx="3395662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FF7F90F-C2D1-4636-A958-A3164A4F5EF8}"/>
              </a:ext>
            </a:extLst>
          </p:cNvPr>
          <p:cNvSpPr/>
          <p:nvPr userDrawn="1"/>
        </p:nvSpPr>
        <p:spPr>
          <a:xfrm>
            <a:off x="566057" y="279918"/>
            <a:ext cx="4114800" cy="5859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xmlns="" id="{F282809C-45BA-42F0-80BE-B6ED7919AE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550" y="279400"/>
            <a:ext cx="6940550" cy="58594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237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0B3DB69-ABBB-48AC-A8E4-FB30440A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8/16/2018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F935A95-6181-479D-A8A2-0DC167D95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276F4D5-FB9F-4084-9654-37A743B6F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EEC0EC5-2552-42D4-9942-353129C73AE8}"/>
              </a:ext>
            </a:extLst>
          </p:cNvPr>
          <p:cNvSpPr/>
          <p:nvPr userDrawn="1"/>
        </p:nvSpPr>
        <p:spPr>
          <a:xfrm>
            <a:off x="0" y="285815"/>
            <a:ext cx="5635690" cy="6572185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711DB7F-F04D-4941-9122-8D85E0CCF0CA}"/>
              </a:ext>
            </a:extLst>
          </p:cNvPr>
          <p:cNvSpPr/>
          <p:nvPr userDrawn="1"/>
        </p:nvSpPr>
        <p:spPr>
          <a:xfrm>
            <a:off x="335903" y="545063"/>
            <a:ext cx="4963884" cy="599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66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bg>
      <p:bgPr>
        <a:solidFill>
          <a:srgbClr val="9C0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E199313-6EC4-479F-953B-1D42A9F3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4F04492-1289-4BD1-8CDA-C01110E6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E440A86-C54E-4A72-B06F-DFDE38BE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AB23735-9DE2-4B1C-B94B-E39CAEA018FF}"/>
              </a:ext>
            </a:extLst>
          </p:cNvPr>
          <p:cNvSpPr/>
          <p:nvPr userDrawn="1"/>
        </p:nvSpPr>
        <p:spPr>
          <a:xfrm>
            <a:off x="692798" y="328775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xmlns="" id="{C2C107B6-39C6-455D-9681-800F3A186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5120" y="1362268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053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pPr/>
              <a:t>2018/8/16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320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A162798-34F4-4632-93D8-EB822C737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7C6AFE4-AA64-4344-BBD4-DFD8B565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516B226-842E-474E-9062-CFFC30A6E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553-179F-4DB6-8D18-9BF73CAE2629}" type="datetimeFigureOut">
              <a:rPr lang="en-US" smtClean="0"/>
              <a:t>8/16/2018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1A31403-5C9C-4614-95C5-BC22A9864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375F85F-65C0-4D2D-BFA2-587A5D669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3839-E7A7-4CF5-A0B5-DCE8D7B920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612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3" r:id="rId3"/>
    <p:sldLayoutId id="2147483650" r:id="rId4"/>
    <p:sldLayoutId id="2147483651" r:id="rId5"/>
    <p:sldLayoutId id="2147483654" r:id="rId6"/>
    <p:sldLayoutId id="2147483655" r:id="rId7"/>
    <p:sldLayoutId id="2147483652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4BAA31F-854A-415F-8AC7-59C1C2A1F9E3}"/>
              </a:ext>
            </a:extLst>
          </p:cNvPr>
          <p:cNvSpPr txBox="1"/>
          <p:nvPr/>
        </p:nvSpPr>
        <p:spPr>
          <a:xfrm>
            <a:off x="942975" y="1257300"/>
            <a:ext cx="617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971C1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紫   禁   城</a:t>
            </a:r>
            <a:endParaRPr lang="en-US" sz="8000" b="1" dirty="0">
              <a:solidFill>
                <a:srgbClr val="971C1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8D1EEDEB-6621-4C73-A698-D2AC37797BB0}"/>
              </a:ext>
            </a:extLst>
          </p:cNvPr>
          <p:cNvCxnSpPr/>
          <p:nvPr/>
        </p:nvCxnSpPr>
        <p:spPr>
          <a:xfrm>
            <a:off x="2443163" y="1257299"/>
            <a:ext cx="0" cy="1323439"/>
          </a:xfrm>
          <a:prstGeom prst="line">
            <a:avLst/>
          </a:prstGeom>
          <a:ln w="19050">
            <a:solidFill>
              <a:srgbClr val="971C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4987830-15ED-49E9-A36B-E36D9AC2F2BD}"/>
              </a:ext>
            </a:extLst>
          </p:cNvPr>
          <p:cNvCxnSpPr/>
          <p:nvPr/>
        </p:nvCxnSpPr>
        <p:spPr>
          <a:xfrm>
            <a:off x="4224338" y="1257298"/>
            <a:ext cx="0" cy="1323439"/>
          </a:xfrm>
          <a:prstGeom prst="line">
            <a:avLst/>
          </a:prstGeom>
          <a:ln w="19050">
            <a:solidFill>
              <a:srgbClr val="971C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8114B59-5464-4469-8519-DC43B29C0217}"/>
              </a:ext>
            </a:extLst>
          </p:cNvPr>
          <p:cNvCxnSpPr/>
          <p:nvPr/>
        </p:nvCxnSpPr>
        <p:spPr>
          <a:xfrm>
            <a:off x="6005513" y="1257297"/>
            <a:ext cx="0" cy="1323439"/>
          </a:xfrm>
          <a:prstGeom prst="line">
            <a:avLst/>
          </a:prstGeom>
          <a:ln w="19050">
            <a:solidFill>
              <a:srgbClr val="971C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068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5079CE8D-D7CD-4957-AE53-D5A29396F09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8" r="26208"/>
          <a:stretch>
            <a:fillRect/>
          </a:stretch>
        </p:blipFill>
        <p:spPr>
          <a:xfrm>
            <a:off x="1258888" y="1436688"/>
            <a:ext cx="4360862" cy="4356100"/>
          </a:xfr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3E7C2E3-82B3-444D-AD6E-8EE05634B1FA}"/>
              </a:ext>
            </a:extLst>
          </p:cNvPr>
          <p:cNvGrpSpPr/>
          <p:nvPr/>
        </p:nvGrpSpPr>
        <p:grpSpPr>
          <a:xfrm>
            <a:off x="7325711" y="1424109"/>
            <a:ext cx="4310574" cy="3888267"/>
            <a:chOff x="1245591" y="1719220"/>
            <a:chExt cx="4310574" cy="388826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CF9EC75F-E100-4A4B-BA60-48713F9636C6}"/>
                </a:ext>
              </a:extLst>
            </p:cNvPr>
            <p:cNvGrpSpPr/>
            <p:nvPr/>
          </p:nvGrpSpPr>
          <p:grpSpPr>
            <a:xfrm>
              <a:off x="1245591" y="2764186"/>
              <a:ext cx="4062651" cy="2843301"/>
              <a:chOff x="1054162" y="2228599"/>
              <a:chExt cx="4062651" cy="2843301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5C76DA4B-EB69-4C39-9DA8-03EDDC5D81CB}"/>
                  </a:ext>
                </a:extLst>
              </p:cNvPr>
              <p:cNvSpPr/>
              <p:nvPr/>
            </p:nvSpPr>
            <p:spPr>
              <a:xfrm>
                <a:off x="1054162" y="2228599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5C56223A-F359-42E1-9F6C-FCF039C999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049AFDDE-008B-4D8D-9A7A-6DEF60F43D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0F74BCE0-707E-48E0-8D7D-B015EA807D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F7296F2A-FE04-4572-B781-EAF6CE10BB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18212C28-45DC-4253-82A8-35A3BCBCD4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6F57D56C-CA9F-4D76-B195-8B09627938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62045614-940D-45BA-8114-8F1C508675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C68F80F4-DBCD-4279-B7DC-829DAF5E01C2}"/>
                </a:ext>
              </a:extLst>
            </p:cNvPr>
            <p:cNvSpPr txBox="1"/>
            <p:nvPr/>
          </p:nvSpPr>
          <p:spPr>
            <a:xfrm>
              <a:off x="2049900" y="1719220"/>
              <a:ext cx="35062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pc="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故宫旧梦</a:t>
              </a:r>
              <a:endParaRPr lang="en-US" sz="3200" b="1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227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 descr="图片包含 建筑物, 天空, 户外, 餐桌&#10;&#10;已生成极高可信度的说明">
            <a:extLst>
              <a:ext uri="{FF2B5EF4-FFF2-40B4-BE49-F238E27FC236}">
                <a16:creationId xmlns:a16="http://schemas.microsoft.com/office/drawing/2014/main" xmlns="" id="{5519E9DB-1278-482F-9EE2-4B7A1A227E4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5" r="20485"/>
          <a:stretch>
            <a:fillRect/>
          </a:stretch>
        </p:blipFill>
        <p:spPr>
          <a:xfrm>
            <a:off x="5407025" y="3881438"/>
            <a:ext cx="1970088" cy="1885950"/>
          </a:xfrm>
        </p:spPr>
      </p:pic>
      <p:pic>
        <p:nvPicPr>
          <p:cNvPr id="23" name="图片占位符 22" descr="图片包含 户外, 天空, 大型, 水&#10;&#10;已生成极高可信度的说明">
            <a:extLst>
              <a:ext uri="{FF2B5EF4-FFF2-40B4-BE49-F238E27FC236}">
                <a16:creationId xmlns:a16="http://schemas.microsoft.com/office/drawing/2014/main" xmlns="" id="{32D0690D-F287-416D-AB14-1587C4FB59F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3" r="33103"/>
          <a:stretch>
            <a:fillRect/>
          </a:stretch>
        </p:blipFill>
        <p:spPr>
          <a:xfrm>
            <a:off x="9021763" y="1293813"/>
            <a:ext cx="1868487" cy="1885950"/>
          </a:xfrm>
        </p:spPr>
      </p:pic>
      <p:pic>
        <p:nvPicPr>
          <p:cNvPr id="19" name="图片占位符 18" descr="图片包含 天空, 建筑物, 户外, 水&#10;&#10;已生成极高可信度的说明">
            <a:extLst>
              <a:ext uri="{FF2B5EF4-FFF2-40B4-BE49-F238E27FC236}">
                <a16:creationId xmlns:a16="http://schemas.microsoft.com/office/drawing/2014/main" xmlns="" id="{8DC10879-9179-4BAC-AA7C-39678D1C1A7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67" r="23767"/>
          <a:stretch>
            <a:fillRect/>
          </a:stretch>
        </p:blipFill>
        <p:spPr>
          <a:xfrm>
            <a:off x="1744663" y="1046163"/>
            <a:ext cx="1941512" cy="1885950"/>
          </a:xfr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A281902-D6A3-4962-BC6A-EAB51633C7BC}"/>
              </a:ext>
            </a:extLst>
          </p:cNvPr>
          <p:cNvGrpSpPr/>
          <p:nvPr/>
        </p:nvGrpSpPr>
        <p:grpSpPr>
          <a:xfrm>
            <a:off x="752394" y="0"/>
            <a:ext cx="11817179" cy="6272301"/>
            <a:chOff x="-2446286" y="1719220"/>
            <a:chExt cx="11817179" cy="6272301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BB2FC88E-EA7B-440E-8CE3-E54D31CF9269}"/>
                </a:ext>
              </a:extLst>
            </p:cNvPr>
            <p:cNvGrpSpPr/>
            <p:nvPr/>
          </p:nvGrpSpPr>
          <p:grpSpPr>
            <a:xfrm>
              <a:off x="-2446286" y="2612431"/>
              <a:ext cx="11817179" cy="5379090"/>
              <a:chOff x="-2637715" y="2076844"/>
              <a:chExt cx="11817179" cy="5379090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A997324F-5263-4B60-A4A2-6494B62F21B9}"/>
                  </a:ext>
                </a:extLst>
              </p:cNvPr>
              <p:cNvSpPr/>
              <p:nvPr/>
            </p:nvSpPr>
            <p:spPr>
              <a:xfrm>
                <a:off x="970384" y="2076844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2C7AE31B-81A6-48A0-BC0D-538BAB9396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D66E1284-3350-4A4A-872A-872F592EAA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D5F614CB-842C-4328-BB72-EABA498F47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289EA56F-D857-4B07-8964-24864E6C89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397594F4-1D33-4B3C-AB8D-D394A03142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C15144A2-2E8E-41C0-9A4A-2FB0656896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5310B18D-479E-4918-BF9F-F35EB7CBEB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052A6865-DBEA-4D1C-BC9A-0A80DF245B10}"/>
                  </a:ext>
                </a:extLst>
              </p:cNvPr>
              <p:cNvSpPr/>
              <p:nvPr/>
            </p:nvSpPr>
            <p:spPr>
              <a:xfrm>
                <a:off x="-2637715" y="4363272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EA4C0282-9F8C-403B-9C0A-D3BD9378354B}"/>
                  </a:ext>
                </a:extLst>
              </p:cNvPr>
              <p:cNvSpPr/>
              <p:nvPr/>
            </p:nvSpPr>
            <p:spPr>
              <a:xfrm>
                <a:off x="5116813" y="4612633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38B99A22-0CDF-4DC4-90C5-778D10F286A1}"/>
                </a:ext>
              </a:extLst>
            </p:cNvPr>
            <p:cNvSpPr txBox="1"/>
            <p:nvPr/>
          </p:nvSpPr>
          <p:spPr>
            <a:xfrm>
              <a:off x="2049900" y="1719220"/>
              <a:ext cx="35062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pc="600" dirty="0">
                  <a:solidFill>
                    <a:srgbClr val="971C1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故宫旧梦</a:t>
              </a:r>
              <a:endParaRPr lang="en-US" sz="3200" b="1" spc="600" dirty="0">
                <a:solidFill>
                  <a:srgbClr val="971C1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079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CFF2CFE-A4E1-4220-8C72-CC81C99CBA42}"/>
              </a:ext>
            </a:extLst>
          </p:cNvPr>
          <p:cNvSpPr txBox="1"/>
          <p:nvPr/>
        </p:nvSpPr>
        <p:spPr>
          <a:xfrm>
            <a:off x="4369137" y="910920"/>
            <a:ext cx="40604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971C1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  回  叁</a:t>
            </a:r>
            <a:endParaRPr lang="en-US" sz="5400" b="1" dirty="0">
              <a:solidFill>
                <a:srgbClr val="971C1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775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757AF06B-0D39-49F3-8BEA-DEB2D42D1E2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5" r="20235"/>
          <a:stretch>
            <a:fillRect/>
          </a:stretch>
        </p:blipFill>
        <p:spPr>
          <a:xfrm>
            <a:off x="6466820" y="1247968"/>
            <a:ext cx="4315479" cy="4113569"/>
          </a:xfr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32DBDE7-6C65-4B75-97B7-0BAC5D40A5EB}"/>
              </a:ext>
            </a:extLst>
          </p:cNvPr>
          <p:cNvGrpSpPr/>
          <p:nvPr/>
        </p:nvGrpSpPr>
        <p:grpSpPr>
          <a:xfrm>
            <a:off x="1241552" y="1359704"/>
            <a:ext cx="4483629" cy="4001833"/>
            <a:chOff x="1245591" y="1605654"/>
            <a:chExt cx="4483629" cy="4001833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3CD7CD35-9885-48D4-A5BE-3A83AA839C22}"/>
                </a:ext>
              </a:extLst>
            </p:cNvPr>
            <p:cNvGrpSpPr/>
            <p:nvPr/>
          </p:nvGrpSpPr>
          <p:grpSpPr>
            <a:xfrm>
              <a:off x="1245591" y="2764186"/>
              <a:ext cx="4062651" cy="2843301"/>
              <a:chOff x="1054162" y="2228599"/>
              <a:chExt cx="4062651" cy="2843301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3740EA82-6C28-434A-A234-EA4E2992DE20}"/>
                  </a:ext>
                </a:extLst>
              </p:cNvPr>
              <p:cNvSpPr/>
              <p:nvPr/>
            </p:nvSpPr>
            <p:spPr>
              <a:xfrm>
                <a:off x="1054162" y="2228599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FCBB1A9D-01EF-42F4-9592-69B5BCFE6E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2947CEC1-901E-4E89-943D-4EF48530D5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F252EC32-5E9D-44E2-9403-713A354533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EE35D6BF-66C5-4171-8BBD-24E16423F9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FA49AB0E-21E1-4520-B28B-02459C3253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4772E915-CE4C-49D5-A58C-724E0528D7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BD3CE36F-E237-4134-A407-DD408C6AB4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35954EBC-3A02-4E9F-87C3-5E81428D0328}"/>
                </a:ext>
              </a:extLst>
            </p:cNvPr>
            <p:cNvGrpSpPr/>
            <p:nvPr/>
          </p:nvGrpSpPr>
          <p:grpSpPr>
            <a:xfrm>
              <a:off x="1792281" y="1605654"/>
              <a:ext cx="3936939" cy="990347"/>
              <a:chOff x="1646699" y="4187407"/>
              <a:chExt cx="3936939" cy="1198981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1DFE4380-9EE5-4A28-BBF9-F4B5DD00C158}"/>
                  </a:ext>
                </a:extLst>
              </p:cNvPr>
              <p:cNvSpPr txBox="1"/>
              <p:nvPr/>
            </p:nvSpPr>
            <p:spPr>
              <a:xfrm>
                <a:off x="1904318" y="4324901"/>
                <a:ext cx="3506265" cy="707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pc="600" dirty="0">
                    <a:solidFill>
                      <a:srgbClr val="971C13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故宫旧梦</a:t>
                </a:r>
                <a:endParaRPr lang="en-US" sz="3200" b="1" spc="600" dirty="0">
                  <a:solidFill>
                    <a:srgbClr val="971C1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56FB950B-2733-4EBF-AFFF-3475E1A419B0}"/>
                  </a:ext>
                </a:extLst>
              </p:cNvPr>
              <p:cNvSpPr/>
              <p:nvPr/>
            </p:nvSpPr>
            <p:spPr>
              <a:xfrm>
                <a:off x="1646699" y="4187407"/>
                <a:ext cx="3936939" cy="1198981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>
                  <a:solidFill>
                    <a:srgbClr val="971C13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187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6585C14-FAAC-4E34-9C80-E19CF83FD290}"/>
              </a:ext>
            </a:extLst>
          </p:cNvPr>
          <p:cNvGrpSpPr/>
          <p:nvPr/>
        </p:nvGrpSpPr>
        <p:grpSpPr>
          <a:xfrm>
            <a:off x="426774" y="1749649"/>
            <a:ext cx="4429303" cy="3914988"/>
            <a:chOff x="1126862" y="1692499"/>
            <a:chExt cx="4429303" cy="3914988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4BA67A27-E7EF-46CD-8EEF-E11F6647C0F8}"/>
                </a:ext>
              </a:extLst>
            </p:cNvPr>
            <p:cNvGrpSpPr/>
            <p:nvPr/>
          </p:nvGrpSpPr>
          <p:grpSpPr>
            <a:xfrm>
              <a:off x="1245591" y="2764186"/>
              <a:ext cx="4062651" cy="2843301"/>
              <a:chOff x="1054162" y="2228599"/>
              <a:chExt cx="4062651" cy="2843301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580CEF7E-930B-42B6-8E50-96019665ED9A}"/>
                  </a:ext>
                </a:extLst>
              </p:cNvPr>
              <p:cNvSpPr/>
              <p:nvPr/>
            </p:nvSpPr>
            <p:spPr>
              <a:xfrm>
                <a:off x="1054162" y="2228599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A57485CD-CA52-4BF9-95CB-FE083CBA37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7273B250-0E14-49E5-B442-ACEC04A82C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8F84AD19-A391-482A-B1A3-9333DFB2DA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D7B865E5-6F0C-459D-96BA-A45AA53BB5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4006346E-38F3-42D7-8328-3D7F52D682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A62F1597-6EAD-4762-A73F-5D920BAE91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E239CAA5-F516-4D3F-9116-84537D36CB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2A2F349E-B5DB-4F74-887D-6F65DA698839}"/>
                </a:ext>
              </a:extLst>
            </p:cNvPr>
            <p:cNvGrpSpPr/>
            <p:nvPr/>
          </p:nvGrpSpPr>
          <p:grpSpPr>
            <a:xfrm>
              <a:off x="1126862" y="1692499"/>
              <a:ext cx="4429303" cy="611499"/>
              <a:chOff x="981280" y="4292547"/>
              <a:chExt cx="4429303" cy="740322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F8710D32-C3FA-4B70-949E-E9E09A1AA939}"/>
                  </a:ext>
                </a:extLst>
              </p:cNvPr>
              <p:cNvSpPr txBox="1"/>
              <p:nvPr/>
            </p:nvSpPr>
            <p:spPr>
              <a:xfrm>
                <a:off x="1904318" y="4324901"/>
                <a:ext cx="3506265" cy="707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pc="60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故宫旧梦</a:t>
                </a:r>
                <a:endParaRPr lang="en-US" sz="3200" b="1" spc="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EC8ADFB8-112B-44B9-94EF-0FC7493707D9}"/>
                  </a:ext>
                </a:extLst>
              </p:cNvPr>
              <p:cNvSpPr/>
              <p:nvPr/>
            </p:nvSpPr>
            <p:spPr>
              <a:xfrm>
                <a:off x="981280" y="4292547"/>
                <a:ext cx="3936939" cy="707968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607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3D315108-9A1A-405D-A4D2-22C8FFA0FBFD}"/>
              </a:ext>
            </a:extLst>
          </p:cNvPr>
          <p:cNvGrpSpPr/>
          <p:nvPr/>
        </p:nvGrpSpPr>
        <p:grpSpPr>
          <a:xfrm>
            <a:off x="6727561" y="1145963"/>
            <a:ext cx="4429303" cy="3914988"/>
            <a:chOff x="1126862" y="1692499"/>
            <a:chExt cx="4429303" cy="391498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CEDCD8E1-2D2D-4266-BEE0-8CD815878A6E}"/>
                </a:ext>
              </a:extLst>
            </p:cNvPr>
            <p:cNvGrpSpPr/>
            <p:nvPr/>
          </p:nvGrpSpPr>
          <p:grpSpPr>
            <a:xfrm>
              <a:off x="1245591" y="2764186"/>
              <a:ext cx="4062651" cy="2843301"/>
              <a:chOff x="1054162" y="2228599"/>
              <a:chExt cx="4062651" cy="2843301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3D0364FC-A364-4A37-B353-09D2329A43E8}"/>
                  </a:ext>
                </a:extLst>
              </p:cNvPr>
              <p:cNvSpPr/>
              <p:nvPr/>
            </p:nvSpPr>
            <p:spPr>
              <a:xfrm>
                <a:off x="1054162" y="2228599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C97E7787-CBFB-474B-84FB-2A88723548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3BA7FAEC-BEED-445F-8C74-4289049D21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E31E9E20-77EC-45C5-ADDB-FB710CC14D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7EDA17F7-E26A-4CB0-A0A9-AA8C878CF2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3D15A9B5-B3FC-4C19-9D20-7E3607F223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FF5D8668-128E-4BE1-A1A2-07DF4CDC26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96DABE4B-2662-4909-BD3C-5FF67D0A83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8C4928A8-7BA8-483C-82CB-78F695DD4BA6}"/>
                </a:ext>
              </a:extLst>
            </p:cNvPr>
            <p:cNvGrpSpPr/>
            <p:nvPr/>
          </p:nvGrpSpPr>
          <p:grpSpPr>
            <a:xfrm>
              <a:off x="1126862" y="1692499"/>
              <a:ext cx="4429303" cy="611499"/>
              <a:chOff x="981280" y="4292547"/>
              <a:chExt cx="4429303" cy="740322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79F50427-A8AF-476C-9F56-9A3EFE63684E}"/>
                  </a:ext>
                </a:extLst>
              </p:cNvPr>
              <p:cNvSpPr txBox="1"/>
              <p:nvPr/>
            </p:nvSpPr>
            <p:spPr>
              <a:xfrm>
                <a:off x="1904318" y="4324901"/>
                <a:ext cx="3506265" cy="707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pc="600" dirty="0">
                    <a:solidFill>
                      <a:srgbClr val="971C13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故宫旧梦</a:t>
                </a:r>
                <a:endParaRPr lang="en-US" sz="3200" b="1" spc="600" dirty="0">
                  <a:solidFill>
                    <a:srgbClr val="971C1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CAD6FFEA-B946-4E0C-A044-102E898D1608}"/>
                  </a:ext>
                </a:extLst>
              </p:cNvPr>
              <p:cNvSpPr/>
              <p:nvPr/>
            </p:nvSpPr>
            <p:spPr>
              <a:xfrm>
                <a:off x="981280" y="4292547"/>
                <a:ext cx="3936939" cy="707968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>
                  <a:solidFill>
                    <a:srgbClr val="971C13"/>
                  </a:solidFill>
                </a:endParaRPr>
              </a:p>
            </p:txBody>
          </p:sp>
        </p:grpSp>
      </p:grpSp>
      <p:pic>
        <p:nvPicPr>
          <p:cNvPr id="34" name="图片占位符 33">
            <a:extLst>
              <a:ext uri="{FF2B5EF4-FFF2-40B4-BE49-F238E27FC236}">
                <a16:creationId xmlns:a16="http://schemas.microsoft.com/office/drawing/2014/main" xmlns="" id="{92451F23-F872-4184-8A84-FF2C32DE861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3" r="20803"/>
          <a:stretch>
            <a:fillRect/>
          </a:stretch>
        </p:blipFill>
        <p:spPr>
          <a:xfrm>
            <a:off x="2068513" y="1222375"/>
            <a:ext cx="4316412" cy="4113213"/>
          </a:xfrm>
        </p:spPr>
      </p:pic>
    </p:spTree>
    <p:extLst>
      <p:ext uri="{BB962C8B-B14F-4D97-AF65-F5344CB8AC3E}">
        <p14:creationId xmlns:p14="http://schemas.microsoft.com/office/powerpoint/2010/main" val="108345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6CFBAD46-2B45-4C3B-BDF8-26C3A205DBE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2" r="10302"/>
          <a:stretch>
            <a:fillRect/>
          </a:stretch>
        </p:blipFill>
        <p:spPr/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E6AF3382-732C-445C-B3E9-83127E0B533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2" r="12752"/>
          <a:stretch>
            <a:fillRect/>
          </a:stretch>
        </p:blipFill>
        <p:spPr/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F5B6216-1562-4FB5-81F0-8B4DDD88FC78}"/>
              </a:ext>
            </a:extLst>
          </p:cNvPr>
          <p:cNvGrpSpPr/>
          <p:nvPr/>
        </p:nvGrpSpPr>
        <p:grpSpPr>
          <a:xfrm>
            <a:off x="6319659" y="1300056"/>
            <a:ext cx="4429303" cy="3914988"/>
            <a:chOff x="1126862" y="1692499"/>
            <a:chExt cx="4429303" cy="391498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A4D236F4-CC6D-4CDB-8BA3-7EF6FCD82347}"/>
                </a:ext>
              </a:extLst>
            </p:cNvPr>
            <p:cNvGrpSpPr/>
            <p:nvPr/>
          </p:nvGrpSpPr>
          <p:grpSpPr>
            <a:xfrm>
              <a:off x="1245591" y="2764186"/>
              <a:ext cx="4062651" cy="2843301"/>
              <a:chOff x="1054162" y="2228599"/>
              <a:chExt cx="4062651" cy="2843301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1EBCABE3-6B72-4979-A50D-E75840660C75}"/>
                  </a:ext>
                </a:extLst>
              </p:cNvPr>
              <p:cNvSpPr/>
              <p:nvPr/>
            </p:nvSpPr>
            <p:spPr>
              <a:xfrm>
                <a:off x="1054162" y="2228599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5901A806-6D0A-4BCA-97A9-39661B5DE2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06EB3A27-B342-4C9C-8BF0-F36405DE2E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37BF79DD-DE63-410F-862C-BCA35AD740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667DB0C9-D8E6-4078-AB4A-2754E59476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518EBFCC-6664-4C32-8169-A2313E7481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5438AA90-EF41-44EC-BFFB-BDB30263EA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D216EA10-ACE0-4547-AA36-4993993702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9059B035-03BB-4C24-B4FF-BDAD732251E5}"/>
                </a:ext>
              </a:extLst>
            </p:cNvPr>
            <p:cNvGrpSpPr/>
            <p:nvPr/>
          </p:nvGrpSpPr>
          <p:grpSpPr>
            <a:xfrm>
              <a:off x="1126862" y="1692499"/>
              <a:ext cx="4429303" cy="611499"/>
              <a:chOff x="981280" y="4292547"/>
              <a:chExt cx="4429303" cy="740322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5120ABD0-2770-46BD-B804-6EC93C405748}"/>
                  </a:ext>
                </a:extLst>
              </p:cNvPr>
              <p:cNvSpPr txBox="1"/>
              <p:nvPr/>
            </p:nvSpPr>
            <p:spPr>
              <a:xfrm>
                <a:off x="1904318" y="4324901"/>
                <a:ext cx="3506265" cy="707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pc="600" dirty="0">
                    <a:solidFill>
                      <a:srgbClr val="971C13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故宫旧梦</a:t>
                </a:r>
                <a:endParaRPr lang="en-US" sz="3200" b="1" spc="600" dirty="0">
                  <a:solidFill>
                    <a:srgbClr val="971C1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BAC58BCF-4B58-45ED-AEDF-5FE4812E9F85}"/>
                  </a:ext>
                </a:extLst>
              </p:cNvPr>
              <p:cNvSpPr/>
              <p:nvPr/>
            </p:nvSpPr>
            <p:spPr>
              <a:xfrm>
                <a:off x="981280" y="4292547"/>
                <a:ext cx="3936939" cy="707968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>
                  <a:solidFill>
                    <a:srgbClr val="971C13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164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3A99AEC-8270-44AE-A1E4-2D446D779CC8}"/>
              </a:ext>
            </a:extLst>
          </p:cNvPr>
          <p:cNvGrpSpPr/>
          <p:nvPr/>
        </p:nvGrpSpPr>
        <p:grpSpPr>
          <a:xfrm>
            <a:off x="2569899" y="592362"/>
            <a:ext cx="4429303" cy="3914988"/>
            <a:chOff x="1126862" y="1692499"/>
            <a:chExt cx="4429303" cy="391498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0FE29212-61A0-4E49-BFC3-06196C163692}"/>
                </a:ext>
              </a:extLst>
            </p:cNvPr>
            <p:cNvGrpSpPr/>
            <p:nvPr/>
          </p:nvGrpSpPr>
          <p:grpSpPr>
            <a:xfrm>
              <a:off x="1245591" y="2764186"/>
              <a:ext cx="4062651" cy="2843301"/>
              <a:chOff x="1054162" y="2228599"/>
              <a:chExt cx="4062651" cy="2843301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439DFD05-46D4-4BD2-870A-F5800C63CCEB}"/>
                  </a:ext>
                </a:extLst>
              </p:cNvPr>
              <p:cNvSpPr/>
              <p:nvPr/>
            </p:nvSpPr>
            <p:spPr>
              <a:xfrm>
                <a:off x="1054162" y="2228599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2E32AA9D-A418-4379-94A6-1EE0EAF29D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F83376E5-8812-4956-AC75-50D73F78A9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8FF4A650-D9DC-438A-BBE4-C9A2CD3B5A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379E0077-29E5-47EF-9B80-F95D412082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A48A7225-31B2-4D27-88F8-324814750E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22724F64-1AB2-4F9E-929E-99B97804F3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8AA659A8-AA07-476B-A3F1-354DF65625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CD7F5DC6-6395-4997-9768-3BE19A1020C5}"/>
                </a:ext>
              </a:extLst>
            </p:cNvPr>
            <p:cNvGrpSpPr/>
            <p:nvPr/>
          </p:nvGrpSpPr>
          <p:grpSpPr>
            <a:xfrm>
              <a:off x="1126862" y="1692499"/>
              <a:ext cx="4429303" cy="611499"/>
              <a:chOff x="981280" y="4292547"/>
              <a:chExt cx="4429303" cy="740322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xmlns="" id="{2CE1D3EE-55D0-4197-A9F2-4B8C73778834}"/>
                  </a:ext>
                </a:extLst>
              </p:cNvPr>
              <p:cNvSpPr txBox="1"/>
              <p:nvPr/>
            </p:nvSpPr>
            <p:spPr>
              <a:xfrm>
                <a:off x="1904318" y="4324901"/>
                <a:ext cx="3506265" cy="707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pc="600" dirty="0">
                    <a:solidFill>
                      <a:srgbClr val="971C13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故宫旧梦</a:t>
                </a:r>
                <a:endParaRPr lang="en-US" sz="3200" b="1" spc="600" dirty="0">
                  <a:solidFill>
                    <a:srgbClr val="971C1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EE54EA3A-EF4D-4DCE-913F-5ED2C69E436E}"/>
                  </a:ext>
                </a:extLst>
              </p:cNvPr>
              <p:cNvSpPr/>
              <p:nvPr/>
            </p:nvSpPr>
            <p:spPr>
              <a:xfrm>
                <a:off x="981280" y="4292547"/>
                <a:ext cx="3936939" cy="707968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>
                  <a:solidFill>
                    <a:srgbClr val="971C13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476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CFF2CFE-A4E1-4220-8C72-CC81C99CBA42}"/>
              </a:ext>
            </a:extLst>
          </p:cNvPr>
          <p:cNvSpPr txBox="1"/>
          <p:nvPr/>
        </p:nvSpPr>
        <p:spPr>
          <a:xfrm>
            <a:off x="4369137" y="910920"/>
            <a:ext cx="40604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971C1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  回  肆</a:t>
            </a:r>
            <a:endParaRPr lang="en-US" sz="5400" b="1" dirty="0">
              <a:solidFill>
                <a:srgbClr val="971C1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969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CEBA6207-C6A0-48D3-9308-8A73F817686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9" r="16489"/>
          <a:stretch>
            <a:fillRect/>
          </a:stretch>
        </p:blipFill>
        <p:spPr/>
      </p:pic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31C6487A-03B4-4EA1-AE70-131C462376A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4" r="10514"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FCEA6AFF-7ECE-400A-A3A0-CAA5643B66F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2" r="16692"/>
          <a:stretch>
            <a:fillRect/>
          </a:stretch>
        </p:blipFill>
        <p:spPr/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DE8E96D7-0F62-4370-84F7-A313ACF2DAAF}"/>
              </a:ext>
            </a:extLst>
          </p:cNvPr>
          <p:cNvGrpSpPr/>
          <p:nvPr/>
        </p:nvGrpSpPr>
        <p:grpSpPr>
          <a:xfrm>
            <a:off x="5044512" y="539749"/>
            <a:ext cx="8126760" cy="3849428"/>
            <a:chOff x="1001150" y="1692499"/>
            <a:chExt cx="8126760" cy="384942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F383E6F1-FBD4-472D-B074-B516E2C20E58}"/>
                </a:ext>
              </a:extLst>
            </p:cNvPr>
            <p:cNvGrpSpPr/>
            <p:nvPr/>
          </p:nvGrpSpPr>
          <p:grpSpPr>
            <a:xfrm>
              <a:off x="1001150" y="1738449"/>
              <a:ext cx="4062651" cy="3803478"/>
              <a:chOff x="809721" y="1202862"/>
              <a:chExt cx="4062651" cy="3803478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8C1B1AF2-CFFC-4DCA-9ADC-CDD496024374}"/>
                  </a:ext>
                </a:extLst>
              </p:cNvPr>
              <p:cNvSpPr/>
              <p:nvPr/>
            </p:nvSpPr>
            <p:spPr>
              <a:xfrm>
                <a:off x="809721" y="1202862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AC6539DB-9827-493C-ABC2-AEAA5F28EE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BAE18FA0-7DA1-4C6B-9C04-64611CE9BD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8976519D-9425-4E0C-A182-1B6912A8CD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CE1639E4-7C55-40E8-B31E-C5727F5143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E83259B1-79D5-4FCA-BA6C-E45276EDC0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8A7CDB88-BF8D-4BCB-A737-846070DB06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5268F918-0C60-4E01-96CE-DB5AC1F953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BB9BD2D0-C08D-4773-8D35-6833B14EEA1A}"/>
                </a:ext>
              </a:extLst>
            </p:cNvPr>
            <p:cNvGrpSpPr/>
            <p:nvPr/>
          </p:nvGrpSpPr>
          <p:grpSpPr>
            <a:xfrm>
              <a:off x="1126862" y="1692499"/>
              <a:ext cx="8001048" cy="1121397"/>
              <a:chOff x="981280" y="4292547"/>
              <a:chExt cx="8001048" cy="1357639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974D67FE-47BF-48FC-9B9F-39EBEDC05CAE}"/>
                  </a:ext>
                </a:extLst>
              </p:cNvPr>
              <p:cNvSpPr txBox="1"/>
              <p:nvPr/>
            </p:nvSpPr>
            <p:spPr>
              <a:xfrm>
                <a:off x="5476063" y="4942218"/>
                <a:ext cx="3506265" cy="707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pc="600" dirty="0">
                    <a:solidFill>
                      <a:srgbClr val="971C13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故宫旧梦</a:t>
                </a:r>
                <a:endParaRPr lang="en-US" sz="3200" b="1" spc="600" dirty="0">
                  <a:solidFill>
                    <a:srgbClr val="971C1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7F5144AD-8D1F-45A3-9F94-969E08877405}"/>
                  </a:ext>
                </a:extLst>
              </p:cNvPr>
              <p:cNvSpPr/>
              <p:nvPr/>
            </p:nvSpPr>
            <p:spPr>
              <a:xfrm>
                <a:off x="981280" y="4292547"/>
                <a:ext cx="3936939" cy="707968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>
                  <a:solidFill>
                    <a:srgbClr val="971C13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9013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CFF2CFE-A4E1-4220-8C72-CC81C99CBA42}"/>
              </a:ext>
            </a:extLst>
          </p:cNvPr>
          <p:cNvSpPr txBox="1"/>
          <p:nvPr/>
        </p:nvSpPr>
        <p:spPr>
          <a:xfrm>
            <a:off x="4369137" y="910920"/>
            <a:ext cx="40604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971C1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  回  壹</a:t>
            </a:r>
            <a:endParaRPr lang="en-US" sz="5400" b="1" dirty="0">
              <a:solidFill>
                <a:srgbClr val="971C1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202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067D431-C1C3-410F-B06F-FCC977CD37E9}"/>
              </a:ext>
            </a:extLst>
          </p:cNvPr>
          <p:cNvGrpSpPr/>
          <p:nvPr/>
        </p:nvGrpSpPr>
        <p:grpSpPr>
          <a:xfrm>
            <a:off x="756558" y="370554"/>
            <a:ext cx="4429303" cy="3914988"/>
            <a:chOff x="1126862" y="1692499"/>
            <a:chExt cx="4429303" cy="391498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B76103AB-1DB0-45B0-BF73-12C36E8625B1}"/>
                </a:ext>
              </a:extLst>
            </p:cNvPr>
            <p:cNvGrpSpPr/>
            <p:nvPr/>
          </p:nvGrpSpPr>
          <p:grpSpPr>
            <a:xfrm>
              <a:off x="1245591" y="2764186"/>
              <a:ext cx="4062651" cy="2843301"/>
              <a:chOff x="1054162" y="2228599"/>
              <a:chExt cx="4062651" cy="2843301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E67F9070-251E-4BD5-B834-C5176DC2DB53}"/>
                  </a:ext>
                </a:extLst>
              </p:cNvPr>
              <p:cNvSpPr/>
              <p:nvPr/>
            </p:nvSpPr>
            <p:spPr>
              <a:xfrm>
                <a:off x="1054162" y="2228599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3C8E7657-5DE8-4EAE-A093-4D2112E9D6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4AA34B57-2400-4499-9E90-FC82047E4A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240352FC-937A-4619-98FC-6D3E03760E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80861C49-0E3A-44B2-B4A3-890BF24335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E2627971-4DC8-4696-8DB2-499CE415E4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5B045C11-BB9F-487D-B4DF-7E3A748F35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ED3926F8-8DDC-41F7-9D72-FB0DF61072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1161BE64-2187-460B-B9A5-9E44F59E74DA}"/>
                </a:ext>
              </a:extLst>
            </p:cNvPr>
            <p:cNvGrpSpPr/>
            <p:nvPr/>
          </p:nvGrpSpPr>
          <p:grpSpPr>
            <a:xfrm>
              <a:off x="1126862" y="1692499"/>
              <a:ext cx="4429303" cy="611499"/>
              <a:chOff x="981280" y="4292547"/>
              <a:chExt cx="4429303" cy="740322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xmlns="" id="{0226091F-E2DA-4388-AAF5-8B38D85C6CE2}"/>
                  </a:ext>
                </a:extLst>
              </p:cNvPr>
              <p:cNvSpPr txBox="1"/>
              <p:nvPr/>
            </p:nvSpPr>
            <p:spPr>
              <a:xfrm>
                <a:off x="1904318" y="4324901"/>
                <a:ext cx="3506265" cy="707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pc="600" dirty="0">
                    <a:solidFill>
                      <a:srgbClr val="971C13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故宫旧梦</a:t>
                </a:r>
                <a:endParaRPr lang="en-US" sz="3200" b="1" spc="600" dirty="0">
                  <a:solidFill>
                    <a:srgbClr val="971C1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ADBF289E-F506-4D98-A1B2-DDB48F60AEF1}"/>
                  </a:ext>
                </a:extLst>
              </p:cNvPr>
              <p:cNvSpPr/>
              <p:nvPr/>
            </p:nvSpPr>
            <p:spPr>
              <a:xfrm>
                <a:off x="981280" y="4292547"/>
                <a:ext cx="3936939" cy="707968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>
                  <a:solidFill>
                    <a:srgbClr val="971C13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137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8AD39C6-B12F-4CDD-BC86-54C6312F1BE2}"/>
              </a:ext>
            </a:extLst>
          </p:cNvPr>
          <p:cNvGrpSpPr/>
          <p:nvPr/>
        </p:nvGrpSpPr>
        <p:grpSpPr>
          <a:xfrm>
            <a:off x="1509368" y="3149948"/>
            <a:ext cx="8925174" cy="2843301"/>
            <a:chOff x="-3616932" y="2764186"/>
            <a:chExt cx="8925174" cy="284330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3E660EE4-748A-4E79-9423-7D7D85F7F022}"/>
                </a:ext>
              </a:extLst>
            </p:cNvPr>
            <p:cNvGrpSpPr/>
            <p:nvPr/>
          </p:nvGrpSpPr>
          <p:grpSpPr>
            <a:xfrm>
              <a:off x="1245591" y="2764186"/>
              <a:ext cx="4062651" cy="2843301"/>
              <a:chOff x="1054162" y="2228599"/>
              <a:chExt cx="4062651" cy="2843301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E2A5E67F-02AC-4161-815A-5EAB59D97BEB}"/>
                  </a:ext>
                </a:extLst>
              </p:cNvPr>
              <p:cNvSpPr/>
              <p:nvPr/>
            </p:nvSpPr>
            <p:spPr>
              <a:xfrm>
                <a:off x="1054162" y="2228599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3906A1E9-FCB0-4300-BA47-EA8E556B26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9EF21796-C6BA-4E07-B1FB-3BF8E0B4FE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76A9B340-7783-4945-920D-1BDEECCAD3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EFFC11CD-8432-4312-970F-5851FF7289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4D35215A-DC6C-4A5C-A1E4-191D46D765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F0FBBC0E-1AC7-42F8-88B7-0D27FF8A7D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AB38F9E6-86FC-46A6-92D3-ECB1BC6410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6EF64793-84D5-4588-97FA-B3C31252ACC0}"/>
                </a:ext>
              </a:extLst>
            </p:cNvPr>
            <p:cNvGrpSpPr/>
            <p:nvPr/>
          </p:nvGrpSpPr>
          <p:grpSpPr>
            <a:xfrm>
              <a:off x="-3616932" y="3349849"/>
              <a:ext cx="4429303" cy="611499"/>
              <a:chOff x="-3762514" y="6299047"/>
              <a:chExt cx="4429303" cy="740322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xmlns="" id="{CD17A5DA-9F74-40E1-973F-D0ED34FE48CA}"/>
                  </a:ext>
                </a:extLst>
              </p:cNvPr>
              <p:cNvSpPr txBox="1"/>
              <p:nvPr/>
            </p:nvSpPr>
            <p:spPr>
              <a:xfrm>
                <a:off x="-2839476" y="6331401"/>
                <a:ext cx="3506265" cy="707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pc="60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故宫旧梦</a:t>
                </a:r>
                <a:endParaRPr lang="en-US" sz="3200" b="1" spc="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1E5CB871-C63B-4D39-9529-D3353A6E6460}"/>
                  </a:ext>
                </a:extLst>
              </p:cNvPr>
              <p:cNvSpPr/>
              <p:nvPr/>
            </p:nvSpPr>
            <p:spPr>
              <a:xfrm>
                <a:off x="-3762514" y="6299047"/>
                <a:ext cx="3936939" cy="707968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01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9012833-B91E-4070-954E-55643414EE78}"/>
              </a:ext>
            </a:extLst>
          </p:cNvPr>
          <p:cNvSpPr/>
          <p:nvPr/>
        </p:nvSpPr>
        <p:spPr>
          <a:xfrm>
            <a:off x="0" y="2389787"/>
            <a:ext cx="12192000" cy="2853374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1BD67A8-AB09-467F-A26A-DA47B9B8F61D}"/>
              </a:ext>
            </a:extLst>
          </p:cNvPr>
          <p:cNvGrpSpPr/>
          <p:nvPr/>
        </p:nvGrpSpPr>
        <p:grpSpPr>
          <a:xfrm>
            <a:off x="1423643" y="2399860"/>
            <a:ext cx="8925174" cy="2843301"/>
            <a:chOff x="-3616932" y="2764186"/>
            <a:chExt cx="8925174" cy="2843301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F075AEEF-0526-48C5-B2EE-31D04B1AAFAC}"/>
                </a:ext>
              </a:extLst>
            </p:cNvPr>
            <p:cNvGrpSpPr/>
            <p:nvPr/>
          </p:nvGrpSpPr>
          <p:grpSpPr>
            <a:xfrm>
              <a:off x="1245591" y="2764186"/>
              <a:ext cx="4062651" cy="2843301"/>
              <a:chOff x="1054162" y="2228599"/>
              <a:chExt cx="4062651" cy="2843301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4D0ECA07-19C3-4639-80F3-8C391BEB76EA}"/>
                  </a:ext>
                </a:extLst>
              </p:cNvPr>
              <p:cNvSpPr/>
              <p:nvPr/>
            </p:nvSpPr>
            <p:spPr>
              <a:xfrm>
                <a:off x="1054162" y="2228599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A8FF2B89-9ED0-4AF4-8346-50C9C29938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3C2EF95F-3C8F-426A-925A-146F1638C8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8908DD20-3F6C-4158-8599-9154429428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5A460765-72B1-43CE-B4C8-7E9792A7F8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3127C9BD-50D5-44CC-8CD6-4D7B44070C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81D34069-5821-47E0-870B-04A9B5290E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10CA7646-2484-47E7-ADD9-D4769A120C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9FEE392E-422B-46C5-9794-3A832B3C94C6}"/>
                </a:ext>
              </a:extLst>
            </p:cNvPr>
            <p:cNvGrpSpPr/>
            <p:nvPr/>
          </p:nvGrpSpPr>
          <p:grpSpPr>
            <a:xfrm>
              <a:off x="-3616932" y="3349849"/>
              <a:ext cx="4429303" cy="611499"/>
              <a:chOff x="-3762514" y="6299047"/>
              <a:chExt cx="4429303" cy="740322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9DC93359-4290-4E00-81A0-F9DA029F0624}"/>
                  </a:ext>
                </a:extLst>
              </p:cNvPr>
              <p:cNvSpPr txBox="1"/>
              <p:nvPr/>
            </p:nvSpPr>
            <p:spPr>
              <a:xfrm>
                <a:off x="-2839476" y="6331401"/>
                <a:ext cx="3506265" cy="707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pc="600" dirty="0">
                    <a:solidFill>
                      <a:srgbClr val="971C13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故宫旧梦</a:t>
                </a:r>
                <a:endParaRPr lang="en-US" sz="3200" b="1" spc="600" dirty="0">
                  <a:solidFill>
                    <a:srgbClr val="971C1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E496427B-40E1-4C99-BB55-1BED07E78C2D}"/>
                  </a:ext>
                </a:extLst>
              </p:cNvPr>
              <p:cNvSpPr/>
              <p:nvPr/>
            </p:nvSpPr>
            <p:spPr>
              <a:xfrm>
                <a:off x="-3762514" y="6299047"/>
                <a:ext cx="3936939" cy="707968"/>
              </a:xfrm>
              <a:prstGeom prst="rect">
                <a:avLst/>
              </a:prstGeom>
              <a:noFill/>
              <a:ln>
                <a:solidFill>
                  <a:srgbClr val="971C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>
                  <a:solidFill>
                    <a:srgbClr val="971C13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383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FBB01C3-7F2E-4A30-92FE-E57CB9B4D44B}"/>
              </a:ext>
            </a:extLst>
          </p:cNvPr>
          <p:cNvGrpSpPr/>
          <p:nvPr/>
        </p:nvGrpSpPr>
        <p:grpSpPr>
          <a:xfrm>
            <a:off x="167001" y="1890816"/>
            <a:ext cx="4156574" cy="3667128"/>
            <a:chOff x="1151668" y="1940359"/>
            <a:chExt cx="4156574" cy="366712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06ABC897-2E7B-4209-8B99-A72D32378DE3}"/>
                </a:ext>
              </a:extLst>
            </p:cNvPr>
            <p:cNvGrpSpPr/>
            <p:nvPr/>
          </p:nvGrpSpPr>
          <p:grpSpPr>
            <a:xfrm>
              <a:off x="1245591" y="2764186"/>
              <a:ext cx="4062651" cy="2843301"/>
              <a:chOff x="1054162" y="2228599"/>
              <a:chExt cx="4062651" cy="2843301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65D4C3FF-33AB-4B24-B598-674926655406}"/>
                  </a:ext>
                </a:extLst>
              </p:cNvPr>
              <p:cNvSpPr/>
              <p:nvPr/>
            </p:nvSpPr>
            <p:spPr>
              <a:xfrm>
                <a:off x="1054162" y="2228599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A8F85E4E-CC59-48FF-A1B7-04049B980F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E5C7D130-E14B-4F97-8FF7-99FAB2D306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4A4CC245-5A8D-4A02-8153-7E74906329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5A2C8AA4-7604-42CD-A324-84470AB32A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D77814DE-05DF-4349-A5D3-D6D981AF43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A5DD54B5-0532-4077-852A-77D9850337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147DB1B8-6E1A-46E5-9F8D-D9227A1191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B31C63E8-E00D-4C42-8A0B-3FA8FC4698B5}"/>
                </a:ext>
              </a:extLst>
            </p:cNvPr>
            <p:cNvSpPr txBox="1"/>
            <p:nvPr/>
          </p:nvSpPr>
          <p:spPr>
            <a:xfrm>
              <a:off x="1151668" y="1940359"/>
              <a:ext cx="35062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pc="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故宫旧梦</a:t>
              </a:r>
              <a:endParaRPr lang="en-US" sz="3200" b="1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712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000" y="0"/>
            <a:ext cx="4104000" cy="6156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13873"/>
            <a:ext cx="4104000" cy="615600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548963" y="698062"/>
            <a:ext cx="3094074" cy="5457938"/>
            <a:chOff x="4597249" y="633166"/>
            <a:chExt cx="3094074" cy="5457938"/>
          </a:xfrm>
        </p:grpSpPr>
        <p:sp>
          <p:nvSpPr>
            <p:cNvPr id="9" name="矩形 8"/>
            <p:cNvSpPr/>
            <p:nvPr/>
          </p:nvSpPr>
          <p:spPr>
            <a:xfrm>
              <a:off x="5570573" y="1133999"/>
              <a:ext cx="458693" cy="34778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岁暮风动地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algn="ctr"/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夜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寒雪连天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194597" y="2307722"/>
              <a:ext cx="453119" cy="34778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老夫何处宿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lvl="0" algn="ctr"/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lvl="0"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暖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lvl="0"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帐温炉前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597249" y="633166"/>
              <a:ext cx="3094074" cy="5457938"/>
            </a:xfrm>
            <a:prstGeom prst="rect">
              <a:avLst/>
            </a:prstGeom>
            <a:noFill/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241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3F781D2C-FA24-46DB-9AD9-F1D8B9C86C5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1" r="15971"/>
          <a:stretch>
            <a:fillRect/>
          </a:stretch>
        </p:blipFill>
        <p:spPr>
          <a:xfrm>
            <a:off x="387061" y="938041"/>
            <a:ext cx="2124717" cy="2142437"/>
          </a:xfrm>
        </p:spPr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F0F01BB2-AEF4-4D5C-9090-392EA94D1B1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8" r="28488"/>
          <a:stretch>
            <a:fillRect/>
          </a:stretch>
        </p:blipFill>
        <p:spPr>
          <a:xfrm>
            <a:off x="9544384" y="837697"/>
            <a:ext cx="2124717" cy="2142437"/>
          </a:xfrm>
        </p:spPr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ADC3EBDA-9F10-4C34-9B45-87511116ABB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7" r="21997"/>
          <a:stretch>
            <a:fillRect/>
          </a:stretch>
        </p:blipFill>
        <p:spPr>
          <a:xfrm>
            <a:off x="3439502" y="837698"/>
            <a:ext cx="2124717" cy="2142437"/>
          </a:xfrm>
        </p:spPr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45EFB465-B055-4B1D-A190-677BC59E0B7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8" r="23818"/>
          <a:stretch>
            <a:fillRect/>
          </a:stretch>
        </p:blipFill>
        <p:spPr>
          <a:xfrm>
            <a:off x="6491943" y="938041"/>
            <a:ext cx="2124717" cy="2142437"/>
          </a:xfr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CD4C034-7737-4A00-BC68-434D05A77FD6}"/>
              </a:ext>
            </a:extLst>
          </p:cNvPr>
          <p:cNvGrpSpPr/>
          <p:nvPr/>
        </p:nvGrpSpPr>
        <p:grpSpPr>
          <a:xfrm>
            <a:off x="6826312" y="3587332"/>
            <a:ext cx="4062651" cy="2843301"/>
            <a:chOff x="1054162" y="2228599"/>
            <a:chExt cx="4062651" cy="2843301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B14906B9-4E56-4B2D-8F93-5F91B8DEB19E}"/>
                </a:ext>
              </a:extLst>
            </p:cNvPr>
            <p:cNvSpPr/>
            <p:nvPr/>
          </p:nvSpPr>
          <p:spPr>
            <a:xfrm>
              <a:off x="1054162" y="2228599"/>
              <a:ext cx="4062651" cy="28433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北冥有鱼，其名为鲲</a:t>
              </a:r>
              <a:endParaRPr lang="en-US" altLang="zh-CN" b="0" i="0" dirty="0">
                <a:solidFill>
                  <a:schemeClr val="bg1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鲲之大，不知其几千里也</a:t>
              </a:r>
              <a:endParaRPr lang="en-US" altLang="zh-CN" b="0" i="0" dirty="0">
                <a:solidFill>
                  <a:schemeClr val="bg1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化而为鸟，其名为鹏</a:t>
              </a:r>
              <a:endParaRPr lang="en-US" altLang="zh-CN" b="0" i="0" dirty="0">
                <a:solidFill>
                  <a:schemeClr val="bg1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鹏之背，不知其几千里也</a:t>
              </a:r>
              <a:endParaRPr lang="en-US" altLang="zh-CN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怒而飞，其翼若垂天之云</a:t>
              </a:r>
              <a:endParaRPr lang="en-US" altLang="zh-CN" b="0" i="0" dirty="0">
                <a:solidFill>
                  <a:schemeClr val="bg1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是鸟也，海运则将徙于南冥南冥者，天池也</a:t>
              </a:r>
              <a:endPara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6F463BF4-082C-445A-9C36-618EB02913C7}"/>
                </a:ext>
              </a:extLst>
            </p:cNvPr>
            <p:cNvCxnSpPr>
              <a:cxnSpLocks/>
            </p:cNvCxnSpPr>
            <p:nvPr/>
          </p:nvCxnSpPr>
          <p:spPr>
            <a:xfrm>
              <a:off x="4872372" y="2286247"/>
              <a:ext cx="0" cy="20063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80641A44-6BBD-49CE-8999-0420837D1CBA}"/>
                </a:ext>
              </a:extLst>
            </p:cNvPr>
            <p:cNvCxnSpPr>
              <a:cxnSpLocks/>
            </p:cNvCxnSpPr>
            <p:nvPr/>
          </p:nvCxnSpPr>
          <p:spPr>
            <a:xfrm>
              <a:off x="4358022" y="2286247"/>
              <a:ext cx="0" cy="24889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EE8AD73F-EF82-4166-A9B0-F8B88F135CF7}"/>
                </a:ext>
              </a:extLst>
            </p:cNvPr>
            <p:cNvCxnSpPr>
              <a:cxnSpLocks/>
            </p:cNvCxnSpPr>
            <p:nvPr/>
          </p:nvCxnSpPr>
          <p:spPr>
            <a:xfrm>
              <a:off x="3805572" y="2286247"/>
              <a:ext cx="0" cy="20063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6C028AB2-6475-4303-A20C-4F2F5759BFF3}"/>
                </a:ext>
              </a:extLst>
            </p:cNvPr>
            <p:cNvCxnSpPr>
              <a:cxnSpLocks/>
            </p:cNvCxnSpPr>
            <p:nvPr/>
          </p:nvCxnSpPr>
          <p:spPr>
            <a:xfrm>
              <a:off x="3265822" y="2286247"/>
              <a:ext cx="0" cy="24889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6A8AFA60-4EF5-41F3-B9AB-59762EA405BC}"/>
                </a:ext>
              </a:extLst>
            </p:cNvPr>
            <p:cNvCxnSpPr>
              <a:cxnSpLocks/>
            </p:cNvCxnSpPr>
            <p:nvPr/>
          </p:nvCxnSpPr>
          <p:spPr>
            <a:xfrm>
              <a:off x="2713372" y="2286247"/>
              <a:ext cx="0" cy="24889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902B97AD-C2C3-493F-866B-91BE3E6DA021}"/>
                </a:ext>
              </a:extLst>
            </p:cNvPr>
            <p:cNvCxnSpPr>
              <a:cxnSpLocks/>
            </p:cNvCxnSpPr>
            <p:nvPr/>
          </p:nvCxnSpPr>
          <p:spPr>
            <a:xfrm>
              <a:off x="2149492" y="2286247"/>
              <a:ext cx="0" cy="272009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DB261399-EA3E-4CD7-A1A7-C3C367673288}"/>
                </a:ext>
              </a:extLst>
            </p:cNvPr>
            <p:cNvCxnSpPr>
              <a:cxnSpLocks/>
            </p:cNvCxnSpPr>
            <p:nvPr/>
          </p:nvCxnSpPr>
          <p:spPr>
            <a:xfrm>
              <a:off x="1600852" y="2286247"/>
              <a:ext cx="0" cy="156947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9E13E92D-EC05-4612-9D62-E292CA9A1138}"/>
              </a:ext>
            </a:extLst>
          </p:cNvPr>
          <p:cNvGrpSpPr/>
          <p:nvPr/>
        </p:nvGrpSpPr>
        <p:grpSpPr>
          <a:xfrm>
            <a:off x="1646699" y="4187407"/>
            <a:ext cx="3936939" cy="1198981"/>
            <a:chOff x="1646699" y="4187407"/>
            <a:chExt cx="3936939" cy="1198981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7D1285F5-FBD1-4139-A2ED-8D57E5A66929}"/>
                </a:ext>
              </a:extLst>
            </p:cNvPr>
            <p:cNvSpPr txBox="1"/>
            <p:nvPr/>
          </p:nvSpPr>
          <p:spPr>
            <a:xfrm>
              <a:off x="1904318" y="4324901"/>
              <a:ext cx="350626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故宫旧梦</a:t>
              </a:r>
              <a:endParaRPr lang="en-US" sz="5400" b="1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90816C26-2347-4732-A531-4BC850448B14}"/>
                </a:ext>
              </a:extLst>
            </p:cNvPr>
            <p:cNvSpPr/>
            <p:nvPr/>
          </p:nvSpPr>
          <p:spPr>
            <a:xfrm>
              <a:off x="1646699" y="4187407"/>
              <a:ext cx="3936939" cy="1198981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0113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440EEE47-72AB-43D0-B3D8-4FA7E4AD61C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9" r="15629"/>
          <a:stretch>
            <a:fillRect/>
          </a:stretch>
        </p:blipFill>
        <p:spPr/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2A2B75B5-9BBB-4C14-8975-D076FF84212C}"/>
              </a:ext>
            </a:extLst>
          </p:cNvPr>
          <p:cNvGrpSpPr/>
          <p:nvPr/>
        </p:nvGrpSpPr>
        <p:grpSpPr>
          <a:xfrm>
            <a:off x="1245591" y="1605654"/>
            <a:ext cx="4483629" cy="4001833"/>
            <a:chOff x="1245591" y="1605654"/>
            <a:chExt cx="4483629" cy="400183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F5E858C-3D72-46C9-93FF-961F1A12623B}"/>
                </a:ext>
              </a:extLst>
            </p:cNvPr>
            <p:cNvGrpSpPr/>
            <p:nvPr/>
          </p:nvGrpSpPr>
          <p:grpSpPr>
            <a:xfrm>
              <a:off x="1245591" y="2764186"/>
              <a:ext cx="4062651" cy="2843301"/>
              <a:chOff x="1054162" y="2228599"/>
              <a:chExt cx="4062651" cy="2843301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E0F6F7DF-E8A3-40F0-BD10-55E81A9115AA}"/>
                  </a:ext>
                </a:extLst>
              </p:cNvPr>
              <p:cNvSpPr/>
              <p:nvPr/>
            </p:nvSpPr>
            <p:spPr>
              <a:xfrm>
                <a:off x="1054162" y="2228599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5754177D-0A1C-4799-A531-43F95DFE93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129A49C8-E61E-4CF7-A9E8-A4DE7777CC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E7DAFFEB-F442-40E7-A447-DA0D91D724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A8F8DF6E-090A-40C8-999C-72E16F919B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C131C138-4F26-4523-89A7-94A584D36A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D1E8C432-C130-4F17-85BC-C4C4D4ACEF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BB641876-B6FA-46BC-A0AF-10E2F701BF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812C546C-EB34-49DF-92E2-2F3D98F5E3C3}"/>
                </a:ext>
              </a:extLst>
            </p:cNvPr>
            <p:cNvGrpSpPr/>
            <p:nvPr/>
          </p:nvGrpSpPr>
          <p:grpSpPr>
            <a:xfrm>
              <a:off x="1792281" y="1605654"/>
              <a:ext cx="3936939" cy="990347"/>
              <a:chOff x="1646699" y="4187407"/>
              <a:chExt cx="3936939" cy="1198981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030B7A99-E851-4011-82DF-18D821C9EEBE}"/>
                  </a:ext>
                </a:extLst>
              </p:cNvPr>
              <p:cNvSpPr txBox="1"/>
              <p:nvPr/>
            </p:nvSpPr>
            <p:spPr>
              <a:xfrm>
                <a:off x="1904318" y="4324901"/>
                <a:ext cx="3506265" cy="707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pc="600" dirty="0">
                    <a:solidFill>
                      <a:srgbClr val="971C13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故宫旧梦</a:t>
                </a:r>
                <a:endParaRPr lang="en-US" sz="3200" b="1" spc="600" dirty="0">
                  <a:solidFill>
                    <a:srgbClr val="971C1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3C5B1786-AA01-463A-9B50-28EAAB09975C}"/>
                  </a:ext>
                </a:extLst>
              </p:cNvPr>
              <p:cNvSpPr/>
              <p:nvPr/>
            </p:nvSpPr>
            <p:spPr>
              <a:xfrm>
                <a:off x="1646699" y="4187407"/>
                <a:ext cx="3936939" cy="1198981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>
                  <a:solidFill>
                    <a:srgbClr val="971C13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960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D5A1C00-14CF-42E7-AE9C-9625A182288B}"/>
              </a:ext>
            </a:extLst>
          </p:cNvPr>
          <p:cNvGrpSpPr/>
          <p:nvPr/>
        </p:nvGrpSpPr>
        <p:grpSpPr>
          <a:xfrm>
            <a:off x="1719178" y="91180"/>
            <a:ext cx="7653354" cy="4001832"/>
            <a:chOff x="-1924134" y="1605655"/>
            <a:chExt cx="7653354" cy="400183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73E2B89B-05E1-42DD-83EF-BB5E87F323DC}"/>
                </a:ext>
              </a:extLst>
            </p:cNvPr>
            <p:cNvGrpSpPr/>
            <p:nvPr/>
          </p:nvGrpSpPr>
          <p:grpSpPr>
            <a:xfrm>
              <a:off x="1245591" y="2764186"/>
              <a:ext cx="4062651" cy="2843301"/>
              <a:chOff x="1054162" y="2228599"/>
              <a:chExt cx="4062651" cy="2843301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1749EC3C-33D3-413B-9322-92101B7F299B}"/>
                  </a:ext>
                </a:extLst>
              </p:cNvPr>
              <p:cNvSpPr/>
              <p:nvPr/>
            </p:nvSpPr>
            <p:spPr>
              <a:xfrm>
                <a:off x="1054162" y="2228599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238617C3-8239-4A3E-B250-A9E7F67C89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1054711E-F3FD-4D17-BBCC-E9424DCEE1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1E85E691-2223-4851-A907-E57A82A2E8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9CC23147-58A0-4448-A1C1-8031066E96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39F712FE-34E3-4777-95D8-7E8D4BA1A1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B34E1C5D-FE30-42A8-9BA1-B406B0A870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B26461D9-F654-4EFD-9F1D-D95D672E08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14E9F5E0-C19A-4989-A315-19FC9E4A8E29}"/>
                </a:ext>
              </a:extLst>
            </p:cNvPr>
            <p:cNvGrpSpPr/>
            <p:nvPr/>
          </p:nvGrpSpPr>
          <p:grpSpPr>
            <a:xfrm>
              <a:off x="-1924134" y="1605655"/>
              <a:ext cx="7653354" cy="2293303"/>
              <a:chOff x="-2069716" y="4187407"/>
              <a:chExt cx="7653354" cy="2776427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69DBE4E5-2EA0-4325-9125-7A15507F7555}"/>
                  </a:ext>
                </a:extLst>
              </p:cNvPr>
              <p:cNvSpPr txBox="1"/>
              <p:nvPr/>
            </p:nvSpPr>
            <p:spPr>
              <a:xfrm>
                <a:off x="-2069716" y="6255866"/>
                <a:ext cx="3506265" cy="707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pc="600" dirty="0">
                    <a:solidFill>
                      <a:srgbClr val="971C13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故宫旧梦</a:t>
                </a:r>
                <a:endParaRPr lang="en-US" sz="3200" b="1" spc="600" dirty="0">
                  <a:solidFill>
                    <a:srgbClr val="971C1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565E0C57-BB01-411D-A18B-01BA0D794C54}"/>
                  </a:ext>
                </a:extLst>
              </p:cNvPr>
              <p:cNvSpPr/>
              <p:nvPr/>
            </p:nvSpPr>
            <p:spPr>
              <a:xfrm>
                <a:off x="1646699" y="4187407"/>
                <a:ext cx="3936939" cy="1198981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>
                  <a:solidFill>
                    <a:srgbClr val="971C13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60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F075F28C-8E82-4324-B290-58F9A48FC5B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19" r="19419"/>
          <a:stretch>
            <a:fillRect/>
          </a:stretch>
        </p:blipFill>
        <p:spPr/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525C04BD-4B03-4494-A0DE-BA881C17F62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8" r="11088"/>
          <a:stretch>
            <a:fillRect/>
          </a:stretch>
        </p:blipFill>
        <p:spPr/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E8AC574-D1B5-4A57-A1CE-71F833355735}"/>
              </a:ext>
            </a:extLst>
          </p:cNvPr>
          <p:cNvGrpSpPr/>
          <p:nvPr/>
        </p:nvGrpSpPr>
        <p:grpSpPr>
          <a:xfrm>
            <a:off x="6096000" y="1105591"/>
            <a:ext cx="4483629" cy="4001833"/>
            <a:chOff x="1245591" y="1605654"/>
            <a:chExt cx="4483629" cy="400183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B7574278-5EDA-44BB-8048-E526F42009F8}"/>
                </a:ext>
              </a:extLst>
            </p:cNvPr>
            <p:cNvGrpSpPr/>
            <p:nvPr/>
          </p:nvGrpSpPr>
          <p:grpSpPr>
            <a:xfrm>
              <a:off x="1245591" y="2764186"/>
              <a:ext cx="4062651" cy="2843301"/>
              <a:chOff x="1054162" y="2228599"/>
              <a:chExt cx="4062651" cy="2843301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80AE342A-32D3-4AED-8113-656128C9C5D3}"/>
                  </a:ext>
                </a:extLst>
              </p:cNvPr>
              <p:cNvSpPr/>
              <p:nvPr/>
            </p:nvSpPr>
            <p:spPr>
              <a:xfrm>
                <a:off x="1054162" y="2228599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EEBE5324-32FA-4FDD-8D03-DF81E3E97F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F3BD3AD6-89E4-41D4-A1FD-3DE498F3B6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ECA2DDED-D581-4749-A4BD-6E2CA530FE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11E6F920-85C3-4308-9B7C-CC8385AC96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DDABE6B3-FBDA-4BC1-9CEF-3DED239050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422B781B-94E0-42DC-AAFD-A058E10922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D11CEA29-EE7B-4CA1-905D-FB2F2FB787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8931177B-BD0D-40AA-9002-886F87A1210C}"/>
                </a:ext>
              </a:extLst>
            </p:cNvPr>
            <p:cNvGrpSpPr/>
            <p:nvPr/>
          </p:nvGrpSpPr>
          <p:grpSpPr>
            <a:xfrm>
              <a:off x="1792281" y="1605654"/>
              <a:ext cx="3936939" cy="990347"/>
              <a:chOff x="1646699" y="4187407"/>
              <a:chExt cx="3936939" cy="1198981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837194F0-385F-478D-A7EC-D753BFA442A5}"/>
                  </a:ext>
                </a:extLst>
              </p:cNvPr>
              <p:cNvSpPr txBox="1"/>
              <p:nvPr/>
            </p:nvSpPr>
            <p:spPr>
              <a:xfrm>
                <a:off x="1904318" y="4324901"/>
                <a:ext cx="3506265" cy="707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pc="600" dirty="0">
                    <a:solidFill>
                      <a:srgbClr val="971C13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故宫旧梦</a:t>
                </a:r>
                <a:endParaRPr lang="en-US" sz="3200" b="1" spc="600" dirty="0">
                  <a:solidFill>
                    <a:srgbClr val="971C1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731D646E-4D14-419A-9001-732B9828C4A5}"/>
                  </a:ext>
                </a:extLst>
              </p:cNvPr>
              <p:cNvSpPr/>
              <p:nvPr/>
            </p:nvSpPr>
            <p:spPr>
              <a:xfrm>
                <a:off x="1646699" y="4187407"/>
                <a:ext cx="3936939" cy="1198981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>
                  <a:solidFill>
                    <a:srgbClr val="971C13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062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CFF2CFE-A4E1-4220-8C72-CC81C99CBA42}"/>
              </a:ext>
            </a:extLst>
          </p:cNvPr>
          <p:cNvSpPr txBox="1"/>
          <p:nvPr/>
        </p:nvSpPr>
        <p:spPr>
          <a:xfrm>
            <a:off x="4369137" y="910920"/>
            <a:ext cx="40604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971C1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  回  贰</a:t>
            </a:r>
            <a:endParaRPr lang="en-US" sz="5400" b="1" dirty="0">
              <a:solidFill>
                <a:srgbClr val="971C1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953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FA74A4B-EEE0-44B5-B7DF-2AC10CFE6BD0}"/>
              </a:ext>
            </a:extLst>
          </p:cNvPr>
          <p:cNvGrpSpPr/>
          <p:nvPr/>
        </p:nvGrpSpPr>
        <p:grpSpPr>
          <a:xfrm>
            <a:off x="4538646" y="191193"/>
            <a:ext cx="7653354" cy="4001832"/>
            <a:chOff x="-1924134" y="1605655"/>
            <a:chExt cx="7653354" cy="400183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81E3D6F3-4772-46C5-B53A-FDAC0DE19921}"/>
                </a:ext>
              </a:extLst>
            </p:cNvPr>
            <p:cNvGrpSpPr/>
            <p:nvPr/>
          </p:nvGrpSpPr>
          <p:grpSpPr>
            <a:xfrm>
              <a:off x="1245591" y="2764186"/>
              <a:ext cx="4062651" cy="2843301"/>
              <a:chOff x="1054162" y="2228599"/>
              <a:chExt cx="4062651" cy="2843301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54D2C781-ACD6-4656-8D8B-3DD735C1CB37}"/>
                  </a:ext>
                </a:extLst>
              </p:cNvPr>
              <p:cNvSpPr/>
              <p:nvPr/>
            </p:nvSpPr>
            <p:spPr>
              <a:xfrm>
                <a:off x="1054162" y="2228599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rgbClr val="971C13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71C13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rgbClr val="971C13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8DCFA46F-A13C-45EE-A0FF-536E5E5AAF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AF407CA5-60D8-4B29-9FF3-86AD969E80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95B1F6D5-B047-4A41-8640-CAAEB2F9C0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791B1271-E619-4DD2-A0D5-8594E3188B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BDB7624C-C70D-44B8-9C87-10272798F2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B755F03E-EC5A-4460-A196-88D03CB8F6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2694A287-38DB-4EDB-A21B-A5F362AC4A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035B5447-5C84-437E-8204-9BF89F41F906}"/>
                </a:ext>
              </a:extLst>
            </p:cNvPr>
            <p:cNvGrpSpPr/>
            <p:nvPr/>
          </p:nvGrpSpPr>
          <p:grpSpPr>
            <a:xfrm>
              <a:off x="-1924134" y="1605655"/>
              <a:ext cx="7653354" cy="2293303"/>
              <a:chOff x="-2069716" y="4187407"/>
              <a:chExt cx="7653354" cy="2776427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xmlns="" id="{51730A07-B12A-41D4-9691-D5AADD2DBA0B}"/>
                  </a:ext>
                </a:extLst>
              </p:cNvPr>
              <p:cNvSpPr txBox="1"/>
              <p:nvPr/>
            </p:nvSpPr>
            <p:spPr>
              <a:xfrm>
                <a:off x="-2069716" y="6255866"/>
                <a:ext cx="3506265" cy="707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pc="600" dirty="0">
                    <a:solidFill>
                      <a:srgbClr val="971C13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故宫旧梦</a:t>
                </a:r>
                <a:endParaRPr lang="en-US" sz="3200" b="1" spc="600" dirty="0">
                  <a:solidFill>
                    <a:srgbClr val="971C1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8A74CF7B-76BA-4AF0-89B4-DC3BAA52443B}"/>
                  </a:ext>
                </a:extLst>
              </p:cNvPr>
              <p:cNvSpPr/>
              <p:nvPr/>
            </p:nvSpPr>
            <p:spPr>
              <a:xfrm>
                <a:off x="1646699" y="4187407"/>
                <a:ext cx="3936939" cy="1198981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>
                  <a:solidFill>
                    <a:srgbClr val="971C13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427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E13AD23E-4913-473D-AFA5-39A965DEF48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9" r="23449"/>
          <a:stretch>
            <a:fillRect/>
          </a:stretch>
        </p:blipFill>
        <p:spPr>
          <a:xfrm>
            <a:off x="5229225" y="3881458"/>
            <a:ext cx="1992669" cy="1885662"/>
          </a:xfrm>
        </p:spPr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BB60368F-FFD4-41AD-9225-414C3A3CFD1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2" r="25462"/>
          <a:stretch>
            <a:fillRect/>
          </a:stretch>
        </p:blipFill>
        <p:spPr>
          <a:xfrm>
            <a:off x="8901113" y="1293977"/>
            <a:ext cx="1988684" cy="1885662"/>
          </a:xfrm>
        </p:spPr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878B81C3-29FD-463D-9F59-75455200B24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6" r="22816"/>
          <a:stretch>
            <a:fillRect/>
          </a:stretch>
        </p:blipFill>
        <p:spPr>
          <a:xfrm>
            <a:off x="1779618" y="1293977"/>
            <a:ext cx="1988684" cy="1885662"/>
          </a:xfr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C190856-336E-4D30-8781-B28FE483200B}"/>
              </a:ext>
            </a:extLst>
          </p:cNvPr>
          <p:cNvSpPr/>
          <p:nvPr/>
        </p:nvSpPr>
        <p:spPr>
          <a:xfrm>
            <a:off x="1323628" y="3306616"/>
            <a:ext cx="4062651" cy="284330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北冥有鱼，其名为鲲</a:t>
            </a:r>
            <a:endParaRPr lang="en-US" altLang="zh-CN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鲲之大，不知其几千里也</a:t>
            </a:r>
            <a:endParaRPr lang="en-US" altLang="zh-CN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化而为鸟，其名为鹏</a:t>
            </a:r>
            <a:endParaRPr lang="en-US" altLang="zh-CN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鹏之背，不知其几千里也</a:t>
            </a:r>
            <a:endParaRPr lang="en-US" altLang="zh-CN" dirty="0">
              <a:solidFill>
                <a:srgbClr val="971C13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怒而飞，其翼若垂天之云</a:t>
            </a:r>
            <a:endParaRPr lang="en-US" altLang="zh-CN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是鸟也，海运则将徙于南冥南冥者，天池也</a:t>
            </a:r>
            <a:endParaRPr lang="zh-CN" altLang="en-US" dirty="0">
              <a:solidFill>
                <a:srgbClr val="971C13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686F53C7-58E2-4B29-BF20-52E53545BBA5}"/>
              </a:ext>
            </a:extLst>
          </p:cNvPr>
          <p:cNvCxnSpPr>
            <a:cxnSpLocks/>
          </p:cNvCxnSpPr>
          <p:nvPr/>
        </p:nvCxnSpPr>
        <p:spPr>
          <a:xfrm>
            <a:off x="5141838" y="3364264"/>
            <a:ext cx="0" cy="2006353"/>
          </a:xfrm>
          <a:prstGeom prst="line">
            <a:avLst/>
          </a:prstGeom>
          <a:ln>
            <a:solidFill>
              <a:schemeClr val="bg1">
                <a:lumMod val="65000"/>
                <a:alpha val="3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314DADA-B08B-4D80-862E-9990B9D24BA2}"/>
              </a:ext>
            </a:extLst>
          </p:cNvPr>
          <p:cNvCxnSpPr>
            <a:cxnSpLocks/>
          </p:cNvCxnSpPr>
          <p:nvPr/>
        </p:nvCxnSpPr>
        <p:spPr>
          <a:xfrm>
            <a:off x="4627488" y="3364264"/>
            <a:ext cx="0" cy="2488953"/>
          </a:xfrm>
          <a:prstGeom prst="line">
            <a:avLst/>
          </a:prstGeom>
          <a:ln>
            <a:solidFill>
              <a:schemeClr val="bg1">
                <a:lumMod val="65000"/>
                <a:alpha val="3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68334A01-730D-4006-827B-CBD4B59E762C}"/>
              </a:ext>
            </a:extLst>
          </p:cNvPr>
          <p:cNvCxnSpPr>
            <a:cxnSpLocks/>
          </p:cNvCxnSpPr>
          <p:nvPr/>
        </p:nvCxnSpPr>
        <p:spPr>
          <a:xfrm>
            <a:off x="4075038" y="3364264"/>
            <a:ext cx="0" cy="2006353"/>
          </a:xfrm>
          <a:prstGeom prst="line">
            <a:avLst/>
          </a:prstGeom>
          <a:ln>
            <a:solidFill>
              <a:schemeClr val="bg1">
                <a:lumMod val="65000"/>
                <a:alpha val="3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564AF7FC-75B8-44AF-8896-9840B9138C77}"/>
              </a:ext>
            </a:extLst>
          </p:cNvPr>
          <p:cNvCxnSpPr>
            <a:cxnSpLocks/>
          </p:cNvCxnSpPr>
          <p:nvPr/>
        </p:nvCxnSpPr>
        <p:spPr>
          <a:xfrm>
            <a:off x="3535288" y="3364264"/>
            <a:ext cx="0" cy="2488953"/>
          </a:xfrm>
          <a:prstGeom prst="line">
            <a:avLst/>
          </a:prstGeom>
          <a:ln>
            <a:solidFill>
              <a:schemeClr val="bg1">
                <a:lumMod val="65000"/>
                <a:alpha val="3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FD8C4308-F5FB-4F0B-89D2-6DECB1B1DDE7}"/>
              </a:ext>
            </a:extLst>
          </p:cNvPr>
          <p:cNvCxnSpPr>
            <a:cxnSpLocks/>
          </p:cNvCxnSpPr>
          <p:nvPr/>
        </p:nvCxnSpPr>
        <p:spPr>
          <a:xfrm>
            <a:off x="2982838" y="3364264"/>
            <a:ext cx="0" cy="2488953"/>
          </a:xfrm>
          <a:prstGeom prst="line">
            <a:avLst/>
          </a:prstGeom>
          <a:ln>
            <a:solidFill>
              <a:schemeClr val="bg1">
                <a:lumMod val="65000"/>
                <a:alpha val="3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4F56A57E-77A6-4855-889E-8A39E086DFF7}"/>
              </a:ext>
            </a:extLst>
          </p:cNvPr>
          <p:cNvCxnSpPr>
            <a:cxnSpLocks/>
          </p:cNvCxnSpPr>
          <p:nvPr/>
        </p:nvCxnSpPr>
        <p:spPr>
          <a:xfrm>
            <a:off x="2418958" y="3364264"/>
            <a:ext cx="0" cy="2720093"/>
          </a:xfrm>
          <a:prstGeom prst="line">
            <a:avLst/>
          </a:prstGeom>
          <a:ln>
            <a:solidFill>
              <a:schemeClr val="bg1">
                <a:lumMod val="65000"/>
                <a:alpha val="3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A752C430-3F1F-43F4-A422-998E4210AAAF}"/>
              </a:ext>
            </a:extLst>
          </p:cNvPr>
          <p:cNvCxnSpPr>
            <a:cxnSpLocks/>
          </p:cNvCxnSpPr>
          <p:nvPr/>
        </p:nvCxnSpPr>
        <p:spPr>
          <a:xfrm>
            <a:off x="1870318" y="3364264"/>
            <a:ext cx="0" cy="1569473"/>
          </a:xfrm>
          <a:prstGeom prst="line">
            <a:avLst/>
          </a:prstGeom>
          <a:ln>
            <a:solidFill>
              <a:schemeClr val="bg1">
                <a:lumMod val="65000"/>
                <a:alpha val="3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F23DE67-F3D9-4FAF-B3A9-F7EB098B3A47}"/>
              </a:ext>
            </a:extLst>
          </p:cNvPr>
          <p:cNvSpPr txBox="1"/>
          <p:nvPr/>
        </p:nvSpPr>
        <p:spPr>
          <a:xfrm>
            <a:off x="5229225" y="1410316"/>
            <a:ext cx="3506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600" dirty="0">
                <a:solidFill>
                  <a:srgbClr val="971C1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故宫旧梦</a:t>
            </a:r>
            <a:endParaRPr lang="en-US" sz="3200" b="1" spc="600" dirty="0">
              <a:solidFill>
                <a:srgbClr val="971C1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46961D0-C20F-4309-A37A-A5B791A9AC41}"/>
              </a:ext>
            </a:extLst>
          </p:cNvPr>
          <p:cNvSpPr/>
          <p:nvPr/>
        </p:nvSpPr>
        <p:spPr>
          <a:xfrm>
            <a:off x="7529986" y="3306616"/>
            <a:ext cx="4062651" cy="284330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北冥有鱼，其名为鲲</a:t>
            </a:r>
            <a:endParaRPr lang="en-US" altLang="zh-CN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鲲之大，不知其几千里也</a:t>
            </a:r>
            <a:endParaRPr lang="en-US" altLang="zh-CN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化而为鸟，其名为鹏</a:t>
            </a:r>
            <a:endParaRPr lang="en-US" altLang="zh-CN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鹏之背，不知其几千里也</a:t>
            </a:r>
            <a:endParaRPr lang="en-US" altLang="zh-CN" dirty="0">
              <a:solidFill>
                <a:srgbClr val="971C13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怒而飞，其翼若垂天之云</a:t>
            </a:r>
            <a:endParaRPr lang="en-US" altLang="zh-CN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是鸟也，海运则将徙于南冥南冥者，天池也</a:t>
            </a:r>
            <a:endParaRPr lang="zh-CN" altLang="en-US" dirty="0">
              <a:solidFill>
                <a:srgbClr val="971C13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50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doors dir="vert"/>
      </p:transition>
    </mc:Choice>
    <mc:Fallback xmlns="">
      <p:transition spd="slow"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紫禁城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1372</Words>
  <Application>Microsoft Office PowerPoint</Application>
  <PresentationFormat>宽屏</PresentationFormat>
  <Paragraphs>181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等线</vt:lpstr>
      <vt:lpstr>等线 Light</vt:lpstr>
      <vt:lpstr>方正清刻本悦宋简体</vt:lpstr>
      <vt:lpstr>方正苏新诗柳楷简体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2017-12-24T07:26:00Z</dcterms:created>
  <dcterms:modified xsi:type="dcterms:W3CDTF">2018-08-16T11:31:21Z</dcterms:modified>
</cp:coreProperties>
</file>